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953" r:id="rId3"/>
    <p:sldId id="936" r:id="rId4"/>
    <p:sldId id="257" r:id="rId5"/>
    <p:sldId id="931" r:id="rId6"/>
    <p:sldId id="932" r:id="rId7"/>
    <p:sldId id="933" r:id="rId8"/>
    <p:sldId id="934" r:id="rId9"/>
    <p:sldId id="935" r:id="rId10"/>
    <p:sldId id="937" r:id="rId11"/>
    <p:sldId id="958" r:id="rId12"/>
    <p:sldId id="950" r:id="rId13"/>
    <p:sldId id="952" r:id="rId14"/>
    <p:sldId id="951" r:id="rId15"/>
    <p:sldId id="954" r:id="rId16"/>
    <p:sldId id="938" r:id="rId17"/>
    <p:sldId id="939" r:id="rId18"/>
    <p:sldId id="941" r:id="rId19"/>
    <p:sldId id="942" r:id="rId20"/>
    <p:sldId id="943" r:id="rId21"/>
    <p:sldId id="290" r:id="rId22"/>
    <p:sldId id="940" r:id="rId23"/>
    <p:sldId id="945" r:id="rId24"/>
    <p:sldId id="959" r:id="rId25"/>
    <p:sldId id="946" r:id="rId26"/>
    <p:sldId id="857" r:id="rId27"/>
    <p:sldId id="944" r:id="rId28"/>
    <p:sldId id="283" r:id="rId29"/>
    <p:sldId id="955" r:id="rId30"/>
    <p:sldId id="947" r:id="rId31"/>
    <p:sldId id="949" r:id="rId32"/>
    <p:sldId id="285" r:id="rId33"/>
    <p:sldId id="948" r:id="rId34"/>
    <p:sldId id="960" r:id="rId35"/>
    <p:sldId id="957" r:id="rId36"/>
    <p:sldId id="929" r:id="rId37"/>
    <p:sldId id="926" r:id="rId38"/>
    <p:sldId id="93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847" autoAdjust="0"/>
  </p:normalViewPr>
  <p:slideViewPr>
    <p:cSldViewPr snapToGrid="0">
      <p:cViewPr varScale="1">
        <p:scale>
          <a:sx n="81" d="100"/>
          <a:sy n="81" d="100"/>
        </p:scale>
        <p:origin x="513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ath Robinson" userId="9f738bb56e8894a7" providerId="LiveId" clId="{27A2CAA5-A830-4E74-9510-D5E7C6886F4C}"/>
    <pc:docChg chg="modSld">
      <pc:chgData name="Heath Robinson" userId="9f738bb56e8894a7" providerId="LiveId" clId="{27A2CAA5-A830-4E74-9510-D5E7C6886F4C}" dt="2024-04-04T19:48:40.201" v="1" actId="1076"/>
      <pc:docMkLst>
        <pc:docMk/>
      </pc:docMkLst>
      <pc:sldChg chg="modSp mod">
        <pc:chgData name="Heath Robinson" userId="9f738bb56e8894a7" providerId="LiveId" clId="{27A2CAA5-A830-4E74-9510-D5E7C6886F4C}" dt="2024-04-04T19:48:40.201" v="1" actId="1076"/>
        <pc:sldMkLst>
          <pc:docMk/>
          <pc:sldMk cId="2075308969" sldId="941"/>
        </pc:sldMkLst>
        <pc:picChg chg="mod">
          <ac:chgData name="Heath Robinson" userId="9f738bb56e8894a7" providerId="LiveId" clId="{27A2CAA5-A830-4E74-9510-D5E7C6886F4C}" dt="2024-04-04T19:48:40.201" v="1" actId="1076"/>
          <ac:picMkLst>
            <pc:docMk/>
            <pc:sldMk cId="2075308969" sldId="941"/>
            <ac:picMk id="4" creationId="{C8850C6A-FA2C-39BA-6CC6-A2B067E6768A}"/>
          </ac:picMkLst>
        </pc:picChg>
      </pc:sldChg>
    </pc:docChg>
  </pc:docChgLst>
  <pc:docChgLst>
    <pc:chgData name="Heath Robinson" userId="9f738bb56e8894a7" providerId="LiveId" clId="{423EA965-755A-440E-A309-26155B9CC19B}"/>
    <pc:docChg chg="addSld modSld sldOrd">
      <pc:chgData name="Heath Robinson" userId="9f738bb56e8894a7" providerId="LiveId" clId="{423EA965-755A-440E-A309-26155B9CC19B}" dt="2024-04-04T18:00:02.632" v="10" actId="680"/>
      <pc:docMkLst>
        <pc:docMk/>
      </pc:docMkLst>
      <pc:sldChg chg="ord">
        <pc:chgData name="Heath Robinson" userId="9f738bb56e8894a7" providerId="LiveId" clId="{423EA965-755A-440E-A309-26155B9CC19B}" dt="2024-04-04T17:57:38.496" v="5"/>
        <pc:sldMkLst>
          <pc:docMk/>
          <pc:sldMk cId="3477998666" sldId="857"/>
        </pc:sldMkLst>
      </pc:sldChg>
      <pc:sldChg chg="modSp mod">
        <pc:chgData name="Heath Robinson" userId="9f738bb56e8894a7" providerId="LiveId" clId="{423EA965-755A-440E-A309-26155B9CC19B}" dt="2024-04-04T17:56:10.240" v="4" actId="1076"/>
        <pc:sldMkLst>
          <pc:docMk/>
          <pc:sldMk cId="1437628895" sldId="934"/>
        </pc:sldMkLst>
        <pc:picChg chg="mod">
          <ac:chgData name="Heath Robinson" userId="9f738bb56e8894a7" providerId="LiveId" clId="{423EA965-755A-440E-A309-26155B9CC19B}" dt="2024-04-04T17:56:10.240" v="4" actId="1076"/>
          <ac:picMkLst>
            <pc:docMk/>
            <pc:sldMk cId="1437628895" sldId="934"/>
            <ac:picMk id="7" creationId="{14B26F19-927E-628E-9CDC-CE856FBE96CB}"/>
          </ac:picMkLst>
        </pc:picChg>
        <pc:picChg chg="mod">
          <ac:chgData name="Heath Robinson" userId="9f738bb56e8894a7" providerId="LiveId" clId="{423EA965-755A-440E-A309-26155B9CC19B}" dt="2024-04-04T17:56:08.350" v="3" actId="1076"/>
          <ac:picMkLst>
            <pc:docMk/>
            <pc:sldMk cId="1437628895" sldId="934"/>
            <ac:picMk id="9" creationId="{8239249C-D51E-CC5C-6C09-B86E3A51F7F6}"/>
          </ac:picMkLst>
        </pc:picChg>
      </pc:sldChg>
      <pc:sldChg chg="modSp mod">
        <pc:chgData name="Heath Robinson" userId="9f738bb56e8894a7" providerId="LiveId" clId="{423EA965-755A-440E-A309-26155B9CC19B}" dt="2024-04-04T17:58:27.223" v="9" actId="1076"/>
        <pc:sldMkLst>
          <pc:docMk/>
          <pc:sldMk cId="2950937765" sldId="948"/>
        </pc:sldMkLst>
        <pc:spChg chg="mod">
          <ac:chgData name="Heath Robinson" userId="9f738bb56e8894a7" providerId="LiveId" clId="{423EA965-755A-440E-A309-26155B9CC19B}" dt="2024-04-04T17:58:26.472" v="8" actId="1076"/>
          <ac:spMkLst>
            <pc:docMk/>
            <pc:sldMk cId="2950937765" sldId="948"/>
            <ac:spMk id="7" creationId="{2CA87DDD-D446-3D6E-97DB-D00493E977E1}"/>
          </ac:spMkLst>
        </pc:spChg>
        <pc:picChg chg="mod">
          <ac:chgData name="Heath Robinson" userId="9f738bb56e8894a7" providerId="LiveId" clId="{423EA965-755A-440E-A309-26155B9CC19B}" dt="2024-04-04T17:58:27.223" v="9" actId="1076"/>
          <ac:picMkLst>
            <pc:docMk/>
            <pc:sldMk cId="2950937765" sldId="948"/>
            <ac:picMk id="5" creationId="{D710E80E-DF44-A89B-8B74-D0942BE28639}"/>
          </ac:picMkLst>
        </pc:picChg>
      </pc:sldChg>
      <pc:sldChg chg="new">
        <pc:chgData name="Heath Robinson" userId="9f738bb56e8894a7" providerId="LiveId" clId="{423EA965-755A-440E-A309-26155B9CC19B}" dt="2024-04-04T18:00:02.632" v="10" actId="680"/>
        <pc:sldMkLst>
          <pc:docMk/>
          <pc:sldMk cId="764544641" sldId="96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6" units="cm"/>
          <inkml:channel name="Y" type="integer" max="1935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7438" units="1/cm"/>
          <inkml:channelProperty channel="Y" name="resolution" value="999.9483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3T23:28:45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13689 7171 1216 0,'0'1'432'16,"-1"5"-396"-16,29 2-24 15,1-2-42-15,14 3-130 16</inkml:trace>
  <inkml:trace contextRef="#ctx0" brushRef="#br0" timeOffset="1">22450 8027 1222 0,'13'31'363'0</inkml:trace>
  <inkml:trace contextRef="#ctx0" brushRef="#br0" timeOffset="2">25061 7331 877 0,'8'-6'452'0,"6"-11"-26"15,9 15-375-15,17 10-52 16,0-5-60-16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6" units="cm"/>
          <inkml:channel name="Y" type="integer" max="1935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7438" units="1/cm"/>
          <inkml:channelProperty channel="Y" name="resolution" value="999.9483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3T23:28:45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13689 7171 1216 0,'0'1'432'16,"-1"5"-396"-16,29 2-24 15,1-2-42-15,14 3-130 16</inkml:trace>
  <inkml:trace contextRef="#ctx0" brushRef="#br0" timeOffset="1">22450 8027 1222 0,'13'31'363'0</inkml:trace>
  <inkml:trace contextRef="#ctx0" brushRef="#br0" timeOffset="2">25061 7331 877 0,'8'-6'452'0,"6"-11"-26"15,9 15-375-15,17 10-52 16,0-5-60-16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68DBC4-80EA-42A0-9CC7-39D7F9720EC3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CF1F5-6308-4DC8-AC3B-1FEB30F2E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0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CF1F5-6308-4DC8-AC3B-1FEB30F2EA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12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CF1F5-6308-4DC8-AC3B-1FEB30F2EA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69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CF1F5-6308-4DC8-AC3B-1FEB30F2EA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24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CF1F5-6308-4DC8-AC3B-1FEB30F2EA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78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/>
              <a:t>Wake 108 128</a:t>
            </a:r>
          </a:p>
          <a:p>
            <a:pPr defTabSz="931774">
              <a:defRPr/>
            </a:pPr>
            <a:r>
              <a:rPr lang="en-US" dirty="0" err="1"/>
              <a:t>Nrem</a:t>
            </a:r>
            <a:r>
              <a:rPr lang="en-US" dirty="0"/>
              <a:t> 5280 5290</a:t>
            </a:r>
          </a:p>
          <a:p>
            <a:pPr defTabSz="931774">
              <a:defRPr/>
            </a:pPr>
            <a:r>
              <a:rPr lang="en-US" dirty="0"/>
              <a:t>Rem 3280 3290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3FB67-C19B-4EF2-836A-350C3664D9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22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3099-AE00-1B0B-F8DA-950D765FA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F49F1-01DF-F809-9396-0966E8786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6AA21-9C68-3621-4A79-FBE0EF1A2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96F73-3168-488A-BCC8-5DC04C030998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F3BB4-3F2C-D9FC-BE52-086840CFB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1508-0778-1860-61E2-AB9B5631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B41C6-D777-4B12-8206-12F5AF86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7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29BA-5B8C-C8E6-51F9-57F77B43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7AC88-71A7-E1D7-9055-84E2ABA0B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9E428-2D5B-74C9-0388-4F714BE65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96F73-3168-488A-BCC8-5DC04C030998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EE543-9157-29FD-C2B9-C454F9060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9FE31-1BCA-279B-77C6-C4296D7E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B41C6-D777-4B12-8206-12F5AF86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8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BE0CE5-1F8D-61B2-FDEE-E07B5EA16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90623-2E65-0DD8-5A70-F7207E68F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3A3A-0427-1A0E-929B-6C6252513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96F73-3168-488A-BCC8-5DC04C030998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FCF46-920C-4F9A-4AF0-36142418A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639B8-8A10-40C6-6DAF-25DA13098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B41C6-D777-4B12-8206-12F5AF86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01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6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8BA7-12C9-25A9-B5C1-5FEB58B9F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3745-ADBD-85A6-F05A-5F59C950D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23456-4345-6296-9176-2D9B96A12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96F73-3168-488A-BCC8-5DC04C030998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F945D-709D-6877-B61F-3729C6208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88B3F-4391-E805-F1C5-6902224C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B41C6-D777-4B12-8206-12F5AF86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64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8A339-9ED5-1B9B-6785-440D5A55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14045-ED17-5F18-54E3-E2C5A1900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C3DFB-1DAF-FA64-6E6F-9970DDE07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96F73-3168-488A-BCC8-5DC04C030998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C95DC-6986-65CF-43B1-36F215F89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84394-CE3A-5990-31D9-F90BE1C05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B41C6-D777-4B12-8206-12F5AF86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2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52D6F-74EB-3B5F-51C1-18F50F25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165F6-AE99-EAD5-EE19-1BA130D30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634BC-FD9B-8096-1223-5FA55635A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BB322-EFF4-C084-E4E5-2F5BA2D24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96F73-3168-488A-BCC8-5DC04C030998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3D278-E024-B931-5CCB-CA05795A2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3F126-DF76-1463-345E-824C23AD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B41C6-D777-4B12-8206-12F5AF86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8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50B6C-C738-288B-7809-03AC4D85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5F757-8C57-8C4A-C52D-503A84221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165CC-D36B-EBFE-A7A6-FB1EA3B1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44F136-27A9-0D41-3B5A-7A27C4729C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B574B5-B31A-F465-372A-986C92637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FC819-D5E9-2CB0-A6C9-F13814466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96F73-3168-488A-BCC8-5DC04C030998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6F371C-CA29-6FCF-B610-AB452FDD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6EC8B-2A5B-D5B1-0BDE-C6EB3EDE1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B41C6-D777-4B12-8206-12F5AF86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08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06AC-F03F-6A36-3F5D-7E5E6870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4B81A8-1D5E-65E4-2028-908708287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96F73-3168-488A-BCC8-5DC04C030998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DB3D1-5622-B3CB-DA38-804A42A4A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64F2A-654F-DB86-6AD9-8C23C980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B41C6-D777-4B12-8206-12F5AF86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1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82651-DD3E-0243-D36B-2E4CE369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96F73-3168-488A-BCC8-5DC04C030998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1EE16D-D2A0-77E4-FC03-4DF7E728F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F42D2-D4D3-46B2-DE19-714BCE94B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B41C6-D777-4B12-8206-12F5AF86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96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7DCB-3F4A-05F7-D3F7-97EE8CEDA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E1287-BC73-2F4C-25DF-76A8934EE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D74993-6AA7-4941-59C9-8C317644A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DAF37-1C29-C715-8AA7-79420F18C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96F73-3168-488A-BCC8-5DC04C030998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70507-6239-29D1-1B0F-F54595C60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F3598-D63D-0EB7-F12B-F2730F04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B41C6-D777-4B12-8206-12F5AF86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1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8F52A-F7BE-0AD8-A5AE-A1AE8359F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E49F59-0F74-FD14-D25C-9E52A30AA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DF418-B4D9-EABD-094D-173B013CD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1F029-CD92-7EB7-D8C6-524A1635C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96F73-3168-488A-BCC8-5DC04C030998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70EBD-CB01-A875-6006-4175F0561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4ED9B-1E47-29D6-5B88-734EC7D02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B41C6-D777-4B12-8206-12F5AF86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47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141A05-D409-83A5-F480-464108BF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F7EBF-093C-D81F-DBEF-2DF850E47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B51B4-1CA9-451D-41D0-5C7D06A2FB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496F73-3168-488A-BCC8-5DC04C030998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2237F-E642-FD16-B922-91A78D0FD1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BC1A6-9EA1-63A5-07CF-E2E83CBEE4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8B41C6-D777-4B12-8206-12F5AF86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7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customXml" Target="../ink/ink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customXml" Target="../ink/ink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image" Target="../media/image54.png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emf"/><Relationship Id="rId11" Type="http://schemas.openxmlformats.org/officeDocument/2006/relationships/image" Target="../media/image52.emf"/><Relationship Id="rId5" Type="http://schemas.openxmlformats.org/officeDocument/2006/relationships/image" Target="../media/image46.emf"/><Relationship Id="rId10" Type="http://schemas.openxmlformats.org/officeDocument/2006/relationships/image" Target="../media/image51.emf"/><Relationship Id="rId4" Type="http://schemas.openxmlformats.org/officeDocument/2006/relationships/image" Target="../media/image45.emf"/><Relationship Id="rId9" Type="http://schemas.openxmlformats.org/officeDocument/2006/relationships/image" Target="../media/image5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X40mBb8bkU?feature=oembed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165543-4119-2171-0E51-7F3ED6CFE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Computational Neuroscience: Systems Neuroscience in the Context of the Hippocampus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FEF3B0E-441D-2F82-1ED9-E6C8AC9469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Heath Robinson, </a:t>
            </a:r>
            <a:r>
              <a:rPr lang="en-US" dirty="0" err="1"/>
              <a:t>Ph.D</a:t>
            </a:r>
            <a:endParaRPr lang="en-US" dirty="0"/>
          </a:p>
          <a:p>
            <a:r>
              <a:rPr lang="en-US" dirty="0"/>
              <a:t>CWRU Undergraduate Neuroscience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90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43FA-EA63-CA20-4FDA-A85C755A5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7154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Techniques in Systems Neuroscience – Single cell recording – EEG, </a:t>
            </a:r>
            <a:r>
              <a:rPr lang="en-US" dirty="0" err="1"/>
              <a:t>ECoG</a:t>
            </a:r>
            <a:r>
              <a:rPr lang="en-US" dirty="0"/>
              <a:t>, LFP and Laminar Recordings</a:t>
            </a:r>
          </a:p>
        </p:txBody>
      </p:sp>
      <p:pic>
        <p:nvPicPr>
          <p:cNvPr id="4" name="Picture 3" descr="A diagram of a structure&#10;&#10;Description automatically generated">
            <a:extLst>
              <a:ext uri="{FF2B5EF4-FFF2-40B4-BE49-F238E27FC236}">
                <a16:creationId xmlns:a16="http://schemas.microsoft.com/office/drawing/2014/main" id="{6D50915F-D875-32A9-0B8D-33807AF68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50" y="2872622"/>
            <a:ext cx="4994678" cy="2715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4D9B71-39A9-2302-9754-98E8215413CA}"/>
              </a:ext>
            </a:extLst>
          </p:cNvPr>
          <p:cNvSpPr txBox="1"/>
          <p:nvPr/>
        </p:nvSpPr>
        <p:spPr>
          <a:xfrm>
            <a:off x="838200" y="6005966"/>
            <a:ext cx="5794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Schalk and </a:t>
            </a:r>
            <a:r>
              <a:rPr lang="en-US" sz="1200" dirty="0" err="1"/>
              <a:t>Leuthardt</a:t>
            </a:r>
            <a:r>
              <a:rPr lang="en-US" sz="1200" i="1" dirty="0"/>
              <a:t> IEEE Reviews in Biomedical Engineering </a:t>
            </a:r>
            <a:r>
              <a:rPr lang="en-US" sz="1200" dirty="0"/>
              <a:t>2011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0179F6-F0BE-AF31-584A-8FCD0CD3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680" y="2178408"/>
            <a:ext cx="4191000" cy="3467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91C843-DE2B-6189-0E5A-40DB390F8707}"/>
              </a:ext>
            </a:extLst>
          </p:cNvPr>
          <p:cNvSpPr txBox="1"/>
          <p:nvPr/>
        </p:nvSpPr>
        <p:spPr>
          <a:xfrm>
            <a:off x="6397520" y="5744842"/>
            <a:ext cx="5794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Ulyanova</a:t>
            </a:r>
            <a:r>
              <a:rPr lang="en-US" sz="1200" dirty="0"/>
              <a:t> et al. </a:t>
            </a:r>
            <a:r>
              <a:rPr lang="en-US" sz="1200" i="1" dirty="0"/>
              <a:t>Frontiers in Neuroscience </a:t>
            </a:r>
            <a:r>
              <a:rPr lang="en-US" sz="1200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576577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43FA-EA63-CA20-4FDA-A85C755A5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71548" cy="1325563"/>
          </a:xfrm>
        </p:spPr>
        <p:txBody>
          <a:bodyPr>
            <a:normAutofit/>
          </a:bodyPr>
          <a:lstStyle/>
          <a:p>
            <a:r>
              <a:rPr lang="en-US" dirty="0"/>
              <a:t>Techniques in Systems Neuroscience – Single cell recording – Silicon Probes</a:t>
            </a:r>
          </a:p>
        </p:txBody>
      </p:sp>
      <p:pic>
        <p:nvPicPr>
          <p:cNvPr id="8" name="Picture 7" descr="A close-up of a machine&#10;&#10;Description automatically generated">
            <a:extLst>
              <a:ext uri="{FF2B5EF4-FFF2-40B4-BE49-F238E27FC236}">
                <a16:creationId xmlns:a16="http://schemas.microsoft.com/office/drawing/2014/main" id="{2F57AC51-547E-D67B-8305-8D44C4DC6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942" y="2402113"/>
            <a:ext cx="5109028" cy="3831771"/>
          </a:xfrm>
          <a:prstGeom prst="rect">
            <a:avLst/>
          </a:prstGeom>
        </p:spPr>
      </p:pic>
      <p:pic>
        <p:nvPicPr>
          <p:cNvPr id="10" name="Picture 9" descr="A close-up of a piece of food&#10;&#10;Description automatically generated">
            <a:extLst>
              <a:ext uri="{FF2B5EF4-FFF2-40B4-BE49-F238E27FC236}">
                <a16:creationId xmlns:a16="http://schemas.microsoft.com/office/drawing/2014/main" id="{CF1478D0-B820-1B98-800F-3B9C5110C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2402113"/>
            <a:ext cx="5109028" cy="38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08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51DB-23F6-2A17-64AD-0347F97C5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59" y="31383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Techniques in Systems Neuroscience – Single cell recording – Utah Array</a:t>
            </a:r>
          </a:p>
        </p:txBody>
      </p:sp>
      <p:pic>
        <p:nvPicPr>
          <p:cNvPr id="4098" name="Picture 2" descr="Utah Array, Electrodes | Products | Blackrock Neurotech">
            <a:extLst>
              <a:ext uri="{FF2B5EF4-FFF2-40B4-BE49-F238E27FC236}">
                <a16:creationId xmlns:a16="http://schemas.microsoft.com/office/drawing/2014/main" id="{88DC4006-8F57-4374-F0A2-B2F4EAE0A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2" y="2237953"/>
            <a:ext cx="4800297" cy="270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ow the Utah Array is advancing BCI science">
            <a:extLst>
              <a:ext uri="{FF2B5EF4-FFF2-40B4-BE49-F238E27FC236}">
                <a16:creationId xmlns:a16="http://schemas.microsoft.com/office/drawing/2014/main" id="{4D9F018C-1396-7DFD-4431-4CDC3E038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36" y="2169626"/>
            <a:ext cx="4263481" cy="276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rontiers | Explant Analysis of Utah Electrode Arrays Implanted in Human  Cortex for Brain-Computer-Interfaces">
            <a:extLst>
              <a:ext uri="{FF2B5EF4-FFF2-40B4-BE49-F238E27FC236}">
                <a16:creationId xmlns:a16="http://schemas.microsoft.com/office/drawing/2014/main" id="{3FDAE809-C6F0-5063-9929-51AE14430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831" y="861825"/>
            <a:ext cx="2859587" cy="568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177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medical images&#10;&#10;Description automatically generated">
            <a:extLst>
              <a:ext uri="{FF2B5EF4-FFF2-40B4-BE49-F238E27FC236}">
                <a16:creationId xmlns:a16="http://schemas.microsoft.com/office/drawing/2014/main" id="{14EC4A72-1D26-DB4B-3A2D-51D866767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518" y="136636"/>
            <a:ext cx="8327572" cy="672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40FC28-A1E6-E4A2-02B1-F0C666569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60" y="2224203"/>
            <a:ext cx="447864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Techniques in Systems Neuroscience – Utah Array versus Silicon Probes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052A16-D566-30A7-5D24-66BB23B48961}"/>
              </a:ext>
            </a:extLst>
          </p:cNvPr>
          <p:cNvSpPr txBox="1"/>
          <p:nvPr/>
        </p:nvSpPr>
        <p:spPr>
          <a:xfrm>
            <a:off x="1167560" y="6143851"/>
            <a:ext cx="5794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Paul et al. </a:t>
            </a:r>
            <a:r>
              <a:rPr lang="en-US" sz="1200" i="1" dirty="0"/>
              <a:t>Nature </a:t>
            </a:r>
            <a:r>
              <a:rPr lang="en-US" sz="1200" i="1" dirty="0" err="1"/>
              <a:t>Neurosciencei</a:t>
            </a:r>
            <a:r>
              <a:rPr lang="en-US" sz="1200" dirty="0"/>
              <a:t> 2022c</a:t>
            </a:r>
          </a:p>
        </p:txBody>
      </p:sp>
    </p:spTree>
    <p:extLst>
      <p:ext uri="{BB962C8B-B14F-4D97-AF65-F5344CB8AC3E}">
        <p14:creationId xmlns:p14="http://schemas.microsoft.com/office/powerpoint/2010/main" val="1739087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images of a comb&#10;&#10;Description automatically generated">
            <a:extLst>
              <a:ext uri="{FF2B5EF4-FFF2-40B4-BE49-F238E27FC236}">
                <a16:creationId xmlns:a16="http://schemas.microsoft.com/office/drawing/2014/main" id="{4469EE5C-C1FB-FB58-D6AB-B2CF20AC81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32"/>
          <a:stretch/>
        </p:blipFill>
        <p:spPr>
          <a:xfrm>
            <a:off x="1252407" y="3829144"/>
            <a:ext cx="3383094" cy="29471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A952BF-F13F-8C7D-8880-676DE88C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29" y="132896"/>
            <a:ext cx="10515600" cy="1325563"/>
          </a:xfrm>
        </p:spPr>
        <p:txBody>
          <a:bodyPr/>
          <a:lstStyle/>
          <a:p>
            <a:r>
              <a:rPr lang="en-US" dirty="0"/>
              <a:t>Techniques in Systems Neuroscience – Utah Array versus Silicon Probes</a:t>
            </a:r>
          </a:p>
        </p:txBody>
      </p:sp>
      <p:pic>
        <p:nvPicPr>
          <p:cNvPr id="4" name="Picture 3" descr="A collage of images of a comb&#10;&#10;Description automatically generated">
            <a:extLst>
              <a:ext uri="{FF2B5EF4-FFF2-40B4-BE49-F238E27FC236}">
                <a16:creationId xmlns:a16="http://schemas.microsoft.com/office/drawing/2014/main" id="{C679BD11-EEE3-EBC4-1805-82FE07B99D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59"/>
          <a:stretch/>
        </p:blipFill>
        <p:spPr>
          <a:xfrm>
            <a:off x="974822" y="1284018"/>
            <a:ext cx="3938264" cy="2666450"/>
          </a:xfrm>
          <a:prstGeom prst="rect">
            <a:avLst/>
          </a:prstGeom>
        </p:spPr>
      </p:pic>
      <p:pic>
        <p:nvPicPr>
          <p:cNvPr id="6" name="Picture 5" descr="A diagram of a diagram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1306BC16-4AE0-AA2A-373B-EB2EAB9DD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970" y="1690688"/>
            <a:ext cx="6649802" cy="4044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484501-D42F-1DAC-8B2F-F2F96122F99D}"/>
              </a:ext>
            </a:extLst>
          </p:cNvPr>
          <p:cNvSpPr txBox="1"/>
          <p:nvPr/>
        </p:nvSpPr>
        <p:spPr>
          <a:xfrm>
            <a:off x="5903686" y="6318023"/>
            <a:ext cx="5794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Schalk and </a:t>
            </a:r>
            <a:r>
              <a:rPr lang="en-US" sz="1200" dirty="0" err="1"/>
              <a:t>Leuthardt</a:t>
            </a:r>
            <a:r>
              <a:rPr lang="en-US" sz="1200" i="1" dirty="0"/>
              <a:t> IEEE Reviews in Biomedical Engineering </a:t>
            </a:r>
            <a:r>
              <a:rPr lang="en-US" sz="1200" dirty="0"/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690228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64566-1C78-DCB0-627D-D5C5710F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679" y="1223509"/>
            <a:ext cx="11026321" cy="2852737"/>
          </a:xfrm>
        </p:spPr>
        <p:txBody>
          <a:bodyPr/>
          <a:lstStyle/>
          <a:p>
            <a:r>
              <a:rPr lang="en-US" dirty="0"/>
              <a:t>So, what are we recording? And how do we make sense of it?</a:t>
            </a:r>
          </a:p>
        </p:txBody>
      </p:sp>
    </p:spTree>
    <p:extLst>
      <p:ext uri="{BB962C8B-B14F-4D97-AF65-F5344CB8AC3E}">
        <p14:creationId xmlns:p14="http://schemas.microsoft.com/office/powerpoint/2010/main" val="2204443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3EF00-A7A6-BD80-C4BA-C60E4FA0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Techniques in Systems Neuroscience – Single cell recording – Hippocampus sleep recording</a:t>
            </a:r>
          </a:p>
        </p:txBody>
      </p:sp>
      <p:pic>
        <p:nvPicPr>
          <p:cNvPr id="4" name="Picture 3" descr="A colorful lines on a black background&#10;&#10;Description automatically generated">
            <a:extLst>
              <a:ext uri="{FF2B5EF4-FFF2-40B4-BE49-F238E27FC236}">
                <a16:creationId xmlns:a16="http://schemas.microsoft.com/office/drawing/2014/main" id="{70CEF3F5-878B-A59B-1ABA-2B3FC5AF3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69" y="1690688"/>
            <a:ext cx="5918282" cy="5029200"/>
          </a:xfrm>
          <a:prstGeom prst="rect">
            <a:avLst/>
          </a:prstGeom>
        </p:spPr>
      </p:pic>
      <p:pic>
        <p:nvPicPr>
          <p:cNvPr id="6" name="Picture 5" descr="A close-up of a graph&#10;&#10;Description automatically generated">
            <a:extLst>
              <a:ext uri="{FF2B5EF4-FFF2-40B4-BE49-F238E27FC236}">
                <a16:creationId xmlns:a16="http://schemas.microsoft.com/office/drawing/2014/main" id="{150181CA-6FE6-39EC-9A36-7BF26A6F5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48" y="1690688"/>
            <a:ext cx="2623795" cy="4919614"/>
          </a:xfrm>
          <a:prstGeom prst="rect">
            <a:avLst/>
          </a:prstGeom>
        </p:spPr>
      </p:pic>
      <p:pic>
        <p:nvPicPr>
          <p:cNvPr id="8" name="Picture 7" descr="Diagram of 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4C4A322C-87B0-61D6-E26D-F7120EC1A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290" y="2633049"/>
            <a:ext cx="3051899" cy="2534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425885-C1CF-4677-E307-8B9FA475ABC0}"/>
              </a:ext>
            </a:extLst>
          </p:cNvPr>
          <p:cNvSpPr txBox="1"/>
          <p:nvPr/>
        </p:nvSpPr>
        <p:spPr>
          <a:xfrm>
            <a:off x="6814794" y="6581001"/>
            <a:ext cx="5794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Andersen et al. </a:t>
            </a:r>
            <a:r>
              <a:rPr lang="en-US" sz="1200" i="1" dirty="0"/>
              <a:t>The Hippocampus Book </a:t>
            </a:r>
            <a:r>
              <a:rPr lang="en-US" sz="1200" dirty="0"/>
              <a:t>2007. Oxford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746814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6FC916-B82F-757C-D4C3-8628793AE9C3}"/>
              </a:ext>
            </a:extLst>
          </p:cNvPr>
          <p:cNvSpPr txBox="1"/>
          <p:nvPr/>
        </p:nvSpPr>
        <p:spPr>
          <a:xfrm>
            <a:off x="4757207" y="6022437"/>
            <a:ext cx="3448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Diba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Buzsáki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Nature Neuroscience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1AF21-25F9-BAAF-4938-FE2EC7BBE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26" r="22879"/>
          <a:stretch/>
        </p:blipFill>
        <p:spPr>
          <a:xfrm>
            <a:off x="2715912" y="1446469"/>
            <a:ext cx="6088723" cy="319414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43AC2D5-9F3F-7E84-408F-AA2E4C0952D9}"/>
              </a:ext>
            </a:extLst>
          </p:cNvPr>
          <p:cNvSpPr/>
          <p:nvPr/>
        </p:nvSpPr>
        <p:spPr>
          <a:xfrm>
            <a:off x="3303066" y="4484653"/>
            <a:ext cx="5342546" cy="493822"/>
          </a:xfrm>
          <a:prstGeom prst="rightArrow">
            <a:avLst>
              <a:gd name="adj1" fmla="val 50000"/>
              <a:gd name="adj2" fmla="val 5308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D3244C-7C7A-A6A6-CB46-1261E31378AB}"/>
              </a:ext>
            </a:extLst>
          </p:cNvPr>
          <p:cNvGrpSpPr/>
          <p:nvPr/>
        </p:nvGrpSpPr>
        <p:grpSpPr>
          <a:xfrm rot="8072293">
            <a:off x="2144062" y="5725544"/>
            <a:ext cx="926329" cy="676737"/>
            <a:chOff x="4627914" y="4358429"/>
            <a:chExt cx="1258057" cy="9524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B4B0DBB-788F-E24E-AC01-02E29FBD1C1B}"/>
                </a:ext>
              </a:extLst>
            </p:cNvPr>
            <p:cNvGrpSpPr/>
            <p:nvPr/>
          </p:nvGrpSpPr>
          <p:grpSpPr>
            <a:xfrm>
              <a:off x="4627914" y="4358429"/>
              <a:ext cx="869249" cy="819606"/>
              <a:chOff x="5062085" y="4805265"/>
              <a:chExt cx="869250" cy="819607"/>
            </a:xfrm>
          </p:grpSpPr>
          <p:sp>
            <p:nvSpPr>
              <p:cNvPr id="9" name="Freeform 133">
                <a:extLst>
                  <a:ext uri="{FF2B5EF4-FFF2-40B4-BE49-F238E27FC236}">
                    <a16:creationId xmlns:a16="http://schemas.microsoft.com/office/drawing/2014/main" id="{7FE6BDA7-F51C-0259-A0C6-8969A2068E77}"/>
                  </a:ext>
                </a:extLst>
              </p:cNvPr>
              <p:cNvSpPr/>
              <p:nvPr/>
            </p:nvSpPr>
            <p:spPr>
              <a:xfrm>
                <a:off x="5203709" y="4841671"/>
                <a:ext cx="727626" cy="783201"/>
              </a:xfrm>
              <a:custGeom>
                <a:avLst/>
                <a:gdLst>
                  <a:gd name="connsiteX0" fmla="*/ 2450 w 727625"/>
                  <a:gd name="connsiteY0" fmla="*/ 75233 h 783197"/>
                  <a:gd name="connsiteX1" fmla="*/ 41009 w 727625"/>
                  <a:gd name="connsiteY1" fmla="*/ 248749 h 783197"/>
                  <a:gd name="connsiteX2" fmla="*/ 140161 w 727625"/>
                  <a:gd name="connsiteY2" fmla="*/ 515908 h 783197"/>
                  <a:gd name="connsiteX3" fmla="*/ 178720 w 727625"/>
                  <a:gd name="connsiteY3" fmla="*/ 598534 h 783197"/>
                  <a:gd name="connsiteX4" fmla="*/ 209016 w 727625"/>
                  <a:gd name="connsiteY4" fmla="*/ 659127 h 783197"/>
                  <a:gd name="connsiteX5" fmla="*/ 255838 w 727625"/>
                  <a:gd name="connsiteY5" fmla="*/ 708703 h 783197"/>
                  <a:gd name="connsiteX6" fmla="*/ 294397 w 727625"/>
                  <a:gd name="connsiteY6" fmla="*/ 727982 h 783197"/>
                  <a:gd name="connsiteX7" fmla="*/ 338464 w 727625"/>
                  <a:gd name="connsiteY7" fmla="*/ 752770 h 783197"/>
                  <a:gd name="connsiteX8" fmla="*/ 371515 w 727625"/>
                  <a:gd name="connsiteY8" fmla="*/ 763787 h 783197"/>
                  <a:gd name="connsiteX9" fmla="*/ 415583 w 727625"/>
                  <a:gd name="connsiteY9" fmla="*/ 769296 h 783197"/>
                  <a:gd name="connsiteX10" fmla="*/ 456896 w 727625"/>
                  <a:gd name="connsiteY10" fmla="*/ 777558 h 783197"/>
                  <a:gd name="connsiteX11" fmla="*/ 492701 w 727625"/>
                  <a:gd name="connsiteY11" fmla="*/ 783067 h 783197"/>
                  <a:gd name="connsiteX12" fmla="*/ 547785 w 727625"/>
                  <a:gd name="connsiteY12" fmla="*/ 772050 h 783197"/>
                  <a:gd name="connsiteX13" fmla="*/ 613886 w 727625"/>
                  <a:gd name="connsiteY13" fmla="*/ 722474 h 783197"/>
                  <a:gd name="connsiteX14" fmla="*/ 682742 w 727625"/>
                  <a:gd name="connsiteY14" fmla="*/ 675652 h 783197"/>
                  <a:gd name="connsiteX15" fmla="*/ 721301 w 727625"/>
                  <a:gd name="connsiteY15" fmla="*/ 573746 h 783197"/>
                  <a:gd name="connsiteX16" fmla="*/ 726809 w 727625"/>
                  <a:gd name="connsiteY16" fmla="*/ 510399 h 783197"/>
                  <a:gd name="connsiteX17" fmla="*/ 713038 w 727625"/>
                  <a:gd name="connsiteY17" fmla="*/ 414002 h 783197"/>
                  <a:gd name="connsiteX18" fmla="*/ 671725 w 727625"/>
                  <a:gd name="connsiteY18" fmla="*/ 295570 h 783197"/>
                  <a:gd name="connsiteX19" fmla="*/ 616640 w 727625"/>
                  <a:gd name="connsiteY19" fmla="*/ 234978 h 783197"/>
                  <a:gd name="connsiteX20" fmla="*/ 528505 w 727625"/>
                  <a:gd name="connsiteY20" fmla="*/ 207435 h 783197"/>
                  <a:gd name="connsiteX21" fmla="*/ 440370 w 727625"/>
                  <a:gd name="connsiteY21" fmla="*/ 155105 h 783197"/>
                  <a:gd name="connsiteX22" fmla="*/ 330202 w 727625"/>
                  <a:gd name="connsiteY22" fmla="*/ 102775 h 783197"/>
                  <a:gd name="connsiteX23" fmla="*/ 189737 w 727625"/>
                  <a:gd name="connsiteY23" fmla="*/ 36674 h 783197"/>
                  <a:gd name="connsiteX24" fmla="*/ 140161 w 727625"/>
                  <a:gd name="connsiteY24" fmla="*/ 9132 h 783197"/>
                  <a:gd name="connsiteX25" fmla="*/ 85077 w 727625"/>
                  <a:gd name="connsiteY25" fmla="*/ 869 h 783197"/>
                  <a:gd name="connsiteX26" fmla="*/ 52026 w 727625"/>
                  <a:gd name="connsiteY26" fmla="*/ 869 h 783197"/>
                  <a:gd name="connsiteX27" fmla="*/ 10713 w 727625"/>
                  <a:gd name="connsiteY27" fmla="*/ 6378 h 783197"/>
                  <a:gd name="connsiteX28" fmla="*/ 2450 w 727625"/>
                  <a:gd name="connsiteY28" fmla="*/ 75233 h 783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27625" h="783197">
                    <a:moveTo>
                      <a:pt x="2450" y="75233"/>
                    </a:moveTo>
                    <a:cubicBezTo>
                      <a:pt x="7499" y="115628"/>
                      <a:pt x="18057" y="175303"/>
                      <a:pt x="41009" y="248749"/>
                    </a:cubicBezTo>
                    <a:cubicBezTo>
                      <a:pt x="63961" y="322195"/>
                      <a:pt x="117209" y="457610"/>
                      <a:pt x="140161" y="515908"/>
                    </a:cubicBezTo>
                    <a:cubicBezTo>
                      <a:pt x="163113" y="574206"/>
                      <a:pt x="167244" y="574664"/>
                      <a:pt x="178720" y="598534"/>
                    </a:cubicBezTo>
                    <a:cubicBezTo>
                      <a:pt x="190196" y="622404"/>
                      <a:pt x="196163" y="640766"/>
                      <a:pt x="209016" y="659127"/>
                    </a:cubicBezTo>
                    <a:cubicBezTo>
                      <a:pt x="221869" y="677489"/>
                      <a:pt x="241608" y="697227"/>
                      <a:pt x="255838" y="708703"/>
                    </a:cubicBezTo>
                    <a:cubicBezTo>
                      <a:pt x="270068" y="720179"/>
                      <a:pt x="280626" y="720638"/>
                      <a:pt x="294397" y="727982"/>
                    </a:cubicBezTo>
                    <a:cubicBezTo>
                      <a:pt x="308168" y="735326"/>
                      <a:pt x="325611" y="746803"/>
                      <a:pt x="338464" y="752770"/>
                    </a:cubicBezTo>
                    <a:cubicBezTo>
                      <a:pt x="351317" y="758738"/>
                      <a:pt x="358662" y="761033"/>
                      <a:pt x="371515" y="763787"/>
                    </a:cubicBezTo>
                    <a:cubicBezTo>
                      <a:pt x="384368" y="766541"/>
                      <a:pt x="401353" y="767001"/>
                      <a:pt x="415583" y="769296"/>
                    </a:cubicBezTo>
                    <a:cubicBezTo>
                      <a:pt x="429813" y="771591"/>
                      <a:pt x="444043" y="775263"/>
                      <a:pt x="456896" y="777558"/>
                    </a:cubicBezTo>
                    <a:cubicBezTo>
                      <a:pt x="469749" y="779853"/>
                      <a:pt x="477553" y="783985"/>
                      <a:pt x="492701" y="783067"/>
                    </a:cubicBezTo>
                    <a:cubicBezTo>
                      <a:pt x="507849" y="782149"/>
                      <a:pt x="527588" y="782149"/>
                      <a:pt x="547785" y="772050"/>
                    </a:cubicBezTo>
                    <a:cubicBezTo>
                      <a:pt x="567983" y="761951"/>
                      <a:pt x="591393" y="738540"/>
                      <a:pt x="613886" y="722474"/>
                    </a:cubicBezTo>
                    <a:cubicBezTo>
                      <a:pt x="636379" y="706408"/>
                      <a:pt x="664840" y="700440"/>
                      <a:pt x="682742" y="675652"/>
                    </a:cubicBezTo>
                    <a:cubicBezTo>
                      <a:pt x="700644" y="650864"/>
                      <a:pt x="713957" y="601288"/>
                      <a:pt x="721301" y="573746"/>
                    </a:cubicBezTo>
                    <a:cubicBezTo>
                      <a:pt x="728646" y="546204"/>
                      <a:pt x="728186" y="537023"/>
                      <a:pt x="726809" y="510399"/>
                    </a:cubicBezTo>
                    <a:cubicBezTo>
                      <a:pt x="725432" y="483775"/>
                      <a:pt x="722219" y="449807"/>
                      <a:pt x="713038" y="414002"/>
                    </a:cubicBezTo>
                    <a:cubicBezTo>
                      <a:pt x="703857" y="378197"/>
                      <a:pt x="687791" y="325407"/>
                      <a:pt x="671725" y="295570"/>
                    </a:cubicBezTo>
                    <a:cubicBezTo>
                      <a:pt x="655659" y="265733"/>
                      <a:pt x="640510" y="249667"/>
                      <a:pt x="616640" y="234978"/>
                    </a:cubicBezTo>
                    <a:cubicBezTo>
                      <a:pt x="592770" y="220289"/>
                      <a:pt x="557883" y="220747"/>
                      <a:pt x="528505" y="207435"/>
                    </a:cubicBezTo>
                    <a:cubicBezTo>
                      <a:pt x="499127" y="194123"/>
                      <a:pt x="473421" y="172548"/>
                      <a:pt x="440370" y="155105"/>
                    </a:cubicBezTo>
                    <a:cubicBezTo>
                      <a:pt x="407320" y="137662"/>
                      <a:pt x="330202" y="102775"/>
                      <a:pt x="330202" y="102775"/>
                    </a:cubicBezTo>
                    <a:lnTo>
                      <a:pt x="189737" y="36674"/>
                    </a:lnTo>
                    <a:cubicBezTo>
                      <a:pt x="158064" y="21067"/>
                      <a:pt x="157604" y="15099"/>
                      <a:pt x="140161" y="9132"/>
                    </a:cubicBezTo>
                    <a:cubicBezTo>
                      <a:pt x="122718" y="3164"/>
                      <a:pt x="99766" y="2246"/>
                      <a:pt x="85077" y="869"/>
                    </a:cubicBezTo>
                    <a:cubicBezTo>
                      <a:pt x="70388" y="-508"/>
                      <a:pt x="64420" y="-49"/>
                      <a:pt x="52026" y="869"/>
                    </a:cubicBezTo>
                    <a:cubicBezTo>
                      <a:pt x="39632" y="1787"/>
                      <a:pt x="21271" y="-48"/>
                      <a:pt x="10713" y="6378"/>
                    </a:cubicBezTo>
                    <a:cubicBezTo>
                      <a:pt x="155" y="12804"/>
                      <a:pt x="-2599" y="34838"/>
                      <a:pt x="2450" y="7523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8215FA3-0DC2-AE74-5B27-5362739C558E}"/>
                  </a:ext>
                </a:extLst>
              </p:cNvPr>
              <p:cNvSpPr/>
              <p:nvPr/>
            </p:nvSpPr>
            <p:spPr>
              <a:xfrm rot="19401739">
                <a:off x="5297927" y="5037783"/>
                <a:ext cx="61464" cy="63025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2828866-33BD-B759-BC03-1DD42DF4D777}"/>
                  </a:ext>
                </a:extLst>
              </p:cNvPr>
              <p:cNvSpPr/>
              <p:nvPr/>
            </p:nvSpPr>
            <p:spPr>
              <a:xfrm rot="19401739" flipV="1">
                <a:off x="5393173" y="4975564"/>
                <a:ext cx="58516" cy="6674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D9366EB9-61B7-286E-2960-7BA814CFB229}"/>
                  </a:ext>
                </a:extLst>
              </p:cNvPr>
              <p:cNvSpPr/>
              <p:nvPr/>
            </p:nvSpPr>
            <p:spPr>
              <a:xfrm rot="16914348">
                <a:off x="5326291" y="4868224"/>
                <a:ext cx="220212" cy="164458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E8F48A7B-553A-27A7-CB74-9BA82B2A6D1D}"/>
                  </a:ext>
                </a:extLst>
              </p:cNvPr>
              <p:cNvSpPr/>
              <p:nvPr/>
            </p:nvSpPr>
            <p:spPr>
              <a:xfrm rot="16914348">
                <a:off x="5269470" y="4867418"/>
                <a:ext cx="213627" cy="89899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F0569A6-6D46-2329-D8A1-B64D9ABDCBBC}"/>
                  </a:ext>
                </a:extLst>
              </p:cNvPr>
              <p:cNvSpPr/>
              <p:nvPr/>
            </p:nvSpPr>
            <p:spPr>
              <a:xfrm>
                <a:off x="5162410" y="4805265"/>
                <a:ext cx="63465" cy="6953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F6AA9F33-48A1-C168-8DD3-6576366C6356}"/>
                  </a:ext>
                </a:extLst>
              </p:cNvPr>
              <p:cNvSpPr/>
              <p:nvPr/>
            </p:nvSpPr>
            <p:spPr>
              <a:xfrm rot="19135042">
                <a:off x="5062085" y="4897154"/>
                <a:ext cx="210454" cy="257276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C7E439E3-79B9-20AD-D434-2BA43F73A808}"/>
                  </a:ext>
                </a:extLst>
              </p:cNvPr>
              <p:cNvSpPr/>
              <p:nvPr/>
            </p:nvSpPr>
            <p:spPr>
              <a:xfrm rot="19135042">
                <a:off x="5097291" y="4918498"/>
                <a:ext cx="190685" cy="230505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70FC9FB6-8CCA-879D-F4B3-BE5023BAD4BE}"/>
                  </a:ext>
                </a:extLst>
              </p:cNvPr>
              <p:cNvSpPr/>
              <p:nvPr/>
            </p:nvSpPr>
            <p:spPr>
              <a:xfrm rot="19135042">
                <a:off x="5077602" y="4942391"/>
                <a:ext cx="210454" cy="257277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09CF2AE2-0EBA-84E7-855A-A974AF0CECAC}"/>
                  </a:ext>
                </a:extLst>
              </p:cNvPr>
              <p:cNvSpPr/>
              <p:nvPr/>
            </p:nvSpPr>
            <p:spPr>
              <a:xfrm rot="16914348">
                <a:off x="5332835" y="4830528"/>
                <a:ext cx="219604" cy="220627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1D9F75E-1E0D-640A-678D-81A05AB541E2}"/>
                  </a:ext>
                </a:extLst>
              </p:cNvPr>
              <p:cNvSpPr/>
              <p:nvPr/>
            </p:nvSpPr>
            <p:spPr>
              <a:xfrm rot="20782565">
                <a:off x="5221446" y="5134613"/>
                <a:ext cx="212921" cy="24387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0D0446F-0958-53A1-0E40-7C3F43F3E2C7}"/>
                  </a:ext>
                </a:extLst>
              </p:cNvPr>
              <p:cNvSpPr/>
              <p:nvPr/>
            </p:nvSpPr>
            <p:spPr>
              <a:xfrm rot="20782565">
                <a:off x="5539860" y="4917695"/>
                <a:ext cx="212921" cy="24387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21" name="Moon 20">
                <a:extLst>
                  <a:ext uri="{FF2B5EF4-FFF2-40B4-BE49-F238E27FC236}">
                    <a16:creationId xmlns:a16="http://schemas.microsoft.com/office/drawing/2014/main" id="{4DD4310A-EFBB-8FA0-A163-476D983F150A}"/>
                  </a:ext>
                </a:extLst>
              </p:cNvPr>
              <p:cNvSpPr/>
              <p:nvPr/>
            </p:nvSpPr>
            <p:spPr>
              <a:xfrm rot="15556013">
                <a:off x="5271018" y="5190722"/>
                <a:ext cx="122010" cy="189337"/>
              </a:xfrm>
              <a:prstGeom prst="moon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22" name="Moon 21">
                <a:extLst>
                  <a:ext uri="{FF2B5EF4-FFF2-40B4-BE49-F238E27FC236}">
                    <a16:creationId xmlns:a16="http://schemas.microsoft.com/office/drawing/2014/main" id="{4083A0C5-3EDA-B22D-FC68-CF031F521A3D}"/>
                  </a:ext>
                </a:extLst>
              </p:cNvPr>
              <p:cNvSpPr/>
              <p:nvPr/>
            </p:nvSpPr>
            <p:spPr>
              <a:xfrm rot="14405201">
                <a:off x="5620252" y="4974670"/>
                <a:ext cx="122660" cy="189337"/>
              </a:xfrm>
              <a:prstGeom prst="moon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</p:grpSp>
        <p:sp>
          <p:nvSpPr>
            <p:cNvPr id="8" name="Freeform 128">
              <a:extLst>
                <a:ext uri="{FF2B5EF4-FFF2-40B4-BE49-F238E27FC236}">
                  <a16:creationId xmlns:a16="http://schemas.microsoft.com/office/drawing/2014/main" id="{2E45E0F9-3223-2CA7-70A8-D3F6A7FA2F8C}"/>
                </a:ext>
              </a:extLst>
            </p:cNvPr>
            <p:cNvSpPr/>
            <p:nvPr/>
          </p:nvSpPr>
          <p:spPr>
            <a:xfrm>
              <a:off x="5381493" y="5075594"/>
              <a:ext cx="504478" cy="235324"/>
            </a:xfrm>
            <a:custGeom>
              <a:avLst/>
              <a:gdLst>
                <a:gd name="connsiteX0" fmla="*/ 215 w 504479"/>
                <a:gd name="connsiteY0" fmla="*/ 0 h 235323"/>
                <a:gd name="connsiteX1" fmla="*/ 13662 w 504479"/>
                <a:gd name="connsiteY1" fmla="*/ 114300 h 235323"/>
                <a:gd name="connsiteX2" fmla="*/ 87621 w 504479"/>
                <a:gd name="connsiteY2" fmla="*/ 215153 h 235323"/>
                <a:gd name="connsiteX3" fmla="*/ 195197 w 504479"/>
                <a:gd name="connsiteY3" fmla="*/ 215153 h 235323"/>
                <a:gd name="connsiteX4" fmla="*/ 302773 w 504479"/>
                <a:gd name="connsiteY4" fmla="*/ 141194 h 235323"/>
                <a:gd name="connsiteX5" fmla="*/ 504479 w 504479"/>
                <a:gd name="connsiteY5" fmla="*/ 235323 h 235323"/>
                <a:gd name="connsiteX6" fmla="*/ 504479 w 504479"/>
                <a:gd name="connsiteY6" fmla="*/ 235323 h 23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479" h="235323">
                  <a:moveTo>
                    <a:pt x="215" y="0"/>
                  </a:moveTo>
                  <a:cubicBezTo>
                    <a:pt x="-346" y="39220"/>
                    <a:pt x="-906" y="78441"/>
                    <a:pt x="13662" y="114300"/>
                  </a:cubicBezTo>
                  <a:cubicBezTo>
                    <a:pt x="28230" y="150159"/>
                    <a:pt x="57365" y="198344"/>
                    <a:pt x="87621" y="215153"/>
                  </a:cubicBezTo>
                  <a:cubicBezTo>
                    <a:pt x="117877" y="231962"/>
                    <a:pt x="159338" y="227479"/>
                    <a:pt x="195197" y="215153"/>
                  </a:cubicBezTo>
                  <a:cubicBezTo>
                    <a:pt x="231056" y="202827"/>
                    <a:pt x="251226" y="137832"/>
                    <a:pt x="302773" y="141194"/>
                  </a:cubicBezTo>
                  <a:cubicBezTo>
                    <a:pt x="354320" y="144556"/>
                    <a:pt x="504479" y="235323"/>
                    <a:pt x="504479" y="235323"/>
                  </a:cubicBezTo>
                  <a:lnTo>
                    <a:pt x="504479" y="235323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66C1783-F623-A8EA-939C-9A99AA44A7A0}"/>
              </a:ext>
            </a:extLst>
          </p:cNvPr>
          <p:cNvSpPr/>
          <p:nvPr/>
        </p:nvSpPr>
        <p:spPr>
          <a:xfrm>
            <a:off x="4066865" y="5054301"/>
            <a:ext cx="191800" cy="518131"/>
          </a:xfrm>
          <a:prstGeom prst="rect">
            <a:avLst/>
          </a:prstGeom>
          <a:solidFill>
            <a:srgbClr val="40458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B8351F-451D-C6D6-B724-86E55B6FFA55}"/>
              </a:ext>
            </a:extLst>
          </p:cNvPr>
          <p:cNvSpPr/>
          <p:nvPr/>
        </p:nvSpPr>
        <p:spPr>
          <a:xfrm>
            <a:off x="4661307" y="5054301"/>
            <a:ext cx="191800" cy="518131"/>
          </a:xfrm>
          <a:prstGeom prst="rect">
            <a:avLst/>
          </a:prstGeom>
          <a:solidFill>
            <a:srgbClr val="4A79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B97234-1029-F450-AC94-78EBD9385274}"/>
              </a:ext>
            </a:extLst>
          </p:cNvPr>
          <p:cNvSpPr/>
          <p:nvPr/>
        </p:nvSpPr>
        <p:spPr>
          <a:xfrm>
            <a:off x="5248165" y="5058466"/>
            <a:ext cx="191800" cy="518131"/>
          </a:xfrm>
          <a:prstGeom prst="rect">
            <a:avLst/>
          </a:prstGeom>
          <a:solidFill>
            <a:srgbClr val="5BB3F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14B1B8-99A4-0021-60AB-8494C67BAB7F}"/>
              </a:ext>
            </a:extLst>
          </p:cNvPr>
          <p:cNvSpPr/>
          <p:nvPr/>
        </p:nvSpPr>
        <p:spPr>
          <a:xfrm>
            <a:off x="5930923" y="5054301"/>
            <a:ext cx="191800" cy="518131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57B3F4-8E36-2D2A-EFCF-5F6AF05E8CB0}"/>
              </a:ext>
            </a:extLst>
          </p:cNvPr>
          <p:cNvSpPr/>
          <p:nvPr/>
        </p:nvSpPr>
        <p:spPr>
          <a:xfrm>
            <a:off x="6593464" y="5054302"/>
            <a:ext cx="191800" cy="518131"/>
          </a:xfrm>
          <a:prstGeom prst="rect">
            <a:avLst/>
          </a:prstGeom>
          <a:solidFill>
            <a:srgbClr val="E8E83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C42F07-F165-21B5-4C50-3AF014565EA5}"/>
              </a:ext>
            </a:extLst>
          </p:cNvPr>
          <p:cNvSpPr/>
          <p:nvPr/>
        </p:nvSpPr>
        <p:spPr>
          <a:xfrm>
            <a:off x="7275843" y="5054302"/>
            <a:ext cx="191800" cy="518131"/>
          </a:xfrm>
          <a:prstGeom prst="rect">
            <a:avLst/>
          </a:prstGeom>
          <a:solidFill>
            <a:srgbClr val="EEC03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8836E-368B-3F0B-BA3C-6B165A86B857}"/>
              </a:ext>
            </a:extLst>
          </p:cNvPr>
          <p:cNvSpPr/>
          <p:nvPr/>
        </p:nvSpPr>
        <p:spPr>
          <a:xfrm>
            <a:off x="7909923" y="5054303"/>
            <a:ext cx="191800" cy="518131"/>
          </a:xfrm>
          <a:prstGeom prst="rect">
            <a:avLst/>
          </a:prstGeom>
          <a:solidFill>
            <a:srgbClr val="E44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811E1B4-D475-64C4-0213-330747315A57}"/>
              </a:ext>
            </a:extLst>
          </p:cNvPr>
          <p:cNvSpPr txBox="1">
            <a:spLocks/>
          </p:cNvSpPr>
          <p:nvPr/>
        </p:nvSpPr>
        <p:spPr>
          <a:xfrm>
            <a:off x="298283" y="53204"/>
            <a:ext cx="118937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Hippocampus Place Cell Progression through a Linear Maze – rate coding</a:t>
            </a:r>
          </a:p>
        </p:txBody>
      </p:sp>
    </p:spTree>
    <p:extLst>
      <p:ext uri="{BB962C8B-B14F-4D97-AF65-F5344CB8AC3E}">
        <p14:creationId xmlns:p14="http://schemas.microsoft.com/office/powerpoint/2010/main" val="317415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4314E-17 -4.44444E-6 L 0.44271 -0.0039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01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B94D-FE6A-26B8-BD90-A9B82290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Hippocampus Place Cell Progression through a Linear Maze – temporal coding (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ie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Phase Procession)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/>
          </a:p>
        </p:txBody>
      </p:sp>
      <p:pic>
        <p:nvPicPr>
          <p:cNvPr id="4" name="Picture 3" descr="A diagram of a mouse&#10;&#10;Description automatically generated with medium confidence">
            <a:extLst>
              <a:ext uri="{FF2B5EF4-FFF2-40B4-BE49-F238E27FC236}">
                <a16:creationId xmlns:a16="http://schemas.microsoft.com/office/drawing/2014/main" id="{C8850C6A-FA2C-39BA-6CC6-A2B067E67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615" y="1204839"/>
            <a:ext cx="5556463" cy="28757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9B0C0-A98C-9B03-1243-15839324CD3B}"/>
              </a:ext>
            </a:extLst>
          </p:cNvPr>
          <p:cNvSpPr txBox="1"/>
          <p:nvPr/>
        </p:nvSpPr>
        <p:spPr>
          <a:xfrm>
            <a:off x="1998482" y="6107278"/>
            <a:ext cx="5707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Drieu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Zugaro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Frontiers in Cellular Neuroscience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075308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B94D-FE6A-26B8-BD90-A9B82290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Hippocampus Place Cell Progression through a Linear Maze – temporal coding (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ie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Phase Procession)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9B0C0-A98C-9B03-1243-15839324CD3B}"/>
              </a:ext>
            </a:extLst>
          </p:cNvPr>
          <p:cNvSpPr txBox="1"/>
          <p:nvPr/>
        </p:nvSpPr>
        <p:spPr>
          <a:xfrm>
            <a:off x="1998482" y="6107278"/>
            <a:ext cx="5707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Drieu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Zugaro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Frontiers in Cellular Neuroscience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</a:p>
        </p:txBody>
      </p:sp>
      <p:pic>
        <p:nvPicPr>
          <p:cNvPr id="6" name="Picture 5" descr="A diagram of 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B0C2956-10A6-00D4-628E-C14BC55F7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" y="1145522"/>
            <a:ext cx="12192000" cy="496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10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71C79-01E4-6ABF-0099-3171FC76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DAC6F-0839-E62B-C537-FAD8C6216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different methodologies used to record the brain </a:t>
            </a:r>
            <a:r>
              <a:rPr lang="en-US" i="1" dirty="0"/>
              <a:t>in vivo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differences between EEG, </a:t>
            </a:r>
            <a:r>
              <a:rPr lang="en-US" dirty="0" err="1"/>
              <a:t>ECoG</a:t>
            </a:r>
            <a:r>
              <a:rPr lang="en-US" dirty="0"/>
              <a:t>, and LFP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physiology of place cells fire and reactivation during SWRs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importance of cell assemblies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772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AAE6-C259-F812-7D53-CBF9F7BD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Hippocampus States – Theta and SWRs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28005-50F0-C3C2-B3B8-FF1796C2EA1E}"/>
              </a:ext>
            </a:extLst>
          </p:cNvPr>
          <p:cNvGrpSpPr/>
          <p:nvPr/>
        </p:nvGrpSpPr>
        <p:grpSpPr>
          <a:xfrm>
            <a:off x="686298" y="2461212"/>
            <a:ext cx="10504216" cy="3088675"/>
            <a:chOff x="630826" y="2417755"/>
            <a:chExt cx="10504216" cy="3088675"/>
          </a:xfrm>
        </p:grpSpPr>
        <p:pic>
          <p:nvPicPr>
            <p:cNvPr id="8" name="Picture 7" descr="Timeline&#10;&#10;Description automatically generated">
              <a:extLst>
                <a:ext uri="{FF2B5EF4-FFF2-40B4-BE49-F238E27FC236}">
                  <a16:creationId xmlns:a16="http://schemas.microsoft.com/office/drawing/2014/main" id="{A0461CDD-73A6-77BB-B01B-3175CF38B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826" y="2417755"/>
              <a:ext cx="10504216" cy="30886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05F043-91AC-252A-B621-CFBA33EB5E30}"/>
                </a:ext>
              </a:extLst>
            </p:cNvPr>
            <p:cNvSpPr txBox="1"/>
            <p:nvPr/>
          </p:nvSpPr>
          <p:spPr>
            <a:xfrm>
              <a:off x="1567292" y="5137098"/>
              <a:ext cx="5462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Kay and Frank </a:t>
              </a:r>
              <a:r>
                <a:rPr lang="en-US" i="1" dirty="0">
                  <a:solidFill>
                    <a:schemeClr val="bg1"/>
                  </a:solidFill>
                </a:rPr>
                <a:t>Hippocampus </a:t>
              </a:r>
              <a:r>
                <a:rPr lang="en-US" dirty="0">
                  <a:solidFill>
                    <a:schemeClr val="bg1"/>
                  </a:solidFill>
                </a:rPr>
                <a:t>2019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A6FEAFB-0ACA-11A6-A5C8-865425DE90B7}"/>
                  </a:ext>
                </a:extLst>
              </p14:cNvPr>
              <p14:cNvContentPartPr/>
              <p14:nvPr/>
            </p14:nvContentPartPr>
            <p14:xfrm>
              <a:off x="4927680" y="2581560"/>
              <a:ext cx="4139640" cy="319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A6FEAFB-0ACA-11A6-A5C8-865425DE90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8320" y="2572200"/>
                <a:ext cx="4158360" cy="338400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3D52BAD8-BCF9-692D-B319-5F8B27C82CA7}"/>
              </a:ext>
            </a:extLst>
          </p:cNvPr>
          <p:cNvSpPr txBox="1"/>
          <p:nvPr/>
        </p:nvSpPr>
        <p:spPr>
          <a:xfrm>
            <a:off x="8486811" y="6492875"/>
            <a:ext cx="3448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Diba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Buzsáki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Nature Neuroscience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186331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3523AC-F0D2-4E60-AB7C-968618FC11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5" r="6335"/>
          <a:stretch/>
        </p:blipFill>
        <p:spPr>
          <a:xfrm>
            <a:off x="469383" y="1852322"/>
            <a:ext cx="2909588" cy="3542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526" y="37917"/>
            <a:ext cx="1146209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Sharp-wave ripples (SW-R) – High Frequency Event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Hippocampus Place Cell Progression through a Linear Maze – Sharp Wave Ripples reactivation state 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Immobility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079" y="1579453"/>
            <a:ext cx="4234141" cy="43962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28559" y="6105623"/>
            <a:ext cx="2852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Buzsáki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Progress in Neurobiology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1984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8499" y="6297865"/>
            <a:ext cx="2852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Buzsáki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Brain Research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1986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20B13-0547-46DF-AD88-41F6A6CAE242}"/>
              </a:ext>
            </a:extLst>
          </p:cNvPr>
          <p:cNvSpPr txBox="1"/>
          <p:nvPr/>
        </p:nvSpPr>
        <p:spPr>
          <a:xfrm>
            <a:off x="4628559" y="5924745"/>
            <a:ext cx="3847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Buzsáki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Chobrak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Nat. Neuroscience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2005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1BA0D6-B041-4CA9-AFDE-69751ACCBCE2}"/>
              </a:ext>
            </a:extLst>
          </p:cNvPr>
          <p:cNvSpPr txBox="1"/>
          <p:nvPr/>
        </p:nvSpPr>
        <p:spPr>
          <a:xfrm>
            <a:off x="4648437" y="6490107"/>
            <a:ext cx="2852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Buzsáki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…Wise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Science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1992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FBDBE3-E466-3BEB-C56D-2863040D7338}"/>
              </a:ext>
            </a:extLst>
          </p:cNvPr>
          <p:cNvGrpSpPr/>
          <p:nvPr/>
        </p:nvGrpSpPr>
        <p:grpSpPr>
          <a:xfrm>
            <a:off x="8106608" y="1335470"/>
            <a:ext cx="3616009" cy="4640282"/>
            <a:chOff x="8106608" y="1335470"/>
            <a:chExt cx="3616009" cy="464028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C20139-D3E9-4A7E-8F02-2AEE6B6A9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7328" y="1335470"/>
              <a:ext cx="3205289" cy="4640282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423D3D-15CE-5B35-449C-0D8BC52CB875}"/>
                </a:ext>
              </a:extLst>
            </p:cNvPr>
            <p:cNvSpPr txBox="1"/>
            <p:nvPr/>
          </p:nvSpPr>
          <p:spPr>
            <a:xfrm rot="16200000">
              <a:off x="6865009" y="3119434"/>
              <a:ext cx="2852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Pyramidal Neurons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49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6FC916-B82F-757C-D4C3-8628793AE9C3}"/>
              </a:ext>
            </a:extLst>
          </p:cNvPr>
          <p:cNvSpPr txBox="1"/>
          <p:nvPr/>
        </p:nvSpPr>
        <p:spPr>
          <a:xfrm>
            <a:off x="8486811" y="6492875"/>
            <a:ext cx="3448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Diba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Buzsáki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Nature Neuroscience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1AF21-25F9-BAAF-4938-FE2EC7BBE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9" y="1099079"/>
            <a:ext cx="10320632" cy="319414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43AC2D5-9F3F-7E84-408F-AA2E4C0952D9}"/>
              </a:ext>
            </a:extLst>
          </p:cNvPr>
          <p:cNvSpPr/>
          <p:nvPr/>
        </p:nvSpPr>
        <p:spPr>
          <a:xfrm>
            <a:off x="3303066" y="4484653"/>
            <a:ext cx="5342546" cy="493822"/>
          </a:xfrm>
          <a:prstGeom prst="rightArrow">
            <a:avLst>
              <a:gd name="adj1" fmla="val 50000"/>
              <a:gd name="adj2" fmla="val 5308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D3244C-7C7A-A6A6-CB46-1261E31378AB}"/>
              </a:ext>
            </a:extLst>
          </p:cNvPr>
          <p:cNvGrpSpPr/>
          <p:nvPr/>
        </p:nvGrpSpPr>
        <p:grpSpPr>
          <a:xfrm rot="8072293">
            <a:off x="2144062" y="5725544"/>
            <a:ext cx="926329" cy="676737"/>
            <a:chOff x="4627914" y="4358429"/>
            <a:chExt cx="1258057" cy="9524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B4B0DBB-788F-E24E-AC01-02E29FBD1C1B}"/>
                </a:ext>
              </a:extLst>
            </p:cNvPr>
            <p:cNvGrpSpPr/>
            <p:nvPr/>
          </p:nvGrpSpPr>
          <p:grpSpPr>
            <a:xfrm>
              <a:off x="4627914" y="4358429"/>
              <a:ext cx="869249" cy="819606"/>
              <a:chOff x="5062085" y="4805265"/>
              <a:chExt cx="869250" cy="819607"/>
            </a:xfrm>
          </p:grpSpPr>
          <p:sp>
            <p:nvSpPr>
              <p:cNvPr id="9" name="Freeform 133">
                <a:extLst>
                  <a:ext uri="{FF2B5EF4-FFF2-40B4-BE49-F238E27FC236}">
                    <a16:creationId xmlns:a16="http://schemas.microsoft.com/office/drawing/2014/main" id="{7FE6BDA7-F51C-0259-A0C6-8969A2068E77}"/>
                  </a:ext>
                </a:extLst>
              </p:cNvPr>
              <p:cNvSpPr/>
              <p:nvPr/>
            </p:nvSpPr>
            <p:spPr>
              <a:xfrm>
                <a:off x="5203709" y="4841671"/>
                <a:ext cx="727626" cy="783201"/>
              </a:xfrm>
              <a:custGeom>
                <a:avLst/>
                <a:gdLst>
                  <a:gd name="connsiteX0" fmla="*/ 2450 w 727625"/>
                  <a:gd name="connsiteY0" fmla="*/ 75233 h 783197"/>
                  <a:gd name="connsiteX1" fmla="*/ 41009 w 727625"/>
                  <a:gd name="connsiteY1" fmla="*/ 248749 h 783197"/>
                  <a:gd name="connsiteX2" fmla="*/ 140161 w 727625"/>
                  <a:gd name="connsiteY2" fmla="*/ 515908 h 783197"/>
                  <a:gd name="connsiteX3" fmla="*/ 178720 w 727625"/>
                  <a:gd name="connsiteY3" fmla="*/ 598534 h 783197"/>
                  <a:gd name="connsiteX4" fmla="*/ 209016 w 727625"/>
                  <a:gd name="connsiteY4" fmla="*/ 659127 h 783197"/>
                  <a:gd name="connsiteX5" fmla="*/ 255838 w 727625"/>
                  <a:gd name="connsiteY5" fmla="*/ 708703 h 783197"/>
                  <a:gd name="connsiteX6" fmla="*/ 294397 w 727625"/>
                  <a:gd name="connsiteY6" fmla="*/ 727982 h 783197"/>
                  <a:gd name="connsiteX7" fmla="*/ 338464 w 727625"/>
                  <a:gd name="connsiteY7" fmla="*/ 752770 h 783197"/>
                  <a:gd name="connsiteX8" fmla="*/ 371515 w 727625"/>
                  <a:gd name="connsiteY8" fmla="*/ 763787 h 783197"/>
                  <a:gd name="connsiteX9" fmla="*/ 415583 w 727625"/>
                  <a:gd name="connsiteY9" fmla="*/ 769296 h 783197"/>
                  <a:gd name="connsiteX10" fmla="*/ 456896 w 727625"/>
                  <a:gd name="connsiteY10" fmla="*/ 777558 h 783197"/>
                  <a:gd name="connsiteX11" fmla="*/ 492701 w 727625"/>
                  <a:gd name="connsiteY11" fmla="*/ 783067 h 783197"/>
                  <a:gd name="connsiteX12" fmla="*/ 547785 w 727625"/>
                  <a:gd name="connsiteY12" fmla="*/ 772050 h 783197"/>
                  <a:gd name="connsiteX13" fmla="*/ 613886 w 727625"/>
                  <a:gd name="connsiteY13" fmla="*/ 722474 h 783197"/>
                  <a:gd name="connsiteX14" fmla="*/ 682742 w 727625"/>
                  <a:gd name="connsiteY14" fmla="*/ 675652 h 783197"/>
                  <a:gd name="connsiteX15" fmla="*/ 721301 w 727625"/>
                  <a:gd name="connsiteY15" fmla="*/ 573746 h 783197"/>
                  <a:gd name="connsiteX16" fmla="*/ 726809 w 727625"/>
                  <a:gd name="connsiteY16" fmla="*/ 510399 h 783197"/>
                  <a:gd name="connsiteX17" fmla="*/ 713038 w 727625"/>
                  <a:gd name="connsiteY17" fmla="*/ 414002 h 783197"/>
                  <a:gd name="connsiteX18" fmla="*/ 671725 w 727625"/>
                  <a:gd name="connsiteY18" fmla="*/ 295570 h 783197"/>
                  <a:gd name="connsiteX19" fmla="*/ 616640 w 727625"/>
                  <a:gd name="connsiteY19" fmla="*/ 234978 h 783197"/>
                  <a:gd name="connsiteX20" fmla="*/ 528505 w 727625"/>
                  <a:gd name="connsiteY20" fmla="*/ 207435 h 783197"/>
                  <a:gd name="connsiteX21" fmla="*/ 440370 w 727625"/>
                  <a:gd name="connsiteY21" fmla="*/ 155105 h 783197"/>
                  <a:gd name="connsiteX22" fmla="*/ 330202 w 727625"/>
                  <a:gd name="connsiteY22" fmla="*/ 102775 h 783197"/>
                  <a:gd name="connsiteX23" fmla="*/ 189737 w 727625"/>
                  <a:gd name="connsiteY23" fmla="*/ 36674 h 783197"/>
                  <a:gd name="connsiteX24" fmla="*/ 140161 w 727625"/>
                  <a:gd name="connsiteY24" fmla="*/ 9132 h 783197"/>
                  <a:gd name="connsiteX25" fmla="*/ 85077 w 727625"/>
                  <a:gd name="connsiteY25" fmla="*/ 869 h 783197"/>
                  <a:gd name="connsiteX26" fmla="*/ 52026 w 727625"/>
                  <a:gd name="connsiteY26" fmla="*/ 869 h 783197"/>
                  <a:gd name="connsiteX27" fmla="*/ 10713 w 727625"/>
                  <a:gd name="connsiteY27" fmla="*/ 6378 h 783197"/>
                  <a:gd name="connsiteX28" fmla="*/ 2450 w 727625"/>
                  <a:gd name="connsiteY28" fmla="*/ 75233 h 783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27625" h="783197">
                    <a:moveTo>
                      <a:pt x="2450" y="75233"/>
                    </a:moveTo>
                    <a:cubicBezTo>
                      <a:pt x="7499" y="115628"/>
                      <a:pt x="18057" y="175303"/>
                      <a:pt x="41009" y="248749"/>
                    </a:cubicBezTo>
                    <a:cubicBezTo>
                      <a:pt x="63961" y="322195"/>
                      <a:pt x="117209" y="457610"/>
                      <a:pt x="140161" y="515908"/>
                    </a:cubicBezTo>
                    <a:cubicBezTo>
                      <a:pt x="163113" y="574206"/>
                      <a:pt x="167244" y="574664"/>
                      <a:pt x="178720" y="598534"/>
                    </a:cubicBezTo>
                    <a:cubicBezTo>
                      <a:pt x="190196" y="622404"/>
                      <a:pt x="196163" y="640766"/>
                      <a:pt x="209016" y="659127"/>
                    </a:cubicBezTo>
                    <a:cubicBezTo>
                      <a:pt x="221869" y="677489"/>
                      <a:pt x="241608" y="697227"/>
                      <a:pt x="255838" y="708703"/>
                    </a:cubicBezTo>
                    <a:cubicBezTo>
                      <a:pt x="270068" y="720179"/>
                      <a:pt x="280626" y="720638"/>
                      <a:pt x="294397" y="727982"/>
                    </a:cubicBezTo>
                    <a:cubicBezTo>
                      <a:pt x="308168" y="735326"/>
                      <a:pt x="325611" y="746803"/>
                      <a:pt x="338464" y="752770"/>
                    </a:cubicBezTo>
                    <a:cubicBezTo>
                      <a:pt x="351317" y="758738"/>
                      <a:pt x="358662" y="761033"/>
                      <a:pt x="371515" y="763787"/>
                    </a:cubicBezTo>
                    <a:cubicBezTo>
                      <a:pt x="384368" y="766541"/>
                      <a:pt x="401353" y="767001"/>
                      <a:pt x="415583" y="769296"/>
                    </a:cubicBezTo>
                    <a:cubicBezTo>
                      <a:pt x="429813" y="771591"/>
                      <a:pt x="444043" y="775263"/>
                      <a:pt x="456896" y="777558"/>
                    </a:cubicBezTo>
                    <a:cubicBezTo>
                      <a:pt x="469749" y="779853"/>
                      <a:pt x="477553" y="783985"/>
                      <a:pt x="492701" y="783067"/>
                    </a:cubicBezTo>
                    <a:cubicBezTo>
                      <a:pt x="507849" y="782149"/>
                      <a:pt x="527588" y="782149"/>
                      <a:pt x="547785" y="772050"/>
                    </a:cubicBezTo>
                    <a:cubicBezTo>
                      <a:pt x="567983" y="761951"/>
                      <a:pt x="591393" y="738540"/>
                      <a:pt x="613886" y="722474"/>
                    </a:cubicBezTo>
                    <a:cubicBezTo>
                      <a:pt x="636379" y="706408"/>
                      <a:pt x="664840" y="700440"/>
                      <a:pt x="682742" y="675652"/>
                    </a:cubicBezTo>
                    <a:cubicBezTo>
                      <a:pt x="700644" y="650864"/>
                      <a:pt x="713957" y="601288"/>
                      <a:pt x="721301" y="573746"/>
                    </a:cubicBezTo>
                    <a:cubicBezTo>
                      <a:pt x="728646" y="546204"/>
                      <a:pt x="728186" y="537023"/>
                      <a:pt x="726809" y="510399"/>
                    </a:cubicBezTo>
                    <a:cubicBezTo>
                      <a:pt x="725432" y="483775"/>
                      <a:pt x="722219" y="449807"/>
                      <a:pt x="713038" y="414002"/>
                    </a:cubicBezTo>
                    <a:cubicBezTo>
                      <a:pt x="703857" y="378197"/>
                      <a:pt x="687791" y="325407"/>
                      <a:pt x="671725" y="295570"/>
                    </a:cubicBezTo>
                    <a:cubicBezTo>
                      <a:pt x="655659" y="265733"/>
                      <a:pt x="640510" y="249667"/>
                      <a:pt x="616640" y="234978"/>
                    </a:cubicBezTo>
                    <a:cubicBezTo>
                      <a:pt x="592770" y="220289"/>
                      <a:pt x="557883" y="220747"/>
                      <a:pt x="528505" y="207435"/>
                    </a:cubicBezTo>
                    <a:cubicBezTo>
                      <a:pt x="499127" y="194123"/>
                      <a:pt x="473421" y="172548"/>
                      <a:pt x="440370" y="155105"/>
                    </a:cubicBezTo>
                    <a:cubicBezTo>
                      <a:pt x="407320" y="137662"/>
                      <a:pt x="330202" y="102775"/>
                      <a:pt x="330202" y="102775"/>
                    </a:cubicBezTo>
                    <a:lnTo>
                      <a:pt x="189737" y="36674"/>
                    </a:lnTo>
                    <a:cubicBezTo>
                      <a:pt x="158064" y="21067"/>
                      <a:pt x="157604" y="15099"/>
                      <a:pt x="140161" y="9132"/>
                    </a:cubicBezTo>
                    <a:cubicBezTo>
                      <a:pt x="122718" y="3164"/>
                      <a:pt x="99766" y="2246"/>
                      <a:pt x="85077" y="869"/>
                    </a:cubicBezTo>
                    <a:cubicBezTo>
                      <a:pt x="70388" y="-508"/>
                      <a:pt x="64420" y="-49"/>
                      <a:pt x="52026" y="869"/>
                    </a:cubicBezTo>
                    <a:cubicBezTo>
                      <a:pt x="39632" y="1787"/>
                      <a:pt x="21271" y="-48"/>
                      <a:pt x="10713" y="6378"/>
                    </a:cubicBezTo>
                    <a:cubicBezTo>
                      <a:pt x="155" y="12804"/>
                      <a:pt x="-2599" y="34838"/>
                      <a:pt x="2450" y="7523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8215FA3-0DC2-AE74-5B27-5362739C558E}"/>
                  </a:ext>
                </a:extLst>
              </p:cNvPr>
              <p:cNvSpPr/>
              <p:nvPr/>
            </p:nvSpPr>
            <p:spPr>
              <a:xfrm rot="19401739">
                <a:off x="5297927" y="5037783"/>
                <a:ext cx="61464" cy="63025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2828866-33BD-B759-BC03-1DD42DF4D777}"/>
                  </a:ext>
                </a:extLst>
              </p:cNvPr>
              <p:cNvSpPr/>
              <p:nvPr/>
            </p:nvSpPr>
            <p:spPr>
              <a:xfrm rot="19401739" flipV="1">
                <a:off x="5393173" y="4975564"/>
                <a:ext cx="58516" cy="6674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D9366EB9-61B7-286E-2960-7BA814CFB229}"/>
                  </a:ext>
                </a:extLst>
              </p:cNvPr>
              <p:cNvSpPr/>
              <p:nvPr/>
            </p:nvSpPr>
            <p:spPr>
              <a:xfrm rot="16914348">
                <a:off x="5326291" y="4868224"/>
                <a:ext cx="220212" cy="164458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E8F48A7B-553A-27A7-CB74-9BA82B2A6D1D}"/>
                  </a:ext>
                </a:extLst>
              </p:cNvPr>
              <p:cNvSpPr/>
              <p:nvPr/>
            </p:nvSpPr>
            <p:spPr>
              <a:xfrm rot="16914348">
                <a:off x="5269470" y="4867418"/>
                <a:ext cx="213627" cy="89899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F0569A6-6D46-2329-D8A1-B64D9ABDCBBC}"/>
                  </a:ext>
                </a:extLst>
              </p:cNvPr>
              <p:cNvSpPr/>
              <p:nvPr/>
            </p:nvSpPr>
            <p:spPr>
              <a:xfrm>
                <a:off x="5162410" y="4805265"/>
                <a:ext cx="63465" cy="6953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F6AA9F33-48A1-C168-8DD3-6576366C6356}"/>
                  </a:ext>
                </a:extLst>
              </p:cNvPr>
              <p:cNvSpPr/>
              <p:nvPr/>
            </p:nvSpPr>
            <p:spPr>
              <a:xfrm rot="19135042">
                <a:off x="5062085" y="4897154"/>
                <a:ext cx="210454" cy="257276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C7E439E3-79B9-20AD-D434-2BA43F73A808}"/>
                  </a:ext>
                </a:extLst>
              </p:cNvPr>
              <p:cNvSpPr/>
              <p:nvPr/>
            </p:nvSpPr>
            <p:spPr>
              <a:xfrm rot="19135042">
                <a:off x="5097291" y="4918498"/>
                <a:ext cx="190685" cy="230505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70FC9FB6-8CCA-879D-F4B3-BE5023BAD4BE}"/>
                  </a:ext>
                </a:extLst>
              </p:cNvPr>
              <p:cNvSpPr/>
              <p:nvPr/>
            </p:nvSpPr>
            <p:spPr>
              <a:xfrm rot="19135042">
                <a:off x="5077602" y="4942391"/>
                <a:ext cx="210454" cy="257277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09CF2AE2-0EBA-84E7-855A-A974AF0CECAC}"/>
                  </a:ext>
                </a:extLst>
              </p:cNvPr>
              <p:cNvSpPr/>
              <p:nvPr/>
            </p:nvSpPr>
            <p:spPr>
              <a:xfrm rot="16914348">
                <a:off x="5332835" y="4830528"/>
                <a:ext cx="219604" cy="220627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1D9F75E-1E0D-640A-678D-81A05AB541E2}"/>
                  </a:ext>
                </a:extLst>
              </p:cNvPr>
              <p:cNvSpPr/>
              <p:nvPr/>
            </p:nvSpPr>
            <p:spPr>
              <a:xfrm rot="20782565">
                <a:off x="5221446" y="5134613"/>
                <a:ext cx="212921" cy="24387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0D0446F-0958-53A1-0E40-7C3F43F3E2C7}"/>
                  </a:ext>
                </a:extLst>
              </p:cNvPr>
              <p:cNvSpPr/>
              <p:nvPr/>
            </p:nvSpPr>
            <p:spPr>
              <a:xfrm rot="20782565">
                <a:off x="5539860" y="4917695"/>
                <a:ext cx="212921" cy="24387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21" name="Moon 20">
                <a:extLst>
                  <a:ext uri="{FF2B5EF4-FFF2-40B4-BE49-F238E27FC236}">
                    <a16:creationId xmlns:a16="http://schemas.microsoft.com/office/drawing/2014/main" id="{4DD4310A-EFBB-8FA0-A163-476D983F150A}"/>
                  </a:ext>
                </a:extLst>
              </p:cNvPr>
              <p:cNvSpPr/>
              <p:nvPr/>
            </p:nvSpPr>
            <p:spPr>
              <a:xfrm rot="15556013">
                <a:off x="5271018" y="5190722"/>
                <a:ext cx="122010" cy="189337"/>
              </a:xfrm>
              <a:prstGeom prst="moon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22" name="Moon 21">
                <a:extLst>
                  <a:ext uri="{FF2B5EF4-FFF2-40B4-BE49-F238E27FC236}">
                    <a16:creationId xmlns:a16="http://schemas.microsoft.com/office/drawing/2014/main" id="{4083A0C5-3EDA-B22D-FC68-CF031F521A3D}"/>
                  </a:ext>
                </a:extLst>
              </p:cNvPr>
              <p:cNvSpPr/>
              <p:nvPr/>
            </p:nvSpPr>
            <p:spPr>
              <a:xfrm rot="14405201">
                <a:off x="5620252" y="4974670"/>
                <a:ext cx="122660" cy="189337"/>
              </a:xfrm>
              <a:prstGeom prst="moon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</p:grpSp>
        <p:sp>
          <p:nvSpPr>
            <p:cNvPr id="8" name="Freeform 128">
              <a:extLst>
                <a:ext uri="{FF2B5EF4-FFF2-40B4-BE49-F238E27FC236}">
                  <a16:creationId xmlns:a16="http://schemas.microsoft.com/office/drawing/2014/main" id="{2E45E0F9-3223-2CA7-70A8-D3F6A7FA2F8C}"/>
                </a:ext>
              </a:extLst>
            </p:cNvPr>
            <p:cNvSpPr/>
            <p:nvPr/>
          </p:nvSpPr>
          <p:spPr>
            <a:xfrm>
              <a:off x="5381493" y="5075594"/>
              <a:ext cx="504478" cy="235324"/>
            </a:xfrm>
            <a:custGeom>
              <a:avLst/>
              <a:gdLst>
                <a:gd name="connsiteX0" fmla="*/ 215 w 504479"/>
                <a:gd name="connsiteY0" fmla="*/ 0 h 235323"/>
                <a:gd name="connsiteX1" fmla="*/ 13662 w 504479"/>
                <a:gd name="connsiteY1" fmla="*/ 114300 h 235323"/>
                <a:gd name="connsiteX2" fmla="*/ 87621 w 504479"/>
                <a:gd name="connsiteY2" fmla="*/ 215153 h 235323"/>
                <a:gd name="connsiteX3" fmla="*/ 195197 w 504479"/>
                <a:gd name="connsiteY3" fmla="*/ 215153 h 235323"/>
                <a:gd name="connsiteX4" fmla="*/ 302773 w 504479"/>
                <a:gd name="connsiteY4" fmla="*/ 141194 h 235323"/>
                <a:gd name="connsiteX5" fmla="*/ 504479 w 504479"/>
                <a:gd name="connsiteY5" fmla="*/ 235323 h 235323"/>
                <a:gd name="connsiteX6" fmla="*/ 504479 w 504479"/>
                <a:gd name="connsiteY6" fmla="*/ 235323 h 23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479" h="235323">
                  <a:moveTo>
                    <a:pt x="215" y="0"/>
                  </a:moveTo>
                  <a:cubicBezTo>
                    <a:pt x="-346" y="39220"/>
                    <a:pt x="-906" y="78441"/>
                    <a:pt x="13662" y="114300"/>
                  </a:cubicBezTo>
                  <a:cubicBezTo>
                    <a:pt x="28230" y="150159"/>
                    <a:pt x="57365" y="198344"/>
                    <a:pt x="87621" y="215153"/>
                  </a:cubicBezTo>
                  <a:cubicBezTo>
                    <a:pt x="117877" y="231962"/>
                    <a:pt x="159338" y="227479"/>
                    <a:pt x="195197" y="215153"/>
                  </a:cubicBezTo>
                  <a:cubicBezTo>
                    <a:pt x="231056" y="202827"/>
                    <a:pt x="251226" y="137832"/>
                    <a:pt x="302773" y="141194"/>
                  </a:cubicBezTo>
                  <a:cubicBezTo>
                    <a:pt x="354320" y="144556"/>
                    <a:pt x="504479" y="235323"/>
                    <a:pt x="504479" y="235323"/>
                  </a:cubicBezTo>
                  <a:lnTo>
                    <a:pt x="504479" y="235323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66C1783-F623-A8EA-939C-9A99AA44A7A0}"/>
              </a:ext>
            </a:extLst>
          </p:cNvPr>
          <p:cNvSpPr/>
          <p:nvPr/>
        </p:nvSpPr>
        <p:spPr>
          <a:xfrm>
            <a:off x="4066865" y="5054301"/>
            <a:ext cx="191800" cy="518131"/>
          </a:xfrm>
          <a:prstGeom prst="rect">
            <a:avLst/>
          </a:prstGeom>
          <a:solidFill>
            <a:srgbClr val="40458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B8351F-451D-C6D6-B724-86E55B6FFA55}"/>
              </a:ext>
            </a:extLst>
          </p:cNvPr>
          <p:cNvSpPr/>
          <p:nvPr/>
        </p:nvSpPr>
        <p:spPr>
          <a:xfrm>
            <a:off x="4661307" y="5054301"/>
            <a:ext cx="191800" cy="518131"/>
          </a:xfrm>
          <a:prstGeom prst="rect">
            <a:avLst/>
          </a:prstGeom>
          <a:solidFill>
            <a:srgbClr val="4A79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B97234-1029-F450-AC94-78EBD9385274}"/>
              </a:ext>
            </a:extLst>
          </p:cNvPr>
          <p:cNvSpPr/>
          <p:nvPr/>
        </p:nvSpPr>
        <p:spPr>
          <a:xfrm>
            <a:off x="5248165" y="5058466"/>
            <a:ext cx="191800" cy="518131"/>
          </a:xfrm>
          <a:prstGeom prst="rect">
            <a:avLst/>
          </a:prstGeom>
          <a:solidFill>
            <a:srgbClr val="5BB3F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14B1B8-99A4-0021-60AB-8494C67BAB7F}"/>
              </a:ext>
            </a:extLst>
          </p:cNvPr>
          <p:cNvSpPr/>
          <p:nvPr/>
        </p:nvSpPr>
        <p:spPr>
          <a:xfrm>
            <a:off x="5930923" y="5054301"/>
            <a:ext cx="191800" cy="518131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57B3F4-8E36-2D2A-EFCF-5F6AF05E8CB0}"/>
              </a:ext>
            </a:extLst>
          </p:cNvPr>
          <p:cNvSpPr/>
          <p:nvPr/>
        </p:nvSpPr>
        <p:spPr>
          <a:xfrm>
            <a:off x="6593464" y="5054302"/>
            <a:ext cx="191800" cy="518131"/>
          </a:xfrm>
          <a:prstGeom prst="rect">
            <a:avLst/>
          </a:prstGeom>
          <a:solidFill>
            <a:srgbClr val="E8E83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C42F07-F165-21B5-4C50-3AF014565EA5}"/>
              </a:ext>
            </a:extLst>
          </p:cNvPr>
          <p:cNvSpPr/>
          <p:nvPr/>
        </p:nvSpPr>
        <p:spPr>
          <a:xfrm>
            <a:off x="7275843" y="5054302"/>
            <a:ext cx="191800" cy="518131"/>
          </a:xfrm>
          <a:prstGeom prst="rect">
            <a:avLst/>
          </a:prstGeom>
          <a:solidFill>
            <a:srgbClr val="EEC03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8836E-368B-3F0B-BA3C-6B165A86B857}"/>
              </a:ext>
            </a:extLst>
          </p:cNvPr>
          <p:cNvSpPr/>
          <p:nvPr/>
        </p:nvSpPr>
        <p:spPr>
          <a:xfrm>
            <a:off x="7909923" y="5054303"/>
            <a:ext cx="191800" cy="518131"/>
          </a:xfrm>
          <a:prstGeom prst="rect">
            <a:avLst/>
          </a:prstGeom>
          <a:solidFill>
            <a:srgbClr val="E44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0CB7CC-096B-0E80-24C5-3C36D9E3725E}"/>
              </a:ext>
            </a:extLst>
          </p:cNvPr>
          <p:cNvSpPr/>
          <p:nvPr/>
        </p:nvSpPr>
        <p:spPr>
          <a:xfrm>
            <a:off x="9548759" y="4375209"/>
            <a:ext cx="81345" cy="269766"/>
          </a:xfrm>
          <a:prstGeom prst="rect">
            <a:avLst/>
          </a:prstGeom>
          <a:solidFill>
            <a:srgbClr val="40458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97F0EF-C8EA-D1D2-CCA2-0ADBD56CBA27}"/>
              </a:ext>
            </a:extLst>
          </p:cNvPr>
          <p:cNvSpPr/>
          <p:nvPr/>
        </p:nvSpPr>
        <p:spPr>
          <a:xfrm>
            <a:off x="9576699" y="4644975"/>
            <a:ext cx="81345" cy="269766"/>
          </a:xfrm>
          <a:prstGeom prst="rect">
            <a:avLst/>
          </a:prstGeom>
          <a:solidFill>
            <a:srgbClr val="4A79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5BDC3D-787D-DDC7-B532-292B4EF39A59}"/>
              </a:ext>
            </a:extLst>
          </p:cNvPr>
          <p:cNvSpPr/>
          <p:nvPr/>
        </p:nvSpPr>
        <p:spPr>
          <a:xfrm>
            <a:off x="9604639" y="4919821"/>
            <a:ext cx="81345" cy="269766"/>
          </a:xfrm>
          <a:prstGeom prst="rect">
            <a:avLst/>
          </a:prstGeom>
          <a:solidFill>
            <a:srgbClr val="5BB3F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C6DE4D-E104-DF3A-D23E-FBFDABFFA280}"/>
              </a:ext>
            </a:extLst>
          </p:cNvPr>
          <p:cNvSpPr/>
          <p:nvPr/>
        </p:nvSpPr>
        <p:spPr>
          <a:xfrm>
            <a:off x="9617371" y="5214309"/>
            <a:ext cx="81345" cy="269766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1BD405-85D8-4A61-8D1A-635CC720CA86}"/>
              </a:ext>
            </a:extLst>
          </p:cNvPr>
          <p:cNvSpPr/>
          <p:nvPr/>
        </p:nvSpPr>
        <p:spPr>
          <a:xfrm>
            <a:off x="9635112" y="5489155"/>
            <a:ext cx="81345" cy="269766"/>
          </a:xfrm>
          <a:prstGeom prst="rect">
            <a:avLst/>
          </a:prstGeom>
          <a:solidFill>
            <a:srgbClr val="E8E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51E8A7-CF0B-28EF-0515-312D12ECBB6F}"/>
              </a:ext>
            </a:extLst>
          </p:cNvPr>
          <p:cNvSpPr/>
          <p:nvPr/>
        </p:nvSpPr>
        <p:spPr>
          <a:xfrm>
            <a:off x="9645311" y="5778563"/>
            <a:ext cx="81345" cy="269766"/>
          </a:xfrm>
          <a:prstGeom prst="rect">
            <a:avLst/>
          </a:prstGeom>
          <a:solidFill>
            <a:srgbClr val="EEC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492-0760-FE04-8A4C-D6DA30EDADF3}"/>
              </a:ext>
            </a:extLst>
          </p:cNvPr>
          <p:cNvSpPr/>
          <p:nvPr/>
        </p:nvSpPr>
        <p:spPr>
          <a:xfrm>
            <a:off x="9658043" y="6058489"/>
            <a:ext cx="81345" cy="269766"/>
          </a:xfrm>
          <a:prstGeom prst="rect">
            <a:avLst/>
          </a:prstGeom>
          <a:solidFill>
            <a:srgbClr val="E44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811E1B4-D475-64C4-0213-330747315A57}"/>
              </a:ext>
            </a:extLst>
          </p:cNvPr>
          <p:cNvSpPr txBox="1">
            <a:spLocks/>
          </p:cNvSpPr>
          <p:nvPr/>
        </p:nvSpPr>
        <p:spPr>
          <a:xfrm>
            <a:off x="298283" y="53204"/>
            <a:ext cx="118937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Hippocampus Place Cell Progression through a Linear Maze – Sharp Wave Ripples reactivate place cells 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reeform 70">
            <a:extLst>
              <a:ext uri="{FF2B5EF4-FFF2-40B4-BE49-F238E27FC236}">
                <a16:creationId xmlns:a16="http://schemas.microsoft.com/office/drawing/2014/main" id="{D43414D0-C5B1-3F79-60D1-907079ED4860}"/>
              </a:ext>
            </a:extLst>
          </p:cNvPr>
          <p:cNvSpPr>
            <a:spLocks/>
          </p:cNvSpPr>
          <p:nvPr/>
        </p:nvSpPr>
        <p:spPr bwMode="auto">
          <a:xfrm>
            <a:off x="8934834" y="3776216"/>
            <a:ext cx="1227850" cy="479340"/>
          </a:xfrm>
          <a:custGeom>
            <a:avLst/>
            <a:gdLst>
              <a:gd name="T0" fmla="*/ 17 w 1120"/>
              <a:gd name="T1" fmla="*/ 83 h 364"/>
              <a:gd name="T2" fmla="*/ 35 w 1120"/>
              <a:gd name="T3" fmla="*/ 91 h 364"/>
              <a:gd name="T4" fmla="*/ 53 w 1120"/>
              <a:gd name="T5" fmla="*/ 112 h 364"/>
              <a:gd name="T6" fmla="*/ 70 w 1120"/>
              <a:gd name="T7" fmla="*/ 115 h 364"/>
              <a:gd name="T8" fmla="*/ 88 w 1120"/>
              <a:gd name="T9" fmla="*/ 139 h 364"/>
              <a:gd name="T10" fmla="*/ 105 w 1120"/>
              <a:gd name="T11" fmla="*/ 160 h 364"/>
              <a:gd name="T12" fmla="*/ 122 w 1120"/>
              <a:gd name="T13" fmla="*/ 202 h 364"/>
              <a:gd name="T14" fmla="*/ 140 w 1120"/>
              <a:gd name="T15" fmla="*/ 189 h 364"/>
              <a:gd name="T16" fmla="*/ 158 w 1120"/>
              <a:gd name="T17" fmla="*/ 194 h 364"/>
              <a:gd name="T18" fmla="*/ 175 w 1120"/>
              <a:gd name="T19" fmla="*/ 198 h 364"/>
              <a:gd name="T20" fmla="*/ 193 w 1120"/>
              <a:gd name="T21" fmla="*/ 263 h 364"/>
              <a:gd name="T22" fmla="*/ 210 w 1120"/>
              <a:gd name="T23" fmla="*/ 208 h 364"/>
              <a:gd name="T24" fmla="*/ 228 w 1120"/>
              <a:gd name="T25" fmla="*/ 224 h 364"/>
              <a:gd name="T26" fmla="*/ 245 w 1120"/>
              <a:gd name="T27" fmla="*/ 218 h 364"/>
              <a:gd name="T28" fmla="*/ 263 w 1120"/>
              <a:gd name="T29" fmla="*/ 224 h 364"/>
              <a:gd name="T30" fmla="*/ 280 w 1120"/>
              <a:gd name="T31" fmla="*/ 191 h 364"/>
              <a:gd name="T32" fmla="*/ 298 w 1120"/>
              <a:gd name="T33" fmla="*/ 174 h 364"/>
              <a:gd name="T34" fmla="*/ 315 w 1120"/>
              <a:gd name="T35" fmla="*/ 235 h 364"/>
              <a:gd name="T36" fmla="*/ 333 w 1120"/>
              <a:gd name="T37" fmla="*/ 142 h 364"/>
              <a:gd name="T38" fmla="*/ 350 w 1120"/>
              <a:gd name="T39" fmla="*/ 223 h 364"/>
              <a:gd name="T40" fmla="*/ 368 w 1120"/>
              <a:gd name="T41" fmla="*/ 264 h 364"/>
              <a:gd name="T42" fmla="*/ 385 w 1120"/>
              <a:gd name="T43" fmla="*/ 175 h 364"/>
              <a:gd name="T44" fmla="*/ 403 w 1120"/>
              <a:gd name="T45" fmla="*/ 309 h 364"/>
              <a:gd name="T46" fmla="*/ 420 w 1120"/>
              <a:gd name="T47" fmla="*/ 149 h 364"/>
              <a:gd name="T48" fmla="*/ 438 w 1120"/>
              <a:gd name="T49" fmla="*/ 242 h 364"/>
              <a:gd name="T50" fmla="*/ 455 w 1120"/>
              <a:gd name="T51" fmla="*/ 187 h 364"/>
              <a:gd name="T52" fmla="*/ 473 w 1120"/>
              <a:gd name="T53" fmla="*/ 102 h 364"/>
              <a:gd name="T54" fmla="*/ 490 w 1120"/>
              <a:gd name="T55" fmla="*/ 263 h 364"/>
              <a:gd name="T56" fmla="*/ 508 w 1120"/>
              <a:gd name="T57" fmla="*/ 67 h 364"/>
              <a:gd name="T58" fmla="*/ 525 w 1120"/>
              <a:gd name="T59" fmla="*/ 218 h 364"/>
              <a:gd name="T60" fmla="*/ 543 w 1120"/>
              <a:gd name="T61" fmla="*/ 151 h 364"/>
              <a:gd name="T62" fmla="*/ 560 w 1120"/>
              <a:gd name="T63" fmla="*/ 62 h 364"/>
              <a:gd name="T64" fmla="*/ 578 w 1120"/>
              <a:gd name="T65" fmla="*/ 177 h 364"/>
              <a:gd name="T66" fmla="*/ 595 w 1120"/>
              <a:gd name="T67" fmla="*/ 24 h 364"/>
              <a:gd name="T68" fmla="*/ 613 w 1120"/>
              <a:gd name="T69" fmla="*/ 298 h 364"/>
              <a:gd name="T70" fmla="*/ 630 w 1120"/>
              <a:gd name="T71" fmla="*/ 56 h 364"/>
              <a:gd name="T72" fmla="*/ 648 w 1120"/>
              <a:gd name="T73" fmla="*/ 136 h 364"/>
              <a:gd name="T74" fmla="*/ 666 w 1120"/>
              <a:gd name="T75" fmla="*/ 168 h 364"/>
              <a:gd name="T76" fmla="*/ 683 w 1120"/>
              <a:gd name="T77" fmla="*/ 56 h 364"/>
              <a:gd name="T78" fmla="*/ 700 w 1120"/>
              <a:gd name="T79" fmla="*/ 240 h 364"/>
              <a:gd name="T80" fmla="*/ 718 w 1120"/>
              <a:gd name="T81" fmla="*/ 138 h 364"/>
              <a:gd name="T82" fmla="*/ 736 w 1120"/>
              <a:gd name="T83" fmla="*/ 229 h 364"/>
              <a:gd name="T84" fmla="*/ 753 w 1120"/>
              <a:gd name="T85" fmla="*/ 136 h 364"/>
              <a:gd name="T86" fmla="*/ 771 w 1120"/>
              <a:gd name="T87" fmla="*/ 176 h 364"/>
              <a:gd name="T88" fmla="*/ 788 w 1120"/>
              <a:gd name="T89" fmla="*/ 135 h 364"/>
              <a:gd name="T90" fmla="*/ 806 w 1120"/>
              <a:gd name="T91" fmla="*/ 212 h 364"/>
              <a:gd name="T92" fmla="*/ 823 w 1120"/>
              <a:gd name="T93" fmla="*/ 200 h 364"/>
              <a:gd name="T94" fmla="*/ 841 w 1120"/>
              <a:gd name="T95" fmla="*/ 217 h 364"/>
              <a:gd name="T96" fmla="*/ 858 w 1120"/>
              <a:gd name="T97" fmla="*/ 253 h 364"/>
              <a:gd name="T98" fmla="*/ 876 w 1120"/>
              <a:gd name="T99" fmla="*/ 289 h 364"/>
              <a:gd name="T100" fmla="*/ 893 w 1120"/>
              <a:gd name="T101" fmla="*/ 271 h 364"/>
              <a:gd name="T102" fmla="*/ 911 w 1120"/>
              <a:gd name="T103" fmla="*/ 279 h 364"/>
              <a:gd name="T104" fmla="*/ 928 w 1120"/>
              <a:gd name="T105" fmla="*/ 259 h 364"/>
              <a:gd name="T106" fmla="*/ 946 w 1120"/>
              <a:gd name="T107" fmla="*/ 270 h 364"/>
              <a:gd name="T108" fmla="*/ 963 w 1120"/>
              <a:gd name="T109" fmla="*/ 295 h 364"/>
              <a:gd name="T110" fmla="*/ 981 w 1120"/>
              <a:gd name="T111" fmla="*/ 301 h 364"/>
              <a:gd name="T112" fmla="*/ 998 w 1120"/>
              <a:gd name="T113" fmla="*/ 269 h 364"/>
              <a:gd name="T114" fmla="*/ 1016 w 1120"/>
              <a:gd name="T115" fmla="*/ 261 h 364"/>
              <a:gd name="T116" fmla="*/ 1033 w 1120"/>
              <a:gd name="T117" fmla="*/ 283 h 364"/>
              <a:gd name="T118" fmla="*/ 1051 w 1120"/>
              <a:gd name="T119" fmla="*/ 268 h 364"/>
              <a:gd name="T120" fmla="*/ 1068 w 1120"/>
              <a:gd name="T121" fmla="*/ 255 h 364"/>
              <a:gd name="T122" fmla="*/ 1086 w 1120"/>
              <a:gd name="T123" fmla="*/ 240 h 364"/>
              <a:gd name="T124" fmla="*/ 1103 w 1120"/>
              <a:gd name="T125" fmla="*/ 19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20" h="364">
                <a:moveTo>
                  <a:pt x="0" y="114"/>
                </a:moveTo>
                <a:lnTo>
                  <a:pt x="1" y="119"/>
                </a:lnTo>
                <a:lnTo>
                  <a:pt x="1" y="118"/>
                </a:lnTo>
                <a:lnTo>
                  <a:pt x="1" y="118"/>
                </a:lnTo>
                <a:lnTo>
                  <a:pt x="1" y="117"/>
                </a:lnTo>
                <a:lnTo>
                  <a:pt x="2" y="114"/>
                </a:lnTo>
                <a:lnTo>
                  <a:pt x="2" y="110"/>
                </a:lnTo>
                <a:lnTo>
                  <a:pt x="2" y="119"/>
                </a:lnTo>
                <a:lnTo>
                  <a:pt x="2" y="118"/>
                </a:lnTo>
                <a:lnTo>
                  <a:pt x="3" y="114"/>
                </a:lnTo>
                <a:lnTo>
                  <a:pt x="3" y="115"/>
                </a:lnTo>
                <a:lnTo>
                  <a:pt x="3" y="115"/>
                </a:lnTo>
                <a:lnTo>
                  <a:pt x="3" y="122"/>
                </a:lnTo>
                <a:lnTo>
                  <a:pt x="4" y="118"/>
                </a:lnTo>
                <a:lnTo>
                  <a:pt x="4" y="115"/>
                </a:lnTo>
                <a:lnTo>
                  <a:pt x="4" y="115"/>
                </a:lnTo>
                <a:lnTo>
                  <a:pt x="5" y="116"/>
                </a:lnTo>
                <a:lnTo>
                  <a:pt x="5" y="122"/>
                </a:lnTo>
                <a:lnTo>
                  <a:pt x="5" y="113"/>
                </a:lnTo>
                <a:lnTo>
                  <a:pt x="5" y="106"/>
                </a:lnTo>
                <a:lnTo>
                  <a:pt x="6" y="101"/>
                </a:lnTo>
                <a:lnTo>
                  <a:pt x="6" y="110"/>
                </a:lnTo>
                <a:lnTo>
                  <a:pt x="6" y="119"/>
                </a:lnTo>
                <a:lnTo>
                  <a:pt x="6" y="116"/>
                </a:lnTo>
                <a:lnTo>
                  <a:pt x="7" y="112"/>
                </a:lnTo>
                <a:lnTo>
                  <a:pt x="7" y="108"/>
                </a:lnTo>
                <a:lnTo>
                  <a:pt x="7" y="112"/>
                </a:lnTo>
                <a:lnTo>
                  <a:pt x="7" y="111"/>
                </a:lnTo>
                <a:lnTo>
                  <a:pt x="8" y="104"/>
                </a:lnTo>
                <a:lnTo>
                  <a:pt x="8" y="101"/>
                </a:lnTo>
                <a:lnTo>
                  <a:pt x="8" y="101"/>
                </a:lnTo>
                <a:lnTo>
                  <a:pt x="8" y="97"/>
                </a:lnTo>
                <a:lnTo>
                  <a:pt x="9" y="95"/>
                </a:lnTo>
                <a:lnTo>
                  <a:pt x="9" y="95"/>
                </a:lnTo>
                <a:lnTo>
                  <a:pt x="9" y="95"/>
                </a:lnTo>
                <a:lnTo>
                  <a:pt x="10" y="95"/>
                </a:lnTo>
                <a:lnTo>
                  <a:pt x="10" y="91"/>
                </a:lnTo>
                <a:lnTo>
                  <a:pt x="10" y="83"/>
                </a:lnTo>
                <a:lnTo>
                  <a:pt x="10" y="87"/>
                </a:lnTo>
                <a:lnTo>
                  <a:pt x="11" y="86"/>
                </a:lnTo>
                <a:lnTo>
                  <a:pt x="11" y="87"/>
                </a:lnTo>
                <a:lnTo>
                  <a:pt x="11" y="86"/>
                </a:lnTo>
                <a:lnTo>
                  <a:pt x="11" y="83"/>
                </a:lnTo>
                <a:lnTo>
                  <a:pt x="12" y="86"/>
                </a:lnTo>
                <a:lnTo>
                  <a:pt x="12" y="84"/>
                </a:lnTo>
                <a:lnTo>
                  <a:pt x="12" y="84"/>
                </a:lnTo>
                <a:lnTo>
                  <a:pt x="12" y="84"/>
                </a:lnTo>
                <a:lnTo>
                  <a:pt x="13" y="90"/>
                </a:lnTo>
                <a:lnTo>
                  <a:pt x="13" y="92"/>
                </a:lnTo>
                <a:lnTo>
                  <a:pt x="13" y="91"/>
                </a:lnTo>
                <a:lnTo>
                  <a:pt x="13" y="91"/>
                </a:lnTo>
                <a:lnTo>
                  <a:pt x="14" y="83"/>
                </a:lnTo>
                <a:lnTo>
                  <a:pt x="14" y="81"/>
                </a:lnTo>
                <a:lnTo>
                  <a:pt x="14" y="79"/>
                </a:lnTo>
                <a:lnTo>
                  <a:pt x="15" y="83"/>
                </a:lnTo>
                <a:lnTo>
                  <a:pt x="15" y="98"/>
                </a:lnTo>
                <a:lnTo>
                  <a:pt x="15" y="108"/>
                </a:lnTo>
                <a:lnTo>
                  <a:pt x="15" y="110"/>
                </a:lnTo>
                <a:lnTo>
                  <a:pt x="16" y="98"/>
                </a:lnTo>
                <a:lnTo>
                  <a:pt x="16" y="87"/>
                </a:lnTo>
                <a:lnTo>
                  <a:pt x="16" y="78"/>
                </a:lnTo>
                <a:lnTo>
                  <a:pt x="16" y="77"/>
                </a:lnTo>
                <a:lnTo>
                  <a:pt x="17" y="76"/>
                </a:lnTo>
                <a:lnTo>
                  <a:pt x="17" y="76"/>
                </a:lnTo>
                <a:lnTo>
                  <a:pt x="17" y="80"/>
                </a:lnTo>
                <a:lnTo>
                  <a:pt x="17" y="83"/>
                </a:lnTo>
                <a:lnTo>
                  <a:pt x="18" y="80"/>
                </a:lnTo>
                <a:lnTo>
                  <a:pt x="18" y="75"/>
                </a:lnTo>
                <a:lnTo>
                  <a:pt x="18" y="76"/>
                </a:lnTo>
                <a:lnTo>
                  <a:pt x="18" y="79"/>
                </a:lnTo>
                <a:lnTo>
                  <a:pt x="19" y="82"/>
                </a:lnTo>
                <a:lnTo>
                  <a:pt x="19" y="83"/>
                </a:lnTo>
                <a:lnTo>
                  <a:pt x="19" y="85"/>
                </a:lnTo>
                <a:lnTo>
                  <a:pt x="20" y="84"/>
                </a:lnTo>
                <a:lnTo>
                  <a:pt x="20" y="81"/>
                </a:lnTo>
                <a:lnTo>
                  <a:pt x="20" y="94"/>
                </a:lnTo>
                <a:lnTo>
                  <a:pt x="20" y="92"/>
                </a:lnTo>
                <a:lnTo>
                  <a:pt x="21" y="92"/>
                </a:lnTo>
                <a:lnTo>
                  <a:pt x="21" y="88"/>
                </a:lnTo>
                <a:lnTo>
                  <a:pt x="21" y="83"/>
                </a:lnTo>
                <a:lnTo>
                  <a:pt x="21" y="90"/>
                </a:lnTo>
                <a:lnTo>
                  <a:pt x="22" y="94"/>
                </a:lnTo>
                <a:lnTo>
                  <a:pt x="22" y="110"/>
                </a:lnTo>
                <a:lnTo>
                  <a:pt x="22" y="115"/>
                </a:lnTo>
                <a:lnTo>
                  <a:pt x="23" y="103"/>
                </a:lnTo>
                <a:lnTo>
                  <a:pt x="23" y="99"/>
                </a:lnTo>
                <a:lnTo>
                  <a:pt x="23" y="100"/>
                </a:lnTo>
                <a:lnTo>
                  <a:pt x="23" y="97"/>
                </a:lnTo>
                <a:lnTo>
                  <a:pt x="24" y="95"/>
                </a:lnTo>
                <a:lnTo>
                  <a:pt x="24" y="95"/>
                </a:lnTo>
                <a:lnTo>
                  <a:pt x="24" y="97"/>
                </a:lnTo>
                <a:lnTo>
                  <a:pt x="24" y="96"/>
                </a:lnTo>
                <a:lnTo>
                  <a:pt x="25" y="95"/>
                </a:lnTo>
                <a:lnTo>
                  <a:pt x="25" y="94"/>
                </a:lnTo>
                <a:lnTo>
                  <a:pt x="25" y="92"/>
                </a:lnTo>
                <a:lnTo>
                  <a:pt x="26" y="87"/>
                </a:lnTo>
                <a:lnTo>
                  <a:pt x="26" y="90"/>
                </a:lnTo>
                <a:lnTo>
                  <a:pt x="26" y="86"/>
                </a:lnTo>
                <a:lnTo>
                  <a:pt x="26" y="88"/>
                </a:lnTo>
                <a:lnTo>
                  <a:pt x="27" y="89"/>
                </a:lnTo>
                <a:lnTo>
                  <a:pt x="27" y="84"/>
                </a:lnTo>
                <a:lnTo>
                  <a:pt x="27" y="95"/>
                </a:lnTo>
                <a:lnTo>
                  <a:pt x="27" y="97"/>
                </a:lnTo>
                <a:lnTo>
                  <a:pt x="28" y="100"/>
                </a:lnTo>
                <a:lnTo>
                  <a:pt x="28" y="94"/>
                </a:lnTo>
                <a:lnTo>
                  <a:pt x="28" y="88"/>
                </a:lnTo>
                <a:lnTo>
                  <a:pt x="28" y="98"/>
                </a:lnTo>
                <a:lnTo>
                  <a:pt x="29" y="95"/>
                </a:lnTo>
                <a:lnTo>
                  <a:pt x="29" y="89"/>
                </a:lnTo>
                <a:lnTo>
                  <a:pt x="29" y="93"/>
                </a:lnTo>
                <a:lnTo>
                  <a:pt x="29" y="95"/>
                </a:lnTo>
                <a:lnTo>
                  <a:pt x="30" y="93"/>
                </a:lnTo>
                <a:lnTo>
                  <a:pt x="30" y="96"/>
                </a:lnTo>
                <a:lnTo>
                  <a:pt x="30" y="91"/>
                </a:lnTo>
                <a:lnTo>
                  <a:pt x="30" y="91"/>
                </a:lnTo>
                <a:lnTo>
                  <a:pt x="31" y="94"/>
                </a:lnTo>
                <a:lnTo>
                  <a:pt x="31" y="95"/>
                </a:lnTo>
                <a:lnTo>
                  <a:pt x="31" y="99"/>
                </a:lnTo>
                <a:lnTo>
                  <a:pt x="32" y="94"/>
                </a:lnTo>
                <a:lnTo>
                  <a:pt x="32" y="86"/>
                </a:lnTo>
                <a:lnTo>
                  <a:pt x="32" y="83"/>
                </a:lnTo>
                <a:lnTo>
                  <a:pt x="32" y="81"/>
                </a:lnTo>
                <a:lnTo>
                  <a:pt x="33" y="84"/>
                </a:lnTo>
                <a:lnTo>
                  <a:pt x="33" y="84"/>
                </a:lnTo>
                <a:lnTo>
                  <a:pt x="33" y="84"/>
                </a:lnTo>
                <a:lnTo>
                  <a:pt x="33" y="90"/>
                </a:lnTo>
                <a:lnTo>
                  <a:pt x="34" y="89"/>
                </a:lnTo>
                <a:lnTo>
                  <a:pt x="34" y="89"/>
                </a:lnTo>
                <a:lnTo>
                  <a:pt x="34" y="88"/>
                </a:lnTo>
                <a:lnTo>
                  <a:pt x="34" y="90"/>
                </a:lnTo>
                <a:lnTo>
                  <a:pt x="35" y="87"/>
                </a:lnTo>
                <a:lnTo>
                  <a:pt x="35" y="91"/>
                </a:lnTo>
                <a:lnTo>
                  <a:pt x="35" y="95"/>
                </a:lnTo>
                <a:lnTo>
                  <a:pt x="35" y="94"/>
                </a:lnTo>
                <a:lnTo>
                  <a:pt x="36" y="93"/>
                </a:lnTo>
                <a:lnTo>
                  <a:pt x="36" y="97"/>
                </a:lnTo>
                <a:lnTo>
                  <a:pt x="36" y="95"/>
                </a:lnTo>
                <a:lnTo>
                  <a:pt x="37" y="102"/>
                </a:lnTo>
                <a:lnTo>
                  <a:pt x="37" y="108"/>
                </a:lnTo>
                <a:lnTo>
                  <a:pt x="37" y="107"/>
                </a:lnTo>
                <a:lnTo>
                  <a:pt x="37" y="108"/>
                </a:lnTo>
                <a:lnTo>
                  <a:pt x="38" y="102"/>
                </a:lnTo>
                <a:lnTo>
                  <a:pt x="38" y="104"/>
                </a:lnTo>
                <a:lnTo>
                  <a:pt x="38" y="105"/>
                </a:lnTo>
                <a:lnTo>
                  <a:pt x="38" y="103"/>
                </a:lnTo>
                <a:lnTo>
                  <a:pt x="39" y="105"/>
                </a:lnTo>
                <a:lnTo>
                  <a:pt x="39" y="102"/>
                </a:lnTo>
                <a:lnTo>
                  <a:pt x="39" y="99"/>
                </a:lnTo>
                <a:lnTo>
                  <a:pt x="39" y="106"/>
                </a:lnTo>
                <a:lnTo>
                  <a:pt x="40" y="105"/>
                </a:lnTo>
                <a:lnTo>
                  <a:pt x="40" y="104"/>
                </a:lnTo>
                <a:lnTo>
                  <a:pt x="40" y="103"/>
                </a:lnTo>
                <a:lnTo>
                  <a:pt x="41" y="107"/>
                </a:lnTo>
                <a:lnTo>
                  <a:pt x="41" y="110"/>
                </a:lnTo>
                <a:lnTo>
                  <a:pt x="41" y="110"/>
                </a:lnTo>
                <a:lnTo>
                  <a:pt x="41" y="105"/>
                </a:lnTo>
                <a:lnTo>
                  <a:pt x="42" y="110"/>
                </a:lnTo>
                <a:lnTo>
                  <a:pt x="42" y="104"/>
                </a:lnTo>
                <a:lnTo>
                  <a:pt x="42" y="105"/>
                </a:lnTo>
                <a:lnTo>
                  <a:pt x="42" y="120"/>
                </a:lnTo>
                <a:lnTo>
                  <a:pt x="43" y="110"/>
                </a:lnTo>
                <a:lnTo>
                  <a:pt x="43" y="107"/>
                </a:lnTo>
                <a:lnTo>
                  <a:pt x="43" y="114"/>
                </a:lnTo>
                <a:lnTo>
                  <a:pt x="44" y="110"/>
                </a:lnTo>
                <a:lnTo>
                  <a:pt x="44" y="111"/>
                </a:lnTo>
                <a:lnTo>
                  <a:pt x="44" y="107"/>
                </a:lnTo>
                <a:lnTo>
                  <a:pt x="44" y="110"/>
                </a:lnTo>
                <a:lnTo>
                  <a:pt x="45" y="117"/>
                </a:lnTo>
                <a:lnTo>
                  <a:pt x="45" y="112"/>
                </a:lnTo>
                <a:lnTo>
                  <a:pt x="45" y="111"/>
                </a:lnTo>
                <a:lnTo>
                  <a:pt x="45" y="107"/>
                </a:lnTo>
                <a:lnTo>
                  <a:pt x="46" y="109"/>
                </a:lnTo>
                <a:lnTo>
                  <a:pt x="46" y="108"/>
                </a:lnTo>
                <a:lnTo>
                  <a:pt x="46" y="107"/>
                </a:lnTo>
                <a:lnTo>
                  <a:pt x="46" y="111"/>
                </a:lnTo>
                <a:lnTo>
                  <a:pt x="47" y="105"/>
                </a:lnTo>
                <a:lnTo>
                  <a:pt x="47" y="102"/>
                </a:lnTo>
                <a:lnTo>
                  <a:pt x="47" y="99"/>
                </a:lnTo>
                <a:lnTo>
                  <a:pt x="48" y="102"/>
                </a:lnTo>
                <a:lnTo>
                  <a:pt x="48" y="110"/>
                </a:lnTo>
                <a:lnTo>
                  <a:pt x="48" y="105"/>
                </a:lnTo>
                <a:lnTo>
                  <a:pt x="48" y="103"/>
                </a:lnTo>
                <a:lnTo>
                  <a:pt x="49" y="101"/>
                </a:lnTo>
                <a:lnTo>
                  <a:pt x="49" y="102"/>
                </a:lnTo>
                <a:lnTo>
                  <a:pt x="49" y="104"/>
                </a:lnTo>
                <a:lnTo>
                  <a:pt x="49" y="107"/>
                </a:lnTo>
                <a:lnTo>
                  <a:pt x="50" y="109"/>
                </a:lnTo>
                <a:lnTo>
                  <a:pt x="50" y="102"/>
                </a:lnTo>
                <a:lnTo>
                  <a:pt x="50" y="107"/>
                </a:lnTo>
                <a:lnTo>
                  <a:pt x="50" y="108"/>
                </a:lnTo>
                <a:lnTo>
                  <a:pt x="51" y="115"/>
                </a:lnTo>
                <a:lnTo>
                  <a:pt x="51" y="115"/>
                </a:lnTo>
                <a:lnTo>
                  <a:pt x="51" y="120"/>
                </a:lnTo>
                <a:lnTo>
                  <a:pt x="51" y="122"/>
                </a:lnTo>
                <a:lnTo>
                  <a:pt x="52" y="113"/>
                </a:lnTo>
                <a:lnTo>
                  <a:pt x="52" y="109"/>
                </a:lnTo>
                <a:lnTo>
                  <a:pt x="52" y="111"/>
                </a:lnTo>
                <a:lnTo>
                  <a:pt x="53" y="112"/>
                </a:lnTo>
                <a:lnTo>
                  <a:pt x="53" y="111"/>
                </a:lnTo>
                <a:lnTo>
                  <a:pt x="53" y="110"/>
                </a:lnTo>
                <a:lnTo>
                  <a:pt x="53" y="108"/>
                </a:lnTo>
                <a:lnTo>
                  <a:pt x="54" y="109"/>
                </a:lnTo>
                <a:lnTo>
                  <a:pt x="54" y="107"/>
                </a:lnTo>
                <a:lnTo>
                  <a:pt x="54" y="104"/>
                </a:lnTo>
                <a:lnTo>
                  <a:pt x="54" y="109"/>
                </a:lnTo>
                <a:lnTo>
                  <a:pt x="55" y="110"/>
                </a:lnTo>
                <a:lnTo>
                  <a:pt x="55" y="111"/>
                </a:lnTo>
                <a:lnTo>
                  <a:pt x="55" y="104"/>
                </a:lnTo>
                <a:lnTo>
                  <a:pt x="55" y="98"/>
                </a:lnTo>
                <a:lnTo>
                  <a:pt x="56" y="105"/>
                </a:lnTo>
                <a:lnTo>
                  <a:pt x="56" y="102"/>
                </a:lnTo>
                <a:lnTo>
                  <a:pt x="56" y="95"/>
                </a:lnTo>
                <a:lnTo>
                  <a:pt x="56" y="99"/>
                </a:lnTo>
                <a:lnTo>
                  <a:pt x="57" y="100"/>
                </a:lnTo>
                <a:lnTo>
                  <a:pt x="57" y="97"/>
                </a:lnTo>
                <a:lnTo>
                  <a:pt x="57" y="97"/>
                </a:lnTo>
                <a:lnTo>
                  <a:pt x="57" y="99"/>
                </a:lnTo>
                <a:lnTo>
                  <a:pt x="58" y="95"/>
                </a:lnTo>
                <a:lnTo>
                  <a:pt x="58" y="91"/>
                </a:lnTo>
                <a:lnTo>
                  <a:pt x="58" y="94"/>
                </a:lnTo>
                <a:lnTo>
                  <a:pt x="59" y="93"/>
                </a:lnTo>
                <a:lnTo>
                  <a:pt x="59" y="92"/>
                </a:lnTo>
                <a:lnTo>
                  <a:pt x="59" y="93"/>
                </a:lnTo>
                <a:lnTo>
                  <a:pt x="59" y="90"/>
                </a:lnTo>
                <a:lnTo>
                  <a:pt x="60" y="88"/>
                </a:lnTo>
                <a:lnTo>
                  <a:pt x="60" y="95"/>
                </a:lnTo>
                <a:lnTo>
                  <a:pt x="60" y="91"/>
                </a:lnTo>
                <a:lnTo>
                  <a:pt x="60" y="93"/>
                </a:lnTo>
                <a:lnTo>
                  <a:pt x="61" y="88"/>
                </a:lnTo>
                <a:lnTo>
                  <a:pt x="61" y="98"/>
                </a:lnTo>
                <a:lnTo>
                  <a:pt x="61" y="97"/>
                </a:lnTo>
                <a:lnTo>
                  <a:pt x="61" y="94"/>
                </a:lnTo>
                <a:lnTo>
                  <a:pt x="62" y="98"/>
                </a:lnTo>
                <a:lnTo>
                  <a:pt x="62" y="101"/>
                </a:lnTo>
                <a:lnTo>
                  <a:pt x="62" y="99"/>
                </a:lnTo>
                <a:lnTo>
                  <a:pt x="63" y="96"/>
                </a:lnTo>
                <a:lnTo>
                  <a:pt x="63" y="99"/>
                </a:lnTo>
                <a:lnTo>
                  <a:pt x="63" y="100"/>
                </a:lnTo>
                <a:lnTo>
                  <a:pt x="63" y="100"/>
                </a:lnTo>
                <a:lnTo>
                  <a:pt x="64" y="103"/>
                </a:lnTo>
                <a:lnTo>
                  <a:pt x="64" y="102"/>
                </a:lnTo>
                <a:lnTo>
                  <a:pt x="64" y="99"/>
                </a:lnTo>
                <a:lnTo>
                  <a:pt x="64" y="96"/>
                </a:lnTo>
                <a:lnTo>
                  <a:pt x="65" y="102"/>
                </a:lnTo>
                <a:lnTo>
                  <a:pt x="65" y="102"/>
                </a:lnTo>
                <a:lnTo>
                  <a:pt x="65" y="102"/>
                </a:lnTo>
                <a:lnTo>
                  <a:pt x="66" y="102"/>
                </a:lnTo>
                <a:lnTo>
                  <a:pt x="66" y="102"/>
                </a:lnTo>
                <a:lnTo>
                  <a:pt x="66" y="113"/>
                </a:lnTo>
                <a:lnTo>
                  <a:pt x="66" y="104"/>
                </a:lnTo>
                <a:lnTo>
                  <a:pt x="67" y="106"/>
                </a:lnTo>
                <a:lnTo>
                  <a:pt x="67" y="101"/>
                </a:lnTo>
                <a:lnTo>
                  <a:pt x="67" y="106"/>
                </a:lnTo>
                <a:lnTo>
                  <a:pt x="67" y="107"/>
                </a:lnTo>
                <a:lnTo>
                  <a:pt x="68" y="112"/>
                </a:lnTo>
                <a:lnTo>
                  <a:pt x="68" y="113"/>
                </a:lnTo>
                <a:lnTo>
                  <a:pt x="68" y="113"/>
                </a:lnTo>
                <a:lnTo>
                  <a:pt x="68" y="110"/>
                </a:lnTo>
                <a:lnTo>
                  <a:pt x="69" y="112"/>
                </a:lnTo>
                <a:lnTo>
                  <a:pt x="69" y="111"/>
                </a:lnTo>
                <a:lnTo>
                  <a:pt x="69" y="111"/>
                </a:lnTo>
                <a:lnTo>
                  <a:pt x="70" y="112"/>
                </a:lnTo>
                <a:lnTo>
                  <a:pt x="70" y="120"/>
                </a:lnTo>
                <a:lnTo>
                  <a:pt x="70" y="115"/>
                </a:lnTo>
                <a:lnTo>
                  <a:pt x="70" y="117"/>
                </a:lnTo>
                <a:lnTo>
                  <a:pt x="71" y="118"/>
                </a:lnTo>
                <a:lnTo>
                  <a:pt x="71" y="118"/>
                </a:lnTo>
                <a:lnTo>
                  <a:pt x="71" y="116"/>
                </a:lnTo>
                <a:lnTo>
                  <a:pt x="71" y="116"/>
                </a:lnTo>
                <a:lnTo>
                  <a:pt x="72" y="118"/>
                </a:lnTo>
                <a:lnTo>
                  <a:pt x="72" y="119"/>
                </a:lnTo>
                <a:lnTo>
                  <a:pt x="72" y="118"/>
                </a:lnTo>
                <a:lnTo>
                  <a:pt x="72" y="118"/>
                </a:lnTo>
                <a:lnTo>
                  <a:pt x="73" y="119"/>
                </a:lnTo>
                <a:lnTo>
                  <a:pt x="73" y="118"/>
                </a:lnTo>
                <a:lnTo>
                  <a:pt x="73" y="119"/>
                </a:lnTo>
                <a:lnTo>
                  <a:pt x="73" y="127"/>
                </a:lnTo>
                <a:lnTo>
                  <a:pt x="74" y="130"/>
                </a:lnTo>
                <a:lnTo>
                  <a:pt x="74" y="129"/>
                </a:lnTo>
                <a:lnTo>
                  <a:pt x="74" y="133"/>
                </a:lnTo>
                <a:lnTo>
                  <a:pt x="75" y="125"/>
                </a:lnTo>
                <a:lnTo>
                  <a:pt x="75" y="121"/>
                </a:lnTo>
                <a:lnTo>
                  <a:pt x="75" y="130"/>
                </a:lnTo>
                <a:lnTo>
                  <a:pt x="75" y="134"/>
                </a:lnTo>
                <a:lnTo>
                  <a:pt x="76" y="129"/>
                </a:lnTo>
                <a:lnTo>
                  <a:pt x="76" y="120"/>
                </a:lnTo>
                <a:lnTo>
                  <a:pt x="76" y="123"/>
                </a:lnTo>
                <a:lnTo>
                  <a:pt x="76" y="130"/>
                </a:lnTo>
                <a:lnTo>
                  <a:pt x="77" y="128"/>
                </a:lnTo>
                <a:lnTo>
                  <a:pt x="77" y="121"/>
                </a:lnTo>
                <a:lnTo>
                  <a:pt x="77" y="128"/>
                </a:lnTo>
                <a:lnTo>
                  <a:pt x="77" y="130"/>
                </a:lnTo>
                <a:lnTo>
                  <a:pt x="78" y="124"/>
                </a:lnTo>
                <a:lnTo>
                  <a:pt x="78" y="123"/>
                </a:lnTo>
                <a:lnTo>
                  <a:pt x="78" y="130"/>
                </a:lnTo>
                <a:lnTo>
                  <a:pt x="78" y="128"/>
                </a:lnTo>
                <a:lnTo>
                  <a:pt x="79" y="129"/>
                </a:lnTo>
                <a:lnTo>
                  <a:pt x="79" y="125"/>
                </a:lnTo>
                <a:lnTo>
                  <a:pt x="79" y="127"/>
                </a:lnTo>
                <a:lnTo>
                  <a:pt x="80" y="128"/>
                </a:lnTo>
                <a:lnTo>
                  <a:pt x="80" y="125"/>
                </a:lnTo>
                <a:lnTo>
                  <a:pt x="80" y="123"/>
                </a:lnTo>
                <a:lnTo>
                  <a:pt x="80" y="129"/>
                </a:lnTo>
                <a:lnTo>
                  <a:pt x="81" y="133"/>
                </a:lnTo>
                <a:lnTo>
                  <a:pt x="81" y="135"/>
                </a:lnTo>
                <a:lnTo>
                  <a:pt x="81" y="135"/>
                </a:lnTo>
                <a:lnTo>
                  <a:pt x="81" y="136"/>
                </a:lnTo>
                <a:lnTo>
                  <a:pt x="82" y="134"/>
                </a:lnTo>
                <a:lnTo>
                  <a:pt x="82" y="134"/>
                </a:lnTo>
                <a:lnTo>
                  <a:pt x="82" y="138"/>
                </a:lnTo>
                <a:lnTo>
                  <a:pt x="82" y="137"/>
                </a:lnTo>
                <a:lnTo>
                  <a:pt x="83" y="133"/>
                </a:lnTo>
                <a:lnTo>
                  <a:pt x="83" y="138"/>
                </a:lnTo>
                <a:lnTo>
                  <a:pt x="83" y="136"/>
                </a:lnTo>
                <a:lnTo>
                  <a:pt x="84" y="139"/>
                </a:lnTo>
                <a:lnTo>
                  <a:pt x="84" y="146"/>
                </a:lnTo>
                <a:lnTo>
                  <a:pt x="84" y="147"/>
                </a:lnTo>
                <a:lnTo>
                  <a:pt x="84" y="146"/>
                </a:lnTo>
                <a:lnTo>
                  <a:pt x="85" y="150"/>
                </a:lnTo>
                <a:lnTo>
                  <a:pt x="85" y="150"/>
                </a:lnTo>
                <a:lnTo>
                  <a:pt x="85" y="166"/>
                </a:lnTo>
                <a:lnTo>
                  <a:pt x="85" y="157"/>
                </a:lnTo>
                <a:lnTo>
                  <a:pt x="86" y="164"/>
                </a:lnTo>
                <a:lnTo>
                  <a:pt x="86" y="172"/>
                </a:lnTo>
                <a:lnTo>
                  <a:pt x="86" y="174"/>
                </a:lnTo>
                <a:lnTo>
                  <a:pt x="87" y="180"/>
                </a:lnTo>
                <a:lnTo>
                  <a:pt x="87" y="168"/>
                </a:lnTo>
                <a:lnTo>
                  <a:pt x="87" y="151"/>
                </a:lnTo>
                <a:lnTo>
                  <a:pt x="87" y="147"/>
                </a:lnTo>
                <a:lnTo>
                  <a:pt x="88" y="139"/>
                </a:lnTo>
                <a:lnTo>
                  <a:pt x="88" y="141"/>
                </a:lnTo>
                <a:lnTo>
                  <a:pt x="88" y="143"/>
                </a:lnTo>
                <a:lnTo>
                  <a:pt x="88" y="140"/>
                </a:lnTo>
                <a:lnTo>
                  <a:pt x="89" y="135"/>
                </a:lnTo>
                <a:lnTo>
                  <a:pt x="89" y="131"/>
                </a:lnTo>
                <a:lnTo>
                  <a:pt x="89" y="132"/>
                </a:lnTo>
                <a:lnTo>
                  <a:pt x="89" y="138"/>
                </a:lnTo>
                <a:lnTo>
                  <a:pt x="90" y="135"/>
                </a:lnTo>
                <a:lnTo>
                  <a:pt x="90" y="131"/>
                </a:lnTo>
                <a:lnTo>
                  <a:pt x="90" y="132"/>
                </a:lnTo>
                <a:lnTo>
                  <a:pt x="91" y="131"/>
                </a:lnTo>
                <a:lnTo>
                  <a:pt x="91" y="128"/>
                </a:lnTo>
                <a:lnTo>
                  <a:pt x="91" y="128"/>
                </a:lnTo>
                <a:lnTo>
                  <a:pt x="91" y="131"/>
                </a:lnTo>
                <a:lnTo>
                  <a:pt x="92" y="134"/>
                </a:lnTo>
                <a:lnTo>
                  <a:pt x="92" y="125"/>
                </a:lnTo>
                <a:lnTo>
                  <a:pt x="92" y="123"/>
                </a:lnTo>
                <a:lnTo>
                  <a:pt x="92" y="131"/>
                </a:lnTo>
                <a:lnTo>
                  <a:pt x="93" y="135"/>
                </a:lnTo>
                <a:lnTo>
                  <a:pt x="93" y="135"/>
                </a:lnTo>
                <a:lnTo>
                  <a:pt x="93" y="137"/>
                </a:lnTo>
                <a:lnTo>
                  <a:pt x="93" y="137"/>
                </a:lnTo>
                <a:lnTo>
                  <a:pt x="94" y="135"/>
                </a:lnTo>
                <a:lnTo>
                  <a:pt x="94" y="141"/>
                </a:lnTo>
                <a:lnTo>
                  <a:pt x="94" y="151"/>
                </a:lnTo>
                <a:lnTo>
                  <a:pt x="94" y="145"/>
                </a:lnTo>
                <a:lnTo>
                  <a:pt x="95" y="138"/>
                </a:lnTo>
                <a:lnTo>
                  <a:pt x="95" y="137"/>
                </a:lnTo>
                <a:lnTo>
                  <a:pt x="95" y="142"/>
                </a:lnTo>
                <a:lnTo>
                  <a:pt x="95" y="138"/>
                </a:lnTo>
                <a:lnTo>
                  <a:pt x="96" y="140"/>
                </a:lnTo>
                <a:lnTo>
                  <a:pt x="96" y="147"/>
                </a:lnTo>
                <a:lnTo>
                  <a:pt x="96" y="146"/>
                </a:lnTo>
                <a:lnTo>
                  <a:pt x="97" y="146"/>
                </a:lnTo>
                <a:lnTo>
                  <a:pt x="97" y="147"/>
                </a:lnTo>
                <a:lnTo>
                  <a:pt x="97" y="143"/>
                </a:lnTo>
                <a:lnTo>
                  <a:pt x="97" y="144"/>
                </a:lnTo>
                <a:lnTo>
                  <a:pt x="98" y="146"/>
                </a:lnTo>
                <a:lnTo>
                  <a:pt x="98" y="142"/>
                </a:lnTo>
                <a:lnTo>
                  <a:pt x="98" y="145"/>
                </a:lnTo>
                <a:lnTo>
                  <a:pt x="98" y="141"/>
                </a:lnTo>
                <a:lnTo>
                  <a:pt x="99" y="141"/>
                </a:lnTo>
                <a:lnTo>
                  <a:pt x="99" y="141"/>
                </a:lnTo>
                <a:lnTo>
                  <a:pt x="99" y="142"/>
                </a:lnTo>
                <a:lnTo>
                  <a:pt x="99" y="137"/>
                </a:lnTo>
                <a:lnTo>
                  <a:pt x="100" y="135"/>
                </a:lnTo>
                <a:lnTo>
                  <a:pt x="100" y="136"/>
                </a:lnTo>
                <a:lnTo>
                  <a:pt x="100" y="141"/>
                </a:lnTo>
                <a:lnTo>
                  <a:pt x="100" y="148"/>
                </a:lnTo>
                <a:lnTo>
                  <a:pt x="101" y="145"/>
                </a:lnTo>
                <a:lnTo>
                  <a:pt x="101" y="149"/>
                </a:lnTo>
                <a:lnTo>
                  <a:pt x="101" y="150"/>
                </a:lnTo>
                <a:lnTo>
                  <a:pt x="102" y="141"/>
                </a:lnTo>
                <a:lnTo>
                  <a:pt x="102" y="143"/>
                </a:lnTo>
                <a:lnTo>
                  <a:pt x="102" y="147"/>
                </a:lnTo>
                <a:lnTo>
                  <a:pt x="102" y="149"/>
                </a:lnTo>
                <a:lnTo>
                  <a:pt x="103" y="149"/>
                </a:lnTo>
                <a:lnTo>
                  <a:pt x="103" y="152"/>
                </a:lnTo>
                <a:lnTo>
                  <a:pt x="103" y="152"/>
                </a:lnTo>
                <a:lnTo>
                  <a:pt x="103" y="156"/>
                </a:lnTo>
                <a:lnTo>
                  <a:pt x="104" y="157"/>
                </a:lnTo>
                <a:lnTo>
                  <a:pt x="104" y="160"/>
                </a:lnTo>
                <a:lnTo>
                  <a:pt x="104" y="156"/>
                </a:lnTo>
                <a:lnTo>
                  <a:pt x="104" y="159"/>
                </a:lnTo>
                <a:lnTo>
                  <a:pt x="105" y="160"/>
                </a:lnTo>
                <a:lnTo>
                  <a:pt x="105" y="160"/>
                </a:lnTo>
                <a:lnTo>
                  <a:pt x="105" y="167"/>
                </a:lnTo>
                <a:lnTo>
                  <a:pt x="106" y="164"/>
                </a:lnTo>
                <a:lnTo>
                  <a:pt x="106" y="164"/>
                </a:lnTo>
                <a:lnTo>
                  <a:pt x="106" y="162"/>
                </a:lnTo>
                <a:lnTo>
                  <a:pt x="106" y="167"/>
                </a:lnTo>
                <a:lnTo>
                  <a:pt x="107" y="169"/>
                </a:lnTo>
                <a:lnTo>
                  <a:pt x="107" y="176"/>
                </a:lnTo>
                <a:lnTo>
                  <a:pt x="107" y="175"/>
                </a:lnTo>
                <a:lnTo>
                  <a:pt x="107" y="173"/>
                </a:lnTo>
                <a:lnTo>
                  <a:pt x="108" y="176"/>
                </a:lnTo>
                <a:lnTo>
                  <a:pt x="108" y="180"/>
                </a:lnTo>
                <a:lnTo>
                  <a:pt x="108" y="174"/>
                </a:lnTo>
                <a:lnTo>
                  <a:pt x="109" y="172"/>
                </a:lnTo>
                <a:lnTo>
                  <a:pt x="109" y="173"/>
                </a:lnTo>
                <a:lnTo>
                  <a:pt x="109" y="175"/>
                </a:lnTo>
                <a:lnTo>
                  <a:pt x="109" y="172"/>
                </a:lnTo>
                <a:lnTo>
                  <a:pt x="110" y="185"/>
                </a:lnTo>
                <a:lnTo>
                  <a:pt x="110" y="183"/>
                </a:lnTo>
                <a:lnTo>
                  <a:pt x="110" y="178"/>
                </a:lnTo>
                <a:lnTo>
                  <a:pt x="110" y="178"/>
                </a:lnTo>
                <a:lnTo>
                  <a:pt x="111" y="180"/>
                </a:lnTo>
                <a:lnTo>
                  <a:pt x="111" y="182"/>
                </a:lnTo>
                <a:lnTo>
                  <a:pt x="111" y="180"/>
                </a:lnTo>
                <a:lnTo>
                  <a:pt x="111" y="185"/>
                </a:lnTo>
                <a:lnTo>
                  <a:pt x="112" y="188"/>
                </a:lnTo>
                <a:lnTo>
                  <a:pt x="112" y="182"/>
                </a:lnTo>
                <a:lnTo>
                  <a:pt x="112" y="183"/>
                </a:lnTo>
                <a:lnTo>
                  <a:pt x="113" y="179"/>
                </a:lnTo>
                <a:lnTo>
                  <a:pt x="113" y="182"/>
                </a:lnTo>
                <a:lnTo>
                  <a:pt x="113" y="185"/>
                </a:lnTo>
                <a:lnTo>
                  <a:pt x="113" y="189"/>
                </a:lnTo>
                <a:lnTo>
                  <a:pt x="114" y="188"/>
                </a:lnTo>
                <a:lnTo>
                  <a:pt x="114" y="192"/>
                </a:lnTo>
                <a:lnTo>
                  <a:pt x="114" y="194"/>
                </a:lnTo>
                <a:lnTo>
                  <a:pt x="114" y="193"/>
                </a:lnTo>
                <a:lnTo>
                  <a:pt x="115" y="194"/>
                </a:lnTo>
                <a:lnTo>
                  <a:pt x="115" y="191"/>
                </a:lnTo>
                <a:lnTo>
                  <a:pt x="115" y="201"/>
                </a:lnTo>
                <a:lnTo>
                  <a:pt x="115" y="207"/>
                </a:lnTo>
                <a:lnTo>
                  <a:pt x="116" y="196"/>
                </a:lnTo>
                <a:lnTo>
                  <a:pt x="116" y="190"/>
                </a:lnTo>
                <a:lnTo>
                  <a:pt x="116" y="196"/>
                </a:lnTo>
                <a:lnTo>
                  <a:pt x="116" y="189"/>
                </a:lnTo>
                <a:lnTo>
                  <a:pt x="117" y="199"/>
                </a:lnTo>
                <a:lnTo>
                  <a:pt x="117" y="197"/>
                </a:lnTo>
                <a:lnTo>
                  <a:pt x="117" y="192"/>
                </a:lnTo>
                <a:lnTo>
                  <a:pt x="118" y="192"/>
                </a:lnTo>
                <a:lnTo>
                  <a:pt x="118" y="192"/>
                </a:lnTo>
                <a:lnTo>
                  <a:pt x="118" y="188"/>
                </a:lnTo>
                <a:lnTo>
                  <a:pt x="118" y="196"/>
                </a:lnTo>
                <a:lnTo>
                  <a:pt x="119" y="197"/>
                </a:lnTo>
                <a:lnTo>
                  <a:pt x="119" y="192"/>
                </a:lnTo>
                <a:lnTo>
                  <a:pt x="119" y="193"/>
                </a:lnTo>
                <a:lnTo>
                  <a:pt x="119" y="201"/>
                </a:lnTo>
                <a:lnTo>
                  <a:pt x="120" y="198"/>
                </a:lnTo>
                <a:lnTo>
                  <a:pt x="120" y="195"/>
                </a:lnTo>
                <a:lnTo>
                  <a:pt x="120" y="195"/>
                </a:lnTo>
                <a:lnTo>
                  <a:pt x="120" y="197"/>
                </a:lnTo>
                <a:lnTo>
                  <a:pt x="121" y="194"/>
                </a:lnTo>
                <a:lnTo>
                  <a:pt x="121" y="200"/>
                </a:lnTo>
                <a:lnTo>
                  <a:pt x="121" y="199"/>
                </a:lnTo>
                <a:lnTo>
                  <a:pt x="121" y="201"/>
                </a:lnTo>
                <a:lnTo>
                  <a:pt x="122" y="204"/>
                </a:lnTo>
                <a:lnTo>
                  <a:pt x="122" y="209"/>
                </a:lnTo>
                <a:lnTo>
                  <a:pt x="122" y="208"/>
                </a:lnTo>
                <a:lnTo>
                  <a:pt x="122" y="202"/>
                </a:lnTo>
                <a:lnTo>
                  <a:pt x="123" y="206"/>
                </a:lnTo>
                <a:lnTo>
                  <a:pt x="123" y="209"/>
                </a:lnTo>
                <a:lnTo>
                  <a:pt x="123" y="209"/>
                </a:lnTo>
                <a:lnTo>
                  <a:pt x="124" y="205"/>
                </a:lnTo>
                <a:lnTo>
                  <a:pt x="124" y="206"/>
                </a:lnTo>
                <a:lnTo>
                  <a:pt x="124" y="202"/>
                </a:lnTo>
                <a:lnTo>
                  <a:pt x="124" y="202"/>
                </a:lnTo>
                <a:lnTo>
                  <a:pt x="125" y="202"/>
                </a:lnTo>
                <a:lnTo>
                  <a:pt x="125" y="205"/>
                </a:lnTo>
                <a:lnTo>
                  <a:pt x="125" y="201"/>
                </a:lnTo>
                <a:lnTo>
                  <a:pt x="125" y="202"/>
                </a:lnTo>
                <a:lnTo>
                  <a:pt x="126" y="206"/>
                </a:lnTo>
                <a:lnTo>
                  <a:pt x="126" y="198"/>
                </a:lnTo>
                <a:lnTo>
                  <a:pt x="126" y="198"/>
                </a:lnTo>
                <a:lnTo>
                  <a:pt x="127" y="202"/>
                </a:lnTo>
                <a:lnTo>
                  <a:pt x="127" y="204"/>
                </a:lnTo>
                <a:lnTo>
                  <a:pt x="127" y="201"/>
                </a:lnTo>
                <a:lnTo>
                  <a:pt x="127" y="204"/>
                </a:lnTo>
                <a:lnTo>
                  <a:pt x="128" y="201"/>
                </a:lnTo>
                <a:lnTo>
                  <a:pt x="128" y="208"/>
                </a:lnTo>
                <a:lnTo>
                  <a:pt x="128" y="213"/>
                </a:lnTo>
                <a:lnTo>
                  <a:pt x="128" y="201"/>
                </a:lnTo>
                <a:lnTo>
                  <a:pt x="129" y="196"/>
                </a:lnTo>
                <a:lnTo>
                  <a:pt x="129" y="191"/>
                </a:lnTo>
                <a:lnTo>
                  <a:pt x="129" y="198"/>
                </a:lnTo>
                <a:lnTo>
                  <a:pt x="130" y="203"/>
                </a:lnTo>
                <a:lnTo>
                  <a:pt x="130" y="200"/>
                </a:lnTo>
                <a:lnTo>
                  <a:pt x="130" y="203"/>
                </a:lnTo>
                <a:lnTo>
                  <a:pt x="130" y="201"/>
                </a:lnTo>
                <a:lnTo>
                  <a:pt x="131" y="201"/>
                </a:lnTo>
                <a:lnTo>
                  <a:pt x="131" y="196"/>
                </a:lnTo>
                <a:lnTo>
                  <a:pt x="131" y="196"/>
                </a:lnTo>
                <a:lnTo>
                  <a:pt x="131" y="205"/>
                </a:lnTo>
                <a:lnTo>
                  <a:pt x="132" y="213"/>
                </a:lnTo>
                <a:lnTo>
                  <a:pt x="132" y="208"/>
                </a:lnTo>
                <a:lnTo>
                  <a:pt x="132" y="196"/>
                </a:lnTo>
                <a:lnTo>
                  <a:pt x="132" y="194"/>
                </a:lnTo>
                <a:lnTo>
                  <a:pt x="133" y="200"/>
                </a:lnTo>
                <a:lnTo>
                  <a:pt x="133" y="192"/>
                </a:lnTo>
                <a:lnTo>
                  <a:pt x="133" y="195"/>
                </a:lnTo>
                <a:lnTo>
                  <a:pt x="133" y="194"/>
                </a:lnTo>
                <a:lnTo>
                  <a:pt x="134" y="198"/>
                </a:lnTo>
                <a:lnTo>
                  <a:pt x="134" y="192"/>
                </a:lnTo>
                <a:lnTo>
                  <a:pt x="134" y="190"/>
                </a:lnTo>
                <a:lnTo>
                  <a:pt x="135" y="190"/>
                </a:lnTo>
                <a:lnTo>
                  <a:pt x="135" y="194"/>
                </a:lnTo>
                <a:lnTo>
                  <a:pt x="135" y="193"/>
                </a:lnTo>
                <a:lnTo>
                  <a:pt x="135" y="191"/>
                </a:lnTo>
                <a:lnTo>
                  <a:pt x="136" y="191"/>
                </a:lnTo>
                <a:lnTo>
                  <a:pt x="136" y="193"/>
                </a:lnTo>
                <a:lnTo>
                  <a:pt x="136" y="197"/>
                </a:lnTo>
                <a:lnTo>
                  <a:pt x="136" y="193"/>
                </a:lnTo>
                <a:lnTo>
                  <a:pt x="137" y="194"/>
                </a:lnTo>
                <a:lnTo>
                  <a:pt x="137" y="194"/>
                </a:lnTo>
                <a:lnTo>
                  <a:pt x="137" y="194"/>
                </a:lnTo>
                <a:lnTo>
                  <a:pt x="137" y="195"/>
                </a:lnTo>
                <a:lnTo>
                  <a:pt x="138" y="195"/>
                </a:lnTo>
                <a:lnTo>
                  <a:pt x="138" y="198"/>
                </a:lnTo>
                <a:lnTo>
                  <a:pt x="138" y="192"/>
                </a:lnTo>
                <a:lnTo>
                  <a:pt x="138" y="191"/>
                </a:lnTo>
                <a:lnTo>
                  <a:pt x="139" y="195"/>
                </a:lnTo>
                <a:lnTo>
                  <a:pt x="139" y="198"/>
                </a:lnTo>
                <a:lnTo>
                  <a:pt x="139" y="196"/>
                </a:lnTo>
                <a:lnTo>
                  <a:pt x="140" y="193"/>
                </a:lnTo>
                <a:lnTo>
                  <a:pt x="140" y="187"/>
                </a:lnTo>
                <a:lnTo>
                  <a:pt x="140" y="189"/>
                </a:lnTo>
                <a:lnTo>
                  <a:pt x="140" y="197"/>
                </a:lnTo>
                <a:lnTo>
                  <a:pt x="141" y="199"/>
                </a:lnTo>
                <a:lnTo>
                  <a:pt x="141" y="200"/>
                </a:lnTo>
                <a:lnTo>
                  <a:pt x="141" y="203"/>
                </a:lnTo>
                <a:lnTo>
                  <a:pt x="141" y="205"/>
                </a:lnTo>
                <a:lnTo>
                  <a:pt x="142" y="201"/>
                </a:lnTo>
                <a:lnTo>
                  <a:pt x="142" y="204"/>
                </a:lnTo>
                <a:lnTo>
                  <a:pt x="142" y="199"/>
                </a:lnTo>
                <a:lnTo>
                  <a:pt x="142" y="198"/>
                </a:lnTo>
                <a:lnTo>
                  <a:pt x="143" y="203"/>
                </a:lnTo>
                <a:lnTo>
                  <a:pt x="143" y="204"/>
                </a:lnTo>
                <a:lnTo>
                  <a:pt x="143" y="206"/>
                </a:lnTo>
                <a:lnTo>
                  <a:pt x="143" y="203"/>
                </a:lnTo>
                <a:lnTo>
                  <a:pt x="144" y="203"/>
                </a:lnTo>
                <a:lnTo>
                  <a:pt x="144" y="200"/>
                </a:lnTo>
                <a:lnTo>
                  <a:pt x="144" y="200"/>
                </a:lnTo>
                <a:lnTo>
                  <a:pt x="145" y="200"/>
                </a:lnTo>
                <a:lnTo>
                  <a:pt x="145" y="204"/>
                </a:lnTo>
                <a:lnTo>
                  <a:pt x="145" y="202"/>
                </a:lnTo>
                <a:lnTo>
                  <a:pt x="145" y="199"/>
                </a:lnTo>
                <a:lnTo>
                  <a:pt x="146" y="204"/>
                </a:lnTo>
                <a:lnTo>
                  <a:pt x="146" y="203"/>
                </a:lnTo>
                <a:lnTo>
                  <a:pt x="146" y="208"/>
                </a:lnTo>
                <a:lnTo>
                  <a:pt x="146" y="206"/>
                </a:lnTo>
                <a:lnTo>
                  <a:pt x="147" y="202"/>
                </a:lnTo>
                <a:lnTo>
                  <a:pt x="147" y="206"/>
                </a:lnTo>
                <a:lnTo>
                  <a:pt x="147" y="205"/>
                </a:lnTo>
                <a:lnTo>
                  <a:pt x="147" y="205"/>
                </a:lnTo>
                <a:lnTo>
                  <a:pt x="148" y="203"/>
                </a:lnTo>
                <a:lnTo>
                  <a:pt x="148" y="204"/>
                </a:lnTo>
                <a:lnTo>
                  <a:pt x="148" y="203"/>
                </a:lnTo>
                <a:lnTo>
                  <a:pt x="149" y="200"/>
                </a:lnTo>
                <a:lnTo>
                  <a:pt x="149" y="198"/>
                </a:lnTo>
                <a:lnTo>
                  <a:pt x="149" y="196"/>
                </a:lnTo>
                <a:lnTo>
                  <a:pt x="149" y="201"/>
                </a:lnTo>
                <a:lnTo>
                  <a:pt x="150" y="203"/>
                </a:lnTo>
                <a:lnTo>
                  <a:pt x="150" y="200"/>
                </a:lnTo>
                <a:lnTo>
                  <a:pt x="150" y="197"/>
                </a:lnTo>
                <a:lnTo>
                  <a:pt x="150" y="204"/>
                </a:lnTo>
                <a:lnTo>
                  <a:pt x="151" y="208"/>
                </a:lnTo>
                <a:lnTo>
                  <a:pt x="151" y="203"/>
                </a:lnTo>
                <a:lnTo>
                  <a:pt x="151" y="201"/>
                </a:lnTo>
                <a:lnTo>
                  <a:pt x="152" y="195"/>
                </a:lnTo>
                <a:lnTo>
                  <a:pt x="152" y="186"/>
                </a:lnTo>
                <a:lnTo>
                  <a:pt x="152" y="191"/>
                </a:lnTo>
                <a:lnTo>
                  <a:pt x="152" y="201"/>
                </a:lnTo>
                <a:lnTo>
                  <a:pt x="153" y="197"/>
                </a:lnTo>
                <a:lnTo>
                  <a:pt x="153" y="190"/>
                </a:lnTo>
                <a:lnTo>
                  <a:pt x="153" y="182"/>
                </a:lnTo>
                <a:lnTo>
                  <a:pt x="153" y="201"/>
                </a:lnTo>
                <a:lnTo>
                  <a:pt x="154" y="196"/>
                </a:lnTo>
                <a:lnTo>
                  <a:pt x="154" y="186"/>
                </a:lnTo>
                <a:lnTo>
                  <a:pt x="154" y="188"/>
                </a:lnTo>
                <a:lnTo>
                  <a:pt x="154" y="194"/>
                </a:lnTo>
                <a:lnTo>
                  <a:pt x="155" y="193"/>
                </a:lnTo>
                <a:lnTo>
                  <a:pt x="155" y="195"/>
                </a:lnTo>
                <a:lnTo>
                  <a:pt x="155" y="202"/>
                </a:lnTo>
                <a:lnTo>
                  <a:pt x="156" y="198"/>
                </a:lnTo>
                <a:lnTo>
                  <a:pt x="156" y="201"/>
                </a:lnTo>
                <a:lnTo>
                  <a:pt x="156" y="194"/>
                </a:lnTo>
                <a:lnTo>
                  <a:pt x="156" y="194"/>
                </a:lnTo>
                <a:lnTo>
                  <a:pt x="157" y="196"/>
                </a:lnTo>
                <a:lnTo>
                  <a:pt x="157" y="197"/>
                </a:lnTo>
                <a:lnTo>
                  <a:pt x="157" y="198"/>
                </a:lnTo>
                <a:lnTo>
                  <a:pt x="157" y="193"/>
                </a:lnTo>
                <a:lnTo>
                  <a:pt x="158" y="194"/>
                </a:lnTo>
                <a:lnTo>
                  <a:pt x="158" y="195"/>
                </a:lnTo>
                <a:lnTo>
                  <a:pt x="158" y="199"/>
                </a:lnTo>
                <a:lnTo>
                  <a:pt x="158" y="199"/>
                </a:lnTo>
                <a:lnTo>
                  <a:pt x="159" y="201"/>
                </a:lnTo>
                <a:lnTo>
                  <a:pt x="159" y="198"/>
                </a:lnTo>
                <a:lnTo>
                  <a:pt x="159" y="199"/>
                </a:lnTo>
                <a:lnTo>
                  <a:pt x="159" y="193"/>
                </a:lnTo>
                <a:lnTo>
                  <a:pt x="160" y="192"/>
                </a:lnTo>
                <a:lnTo>
                  <a:pt x="160" y="186"/>
                </a:lnTo>
                <a:lnTo>
                  <a:pt x="160" y="189"/>
                </a:lnTo>
                <a:lnTo>
                  <a:pt x="160" y="191"/>
                </a:lnTo>
                <a:lnTo>
                  <a:pt x="161" y="194"/>
                </a:lnTo>
                <a:lnTo>
                  <a:pt x="161" y="187"/>
                </a:lnTo>
                <a:lnTo>
                  <a:pt x="161" y="192"/>
                </a:lnTo>
                <a:lnTo>
                  <a:pt x="162" y="198"/>
                </a:lnTo>
                <a:lnTo>
                  <a:pt x="162" y="192"/>
                </a:lnTo>
                <a:lnTo>
                  <a:pt x="162" y="189"/>
                </a:lnTo>
                <a:lnTo>
                  <a:pt x="162" y="195"/>
                </a:lnTo>
                <a:lnTo>
                  <a:pt x="163" y="189"/>
                </a:lnTo>
                <a:lnTo>
                  <a:pt x="163" y="190"/>
                </a:lnTo>
                <a:lnTo>
                  <a:pt x="163" y="194"/>
                </a:lnTo>
                <a:lnTo>
                  <a:pt x="163" y="196"/>
                </a:lnTo>
                <a:lnTo>
                  <a:pt x="164" y="195"/>
                </a:lnTo>
                <a:lnTo>
                  <a:pt x="164" y="192"/>
                </a:lnTo>
                <a:lnTo>
                  <a:pt x="164" y="195"/>
                </a:lnTo>
                <a:lnTo>
                  <a:pt x="164" y="194"/>
                </a:lnTo>
                <a:lnTo>
                  <a:pt x="165" y="187"/>
                </a:lnTo>
                <a:lnTo>
                  <a:pt x="165" y="191"/>
                </a:lnTo>
                <a:lnTo>
                  <a:pt x="165" y="190"/>
                </a:lnTo>
                <a:lnTo>
                  <a:pt x="165" y="191"/>
                </a:lnTo>
                <a:lnTo>
                  <a:pt x="166" y="196"/>
                </a:lnTo>
                <a:lnTo>
                  <a:pt x="166" y="191"/>
                </a:lnTo>
                <a:lnTo>
                  <a:pt x="166" y="194"/>
                </a:lnTo>
                <a:lnTo>
                  <a:pt x="167" y="196"/>
                </a:lnTo>
                <a:lnTo>
                  <a:pt x="167" y="196"/>
                </a:lnTo>
                <a:lnTo>
                  <a:pt x="167" y="196"/>
                </a:lnTo>
                <a:lnTo>
                  <a:pt x="167" y="203"/>
                </a:lnTo>
                <a:lnTo>
                  <a:pt x="168" y="202"/>
                </a:lnTo>
                <a:lnTo>
                  <a:pt x="168" y="198"/>
                </a:lnTo>
                <a:lnTo>
                  <a:pt x="168" y="199"/>
                </a:lnTo>
                <a:lnTo>
                  <a:pt x="168" y="204"/>
                </a:lnTo>
                <a:lnTo>
                  <a:pt x="169" y="210"/>
                </a:lnTo>
                <a:lnTo>
                  <a:pt x="169" y="210"/>
                </a:lnTo>
                <a:lnTo>
                  <a:pt x="169" y="213"/>
                </a:lnTo>
                <a:lnTo>
                  <a:pt x="170" y="217"/>
                </a:lnTo>
                <a:lnTo>
                  <a:pt x="170" y="217"/>
                </a:lnTo>
                <a:lnTo>
                  <a:pt x="170" y="213"/>
                </a:lnTo>
                <a:lnTo>
                  <a:pt x="170" y="218"/>
                </a:lnTo>
                <a:lnTo>
                  <a:pt x="171" y="206"/>
                </a:lnTo>
                <a:lnTo>
                  <a:pt x="171" y="208"/>
                </a:lnTo>
                <a:lnTo>
                  <a:pt x="171" y="210"/>
                </a:lnTo>
                <a:lnTo>
                  <a:pt x="171" y="215"/>
                </a:lnTo>
                <a:lnTo>
                  <a:pt x="172" y="217"/>
                </a:lnTo>
                <a:lnTo>
                  <a:pt x="172" y="220"/>
                </a:lnTo>
                <a:lnTo>
                  <a:pt x="172" y="219"/>
                </a:lnTo>
                <a:lnTo>
                  <a:pt x="172" y="220"/>
                </a:lnTo>
                <a:lnTo>
                  <a:pt x="173" y="219"/>
                </a:lnTo>
                <a:lnTo>
                  <a:pt x="173" y="216"/>
                </a:lnTo>
                <a:lnTo>
                  <a:pt x="173" y="222"/>
                </a:lnTo>
                <a:lnTo>
                  <a:pt x="174" y="216"/>
                </a:lnTo>
                <a:lnTo>
                  <a:pt x="174" y="210"/>
                </a:lnTo>
                <a:lnTo>
                  <a:pt x="174" y="206"/>
                </a:lnTo>
                <a:lnTo>
                  <a:pt x="174" y="206"/>
                </a:lnTo>
                <a:lnTo>
                  <a:pt x="175" y="206"/>
                </a:lnTo>
                <a:lnTo>
                  <a:pt x="175" y="204"/>
                </a:lnTo>
                <a:lnTo>
                  <a:pt x="175" y="198"/>
                </a:lnTo>
                <a:lnTo>
                  <a:pt x="175" y="205"/>
                </a:lnTo>
                <a:lnTo>
                  <a:pt x="176" y="211"/>
                </a:lnTo>
                <a:lnTo>
                  <a:pt x="176" y="205"/>
                </a:lnTo>
                <a:lnTo>
                  <a:pt x="176" y="209"/>
                </a:lnTo>
                <a:lnTo>
                  <a:pt x="176" y="209"/>
                </a:lnTo>
                <a:lnTo>
                  <a:pt x="177" y="214"/>
                </a:lnTo>
                <a:lnTo>
                  <a:pt x="177" y="214"/>
                </a:lnTo>
                <a:lnTo>
                  <a:pt x="177" y="214"/>
                </a:lnTo>
                <a:lnTo>
                  <a:pt x="178" y="218"/>
                </a:lnTo>
                <a:lnTo>
                  <a:pt x="178" y="224"/>
                </a:lnTo>
                <a:lnTo>
                  <a:pt x="178" y="219"/>
                </a:lnTo>
                <a:lnTo>
                  <a:pt x="178" y="214"/>
                </a:lnTo>
                <a:lnTo>
                  <a:pt x="179" y="217"/>
                </a:lnTo>
                <a:lnTo>
                  <a:pt x="179" y="220"/>
                </a:lnTo>
                <a:lnTo>
                  <a:pt x="179" y="219"/>
                </a:lnTo>
                <a:lnTo>
                  <a:pt x="179" y="224"/>
                </a:lnTo>
                <a:lnTo>
                  <a:pt x="180" y="231"/>
                </a:lnTo>
                <a:lnTo>
                  <a:pt x="180" y="231"/>
                </a:lnTo>
                <a:lnTo>
                  <a:pt x="180" y="223"/>
                </a:lnTo>
                <a:lnTo>
                  <a:pt x="180" y="221"/>
                </a:lnTo>
                <a:lnTo>
                  <a:pt x="181" y="219"/>
                </a:lnTo>
                <a:lnTo>
                  <a:pt x="181" y="225"/>
                </a:lnTo>
                <a:lnTo>
                  <a:pt x="181" y="226"/>
                </a:lnTo>
                <a:lnTo>
                  <a:pt x="181" y="229"/>
                </a:lnTo>
                <a:lnTo>
                  <a:pt x="182" y="232"/>
                </a:lnTo>
                <a:lnTo>
                  <a:pt x="182" y="229"/>
                </a:lnTo>
                <a:lnTo>
                  <a:pt x="182" y="226"/>
                </a:lnTo>
                <a:lnTo>
                  <a:pt x="183" y="226"/>
                </a:lnTo>
                <a:lnTo>
                  <a:pt x="183" y="229"/>
                </a:lnTo>
                <a:lnTo>
                  <a:pt x="183" y="226"/>
                </a:lnTo>
                <a:lnTo>
                  <a:pt x="183" y="231"/>
                </a:lnTo>
                <a:lnTo>
                  <a:pt x="184" y="232"/>
                </a:lnTo>
                <a:lnTo>
                  <a:pt x="184" y="228"/>
                </a:lnTo>
                <a:lnTo>
                  <a:pt x="184" y="229"/>
                </a:lnTo>
                <a:lnTo>
                  <a:pt x="184" y="226"/>
                </a:lnTo>
                <a:lnTo>
                  <a:pt x="185" y="221"/>
                </a:lnTo>
                <a:lnTo>
                  <a:pt x="185" y="228"/>
                </a:lnTo>
                <a:lnTo>
                  <a:pt x="185" y="230"/>
                </a:lnTo>
                <a:lnTo>
                  <a:pt x="185" y="236"/>
                </a:lnTo>
                <a:lnTo>
                  <a:pt x="186" y="236"/>
                </a:lnTo>
                <a:lnTo>
                  <a:pt x="186" y="234"/>
                </a:lnTo>
                <a:lnTo>
                  <a:pt x="186" y="235"/>
                </a:lnTo>
                <a:lnTo>
                  <a:pt x="186" y="237"/>
                </a:lnTo>
                <a:lnTo>
                  <a:pt x="187" y="236"/>
                </a:lnTo>
                <a:lnTo>
                  <a:pt x="187" y="238"/>
                </a:lnTo>
                <a:lnTo>
                  <a:pt x="187" y="235"/>
                </a:lnTo>
                <a:lnTo>
                  <a:pt x="187" y="234"/>
                </a:lnTo>
                <a:lnTo>
                  <a:pt x="188" y="239"/>
                </a:lnTo>
                <a:lnTo>
                  <a:pt x="188" y="238"/>
                </a:lnTo>
                <a:lnTo>
                  <a:pt x="188" y="244"/>
                </a:lnTo>
                <a:lnTo>
                  <a:pt x="189" y="245"/>
                </a:lnTo>
                <a:lnTo>
                  <a:pt x="189" y="242"/>
                </a:lnTo>
                <a:lnTo>
                  <a:pt x="189" y="242"/>
                </a:lnTo>
                <a:lnTo>
                  <a:pt x="189" y="245"/>
                </a:lnTo>
                <a:lnTo>
                  <a:pt x="190" y="250"/>
                </a:lnTo>
                <a:lnTo>
                  <a:pt x="190" y="247"/>
                </a:lnTo>
                <a:lnTo>
                  <a:pt x="190" y="246"/>
                </a:lnTo>
                <a:lnTo>
                  <a:pt x="190" y="250"/>
                </a:lnTo>
                <a:lnTo>
                  <a:pt x="191" y="250"/>
                </a:lnTo>
                <a:lnTo>
                  <a:pt x="191" y="254"/>
                </a:lnTo>
                <a:lnTo>
                  <a:pt x="191" y="255"/>
                </a:lnTo>
                <a:lnTo>
                  <a:pt x="192" y="252"/>
                </a:lnTo>
                <a:lnTo>
                  <a:pt x="192" y="252"/>
                </a:lnTo>
                <a:lnTo>
                  <a:pt x="192" y="258"/>
                </a:lnTo>
                <a:lnTo>
                  <a:pt x="192" y="261"/>
                </a:lnTo>
                <a:lnTo>
                  <a:pt x="193" y="263"/>
                </a:lnTo>
                <a:lnTo>
                  <a:pt x="193" y="258"/>
                </a:lnTo>
                <a:lnTo>
                  <a:pt x="193" y="256"/>
                </a:lnTo>
                <a:lnTo>
                  <a:pt x="193" y="258"/>
                </a:lnTo>
                <a:lnTo>
                  <a:pt x="194" y="251"/>
                </a:lnTo>
                <a:lnTo>
                  <a:pt x="194" y="247"/>
                </a:lnTo>
                <a:lnTo>
                  <a:pt x="194" y="245"/>
                </a:lnTo>
                <a:lnTo>
                  <a:pt x="195" y="248"/>
                </a:lnTo>
                <a:lnTo>
                  <a:pt x="195" y="245"/>
                </a:lnTo>
                <a:lnTo>
                  <a:pt x="195" y="247"/>
                </a:lnTo>
                <a:lnTo>
                  <a:pt x="195" y="241"/>
                </a:lnTo>
                <a:lnTo>
                  <a:pt x="196" y="249"/>
                </a:lnTo>
                <a:lnTo>
                  <a:pt x="196" y="263"/>
                </a:lnTo>
                <a:lnTo>
                  <a:pt x="196" y="267"/>
                </a:lnTo>
                <a:lnTo>
                  <a:pt x="196" y="266"/>
                </a:lnTo>
                <a:lnTo>
                  <a:pt x="197" y="257"/>
                </a:lnTo>
                <a:lnTo>
                  <a:pt x="197" y="252"/>
                </a:lnTo>
                <a:lnTo>
                  <a:pt x="197" y="253"/>
                </a:lnTo>
                <a:lnTo>
                  <a:pt x="197" y="255"/>
                </a:lnTo>
                <a:lnTo>
                  <a:pt x="198" y="252"/>
                </a:lnTo>
                <a:lnTo>
                  <a:pt x="198" y="247"/>
                </a:lnTo>
                <a:lnTo>
                  <a:pt x="198" y="247"/>
                </a:lnTo>
                <a:lnTo>
                  <a:pt x="199" y="247"/>
                </a:lnTo>
                <a:lnTo>
                  <a:pt x="199" y="243"/>
                </a:lnTo>
                <a:lnTo>
                  <a:pt x="199" y="245"/>
                </a:lnTo>
                <a:lnTo>
                  <a:pt x="199" y="244"/>
                </a:lnTo>
                <a:lnTo>
                  <a:pt x="200" y="242"/>
                </a:lnTo>
                <a:lnTo>
                  <a:pt x="200" y="246"/>
                </a:lnTo>
                <a:lnTo>
                  <a:pt x="200" y="245"/>
                </a:lnTo>
                <a:lnTo>
                  <a:pt x="200" y="245"/>
                </a:lnTo>
                <a:lnTo>
                  <a:pt x="201" y="246"/>
                </a:lnTo>
                <a:lnTo>
                  <a:pt x="201" y="245"/>
                </a:lnTo>
                <a:lnTo>
                  <a:pt x="201" y="245"/>
                </a:lnTo>
                <a:lnTo>
                  <a:pt x="201" y="246"/>
                </a:lnTo>
                <a:lnTo>
                  <a:pt x="202" y="245"/>
                </a:lnTo>
                <a:lnTo>
                  <a:pt x="202" y="242"/>
                </a:lnTo>
                <a:lnTo>
                  <a:pt x="202" y="255"/>
                </a:lnTo>
                <a:lnTo>
                  <a:pt x="202" y="247"/>
                </a:lnTo>
                <a:lnTo>
                  <a:pt x="203" y="246"/>
                </a:lnTo>
                <a:lnTo>
                  <a:pt x="203" y="239"/>
                </a:lnTo>
                <a:lnTo>
                  <a:pt x="203" y="244"/>
                </a:lnTo>
                <a:lnTo>
                  <a:pt x="203" y="238"/>
                </a:lnTo>
                <a:lnTo>
                  <a:pt x="204" y="233"/>
                </a:lnTo>
                <a:lnTo>
                  <a:pt x="204" y="231"/>
                </a:lnTo>
                <a:lnTo>
                  <a:pt x="204" y="244"/>
                </a:lnTo>
                <a:lnTo>
                  <a:pt x="205" y="241"/>
                </a:lnTo>
                <a:lnTo>
                  <a:pt x="205" y="231"/>
                </a:lnTo>
                <a:lnTo>
                  <a:pt x="205" y="243"/>
                </a:lnTo>
                <a:lnTo>
                  <a:pt x="205" y="252"/>
                </a:lnTo>
                <a:lnTo>
                  <a:pt x="206" y="245"/>
                </a:lnTo>
                <a:lnTo>
                  <a:pt x="206" y="233"/>
                </a:lnTo>
                <a:lnTo>
                  <a:pt x="206" y="228"/>
                </a:lnTo>
                <a:lnTo>
                  <a:pt x="206" y="221"/>
                </a:lnTo>
                <a:lnTo>
                  <a:pt x="207" y="219"/>
                </a:lnTo>
                <a:lnTo>
                  <a:pt x="207" y="213"/>
                </a:lnTo>
                <a:lnTo>
                  <a:pt x="207" y="215"/>
                </a:lnTo>
                <a:lnTo>
                  <a:pt x="207" y="223"/>
                </a:lnTo>
                <a:lnTo>
                  <a:pt x="208" y="211"/>
                </a:lnTo>
                <a:lnTo>
                  <a:pt x="208" y="206"/>
                </a:lnTo>
                <a:lnTo>
                  <a:pt x="208" y="209"/>
                </a:lnTo>
                <a:lnTo>
                  <a:pt x="208" y="215"/>
                </a:lnTo>
                <a:lnTo>
                  <a:pt x="209" y="210"/>
                </a:lnTo>
                <a:lnTo>
                  <a:pt x="209" y="200"/>
                </a:lnTo>
                <a:lnTo>
                  <a:pt x="209" y="206"/>
                </a:lnTo>
                <a:lnTo>
                  <a:pt x="210" y="208"/>
                </a:lnTo>
                <a:lnTo>
                  <a:pt x="210" y="208"/>
                </a:lnTo>
                <a:lnTo>
                  <a:pt x="210" y="208"/>
                </a:lnTo>
                <a:lnTo>
                  <a:pt x="210" y="196"/>
                </a:lnTo>
                <a:lnTo>
                  <a:pt x="211" y="199"/>
                </a:lnTo>
                <a:lnTo>
                  <a:pt x="211" y="198"/>
                </a:lnTo>
                <a:lnTo>
                  <a:pt x="211" y="195"/>
                </a:lnTo>
                <a:lnTo>
                  <a:pt x="211" y="197"/>
                </a:lnTo>
                <a:lnTo>
                  <a:pt x="212" y="201"/>
                </a:lnTo>
                <a:lnTo>
                  <a:pt x="212" y="196"/>
                </a:lnTo>
                <a:lnTo>
                  <a:pt x="212" y="199"/>
                </a:lnTo>
                <a:lnTo>
                  <a:pt x="213" y="196"/>
                </a:lnTo>
                <a:lnTo>
                  <a:pt x="213" y="198"/>
                </a:lnTo>
                <a:lnTo>
                  <a:pt x="213" y="199"/>
                </a:lnTo>
                <a:lnTo>
                  <a:pt x="213" y="191"/>
                </a:lnTo>
                <a:lnTo>
                  <a:pt x="214" y="198"/>
                </a:lnTo>
                <a:lnTo>
                  <a:pt x="214" y="199"/>
                </a:lnTo>
                <a:lnTo>
                  <a:pt x="214" y="198"/>
                </a:lnTo>
                <a:lnTo>
                  <a:pt x="214" y="193"/>
                </a:lnTo>
                <a:lnTo>
                  <a:pt x="215" y="196"/>
                </a:lnTo>
                <a:lnTo>
                  <a:pt x="215" y="199"/>
                </a:lnTo>
                <a:lnTo>
                  <a:pt x="215" y="201"/>
                </a:lnTo>
                <a:lnTo>
                  <a:pt x="215" y="207"/>
                </a:lnTo>
                <a:lnTo>
                  <a:pt x="216" y="203"/>
                </a:lnTo>
                <a:lnTo>
                  <a:pt x="216" y="207"/>
                </a:lnTo>
                <a:lnTo>
                  <a:pt x="216" y="204"/>
                </a:lnTo>
                <a:lnTo>
                  <a:pt x="217" y="201"/>
                </a:lnTo>
                <a:lnTo>
                  <a:pt x="217" y="212"/>
                </a:lnTo>
                <a:lnTo>
                  <a:pt x="217" y="213"/>
                </a:lnTo>
                <a:lnTo>
                  <a:pt x="217" y="203"/>
                </a:lnTo>
                <a:lnTo>
                  <a:pt x="218" y="201"/>
                </a:lnTo>
                <a:lnTo>
                  <a:pt x="218" y="196"/>
                </a:lnTo>
                <a:lnTo>
                  <a:pt x="218" y="206"/>
                </a:lnTo>
                <a:lnTo>
                  <a:pt x="218" y="201"/>
                </a:lnTo>
                <a:lnTo>
                  <a:pt x="219" y="203"/>
                </a:lnTo>
                <a:lnTo>
                  <a:pt x="219" y="208"/>
                </a:lnTo>
                <a:lnTo>
                  <a:pt x="219" y="208"/>
                </a:lnTo>
                <a:lnTo>
                  <a:pt x="219" y="208"/>
                </a:lnTo>
                <a:lnTo>
                  <a:pt x="220" y="210"/>
                </a:lnTo>
                <a:lnTo>
                  <a:pt x="220" y="208"/>
                </a:lnTo>
                <a:lnTo>
                  <a:pt x="220" y="214"/>
                </a:lnTo>
                <a:lnTo>
                  <a:pt x="221" y="210"/>
                </a:lnTo>
                <a:lnTo>
                  <a:pt x="221" y="207"/>
                </a:lnTo>
                <a:lnTo>
                  <a:pt x="221" y="205"/>
                </a:lnTo>
                <a:lnTo>
                  <a:pt x="221" y="203"/>
                </a:lnTo>
                <a:lnTo>
                  <a:pt x="222" y="214"/>
                </a:lnTo>
                <a:lnTo>
                  <a:pt x="222" y="212"/>
                </a:lnTo>
                <a:lnTo>
                  <a:pt x="222" y="217"/>
                </a:lnTo>
                <a:lnTo>
                  <a:pt x="222" y="209"/>
                </a:lnTo>
                <a:lnTo>
                  <a:pt x="223" y="208"/>
                </a:lnTo>
                <a:lnTo>
                  <a:pt x="223" y="212"/>
                </a:lnTo>
                <a:lnTo>
                  <a:pt x="223" y="217"/>
                </a:lnTo>
                <a:lnTo>
                  <a:pt x="223" y="216"/>
                </a:lnTo>
                <a:lnTo>
                  <a:pt x="224" y="218"/>
                </a:lnTo>
                <a:lnTo>
                  <a:pt x="224" y="216"/>
                </a:lnTo>
                <a:lnTo>
                  <a:pt x="224" y="220"/>
                </a:lnTo>
                <a:lnTo>
                  <a:pt x="224" y="223"/>
                </a:lnTo>
                <a:lnTo>
                  <a:pt x="225" y="221"/>
                </a:lnTo>
                <a:lnTo>
                  <a:pt x="225" y="227"/>
                </a:lnTo>
                <a:lnTo>
                  <a:pt x="225" y="228"/>
                </a:lnTo>
                <a:lnTo>
                  <a:pt x="225" y="231"/>
                </a:lnTo>
                <a:lnTo>
                  <a:pt x="226" y="220"/>
                </a:lnTo>
                <a:lnTo>
                  <a:pt x="226" y="218"/>
                </a:lnTo>
                <a:lnTo>
                  <a:pt x="226" y="217"/>
                </a:lnTo>
                <a:lnTo>
                  <a:pt x="227" y="213"/>
                </a:lnTo>
                <a:lnTo>
                  <a:pt x="227" y="215"/>
                </a:lnTo>
                <a:lnTo>
                  <a:pt x="227" y="215"/>
                </a:lnTo>
                <a:lnTo>
                  <a:pt x="227" y="217"/>
                </a:lnTo>
                <a:lnTo>
                  <a:pt x="228" y="224"/>
                </a:lnTo>
                <a:lnTo>
                  <a:pt x="228" y="221"/>
                </a:lnTo>
                <a:lnTo>
                  <a:pt x="228" y="222"/>
                </a:lnTo>
                <a:lnTo>
                  <a:pt x="228" y="221"/>
                </a:lnTo>
                <a:lnTo>
                  <a:pt x="229" y="223"/>
                </a:lnTo>
                <a:lnTo>
                  <a:pt x="229" y="228"/>
                </a:lnTo>
                <a:lnTo>
                  <a:pt x="229" y="221"/>
                </a:lnTo>
                <a:lnTo>
                  <a:pt x="229" y="220"/>
                </a:lnTo>
                <a:lnTo>
                  <a:pt x="230" y="227"/>
                </a:lnTo>
                <a:lnTo>
                  <a:pt x="230" y="221"/>
                </a:lnTo>
                <a:lnTo>
                  <a:pt x="230" y="221"/>
                </a:lnTo>
                <a:lnTo>
                  <a:pt x="230" y="217"/>
                </a:lnTo>
                <a:lnTo>
                  <a:pt x="231" y="219"/>
                </a:lnTo>
                <a:lnTo>
                  <a:pt x="231" y="221"/>
                </a:lnTo>
                <a:lnTo>
                  <a:pt x="231" y="220"/>
                </a:lnTo>
                <a:lnTo>
                  <a:pt x="232" y="221"/>
                </a:lnTo>
                <a:lnTo>
                  <a:pt x="232" y="217"/>
                </a:lnTo>
                <a:lnTo>
                  <a:pt x="232" y="223"/>
                </a:lnTo>
                <a:lnTo>
                  <a:pt x="232" y="221"/>
                </a:lnTo>
                <a:lnTo>
                  <a:pt x="233" y="221"/>
                </a:lnTo>
                <a:lnTo>
                  <a:pt x="233" y="226"/>
                </a:lnTo>
                <a:lnTo>
                  <a:pt x="233" y="227"/>
                </a:lnTo>
                <a:lnTo>
                  <a:pt x="233" y="225"/>
                </a:lnTo>
                <a:lnTo>
                  <a:pt x="234" y="231"/>
                </a:lnTo>
                <a:lnTo>
                  <a:pt x="234" y="250"/>
                </a:lnTo>
                <a:lnTo>
                  <a:pt x="234" y="245"/>
                </a:lnTo>
                <a:lnTo>
                  <a:pt x="235" y="246"/>
                </a:lnTo>
                <a:lnTo>
                  <a:pt x="235" y="238"/>
                </a:lnTo>
                <a:lnTo>
                  <a:pt x="235" y="231"/>
                </a:lnTo>
                <a:lnTo>
                  <a:pt x="235" y="233"/>
                </a:lnTo>
                <a:lnTo>
                  <a:pt x="236" y="234"/>
                </a:lnTo>
                <a:lnTo>
                  <a:pt x="236" y="230"/>
                </a:lnTo>
                <a:lnTo>
                  <a:pt x="236" y="228"/>
                </a:lnTo>
                <a:lnTo>
                  <a:pt x="236" y="226"/>
                </a:lnTo>
                <a:lnTo>
                  <a:pt x="237" y="230"/>
                </a:lnTo>
                <a:lnTo>
                  <a:pt x="237" y="227"/>
                </a:lnTo>
                <a:lnTo>
                  <a:pt x="237" y="227"/>
                </a:lnTo>
                <a:lnTo>
                  <a:pt x="238" y="224"/>
                </a:lnTo>
                <a:lnTo>
                  <a:pt x="238" y="217"/>
                </a:lnTo>
                <a:lnTo>
                  <a:pt x="238" y="217"/>
                </a:lnTo>
                <a:lnTo>
                  <a:pt x="238" y="221"/>
                </a:lnTo>
                <a:lnTo>
                  <a:pt x="239" y="225"/>
                </a:lnTo>
                <a:lnTo>
                  <a:pt x="239" y="234"/>
                </a:lnTo>
                <a:lnTo>
                  <a:pt x="239" y="219"/>
                </a:lnTo>
                <a:lnTo>
                  <a:pt x="239" y="220"/>
                </a:lnTo>
                <a:lnTo>
                  <a:pt x="240" y="221"/>
                </a:lnTo>
                <a:lnTo>
                  <a:pt x="240" y="218"/>
                </a:lnTo>
                <a:lnTo>
                  <a:pt x="240" y="217"/>
                </a:lnTo>
                <a:lnTo>
                  <a:pt x="240" y="223"/>
                </a:lnTo>
                <a:lnTo>
                  <a:pt x="241" y="215"/>
                </a:lnTo>
                <a:lnTo>
                  <a:pt x="241" y="216"/>
                </a:lnTo>
                <a:lnTo>
                  <a:pt x="241" y="210"/>
                </a:lnTo>
                <a:lnTo>
                  <a:pt x="241" y="211"/>
                </a:lnTo>
                <a:lnTo>
                  <a:pt x="242" y="218"/>
                </a:lnTo>
                <a:lnTo>
                  <a:pt x="242" y="214"/>
                </a:lnTo>
                <a:lnTo>
                  <a:pt x="242" y="221"/>
                </a:lnTo>
                <a:lnTo>
                  <a:pt x="243" y="219"/>
                </a:lnTo>
                <a:lnTo>
                  <a:pt x="243" y="218"/>
                </a:lnTo>
                <a:lnTo>
                  <a:pt x="243" y="214"/>
                </a:lnTo>
                <a:lnTo>
                  <a:pt x="243" y="215"/>
                </a:lnTo>
                <a:lnTo>
                  <a:pt x="244" y="221"/>
                </a:lnTo>
                <a:lnTo>
                  <a:pt x="244" y="217"/>
                </a:lnTo>
                <a:lnTo>
                  <a:pt x="244" y="210"/>
                </a:lnTo>
                <a:lnTo>
                  <a:pt x="244" y="210"/>
                </a:lnTo>
                <a:lnTo>
                  <a:pt x="245" y="210"/>
                </a:lnTo>
                <a:lnTo>
                  <a:pt x="245" y="213"/>
                </a:lnTo>
                <a:lnTo>
                  <a:pt x="245" y="218"/>
                </a:lnTo>
                <a:lnTo>
                  <a:pt x="245" y="213"/>
                </a:lnTo>
                <a:lnTo>
                  <a:pt x="246" y="208"/>
                </a:lnTo>
                <a:lnTo>
                  <a:pt x="246" y="207"/>
                </a:lnTo>
                <a:lnTo>
                  <a:pt x="246" y="207"/>
                </a:lnTo>
                <a:lnTo>
                  <a:pt x="246" y="205"/>
                </a:lnTo>
                <a:lnTo>
                  <a:pt x="247" y="213"/>
                </a:lnTo>
                <a:lnTo>
                  <a:pt x="247" y="212"/>
                </a:lnTo>
                <a:lnTo>
                  <a:pt x="247" y="214"/>
                </a:lnTo>
                <a:lnTo>
                  <a:pt x="248" y="209"/>
                </a:lnTo>
                <a:lnTo>
                  <a:pt x="248" y="212"/>
                </a:lnTo>
                <a:lnTo>
                  <a:pt x="248" y="219"/>
                </a:lnTo>
                <a:lnTo>
                  <a:pt x="248" y="218"/>
                </a:lnTo>
                <a:lnTo>
                  <a:pt x="249" y="217"/>
                </a:lnTo>
                <a:lnTo>
                  <a:pt x="249" y="219"/>
                </a:lnTo>
                <a:lnTo>
                  <a:pt x="249" y="217"/>
                </a:lnTo>
                <a:lnTo>
                  <a:pt x="249" y="216"/>
                </a:lnTo>
                <a:lnTo>
                  <a:pt x="250" y="220"/>
                </a:lnTo>
                <a:lnTo>
                  <a:pt x="250" y="220"/>
                </a:lnTo>
                <a:lnTo>
                  <a:pt x="250" y="219"/>
                </a:lnTo>
                <a:lnTo>
                  <a:pt x="250" y="229"/>
                </a:lnTo>
                <a:lnTo>
                  <a:pt x="251" y="231"/>
                </a:lnTo>
                <a:lnTo>
                  <a:pt x="251" y="228"/>
                </a:lnTo>
                <a:lnTo>
                  <a:pt x="251" y="227"/>
                </a:lnTo>
                <a:lnTo>
                  <a:pt x="251" y="226"/>
                </a:lnTo>
                <a:lnTo>
                  <a:pt x="252" y="224"/>
                </a:lnTo>
                <a:lnTo>
                  <a:pt x="252" y="228"/>
                </a:lnTo>
                <a:lnTo>
                  <a:pt x="252" y="239"/>
                </a:lnTo>
                <a:lnTo>
                  <a:pt x="253" y="237"/>
                </a:lnTo>
                <a:lnTo>
                  <a:pt x="253" y="232"/>
                </a:lnTo>
                <a:lnTo>
                  <a:pt x="253" y="226"/>
                </a:lnTo>
                <a:lnTo>
                  <a:pt x="253" y="226"/>
                </a:lnTo>
                <a:lnTo>
                  <a:pt x="254" y="231"/>
                </a:lnTo>
                <a:lnTo>
                  <a:pt x="254" y="229"/>
                </a:lnTo>
                <a:lnTo>
                  <a:pt x="254" y="237"/>
                </a:lnTo>
                <a:lnTo>
                  <a:pt x="254" y="241"/>
                </a:lnTo>
                <a:lnTo>
                  <a:pt x="255" y="234"/>
                </a:lnTo>
                <a:lnTo>
                  <a:pt x="255" y="230"/>
                </a:lnTo>
                <a:lnTo>
                  <a:pt x="255" y="227"/>
                </a:lnTo>
                <a:lnTo>
                  <a:pt x="255" y="225"/>
                </a:lnTo>
                <a:lnTo>
                  <a:pt x="256" y="222"/>
                </a:lnTo>
                <a:lnTo>
                  <a:pt x="256" y="227"/>
                </a:lnTo>
                <a:lnTo>
                  <a:pt x="256" y="228"/>
                </a:lnTo>
                <a:lnTo>
                  <a:pt x="257" y="217"/>
                </a:lnTo>
                <a:lnTo>
                  <a:pt x="257" y="222"/>
                </a:lnTo>
                <a:lnTo>
                  <a:pt x="257" y="231"/>
                </a:lnTo>
                <a:lnTo>
                  <a:pt x="257" y="246"/>
                </a:lnTo>
                <a:lnTo>
                  <a:pt x="258" y="251"/>
                </a:lnTo>
                <a:lnTo>
                  <a:pt x="258" y="241"/>
                </a:lnTo>
                <a:lnTo>
                  <a:pt x="258" y="240"/>
                </a:lnTo>
                <a:lnTo>
                  <a:pt x="258" y="245"/>
                </a:lnTo>
                <a:lnTo>
                  <a:pt x="259" y="241"/>
                </a:lnTo>
                <a:lnTo>
                  <a:pt x="259" y="244"/>
                </a:lnTo>
                <a:lnTo>
                  <a:pt x="259" y="234"/>
                </a:lnTo>
                <a:lnTo>
                  <a:pt x="260" y="233"/>
                </a:lnTo>
                <a:lnTo>
                  <a:pt x="260" y="233"/>
                </a:lnTo>
                <a:lnTo>
                  <a:pt x="260" y="229"/>
                </a:lnTo>
                <a:lnTo>
                  <a:pt x="260" y="228"/>
                </a:lnTo>
                <a:lnTo>
                  <a:pt x="261" y="231"/>
                </a:lnTo>
                <a:lnTo>
                  <a:pt x="261" y="232"/>
                </a:lnTo>
                <a:lnTo>
                  <a:pt x="261" y="240"/>
                </a:lnTo>
                <a:lnTo>
                  <a:pt x="261" y="234"/>
                </a:lnTo>
                <a:lnTo>
                  <a:pt x="262" y="232"/>
                </a:lnTo>
                <a:lnTo>
                  <a:pt x="262" y="227"/>
                </a:lnTo>
                <a:lnTo>
                  <a:pt x="262" y="221"/>
                </a:lnTo>
                <a:lnTo>
                  <a:pt x="262" y="222"/>
                </a:lnTo>
                <a:lnTo>
                  <a:pt x="263" y="224"/>
                </a:lnTo>
                <a:lnTo>
                  <a:pt x="263" y="221"/>
                </a:lnTo>
                <a:lnTo>
                  <a:pt x="263" y="225"/>
                </a:lnTo>
                <a:lnTo>
                  <a:pt x="264" y="231"/>
                </a:lnTo>
                <a:lnTo>
                  <a:pt x="264" y="228"/>
                </a:lnTo>
                <a:lnTo>
                  <a:pt x="264" y="224"/>
                </a:lnTo>
                <a:lnTo>
                  <a:pt x="264" y="218"/>
                </a:lnTo>
                <a:lnTo>
                  <a:pt x="265" y="220"/>
                </a:lnTo>
                <a:lnTo>
                  <a:pt x="265" y="229"/>
                </a:lnTo>
                <a:lnTo>
                  <a:pt x="265" y="228"/>
                </a:lnTo>
                <a:lnTo>
                  <a:pt x="265" y="227"/>
                </a:lnTo>
                <a:lnTo>
                  <a:pt x="266" y="232"/>
                </a:lnTo>
                <a:lnTo>
                  <a:pt x="266" y="243"/>
                </a:lnTo>
                <a:lnTo>
                  <a:pt x="266" y="239"/>
                </a:lnTo>
                <a:lnTo>
                  <a:pt x="266" y="230"/>
                </a:lnTo>
                <a:lnTo>
                  <a:pt x="267" y="221"/>
                </a:lnTo>
                <a:lnTo>
                  <a:pt x="267" y="221"/>
                </a:lnTo>
                <a:lnTo>
                  <a:pt x="267" y="226"/>
                </a:lnTo>
                <a:lnTo>
                  <a:pt x="267" y="233"/>
                </a:lnTo>
                <a:lnTo>
                  <a:pt x="268" y="233"/>
                </a:lnTo>
                <a:lnTo>
                  <a:pt x="268" y="232"/>
                </a:lnTo>
                <a:lnTo>
                  <a:pt x="268" y="227"/>
                </a:lnTo>
                <a:lnTo>
                  <a:pt x="268" y="220"/>
                </a:lnTo>
                <a:lnTo>
                  <a:pt x="269" y="214"/>
                </a:lnTo>
                <a:lnTo>
                  <a:pt x="269" y="213"/>
                </a:lnTo>
                <a:lnTo>
                  <a:pt x="269" y="213"/>
                </a:lnTo>
                <a:lnTo>
                  <a:pt x="270" y="210"/>
                </a:lnTo>
                <a:lnTo>
                  <a:pt x="270" y="217"/>
                </a:lnTo>
                <a:lnTo>
                  <a:pt x="270" y="217"/>
                </a:lnTo>
                <a:lnTo>
                  <a:pt x="270" y="219"/>
                </a:lnTo>
                <a:lnTo>
                  <a:pt x="271" y="219"/>
                </a:lnTo>
                <a:lnTo>
                  <a:pt x="271" y="210"/>
                </a:lnTo>
                <a:lnTo>
                  <a:pt x="271" y="205"/>
                </a:lnTo>
                <a:lnTo>
                  <a:pt x="271" y="195"/>
                </a:lnTo>
                <a:lnTo>
                  <a:pt x="272" y="196"/>
                </a:lnTo>
                <a:lnTo>
                  <a:pt x="272" y="191"/>
                </a:lnTo>
                <a:lnTo>
                  <a:pt x="272" y="188"/>
                </a:lnTo>
                <a:lnTo>
                  <a:pt x="272" y="194"/>
                </a:lnTo>
                <a:lnTo>
                  <a:pt x="273" y="190"/>
                </a:lnTo>
                <a:lnTo>
                  <a:pt x="273" y="184"/>
                </a:lnTo>
                <a:lnTo>
                  <a:pt x="273" y="185"/>
                </a:lnTo>
                <a:lnTo>
                  <a:pt x="273" y="181"/>
                </a:lnTo>
                <a:lnTo>
                  <a:pt x="274" y="185"/>
                </a:lnTo>
                <a:lnTo>
                  <a:pt x="274" y="185"/>
                </a:lnTo>
                <a:lnTo>
                  <a:pt x="274" y="187"/>
                </a:lnTo>
                <a:lnTo>
                  <a:pt x="275" y="183"/>
                </a:lnTo>
                <a:lnTo>
                  <a:pt x="275" y="185"/>
                </a:lnTo>
                <a:lnTo>
                  <a:pt x="275" y="182"/>
                </a:lnTo>
                <a:lnTo>
                  <a:pt x="275" y="182"/>
                </a:lnTo>
                <a:lnTo>
                  <a:pt x="276" y="183"/>
                </a:lnTo>
                <a:lnTo>
                  <a:pt x="276" y="185"/>
                </a:lnTo>
                <a:lnTo>
                  <a:pt x="276" y="189"/>
                </a:lnTo>
                <a:lnTo>
                  <a:pt x="276" y="184"/>
                </a:lnTo>
                <a:lnTo>
                  <a:pt x="277" y="190"/>
                </a:lnTo>
                <a:lnTo>
                  <a:pt x="277" y="187"/>
                </a:lnTo>
                <a:lnTo>
                  <a:pt x="277" y="189"/>
                </a:lnTo>
                <a:lnTo>
                  <a:pt x="278" y="182"/>
                </a:lnTo>
                <a:lnTo>
                  <a:pt x="278" y="182"/>
                </a:lnTo>
                <a:lnTo>
                  <a:pt x="278" y="183"/>
                </a:lnTo>
                <a:lnTo>
                  <a:pt x="278" y="181"/>
                </a:lnTo>
                <a:lnTo>
                  <a:pt x="279" y="183"/>
                </a:lnTo>
                <a:lnTo>
                  <a:pt x="279" y="182"/>
                </a:lnTo>
                <a:lnTo>
                  <a:pt x="279" y="187"/>
                </a:lnTo>
                <a:lnTo>
                  <a:pt x="279" y="194"/>
                </a:lnTo>
                <a:lnTo>
                  <a:pt x="280" y="199"/>
                </a:lnTo>
                <a:lnTo>
                  <a:pt x="280" y="192"/>
                </a:lnTo>
                <a:lnTo>
                  <a:pt x="280" y="191"/>
                </a:lnTo>
                <a:lnTo>
                  <a:pt x="281" y="193"/>
                </a:lnTo>
                <a:lnTo>
                  <a:pt x="281" y="195"/>
                </a:lnTo>
                <a:lnTo>
                  <a:pt x="281" y="199"/>
                </a:lnTo>
                <a:lnTo>
                  <a:pt x="281" y="202"/>
                </a:lnTo>
                <a:lnTo>
                  <a:pt x="282" y="202"/>
                </a:lnTo>
                <a:lnTo>
                  <a:pt x="282" y="197"/>
                </a:lnTo>
                <a:lnTo>
                  <a:pt x="282" y="185"/>
                </a:lnTo>
                <a:lnTo>
                  <a:pt x="282" y="193"/>
                </a:lnTo>
                <a:lnTo>
                  <a:pt x="283" y="196"/>
                </a:lnTo>
                <a:lnTo>
                  <a:pt x="283" y="204"/>
                </a:lnTo>
                <a:lnTo>
                  <a:pt x="283" y="205"/>
                </a:lnTo>
                <a:lnTo>
                  <a:pt x="283" y="196"/>
                </a:lnTo>
                <a:lnTo>
                  <a:pt x="284" y="200"/>
                </a:lnTo>
                <a:lnTo>
                  <a:pt x="284" y="202"/>
                </a:lnTo>
                <a:lnTo>
                  <a:pt x="284" y="196"/>
                </a:lnTo>
                <a:lnTo>
                  <a:pt x="284" y="198"/>
                </a:lnTo>
                <a:lnTo>
                  <a:pt x="285" y="192"/>
                </a:lnTo>
                <a:lnTo>
                  <a:pt x="285" y="190"/>
                </a:lnTo>
                <a:lnTo>
                  <a:pt x="285" y="188"/>
                </a:lnTo>
                <a:lnTo>
                  <a:pt x="286" y="189"/>
                </a:lnTo>
                <a:lnTo>
                  <a:pt x="286" y="191"/>
                </a:lnTo>
                <a:lnTo>
                  <a:pt x="286" y="190"/>
                </a:lnTo>
                <a:lnTo>
                  <a:pt x="286" y="191"/>
                </a:lnTo>
                <a:lnTo>
                  <a:pt x="287" y="184"/>
                </a:lnTo>
                <a:lnTo>
                  <a:pt x="287" y="185"/>
                </a:lnTo>
                <a:lnTo>
                  <a:pt x="287" y="188"/>
                </a:lnTo>
                <a:lnTo>
                  <a:pt x="287" y="193"/>
                </a:lnTo>
                <a:lnTo>
                  <a:pt x="288" y="186"/>
                </a:lnTo>
                <a:lnTo>
                  <a:pt x="288" y="182"/>
                </a:lnTo>
                <a:lnTo>
                  <a:pt x="288" y="184"/>
                </a:lnTo>
                <a:lnTo>
                  <a:pt x="288" y="194"/>
                </a:lnTo>
                <a:lnTo>
                  <a:pt x="289" y="191"/>
                </a:lnTo>
                <a:lnTo>
                  <a:pt x="289" y="194"/>
                </a:lnTo>
                <a:lnTo>
                  <a:pt x="289" y="197"/>
                </a:lnTo>
                <a:lnTo>
                  <a:pt x="289" y="202"/>
                </a:lnTo>
                <a:lnTo>
                  <a:pt x="290" y="200"/>
                </a:lnTo>
                <a:lnTo>
                  <a:pt x="290" y="209"/>
                </a:lnTo>
                <a:lnTo>
                  <a:pt x="290" y="222"/>
                </a:lnTo>
                <a:lnTo>
                  <a:pt x="291" y="213"/>
                </a:lnTo>
                <a:lnTo>
                  <a:pt x="291" y="208"/>
                </a:lnTo>
                <a:lnTo>
                  <a:pt x="291" y="194"/>
                </a:lnTo>
                <a:lnTo>
                  <a:pt x="291" y="236"/>
                </a:lnTo>
                <a:lnTo>
                  <a:pt x="292" y="292"/>
                </a:lnTo>
                <a:lnTo>
                  <a:pt x="292" y="282"/>
                </a:lnTo>
                <a:lnTo>
                  <a:pt x="292" y="270"/>
                </a:lnTo>
                <a:lnTo>
                  <a:pt x="292" y="250"/>
                </a:lnTo>
                <a:lnTo>
                  <a:pt x="293" y="242"/>
                </a:lnTo>
                <a:lnTo>
                  <a:pt x="293" y="227"/>
                </a:lnTo>
                <a:lnTo>
                  <a:pt x="293" y="220"/>
                </a:lnTo>
                <a:lnTo>
                  <a:pt x="293" y="215"/>
                </a:lnTo>
                <a:lnTo>
                  <a:pt x="294" y="221"/>
                </a:lnTo>
                <a:lnTo>
                  <a:pt x="294" y="221"/>
                </a:lnTo>
                <a:lnTo>
                  <a:pt x="294" y="217"/>
                </a:lnTo>
                <a:lnTo>
                  <a:pt x="294" y="200"/>
                </a:lnTo>
                <a:lnTo>
                  <a:pt x="295" y="189"/>
                </a:lnTo>
                <a:lnTo>
                  <a:pt x="295" y="190"/>
                </a:lnTo>
                <a:lnTo>
                  <a:pt x="295" y="188"/>
                </a:lnTo>
                <a:lnTo>
                  <a:pt x="295" y="176"/>
                </a:lnTo>
                <a:lnTo>
                  <a:pt x="296" y="178"/>
                </a:lnTo>
                <a:lnTo>
                  <a:pt x="296" y="175"/>
                </a:lnTo>
                <a:lnTo>
                  <a:pt x="296" y="175"/>
                </a:lnTo>
                <a:lnTo>
                  <a:pt x="297" y="174"/>
                </a:lnTo>
                <a:lnTo>
                  <a:pt x="297" y="171"/>
                </a:lnTo>
                <a:lnTo>
                  <a:pt x="297" y="169"/>
                </a:lnTo>
                <a:lnTo>
                  <a:pt x="297" y="168"/>
                </a:lnTo>
                <a:lnTo>
                  <a:pt x="298" y="174"/>
                </a:lnTo>
                <a:lnTo>
                  <a:pt x="298" y="171"/>
                </a:lnTo>
                <a:lnTo>
                  <a:pt x="298" y="165"/>
                </a:lnTo>
                <a:lnTo>
                  <a:pt x="298" y="166"/>
                </a:lnTo>
                <a:lnTo>
                  <a:pt x="299" y="165"/>
                </a:lnTo>
                <a:lnTo>
                  <a:pt x="299" y="170"/>
                </a:lnTo>
                <a:lnTo>
                  <a:pt x="299" y="168"/>
                </a:lnTo>
                <a:lnTo>
                  <a:pt x="300" y="163"/>
                </a:lnTo>
                <a:lnTo>
                  <a:pt x="300" y="165"/>
                </a:lnTo>
                <a:lnTo>
                  <a:pt x="300" y="165"/>
                </a:lnTo>
                <a:lnTo>
                  <a:pt x="300" y="165"/>
                </a:lnTo>
                <a:lnTo>
                  <a:pt x="301" y="174"/>
                </a:lnTo>
                <a:lnTo>
                  <a:pt x="301" y="173"/>
                </a:lnTo>
                <a:lnTo>
                  <a:pt x="301" y="172"/>
                </a:lnTo>
                <a:lnTo>
                  <a:pt x="301" y="175"/>
                </a:lnTo>
                <a:lnTo>
                  <a:pt x="302" y="180"/>
                </a:lnTo>
                <a:lnTo>
                  <a:pt x="302" y="187"/>
                </a:lnTo>
                <a:lnTo>
                  <a:pt x="302" y="187"/>
                </a:lnTo>
                <a:lnTo>
                  <a:pt x="303" y="187"/>
                </a:lnTo>
                <a:lnTo>
                  <a:pt x="303" y="189"/>
                </a:lnTo>
                <a:lnTo>
                  <a:pt x="303" y="180"/>
                </a:lnTo>
                <a:lnTo>
                  <a:pt x="303" y="175"/>
                </a:lnTo>
                <a:lnTo>
                  <a:pt x="304" y="175"/>
                </a:lnTo>
                <a:lnTo>
                  <a:pt x="304" y="173"/>
                </a:lnTo>
                <a:lnTo>
                  <a:pt x="304" y="178"/>
                </a:lnTo>
                <a:lnTo>
                  <a:pt x="304" y="185"/>
                </a:lnTo>
                <a:lnTo>
                  <a:pt x="305" y="190"/>
                </a:lnTo>
                <a:lnTo>
                  <a:pt x="305" y="180"/>
                </a:lnTo>
                <a:lnTo>
                  <a:pt x="305" y="178"/>
                </a:lnTo>
                <a:lnTo>
                  <a:pt x="305" y="175"/>
                </a:lnTo>
                <a:lnTo>
                  <a:pt x="306" y="181"/>
                </a:lnTo>
                <a:lnTo>
                  <a:pt x="306" y="177"/>
                </a:lnTo>
                <a:lnTo>
                  <a:pt x="306" y="178"/>
                </a:lnTo>
                <a:lnTo>
                  <a:pt x="306" y="180"/>
                </a:lnTo>
                <a:lnTo>
                  <a:pt x="307" y="176"/>
                </a:lnTo>
                <a:lnTo>
                  <a:pt x="307" y="177"/>
                </a:lnTo>
                <a:lnTo>
                  <a:pt x="307" y="183"/>
                </a:lnTo>
                <a:lnTo>
                  <a:pt x="308" y="191"/>
                </a:lnTo>
                <a:lnTo>
                  <a:pt x="308" y="189"/>
                </a:lnTo>
                <a:lnTo>
                  <a:pt x="308" y="188"/>
                </a:lnTo>
                <a:lnTo>
                  <a:pt x="308" y="188"/>
                </a:lnTo>
                <a:lnTo>
                  <a:pt x="309" y="182"/>
                </a:lnTo>
                <a:lnTo>
                  <a:pt x="309" y="179"/>
                </a:lnTo>
                <a:lnTo>
                  <a:pt x="309" y="178"/>
                </a:lnTo>
                <a:lnTo>
                  <a:pt x="309" y="187"/>
                </a:lnTo>
                <a:lnTo>
                  <a:pt x="310" y="195"/>
                </a:lnTo>
                <a:lnTo>
                  <a:pt x="310" y="190"/>
                </a:lnTo>
                <a:lnTo>
                  <a:pt x="310" y="190"/>
                </a:lnTo>
                <a:lnTo>
                  <a:pt x="310" y="193"/>
                </a:lnTo>
                <a:lnTo>
                  <a:pt x="311" y="188"/>
                </a:lnTo>
                <a:lnTo>
                  <a:pt x="311" y="194"/>
                </a:lnTo>
                <a:lnTo>
                  <a:pt x="311" y="191"/>
                </a:lnTo>
                <a:lnTo>
                  <a:pt x="311" y="197"/>
                </a:lnTo>
                <a:lnTo>
                  <a:pt x="312" y="198"/>
                </a:lnTo>
                <a:lnTo>
                  <a:pt x="312" y="191"/>
                </a:lnTo>
                <a:lnTo>
                  <a:pt x="312" y="193"/>
                </a:lnTo>
                <a:lnTo>
                  <a:pt x="313" y="198"/>
                </a:lnTo>
                <a:lnTo>
                  <a:pt x="313" y="195"/>
                </a:lnTo>
                <a:lnTo>
                  <a:pt x="313" y="202"/>
                </a:lnTo>
                <a:lnTo>
                  <a:pt x="313" y="208"/>
                </a:lnTo>
                <a:lnTo>
                  <a:pt x="314" y="204"/>
                </a:lnTo>
                <a:lnTo>
                  <a:pt x="314" y="206"/>
                </a:lnTo>
                <a:lnTo>
                  <a:pt x="314" y="213"/>
                </a:lnTo>
                <a:lnTo>
                  <a:pt x="314" y="214"/>
                </a:lnTo>
                <a:lnTo>
                  <a:pt x="315" y="224"/>
                </a:lnTo>
                <a:lnTo>
                  <a:pt x="315" y="226"/>
                </a:lnTo>
                <a:lnTo>
                  <a:pt x="315" y="235"/>
                </a:lnTo>
                <a:lnTo>
                  <a:pt x="315" y="234"/>
                </a:lnTo>
                <a:lnTo>
                  <a:pt x="316" y="236"/>
                </a:lnTo>
                <a:lnTo>
                  <a:pt x="316" y="241"/>
                </a:lnTo>
                <a:lnTo>
                  <a:pt x="316" y="234"/>
                </a:lnTo>
                <a:lnTo>
                  <a:pt x="316" y="236"/>
                </a:lnTo>
                <a:lnTo>
                  <a:pt x="317" y="241"/>
                </a:lnTo>
                <a:lnTo>
                  <a:pt x="317" y="235"/>
                </a:lnTo>
                <a:lnTo>
                  <a:pt x="317" y="235"/>
                </a:lnTo>
                <a:lnTo>
                  <a:pt x="318" y="240"/>
                </a:lnTo>
                <a:lnTo>
                  <a:pt x="318" y="235"/>
                </a:lnTo>
                <a:lnTo>
                  <a:pt x="318" y="236"/>
                </a:lnTo>
                <a:lnTo>
                  <a:pt x="318" y="247"/>
                </a:lnTo>
                <a:lnTo>
                  <a:pt x="319" y="250"/>
                </a:lnTo>
                <a:lnTo>
                  <a:pt x="319" y="242"/>
                </a:lnTo>
                <a:lnTo>
                  <a:pt x="319" y="234"/>
                </a:lnTo>
                <a:lnTo>
                  <a:pt x="319" y="231"/>
                </a:lnTo>
                <a:lnTo>
                  <a:pt x="320" y="226"/>
                </a:lnTo>
                <a:lnTo>
                  <a:pt x="320" y="231"/>
                </a:lnTo>
                <a:lnTo>
                  <a:pt x="320" y="231"/>
                </a:lnTo>
                <a:lnTo>
                  <a:pt x="321" y="223"/>
                </a:lnTo>
                <a:lnTo>
                  <a:pt x="321" y="222"/>
                </a:lnTo>
                <a:lnTo>
                  <a:pt x="321" y="221"/>
                </a:lnTo>
                <a:lnTo>
                  <a:pt x="321" y="218"/>
                </a:lnTo>
                <a:lnTo>
                  <a:pt x="322" y="220"/>
                </a:lnTo>
                <a:lnTo>
                  <a:pt x="322" y="217"/>
                </a:lnTo>
                <a:lnTo>
                  <a:pt x="322" y="219"/>
                </a:lnTo>
                <a:lnTo>
                  <a:pt x="322" y="212"/>
                </a:lnTo>
                <a:lnTo>
                  <a:pt x="323" y="205"/>
                </a:lnTo>
                <a:lnTo>
                  <a:pt x="323" y="203"/>
                </a:lnTo>
                <a:lnTo>
                  <a:pt x="323" y="210"/>
                </a:lnTo>
                <a:lnTo>
                  <a:pt x="324" y="197"/>
                </a:lnTo>
                <a:lnTo>
                  <a:pt x="324" y="186"/>
                </a:lnTo>
                <a:lnTo>
                  <a:pt x="324" y="178"/>
                </a:lnTo>
                <a:lnTo>
                  <a:pt x="324" y="175"/>
                </a:lnTo>
                <a:lnTo>
                  <a:pt x="325" y="173"/>
                </a:lnTo>
                <a:lnTo>
                  <a:pt x="325" y="177"/>
                </a:lnTo>
                <a:lnTo>
                  <a:pt x="325" y="172"/>
                </a:lnTo>
                <a:lnTo>
                  <a:pt x="325" y="167"/>
                </a:lnTo>
                <a:lnTo>
                  <a:pt x="326" y="164"/>
                </a:lnTo>
                <a:lnTo>
                  <a:pt x="326" y="155"/>
                </a:lnTo>
                <a:lnTo>
                  <a:pt x="326" y="156"/>
                </a:lnTo>
                <a:lnTo>
                  <a:pt x="326" y="158"/>
                </a:lnTo>
                <a:lnTo>
                  <a:pt x="327" y="158"/>
                </a:lnTo>
                <a:lnTo>
                  <a:pt x="327" y="152"/>
                </a:lnTo>
                <a:lnTo>
                  <a:pt x="327" y="149"/>
                </a:lnTo>
                <a:lnTo>
                  <a:pt x="327" y="147"/>
                </a:lnTo>
                <a:lnTo>
                  <a:pt x="328" y="143"/>
                </a:lnTo>
                <a:lnTo>
                  <a:pt x="328" y="141"/>
                </a:lnTo>
                <a:lnTo>
                  <a:pt x="328" y="141"/>
                </a:lnTo>
                <a:lnTo>
                  <a:pt x="329" y="145"/>
                </a:lnTo>
                <a:lnTo>
                  <a:pt x="329" y="140"/>
                </a:lnTo>
                <a:lnTo>
                  <a:pt x="329" y="132"/>
                </a:lnTo>
                <a:lnTo>
                  <a:pt x="329" y="125"/>
                </a:lnTo>
                <a:lnTo>
                  <a:pt x="330" y="123"/>
                </a:lnTo>
                <a:lnTo>
                  <a:pt x="330" y="129"/>
                </a:lnTo>
                <a:lnTo>
                  <a:pt x="330" y="131"/>
                </a:lnTo>
                <a:lnTo>
                  <a:pt x="330" y="130"/>
                </a:lnTo>
                <a:lnTo>
                  <a:pt x="331" y="125"/>
                </a:lnTo>
                <a:lnTo>
                  <a:pt x="331" y="131"/>
                </a:lnTo>
                <a:lnTo>
                  <a:pt x="331" y="130"/>
                </a:lnTo>
                <a:lnTo>
                  <a:pt x="331" y="126"/>
                </a:lnTo>
                <a:lnTo>
                  <a:pt x="332" y="133"/>
                </a:lnTo>
                <a:lnTo>
                  <a:pt x="332" y="146"/>
                </a:lnTo>
                <a:lnTo>
                  <a:pt x="332" y="141"/>
                </a:lnTo>
                <a:lnTo>
                  <a:pt x="332" y="140"/>
                </a:lnTo>
                <a:lnTo>
                  <a:pt x="333" y="142"/>
                </a:lnTo>
                <a:lnTo>
                  <a:pt x="333" y="145"/>
                </a:lnTo>
                <a:lnTo>
                  <a:pt x="333" y="141"/>
                </a:lnTo>
                <a:lnTo>
                  <a:pt x="333" y="154"/>
                </a:lnTo>
                <a:lnTo>
                  <a:pt x="334" y="156"/>
                </a:lnTo>
                <a:lnTo>
                  <a:pt x="334" y="149"/>
                </a:lnTo>
                <a:lnTo>
                  <a:pt x="334" y="152"/>
                </a:lnTo>
                <a:lnTo>
                  <a:pt x="335" y="158"/>
                </a:lnTo>
                <a:lnTo>
                  <a:pt x="335" y="161"/>
                </a:lnTo>
                <a:lnTo>
                  <a:pt x="335" y="157"/>
                </a:lnTo>
                <a:lnTo>
                  <a:pt x="335" y="156"/>
                </a:lnTo>
                <a:lnTo>
                  <a:pt x="336" y="162"/>
                </a:lnTo>
                <a:lnTo>
                  <a:pt x="336" y="162"/>
                </a:lnTo>
                <a:lnTo>
                  <a:pt x="336" y="174"/>
                </a:lnTo>
                <a:lnTo>
                  <a:pt x="336" y="176"/>
                </a:lnTo>
                <a:lnTo>
                  <a:pt x="337" y="182"/>
                </a:lnTo>
                <a:lnTo>
                  <a:pt x="337" y="183"/>
                </a:lnTo>
                <a:lnTo>
                  <a:pt x="337" y="187"/>
                </a:lnTo>
                <a:lnTo>
                  <a:pt x="337" y="190"/>
                </a:lnTo>
                <a:lnTo>
                  <a:pt x="338" y="198"/>
                </a:lnTo>
                <a:lnTo>
                  <a:pt x="338" y="208"/>
                </a:lnTo>
                <a:lnTo>
                  <a:pt x="338" y="205"/>
                </a:lnTo>
                <a:lnTo>
                  <a:pt x="338" y="212"/>
                </a:lnTo>
                <a:lnTo>
                  <a:pt x="339" y="211"/>
                </a:lnTo>
                <a:lnTo>
                  <a:pt x="339" y="205"/>
                </a:lnTo>
                <a:lnTo>
                  <a:pt x="339" y="208"/>
                </a:lnTo>
                <a:lnTo>
                  <a:pt x="340" y="279"/>
                </a:lnTo>
                <a:lnTo>
                  <a:pt x="340" y="309"/>
                </a:lnTo>
                <a:lnTo>
                  <a:pt x="340" y="284"/>
                </a:lnTo>
                <a:lnTo>
                  <a:pt x="340" y="273"/>
                </a:lnTo>
                <a:lnTo>
                  <a:pt x="341" y="261"/>
                </a:lnTo>
                <a:lnTo>
                  <a:pt x="341" y="258"/>
                </a:lnTo>
                <a:lnTo>
                  <a:pt x="341" y="253"/>
                </a:lnTo>
                <a:lnTo>
                  <a:pt x="341" y="262"/>
                </a:lnTo>
                <a:lnTo>
                  <a:pt x="342" y="259"/>
                </a:lnTo>
                <a:lnTo>
                  <a:pt x="342" y="253"/>
                </a:lnTo>
                <a:lnTo>
                  <a:pt x="342" y="256"/>
                </a:lnTo>
                <a:lnTo>
                  <a:pt x="343" y="253"/>
                </a:lnTo>
                <a:lnTo>
                  <a:pt x="343" y="254"/>
                </a:lnTo>
                <a:lnTo>
                  <a:pt x="343" y="253"/>
                </a:lnTo>
                <a:lnTo>
                  <a:pt x="343" y="255"/>
                </a:lnTo>
                <a:lnTo>
                  <a:pt x="344" y="258"/>
                </a:lnTo>
                <a:lnTo>
                  <a:pt x="344" y="270"/>
                </a:lnTo>
                <a:lnTo>
                  <a:pt x="344" y="261"/>
                </a:lnTo>
                <a:lnTo>
                  <a:pt x="344" y="254"/>
                </a:lnTo>
                <a:lnTo>
                  <a:pt x="345" y="250"/>
                </a:lnTo>
                <a:lnTo>
                  <a:pt x="345" y="255"/>
                </a:lnTo>
                <a:lnTo>
                  <a:pt x="345" y="255"/>
                </a:lnTo>
                <a:lnTo>
                  <a:pt x="346" y="258"/>
                </a:lnTo>
                <a:lnTo>
                  <a:pt x="346" y="257"/>
                </a:lnTo>
                <a:lnTo>
                  <a:pt x="346" y="257"/>
                </a:lnTo>
                <a:lnTo>
                  <a:pt x="346" y="250"/>
                </a:lnTo>
                <a:lnTo>
                  <a:pt x="347" y="251"/>
                </a:lnTo>
                <a:lnTo>
                  <a:pt x="347" y="251"/>
                </a:lnTo>
                <a:lnTo>
                  <a:pt x="347" y="244"/>
                </a:lnTo>
                <a:lnTo>
                  <a:pt x="347" y="252"/>
                </a:lnTo>
                <a:lnTo>
                  <a:pt x="348" y="255"/>
                </a:lnTo>
                <a:lnTo>
                  <a:pt x="348" y="245"/>
                </a:lnTo>
                <a:lnTo>
                  <a:pt x="348" y="233"/>
                </a:lnTo>
                <a:lnTo>
                  <a:pt x="348" y="229"/>
                </a:lnTo>
                <a:lnTo>
                  <a:pt x="349" y="240"/>
                </a:lnTo>
                <a:lnTo>
                  <a:pt x="349" y="237"/>
                </a:lnTo>
                <a:lnTo>
                  <a:pt x="349" y="228"/>
                </a:lnTo>
                <a:lnTo>
                  <a:pt x="349" y="222"/>
                </a:lnTo>
                <a:lnTo>
                  <a:pt x="350" y="225"/>
                </a:lnTo>
                <a:lnTo>
                  <a:pt x="350" y="227"/>
                </a:lnTo>
                <a:lnTo>
                  <a:pt x="350" y="223"/>
                </a:lnTo>
                <a:lnTo>
                  <a:pt x="351" y="220"/>
                </a:lnTo>
                <a:lnTo>
                  <a:pt x="351" y="219"/>
                </a:lnTo>
                <a:lnTo>
                  <a:pt x="351" y="219"/>
                </a:lnTo>
                <a:lnTo>
                  <a:pt x="351" y="217"/>
                </a:lnTo>
                <a:lnTo>
                  <a:pt x="352" y="216"/>
                </a:lnTo>
                <a:lnTo>
                  <a:pt x="352" y="206"/>
                </a:lnTo>
                <a:lnTo>
                  <a:pt x="352" y="204"/>
                </a:lnTo>
                <a:lnTo>
                  <a:pt x="352" y="203"/>
                </a:lnTo>
                <a:lnTo>
                  <a:pt x="353" y="210"/>
                </a:lnTo>
                <a:lnTo>
                  <a:pt x="353" y="210"/>
                </a:lnTo>
                <a:lnTo>
                  <a:pt x="353" y="194"/>
                </a:lnTo>
                <a:lnTo>
                  <a:pt x="353" y="185"/>
                </a:lnTo>
                <a:lnTo>
                  <a:pt x="354" y="190"/>
                </a:lnTo>
                <a:lnTo>
                  <a:pt x="354" y="193"/>
                </a:lnTo>
                <a:lnTo>
                  <a:pt x="354" y="201"/>
                </a:lnTo>
                <a:lnTo>
                  <a:pt x="354" y="194"/>
                </a:lnTo>
                <a:lnTo>
                  <a:pt x="355" y="180"/>
                </a:lnTo>
                <a:lnTo>
                  <a:pt x="355" y="175"/>
                </a:lnTo>
                <a:lnTo>
                  <a:pt x="355" y="172"/>
                </a:lnTo>
                <a:lnTo>
                  <a:pt x="356" y="174"/>
                </a:lnTo>
                <a:lnTo>
                  <a:pt x="356" y="180"/>
                </a:lnTo>
                <a:lnTo>
                  <a:pt x="356" y="185"/>
                </a:lnTo>
                <a:lnTo>
                  <a:pt x="356" y="173"/>
                </a:lnTo>
                <a:lnTo>
                  <a:pt x="357" y="172"/>
                </a:lnTo>
                <a:lnTo>
                  <a:pt x="357" y="167"/>
                </a:lnTo>
                <a:lnTo>
                  <a:pt x="357" y="157"/>
                </a:lnTo>
                <a:lnTo>
                  <a:pt x="357" y="162"/>
                </a:lnTo>
                <a:lnTo>
                  <a:pt x="358" y="166"/>
                </a:lnTo>
                <a:lnTo>
                  <a:pt x="358" y="168"/>
                </a:lnTo>
                <a:lnTo>
                  <a:pt x="358" y="158"/>
                </a:lnTo>
                <a:lnTo>
                  <a:pt x="358" y="166"/>
                </a:lnTo>
                <a:lnTo>
                  <a:pt x="359" y="177"/>
                </a:lnTo>
                <a:lnTo>
                  <a:pt x="359" y="168"/>
                </a:lnTo>
                <a:lnTo>
                  <a:pt x="359" y="155"/>
                </a:lnTo>
                <a:lnTo>
                  <a:pt x="359" y="158"/>
                </a:lnTo>
                <a:lnTo>
                  <a:pt x="360" y="164"/>
                </a:lnTo>
                <a:lnTo>
                  <a:pt x="360" y="167"/>
                </a:lnTo>
                <a:lnTo>
                  <a:pt x="360" y="166"/>
                </a:lnTo>
                <a:lnTo>
                  <a:pt x="361" y="170"/>
                </a:lnTo>
                <a:lnTo>
                  <a:pt x="361" y="167"/>
                </a:lnTo>
                <a:lnTo>
                  <a:pt x="361" y="170"/>
                </a:lnTo>
                <a:lnTo>
                  <a:pt x="361" y="171"/>
                </a:lnTo>
                <a:lnTo>
                  <a:pt x="362" y="166"/>
                </a:lnTo>
                <a:lnTo>
                  <a:pt x="362" y="172"/>
                </a:lnTo>
                <a:lnTo>
                  <a:pt x="362" y="174"/>
                </a:lnTo>
                <a:lnTo>
                  <a:pt x="362" y="178"/>
                </a:lnTo>
                <a:lnTo>
                  <a:pt x="363" y="182"/>
                </a:lnTo>
                <a:lnTo>
                  <a:pt x="363" y="185"/>
                </a:lnTo>
                <a:lnTo>
                  <a:pt x="363" y="185"/>
                </a:lnTo>
                <a:lnTo>
                  <a:pt x="364" y="190"/>
                </a:lnTo>
                <a:lnTo>
                  <a:pt x="364" y="189"/>
                </a:lnTo>
                <a:lnTo>
                  <a:pt x="364" y="199"/>
                </a:lnTo>
                <a:lnTo>
                  <a:pt x="364" y="204"/>
                </a:lnTo>
                <a:lnTo>
                  <a:pt x="365" y="201"/>
                </a:lnTo>
                <a:lnTo>
                  <a:pt x="365" y="198"/>
                </a:lnTo>
                <a:lnTo>
                  <a:pt x="365" y="207"/>
                </a:lnTo>
                <a:lnTo>
                  <a:pt x="365" y="211"/>
                </a:lnTo>
                <a:lnTo>
                  <a:pt x="366" y="208"/>
                </a:lnTo>
                <a:lnTo>
                  <a:pt x="366" y="242"/>
                </a:lnTo>
                <a:lnTo>
                  <a:pt x="366" y="302"/>
                </a:lnTo>
                <a:lnTo>
                  <a:pt x="367" y="289"/>
                </a:lnTo>
                <a:lnTo>
                  <a:pt x="367" y="273"/>
                </a:lnTo>
                <a:lnTo>
                  <a:pt x="367" y="263"/>
                </a:lnTo>
                <a:lnTo>
                  <a:pt x="367" y="261"/>
                </a:lnTo>
                <a:lnTo>
                  <a:pt x="368" y="262"/>
                </a:lnTo>
                <a:lnTo>
                  <a:pt x="368" y="264"/>
                </a:lnTo>
                <a:lnTo>
                  <a:pt x="368" y="263"/>
                </a:lnTo>
                <a:lnTo>
                  <a:pt x="368" y="262"/>
                </a:lnTo>
                <a:lnTo>
                  <a:pt x="369" y="263"/>
                </a:lnTo>
                <a:lnTo>
                  <a:pt x="369" y="265"/>
                </a:lnTo>
                <a:lnTo>
                  <a:pt x="369" y="270"/>
                </a:lnTo>
                <a:lnTo>
                  <a:pt x="369" y="270"/>
                </a:lnTo>
                <a:lnTo>
                  <a:pt x="370" y="273"/>
                </a:lnTo>
                <a:lnTo>
                  <a:pt x="370" y="270"/>
                </a:lnTo>
                <a:lnTo>
                  <a:pt x="370" y="273"/>
                </a:lnTo>
                <a:lnTo>
                  <a:pt x="370" y="279"/>
                </a:lnTo>
                <a:lnTo>
                  <a:pt x="371" y="284"/>
                </a:lnTo>
                <a:lnTo>
                  <a:pt x="371" y="291"/>
                </a:lnTo>
                <a:lnTo>
                  <a:pt x="371" y="292"/>
                </a:lnTo>
                <a:lnTo>
                  <a:pt x="371" y="293"/>
                </a:lnTo>
                <a:lnTo>
                  <a:pt x="372" y="290"/>
                </a:lnTo>
                <a:lnTo>
                  <a:pt x="372" y="294"/>
                </a:lnTo>
                <a:lnTo>
                  <a:pt x="372" y="293"/>
                </a:lnTo>
                <a:lnTo>
                  <a:pt x="373" y="289"/>
                </a:lnTo>
                <a:lnTo>
                  <a:pt x="373" y="281"/>
                </a:lnTo>
                <a:lnTo>
                  <a:pt x="373" y="280"/>
                </a:lnTo>
                <a:lnTo>
                  <a:pt x="373" y="278"/>
                </a:lnTo>
                <a:lnTo>
                  <a:pt x="374" y="279"/>
                </a:lnTo>
                <a:lnTo>
                  <a:pt x="374" y="278"/>
                </a:lnTo>
                <a:lnTo>
                  <a:pt x="374" y="269"/>
                </a:lnTo>
                <a:lnTo>
                  <a:pt x="374" y="263"/>
                </a:lnTo>
                <a:lnTo>
                  <a:pt x="375" y="272"/>
                </a:lnTo>
                <a:lnTo>
                  <a:pt x="375" y="275"/>
                </a:lnTo>
                <a:lnTo>
                  <a:pt x="375" y="269"/>
                </a:lnTo>
                <a:lnTo>
                  <a:pt x="375" y="269"/>
                </a:lnTo>
                <a:lnTo>
                  <a:pt x="376" y="270"/>
                </a:lnTo>
                <a:lnTo>
                  <a:pt x="376" y="276"/>
                </a:lnTo>
                <a:lnTo>
                  <a:pt x="376" y="281"/>
                </a:lnTo>
                <a:lnTo>
                  <a:pt x="376" y="268"/>
                </a:lnTo>
                <a:lnTo>
                  <a:pt x="377" y="263"/>
                </a:lnTo>
                <a:lnTo>
                  <a:pt x="377" y="262"/>
                </a:lnTo>
                <a:lnTo>
                  <a:pt x="377" y="260"/>
                </a:lnTo>
                <a:lnTo>
                  <a:pt x="378" y="277"/>
                </a:lnTo>
                <a:lnTo>
                  <a:pt x="378" y="271"/>
                </a:lnTo>
                <a:lnTo>
                  <a:pt x="378" y="254"/>
                </a:lnTo>
                <a:lnTo>
                  <a:pt x="378" y="257"/>
                </a:lnTo>
                <a:lnTo>
                  <a:pt x="379" y="268"/>
                </a:lnTo>
                <a:lnTo>
                  <a:pt x="379" y="273"/>
                </a:lnTo>
                <a:lnTo>
                  <a:pt x="379" y="264"/>
                </a:lnTo>
                <a:lnTo>
                  <a:pt x="379" y="261"/>
                </a:lnTo>
                <a:lnTo>
                  <a:pt x="380" y="256"/>
                </a:lnTo>
                <a:lnTo>
                  <a:pt x="380" y="261"/>
                </a:lnTo>
                <a:lnTo>
                  <a:pt x="380" y="263"/>
                </a:lnTo>
                <a:lnTo>
                  <a:pt x="380" y="270"/>
                </a:lnTo>
                <a:lnTo>
                  <a:pt x="381" y="274"/>
                </a:lnTo>
                <a:lnTo>
                  <a:pt x="381" y="267"/>
                </a:lnTo>
                <a:lnTo>
                  <a:pt x="381" y="248"/>
                </a:lnTo>
                <a:lnTo>
                  <a:pt x="381" y="230"/>
                </a:lnTo>
                <a:lnTo>
                  <a:pt x="382" y="228"/>
                </a:lnTo>
                <a:lnTo>
                  <a:pt x="382" y="224"/>
                </a:lnTo>
                <a:lnTo>
                  <a:pt x="382" y="217"/>
                </a:lnTo>
                <a:lnTo>
                  <a:pt x="383" y="203"/>
                </a:lnTo>
                <a:lnTo>
                  <a:pt x="383" y="190"/>
                </a:lnTo>
                <a:lnTo>
                  <a:pt x="383" y="190"/>
                </a:lnTo>
                <a:lnTo>
                  <a:pt x="383" y="179"/>
                </a:lnTo>
                <a:lnTo>
                  <a:pt x="384" y="181"/>
                </a:lnTo>
                <a:lnTo>
                  <a:pt x="384" y="168"/>
                </a:lnTo>
                <a:lnTo>
                  <a:pt x="384" y="167"/>
                </a:lnTo>
                <a:lnTo>
                  <a:pt x="384" y="187"/>
                </a:lnTo>
                <a:lnTo>
                  <a:pt x="385" y="186"/>
                </a:lnTo>
                <a:lnTo>
                  <a:pt x="385" y="177"/>
                </a:lnTo>
                <a:lnTo>
                  <a:pt x="385" y="175"/>
                </a:lnTo>
                <a:lnTo>
                  <a:pt x="386" y="169"/>
                </a:lnTo>
                <a:lnTo>
                  <a:pt x="386" y="172"/>
                </a:lnTo>
                <a:lnTo>
                  <a:pt x="386" y="171"/>
                </a:lnTo>
                <a:lnTo>
                  <a:pt x="386" y="165"/>
                </a:lnTo>
                <a:lnTo>
                  <a:pt x="387" y="166"/>
                </a:lnTo>
                <a:lnTo>
                  <a:pt x="387" y="167"/>
                </a:lnTo>
                <a:lnTo>
                  <a:pt x="387" y="169"/>
                </a:lnTo>
                <a:lnTo>
                  <a:pt x="387" y="167"/>
                </a:lnTo>
                <a:lnTo>
                  <a:pt x="388" y="163"/>
                </a:lnTo>
                <a:lnTo>
                  <a:pt x="388" y="165"/>
                </a:lnTo>
                <a:lnTo>
                  <a:pt x="388" y="167"/>
                </a:lnTo>
                <a:lnTo>
                  <a:pt x="389" y="165"/>
                </a:lnTo>
                <a:lnTo>
                  <a:pt x="389" y="169"/>
                </a:lnTo>
                <a:lnTo>
                  <a:pt x="389" y="163"/>
                </a:lnTo>
                <a:lnTo>
                  <a:pt x="389" y="161"/>
                </a:lnTo>
                <a:lnTo>
                  <a:pt x="390" y="162"/>
                </a:lnTo>
                <a:lnTo>
                  <a:pt x="390" y="164"/>
                </a:lnTo>
                <a:lnTo>
                  <a:pt x="390" y="165"/>
                </a:lnTo>
                <a:lnTo>
                  <a:pt x="390" y="173"/>
                </a:lnTo>
                <a:lnTo>
                  <a:pt x="391" y="169"/>
                </a:lnTo>
                <a:lnTo>
                  <a:pt x="391" y="165"/>
                </a:lnTo>
                <a:lnTo>
                  <a:pt x="391" y="161"/>
                </a:lnTo>
                <a:lnTo>
                  <a:pt x="391" y="165"/>
                </a:lnTo>
                <a:lnTo>
                  <a:pt x="392" y="220"/>
                </a:lnTo>
                <a:lnTo>
                  <a:pt x="392" y="259"/>
                </a:lnTo>
                <a:lnTo>
                  <a:pt x="392" y="246"/>
                </a:lnTo>
                <a:lnTo>
                  <a:pt x="392" y="237"/>
                </a:lnTo>
                <a:lnTo>
                  <a:pt x="393" y="234"/>
                </a:lnTo>
                <a:lnTo>
                  <a:pt x="393" y="227"/>
                </a:lnTo>
                <a:lnTo>
                  <a:pt x="393" y="227"/>
                </a:lnTo>
                <a:lnTo>
                  <a:pt x="394" y="234"/>
                </a:lnTo>
                <a:lnTo>
                  <a:pt x="394" y="231"/>
                </a:lnTo>
                <a:lnTo>
                  <a:pt x="394" y="240"/>
                </a:lnTo>
                <a:lnTo>
                  <a:pt x="394" y="235"/>
                </a:lnTo>
                <a:lnTo>
                  <a:pt x="395" y="237"/>
                </a:lnTo>
                <a:lnTo>
                  <a:pt x="395" y="236"/>
                </a:lnTo>
                <a:lnTo>
                  <a:pt x="395" y="232"/>
                </a:lnTo>
                <a:lnTo>
                  <a:pt x="395" y="233"/>
                </a:lnTo>
                <a:lnTo>
                  <a:pt x="396" y="239"/>
                </a:lnTo>
                <a:lnTo>
                  <a:pt x="396" y="236"/>
                </a:lnTo>
                <a:lnTo>
                  <a:pt x="396" y="241"/>
                </a:lnTo>
                <a:lnTo>
                  <a:pt x="396" y="233"/>
                </a:lnTo>
                <a:lnTo>
                  <a:pt x="397" y="233"/>
                </a:lnTo>
                <a:lnTo>
                  <a:pt x="397" y="236"/>
                </a:lnTo>
                <a:lnTo>
                  <a:pt x="397" y="233"/>
                </a:lnTo>
                <a:lnTo>
                  <a:pt x="397" y="236"/>
                </a:lnTo>
                <a:lnTo>
                  <a:pt x="398" y="245"/>
                </a:lnTo>
                <a:lnTo>
                  <a:pt x="398" y="249"/>
                </a:lnTo>
                <a:lnTo>
                  <a:pt x="398" y="253"/>
                </a:lnTo>
                <a:lnTo>
                  <a:pt x="398" y="261"/>
                </a:lnTo>
                <a:lnTo>
                  <a:pt x="399" y="261"/>
                </a:lnTo>
                <a:lnTo>
                  <a:pt x="399" y="268"/>
                </a:lnTo>
                <a:lnTo>
                  <a:pt x="399" y="269"/>
                </a:lnTo>
                <a:lnTo>
                  <a:pt x="400" y="273"/>
                </a:lnTo>
                <a:lnTo>
                  <a:pt x="400" y="290"/>
                </a:lnTo>
                <a:lnTo>
                  <a:pt x="400" y="293"/>
                </a:lnTo>
                <a:lnTo>
                  <a:pt x="400" y="291"/>
                </a:lnTo>
                <a:lnTo>
                  <a:pt x="401" y="292"/>
                </a:lnTo>
                <a:lnTo>
                  <a:pt x="401" y="307"/>
                </a:lnTo>
                <a:lnTo>
                  <a:pt x="401" y="310"/>
                </a:lnTo>
                <a:lnTo>
                  <a:pt x="401" y="304"/>
                </a:lnTo>
                <a:lnTo>
                  <a:pt x="402" y="307"/>
                </a:lnTo>
                <a:lnTo>
                  <a:pt x="402" y="304"/>
                </a:lnTo>
                <a:lnTo>
                  <a:pt x="402" y="309"/>
                </a:lnTo>
                <a:lnTo>
                  <a:pt x="402" y="311"/>
                </a:lnTo>
                <a:lnTo>
                  <a:pt x="403" y="309"/>
                </a:lnTo>
                <a:lnTo>
                  <a:pt x="403" y="318"/>
                </a:lnTo>
                <a:lnTo>
                  <a:pt x="403" y="317"/>
                </a:lnTo>
                <a:lnTo>
                  <a:pt x="404" y="334"/>
                </a:lnTo>
                <a:lnTo>
                  <a:pt x="404" y="346"/>
                </a:lnTo>
                <a:lnTo>
                  <a:pt x="404" y="363"/>
                </a:lnTo>
                <a:lnTo>
                  <a:pt x="404" y="364"/>
                </a:lnTo>
                <a:lnTo>
                  <a:pt x="405" y="350"/>
                </a:lnTo>
                <a:lnTo>
                  <a:pt x="405" y="341"/>
                </a:lnTo>
                <a:lnTo>
                  <a:pt x="405" y="337"/>
                </a:lnTo>
                <a:lnTo>
                  <a:pt x="405" y="336"/>
                </a:lnTo>
                <a:lnTo>
                  <a:pt x="406" y="332"/>
                </a:lnTo>
                <a:lnTo>
                  <a:pt x="406" y="333"/>
                </a:lnTo>
                <a:lnTo>
                  <a:pt x="406" y="332"/>
                </a:lnTo>
                <a:lnTo>
                  <a:pt x="407" y="335"/>
                </a:lnTo>
                <a:lnTo>
                  <a:pt x="407" y="333"/>
                </a:lnTo>
                <a:lnTo>
                  <a:pt x="407" y="322"/>
                </a:lnTo>
                <a:lnTo>
                  <a:pt x="407" y="310"/>
                </a:lnTo>
                <a:lnTo>
                  <a:pt x="408" y="304"/>
                </a:lnTo>
                <a:lnTo>
                  <a:pt x="408" y="295"/>
                </a:lnTo>
                <a:lnTo>
                  <a:pt x="408" y="345"/>
                </a:lnTo>
                <a:lnTo>
                  <a:pt x="408" y="358"/>
                </a:lnTo>
                <a:lnTo>
                  <a:pt x="409" y="317"/>
                </a:lnTo>
                <a:lnTo>
                  <a:pt x="409" y="302"/>
                </a:lnTo>
                <a:lnTo>
                  <a:pt x="409" y="286"/>
                </a:lnTo>
                <a:lnTo>
                  <a:pt x="409" y="284"/>
                </a:lnTo>
                <a:lnTo>
                  <a:pt x="410" y="289"/>
                </a:lnTo>
                <a:lnTo>
                  <a:pt x="410" y="282"/>
                </a:lnTo>
                <a:lnTo>
                  <a:pt x="410" y="281"/>
                </a:lnTo>
                <a:lnTo>
                  <a:pt x="411" y="283"/>
                </a:lnTo>
                <a:lnTo>
                  <a:pt x="411" y="261"/>
                </a:lnTo>
                <a:lnTo>
                  <a:pt x="411" y="262"/>
                </a:lnTo>
                <a:lnTo>
                  <a:pt x="411" y="265"/>
                </a:lnTo>
                <a:lnTo>
                  <a:pt x="412" y="255"/>
                </a:lnTo>
                <a:lnTo>
                  <a:pt x="412" y="251"/>
                </a:lnTo>
                <a:lnTo>
                  <a:pt x="412" y="241"/>
                </a:lnTo>
                <a:lnTo>
                  <a:pt x="412" y="240"/>
                </a:lnTo>
                <a:lnTo>
                  <a:pt x="413" y="239"/>
                </a:lnTo>
                <a:lnTo>
                  <a:pt x="413" y="248"/>
                </a:lnTo>
                <a:lnTo>
                  <a:pt x="413" y="267"/>
                </a:lnTo>
                <a:lnTo>
                  <a:pt x="413" y="259"/>
                </a:lnTo>
                <a:lnTo>
                  <a:pt x="414" y="249"/>
                </a:lnTo>
                <a:lnTo>
                  <a:pt x="414" y="228"/>
                </a:lnTo>
                <a:lnTo>
                  <a:pt x="414" y="217"/>
                </a:lnTo>
                <a:lnTo>
                  <a:pt x="414" y="208"/>
                </a:lnTo>
                <a:lnTo>
                  <a:pt x="415" y="206"/>
                </a:lnTo>
                <a:lnTo>
                  <a:pt x="415" y="200"/>
                </a:lnTo>
                <a:lnTo>
                  <a:pt x="415" y="186"/>
                </a:lnTo>
                <a:lnTo>
                  <a:pt x="416" y="184"/>
                </a:lnTo>
                <a:lnTo>
                  <a:pt x="416" y="180"/>
                </a:lnTo>
                <a:lnTo>
                  <a:pt x="416" y="176"/>
                </a:lnTo>
                <a:lnTo>
                  <a:pt x="416" y="162"/>
                </a:lnTo>
                <a:lnTo>
                  <a:pt x="417" y="158"/>
                </a:lnTo>
                <a:lnTo>
                  <a:pt x="417" y="168"/>
                </a:lnTo>
                <a:lnTo>
                  <a:pt x="417" y="173"/>
                </a:lnTo>
                <a:lnTo>
                  <a:pt x="417" y="164"/>
                </a:lnTo>
                <a:lnTo>
                  <a:pt x="418" y="155"/>
                </a:lnTo>
                <a:lnTo>
                  <a:pt x="418" y="156"/>
                </a:lnTo>
                <a:lnTo>
                  <a:pt x="418" y="157"/>
                </a:lnTo>
                <a:lnTo>
                  <a:pt x="418" y="154"/>
                </a:lnTo>
                <a:lnTo>
                  <a:pt x="419" y="154"/>
                </a:lnTo>
                <a:lnTo>
                  <a:pt x="419" y="149"/>
                </a:lnTo>
                <a:lnTo>
                  <a:pt x="419" y="157"/>
                </a:lnTo>
                <a:lnTo>
                  <a:pt x="419" y="164"/>
                </a:lnTo>
                <a:lnTo>
                  <a:pt x="420" y="159"/>
                </a:lnTo>
                <a:lnTo>
                  <a:pt x="420" y="154"/>
                </a:lnTo>
                <a:lnTo>
                  <a:pt x="420" y="149"/>
                </a:lnTo>
                <a:lnTo>
                  <a:pt x="421" y="154"/>
                </a:lnTo>
                <a:lnTo>
                  <a:pt x="421" y="154"/>
                </a:lnTo>
                <a:lnTo>
                  <a:pt x="421" y="158"/>
                </a:lnTo>
                <a:lnTo>
                  <a:pt x="421" y="159"/>
                </a:lnTo>
                <a:lnTo>
                  <a:pt x="422" y="167"/>
                </a:lnTo>
                <a:lnTo>
                  <a:pt x="422" y="156"/>
                </a:lnTo>
                <a:lnTo>
                  <a:pt x="422" y="158"/>
                </a:lnTo>
                <a:lnTo>
                  <a:pt x="422" y="158"/>
                </a:lnTo>
                <a:lnTo>
                  <a:pt x="423" y="159"/>
                </a:lnTo>
                <a:lnTo>
                  <a:pt x="423" y="169"/>
                </a:lnTo>
                <a:lnTo>
                  <a:pt x="423" y="169"/>
                </a:lnTo>
                <a:lnTo>
                  <a:pt x="423" y="169"/>
                </a:lnTo>
                <a:lnTo>
                  <a:pt x="424" y="177"/>
                </a:lnTo>
                <a:lnTo>
                  <a:pt x="424" y="178"/>
                </a:lnTo>
                <a:lnTo>
                  <a:pt x="424" y="183"/>
                </a:lnTo>
                <a:lnTo>
                  <a:pt x="424" y="185"/>
                </a:lnTo>
                <a:lnTo>
                  <a:pt x="425" y="187"/>
                </a:lnTo>
                <a:lnTo>
                  <a:pt x="425" y="187"/>
                </a:lnTo>
                <a:lnTo>
                  <a:pt x="425" y="187"/>
                </a:lnTo>
                <a:lnTo>
                  <a:pt x="426" y="197"/>
                </a:lnTo>
                <a:lnTo>
                  <a:pt x="426" y="204"/>
                </a:lnTo>
                <a:lnTo>
                  <a:pt x="426" y="205"/>
                </a:lnTo>
                <a:lnTo>
                  <a:pt x="426" y="213"/>
                </a:lnTo>
                <a:lnTo>
                  <a:pt x="427" y="210"/>
                </a:lnTo>
                <a:lnTo>
                  <a:pt x="427" y="211"/>
                </a:lnTo>
                <a:lnTo>
                  <a:pt x="427" y="211"/>
                </a:lnTo>
                <a:lnTo>
                  <a:pt x="427" y="219"/>
                </a:lnTo>
                <a:lnTo>
                  <a:pt x="428" y="224"/>
                </a:lnTo>
                <a:lnTo>
                  <a:pt x="428" y="227"/>
                </a:lnTo>
                <a:lnTo>
                  <a:pt x="428" y="222"/>
                </a:lnTo>
                <a:lnTo>
                  <a:pt x="429" y="225"/>
                </a:lnTo>
                <a:lnTo>
                  <a:pt x="429" y="225"/>
                </a:lnTo>
                <a:lnTo>
                  <a:pt x="429" y="239"/>
                </a:lnTo>
                <a:lnTo>
                  <a:pt x="429" y="246"/>
                </a:lnTo>
                <a:lnTo>
                  <a:pt x="430" y="250"/>
                </a:lnTo>
                <a:lnTo>
                  <a:pt x="430" y="253"/>
                </a:lnTo>
                <a:lnTo>
                  <a:pt x="430" y="246"/>
                </a:lnTo>
                <a:lnTo>
                  <a:pt x="430" y="241"/>
                </a:lnTo>
                <a:lnTo>
                  <a:pt x="431" y="287"/>
                </a:lnTo>
                <a:lnTo>
                  <a:pt x="431" y="300"/>
                </a:lnTo>
                <a:lnTo>
                  <a:pt x="431" y="281"/>
                </a:lnTo>
                <a:lnTo>
                  <a:pt x="432" y="262"/>
                </a:lnTo>
                <a:lnTo>
                  <a:pt x="432" y="261"/>
                </a:lnTo>
                <a:lnTo>
                  <a:pt x="432" y="271"/>
                </a:lnTo>
                <a:lnTo>
                  <a:pt x="432" y="259"/>
                </a:lnTo>
                <a:lnTo>
                  <a:pt x="433" y="306"/>
                </a:lnTo>
                <a:lnTo>
                  <a:pt x="433" y="335"/>
                </a:lnTo>
                <a:lnTo>
                  <a:pt x="433" y="326"/>
                </a:lnTo>
                <a:lnTo>
                  <a:pt x="433" y="349"/>
                </a:lnTo>
                <a:lnTo>
                  <a:pt x="434" y="336"/>
                </a:lnTo>
                <a:lnTo>
                  <a:pt x="434" y="310"/>
                </a:lnTo>
                <a:lnTo>
                  <a:pt x="434" y="304"/>
                </a:lnTo>
                <a:lnTo>
                  <a:pt x="434" y="295"/>
                </a:lnTo>
                <a:lnTo>
                  <a:pt x="435" y="291"/>
                </a:lnTo>
                <a:lnTo>
                  <a:pt x="435" y="302"/>
                </a:lnTo>
                <a:lnTo>
                  <a:pt x="435" y="284"/>
                </a:lnTo>
                <a:lnTo>
                  <a:pt x="435" y="274"/>
                </a:lnTo>
                <a:lnTo>
                  <a:pt x="436" y="270"/>
                </a:lnTo>
                <a:lnTo>
                  <a:pt x="436" y="263"/>
                </a:lnTo>
                <a:lnTo>
                  <a:pt x="436" y="257"/>
                </a:lnTo>
                <a:lnTo>
                  <a:pt x="436" y="261"/>
                </a:lnTo>
                <a:lnTo>
                  <a:pt x="437" y="264"/>
                </a:lnTo>
                <a:lnTo>
                  <a:pt x="437" y="265"/>
                </a:lnTo>
                <a:lnTo>
                  <a:pt x="437" y="266"/>
                </a:lnTo>
                <a:lnTo>
                  <a:pt x="438" y="256"/>
                </a:lnTo>
                <a:lnTo>
                  <a:pt x="438" y="242"/>
                </a:lnTo>
                <a:lnTo>
                  <a:pt x="438" y="228"/>
                </a:lnTo>
                <a:lnTo>
                  <a:pt x="438" y="224"/>
                </a:lnTo>
                <a:lnTo>
                  <a:pt x="439" y="228"/>
                </a:lnTo>
                <a:lnTo>
                  <a:pt x="439" y="213"/>
                </a:lnTo>
                <a:lnTo>
                  <a:pt x="439" y="211"/>
                </a:lnTo>
                <a:lnTo>
                  <a:pt x="439" y="211"/>
                </a:lnTo>
                <a:lnTo>
                  <a:pt x="440" y="207"/>
                </a:lnTo>
                <a:lnTo>
                  <a:pt x="440" y="204"/>
                </a:lnTo>
                <a:lnTo>
                  <a:pt x="440" y="211"/>
                </a:lnTo>
                <a:lnTo>
                  <a:pt x="440" y="203"/>
                </a:lnTo>
                <a:lnTo>
                  <a:pt x="441" y="202"/>
                </a:lnTo>
                <a:lnTo>
                  <a:pt x="441" y="191"/>
                </a:lnTo>
                <a:lnTo>
                  <a:pt x="441" y="185"/>
                </a:lnTo>
                <a:lnTo>
                  <a:pt x="441" y="194"/>
                </a:lnTo>
                <a:lnTo>
                  <a:pt x="442" y="205"/>
                </a:lnTo>
                <a:lnTo>
                  <a:pt x="442" y="200"/>
                </a:lnTo>
                <a:lnTo>
                  <a:pt x="442" y="188"/>
                </a:lnTo>
                <a:lnTo>
                  <a:pt x="443" y="172"/>
                </a:lnTo>
                <a:lnTo>
                  <a:pt x="443" y="160"/>
                </a:lnTo>
                <a:lnTo>
                  <a:pt x="443" y="159"/>
                </a:lnTo>
                <a:lnTo>
                  <a:pt x="443" y="160"/>
                </a:lnTo>
                <a:lnTo>
                  <a:pt x="444" y="157"/>
                </a:lnTo>
                <a:lnTo>
                  <a:pt x="444" y="150"/>
                </a:lnTo>
                <a:lnTo>
                  <a:pt x="444" y="136"/>
                </a:lnTo>
                <a:lnTo>
                  <a:pt x="444" y="131"/>
                </a:lnTo>
                <a:lnTo>
                  <a:pt x="445" y="131"/>
                </a:lnTo>
                <a:lnTo>
                  <a:pt x="445" y="122"/>
                </a:lnTo>
                <a:lnTo>
                  <a:pt x="445" y="109"/>
                </a:lnTo>
                <a:lnTo>
                  <a:pt x="445" y="104"/>
                </a:lnTo>
                <a:lnTo>
                  <a:pt x="446" y="115"/>
                </a:lnTo>
                <a:lnTo>
                  <a:pt x="446" y="111"/>
                </a:lnTo>
                <a:lnTo>
                  <a:pt x="446" y="97"/>
                </a:lnTo>
                <a:lnTo>
                  <a:pt x="447" y="91"/>
                </a:lnTo>
                <a:lnTo>
                  <a:pt x="447" y="98"/>
                </a:lnTo>
                <a:lnTo>
                  <a:pt x="447" y="104"/>
                </a:lnTo>
                <a:lnTo>
                  <a:pt x="447" y="96"/>
                </a:lnTo>
                <a:lnTo>
                  <a:pt x="448" y="87"/>
                </a:lnTo>
                <a:lnTo>
                  <a:pt x="448" y="84"/>
                </a:lnTo>
                <a:lnTo>
                  <a:pt x="448" y="88"/>
                </a:lnTo>
                <a:lnTo>
                  <a:pt x="448" y="93"/>
                </a:lnTo>
                <a:lnTo>
                  <a:pt x="449" y="89"/>
                </a:lnTo>
                <a:lnTo>
                  <a:pt x="449" y="88"/>
                </a:lnTo>
                <a:lnTo>
                  <a:pt x="449" y="86"/>
                </a:lnTo>
                <a:lnTo>
                  <a:pt x="449" y="90"/>
                </a:lnTo>
                <a:lnTo>
                  <a:pt x="450" y="90"/>
                </a:lnTo>
                <a:lnTo>
                  <a:pt x="450" y="87"/>
                </a:lnTo>
                <a:lnTo>
                  <a:pt x="450" y="92"/>
                </a:lnTo>
                <a:lnTo>
                  <a:pt x="451" y="95"/>
                </a:lnTo>
                <a:lnTo>
                  <a:pt x="451" y="94"/>
                </a:lnTo>
                <a:lnTo>
                  <a:pt x="451" y="94"/>
                </a:lnTo>
                <a:lnTo>
                  <a:pt x="451" y="98"/>
                </a:lnTo>
                <a:lnTo>
                  <a:pt x="452" y="102"/>
                </a:lnTo>
                <a:lnTo>
                  <a:pt x="452" y="110"/>
                </a:lnTo>
                <a:lnTo>
                  <a:pt x="452" y="107"/>
                </a:lnTo>
                <a:lnTo>
                  <a:pt x="452" y="113"/>
                </a:lnTo>
                <a:lnTo>
                  <a:pt x="453" y="120"/>
                </a:lnTo>
                <a:lnTo>
                  <a:pt x="453" y="124"/>
                </a:lnTo>
                <a:lnTo>
                  <a:pt x="453" y="159"/>
                </a:lnTo>
                <a:lnTo>
                  <a:pt x="454" y="158"/>
                </a:lnTo>
                <a:lnTo>
                  <a:pt x="454" y="152"/>
                </a:lnTo>
                <a:lnTo>
                  <a:pt x="454" y="146"/>
                </a:lnTo>
                <a:lnTo>
                  <a:pt x="454" y="167"/>
                </a:lnTo>
                <a:lnTo>
                  <a:pt x="455" y="185"/>
                </a:lnTo>
                <a:lnTo>
                  <a:pt x="455" y="187"/>
                </a:lnTo>
                <a:lnTo>
                  <a:pt x="455" y="185"/>
                </a:lnTo>
                <a:lnTo>
                  <a:pt x="455" y="187"/>
                </a:lnTo>
                <a:lnTo>
                  <a:pt x="456" y="174"/>
                </a:lnTo>
                <a:lnTo>
                  <a:pt x="456" y="184"/>
                </a:lnTo>
                <a:lnTo>
                  <a:pt x="456" y="187"/>
                </a:lnTo>
                <a:lnTo>
                  <a:pt x="456" y="193"/>
                </a:lnTo>
                <a:lnTo>
                  <a:pt x="457" y="200"/>
                </a:lnTo>
                <a:lnTo>
                  <a:pt x="457" y="195"/>
                </a:lnTo>
                <a:lnTo>
                  <a:pt x="457" y="229"/>
                </a:lnTo>
                <a:lnTo>
                  <a:pt x="457" y="279"/>
                </a:lnTo>
                <a:lnTo>
                  <a:pt x="458" y="266"/>
                </a:lnTo>
                <a:lnTo>
                  <a:pt x="458" y="251"/>
                </a:lnTo>
                <a:lnTo>
                  <a:pt x="458" y="236"/>
                </a:lnTo>
                <a:lnTo>
                  <a:pt x="459" y="224"/>
                </a:lnTo>
                <a:lnTo>
                  <a:pt x="459" y="231"/>
                </a:lnTo>
                <a:lnTo>
                  <a:pt x="459" y="235"/>
                </a:lnTo>
                <a:lnTo>
                  <a:pt x="459" y="231"/>
                </a:lnTo>
                <a:lnTo>
                  <a:pt x="460" y="230"/>
                </a:lnTo>
                <a:lnTo>
                  <a:pt x="460" y="227"/>
                </a:lnTo>
                <a:lnTo>
                  <a:pt x="460" y="229"/>
                </a:lnTo>
                <a:lnTo>
                  <a:pt x="460" y="229"/>
                </a:lnTo>
                <a:lnTo>
                  <a:pt x="461" y="229"/>
                </a:lnTo>
                <a:lnTo>
                  <a:pt x="461" y="226"/>
                </a:lnTo>
                <a:lnTo>
                  <a:pt x="461" y="222"/>
                </a:lnTo>
                <a:lnTo>
                  <a:pt x="461" y="222"/>
                </a:lnTo>
                <a:lnTo>
                  <a:pt x="462" y="217"/>
                </a:lnTo>
                <a:lnTo>
                  <a:pt x="462" y="215"/>
                </a:lnTo>
                <a:lnTo>
                  <a:pt x="462" y="215"/>
                </a:lnTo>
                <a:lnTo>
                  <a:pt x="462" y="219"/>
                </a:lnTo>
                <a:lnTo>
                  <a:pt x="463" y="218"/>
                </a:lnTo>
                <a:lnTo>
                  <a:pt x="463" y="222"/>
                </a:lnTo>
                <a:lnTo>
                  <a:pt x="463" y="211"/>
                </a:lnTo>
                <a:lnTo>
                  <a:pt x="463" y="241"/>
                </a:lnTo>
                <a:lnTo>
                  <a:pt x="464" y="279"/>
                </a:lnTo>
                <a:lnTo>
                  <a:pt x="464" y="270"/>
                </a:lnTo>
                <a:lnTo>
                  <a:pt x="464" y="255"/>
                </a:lnTo>
                <a:lnTo>
                  <a:pt x="465" y="259"/>
                </a:lnTo>
                <a:lnTo>
                  <a:pt x="465" y="271"/>
                </a:lnTo>
                <a:lnTo>
                  <a:pt x="465" y="268"/>
                </a:lnTo>
                <a:lnTo>
                  <a:pt x="465" y="261"/>
                </a:lnTo>
                <a:lnTo>
                  <a:pt x="466" y="257"/>
                </a:lnTo>
                <a:lnTo>
                  <a:pt x="466" y="260"/>
                </a:lnTo>
                <a:lnTo>
                  <a:pt x="466" y="257"/>
                </a:lnTo>
                <a:lnTo>
                  <a:pt x="466" y="253"/>
                </a:lnTo>
                <a:lnTo>
                  <a:pt x="467" y="257"/>
                </a:lnTo>
                <a:lnTo>
                  <a:pt x="467" y="243"/>
                </a:lnTo>
                <a:lnTo>
                  <a:pt x="467" y="246"/>
                </a:lnTo>
                <a:lnTo>
                  <a:pt x="467" y="247"/>
                </a:lnTo>
                <a:lnTo>
                  <a:pt x="468" y="240"/>
                </a:lnTo>
                <a:lnTo>
                  <a:pt x="468" y="237"/>
                </a:lnTo>
                <a:lnTo>
                  <a:pt x="468" y="229"/>
                </a:lnTo>
                <a:lnTo>
                  <a:pt x="469" y="221"/>
                </a:lnTo>
                <a:lnTo>
                  <a:pt x="469" y="211"/>
                </a:lnTo>
                <a:lnTo>
                  <a:pt x="469" y="200"/>
                </a:lnTo>
                <a:lnTo>
                  <a:pt x="469" y="184"/>
                </a:lnTo>
                <a:lnTo>
                  <a:pt x="470" y="175"/>
                </a:lnTo>
                <a:lnTo>
                  <a:pt x="470" y="176"/>
                </a:lnTo>
                <a:lnTo>
                  <a:pt x="470" y="165"/>
                </a:lnTo>
                <a:lnTo>
                  <a:pt x="470" y="154"/>
                </a:lnTo>
                <a:lnTo>
                  <a:pt x="471" y="162"/>
                </a:lnTo>
                <a:lnTo>
                  <a:pt x="471" y="157"/>
                </a:lnTo>
                <a:lnTo>
                  <a:pt x="471" y="137"/>
                </a:lnTo>
                <a:lnTo>
                  <a:pt x="472" y="136"/>
                </a:lnTo>
                <a:lnTo>
                  <a:pt x="472" y="145"/>
                </a:lnTo>
                <a:lnTo>
                  <a:pt x="472" y="155"/>
                </a:lnTo>
                <a:lnTo>
                  <a:pt x="472" y="138"/>
                </a:lnTo>
                <a:lnTo>
                  <a:pt x="473" y="116"/>
                </a:lnTo>
                <a:lnTo>
                  <a:pt x="473" y="102"/>
                </a:lnTo>
                <a:lnTo>
                  <a:pt x="473" y="104"/>
                </a:lnTo>
                <a:lnTo>
                  <a:pt x="473" y="100"/>
                </a:lnTo>
                <a:lnTo>
                  <a:pt x="474" y="94"/>
                </a:lnTo>
                <a:lnTo>
                  <a:pt x="474" y="99"/>
                </a:lnTo>
                <a:lnTo>
                  <a:pt x="474" y="102"/>
                </a:lnTo>
                <a:lnTo>
                  <a:pt x="475" y="85"/>
                </a:lnTo>
                <a:lnTo>
                  <a:pt x="475" y="76"/>
                </a:lnTo>
                <a:lnTo>
                  <a:pt x="475" y="71"/>
                </a:lnTo>
                <a:lnTo>
                  <a:pt x="475" y="60"/>
                </a:lnTo>
                <a:lnTo>
                  <a:pt x="476" y="74"/>
                </a:lnTo>
                <a:lnTo>
                  <a:pt x="476" y="70"/>
                </a:lnTo>
                <a:lnTo>
                  <a:pt x="476" y="68"/>
                </a:lnTo>
                <a:lnTo>
                  <a:pt x="476" y="65"/>
                </a:lnTo>
                <a:lnTo>
                  <a:pt x="477" y="66"/>
                </a:lnTo>
                <a:lnTo>
                  <a:pt x="477" y="69"/>
                </a:lnTo>
                <a:lnTo>
                  <a:pt x="477" y="63"/>
                </a:lnTo>
                <a:lnTo>
                  <a:pt x="477" y="62"/>
                </a:lnTo>
                <a:lnTo>
                  <a:pt x="478" y="65"/>
                </a:lnTo>
                <a:lnTo>
                  <a:pt x="478" y="61"/>
                </a:lnTo>
                <a:lnTo>
                  <a:pt x="478" y="64"/>
                </a:lnTo>
                <a:lnTo>
                  <a:pt x="478" y="68"/>
                </a:lnTo>
                <a:lnTo>
                  <a:pt x="479" y="69"/>
                </a:lnTo>
                <a:lnTo>
                  <a:pt x="479" y="68"/>
                </a:lnTo>
                <a:lnTo>
                  <a:pt x="479" y="73"/>
                </a:lnTo>
                <a:lnTo>
                  <a:pt x="479" y="76"/>
                </a:lnTo>
                <a:lnTo>
                  <a:pt x="480" y="77"/>
                </a:lnTo>
                <a:lnTo>
                  <a:pt x="480" y="84"/>
                </a:lnTo>
                <a:lnTo>
                  <a:pt x="480" y="89"/>
                </a:lnTo>
                <a:lnTo>
                  <a:pt x="481" y="80"/>
                </a:lnTo>
                <a:lnTo>
                  <a:pt x="481" y="90"/>
                </a:lnTo>
                <a:lnTo>
                  <a:pt x="481" y="90"/>
                </a:lnTo>
                <a:lnTo>
                  <a:pt x="481" y="95"/>
                </a:lnTo>
                <a:lnTo>
                  <a:pt x="482" y="102"/>
                </a:lnTo>
                <a:lnTo>
                  <a:pt x="482" y="106"/>
                </a:lnTo>
                <a:lnTo>
                  <a:pt x="482" y="107"/>
                </a:lnTo>
                <a:lnTo>
                  <a:pt x="482" y="113"/>
                </a:lnTo>
                <a:lnTo>
                  <a:pt x="483" y="123"/>
                </a:lnTo>
                <a:lnTo>
                  <a:pt x="483" y="131"/>
                </a:lnTo>
                <a:lnTo>
                  <a:pt x="483" y="128"/>
                </a:lnTo>
                <a:lnTo>
                  <a:pt x="483" y="131"/>
                </a:lnTo>
                <a:lnTo>
                  <a:pt x="484" y="141"/>
                </a:lnTo>
                <a:lnTo>
                  <a:pt x="484" y="136"/>
                </a:lnTo>
                <a:lnTo>
                  <a:pt x="484" y="156"/>
                </a:lnTo>
                <a:lnTo>
                  <a:pt x="484" y="201"/>
                </a:lnTo>
                <a:lnTo>
                  <a:pt x="485" y="198"/>
                </a:lnTo>
                <a:lnTo>
                  <a:pt x="485" y="192"/>
                </a:lnTo>
                <a:lnTo>
                  <a:pt x="485" y="182"/>
                </a:lnTo>
                <a:lnTo>
                  <a:pt x="486" y="177"/>
                </a:lnTo>
                <a:lnTo>
                  <a:pt x="486" y="181"/>
                </a:lnTo>
                <a:lnTo>
                  <a:pt x="486" y="185"/>
                </a:lnTo>
                <a:lnTo>
                  <a:pt x="486" y="203"/>
                </a:lnTo>
                <a:lnTo>
                  <a:pt x="487" y="212"/>
                </a:lnTo>
                <a:lnTo>
                  <a:pt x="487" y="208"/>
                </a:lnTo>
                <a:lnTo>
                  <a:pt x="487" y="202"/>
                </a:lnTo>
                <a:lnTo>
                  <a:pt x="487" y="220"/>
                </a:lnTo>
                <a:lnTo>
                  <a:pt x="488" y="263"/>
                </a:lnTo>
                <a:lnTo>
                  <a:pt x="488" y="262"/>
                </a:lnTo>
                <a:lnTo>
                  <a:pt x="488" y="259"/>
                </a:lnTo>
                <a:lnTo>
                  <a:pt x="488" y="254"/>
                </a:lnTo>
                <a:lnTo>
                  <a:pt x="489" y="251"/>
                </a:lnTo>
                <a:lnTo>
                  <a:pt x="489" y="246"/>
                </a:lnTo>
                <a:lnTo>
                  <a:pt x="489" y="246"/>
                </a:lnTo>
                <a:lnTo>
                  <a:pt x="490" y="259"/>
                </a:lnTo>
                <a:lnTo>
                  <a:pt x="490" y="269"/>
                </a:lnTo>
                <a:lnTo>
                  <a:pt x="490" y="265"/>
                </a:lnTo>
                <a:lnTo>
                  <a:pt x="490" y="263"/>
                </a:lnTo>
                <a:lnTo>
                  <a:pt x="491" y="263"/>
                </a:lnTo>
                <a:lnTo>
                  <a:pt x="491" y="257"/>
                </a:lnTo>
                <a:lnTo>
                  <a:pt x="491" y="247"/>
                </a:lnTo>
                <a:lnTo>
                  <a:pt x="491" y="250"/>
                </a:lnTo>
                <a:lnTo>
                  <a:pt x="492" y="246"/>
                </a:lnTo>
                <a:lnTo>
                  <a:pt x="492" y="241"/>
                </a:lnTo>
                <a:lnTo>
                  <a:pt x="492" y="245"/>
                </a:lnTo>
                <a:lnTo>
                  <a:pt x="492" y="235"/>
                </a:lnTo>
                <a:lnTo>
                  <a:pt x="493" y="234"/>
                </a:lnTo>
                <a:lnTo>
                  <a:pt x="493" y="238"/>
                </a:lnTo>
                <a:lnTo>
                  <a:pt x="493" y="233"/>
                </a:lnTo>
                <a:lnTo>
                  <a:pt x="494" y="221"/>
                </a:lnTo>
                <a:lnTo>
                  <a:pt x="494" y="216"/>
                </a:lnTo>
                <a:lnTo>
                  <a:pt x="494" y="203"/>
                </a:lnTo>
                <a:lnTo>
                  <a:pt x="494" y="199"/>
                </a:lnTo>
                <a:lnTo>
                  <a:pt x="495" y="202"/>
                </a:lnTo>
                <a:lnTo>
                  <a:pt x="495" y="205"/>
                </a:lnTo>
                <a:lnTo>
                  <a:pt x="495" y="216"/>
                </a:lnTo>
                <a:lnTo>
                  <a:pt x="495" y="233"/>
                </a:lnTo>
                <a:lnTo>
                  <a:pt x="496" y="220"/>
                </a:lnTo>
                <a:lnTo>
                  <a:pt x="496" y="213"/>
                </a:lnTo>
                <a:lnTo>
                  <a:pt x="496" y="212"/>
                </a:lnTo>
                <a:lnTo>
                  <a:pt x="497" y="213"/>
                </a:lnTo>
                <a:lnTo>
                  <a:pt x="497" y="203"/>
                </a:lnTo>
                <a:lnTo>
                  <a:pt x="497" y="194"/>
                </a:lnTo>
                <a:lnTo>
                  <a:pt x="497" y="179"/>
                </a:lnTo>
                <a:lnTo>
                  <a:pt x="498" y="184"/>
                </a:lnTo>
                <a:lnTo>
                  <a:pt x="498" y="194"/>
                </a:lnTo>
                <a:lnTo>
                  <a:pt x="498" y="184"/>
                </a:lnTo>
                <a:lnTo>
                  <a:pt x="498" y="169"/>
                </a:lnTo>
                <a:lnTo>
                  <a:pt x="499" y="162"/>
                </a:lnTo>
                <a:lnTo>
                  <a:pt x="499" y="160"/>
                </a:lnTo>
                <a:lnTo>
                  <a:pt x="499" y="154"/>
                </a:lnTo>
                <a:lnTo>
                  <a:pt x="499" y="143"/>
                </a:lnTo>
                <a:lnTo>
                  <a:pt x="500" y="143"/>
                </a:lnTo>
                <a:lnTo>
                  <a:pt x="500" y="145"/>
                </a:lnTo>
                <a:lnTo>
                  <a:pt x="500" y="135"/>
                </a:lnTo>
                <a:lnTo>
                  <a:pt x="500" y="119"/>
                </a:lnTo>
                <a:lnTo>
                  <a:pt x="501" y="111"/>
                </a:lnTo>
                <a:lnTo>
                  <a:pt x="501" y="104"/>
                </a:lnTo>
                <a:lnTo>
                  <a:pt x="501" y="109"/>
                </a:lnTo>
                <a:lnTo>
                  <a:pt x="502" y="120"/>
                </a:lnTo>
                <a:lnTo>
                  <a:pt x="502" y="113"/>
                </a:lnTo>
                <a:lnTo>
                  <a:pt x="502" y="95"/>
                </a:lnTo>
                <a:lnTo>
                  <a:pt x="502" y="96"/>
                </a:lnTo>
                <a:lnTo>
                  <a:pt x="503" y="93"/>
                </a:lnTo>
                <a:lnTo>
                  <a:pt x="503" y="75"/>
                </a:lnTo>
                <a:lnTo>
                  <a:pt x="503" y="78"/>
                </a:lnTo>
                <a:lnTo>
                  <a:pt x="503" y="82"/>
                </a:lnTo>
                <a:lnTo>
                  <a:pt x="504" y="81"/>
                </a:lnTo>
                <a:lnTo>
                  <a:pt x="504" y="78"/>
                </a:lnTo>
                <a:lnTo>
                  <a:pt x="504" y="76"/>
                </a:lnTo>
                <a:lnTo>
                  <a:pt x="504" y="66"/>
                </a:lnTo>
                <a:lnTo>
                  <a:pt x="505" y="76"/>
                </a:lnTo>
                <a:lnTo>
                  <a:pt x="505" y="76"/>
                </a:lnTo>
                <a:lnTo>
                  <a:pt x="505" y="65"/>
                </a:lnTo>
                <a:lnTo>
                  <a:pt x="505" y="63"/>
                </a:lnTo>
                <a:lnTo>
                  <a:pt x="506" y="59"/>
                </a:lnTo>
                <a:lnTo>
                  <a:pt x="506" y="62"/>
                </a:lnTo>
                <a:lnTo>
                  <a:pt x="506" y="68"/>
                </a:lnTo>
                <a:lnTo>
                  <a:pt x="506" y="69"/>
                </a:lnTo>
                <a:lnTo>
                  <a:pt x="507" y="67"/>
                </a:lnTo>
                <a:lnTo>
                  <a:pt x="507" y="76"/>
                </a:lnTo>
                <a:lnTo>
                  <a:pt x="507" y="76"/>
                </a:lnTo>
                <a:lnTo>
                  <a:pt x="508" y="72"/>
                </a:lnTo>
                <a:lnTo>
                  <a:pt x="508" y="67"/>
                </a:lnTo>
                <a:lnTo>
                  <a:pt x="508" y="77"/>
                </a:lnTo>
                <a:lnTo>
                  <a:pt x="508" y="84"/>
                </a:lnTo>
                <a:lnTo>
                  <a:pt x="509" y="85"/>
                </a:lnTo>
                <a:lnTo>
                  <a:pt x="509" y="96"/>
                </a:lnTo>
                <a:lnTo>
                  <a:pt x="509" y="96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0" y="102"/>
                </a:lnTo>
                <a:lnTo>
                  <a:pt x="510" y="106"/>
                </a:lnTo>
                <a:lnTo>
                  <a:pt x="511" y="107"/>
                </a:lnTo>
                <a:lnTo>
                  <a:pt x="511" y="118"/>
                </a:lnTo>
                <a:lnTo>
                  <a:pt x="511" y="129"/>
                </a:lnTo>
                <a:lnTo>
                  <a:pt x="512" y="138"/>
                </a:lnTo>
                <a:lnTo>
                  <a:pt x="512" y="146"/>
                </a:lnTo>
                <a:lnTo>
                  <a:pt x="512" y="161"/>
                </a:lnTo>
                <a:lnTo>
                  <a:pt x="512" y="169"/>
                </a:lnTo>
                <a:lnTo>
                  <a:pt x="513" y="164"/>
                </a:lnTo>
                <a:lnTo>
                  <a:pt x="513" y="163"/>
                </a:lnTo>
                <a:lnTo>
                  <a:pt x="513" y="164"/>
                </a:lnTo>
                <a:lnTo>
                  <a:pt x="513" y="173"/>
                </a:lnTo>
                <a:lnTo>
                  <a:pt x="514" y="172"/>
                </a:lnTo>
                <a:lnTo>
                  <a:pt x="514" y="180"/>
                </a:lnTo>
                <a:lnTo>
                  <a:pt x="514" y="175"/>
                </a:lnTo>
                <a:lnTo>
                  <a:pt x="515" y="180"/>
                </a:lnTo>
                <a:lnTo>
                  <a:pt x="515" y="173"/>
                </a:lnTo>
                <a:lnTo>
                  <a:pt x="515" y="180"/>
                </a:lnTo>
                <a:lnTo>
                  <a:pt x="515" y="178"/>
                </a:lnTo>
                <a:lnTo>
                  <a:pt x="516" y="172"/>
                </a:lnTo>
                <a:lnTo>
                  <a:pt x="516" y="188"/>
                </a:lnTo>
                <a:lnTo>
                  <a:pt x="516" y="186"/>
                </a:lnTo>
                <a:lnTo>
                  <a:pt x="516" y="185"/>
                </a:lnTo>
                <a:lnTo>
                  <a:pt x="517" y="181"/>
                </a:lnTo>
                <a:lnTo>
                  <a:pt x="517" y="193"/>
                </a:lnTo>
                <a:lnTo>
                  <a:pt x="517" y="193"/>
                </a:lnTo>
                <a:lnTo>
                  <a:pt x="517" y="203"/>
                </a:lnTo>
                <a:lnTo>
                  <a:pt x="518" y="205"/>
                </a:lnTo>
                <a:lnTo>
                  <a:pt x="518" y="196"/>
                </a:lnTo>
                <a:lnTo>
                  <a:pt x="518" y="196"/>
                </a:lnTo>
                <a:lnTo>
                  <a:pt x="519" y="198"/>
                </a:lnTo>
                <a:lnTo>
                  <a:pt x="519" y="201"/>
                </a:lnTo>
                <a:lnTo>
                  <a:pt x="519" y="206"/>
                </a:lnTo>
                <a:lnTo>
                  <a:pt x="519" y="206"/>
                </a:lnTo>
                <a:lnTo>
                  <a:pt x="520" y="219"/>
                </a:lnTo>
                <a:lnTo>
                  <a:pt x="520" y="238"/>
                </a:lnTo>
                <a:lnTo>
                  <a:pt x="520" y="263"/>
                </a:lnTo>
                <a:lnTo>
                  <a:pt x="520" y="271"/>
                </a:lnTo>
                <a:lnTo>
                  <a:pt x="521" y="263"/>
                </a:lnTo>
                <a:lnTo>
                  <a:pt x="521" y="258"/>
                </a:lnTo>
                <a:lnTo>
                  <a:pt x="521" y="257"/>
                </a:lnTo>
                <a:lnTo>
                  <a:pt x="521" y="256"/>
                </a:lnTo>
                <a:lnTo>
                  <a:pt x="522" y="254"/>
                </a:lnTo>
                <a:lnTo>
                  <a:pt x="522" y="252"/>
                </a:lnTo>
                <a:lnTo>
                  <a:pt x="522" y="263"/>
                </a:lnTo>
                <a:lnTo>
                  <a:pt x="522" y="293"/>
                </a:lnTo>
                <a:lnTo>
                  <a:pt x="523" y="300"/>
                </a:lnTo>
                <a:lnTo>
                  <a:pt x="523" y="292"/>
                </a:lnTo>
                <a:lnTo>
                  <a:pt x="523" y="290"/>
                </a:lnTo>
                <a:lnTo>
                  <a:pt x="524" y="279"/>
                </a:lnTo>
                <a:lnTo>
                  <a:pt x="524" y="285"/>
                </a:lnTo>
                <a:lnTo>
                  <a:pt x="524" y="268"/>
                </a:lnTo>
                <a:lnTo>
                  <a:pt x="524" y="254"/>
                </a:lnTo>
                <a:lnTo>
                  <a:pt x="525" y="223"/>
                </a:lnTo>
                <a:lnTo>
                  <a:pt x="525" y="201"/>
                </a:lnTo>
                <a:lnTo>
                  <a:pt x="525" y="208"/>
                </a:lnTo>
                <a:lnTo>
                  <a:pt x="525" y="218"/>
                </a:lnTo>
                <a:lnTo>
                  <a:pt x="526" y="193"/>
                </a:lnTo>
                <a:lnTo>
                  <a:pt x="526" y="172"/>
                </a:lnTo>
                <a:lnTo>
                  <a:pt x="526" y="166"/>
                </a:lnTo>
                <a:lnTo>
                  <a:pt x="526" y="166"/>
                </a:lnTo>
                <a:lnTo>
                  <a:pt x="527" y="156"/>
                </a:lnTo>
                <a:lnTo>
                  <a:pt x="527" y="153"/>
                </a:lnTo>
                <a:lnTo>
                  <a:pt x="527" y="141"/>
                </a:lnTo>
                <a:lnTo>
                  <a:pt x="527" y="121"/>
                </a:lnTo>
                <a:lnTo>
                  <a:pt x="528" y="119"/>
                </a:lnTo>
                <a:lnTo>
                  <a:pt x="528" y="123"/>
                </a:lnTo>
                <a:lnTo>
                  <a:pt x="528" y="117"/>
                </a:lnTo>
                <a:lnTo>
                  <a:pt x="528" y="118"/>
                </a:lnTo>
                <a:lnTo>
                  <a:pt x="529" y="118"/>
                </a:lnTo>
                <a:lnTo>
                  <a:pt x="529" y="118"/>
                </a:lnTo>
                <a:lnTo>
                  <a:pt x="529" y="108"/>
                </a:lnTo>
                <a:lnTo>
                  <a:pt x="530" y="103"/>
                </a:lnTo>
                <a:lnTo>
                  <a:pt x="530" y="108"/>
                </a:lnTo>
                <a:lnTo>
                  <a:pt x="530" y="114"/>
                </a:lnTo>
                <a:lnTo>
                  <a:pt x="530" y="116"/>
                </a:lnTo>
                <a:lnTo>
                  <a:pt x="531" y="114"/>
                </a:lnTo>
                <a:lnTo>
                  <a:pt x="531" y="106"/>
                </a:lnTo>
                <a:lnTo>
                  <a:pt x="531" y="101"/>
                </a:lnTo>
                <a:lnTo>
                  <a:pt x="531" y="105"/>
                </a:lnTo>
                <a:lnTo>
                  <a:pt x="532" y="110"/>
                </a:lnTo>
                <a:lnTo>
                  <a:pt x="532" y="100"/>
                </a:lnTo>
                <a:lnTo>
                  <a:pt x="532" y="100"/>
                </a:lnTo>
                <a:lnTo>
                  <a:pt x="532" y="97"/>
                </a:lnTo>
                <a:lnTo>
                  <a:pt x="533" y="94"/>
                </a:lnTo>
                <a:lnTo>
                  <a:pt x="533" y="90"/>
                </a:lnTo>
                <a:lnTo>
                  <a:pt x="533" y="97"/>
                </a:lnTo>
                <a:lnTo>
                  <a:pt x="534" y="100"/>
                </a:lnTo>
                <a:lnTo>
                  <a:pt x="534" y="102"/>
                </a:lnTo>
                <a:lnTo>
                  <a:pt x="534" y="98"/>
                </a:lnTo>
                <a:lnTo>
                  <a:pt x="534" y="103"/>
                </a:lnTo>
                <a:lnTo>
                  <a:pt x="535" y="107"/>
                </a:lnTo>
                <a:lnTo>
                  <a:pt x="535" y="110"/>
                </a:lnTo>
                <a:lnTo>
                  <a:pt x="535" y="114"/>
                </a:lnTo>
                <a:lnTo>
                  <a:pt x="535" y="106"/>
                </a:lnTo>
                <a:lnTo>
                  <a:pt x="536" y="96"/>
                </a:lnTo>
                <a:lnTo>
                  <a:pt x="536" y="99"/>
                </a:lnTo>
                <a:lnTo>
                  <a:pt x="536" y="102"/>
                </a:lnTo>
                <a:lnTo>
                  <a:pt x="537" y="93"/>
                </a:lnTo>
                <a:lnTo>
                  <a:pt x="537" y="107"/>
                </a:lnTo>
                <a:lnTo>
                  <a:pt x="537" y="111"/>
                </a:lnTo>
                <a:lnTo>
                  <a:pt x="537" y="99"/>
                </a:lnTo>
                <a:lnTo>
                  <a:pt x="538" y="97"/>
                </a:lnTo>
                <a:lnTo>
                  <a:pt x="538" y="107"/>
                </a:lnTo>
                <a:lnTo>
                  <a:pt x="538" y="115"/>
                </a:lnTo>
                <a:lnTo>
                  <a:pt x="538" y="112"/>
                </a:lnTo>
                <a:lnTo>
                  <a:pt x="539" y="118"/>
                </a:lnTo>
                <a:lnTo>
                  <a:pt x="539" y="128"/>
                </a:lnTo>
                <a:lnTo>
                  <a:pt x="539" y="130"/>
                </a:lnTo>
                <a:lnTo>
                  <a:pt x="540" y="119"/>
                </a:lnTo>
                <a:lnTo>
                  <a:pt x="540" y="121"/>
                </a:lnTo>
                <a:lnTo>
                  <a:pt x="540" y="139"/>
                </a:lnTo>
                <a:lnTo>
                  <a:pt x="540" y="136"/>
                </a:lnTo>
                <a:lnTo>
                  <a:pt x="541" y="134"/>
                </a:lnTo>
                <a:lnTo>
                  <a:pt x="541" y="136"/>
                </a:lnTo>
                <a:lnTo>
                  <a:pt x="541" y="141"/>
                </a:lnTo>
                <a:lnTo>
                  <a:pt x="541" y="143"/>
                </a:lnTo>
                <a:lnTo>
                  <a:pt x="542" y="143"/>
                </a:lnTo>
                <a:lnTo>
                  <a:pt x="542" y="149"/>
                </a:lnTo>
                <a:lnTo>
                  <a:pt x="542" y="148"/>
                </a:lnTo>
                <a:lnTo>
                  <a:pt x="542" y="147"/>
                </a:lnTo>
                <a:lnTo>
                  <a:pt x="543" y="144"/>
                </a:lnTo>
                <a:lnTo>
                  <a:pt x="543" y="151"/>
                </a:lnTo>
                <a:lnTo>
                  <a:pt x="543" y="151"/>
                </a:lnTo>
                <a:lnTo>
                  <a:pt x="543" y="148"/>
                </a:lnTo>
                <a:lnTo>
                  <a:pt x="544" y="152"/>
                </a:lnTo>
                <a:lnTo>
                  <a:pt x="544" y="154"/>
                </a:lnTo>
                <a:lnTo>
                  <a:pt x="544" y="153"/>
                </a:lnTo>
                <a:lnTo>
                  <a:pt x="544" y="157"/>
                </a:lnTo>
                <a:lnTo>
                  <a:pt x="545" y="155"/>
                </a:lnTo>
                <a:lnTo>
                  <a:pt x="545" y="162"/>
                </a:lnTo>
                <a:lnTo>
                  <a:pt x="545" y="153"/>
                </a:lnTo>
                <a:lnTo>
                  <a:pt x="546" y="148"/>
                </a:lnTo>
                <a:lnTo>
                  <a:pt x="546" y="161"/>
                </a:lnTo>
                <a:lnTo>
                  <a:pt x="546" y="169"/>
                </a:lnTo>
                <a:lnTo>
                  <a:pt x="546" y="166"/>
                </a:lnTo>
                <a:lnTo>
                  <a:pt x="547" y="163"/>
                </a:lnTo>
                <a:lnTo>
                  <a:pt x="547" y="162"/>
                </a:lnTo>
                <a:lnTo>
                  <a:pt x="547" y="162"/>
                </a:lnTo>
                <a:lnTo>
                  <a:pt x="547" y="168"/>
                </a:lnTo>
                <a:lnTo>
                  <a:pt x="548" y="176"/>
                </a:lnTo>
                <a:lnTo>
                  <a:pt x="548" y="184"/>
                </a:lnTo>
                <a:lnTo>
                  <a:pt x="548" y="185"/>
                </a:lnTo>
                <a:lnTo>
                  <a:pt x="548" y="181"/>
                </a:lnTo>
                <a:lnTo>
                  <a:pt x="549" y="179"/>
                </a:lnTo>
                <a:lnTo>
                  <a:pt x="549" y="188"/>
                </a:lnTo>
                <a:lnTo>
                  <a:pt x="549" y="188"/>
                </a:lnTo>
                <a:lnTo>
                  <a:pt x="549" y="194"/>
                </a:lnTo>
                <a:lnTo>
                  <a:pt x="550" y="207"/>
                </a:lnTo>
                <a:lnTo>
                  <a:pt x="550" y="201"/>
                </a:lnTo>
                <a:lnTo>
                  <a:pt x="550" y="205"/>
                </a:lnTo>
                <a:lnTo>
                  <a:pt x="551" y="198"/>
                </a:lnTo>
                <a:lnTo>
                  <a:pt x="551" y="189"/>
                </a:lnTo>
                <a:lnTo>
                  <a:pt x="551" y="192"/>
                </a:lnTo>
                <a:lnTo>
                  <a:pt x="551" y="185"/>
                </a:lnTo>
                <a:lnTo>
                  <a:pt x="552" y="187"/>
                </a:lnTo>
                <a:lnTo>
                  <a:pt x="552" y="197"/>
                </a:lnTo>
                <a:lnTo>
                  <a:pt x="552" y="208"/>
                </a:lnTo>
                <a:lnTo>
                  <a:pt x="552" y="247"/>
                </a:lnTo>
                <a:lnTo>
                  <a:pt x="553" y="257"/>
                </a:lnTo>
                <a:lnTo>
                  <a:pt x="553" y="261"/>
                </a:lnTo>
                <a:lnTo>
                  <a:pt x="553" y="248"/>
                </a:lnTo>
                <a:lnTo>
                  <a:pt x="553" y="236"/>
                </a:lnTo>
                <a:lnTo>
                  <a:pt x="554" y="229"/>
                </a:lnTo>
                <a:lnTo>
                  <a:pt x="554" y="224"/>
                </a:lnTo>
                <a:lnTo>
                  <a:pt x="554" y="220"/>
                </a:lnTo>
                <a:lnTo>
                  <a:pt x="555" y="221"/>
                </a:lnTo>
                <a:lnTo>
                  <a:pt x="555" y="216"/>
                </a:lnTo>
                <a:lnTo>
                  <a:pt x="555" y="199"/>
                </a:lnTo>
                <a:lnTo>
                  <a:pt x="555" y="194"/>
                </a:lnTo>
                <a:lnTo>
                  <a:pt x="556" y="189"/>
                </a:lnTo>
                <a:lnTo>
                  <a:pt x="556" y="181"/>
                </a:lnTo>
                <a:lnTo>
                  <a:pt x="556" y="170"/>
                </a:lnTo>
                <a:lnTo>
                  <a:pt x="556" y="168"/>
                </a:lnTo>
                <a:lnTo>
                  <a:pt x="557" y="155"/>
                </a:lnTo>
                <a:lnTo>
                  <a:pt x="557" y="139"/>
                </a:lnTo>
                <a:lnTo>
                  <a:pt x="557" y="142"/>
                </a:lnTo>
                <a:lnTo>
                  <a:pt x="558" y="149"/>
                </a:lnTo>
                <a:lnTo>
                  <a:pt x="558" y="138"/>
                </a:lnTo>
                <a:lnTo>
                  <a:pt x="558" y="121"/>
                </a:lnTo>
                <a:lnTo>
                  <a:pt x="558" y="113"/>
                </a:lnTo>
                <a:lnTo>
                  <a:pt x="559" y="100"/>
                </a:lnTo>
                <a:lnTo>
                  <a:pt x="559" y="91"/>
                </a:lnTo>
                <a:lnTo>
                  <a:pt x="559" y="90"/>
                </a:lnTo>
                <a:lnTo>
                  <a:pt x="559" y="85"/>
                </a:lnTo>
                <a:lnTo>
                  <a:pt x="560" y="85"/>
                </a:lnTo>
                <a:lnTo>
                  <a:pt x="560" y="82"/>
                </a:lnTo>
                <a:lnTo>
                  <a:pt x="560" y="71"/>
                </a:lnTo>
                <a:lnTo>
                  <a:pt x="560" y="62"/>
                </a:lnTo>
                <a:lnTo>
                  <a:pt x="561" y="82"/>
                </a:lnTo>
                <a:lnTo>
                  <a:pt x="561" y="107"/>
                </a:lnTo>
                <a:lnTo>
                  <a:pt x="561" y="102"/>
                </a:lnTo>
                <a:lnTo>
                  <a:pt x="562" y="75"/>
                </a:lnTo>
                <a:lnTo>
                  <a:pt x="562" y="67"/>
                </a:lnTo>
                <a:lnTo>
                  <a:pt x="562" y="67"/>
                </a:lnTo>
                <a:lnTo>
                  <a:pt x="562" y="70"/>
                </a:lnTo>
                <a:lnTo>
                  <a:pt x="563" y="78"/>
                </a:lnTo>
                <a:lnTo>
                  <a:pt x="563" y="73"/>
                </a:lnTo>
                <a:lnTo>
                  <a:pt x="563" y="63"/>
                </a:lnTo>
                <a:lnTo>
                  <a:pt x="563" y="51"/>
                </a:lnTo>
                <a:lnTo>
                  <a:pt x="564" y="59"/>
                </a:lnTo>
                <a:lnTo>
                  <a:pt x="564" y="60"/>
                </a:lnTo>
                <a:lnTo>
                  <a:pt x="564" y="52"/>
                </a:lnTo>
                <a:lnTo>
                  <a:pt x="564" y="51"/>
                </a:lnTo>
                <a:lnTo>
                  <a:pt x="565" y="51"/>
                </a:lnTo>
                <a:lnTo>
                  <a:pt x="565" y="47"/>
                </a:lnTo>
                <a:lnTo>
                  <a:pt x="565" y="43"/>
                </a:lnTo>
                <a:lnTo>
                  <a:pt x="565" y="40"/>
                </a:lnTo>
                <a:lnTo>
                  <a:pt x="566" y="33"/>
                </a:lnTo>
                <a:lnTo>
                  <a:pt x="566" y="37"/>
                </a:lnTo>
                <a:lnTo>
                  <a:pt x="566" y="44"/>
                </a:lnTo>
                <a:lnTo>
                  <a:pt x="567" y="45"/>
                </a:lnTo>
                <a:lnTo>
                  <a:pt x="567" y="40"/>
                </a:lnTo>
                <a:lnTo>
                  <a:pt x="567" y="42"/>
                </a:lnTo>
                <a:lnTo>
                  <a:pt x="567" y="45"/>
                </a:lnTo>
                <a:lnTo>
                  <a:pt x="568" y="45"/>
                </a:lnTo>
                <a:lnTo>
                  <a:pt x="568" y="47"/>
                </a:lnTo>
                <a:lnTo>
                  <a:pt x="568" y="47"/>
                </a:lnTo>
                <a:lnTo>
                  <a:pt x="568" y="53"/>
                </a:lnTo>
                <a:lnTo>
                  <a:pt x="569" y="58"/>
                </a:lnTo>
                <a:lnTo>
                  <a:pt x="569" y="56"/>
                </a:lnTo>
                <a:lnTo>
                  <a:pt x="569" y="58"/>
                </a:lnTo>
                <a:lnTo>
                  <a:pt x="569" y="62"/>
                </a:lnTo>
                <a:lnTo>
                  <a:pt x="570" y="67"/>
                </a:lnTo>
                <a:lnTo>
                  <a:pt x="570" y="69"/>
                </a:lnTo>
                <a:lnTo>
                  <a:pt x="570" y="74"/>
                </a:lnTo>
                <a:lnTo>
                  <a:pt x="570" y="73"/>
                </a:lnTo>
                <a:lnTo>
                  <a:pt x="571" y="79"/>
                </a:lnTo>
                <a:lnTo>
                  <a:pt x="571" y="82"/>
                </a:lnTo>
                <a:lnTo>
                  <a:pt x="571" y="91"/>
                </a:lnTo>
                <a:lnTo>
                  <a:pt x="571" y="102"/>
                </a:lnTo>
                <a:lnTo>
                  <a:pt x="572" y="106"/>
                </a:lnTo>
                <a:lnTo>
                  <a:pt x="572" y="102"/>
                </a:lnTo>
                <a:lnTo>
                  <a:pt x="572" y="110"/>
                </a:lnTo>
                <a:lnTo>
                  <a:pt x="573" y="115"/>
                </a:lnTo>
                <a:lnTo>
                  <a:pt x="573" y="116"/>
                </a:lnTo>
                <a:lnTo>
                  <a:pt x="573" y="122"/>
                </a:lnTo>
                <a:lnTo>
                  <a:pt x="573" y="133"/>
                </a:lnTo>
                <a:lnTo>
                  <a:pt x="574" y="132"/>
                </a:lnTo>
                <a:lnTo>
                  <a:pt x="574" y="136"/>
                </a:lnTo>
                <a:lnTo>
                  <a:pt x="574" y="140"/>
                </a:lnTo>
                <a:lnTo>
                  <a:pt x="574" y="140"/>
                </a:lnTo>
                <a:lnTo>
                  <a:pt x="575" y="144"/>
                </a:lnTo>
                <a:lnTo>
                  <a:pt x="575" y="146"/>
                </a:lnTo>
                <a:lnTo>
                  <a:pt x="575" y="160"/>
                </a:lnTo>
                <a:lnTo>
                  <a:pt x="575" y="171"/>
                </a:lnTo>
                <a:lnTo>
                  <a:pt x="576" y="170"/>
                </a:lnTo>
                <a:lnTo>
                  <a:pt x="576" y="172"/>
                </a:lnTo>
                <a:lnTo>
                  <a:pt x="576" y="178"/>
                </a:lnTo>
                <a:lnTo>
                  <a:pt x="577" y="191"/>
                </a:lnTo>
                <a:lnTo>
                  <a:pt x="577" y="182"/>
                </a:lnTo>
                <a:lnTo>
                  <a:pt x="577" y="185"/>
                </a:lnTo>
                <a:lnTo>
                  <a:pt x="577" y="185"/>
                </a:lnTo>
                <a:lnTo>
                  <a:pt x="578" y="186"/>
                </a:lnTo>
                <a:lnTo>
                  <a:pt x="578" y="177"/>
                </a:lnTo>
                <a:lnTo>
                  <a:pt x="578" y="191"/>
                </a:lnTo>
                <a:lnTo>
                  <a:pt x="578" y="250"/>
                </a:lnTo>
                <a:lnTo>
                  <a:pt x="579" y="261"/>
                </a:lnTo>
                <a:lnTo>
                  <a:pt x="579" y="250"/>
                </a:lnTo>
                <a:lnTo>
                  <a:pt x="579" y="237"/>
                </a:lnTo>
                <a:lnTo>
                  <a:pt x="580" y="219"/>
                </a:lnTo>
                <a:lnTo>
                  <a:pt x="580" y="211"/>
                </a:lnTo>
                <a:lnTo>
                  <a:pt x="580" y="208"/>
                </a:lnTo>
                <a:lnTo>
                  <a:pt x="580" y="219"/>
                </a:lnTo>
                <a:lnTo>
                  <a:pt x="581" y="215"/>
                </a:lnTo>
                <a:lnTo>
                  <a:pt x="581" y="203"/>
                </a:lnTo>
                <a:lnTo>
                  <a:pt x="581" y="211"/>
                </a:lnTo>
                <a:lnTo>
                  <a:pt x="581" y="204"/>
                </a:lnTo>
                <a:lnTo>
                  <a:pt x="582" y="190"/>
                </a:lnTo>
                <a:lnTo>
                  <a:pt x="582" y="195"/>
                </a:lnTo>
                <a:lnTo>
                  <a:pt x="582" y="191"/>
                </a:lnTo>
                <a:lnTo>
                  <a:pt x="582" y="196"/>
                </a:lnTo>
                <a:lnTo>
                  <a:pt x="583" y="184"/>
                </a:lnTo>
                <a:lnTo>
                  <a:pt x="583" y="172"/>
                </a:lnTo>
                <a:lnTo>
                  <a:pt x="583" y="177"/>
                </a:lnTo>
                <a:lnTo>
                  <a:pt x="584" y="188"/>
                </a:lnTo>
                <a:lnTo>
                  <a:pt x="584" y="178"/>
                </a:lnTo>
                <a:lnTo>
                  <a:pt x="584" y="187"/>
                </a:lnTo>
                <a:lnTo>
                  <a:pt x="584" y="187"/>
                </a:lnTo>
                <a:lnTo>
                  <a:pt x="585" y="187"/>
                </a:lnTo>
                <a:lnTo>
                  <a:pt x="585" y="195"/>
                </a:lnTo>
                <a:lnTo>
                  <a:pt x="585" y="194"/>
                </a:lnTo>
                <a:lnTo>
                  <a:pt x="585" y="189"/>
                </a:lnTo>
                <a:lnTo>
                  <a:pt x="586" y="169"/>
                </a:lnTo>
                <a:lnTo>
                  <a:pt x="586" y="162"/>
                </a:lnTo>
                <a:lnTo>
                  <a:pt x="586" y="160"/>
                </a:lnTo>
                <a:lnTo>
                  <a:pt x="586" y="153"/>
                </a:lnTo>
                <a:lnTo>
                  <a:pt x="587" y="150"/>
                </a:lnTo>
                <a:lnTo>
                  <a:pt x="587" y="175"/>
                </a:lnTo>
                <a:lnTo>
                  <a:pt x="587" y="186"/>
                </a:lnTo>
                <a:lnTo>
                  <a:pt x="587" y="172"/>
                </a:lnTo>
                <a:lnTo>
                  <a:pt x="588" y="162"/>
                </a:lnTo>
                <a:lnTo>
                  <a:pt x="588" y="149"/>
                </a:lnTo>
                <a:lnTo>
                  <a:pt x="588" y="143"/>
                </a:lnTo>
                <a:lnTo>
                  <a:pt x="589" y="142"/>
                </a:lnTo>
                <a:lnTo>
                  <a:pt x="589" y="142"/>
                </a:lnTo>
                <a:lnTo>
                  <a:pt x="589" y="136"/>
                </a:lnTo>
                <a:lnTo>
                  <a:pt x="589" y="122"/>
                </a:lnTo>
                <a:lnTo>
                  <a:pt x="590" y="116"/>
                </a:lnTo>
                <a:lnTo>
                  <a:pt x="590" y="93"/>
                </a:lnTo>
                <a:lnTo>
                  <a:pt x="590" y="74"/>
                </a:lnTo>
                <a:lnTo>
                  <a:pt x="590" y="60"/>
                </a:lnTo>
                <a:lnTo>
                  <a:pt x="591" y="55"/>
                </a:lnTo>
                <a:lnTo>
                  <a:pt x="591" y="50"/>
                </a:lnTo>
                <a:lnTo>
                  <a:pt x="591" y="53"/>
                </a:lnTo>
                <a:lnTo>
                  <a:pt x="591" y="57"/>
                </a:lnTo>
                <a:lnTo>
                  <a:pt x="592" y="68"/>
                </a:lnTo>
                <a:lnTo>
                  <a:pt x="592" y="58"/>
                </a:lnTo>
                <a:lnTo>
                  <a:pt x="592" y="52"/>
                </a:lnTo>
                <a:lnTo>
                  <a:pt x="592" y="62"/>
                </a:lnTo>
                <a:lnTo>
                  <a:pt x="593" y="45"/>
                </a:lnTo>
                <a:lnTo>
                  <a:pt x="593" y="35"/>
                </a:lnTo>
                <a:lnTo>
                  <a:pt x="593" y="38"/>
                </a:lnTo>
                <a:lnTo>
                  <a:pt x="594" y="47"/>
                </a:lnTo>
                <a:lnTo>
                  <a:pt x="594" y="43"/>
                </a:lnTo>
                <a:lnTo>
                  <a:pt x="594" y="34"/>
                </a:lnTo>
                <a:lnTo>
                  <a:pt x="594" y="33"/>
                </a:lnTo>
                <a:lnTo>
                  <a:pt x="595" y="27"/>
                </a:lnTo>
                <a:lnTo>
                  <a:pt x="595" y="27"/>
                </a:lnTo>
                <a:lnTo>
                  <a:pt x="595" y="30"/>
                </a:lnTo>
                <a:lnTo>
                  <a:pt x="595" y="24"/>
                </a:lnTo>
                <a:lnTo>
                  <a:pt x="596" y="21"/>
                </a:lnTo>
                <a:lnTo>
                  <a:pt x="596" y="30"/>
                </a:lnTo>
                <a:lnTo>
                  <a:pt x="596" y="39"/>
                </a:lnTo>
                <a:lnTo>
                  <a:pt x="596" y="46"/>
                </a:lnTo>
                <a:lnTo>
                  <a:pt x="597" y="41"/>
                </a:lnTo>
                <a:lnTo>
                  <a:pt x="597" y="37"/>
                </a:lnTo>
                <a:lnTo>
                  <a:pt x="597" y="38"/>
                </a:lnTo>
                <a:lnTo>
                  <a:pt x="598" y="43"/>
                </a:lnTo>
                <a:lnTo>
                  <a:pt x="598" y="42"/>
                </a:lnTo>
                <a:lnTo>
                  <a:pt x="598" y="45"/>
                </a:lnTo>
                <a:lnTo>
                  <a:pt x="598" y="54"/>
                </a:lnTo>
                <a:lnTo>
                  <a:pt x="599" y="56"/>
                </a:lnTo>
                <a:lnTo>
                  <a:pt x="599" y="58"/>
                </a:lnTo>
                <a:lnTo>
                  <a:pt x="599" y="66"/>
                </a:lnTo>
                <a:lnTo>
                  <a:pt x="599" y="67"/>
                </a:lnTo>
                <a:lnTo>
                  <a:pt x="600" y="65"/>
                </a:lnTo>
                <a:lnTo>
                  <a:pt x="600" y="75"/>
                </a:lnTo>
                <a:lnTo>
                  <a:pt x="600" y="83"/>
                </a:lnTo>
                <a:lnTo>
                  <a:pt x="601" y="85"/>
                </a:lnTo>
                <a:lnTo>
                  <a:pt x="601" y="88"/>
                </a:lnTo>
                <a:lnTo>
                  <a:pt x="601" y="96"/>
                </a:lnTo>
                <a:lnTo>
                  <a:pt x="601" y="100"/>
                </a:lnTo>
                <a:lnTo>
                  <a:pt x="602" y="98"/>
                </a:lnTo>
                <a:lnTo>
                  <a:pt x="602" y="104"/>
                </a:lnTo>
                <a:lnTo>
                  <a:pt x="602" y="109"/>
                </a:lnTo>
                <a:lnTo>
                  <a:pt x="602" y="108"/>
                </a:lnTo>
                <a:lnTo>
                  <a:pt x="603" y="116"/>
                </a:lnTo>
                <a:lnTo>
                  <a:pt x="603" y="123"/>
                </a:lnTo>
                <a:lnTo>
                  <a:pt x="603" y="125"/>
                </a:lnTo>
                <a:lnTo>
                  <a:pt x="603" y="131"/>
                </a:lnTo>
                <a:lnTo>
                  <a:pt x="604" y="137"/>
                </a:lnTo>
                <a:lnTo>
                  <a:pt x="604" y="135"/>
                </a:lnTo>
                <a:lnTo>
                  <a:pt x="604" y="138"/>
                </a:lnTo>
                <a:lnTo>
                  <a:pt x="605" y="142"/>
                </a:lnTo>
                <a:lnTo>
                  <a:pt x="605" y="145"/>
                </a:lnTo>
                <a:lnTo>
                  <a:pt x="605" y="155"/>
                </a:lnTo>
                <a:lnTo>
                  <a:pt x="605" y="159"/>
                </a:lnTo>
                <a:lnTo>
                  <a:pt x="606" y="157"/>
                </a:lnTo>
                <a:lnTo>
                  <a:pt x="606" y="173"/>
                </a:lnTo>
                <a:lnTo>
                  <a:pt x="606" y="169"/>
                </a:lnTo>
                <a:lnTo>
                  <a:pt x="606" y="172"/>
                </a:lnTo>
                <a:lnTo>
                  <a:pt x="607" y="178"/>
                </a:lnTo>
                <a:lnTo>
                  <a:pt x="607" y="187"/>
                </a:lnTo>
                <a:lnTo>
                  <a:pt x="607" y="199"/>
                </a:lnTo>
                <a:lnTo>
                  <a:pt x="607" y="203"/>
                </a:lnTo>
                <a:lnTo>
                  <a:pt x="608" y="203"/>
                </a:lnTo>
                <a:lnTo>
                  <a:pt x="608" y="208"/>
                </a:lnTo>
                <a:lnTo>
                  <a:pt x="608" y="218"/>
                </a:lnTo>
                <a:lnTo>
                  <a:pt x="608" y="234"/>
                </a:lnTo>
                <a:lnTo>
                  <a:pt x="609" y="242"/>
                </a:lnTo>
                <a:lnTo>
                  <a:pt x="609" y="247"/>
                </a:lnTo>
                <a:lnTo>
                  <a:pt x="609" y="250"/>
                </a:lnTo>
                <a:lnTo>
                  <a:pt x="609" y="249"/>
                </a:lnTo>
                <a:lnTo>
                  <a:pt x="610" y="249"/>
                </a:lnTo>
                <a:lnTo>
                  <a:pt x="610" y="258"/>
                </a:lnTo>
                <a:lnTo>
                  <a:pt x="610" y="250"/>
                </a:lnTo>
                <a:lnTo>
                  <a:pt x="611" y="255"/>
                </a:lnTo>
                <a:lnTo>
                  <a:pt x="611" y="238"/>
                </a:lnTo>
                <a:lnTo>
                  <a:pt x="611" y="268"/>
                </a:lnTo>
                <a:lnTo>
                  <a:pt x="611" y="301"/>
                </a:lnTo>
                <a:lnTo>
                  <a:pt x="612" y="287"/>
                </a:lnTo>
                <a:lnTo>
                  <a:pt x="612" y="284"/>
                </a:lnTo>
                <a:lnTo>
                  <a:pt x="612" y="272"/>
                </a:lnTo>
                <a:lnTo>
                  <a:pt x="612" y="262"/>
                </a:lnTo>
                <a:lnTo>
                  <a:pt x="613" y="292"/>
                </a:lnTo>
                <a:lnTo>
                  <a:pt x="613" y="298"/>
                </a:lnTo>
                <a:lnTo>
                  <a:pt x="613" y="280"/>
                </a:lnTo>
                <a:lnTo>
                  <a:pt x="613" y="268"/>
                </a:lnTo>
                <a:lnTo>
                  <a:pt x="614" y="249"/>
                </a:lnTo>
                <a:lnTo>
                  <a:pt x="614" y="239"/>
                </a:lnTo>
                <a:lnTo>
                  <a:pt x="614" y="241"/>
                </a:lnTo>
                <a:lnTo>
                  <a:pt x="614" y="233"/>
                </a:lnTo>
                <a:lnTo>
                  <a:pt x="615" y="242"/>
                </a:lnTo>
                <a:lnTo>
                  <a:pt x="615" y="219"/>
                </a:lnTo>
                <a:lnTo>
                  <a:pt x="615" y="222"/>
                </a:lnTo>
                <a:lnTo>
                  <a:pt x="616" y="260"/>
                </a:lnTo>
                <a:lnTo>
                  <a:pt x="616" y="245"/>
                </a:lnTo>
                <a:lnTo>
                  <a:pt x="616" y="211"/>
                </a:lnTo>
                <a:lnTo>
                  <a:pt x="616" y="198"/>
                </a:lnTo>
                <a:lnTo>
                  <a:pt x="617" y="199"/>
                </a:lnTo>
                <a:lnTo>
                  <a:pt x="617" y="185"/>
                </a:lnTo>
                <a:lnTo>
                  <a:pt x="617" y="161"/>
                </a:lnTo>
                <a:lnTo>
                  <a:pt x="617" y="142"/>
                </a:lnTo>
                <a:lnTo>
                  <a:pt x="618" y="112"/>
                </a:lnTo>
                <a:lnTo>
                  <a:pt x="618" y="93"/>
                </a:lnTo>
                <a:lnTo>
                  <a:pt x="618" y="84"/>
                </a:lnTo>
                <a:lnTo>
                  <a:pt x="618" y="81"/>
                </a:lnTo>
                <a:lnTo>
                  <a:pt x="619" y="76"/>
                </a:lnTo>
                <a:lnTo>
                  <a:pt x="619" y="63"/>
                </a:lnTo>
                <a:lnTo>
                  <a:pt x="619" y="55"/>
                </a:lnTo>
                <a:lnTo>
                  <a:pt x="620" y="52"/>
                </a:lnTo>
                <a:lnTo>
                  <a:pt x="620" y="67"/>
                </a:lnTo>
                <a:lnTo>
                  <a:pt x="620" y="65"/>
                </a:lnTo>
                <a:lnTo>
                  <a:pt x="620" y="48"/>
                </a:lnTo>
                <a:lnTo>
                  <a:pt x="621" y="47"/>
                </a:lnTo>
                <a:lnTo>
                  <a:pt x="621" y="49"/>
                </a:lnTo>
                <a:lnTo>
                  <a:pt x="621" y="49"/>
                </a:lnTo>
                <a:lnTo>
                  <a:pt x="621" y="48"/>
                </a:lnTo>
                <a:lnTo>
                  <a:pt x="622" y="31"/>
                </a:lnTo>
                <a:lnTo>
                  <a:pt x="622" y="31"/>
                </a:lnTo>
                <a:lnTo>
                  <a:pt x="622" y="35"/>
                </a:lnTo>
                <a:lnTo>
                  <a:pt x="623" y="20"/>
                </a:lnTo>
                <a:lnTo>
                  <a:pt x="623" y="7"/>
                </a:lnTo>
                <a:lnTo>
                  <a:pt x="623" y="12"/>
                </a:lnTo>
                <a:lnTo>
                  <a:pt x="623" y="21"/>
                </a:lnTo>
                <a:lnTo>
                  <a:pt x="624" y="21"/>
                </a:lnTo>
                <a:lnTo>
                  <a:pt x="624" y="17"/>
                </a:lnTo>
                <a:lnTo>
                  <a:pt x="624" y="14"/>
                </a:lnTo>
                <a:lnTo>
                  <a:pt x="624" y="8"/>
                </a:lnTo>
                <a:lnTo>
                  <a:pt x="625" y="12"/>
                </a:lnTo>
                <a:lnTo>
                  <a:pt x="625" y="5"/>
                </a:lnTo>
                <a:lnTo>
                  <a:pt x="625" y="1"/>
                </a:lnTo>
                <a:lnTo>
                  <a:pt x="625" y="8"/>
                </a:lnTo>
                <a:lnTo>
                  <a:pt x="626" y="7"/>
                </a:lnTo>
                <a:lnTo>
                  <a:pt x="626" y="5"/>
                </a:lnTo>
                <a:lnTo>
                  <a:pt x="626" y="0"/>
                </a:lnTo>
                <a:lnTo>
                  <a:pt x="627" y="5"/>
                </a:lnTo>
                <a:lnTo>
                  <a:pt x="627" y="2"/>
                </a:lnTo>
                <a:lnTo>
                  <a:pt x="627" y="5"/>
                </a:lnTo>
                <a:lnTo>
                  <a:pt x="627" y="11"/>
                </a:lnTo>
                <a:lnTo>
                  <a:pt x="628" y="17"/>
                </a:lnTo>
                <a:lnTo>
                  <a:pt x="628" y="12"/>
                </a:lnTo>
                <a:lnTo>
                  <a:pt x="628" y="11"/>
                </a:lnTo>
                <a:lnTo>
                  <a:pt x="628" y="10"/>
                </a:lnTo>
                <a:lnTo>
                  <a:pt x="629" y="23"/>
                </a:lnTo>
                <a:lnTo>
                  <a:pt x="629" y="26"/>
                </a:lnTo>
                <a:lnTo>
                  <a:pt x="629" y="28"/>
                </a:lnTo>
                <a:lnTo>
                  <a:pt x="629" y="33"/>
                </a:lnTo>
                <a:lnTo>
                  <a:pt x="630" y="36"/>
                </a:lnTo>
                <a:lnTo>
                  <a:pt x="630" y="34"/>
                </a:lnTo>
                <a:lnTo>
                  <a:pt x="630" y="51"/>
                </a:lnTo>
                <a:lnTo>
                  <a:pt x="630" y="56"/>
                </a:lnTo>
                <a:lnTo>
                  <a:pt x="631" y="58"/>
                </a:lnTo>
                <a:lnTo>
                  <a:pt x="631" y="54"/>
                </a:lnTo>
                <a:lnTo>
                  <a:pt x="631" y="59"/>
                </a:lnTo>
                <a:lnTo>
                  <a:pt x="632" y="67"/>
                </a:lnTo>
                <a:lnTo>
                  <a:pt x="632" y="70"/>
                </a:lnTo>
                <a:lnTo>
                  <a:pt x="632" y="79"/>
                </a:lnTo>
                <a:lnTo>
                  <a:pt x="632" y="79"/>
                </a:lnTo>
                <a:lnTo>
                  <a:pt x="633" y="80"/>
                </a:lnTo>
                <a:lnTo>
                  <a:pt x="633" y="84"/>
                </a:lnTo>
                <a:lnTo>
                  <a:pt x="633" y="90"/>
                </a:lnTo>
                <a:lnTo>
                  <a:pt x="633" y="92"/>
                </a:lnTo>
                <a:lnTo>
                  <a:pt x="634" y="93"/>
                </a:lnTo>
                <a:lnTo>
                  <a:pt x="634" y="97"/>
                </a:lnTo>
                <a:lnTo>
                  <a:pt x="634" y="104"/>
                </a:lnTo>
                <a:lnTo>
                  <a:pt x="634" y="110"/>
                </a:lnTo>
                <a:lnTo>
                  <a:pt x="635" y="122"/>
                </a:lnTo>
                <a:lnTo>
                  <a:pt x="635" y="134"/>
                </a:lnTo>
                <a:lnTo>
                  <a:pt x="635" y="139"/>
                </a:lnTo>
                <a:lnTo>
                  <a:pt x="635" y="143"/>
                </a:lnTo>
                <a:lnTo>
                  <a:pt x="636" y="145"/>
                </a:lnTo>
                <a:lnTo>
                  <a:pt x="636" y="148"/>
                </a:lnTo>
                <a:lnTo>
                  <a:pt x="636" y="175"/>
                </a:lnTo>
                <a:lnTo>
                  <a:pt x="636" y="177"/>
                </a:lnTo>
                <a:lnTo>
                  <a:pt x="637" y="169"/>
                </a:lnTo>
                <a:lnTo>
                  <a:pt x="637" y="170"/>
                </a:lnTo>
                <a:lnTo>
                  <a:pt x="637" y="175"/>
                </a:lnTo>
                <a:lnTo>
                  <a:pt x="638" y="185"/>
                </a:lnTo>
                <a:lnTo>
                  <a:pt x="638" y="183"/>
                </a:lnTo>
                <a:lnTo>
                  <a:pt x="638" y="176"/>
                </a:lnTo>
                <a:lnTo>
                  <a:pt x="638" y="176"/>
                </a:lnTo>
                <a:lnTo>
                  <a:pt x="639" y="169"/>
                </a:lnTo>
                <a:lnTo>
                  <a:pt x="639" y="167"/>
                </a:lnTo>
                <a:lnTo>
                  <a:pt x="639" y="174"/>
                </a:lnTo>
                <a:lnTo>
                  <a:pt x="639" y="179"/>
                </a:lnTo>
                <a:lnTo>
                  <a:pt x="640" y="190"/>
                </a:lnTo>
                <a:lnTo>
                  <a:pt x="640" y="190"/>
                </a:lnTo>
                <a:lnTo>
                  <a:pt x="640" y="189"/>
                </a:lnTo>
                <a:lnTo>
                  <a:pt x="641" y="191"/>
                </a:lnTo>
                <a:lnTo>
                  <a:pt x="641" y="196"/>
                </a:lnTo>
                <a:lnTo>
                  <a:pt x="641" y="192"/>
                </a:lnTo>
                <a:lnTo>
                  <a:pt x="641" y="188"/>
                </a:lnTo>
                <a:lnTo>
                  <a:pt x="642" y="191"/>
                </a:lnTo>
                <a:lnTo>
                  <a:pt x="642" y="189"/>
                </a:lnTo>
                <a:lnTo>
                  <a:pt x="642" y="187"/>
                </a:lnTo>
                <a:lnTo>
                  <a:pt x="642" y="193"/>
                </a:lnTo>
                <a:lnTo>
                  <a:pt x="643" y="192"/>
                </a:lnTo>
                <a:lnTo>
                  <a:pt x="643" y="185"/>
                </a:lnTo>
                <a:lnTo>
                  <a:pt x="643" y="179"/>
                </a:lnTo>
                <a:lnTo>
                  <a:pt x="644" y="176"/>
                </a:lnTo>
                <a:lnTo>
                  <a:pt x="644" y="180"/>
                </a:lnTo>
                <a:lnTo>
                  <a:pt x="644" y="174"/>
                </a:lnTo>
                <a:lnTo>
                  <a:pt x="644" y="163"/>
                </a:lnTo>
                <a:lnTo>
                  <a:pt x="645" y="162"/>
                </a:lnTo>
                <a:lnTo>
                  <a:pt x="645" y="166"/>
                </a:lnTo>
                <a:lnTo>
                  <a:pt x="645" y="159"/>
                </a:lnTo>
                <a:lnTo>
                  <a:pt x="645" y="141"/>
                </a:lnTo>
                <a:lnTo>
                  <a:pt x="646" y="141"/>
                </a:lnTo>
                <a:lnTo>
                  <a:pt x="646" y="142"/>
                </a:lnTo>
                <a:lnTo>
                  <a:pt x="646" y="136"/>
                </a:lnTo>
                <a:lnTo>
                  <a:pt x="646" y="113"/>
                </a:lnTo>
                <a:lnTo>
                  <a:pt x="647" y="94"/>
                </a:lnTo>
                <a:lnTo>
                  <a:pt x="647" y="136"/>
                </a:lnTo>
                <a:lnTo>
                  <a:pt x="647" y="137"/>
                </a:lnTo>
                <a:lnTo>
                  <a:pt x="647" y="128"/>
                </a:lnTo>
                <a:lnTo>
                  <a:pt x="648" y="117"/>
                </a:lnTo>
                <a:lnTo>
                  <a:pt x="648" y="136"/>
                </a:lnTo>
                <a:lnTo>
                  <a:pt x="648" y="173"/>
                </a:lnTo>
                <a:lnTo>
                  <a:pt x="649" y="134"/>
                </a:lnTo>
                <a:lnTo>
                  <a:pt x="649" y="109"/>
                </a:lnTo>
                <a:lnTo>
                  <a:pt x="649" y="104"/>
                </a:lnTo>
                <a:lnTo>
                  <a:pt x="649" y="94"/>
                </a:lnTo>
                <a:lnTo>
                  <a:pt x="650" y="79"/>
                </a:lnTo>
                <a:lnTo>
                  <a:pt x="650" y="71"/>
                </a:lnTo>
                <a:lnTo>
                  <a:pt x="650" y="61"/>
                </a:lnTo>
                <a:lnTo>
                  <a:pt x="650" y="48"/>
                </a:lnTo>
                <a:lnTo>
                  <a:pt x="651" y="43"/>
                </a:lnTo>
                <a:lnTo>
                  <a:pt x="651" y="37"/>
                </a:lnTo>
                <a:lnTo>
                  <a:pt x="651" y="26"/>
                </a:lnTo>
                <a:lnTo>
                  <a:pt x="651" y="24"/>
                </a:lnTo>
                <a:lnTo>
                  <a:pt x="652" y="21"/>
                </a:lnTo>
                <a:lnTo>
                  <a:pt x="652" y="17"/>
                </a:lnTo>
                <a:lnTo>
                  <a:pt x="652" y="14"/>
                </a:lnTo>
                <a:lnTo>
                  <a:pt x="652" y="16"/>
                </a:lnTo>
                <a:lnTo>
                  <a:pt x="653" y="19"/>
                </a:lnTo>
                <a:lnTo>
                  <a:pt x="653" y="19"/>
                </a:lnTo>
                <a:lnTo>
                  <a:pt x="653" y="13"/>
                </a:lnTo>
                <a:lnTo>
                  <a:pt x="654" y="15"/>
                </a:lnTo>
                <a:lnTo>
                  <a:pt x="654" y="19"/>
                </a:lnTo>
                <a:lnTo>
                  <a:pt x="654" y="27"/>
                </a:lnTo>
                <a:lnTo>
                  <a:pt x="654" y="21"/>
                </a:lnTo>
                <a:lnTo>
                  <a:pt x="655" y="19"/>
                </a:lnTo>
                <a:lnTo>
                  <a:pt x="655" y="16"/>
                </a:lnTo>
                <a:lnTo>
                  <a:pt x="655" y="19"/>
                </a:lnTo>
                <a:lnTo>
                  <a:pt x="655" y="22"/>
                </a:lnTo>
                <a:lnTo>
                  <a:pt x="656" y="19"/>
                </a:lnTo>
                <a:lnTo>
                  <a:pt x="656" y="24"/>
                </a:lnTo>
                <a:lnTo>
                  <a:pt x="656" y="28"/>
                </a:lnTo>
                <a:lnTo>
                  <a:pt x="656" y="32"/>
                </a:lnTo>
                <a:lnTo>
                  <a:pt x="657" y="37"/>
                </a:lnTo>
                <a:lnTo>
                  <a:pt x="657" y="42"/>
                </a:lnTo>
                <a:lnTo>
                  <a:pt x="657" y="49"/>
                </a:lnTo>
                <a:lnTo>
                  <a:pt x="657" y="61"/>
                </a:lnTo>
                <a:lnTo>
                  <a:pt x="658" y="62"/>
                </a:lnTo>
                <a:lnTo>
                  <a:pt x="658" y="65"/>
                </a:lnTo>
                <a:lnTo>
                  <a:pt x="658" y="58"/>
                </a:lnTo>
                <a:lnTo>
                  <a:pt x="659" y="66"/>
                </a:lnTo>
                <a:lnTo>
                  <a:pt x="659" y="78"/>
                </a:lnTo>
                <a:lnTo>
                  <a:pt x="659" y="79"/>
                </a:lnTo>
                <a:lnTo>
                  <a:pt x="659" y="76"/>
                </a:lnTo>
                <a:lnTo>
                  <a:pt x="660" y="81"/>
                </a:lnTo>
                <a:lnTo>
                  <a:pt x="660" y="85"/>
                </a:lnTo>
                <a:lnTo>
                  <a:pt x="660" y="82"/>
                </a:lnTo>
                <a:lnTo>
                  <a:pt x="660" y="83"/>
                </a:lnTo>
                <a:lnTo>
                  <a:pt x="661" y="89"/>
                </a:lnTo>
                <a:lnTo>
                  <a:pt x="661" y="105"/>
                </a:lnTo>
                <a:lnTo>
                  <a:pt x="661" y="111"/>
                </a:lnTo>
                <a:lnTo>
                  <a:pt x="661" y="128"/>
                </a:lnTo>
                <a:lnTo>
                  <a:pt x="662" y="144"/>
                </a:lnTo>
                <a:lnTo>
                  <a:pt x="662" y="152"/>
                </a:lnTo>
                <a:lnTo>
                  <a:pt x="662" y="154"/>
                </a:lnTo>
                <a:lnTo>
                  <a:pt x="663" y="165"/>
                </a:lnTo>
                <a:lnTo>
                  <a:pt x="663" y="160"/>
                </a:lnTo>
                <a:lnTo>
                  <a:pt x="663" y="165"/>
                </a:lnTo>
                <a:lnTo>
                  <a:pt x="663" y="172"/>
                </a:lnTo>
                <a:lnTo>
                  <a:pt x="664" y="171"/>
                </a:lnTo>
                <a:lnTo>
                  <a:pt x="664" y="172"/>
                </a:lnTo>
                <a:lnTo>
                  <a:pt x="664" y="167"/>
                </a:lnTo>
                <a:lnTo>
                  <a:pt x="664" y="166"/>
                </a:lnTo>
                <a:lnTo>
                  <a:pt x="665" y="169"/>
                </a:lnTo>
                <a:lnTo>
                  <a:pt x="665" y="165"/>
                </a:lnTo>
                <a:lnTo>
                  <a:pt x="665" y="164"/>
                </a:lnTo>
                <a:lnTo>
                  <a:pt x="666" y="168"/>
                </a:lnTo>
                <a:lnTo>
                  <a:pt x="666" y="178"/>
                </a:lnTo>
                <a:lnTo>
                  <a:pt x="666" y="180"/>
                </a:lnTo>
                <a:lnTo>
                  <a:pt x="666" y="179"/>
                </a:lnTo>
                <a:lnTo>
                  <a:pt x="667" y="175"/>
                </a:lnTo>
                <a:lnTo>
                  <a:pt x="667" y="163"/>
                </a:lnTo>
                <a:lnTo>
                  <a:pt x="667" y="152"/>
                </a:lnTo>
                <a:lnTo>
                  <a:pt x="667" y="155"/>
                </a:lnTo>
                <a:lnTo>
                  <a:pt x="668" y="167"/>
                </a:lnTo>
                <a:lnTo>
                  <a:pt x="668" y="176"/>
                </a:lnTo>
                <a:lnTo>
                  <a:pt x="668" y="175"/>
                </a:lnTo>
                <a:lnTo>
                  <a:pt x="668" y="170"/>
                </a:lnTo>
                <a:lnTo>
                  <a:pt x="669" y="173"/>
                </a:lnTo>
                <a:lnTo>
                  <a:pt x="669" y="200"/>
                </a:lnTo>
                <a:lnTo>
                  <a:pt x="669" y="203"/>
                </a:lnTo>
                <a:lnTo>
                  <a:pt x="670" y="187"/>
                </a:lnTo>
                <a:lnTo>
                  <a:pt x="670" y="186"/>
                </a:lnTo>
                <a:lnTo>
                  <a:pt x="670" y="195"/>
                </a:lnTo>
                <a:lnTo>
                  <a:pt x="670" y="179"/>
                </a:lnTo>
                <a:lnTo>
                  <a:pt x="671" y="172"/>
                </a:lnTo>
                <a:lnTo>
                  <a:pt x="671" y="162"/>
                </a:lnTo>
                <a:lnTo>
                  <a:pt x="671" y="160"/>
                </a:lnTo>
                <a:lnTo>
                  <a:pt x="671" y="155"/>
                </a:lnTo>
                <a:lnTo>
                  <a:pt x="672" y="146"/>
                </a:lnTo>
                <a:lnTo>
                  <a:pt x="672" y="139"/>
                </a:lnTo>
                <a:lnTo>
                  <a:pt x="672" y="131"/>
                </a:lnTo>
                <a:lnTo>
                  <a:pt x="672" y="132"/>
                </a:lnTo>
                <a:lnTo>
                  <a:pt x="673" y="136"/>
                </a:lnTo>
                <a:lnTo>
                  <a:pt x="673" y="129"/>
                </a:lnTo>
                <a:lnTo>
                  <a:pt x="673" y="125"/>
                </a:lnTo>
                <a:lnTo>
                  <a:pt x="673" y="122"/>
                </a:lnTo>
                <a:lnTo>
                  <a:pt x="674" y="119"/>
                </a:lnTo>
                <a:lnTo>
                  <a:pt x="674" y="119"/>
                </a:lnTo>
                <a:lnTo>
                  <a:pt x="674" y="124"/>
                </a:lnTo>
                <a:lnTo>
                  <a:pt x="674" y="111"/>
                </a:lnTo>
                <a:lnTo>
                  <a:pt x="675" y="111"/>
                </a:lnTo>
                <a:lnTo>
                  <a:pt x="675" y="117"/>
                </a:lnTo>
                <a:lnTo>
                  <a:pt x="675" y="105"/>
                </a:lnTo>
                <a:lnTo>
                  <a:pt x="676" y="100"/>
                </a:lnTo>
                <a:lnTo>
                  <a:pt x="676" y="102"/>
                </a:lnTo>
                <a:lnTo>
                  <a:pt x="676" y="100"/>
                </a:lnTo>
                <a:lnTo>
                  <a:pt x="676" y="107"/>
                </a:lnTo>
                <a:lnTo>
                  <a:pt x="677" y="101"/>
                </a:lnTo>
                <a:lnTo>
                  <a:pt x="677" y="97"/>
                </a:lnTo>
                <a:lnTo>
                  <a:pt x="677" y="103"/>
                </a:lnTo>
                <a:lnTo>
                  <a:pt x="677" y="106"/>
                </a:lnTo>
                <a:lnTo>
                  <a:pt x="678" y="96"/>
                </a:lnTo>
                <a:lnTo>
                  <a:pt x="678" y="98"/>
                </a:lnTo>
                <a:lnTo>
                  <a:pt x="678" y="100"/>
                </a:lnTo>
                <a:lnTo>
                  <a:pt x="678" y="100"/>
                </a:lnTo>
                <a:lnTo>
                  <a:pt x="679" y="105"/>
                </a:lnTo>
                <a:lnTo>
                  <a:pt x="679" y="95"/>
                </a:lnTo>
                <a:lnTo>
                  <a:pt x="679" y="90"/>
                </a:lnTo>
                <a:lnTo>
                  <a:pt x="679" y="84"/>
                </a:lnTo>
                <a:lnTo>
                  <a:pt x="680" y="89"/>
                </a:lnTo>
                <a:lnTo>
                  <a:pt x="680" y="84"/>
                </a:lnTo>
                <a:lnTo>
                  <a:pt x="680" y="85"/>
                </a:lnTo>
                <a:lnTo>
                  <a:pt x="681" y="82"/>
                </a:lnTo>
                <a:lnTo>
                  <a:pt x="681" y="71"/>
                </a:lnTo>
                <a:lnTo>
                  <a:pt x="681" y="74"/>
                </a:lnTo>
                <a:lnTo>
                  <a:pt x="681" y="66"/>
                </a:lnTo>
                <a:lnTo>
                  <a:pt x="682" y="65"/>
                </a:lnTo>
                <a:lnTo>
                  <a:pt x="682" y="68"/>
                </a:lnTo>
                <a:lnTo>
                  <a:pt x="682" y="77"/>
                </a:lnTo>
                <a:lnTo>
                  <a:pt x="682" y="63"/>
                </a:lnTo>
                <a:lnTo>
                  <a:pt x="683" y="58"/>
                </a:lnTo>
                <a:lnTo>
                  <a:pt x="683" y="56"/>
                </a:lnTo>
                <a:lnTo>
                  <a:pt x="683" y="54"/>
                </a:lnTo>
                <a:lnTo>
                  <a:pt x="684" y="55"/>
                </a:lnTo>
                <a:lnTo>
                  <a:pt x="684" y="56"/>
                </a:lnTo>
                <a:lnTo>
                  <a:pt x="684" y="59"/>
                </a:lnTo>
                <a:lnTo>
                  <a:pt x="684" y="70"/>
                </a:lnTo>
                <a:lnTo>
                  <a:pt x="685" y="74"/>
                </a:lnTo>
                <a:lnTo>
                  <a:pt x="685" y="78"/>
                </a:lnTo>
                <a:lnTo>
                  <a:pt x="685" y="77"/>
                </a:lnTo>
                <a:lnTo>
                  <a:pt x="685" y="78"/>
                </a:lnTo>
                <a:lnTo>
                  <a:pt x="686" y="81"/>
                </a:lnTo>
                <a:lnTo>
                  <a:pt x="686" y="84"/>
                </a:lnTo>
                <a:lnTo>
                  <a:pt x="686" y="91"/>
                </a:lnTo>
                <a:lnTo>
                  <a:pt x="686" y="88"/>
                </a:lnTo>
                <a:lnTo>
                  <a:pt x="687" y="90"/>
                </a:lnTo>
                <a:lnTo>
                  <a:pt x="687" y="98"/>
                </a:lnTo>
                <a:lnTo>
                  <a:pt x="687" y="101"/>
                </a:lnTo>
                <a:lnTo>
                  <a:pt x="688" y="104"/>
                </a:lnTo>
                <a:lnTo>
                  <a:pt x="688" y="110"/>
                </a:lnTo>
                <a:lnTo>
                  <a:pt x="688" y="117"/>
                </a:lnTo>
                <a:lnTo>
                  <a:pt x="688" y="120"/>
                </a:lnTo>
                <a:lnTo>
                  <a:pt x="689" y="124"/>
                </a:lnTo>
                <a:lnTo>
                  <a:pt x="689" y="155"/>
                </a:lnTo>
                <a:lnTo>
                  <a:pt x="689" y="215"/>
                </a:lnTo>
                <a:lnTo>
                  <a:pt x="689" y="195"/>
                </a:lnTo>
                <a:lnTo>
                  <a:pt x="690" y="175"/>
                </a:lnTo>
                <a:lnTo>
                  <a:pt x="690" y="172"/>
                </a:lnTo>
                <a:lnTo>
                  <a:pt x="690" y="167"/>
                </a:lnTo>
                <a:lnTo>
                  <a:pt x="690" y="168"/>
                </a:lnTo>
                <a:lnTo>
                  <a:pt x="691" y="164"/>
                </a:lnTo>
                <a:lnTo>
                  <a:pt x="691" y="157"/>
                </a:lnTo>
                <a:lnTo>
                  <a:pt x="691" y="163"/>
                </a:lnTo>
                <a:lnTo>
                  <a:pt x="692" y="159"/>
                </a:lnTo>
                <a:lnTo>
                  <a:pt x="692" y="161"/>
                </a:lnTo>
                <a:lnTo>
                  <a:pt x="692" y="173"/>
                </a:lnTo>
                <a:lnTo>
                  <a:pt x="692" y="172"/>
                </a:lnTo>
                <a:lnTo>
                  <a:pt x="693" y="167"/>
                </a:lnTo>
                <a:lnTo>
                  <a:pt x="693" y="172"/>
                </a:lnTo>
                <a:lnTo>
                  <a:pt x="693" y="189"/>
                </a:lnTo>
                <a:lnTo>
                  <a:pt x="693" y="195"/>
                </a:lnTo>
                <a:lnTo>
                  <a:pt x="694" y="190"/>
                </a:lnTo>
                <a:lnTo>
                  <a:pt x="694" y="189"/>
                </a:lnTo>
                <a:lnTo>
                  <a:pt x="694" y="193"/>
                </a:lnTo>
                <a:lnTo>
                  <a:pt x="694" y="182"/>
                </a:lnTo>
                <a:lnTo>
                  <a:pt x="695" y="173"/>
                </a:lnTo>
                <a:lnTo>
                  <a:pt x="695" y="180"/>
                </a:lnTo>
                <a:lnTo>
                  <a:pt x="695" y="182"/>
                </a:lnTo>
                <a:lnTo>
                  <a:pt x="695" y="179"/>
                </a:lnTo>
                <a:lnTo>
                  <a:pt x="696" y="181"/>
                </a:lnTo>
                <a:lnTo>
                  <a:pt x="696" y="180"/>
                </a:lnTo>
                <a:lnTo>
                  <a:pt x="696" y="190"/>
                </a:lnTo>
                <a:lnTo>
                  <a:pt x="697" y="198"/>
                </a:lnTo>
                <a:lnTo>
                  <a:pt x="697" y="207"/>
                </a:lnTo>
                <a:lnTo>
                  <a:pt x="697" y="208"/>
                </a:lnTo>
                <a:lnTo>
                  <a:pt x="697" y="216"/>
                </a:lnTo>
                <a:lnTo>
                  <a:pt x="698" y="214"/>
                </a:lnTo>
                <a:lnTo>
                  <a:pt x="698" y="215"/>
                </a:lnTo>
                <a:lnTo>
                  <a:pt x="698" y="220"/>
                </a:lnTo>
                <a:lnTo>
                  <a:pt x="698" y="223"/>
                </a:lnTo>
                <a:lnTo>
                  <a:pt x="699" y="223"/>
                </a:lnTo>
                <a:lnTo>
                  <a:pt x="699" y="223"/>
                </a:lnTo>
                <a:lnTo>
                  <a:pt x="699" y="231"/>
                </a:lnTo>
                <a:lnTo>
                  <a:pt x="699" y="231"/>
                </a:lnTo>
                <a:lnTo>
                  <a:pt x="700" y="227"/>
                </a:lnTo>
                <a:lnTo>
                  <a:pt x="700" y="222"/>
                </a:lnTo>
                <a:lnTo>
                  <a:pt x="700" y="242"/>
                </a:lnTo>
                <a:lnTo>
                  <a:pt x="700" y="240"/>
                </a:lnTo>
                <a:lnTo>
                  <a:pt x="701" y="241"/>
                </a:lnTo>
                <a:lnTo>
                  <a:pt x="701" y="245"/>
                </a:lnTo>
                <a:lnTo>
                  <a:pt x="701" y="248"/>
                </a:lnTo>
                <a:lnTo>
                  <a:pt x="701" y="252"/>
                </a:lnTo>
                <a:lnTo>
                  <a:pt x="702" y="249"/>
                </a:lnTo>
                <a:lnTo>
                  <a:pt x="702" y="245"/>
                </a:lnTo>
                <a:lnTo>
                  <a:pt x="702" y="240"/>
                </a:lnTo>
                <a:lnTo>
                  <a:pt x="703" y="235"/>
                </a:lnTo>
                <a:lnTo>
                  <a:pt x="703" y="234"/>
                </a:lnTo>
                <a:lnTo>
                  <a:pt x="703" y="230"/>
                </a:lnTo>
                <a:lnTo>
                  <a:pt x="703" y="222"/>
                </a:lnTo>
                <a:lnTo>
                  <a:pt x="704" y="218"/>
                </a:lnTo>
                <a:lnTo>
                  <a:pt x="704" y="223"/>
                </a:lnTo>
                <a:lnTo>
                  <a:pt x="704" y="225"/>
                </a:lnTo>
                <a:lnTo>
                  <a:pt x="704" y="231"/>
                </a:lnTo>
                <a:lnTo>
                  <a:pt x="705" y="217"/>
                </a:lnTo>
                <a:lnTo>
                  <a:pt x="705" y="202"/>
                </a:lnTo>
                <a:lnTo>
                  <a:pt x="705" y="200"/>
                </a:lnTo>
                <a:lnTo>
                  <a:pt x="706" y="206"/>
                </a:lnTo>
                <a:lnTo>
                  <a:pt x="706" y="204"/>
                </a:lnTo>
                <a:lnTo>
                  <a:pt x="706" y="195"/>
                </a:lnTo>
                <a:lnTo>
                  <a:pt x="706" y="187"/>
                </a:lnTo>
                <a:lnTo>
                  <a:pt x="707" y="188"/>
                </a:lnTo>
                <a:lnTo>
                  <a:pt x="707" y="180"/>
                </a:lnTo>
                <a:lnTo>
                  <a:pt x="707" y="174"/>
                </a:lnTo>
                <a:lnTo>
                  <a:pt x="707" y="170"/>
                </a:lnTo>
                <a:lnTo>
                  <a:pt x="708" y="160"/>
                </a:lnTo>
                <a:lnTo>
                  <a:pt x="708" y="162"/>
                </a:lnTo>
                <a:lnTo>
                  <a:pt x="708" y="157"/>
                </a:lnTo>
                <a:lnTo>
                  <a:pt x="709" y="159"/>
                </a:lnTo>
                <a:lnTo>
                  <a:pt x="709" y="169"/>
                </a:lnTo>
                <a:lnTo>
                  <a:pt x="709" y="158"/>
                </a:lnTo>
                <a:lnTo>
                  <a:pt x="709" y="153"/>
                </a:lnTo>
                <a:lnTo>
                  <a:pt x="710" y="147"/>
                </a:lnTo>
                <a:lnTo>
                  <a:pt x="710" y="143"/>
                </a:lnTo>
                <a:lnTo>
                  <a:pt x="710" y="134"/>
                </a:lnTo>
                <a:lnTo>
                  <a:pt x="710" y="131"/>
                </a:lnTo>
                <a:lnTo>
                  <a:pt x="711" y="136"/>
                </a:lnTo>
                <a:lnTo>
                  <a:pt x="711" y="131"/>
                </a:lnTo>
                <a:lnTo>
                  <a:pt x="711" y="133"/>
                </a:lnTo>
                <a:lnTo>
                  <a:pt x="711" y="125"/>
                </a:lnTo>
                <a:lnTo>
                  <a:pt x="712" y="136"/>
                </a:lnTo>
                <a:lnTo>
                  <a:pt x="712" y="137"/>
                </a:lnTo>
                <a:lnTo>
                  <a:pt x="712" y="123"/>
                </a:lnTo>
                <a:lnTo>
                  <a:pt x="712" y="119"/>
                </a:lnTo>
                <a:lnTo>
                  <a:pt x="713" y="118"/>
                </a:lnTo>
                <a:lnTo>
                  <a:pt x="713" y="115"/>
                </a:lnTo>
                <a:lnTo>
                  <a:pt x="713" y="115"/>
                </a:lnTo>
                <a:lnTo>
                  <a:pt x="714" y="125"/>
                </a:lnTo>
                <a:lnTo>
                  <a:pt x="714" y="120"/>
                </a:lnTo>
                <a:lnTo>
                  <a:pt x="714" y="117"/>
                </a:lnTo>
                <a:lnTo>
                  <a:pt x="714" y="119"/>
                </a:lnTo>
                <a:lnTo>
                  <a:pt x="715" y="120"/>
                </a:lnTo>
                <a:lnTo>
                  <a:pt x="715" y="118"/>
                </a:lnTo>
                <a:lnTo>
                  <a:pt x="715" y="120"/>
                </a:lnTo>
                <a:lnTo>
                  <a:pt x="715" y="119"/>
                </a:lnTo>
                <a:lnTo>
                  <a:pt x="716" y="125"/>
                </a:lnTo>
                <a:lnTo>
                  <a:pt x="716" y="122"/>
                </a:lnTo>
                <a:lnTo>
                  <a:pt x="716" y="117"/>
                </a:lnTo>
                <a:lnTo>
                  <a:pt x="716" y="124"/>
                </a:lnTo>
                <a:lnTo>
                  <a:pt x="717" y="123"/>
                </a:lnTo>
                <a:lnTo>
                  <a:pt x="717" y="122"/>
                </a:lnTo>
                <a:lnTo>
                  <a:pt x="717" y="125"/>
                </a:lnTo>
                <a:lnTo>
                  <a:pt x="717" y="131"/>
                </a:lnTo>
                <a:lnTo>
                  <a:pt x="718" y="134"/>
                </a:lnTo>
                <a:lnTo>
                  <a:pt x="718" y="138"/>
                </a:lnTo>
                <a:lnTo>
                  <a:pt x="718" y="135"/>
                </a:lnTo>
                <a:lnTo>
                  <a:pt x="719" y="136"/>
                </a:lnTo>
                <a:lnTo>
                  <a:pt x="719" y="136"/>
                </a:lnTo>
                <a:lnTo>
                  <a:pt x="719" y="131"/>
                </a:lnTo>
                <a:lnTo>
                  <a:pt x="719" y="132"/>
                </a:lnTo>
                <a:lnTo>
                  <a:pt x="720" y="137"/>
                </a:lnTo>
                <a:lnTo>
                  <a:pt x="720" y="143"/>
                </a:lnTo>
                <a:lnTo>
                  <a:pt x="720" y="141"/>
                </a:lnTo>
                <a:lnTo>
                  <a:pt x="720" y="149"/>
                </a:lnTo>
                <a:lnTo>
                  <a:pt x="721" y="152"/>
                </a:lnTo>
                <a:lnTo>
                  <a:pt x="721" y="151"/>
                </a:lnTo>
                <a:lnTo>
                  <a:pt x="721" y="150"/>
                </a:lnTo>
                <a:lnTo>
                  <a:pt x="721" y="150"/>
                </a:lnTo>
                <a:lnTo>
                  <a:pt x="722" y="156"/>
                </a:lnTo>
                <a:lnTo>
                  <a:pt x="722" y="163"/>
                </a:lnTo>
                <a:lnTo>
                  <a:pt x="722" y="166"/>
                </a:lnTo>
                <a:lnTo>
                  <a:pt x="722" y="168"/>
                </a:lnTo>
                <a:lnTo>
                  <a:pt x="723" y="174"/>
                </a:lnTo>
                <a:lnTo>
                  <a:pt x="723" y="171"/>
                </a:lnTo>
                <a:lnTo>
                  <a:pt x="723" y="175"/>
                </a:lnTo>
                <a:lnTo>
                  <a:pt x="724" y="180"/>
                </a:lnTo>
                <a:lnTo>
                  <a:pt x="724" y="187"/>
                </a:lnTo>
                <a:lnTo>
                  <a:pt x="724" y="190"/>
                </a:lnTo>
                <a:lnTo>
                  <a:pt x="724" y="188"/>
                </a:lnTo>
                <a:lnTo>
                  <a:pt x="725" y="187"/>
                </a:lnTo>
                <a:lnTo>
                  <a:pt x="725" y="193"/>
                </a:lnTo>
                <a:lnTo>
                  <a:pt x="725" y="190"/>
                </a:lnTo>
                <a:lnTo>
                  <a:pt x="725" y="191"/>
                </a:lnTo>
                <a:lnTo>
                  <a:pt x="726" y="200"/>
                </a:lnTo>
                <a:lnTo>
                  <a:pt x="726" y="202"/>
                </a:lnTo>
                <a:lnTo>
                  <a:pt x="726" y="203"/>
                </a:lnTo>
                <a:lnTo>
                  <a:pt x="727" y="201"/>
                </a:lnTo>
                <a:lnTo>
                  <a:pt x="727" y="209"/>
                </a:lnTo>
                <a:lnTo>
                  <a:pt x="727" y="210"/>
                </a:lnTo>
                <a:lnTo>
                  <a:pt x="727" y="209"/>
                </a:lnTo>
                <a:lnTo>
                  <a:pt x="728" y="223"/>
                </a:lnTo>
                <a:lnTo>
                  <a:pt x="728" y="221"/>
                </a:lnTo>
                <a:lnTo>
                  <a:pt x="728" y="226"/>
                </a:lnTo>
                <a:lnTo>
                  <a:pt x="728" y="229"/>
                </a:lnTo>
                <a:lnTo>
                  <a:pt x="729" y="261"/>
                </a:lnTo>
                <a:lnTo>
                  <a:pt x="729" y="270"/>
                </a:lnTo>
                <a:lnTo>
                  <a:pt x="729" y="270"/>
                </a:lnTo>
                <a:lnTo>
                  <a:pt x="729" y="268"/>
                </a:lnTo>
                <a:lnTo>
                  <a:pt x="730" y="266"/>
                </a:lnTo>
                <a:lnTo>
                  <a:pt x="730" y="266"/>
                </a:lnTo>
                <a:lnTo>
                  <a:pt x="730" y="271"/>
                </a:lnTo>
                <a:lnTo>
                  <a:pt x="731" y="267"/>
                </a:lnTo>
                <a:lnTo>
                  <a:pt x="731" y="256"/>
                </a:lnTo>
                <a:lnTo>
                  <a:pt x="731" y="246"/>
                </a:lnTo>
                <a:lnTo>
                  <a:pt x="731" y="252"/>
                </a:lnTo>
                <a:lnTo>
                  <a:pt x="732" y="247"/>
                </a:lnTo>
                <a:lnTo>
                  <a:pt x="732" y="261"/>
                </a:lnTo>
                <a:lnTo>
                  <a:pt x="732" y="258"/>
                </a:lnTo>
                <a:lnTo>
                  <a:pt x="732" y="256"/>
                </a:lnTo>
                <a:lnTo>
                  <a:pt x="733" y="255"/>
                </a:lnTo>
                <a:lnTo>
                  <a:pt x="733" y="252"/>
                </a:lnTo>
                <a:lnTo>
                  <a:pt x="733" y="261"/>
                </a:lnTo>
                <a:lnTo>
                  <a:pt x="733" y="282"/>
                </a:lnTo>
                <a:lnTo>
                  <a:pt x="734" y="295"/>
                </a:lnTo>
                <a:lnTo>
                  <a:pt x="734" y="293"/>
                </a:lnTo>
                <a:lnTo>
                  <a:pt x="734" y="271"/>
                </a:lnTo>
                <a:lnTo>
                  <a:pt x="735" y="262"/>
                </a:lnTo>
                <a:lnTo>
                  <a:pt x="735" y="250"/>
                </a:lnTo>
                <a:lnTo>
                  <a:pt x="735" y="247"/>
                </a:lnTo>
                <a:lnTo>
                  <a:pt x="735" y="234"/>
                </a:lnTo>
                <a:lnTo>
                  <a:pt x="736" y="229"/>
                </a:lnTo>
                <a:lnTo>
                  <a:pt x="736" y="249"/>
                </a:lnTo>
                <a:lnTo>
                  <a:pt x="736" y="244"/>
                </a:lnTo>
                <a:lnTo>
                  <a:pt x="736" y="245"/>
                </a:lnTo>
                <a:lnTo>
                  <a:pt x="737" y="244"/>
                </a:lnTo>
                <a:lnTo>
                  <a:pt x="737" y="231"/>
                </a:lnTo>
                <a:lnTo>
                  <a:pt x="737" y="217"/>
                </a:lnTo>
                <a:lnTo>
                  <a:pt x="737" y="212"/>
                </a:lnTo>
                <a:lnTo>
                  <a:pt x="738" y="209"/>
                </a:lnTo>
                <a:lnTo>
                  <a:pt x="738" y="208"/>
                </a:lnTo>
                <a:lnTo>
                  <a:pt x="738" y="206"/>
                </a:lnTo>
                <a:lnTo>
                  <a:pt x="738" y="193"/>
                </a:lnTo>
                <a:lnTo>
                  <a:pt x="739" y="186"/>
                </a:lnTo>
                <a:lnTo>
                  <a:pt x="739" y="183"/>
                </a:lnTo>
                <a:lnTo>
                  <a:pt x="739" y="175"/>
                </a:lnTo>
                <a:lnTo>
                  <a:pt x="739" y="171"/>
                </a:lnTo>
                <a:lnTo>
                  <a:pt x="740" y="166"/>
                </a:lnTo>
                <a:lnTo>
                  <a:pt x="740" y="163"/>
                </a:lnTo>
                <a:lnTo>
                  <a:pt x="740" y="164"/>
                </a:lnTo>
                <a:lnTo>
                  <a:pt x="741" y="158"/>
                </a:lnTo>
                <a:lnTo>
                  <a:pt x="741" y="159"/>
                </a:lnTo>
                <a:lnTo>
                  <a:pt x="741" y="167"/>
                </a:lnTo>
                <a:lnTo>
                  <a:pt x="741" y="153"/>
                </a:lnTo>
                <a:lnTo>
                  <a:pt x="742" y="141"/>
                </a:lnTo>
                <a:lnTo>
                  <a:pt x="742" y="135"/>
                </a:lnTo>
                <a:lnTo>
                  <a:pt x="742" y="125"/>
                </a:lnTo>
                <a:lnTo>
                  <a:pt x="742" y="123"/>
                </a:lnTo>
                <a:lnTo>
                  <a:pt x="743" y="115"/>
                </a:lnTo>
                <a:lnTo>
                  <a:pt x="743" y="109"/>
                </a:lnTo>
                <a:lnTo>
                  <a:pt x="743" y="108"/>
                </a:lnTo>
                <a:lnTo>
                  <a:pt x="743" y="118"/>
                </a:lnTo>
                <a:lnTo>
                  <a:pt x="744" y="106"/>
                </a:lnTo>
                <a:lnTo>
                  <a:pt x="744" y="95"/>
                </a:lnTo>
                <a:lnTo>
                  <a:pt x="744" y="100"/>
                </a:lnTo>
                <a:lnTo>
                  <a:pt x="744" y="103"/>
                </a:lnTo>
                <a:lnTo>
                  <a:pt x="745" y="100"/>
                </a:lnTo>
                <a:lnTo>
                  <a:pt x="745" y="105"/>
                </a:lnTo>
                <a:lnTo>
                  <a:pt x="745" y="99"/>
                </a:lnTo>
                <a:lnTo>
                  <a:pt x="746" y="96"/>
                </a:lnTo>
                <a:lnTo>
                  <a:pt x="746" y="95"/>
                </a:lnTo>
                <a:lnTo>
                  <a:pt x="746" y="93"/>
                </a:lnTo>
                <a:lnTo>
                  <a:pt x="746" y="94"/>
                </a:lnTo>
                <a:lnTo>
                  <a:pt x="747" y="95"/>
                </a:lnTo>
                <a:lnTo>
                  <a:pt x="747" y="96"/>
                </a:lnTo>
                <a:lnTo>
                  <a:pt x="747" y="96"/>
                </a:lnTo>
                <a:lnTo>
                  <a:pt x="747" y="102"/>
                </a:lnTo>
                <a:lnTo>
                  <a:pt x="748" y="98"/>
                </a:lnTo>
                <a:lnTo>
                  <a:pt x="748" y="90"/>
                </a:lnTo>
                <a:lnTo>
                  <a:pt x="748" y="104"/>
                </a:lnTo>
                <a:lnTo>
                  <a:pt x="749" y="114"/>
                </a:lnTo>
                <a:lnTo>
                  <a:pt x="749" y="111"/>
                </a:lnTo>
                <a:lnTo>
                  <a:pt x="749" y="118"/>
                </a:lnTo>
                <a:lnTo>
                  <a:pt x="749" y="110"/>
                </a:lnTo>
                <a:lnTo>
                  <a:pt x="750" y="104"/>
                </a:lnTo>
                <a:lnTo>
                  <a:pt x="750" y="108"/>
                </a:lnTo>
                <a:lnTo>
                  <a:pt x="750" y="118"/>
                </a:lnTo>
                <a:lnTo>
                  <a:pt x="750" y="112"/>
                </a:lnTo>
                <a:lnTo>
                  <a:pt x="751" y="122"/>
                </a:lnTo>
                <a:lnTo>
                  <a:pt x="751" y="128"/>
                </a:lnTo>
                <a:lnTo>
                  <a:pt x="751" y="133"/>
                </a:lnTo>
                <a:lnTo>
                  <a:pt x="752" y="136"/>
                </a:lnTo>
                <a:lnTo>
                  <a:pt x="752" y="132"/>
                </a:lnTo>
                <a:lnTo>
                  <a:pt x="752" y="123"/>
                </a:lnTo>
                <a:lnTo>
                  <a:pt x="752" y="129"/>
                </a:lnTo>
                <a:lnTo>
                  <a:pt x="753" y="132"/>
                </a:lnTo>
                <a:lnTo>
                  <a:pt x="753" y="136"/>
                </a:lnTo>
                <a:lnTo>
                  <a:pt x="753" y="136"/>
                </a:lnTo>
                <a:lnTo>
                  <a:pt x="753" y="131"/>
                </a:lnTo>
                <a:lnTo>
                  <a:pt x="754" y="131"/>
                </a:lnTo>
                <a:lnTo>
                  <a:pt x="754" y="138"/>
                </a:lnTo>
                <a:lnTo>
                  <a:pt x="754" y="160"/>
                </a:lnTo>
                <a:lnTo>
                  <a:pt x="754" y="163"/>
                </a:lnTo>
                <a:lnTo>
                  <a:pt x="755" y="163"/>
                </a:lnTo>
                <a:lnTo>
                  <a:pt x="755" y="165"/>
                </a:lnTo>
                <a:lnTo>
                  <a:pt x="755" y="151"/>
                </a:lnTo>
                <a:lnTo>
                  <a:pt x="755" y="147"/>
                </a:lnTo>
                <a:lnTo>
                  <a:pt x="756" y="150"/>
                </a:lnTo>
                <a:lnTo>
                  <a:pt x="756" y="148"/>
                </a:lnTo>
                <a:lnTo>
                  <a:pt x="756" y="155"/>
                </a:lnTo>
                <a:lnTo>
                  <a:pt x="757" y="153"/>
                </a:lnTo>
                <a:lnTo>
                  <a:pt x="757" y="157"/>
                </a:lnTo>
                <a:lnTo>
                  <a:pt x="757" y="150"/>
                </a:lnTo>
                <a:lnTo>
                  <a:pt x="757" y="155"/>
                </a:lnTo>
                <a:lnTo>
                  <a:pt x="758" y="151"/>
                </a:lnTo>
                <a:lnTo>
                  <a:pt x="758" y="150"/>
                </a:lnTo>
                <a:lnTo>
                  <a:pt x="758" y="150"/>
                </a:lnTo>
                <a:lnTo>
                  <a:pt x="758" y="151"/>
                </a:lnTo>
                <a:lnTo>
                  <a:pt x="759" y="152"/>
                </a:lnTo>
                <a:lnTo>
                  <a:pt x="759" y="153"/>
                </a:lnTo>
                <a:lnTo>
                  <a:pt x="759" y="153"/>
                </a:lnTo>
                <a:lnTo>
                  <a:pt x="759" y="152"/>
                </a:lnTo>
                <a:lnTo>
                  <a:pt x="760" y="154"/>
                </a:lnTo>
                <a:lnTo>
                  <a:pt x="760" y="153"/>
                </a:lnTo>
                <a:lnTo>
                  <a:pt x="760" y="159"/>
                </a:lnTo>
                <a:lnTo>
                  <a:pt x="760" y="162"/>
                </a:lnTo>
                <a:lnTo>
                  <a:pt x="761" y="158"/>
                </a:lnTo>
                <a:lnTo>
                  <a:pt x="761" y="155"/>
                </a:lnTo>
                <a:lnTo>
                  <a:pt x="761" y="159"/>
                </a:lnTo>
                <a:lnTo>
                  <a:pt x="762" y="158"/>
                </a:lnTo>
                <a:lnTo>
                  <a:pt x="762" y="157"/>
                </a:lnTo>
                <a:lnTo>
                  <a:pt x="762" y="169"/>
                </a:lnTo>
                <a:lnTo>
                  <a:pt x="762" y="168"/>
                </a:lnTo>
                <a:lnTo>
                  <a:pt x="763" y="176"/>
                </a:lnTo>
                <a:lnTo>
                  <a:pt x="763" y="169"/>
                </a:lnTo>
                <a:lnTo>
                  <a:pt x="763" y="167"/>
                </a:lnTo>
                <a:lnTo>
                  <a:pt x="763" y="172"/>
                </a:lnTo>
                <a:lnTo>
                  <a:pt x="764" y="172"/>
                </a:lnTo>
                <a:lnTo>
                  <a:pt x="764" y="179"/>
                </a:lnTo>
                <a:lnTo>
                  <a:pt x="764" y="188"/>
                </a:lnTo>
                <a:lnTo>
                  <a:pt x="764" y="181"/>
                </a:lnTo>
                <a:lnTo>
                  <a:pt x="765" y="177"/>
                </a:lnTo>
                <a:lnTo>
                  <a:pt x="765" y="176"/>
                </a:lnTo>
                <a:lnTo>
                  <a:pt x="765" y="188"/>
                </a:lnTo>
                <a:lnTo>
                  <a:pt x="765" y="197"/>
                </a:lnTo>
                <a:lnTo>
                  <a:pt x="766" y="190"/>
                </a:lnTo>
                <a:lnTo>
                  <a:pt x="766" y="186"/>
                </a:lnTo>
                <a:lnTo>
                  <a:pt x="766" y="183"/>
                </a:lnTo>
                <a:lnTo>
                  <a:pt x="767" y="187"/>
                </a:lnTo>
                <a:lnTo>
                  <a:pt x="767" y="190"/>
                </a:lnTo>
                <a:lnTo>
                  <a:pt x="767" y="192"/>
                </a:lnTo>
                <a:lnTo>
                  <a:pt x="767" y="187"/>
                </a:lnTo>
                <a:lnTo>
                  <a:pt x="768" y="187"/>
                </a:lnTo>
                <a:lnTo>
                  <a:pt x="768" y="187"/>
                </a:lnTo>
                <a:lnTo>
                  <a:pt x="768" y="185"/>
                </a:lnTo>
                <a:lnTo>
                  <a:pt x="768" y="180"/>
                </a:lnTo>
                <a:lnTo>
                  <a:pt x="769" y="179"/>
                </a:lnTo>
                <a:lnTo>
                  <a:pt x="769" y="182"/>
                </a:lnTo>
                <a:lnTo>
                  <a:pt x="769" y="182"/>
                </a:lnTo>
                <a:lnTo>
                  <a:pt x="769" y="170"/>
                </a:lnTo>
                <a:lnTo>
                  <a:pt x="770" y="167"/>
                </a:lnTo>
                <a:lnTo>
                  <a:pt x="770" y="174"/>
                </a:lnTo>
                <a:lnTo>
                  <a:pt x="770" y="179"/>
                </a:lnTo>
                <a:lnTo>
                  <a:pt x="771" y="176"/>
                </a:lnTo>
                <a:lnTo>
                  <a:pt x="771" y="167"/>
                </a:lnTo>
                <a:lnTo>
                  <a:pt x="771" y="170"/>
                </a:lnTo>
                <a:lnTo>
                  <a:pt x="771" y="156"/>
                </a:lnTo>
                <a:lnTo>
                  <a:pt x="772" y="164"/>
                </a:lnTo>
                <a:lnTo>
                  <a:pt x="772" y="177"/>
                </a:lnTo>
                <a:lnTo>
                  <a:pt x="772" y="180"/>
                </a:lnTo>
                <a:lnTo>
                  <a:pt x="772" y="182"/>
                </a:lnTo>
                <a:lnTo>
                  <a:pt x="773" y="164"/>
                </a:lnTo>
                <a:lnTo>
                  <a:pt x="773" y="151"/>
                </a:lnTo>
                <a:lnTo>
                  <a:pt x="773" y="152"/>
                </a:lnTo>
                <a:lnTo>
                  <a:pt x="774" y="151"/>
                </a:lnTo>
                <a:lnTo>
                  <a:pt x="774" y="154"/>
                </a:lnTo>
                <a:lnTo>
                  <a:pt x="774" y="150"/>
                </a:lnTo>
                <a:lnTo>
                  <a:pt x="774" y="147"/>
                </a:lnTo>
                <a:lnTo>
                  <a:pt x="775" y="139"/>
                </a:lnTo>
                <a:lnTo>
                  <a:pt x="775" y="131"/>
                </a:lnTo>
                <a:lnTo>
                  <a:pt x="775" y="135"/>
                </a:lnTo>
                <a:lnTo>
                  <a:pt x="775" y="135"/>
                </a:lnTo>
                <a:lnTo>
                  <a:pt x="776" y="126"/>
                </a:lnTo>
                <a:lnTo>
                  <a:pt x="776" y="129"/>
                </a:lnTo>
                <a:lnTo>
                  <a:pt x="776" y="131"/>
                </a:lnTo>
                <a:lnTo>
                  <a:pt x="776" y="126"/>
                </a:lnTo>
                <a:lnTo>
                  <a:pt x="777" y="126"/>
                </a:lnTo>
                <a:lnTo>
                  <a:pt x="777" y="125"/>
                </a:lnTo>
                <a:lnTo>
                  <a:pt x="777" y="110"/>
                </a:lnTo>
                <a:lnTo>
                  <a:pt x="778" y="106"/>
                </a:lnTo>
                <a:lnTo>
                  <a:pt x="778" y="106"/>
                </a:lnTo>
                <a:lnTo>
                  <a:pt x="778" y="120"/>
                </a:lnTo>
                <a:lnTo>
                  <a:pt x="778" y="112"/>
                </a:lnTo>
                <a:lnTo>
                  <a:pt x="779" y="106"/>
                </a:lnTo>
                <a:lnTo>
                  <a:pt x="779" y="108"/>
                </a:lnTo>
                <a:lnTo>
                  <a:pt x="779" y="104"/>
                </a:lnTo>
                <a:lnTo>
                  <a:pt x="779" y="101"/>
                </a:lnTo>
                <a:lnTo>
                  <a:pt x="780" y="98"/>
                </a:lnTo>
                <a:lnTo>
                  <a:pt x="780" y="96"/>
                </a:lnTo>
                <a:lnTo>
                  <a:pt x="780" y="98"/>
                </a:lnTo>
                <a:lnTo>
                  <a:pt x="780" y="100"/>
                </a:lnTo>
                <a:lnTo>
                  <a:pt x="781" y="96"/>
                </a:lnTo>
                <a:lnTo>
                  <a:pt x="781" y="93"/>
                </a:lnTo>
                <a:lnTo>
                  <a:pt x="781" y="100"/>
                </a:lnTo>
                <a:lnTo>
                  <a:pt x="781" y="102"/>
                </a:lnTo>
                <a:lnTo>
                  <a:pt x="782" y="102"/>
                </a:lnTo>
                <a:lnTo>
                  <a:pt x="782" y="99"/>
                </a:lnTo>
                <a:lnTo>
                  <a:pt x="782" y="105"/>
                </a:lnTo>
                <a:lnTo>
                  <a:pt x="782" y="103"/>
                </a:lnTo>
                <a:lnTo>
                  <a:pt x="783" y="96"/>
                </a:lnTo>
                <a:lnTo>
                  <a:pt x="783" y="95"/>
                </a:lnTo>
                <a:lnTo>
                  <a:pt x="783" y="93"/>
                </a:lnTo>
                <a:lnTo>
                  <a:pt x="784" y="95"/>
                </a:lnTo>
                <a:lnTo>
                  <a:pt x="784" y="106"/>
                </a:lnTo>
                <a:lnTo>
                  <a:pt x="784" y="113"/>
                </a:lnTo>
                <a:lnTo>
                  <a:pt x="784" y="102"/>
                </a:lnTo>
                <a:lnTo>
                  <a:pt x="785" y="99"/>
                </a:lnTo>
                <a:lnTo>
                  <a:pt x="785" y="101"/>
                </a:lnTo>
                <a:lnTo>
                  <a:pt x="785" y="105"/>
                </a:lnTo>
                <a:lnTo>
                  <a:pt x="785" y="109"/>
                </a:lnTo>
                <a:lnTo>
                  <a:pt x="786" y="110"/>
                </a:lnTo>
                <a:lnTo>
                  <a:pt x="786" y="112"/>
                </a:lnTo>
                <a:lnTo>
                  <a:pt x="786" y="104"/>
                </a:lnTo>
                <a:lnTo>
                  <a:pt x="786" y="112"/>
                </a:lnTo>
                <a:lnTo>
                  <a:pt x="787" y="111"/>
                </a:lnTo>
                <a:lnTo>
                  <a:pt x="787" y="114"/>
                </a:lnTo>
                <a:lnTo>
                  <a:pt x="787" y="114"/>
                </a:lnTo>
                <a:lnTo>
                  <a:pt x="787" y="121"/>
                </a:lnTo>
                <a:lnTo>
                  <a:pt x="788" y="129"/>
                </a:lnTo>
                <a:lnTo>
                  <a:pt x="788" y="135"/>
                </a:lnTo>
                <a:lnTo>
                  <a:pt x="788" y="126"/>
                </a:lnTo>
                <a:lnTo>
                  <a:pt x="789" y="131"/>
                </a:lnTo>
                <a:lnTo>
                  <a:pt x="789" y="134"/>
                </a:lnTo>
                <a:lnTo>
                  <a:pt x="789" y="131"/>
                </a:lnTo>
                <a:lnTo>
                  <a:pt x="789" y="138"/>
                </a:lnTo>
                <a:lnTo>
                  <a:pt x="790" y="138"/>
                </a:lnTo>
                <a:lnTo>
                  <a:pt x="790" y="144"/>
                </a:lnTo>
                <a:lnTo>
                  <a:pt x="790" y="143"/>
                </a:lnTo>
                <a:lnTo>
                  <a:pt x="790" y="150"/>
                </a:lnTo>
                <a:lnTo>
                  <a:pt x="791" y="153"/>
                </a:lnTo>
                <a:lnTo>
                  <a:pt x="791" y="149"/>
                </a:lnTo>
                <a:lnTo>
                  <a:pt x="791" y="154"/>
                </a:lnTo>
                <a:lnTo>
                  <a:pt x="792" y="156"/>
                </a:lnTo>
                <a:lnTo>
                  <a:pt x="792" y="158"/>
                </a:lnTo>
                <a:lnTo>
                  <a:pt x="792" y="152"/>
                </a:lnTo>
                <a:lnTo>
                  <a:pt x="792" y="157"/>
                </a:lnTo>
                <a:lnTo>
                  <a:pt x="793" y="175"/>
                </a:lnTo>
                <a:lnTo>
                  <a:pt x="793" y="185"/>
                </a:lnTo>
                <a:lnTo>
                  <a:pt x="793" y="184"/>
                </a:lnTo>
                <a:lnTo>
                  <a:pt x="793" y="179"/>
                </a:lnTo>
                <a:lnTo>
                  <a:pt x="794" y="180"/>
                </a:lnTo>
                <a:lnTo>
                  <a:pt x="794" y="183"/>
                </a:lnTo>
                <a:lnTo>
                  <a:pt x="794" y="182"/>
                </a:lnTo>
                <a:lnTo>
                  <a:pt x="795" y="187"/>
                </a:lnTo>
                <a:lnTo>
                  <a:pt x="795" y="186"/>
                </a:lnTo>
                <a:lnTo>
                  <a:pt x="795" y="180"/>
                </a:lnTo>
                <a:lnTo>
                  <a:pt x="795" y="180"/>
                </a:lnTo>
                <a:lnTo>
                  <a:pt x="796" y="185"/>
                </a:lnTo>
                <a:lnTo>
                  <a:pt x="796" y="184"/>
                </a:lnTo>
                <a:lnTo>
                  <a:pt x="796" y="180"/>
                </a:lnTo>
                <a:lnTo>
                  <a:pt x="796" y="183"/>
                </a:lnTo>
                <a:lnTo>
                  <a:pt x="797" y="185"/>
                </a:lnTo>
                <a:lnTo>
                  <a:pt x="797" y="179"/>
                </a:lnTo>
                <a:lnTo>
                  <a:pt x="797" y="184"/>
                </a:lnTo>
                <a:lnTo>
                  <a:pt x="797" y="189"/>
                </a:lnTo>
                <a:lnTo>
                  <a:pt x="798" y="193"/>
                </a:lnTo>
                <a:lnTo>
                  <a:pt x="798" y="192"/>
                </a:lnTo>
                <a:lnTo>
                  <a:pt x="798" y="196"/>
                </a:lnTo>
                <a:lnTo>
                  <a:pt x="798" y="193"/>
                </a:lnTo>
                <a:lnTo>
                  <a:pt x="799" y="189"/>
                </a:lnTo>
                <a:lnTo>
                  <a:pt x="799" y="196"/>
                </a:lnTo>
                <a:lnTo>
                  <a:pt x="799" y="192"/>
                </a:lnTo>
                <a:lnTo>
                  <a:pt x="800" y="197"/>
                </a:lnTo>
                <a:lnTo>
                  <a:pt x="800" y="201"/>
                </a:lnTo>
                <a:lnTo>
                  <a:pt x="800" y="196"/>
                </a:lnTo>
                <a:lnTo>
                  <a:pt x="800" y="204"/>
                </a:lnTo>
                <a:lnTo>
                  <a:pt x="801" y="204"/>
                </a:lnTo>
                <a:lnTo>
                  <a:pt x="801" y="198"/>
                </a:lnTo>
                <a:lnTo>
                  <a:pt x="801" y="201"/>
                </a:lnTo>
                <a:lnTo>
                  <a:pt x="801" y="205"/>
                </a:lnTo>
                <a:lnTo>
                  <a:pt x="802" y="209"/>
                </a:lnTo>
                <a:lnTo>
                  <a:pt x="802" y="208"/>
                </a:lnTo>
                <a:lnTo>
                  <a:pt x="802" y="208"/>
                </a:lnTo>
                <a:lnTo>
                  <a:pt x="802" y="207"/>
                </a:lnTo>
                <a:lnTo>
                  <a:pt x="803" y="206"/>
                </a:lnTo>
                <a:lnTo>
                  <a:pt x="803" y="203"/>
                </a:lnTo>
                <a:lnTo>
                  <a:pt x="803" y="215"/>
                </a:lnTo>
                <a:lnTo>
                  <a:pt x="803" y="213"/>
                </a:lnTo>
                <a:lnTo>
                  <a:pt x="804" y="224"/>
                </a:lnTo>
                <a:lnTo>
                  <a:pt x="804" y="220"/>
                </a:lnTo>
                <a:lnTo>
                  <a:pt x="804" y="219"/>
                </a:lnTo>
                <a:lnTo>
                  <a:pt x="804" y="212"/>
                </a:lnTo>
                <a:lnTo>
                  <a:pt x="805" y="211"/>
                </a:lnTo>
                <a:lnTo>
                  <a:pt x="805" y="215"/>
                </a:lnTo>
                <a:lnTo>
                  <a:pt x="805" y="207"/>
                </a:lnTo>
                <a:lnTo>
                  <a:pt x="806" y="212"/>
                </a:lnTo>
                <a:lnTo>
                  <a:pt x="806" y="213"/>
                </a:lnTo>
                <a:lnTo>
                  <a:pt x="806" y="213"/>
                </a:lnTo>
                <a:lnTo>
                  <a:pt x="806" y="224"/>
                </a:lnTo>
                <a:lnTo>
                  <a:pt x="807" y="221"/>
                </a:lnTo>
                <a:lnTo>
                  <a:pt x="807" y="222"/>
                </a:lnTo>
                <a:lnTo>
                  <a:pt x="807" y="215"/>
                </a:lnTo>
                <a:lnTo>
                  <a:pt x="807" y="218"/>
                </a:lnTo>
                <a:lnTo>
                  <a:pt x="808" y="224"/>
                </a:lnTo>
                <a:lnTo>
                  <a:pt x="808" y="221"/>
                </a:lnTo>
                <a:lnTo>
                  <a:pt x="808" y="219"/>
                </a:lnTo>
                <a:lnTo>
                  <a:pt x="808" y="210"/>
                </a:lnTo>
                <a:lnTo>
                  <a:pt x="809" y="214"/>
                </a:lnTo>
                <a:lnTo>
                  <a:pt x="809" y="216"/>
                </a:lnTo>
                <a:lnTo>
                  <a:pt x="809" y="212"/>
                </a:lnTo>
                <a:lnTo>
                  <a:pt x="810" y="210"/>
                </a:lnTo>
                <a:lnTo>
                  <a:pt x="810" y="213"/>
                </a:lnTo>
                <a:lnTo>
                  <a:pt x="810" y="209"/>
                </a:lnTo>
                <a:lnTo>
                  <a:pt x="810" y="213"/>
                </a:lnTo>
                <a:lnTo>
                  <a:pt x="811" y="213"/>
                </a:lnTo>
                <a:lnTo>
                  <a:pt x="811" y="204"/>
                </a:lnTo>
                <a:lnTo>
                  <a:pt x="811" y="208"/>
                </a:lnTo>
                <a:lnTo>
                  <a:pt x="811" y="215"/>
                </a:lnTo>
                <a:lnTo>
                  <a:pt x="812" y="217"/>
                </a:lnTo>
                <a:lnTo>
                  <a:pt x="812" y="215"/>
                </a:lnTo>
                <a:lnTo>
                  <a:pt x="812" y="214"/>
                </a:lnTo>
                <a:lnTo>
                  <a:pt x="812" y="214"/>
                </a:lnTo>
                <a:lnTo>
                  <a:pt x="813" y="214"/>
                </a:lnTo>
                <a:lnTo>
                  <a:pt x="813" y="214"/>
                </a:lnTo>
                <a:lnTo>
                  <a:pt x="813" y="207"/>
                </a:lnTo>
                <a:lnTo>
                  <a:pt x="814" y="203"/>
                </a:lnTo>
                <a:lnTo>
                  <a:pt x="814" y="201"/>
                </a:lnTo>
                <a:lnTo>
                  <a:pt x="814" y="201"/>
                </a:lnTo>
                <a:lnTo>
                  <a:pt x="814" y="203"/>
                </a:lnTo>
                <a:lnTo>
                  <a:pt x="815" y="200"/>
                </a:lnTo>
                <a:lnTo>
                  <a:pt x="815" y="200"/>
                </a:lnTo>
                <a:lnTo>
                  <a:pt x="815" y="197"/>
                </a:lnTo>
                <a:lnTo>
                  <a:pt x="815" y="193"/>
                </a:lnTo>
                <a:lnTo>
                  <a:pt x="816" y="188"/>
                </a:lnTo>
                <a:lnTo>
                  <a:pt x="816" y="196"/>
                </a:lnTo>
                <a:lnTo>
                  <a:pt x="816" y="194"/>
                </a:lnTo>
                <a:lnTo>
                  <a:pt x="817" y="193"/>
                </a:lnTo>
                <a:lnTo>
                  <a:pt x="817" y="198"/>
                </a:lnTo>
                <a:lnTo>
                  <a:pt x="817" y="191"/>
                </a:lnTo>
                <a:lnTo>
                  <a:pt x="817" y="197"/>
                </a:lnTo>
                <a:lnTo>
                  <a:pt x="818" y="193"/>
                </a:lnTo>
                <a:lnTo>
                  <a:pt x="818" y="192"/>
                </a:lnTo>
                <a:lnTo>
                  <a:pt x="818" y="190"/>
                </a:lnTo>
                <a:lnTo>
                  <a:pt x="818" y="190"/>
                </a:lnTo>
                <a:lnTo>
                  <a:pt x="819" y="187"/>
                </a:lnTo>
                <a:lnTo>
                  <a:pt x="819" y="197"/>
                </a:lnTo>
                <a:lnTo>
                  <a:pt x="819" y="195"/>
                </a:lnTo>
                <a:lnTo>
                  <a:pt x="819" y="191"/>
                </a:lnTo>
                <a:lnTo>
                  <a:pt x="820" y="196"/>
                </a:lnTo>
                <a:lnTo>
                  <a:pt x="820" y="190"/>
                </a:lnTo>
                <a:lnTo>
                  <a:pt x="820" y="194"/>
                </a:lnTo>
                <a:lnTo>
                  <a:pt x="820" y="199"/>
                </a:lnTo>
                <a:lnTo>
                  <a:pt x="821" y="199"/>
                </a:lnTo>
                <a:lnTo>
                  <a:pt x="821" y="198"/>
                </a:lnTo>
                <a:lnTo>
                  <a:pt x="821" y="200"/>
                </a:lnTo>
                <a:lnTo>
                  <a:pt x="822" y="195"/>
                </a:lnTo>
                <a:lnTo>
                  <a:pt x="822" y="198"/>
                </a:lnTo>
                <a:lnTo>
                  <a:pt x="822" y="192"/>
                </a:lnTo>
                <a:lnTo>
                  <a:pt x="822" y="198"/>
                </a:lnTo>
                <a:lnTo>
                  <a:pt x="823" y="197"/>
                </a:lnTo>
                <a:lnTo>
                  <a:pt x="823" y="195"/>
                </a:lnTo>
                <a:lnTo>
                  <a:pt x="823" y="200"/>
                </a:lnTo>
                <a:lnTo>
                  <a:pt x="823" y="200"/>
                </a:lnTo>
                <a:lnTo>
                  <a:pt x="824" y="200"/>
                </a:lnTo>
                <a:lnTo>
                  <a:pt x="824" y="198"/>
                </a:lnTo>
                <a:lnTo>
                  <a:pt x="824" y="200"/>
                </a:lnTo>
                <a:lnTo>
                  <a:pt x="824" y="205"/>
                </a:lnTo>
                <a:lnTo>
                  <a:pt x="825" y="208"/>
                </a:lnTo>
                <a:lnTo>
                  <a:pt x="825" y="210"/>
                </a:lnTo>
                <a:lnTo>
                  <a:pt x="825" y="215"/>
                </a:lnTo>
                <a:lnTo>
                  <a:pt x="825" y="204"/>
                </a:lnTo>
                <a:lnTo>
                  <a:pt x="826" y="201"/>
                </a:lnTo>
                <a:lnTo>
                  <a:pt x="826" y="201"/>
                </a:lnTo>
                <a:lnTo>
                  <a:pt x="826" y="198"/>
                </a:lnTo>
                <a:lnTo>
                  <a:pt x="827" y="202"/>
                </a:lnTo>
                <a:lnTo>
                  <a:pt x="827" y="206"/>
                </a:lnTo>
                <a:lnTo>
                  <a:pt x="827" y="211"/>
                </a:lnTo>
                <a:lnTo>
                  <a:pt x="827" y="206"/>
                </a:lnTo>
                <a:lnTo>
                  <a:pt x="828" y="198"/>
                </a:lnTo>
                <a:lnTo>
                  <a:pt x="828" y="198"/>
                </a:lnTo>
                <a:lnTo>
                  <a:pt x="828" y="202"/>
                </a:lnTo>
                <a:lnTo>
                  <a:pt x="828" y="200"/>
                </a:lnTo>
                <a:lnTo>
                  <a:pt x="829" y="196"/>
                </a:lnTo>
                <a:lnTo>
                  <a:pt x="829" y="199"/>
                </a:lnTo>
                <a:lnTo>
                  <a:pt x="829" y="198"/>
                </a:lnTo>
                <a:lnTo>
                  <a:pt x="829" y="196"/>
                </a:lnTo>
                <a:lnTo>
                  <a:pt x="830" y="204"/>
                </a:lnTo>
                <a:lnTo>
                  <a:pt x="830" y="205"/>
                </a:lnTo>
                <a:lnTo>
                  <a:pt x="830" y="209"/>
                </a:lnTo>
                <a:lnTo>
                  <a:pt x="830" y="210"/>
                </a:lnTo>
                <a:lnTo>
                  <a:pt x="831" y="202"/>
                </a:lnTo>
                <a:lnTo>
                  <a:pt x="831" y="196"/>
                </a:lnTo>
                <a:lnTo>
                  <a:pt x="831" y="201"/>
                </a:lnTo>
                <a:lnTo>
                  <a:pt x="832" y="201"/>
                </a:lnTo>
                <a:lnTo>
                  <a:pt x="832" y="207"/>
                </a:lnTo>
                <a:lnTo>
                  <a:pt x="832" y="204"/>
                </a:lnTo>
                <a:lnTo>
                  <a:pt x="832" y="204"/>
                </a:lnTo>
                <a:lnTo>
                  <a:pt x="833" y="195"/>
                </a:lnTo>
                <a:lnTo>
                  <a:pt x="833" y="193"/>
                </a:lnTo>
                <a:lnTo>
                  <a:pt x="833" y="197"/>
                </a:lnTo>
                <a:lnTo>
                  <a:pt x="833" y="198"/>
                </a:lnTo>
                <a:lnTo>
                  <a:pt x="834" y="193"/>
                </a:lnTo>
                <a:lnTo>
                  <a:pt x="834" y="201"/>
                </a:lnTo>
                <a:lnTo>
                  <a:pt x="834" y="202"/>
                </a:lnTo>
                <a:lnTo>
                  <a:pt x="835" y="201"/>
                </a:lnTo>
                <a:lnTo>
                  <a:pt x="835" y="203"/>
                </a:lnTo>
                <a:lnTo>
                  <a:pt x="835" y="203"/>
                </a:lnTo>
                <a:lnTo>
                  <a:pt x="835" y="208"/>
                </a:lnTo>
                <a:lnTo>
                  <a:pt x="836" y="208"/>
                </a:lnTo>
                <a:lnTo>
                  <a:pt x="836" y="205"/>
                </a:lnTo>
                <a:lnTo>
                  <a:pt x="836" y="202"/>
                </a:lnTo>
                <a:lnTo>
                  <a:pt x="836" y="207"/>
                </a:lnTo>
                <a:lnTo>
                  <a:pt x="837" y="216"/>
                </a:lnTo>
                <a:lnTo>
                  <a:pt x="837" y="212"/>
                </a:lnTo>
                <a:lnTo>
                  <a:pt x="837" y="203"/>
                </a:lnTo>
                <a:lnTo>
                  <a:pt x="838" y="204"/>
                </a:lnTo>
                <a:lnTo>
                  <a:pt x="838" y="211"/>
                </a:lnTo>
                <a:lnTo>
                  <a:pt x="838" y="211"/>
                </a:lnTo>
                <a:lnTo>
                  <a:pt x="838" y="210"/>
                </a:lnTo>
                <a:lnTo>
                  <a:pt x="839" y="209"/>
                </a:lnTo>
                <a:lnTo>
                  <a:pt x="839" y="215"/>
                </a:lnTo>
                <a:lnTo>
                  <a:pt x="839" y="217"/>
                </a:lnTo>
                <a:lnTo>
                  <a:pt x="839" y="215"/>
                </a:lnTo>
                <a:lnTo>
                  <a:pt x="840" y="220"/>
                </a:lnTo>
                <a:lnTo>
                  <a:pt x="840" y="217"/>
                </a:lnTo>
                <a:lnTo>
                  <a:pt x="840" y="216"/>
                </a:lnTo>
                <a:lnTo>
                  <a:pt x="840" y="215"/>
                </a:lnTo>
                <a:lnTo>
                  <a:pt x="841" y="217"/>
                </a:lnTo>
                <a:lnTo>
                  <a:pt x="841" y="217"/>
                </a:lnTo>
                <a:lnTo>
                  <a:pt x="841" y="216"/>
                </a:lnTo>
                <a:lnTo>
                  <a:pt x="841" y="218"/>
                </a:lnTo>
                <a:lnTo>
                  <a:pt x="842" y="219"/>
                </a:lnTo>
                <a:lnTo>
                  <a:pt x="842" y="225"/>
                </a:lnTo>
                <a:lnTo>
                  <a:pt x="842" y="225"/>
                </a:lnTo>
                <a:lnTo>
                  <a:pt x="843" y="226"/>
                </a:lnTo>
                <a:lnTo>
                  <a:pt x="843" y="225"/>
                </a:lnTo>
                <a:lnTo>
                  <a:pt x="843" y="220"/>
                </a:lnTo>
                <a:lnTo>
                  <a:pt x="843" y="217"/>
                </a:lnTo>
                <a:lnTo>
                  <a:pt x="844" y="223"/>
                </a:lnTo>
                <a:lnTo>
                  <a:pt x="844" y="227"/>
                </a:lnTo>
                <a:lnTo>
                  <a:pt x="844" y="225"/>
                </a:lnTo>
                <a:lnTo>
                  <a:pt x="844" y="227"/>
                </a:lnTo>
                <a:lnTo>
                  <a:pt x="845" y="232"/>
                </a:lnTo>
                <a:lnTo>
                  <a:pt x="845" y="228"/>
                </a:lnTo>
                <a:lnTo>
                  <a:pt x="845" y="235"/>
                </a:lnTo>
                <a:lnTo>
                  <a:pt x="845" y="232"/>
                </a:lnTo>
                <a:lnTo>
                  <a:pt x="846" y="226"/>
                </a:lnTo>
                <a:lnTo>
                  <a:pt x="846" y="224"/>
                </a:lnTo>
                <a:lnTo>
                  <a:pt x="846" y="226"/>
                </a:lnTo>
                <a:lnTo>
                  <a:pt x="846" y="232"/>
                </a:lnTo>
                <a:lnTo>
                  <a:pt x="847" y="233"/>
                </a:lnTo>
                <a:lnTo>
                  <a:pt x="847" y="227"/>
                </a:lnTo>
                <a:lnTo>
                  <a:pt x="847" y="226"/>
                </a:lnTo>
                <a:lnTo>
                  <a:pt x="847" y="226"/>
                </a:lnTo>
                <a:lnTo>
                  <a:pt x="848" y="225"/>
                </a:lnTo>
                <a:lnTo>
                  <a:pt x="848" y="231"/>
                </a:lnTo>
                <a:lnTo>
                  <a:pt x="848" y="225"/>
                </a:lnTo>
                <a:lnTo>
                  <a:pt x="849" y="224"/>
                </a:lnTo>
                <a:lnTo>
                  <a:pt x="849" y="230"/>
                </a:lnTo>
                <a:lnTo>
                  <a:pt x="849" y="228"/>
                </a:lnTo>
                <a:lnTo>
                  <a:pt x="849" y="227"/>
                </a:lnTo>
                <a:lnTo>
                  <a:pt x="850" y="221"/>
                </a:lnTo>
                <a:lnTo>
                  <a:pt x="850" y="220"/>
                </a:lnTo>
                <a:lnTo>
                  <a:pt x="850" y="221"/>
                </a:lnTo>
                <a:lnTo>
                  <a:pt x="850" y="233"/>
                </a:lnTo>
                <a:lnTo>
                  <a:pt x="851" y="235"/>
                </a:lnTo>
                <a:lnTo>
                  <a:pt x="851" y="229"/>
                </a:lnTo>
                <a:lnTo>
                  <a:pt x="851" y="237"/>
                </a:lnTo>
                <a:lnTo>
                  <a:pt x="851" y="243"/>
                </a:lnTo>
                <a:lnTo>
                  <a:pt x="852" y="236"/>
                </a:lnTo>
                <a:lnTo>
                  <a:pt x="852" y="237"/>
                </a:lnTo>
                <a:lnTo>
                  <a:pt x="852" y="233"/>
                </a:lnTo>
                <a:lnTo>
                  <a:pt x="852" y="235"/>
                </a:lnTo>
                <a:lnTo>
                  <a:pt x="853" y="240"/>
                </a:lnTo>
                <a:lnTo>
                  <a:pt x="853" y="232"/>
                </a:lnTo>
                <a:lnTo>
                  <a:pt x="853" y="231"/>
                </a:lnTo>
                <a:lnTo>
                  <a:pt x="854" y="232"/>
                </a:lnTo>
                <a:lnTo>
                  <a:pt x="854" y="240"/>
                </a:lnTo>
                <a:lnTo>
                  <a:pt x="854" y="242"/>
                </a:lnTo>
                <a:lnTo>
                  <a:pt x="854" y="241"/>
                </a:lnTo>
                <a:lnTo>
                  <a:pt x="855" y="244"/>
                </a:lnTo>
                <a:lnTo>
                  <a:pt x="855" y="241"/>
                </a:lnTo>
                <a:lnTo>
                  <a:pt x="855" y="245"/>
                </a:lnTo>
                <a:lnTo>
                  <a:pt x="855" y="240"/>
                </a:lnTo>
                <a:lnTo>
                  <a:pt x="856" y="244"/>
                </a:lnTo>
                <a:lnTo>
                  <a:pt x="856" y="242"/>
                </a:lnTo>
                <a:lnTo>
                  <a:pt x="856" y="243"/>
                </a:lnTo>
                <a:lnTo>
                  <a:pt x="857" y="242"/>
                </a:lnTo>
                <a:lnTo>
                  <a:pt x="857" y="248"/>
                </a:lnTo>
                <a:lnTo>
                  <a:pt x="857" y="251"/>
                </a:lnTo>
                <a:lnTo>
                  <a:pt x="857" y="259"/>
                </a:lnTo>
                <a:lnTo>
                  <a:pt x="858" y="254"/>
                </a:lnTo>
                <a:lnTo>
                  <a:pt x="858" y="257"/>
                </a:lnTo>
                <a:lnTo>
                  <a:pt x="858" y="253"/>
                </a:lnTo>
                <a:lnTo>
                  <a:pt x="858" y="255"/>
                </a:lnTo>
                <a:lnTo>
                  <a:pt x="859" y="264"/>
                </a:lnTo>
                <a:lnTo>
                  <a:pt x="859" y="258"/>
                </a:lnTo>
                <a:lnTo>
                  <a:pt x="859" y="257"/>
                </a:lnTo>
                <a:lnTo>
                  <a:pt x="860" y="259"/>
                </a:lnTo>
                <a:lnTo>
                  <a:pt x="860" y="262"/>
                </a:lnTo>
                <a:lnTo>
                  <a:pt x="860" y="258"/>
                </a:lnTo>
                <a:lnTo>
                  <a:pt x="860" y="261"/>
                </a:lnTo>
                <a:lnTo>
                  <a:pt x="861" y="263"/>
                </a:lnTo>
                <a:lnTo>
                  <a:pt x="861" y="264"/>
                </a:lnTo>
                <a:lnTo>
                  <a:pt x="861" y="262"/>
                </a:lnTo>
                <a:lnTo>
                  <a:pt x="861" y="259"/>
                </a:lnTo>
                <a:lnTo>
                  <a:pt x="862" y="268"/>
                </a:lnTo>
                <a:lnTo>
                  <a:pt x="862" y="269"/>
                </a:lnTo>
                <a:lnTo>
                  <a:pt x="862" y="267"/>
                </a:lnTo>
                <a:lnTo>
                  <a:pt x="862" y="264"/>
                </a:lnTo>
                <a:lnTo>
                  <a:pt x="863" y="267"/>
                </a:lnTo>
                <a:lnTo>
                  <a:pt x="863" y="270"/>
                </a:lnTo>
                <a:lnTo>
                  <a:pt x="863" y="269"/>
                </a:lnTo>
                <a:lnTo>
                  <a:pt x="863" y="272"/>
                </a:lnTo>
                <a:lnTo>
                  <a:pt x="864" y="271"/>
                </a:lnTo>
                <a:lnTo>
                  <a:pt x="864" y="270"/>
                </a:lnTo>
                <a:lnTo>
                  <a:pt x="864" y="271"/>
                </a:lnTo>
                <a:lnTo>
                  <a:pt x="865" y="277"/>
                </a:lnTo>
                <a:lnTo>
                  <a:pt x="865" y="279"/>
                </a:lnTo>
                <a:lnTo>
                  <a:pt x="865" y="279"/>
                </a:lnTo>
                <a:lnTo>
                  <a:pt x="865" y="281"/>
                </a:lnTo>
                <a:lnTo>
                  <a:pt x="866" y="284"/>
                </a:lnTo>
                <a:lnTo>
                  <a:pt x="866" y="287"/>
                </a:lnTo>
                <a:lnTo>
                  <a:pt x="866" y="280"/>
                </a:lnTo>
                <a:lnTo>
                  <a:pt x="866" y="280"/>
                </a:lnTo>
                <a:lnTo>
                  <a:pt x="867" y="281"/>
                </a:lnTo>
                <a:lnTo>
                  <a:pt x="867" y="281"/>
                </a:lnTo>
                <a:lnTo>
                  <a:pt x="867" y="287"/>
                </a:lnTo>
                <a:lnTo>
                  <a:pt x="867" y="286"/>
                </a:lnTo>
                <a:lnTo>
                  <a:pt x="868" y="282"/>
                </a:lnTo>
                <a:lnTo>
                  <a:pt x="868" y="286"/>
                </a:lnTo>
                <a:lnTo>
                  <a:pt x="868" y="284"/>
                </a:lnTo>
                <a:lnTo>
                  <a:pt x="868" y="289"/>
                </a:lnTo>
                <a:lnTo>
                  <a:pt x="869" y="288"/>
                </a:lnTo>
                <a:lnTo>
                  <a:pt x="869" y="292"/>
                </a:lnTo>
                <a:lnTo>
                  <a:pt x="869" y="296"/>
                </a:lnTo>
                <a:lnTo>
                  <a:pt x="870" y="294"/>
                </a:lnTo>
                <a:lnTo>
                  <a:pt x="870" y="286"/>
                </a:lnTo>
                <a:lnTo>
                  <a:pt x="870" y="283"/>
                </a:lnTo>
                <a:lnTo>
                  <a:pt x="870" y="290"/>
                </a:lnTo>
                <a:lnTo>
                  <a:pt x="871" y="292"/>
                </a:lnTo>
                <a:lnTo>
                  <a:pt x="871" y="289"/>
                </a:lnTo>
                <a:lnTo>
                  <a:pt x="871" y="293"/>
                </a:lnTo>
                <a:lnTo>
                  <a:pt x="871" y="297"/>
                </a:lnTo>
                <a:lnTo>
                  <a:pt x="872" y="292"/>
                </a:lnTo>
                <a:lnTo>
                  <a:pt x="872" y="293"/>
                </a:lnTo>
                <a:lnTo>
                  <a:pt x="872" y="294"/>
                </a:lnTo>
                <a:lnTo>
                  <a:pt x="872" y="294"/>
                </a:lnTo>
                <a:lnTo>
                  <a:pt x="873" y="291"/>
                </a:lnTo>
                <a:lnTo>
                  <a:pt x="873" y="292"/>
                </a:lnTo>
                <a:lnTo>
                  <a:pt x="873" y="295"/>
                </a:lnTo>
                <a:lnTo>
                  <a:pt x="873" y="296"/>
                </a:lnTo>
                <a:lnTo>
                  <a:pt x="874" y="296"/>
                </a:lnTo>
                <a:lnTo>
                  <a:pt x="874" y="294"/>
                </a:lnTo>
                <a:lnTo>
                  <a:pt x="874" y="293"/>
                </a:lnTo>
                <a:lnTo>
                  <a:pt x="875" y="291"/>
                </a:lnTo>
                <a:lnTo>
                  <a:pt x="875" y="291"/>
                </a:lnTo>
                <a:lnTo>
                  <a:pt x="875" y="286"/>
                </a:lnTo>
                <a:lnTo>
                  <a:pt x="875" y="291"/>
                </a:lnTo>
                <a:lnTo>
                  <a:pt x="876" y="289"/>
                </a:lnTo>
                <a:lnTo>
                  <a:pt x="876" y="290"/>
                </a:lnTo>
                <a:lnTo>
                  <a:pt x="876" y="291"/>
                </a:lnTo>
                <a:lnTo>
                  <a:pt x="876" y="291"/>
                </a:lnTo>
                <a:lnTo>
                  <a:pt x="877" y="290"/>
                </a:lnTo>
                <a:lnTo>
                  <a:pt x="877" y="295"/>
                </a:lnTo>
                <a:lnTo>
                  <a:pt x="877" y="288"/>
                </a:lnTo>
                <a:lnTo>
                  <a:pt x="878" y="290"/>
                </a:lnTo>
                <a:lnTo>
                  <a:pt x="878" y="289"/>
                </a:lnTo>
                <a:lnTo>
                  <a:pt x="878" y="285"/>
                </a:lnTo>
                <a:lnTo>
                  <a:pt x="878" y="288"/>
                </a:lnTo>
                <a:lnTo>
                  <a:pt x="879" y="292"/>
                </a:lnTo>
                <a:lnTo>
                  <a:pt x="879" y="289"/>
                </a:lnTo>
                <a:lnTo>
                  <a:pt x="879" y="286"/>
                </a:lnTo>
                <a:lnTo>
                  <a:pt x="879" y="288"/>
                </a:lnTo>
                <a:lnTo>
                  <a:pt x="880" y="291"/>
                </a:lnTo>
                <a:lnTo>
                  <a:pt x="880" y="289"/>
                </a:lnTo>
                <a:lnTo>
                  <a:pt x="880" y="288"/>
                </a:lnTo>
                <a:lnTo>
                  <a:pt x="881" y="293"/>
                </a:lnTo>
                <a:lnTo>
                  <a:pt x="881" y="289"/>
                </a:lnTo>
                <a:lnTo>
                  <a:pt x="881" y="290"/>
                </a:lnTo>
                <a:lnTo>
                  <a:pt x="881" y="288"/>
                </a:lnTo>
                <a:lnTo>
                  <a:pt x="882" y="292"/>
                </a:lnTo>
                <a:lnTo>
                  <a:pt x="882" y="288"/>
                </a:lnTo>
                <a:lnTo>
                  <a:pt x="882" y="288"/>
                </a:lnTo>
                <a:lnTo>
                  <a:pt x="882" y="285"/>
                </a:lnTo>
                <a:lnTo>
                  <a:pt x="883" y="287"/>
                </a:lnTo>
                <a:lnTo>
                  <a:pt x="883" y="284"/>
                </a:lnTo>
                <a:lnTo>
                  <a:pt x="883" y="285"/>
                </a:lnTo>
                <a:lnTo>
                  <a:pt x="883" y="283"/>
                </a:lnTo>
                <a:lnTo>
                  <a:pt x="884" y="287"/>
                </a:lnTo>
                <a:lnTo>
                  <a:pt x="884" y="284"/>
                </a:lnTo>
                <a:lnTo>
                  <a:pt x="884" y="285"/>
                </a:lnTo>
                <a:lnTo>
                  <a:pt x="884" y="286"/>
                </a:lnTo>
                <a:lnTo>
                  <a:pt x="885" y="284"/>
                </a:lnTo>
                <a:lnTo>
                  <a:pt x="885" y="286"/>
                </a:lnTo>
                <a:lnTo>
                  <a:pt x="885" y="288"/>
                </a:lnTo>
                <a:lnTo>
                  <a:pt x="885" y="281"/>
                </a:lnTo>
                <a:lnTo>
                  <a:pt x="886" y="282"/>
                </a:lnTo>
                <a:lnTo>
                  <a:pt x="886" y="277"/>
                </a:lnTo>
                <a:lnTo>
                  <a:pt x="886" y="276"/>
                </a:lnTo>
                <a:lnTo>
                  <a:pt x="887" y="283"/>
                </a:lnTo>
                <a:lnTo>
                  <a:pt x="887" y="278"/>
                </a:lnTo>
                <a:lnTo>
                  <a:pt x="887" y="276"/>
                </a:lnTo>
                <a:lnTo>
                  <a:pt x="887" y="274"/>
                </a:lnTo>
                <a:lnTo>
                  <a:pt x="888" y="272"/>
                </a:lnTo>
                <a:lnTo>
                  <a:pt x="888" y="276"/>
                </a:lnTo>
                <a:lnTo>
                  <a:pt x="888" y="277"/>
                </a:lnTo>
                <a:lnTo>
                  <a:pt x="888" y="281"/>
                </a:lnTo>
                <a:lnTo>
                  <a:pt x="889" y="277"/>
                </a:lnTo>
                <a:lnTo>
                  <a:pt x="889" y="281"/>
                </a:lnTo>
                <a:lnTo>
                  <a:pt x="889" y="278"/>
                </a:lnTo>
                <a:lnTo>
                  <a:pt x="889" y="279"/>
                </a:lnTo>
                <a:lnTo>
                  <a:pt x="890" y="275"/>
                </a:lnTo>
                <a:lnTo>
                  <a:pt x="890" y="280"/>
                </a:lnTo>
                <a:lnTo>
                  <a:pt x="890" y="275"/>
                </a:lnTo>
                <a:lnTo>
                  <a:pt x="890" y="274"/>
                </a:lnTo>
                <a:lnTo>
                  <a:pt x="891" y="275"/>
                </a:lnTo>
                <a:lnTo>
                  <a:pt x="891" y="276"/>
                </a:lnTo>
                <a:lnTo>
                  <a:pt x="891" y="273"/>
                </a:lnTo>
                <a:lnTo>
                  <a:pt x="892" y="281"/>
                </a:lnTo>
                <a:lnTo>
                  <a:pt x="892" y="282"/>
                </a:lnTo>
                <a:lnTo>
                  <a:pt x="892" y="280"/>
                </a:lnTo>
                <a:lnTo>
                  <a:pt x="892" y="279"/>
                </a:lnTo>
                <a:lnTo>
                  <a:pt x="893" y="282"/>
                </a:lnTo>
                <a:lnTo>
                  <a:pt x="893" y="275"/>
                </a:lnTo>
                <a:lnTo>
                  <a:pt x="893" y="271"/>
                </a:lnTo>
                <a:lnTo>
                  <a:pt x="893" y="272"/>
                </a:lnTo>
                <a:lnTo>
                  <a:pt x="894" y="277"/>
                </a:lnTo>
                <a:lnTo>
                  <a:pt x="894" y="275"/>
                </a:lnTo>
                <a:lnTo>
                  <a:pt x="894" y="270"/>
                </a:lnTo>
                <a:lnTo>
                  <a:pt x="894" y="273"/>
                </a:lnTo>
                <a:lnTo>
                  <a:pt x="895" y="275"/>
                </a:lnTo>
                <a:lnTo>
                  <a:pt x="895" y="278"/>
                </a:lnTo>
                <a:lnTo>
                  <a:pt x="895" y="271"/>
                </a:lnTo>
                <a:lnTo>
                  <a:pt x="895" y="273"/>
                </a:lnTo>
                <a:lnTo>
                  <a:pt x="896" y="278"/>
                </a:lnTo>
                <a:lnTo>
                  <a:pt x="896" y="273"/>
                </a:lnTo>
                <a:lnTo>
                  <a:pt x="896" y="276"/>
                </a:lnTo>
                <a:lnTo>
                  <a:pt x="897" y="281"/>
                </a:lnTo>
                <a:lnTo>
                  <a:pt x="897" y="274"/>
                </a:lnTo>
                <a:lnTo>
                  <a:pt x="897" y="274"/>
                </a:lnTo>
                <a:lnTo>
                  <a:pt x="897" y="275"/>
                </a:lnTo>
                <a:lnTo>
                  <a:pt x="898" y="283"/>
                </a:lnTo>
                <a:lnTo>
                  <a:pt x="898" y="285"/>
                </a:lnTo>
                <a:lnTo>
                  <a:pt x="898" y="275"/>
                </a:lnTo>
                <a:lnTo>
                  <a:pt x="898" y="280"/>
                </a:lnTo>
                <a:lnTo>
                  <a:pt x="899" y="273"/>
                </a:lnTo>
                <a:lnTo>
                  <a:pt x="899" y="275"/>
                </a:lnTo>
                <a:lnTo>
                  <a:pt x="899" y="275"/>
                </a:lnTo>
                <a:lnTo>
                  <a:pt x="900" y="277"/>
                </a:lnTo>
                <a:lnTo>
                  <a:pt x="900" y="281"/>
                </a:lnTo>
                <a:lnTo>
                  <a:pt x="900" y="280"/>
                </a:lnTo>
                <a:lnTo>
                  <a:pt x="900" y="281"/>
                </a:lnTo>
                <a:lnTo>
                  <a:pt x="901" y="275"/>
                </a:lnTo>
                <a:lnTo>
                  <a:pt x="901" y="280"/>
                </a:lnTo>
                <a:lnTo>
                  <a:pt x="901" y="277"/>
                </a:lnTo>
                <a:lnTo>
                  <a:pt x="901" y="275"/>
                </a:lnTo>
                <a:lnTo>
                  <a:pt x="902" y="279"/>
                </a:lnTo>
                <a:lnTo>
                  <a:pt x="902" y="277"/>
                </a:lnTo>
                <a:lnTo>
                  <a:pt x="902" y="281"/>
                </a:lnTo>
                <a:lnTo>
                  <a:pt x="903" y="279"/>
                </a:lnTo>
                <a:lnTo>
                  <a:pt x="903" y="275"/>
                </a:lnTo>
                <a:lnTo>
                  <a:pt x="903" y="280"/>
                </a:lnTo>
                <a:lnTo>
                  <a:pt x="903" y="274"/>
                </a:lnTo>
                <a:lnTo>
                  <a:pt x="904" y="277"/>
                </a:lnTo>
                <a:lnTo>
                  <a:pt x="904" y="279"/>
                </a:lnTo>
                <a:lnTo>
                  <a:pt x="904" y="281"/>
                </a:lnTo>
                <a:lnTo>
                  <a:pt x="904" y="279"/>
                </a:lnTo>
                <a:lnTo>
                  <a:pt x="905" y="284"/>
                </a:lnTo>
                <a:lnTo>
                  <a:pt x="905" y="282"/>
                </a:lnTo>
                <a:lnTo>
                  <a:pt x="905" y="281"/>
                </a:lnTo>
                <a:lnTo>
                  <a:pt x="905" y="280"/>
                </a:lnTo>
                <a:lnTo>
                  <a:pt x="906" y="276"/>
                </a:lnTo>
                <a:lnTo>
                  <a:pt x="906" y="282"/>
                </a:lnTo>
                <a:lnTo>
                  <a:pt x="906" y="278"/>
                </a:lnTo>
                <a:lnTo>
                  <a:pt x="906" y="283"/>
                </a:lnTo>
                <a:lnTo>
                  <a:pt x="907" y="285"/>
                </a:lnTo>
                <a:lnTo>
                  <a:pt x="907" y="283"/>
                </a:lnTo>
                <a:lnTo>
                  <a:pt x="907" y="286"/>
                </a:lnTo>
                <a:lnTo>
                  <a:pt x="908" y="284"/>
                </a:lnTo>
                <a:lnTo>
                  <a:pt x="908" y="275"/>
                </a:lnTo>
                <a:lnTo>
                  <a:pt x="908" y="281"/>
                </a:lnTo>
                <a:lnTo>
                  <a:pt x="908" y="278"/>
                </a:lnTo>
                <a:lnTo>
                  <a:pt x="909" y="283"/>
                </a:lnTo>
                <a:lnTo>
                  <a:pt x="909" y="287"/>
                </a:lnTo>
                <a:lnTo>
                  <a:pt x="909" y="289"/>
                </a:lnTo>
                <a:lnTo>
                  <a:pt x="909" y="281"/>
                </a:lnTo>
                <a:lnTo>
                  <a:pt x="910" y="280"/>
                </a:lnTo>
                <a:lnTo>
                  <a:pt x="910" y="281"/>
                </a:lnTo>
                <a:lnTo>
                  <a:pt x="910" y="286"/>
                </a:lnTo>
                <a:lnTo>
                  <a:pt x="910" y="284"/>
                </a:lnTo>
                <a:lnTo>
                  <a:pt x="911" y="279"/>
                </a:lnTo>
                <a:lnTo>
                  <a:pt x="911" y="280"/>
                </a:lnTo>
                <a:lnTo>
                  <a:pt x="911" y="281"/>
                </a:lnTo>
                <a:lnTo>
                  <a:pt x="911" y="280"/>
                </a:lnTo>
                <a:lnTo>
                  <a:pt x="912" y="280"/>
                </a:lnTo>
                <a:lnTo>
                  <a:pt x="912" y="280"/>
                </a:lnTo>
                <a:lnTo>
                  <a:pt x="912" y="278"/>
                </a:lnTo>
                <a:lnTo>
                  <a:pt x="912" y="274"/>
                </a:lnTo>
                <a:lnTo>
                  <a:pt x="913" y="276"/>
                </a:lnTo>
                <a:lnTo>
                  <a:pt x="913" y="277"/>
                </a:lnTo>
                <a:lnTo>
                  <a:pt x="913" y="275"/>
                </a:lnTo>
                <a:lnTo>
                  <a:pt x="914" y="276"/>
                </a:lnTo>
                <a:lnTo>
                  <a:pt x="914" y="272"/>
                </a:lnTo>
                <a:lnTo>
                  <a:pt x="914" y="271"/>
                </a:lnTo>
                <a:lnTo>
                  <a:pt x="914" y="273"/>
                </a:lnTo>
                <a:lnTo>
                  <a:pt x="915" y="273"/>
                </a:lnTo>
                <a:lnTo>
                  <a:pt x="915" y="275"/>
                </a:lnTo>
                <a:lnTo>
                  <a:pt x="915" y="269"/>
                </a:lnTo>
                <a:lnTo>
                  <a:pt x="915" y="268"/>
                </a:lnTo>
                <a:lnTo>
                  <a:pt x="916" y="266"/>
                </a:lnTo>
                <a:lnTo>
                  <a:pt x="916" y="263"/>
                </a:lnTo>
                <a:lnTo>
                  <a:pt x="916" y="272"/>
                </a:lnTo>
                <a:lnTo>
                  <a:pt x="916" y="270"/>
                </a:lnTo>
                <a:lnTo>
                  <a:pt x="917" y="268"/>
                </a:lnTo>
                <a:lnTo>
                  <a:pt x="917" y="265"/>
                </a:lnTo>
                <a:lnTo>
                  <a:pt x="917" y="263"/>
                </a:lnTo>
                <a:lnTo>
                  <a:pt x="918" y="264"/>
                </a:lnTo>
                <a:lnTo>
                  <a:pt x="918" y="267"/>
                </a:lnTo>
                <a:lnTo>
                  <a:pt x="918" y="270"/>
                </a:lnTo>
                <a:lnTo>
                  <a:pt x="918" y="267"/>
                </a:lnTo>
                <a:lnTo>
                  <a:pt x="919" y="265"/>
                </a:lnTo>
                <a:lnTo>
                  <a:pt x="919" y="265"/>
                </a:lnTo>
                <a:lnTo>
                  <a:pt x="919" y="263"/>
                </a:lnTo>
                <a:lnTo>
                  <a:pt x="919" y="264"/>
                </a:lnTo>
                <a:lnTo>
                  <a:pt x="920" y="263"/>
                </a:lnTo>
                <a:lnTo>
                  <a:pt x="920" y="261"/>
                </a:lnTo>
                <a:lnTo>
                  <a:pt x="920" y="263"/>
                </a:lnTo>
                <a:lnTo>
                  <a:pt x="921" y="265"/>
                </a:lnTo>
                <a:lnTo>
                  <a:pt x="921" y="265"/>
                </a:lnTo>
                <a:lnTo>
                  <a:pt x="921" y="269"/>
                </a:lnTo>
                <a:lnTo>
                  <a:pt x="921" y="265"/>
                </a:lnTo>
                <a:lnTo>
                  <a:pt x="922" y="264"/>
                </a:lnTo>
                <a:lnTo>
                  <a:pt x="922" y="260"/>
                </a:lnTo>
                <a:lnTo>
                  <a:pt x="922" y="264"/>
                </a:lnTo>
                <a:lnTo>
                  <a:pt x="922" y="267"/>
                </a:lnTo>
                <a:lnTo>
                  <a:pt x="923" y="269"/>
                </a:lnTo>
                <a:lnTo>
                  <a:pt x="923" y="263"/>
                </a:lnTo>
                <a:lnTo>
                  <a:pt x="923" y="265"/>
                </a:lnTo>
                <a:lnTo>
                  <a:pt x="923" y="272"/>
                </a:lnTo>
                <a:lnTo>
                  <a:pt x="924" y="269"/>
                </a:lnTo>
                <a:lnTo>
                  <a:pt x="924" y="267"/>
                </a:lnTo>
                <a:lnTo>
                  <a:pt x="924" y="267"/>
                </a:lnTo>
                <a:lnTo>
                  <a:pt x="925" y="265"/>
                </a:lnTo>
                <a:lnTo>
                  <a:pt x="925" y="262"/>
                </a:lnTo>
                <a:lnTo>
                  <a:pt x="925" y="262"/>
                </a:lnTo>
                <a:lnTo>
                  <a:pt x="925" y="255"/>
                </a:lnTo>
                <a:lnTo>
                  <a:pt x="926" y="258"/>
                </a:lnTo>
                <a:lnTo>
                  <a:pt x="926" y="263"/>
                </a:lnTo>
                <a:lnTo>
                  <a:pt x="926" y="256"/>
                </a:lnTo>
                <a:lnTo>
                  <a:pt x="926" y="255"/>
                </a:lnTo>
                <a:lnTo>
                  <a:pt x="927" y="254"/>
                </a:lnTo>
                <a:lnTo>
                  <a:pt x="927" y="259"/>
                </a:lnTo>
                <a:lnTo>
                  <a:pt x="927" y="264"/>
                </a:lnTo>
                <a:lnTo>
                  <a:pt x="927" y="261"/>
                </a:lnTo>
                <a:lnTo>
                  <a:pt x="928" y="265"/>
                </a:lnTo>
                <a:lnTo>
                  <a:pt x="928" y="259"/>
                </a:lnTo>
                <a:lnTo>
                  <a:pt x="928" y="259"/>
                </a:lnTo>
                <a:lnTo>
                  <a:pt x="928" y="259"/>
                </a:lnTo>
                <a:lnTo>
                  <a:pt x="929" y="260"/>
                </a:lnTo>
                <a:lnTo>
                  <a:pt x="929" y="259"/>
                </a:lnTo>
                <a:lnTo>
                  <a:pt x="929" y="264"/>
                </a:lnTo>
                <a:lnTo>
                  <a:pt x="930" y="267"/>
                </a:lnTo>
                <a:lnTo>
                  <a:pt x="930" y="256"/>
                </a:lnTo>
                <a:lnTo>
                  <a:pt x="930" y="262"/>
                </a:lnTo>
                <a:lnTo>
                  <a:pt x="930" y="255"/>
                </a:lnTo>
                <a:lnTo>
                  <a:pt x="931" y="255"/>
                </a:lnTo>
                <a:lnTo>
                  <a:pt x="931" y="258"/>
                </a:lnTo>
                <a:lnTo>
                  <a:pt x="931" y="259"/>
                </a:lnTo>
                <a:lnTo>
                  <a:pt x="931" y="262"/>
                </a:lnTo>
                <a:lnTo>
                  <a:pt x="932" y="260"/>
                </a:lnTo>
                <a:lnTo>
                  <a:pt x="932" y="262"/>
                </a:lnTo>
                <a:lnTo>
                  <a:pt x="932" y="258"/>
                </a:lnTo>
                <a:lnTo>
                  <a:pt x="932" y="259"/>
                </a:lnTo>
                <a:lnTo>
                  <a:pt x="933" y="255"/>
                </a:lnTo>
                <a:lnTo>
                  <a:pt x="933" y="259"/>
                </a:lnTo>
                <a:lnTo>
                  <a:pt x="933" y="258"/>
                </a:lnTo>
                <a:lnTo>
                  <a:pt x="933" y="258"/>
                </a:lnTo>
                <a:lnTo>
                  <a:pt x="934" y="263"/>
                </a:lnTo>
                <a:lnTo>
                  <a:pt x="934" y="262"/>
                </a:lnTo>
                <a:lnTo>
                  <a:pt x="934" y="263"/>
                </a:lnTo>
                <a:lnTo>
                  <a:pt x="935" y="270"/>
                </a:lnTo>
                <a:lnTo>
                  <a:pt x="935" y="272"/>
                </a:lnTo>
                <a:lnTo>
                  <a:pt x="935" y="273"/>
                </a:lnTo>
                <a:lnTo>
                  <a:pt x="935" y="269"/>
                </a:lnTo>
                <a:lnTo>
                  <a:pt x="936" y="271"/>
                </a:lnTo>
                <a:lnTo>
                  <a:pt x="936" y="274"/>
                </a:lnTo>
                <a:lnTo>
                  <a:pt x="936" y="279"/>
                </a:lnTo>
                <a:lnTo>
                  <a:pt x="936" y="273"/>
                </a:lnTo>
                <a:lnTo>
                  <a:pt x="937" y="261"/>
                </a:lnTo>
                <a:lnTo>
                  <a:pt x="937" y="266"/>
                </a:lnTo>
                <a:lnTo>
                  <a:pt x="937" y="275"/>
                </a:lnTo>
                <a:lnTo>
                  <a:pt x="937" y="268"/>
                </a:lnTo>
                <a:lnTo>
                  <a:pt x="938" y="268"/>
                </a:lnTo>
                <a:lnTo>
                  <a:pt x="938" y="266"/>
                </a:lnTo>
                <a:lnTo>
                  <a:pt x="938" y="270"/>
                </a:lnTo>
                <a:lnTo>
                  <a:pt x="938" y="263"/>
                </a:lnTo>
                <a:lnTo>
                  <a:pt x="939" y="264"/>
                </a:lnTo>
                <a:lnTo>
                  <a:pt x="939" y="266"/>
                </a:lnTo>
                <a:lnTo>
                  <a:pt x="939" y="267"/>
                </a:lnTo>
                <a:lnTo>
                  <a:pt x="940" y="268"/>
                </a:lnTo>
                <a:lnTo>
                  <a:pt x="940" y="265"/>
                </a:lnTo>
                <a:lnTo>
                  <a:pt x="940" y="267"/>
                </a:lnTo>
                <a:lnTo>
                  <a:pt x="940" y="270"/>
                </a:lnTo>
                <a:lnTo>
                  <a:pt x="941" y="269"/>
                </a:lnTo>
                <a:lnTo>
                  <a:pt x="941" y="272"/>
                </a:lnTo>
                <a:lnTo>
                  <a:pt x="941" y="274"/>
                </a:lnTo>
                <a:lnTo>
                  <a:pt x="941" y="270"/>
                </a:lnTo>
                <a:lnTo>
                  <a:pt x="942" y="270"/>
                </a:lnTo>
                <a:lnTo>
                  <a:pt x="942" y="263"/>
                </a:lnTo>
                <a:lnTo>
                  <a:pt x="942" y="267"/>
                </a:lnTo>
                <a:lnTo>
                  <a:pt x="943" y="269"/>
                </a:lnTo>
                <a:lnTo>
                  <a:pt x="943" y="270"/>
                </a:lnTo>
                <a:lnTo>
                  <a:pt x="943" y="267"/>
                </a:lnTo>
                <a:lnTo>
                  <a:pt x="943" y="272"/>
                </a:lnTo>
                <a:lnTo>
                  <a:pt x="944" y="269"/>
                </a:lnTo>
                <a:lnTo>
                  <a:pt x="944" y="269"/>
                </a:lnTo>
                <a:lnTo>
                  <a:pt x="944" y="264"/>
                </a:lnTo>
                <a:lnTo>
                  <a:pt x="944" y="266"/>
                </a:lnTo>
                <a:lnTo>
                  <a:pt x="945" y="270"/>
                </a:lnTo>
                <a:lnTo>
                  <a:pt x="945" y="271"/>
                </a:lnTo>
                <a:lnTo>
                  <a:pt x="945" y="270"/>
                </a:lnTo>
                <a:lnTo>
                  <a:pt x="946" y="273"/>
                </a:lnTo>
                <a:lnTo>
                  <a:pt x="946" y="270"/>
                </a:lnTo>
                <a:lnTo>
                  <a:pt x="946" y="275"/>
                </a:lnTo>
                <a:lnTo>
                  <a:pt x="946" y="276"/>
                </a:lnTo>
                <a:lnTo>
                  <a:pt x="947" y="275"/>
                </a:lnTo>
                <a:lnTo>
                  <a:pt x="947" y="275"/>
                </a:lnTo>
                <a:lnTo>
                  <a:pt x="947" y="282"/>
                </a:lnTo>
                <a:lnTo>
                  <a:pt x="947" y="279"/>
                </a:lnTo>
                <a:lnTo>
                  <a:pt x="948" y="277"/>
                </a:lnTo>
                <a:lnTo>
                  <a:pt x="948" y="273"/>
                </a:lnTo>
                <a:lnTo>
                  <a:pt x="948" y="276"/>
                </a:lnTo>
                <a:lnTo>
                  <a:pt x="948" y="275"/>
                </a:lnTo>
                <a:lnTo>
                  <a:pt x="949" y="277"/>
                </a:lnTo>
                <a:lnTo>
                  <a:pt x="949" y="277"/>
                </a:lnTo>
                <a:lnTo>
                  <a:pt x="949" y="275"/>
                </a:lnTo>
                <a:lnTo>
                  <a:pt x="949" y="279"/>
                </a:lnTo>
                <a:lnTo>
                  <a:pt x="950" y="272"/>
                </a:lnTo>
                <a:lnTo>
                  <a:pt x="950" y="272"/>
                </a:lnTo>
                <a:lnTo>
                  <a:pt x="950" y="277"/>
                </a:lnTo>
                <a:lnTo>
                  <a:pt x="950" y="280"/>
                </a:lnTo>
                <a:lnTo>
                  <a:pt x="951" y="281"/>
                </a:lnTo>
                <a:lnTo>
                  <a:pt x="951" y="285"/>
                </a:lnTo>
                <a:lnTo>
                  <a:pt x="951" y="281"/>
                </a:lnTo>
                <a:lnTo>
                  <a:pt x="952" y="278"/>
                </a:lnTo>
                <a:lnTo>
                  <a:pt x="952" y="283"/>
                </a:lnTo>
                <a:lnTo>
                  <a:pt x="952" y="279"/>
                </a:lnTo>
                <a:lnTo>
                  <a:pt x="952" y="282"/>
                </a:lnTo>
                <a:lnTo>
                  <a:pt x="953" y="287"/>
                </a:lnTo>
                <a:lnTo>
                  <a:pt x="953" y="281"/>
                </a:lnTo>
                <a:lnTo>
                  <a:pt x="953" y="283"/>
                </a:lnTo>
                <a:lnTo>
                  <a:pt x="953" y="284"/>
                </a:lnTo>
                <a:lnTo>
                  <a:pt x="954" y="288"/>
                </a:lnTo>
                <a:lnTo>
                  <a:pt x="954" y="286"/>
                </a:lnTo>
                <a:lnTo>
                  <a:pt x="954" y="286"/>
                </a:lnTo>
                <a:lnTo>
                  <a:pt x="954" y="287"/>
                </a:lnTo>
                <a:lnTo>
                  <a:pt x="955" y="281"/>
                </a:lnTo>
                <a:lnTo>
                  <a:pt x="955" y="284"/>
                </a:lnTo>
                <a:lnTo>
                  <a:pt x="955" y="283"/>
                </a:lnTo>
                <a:lnTo>
                  <a:pt x="955" y="280"/>
                </a:lnTo>
                <a:lnTo>
                  <a:pt x="956" y="284"/>
                </a:lnTo>
                <a:lnTo>
                  <a:pt x="956" y="285"/>
                </a:lnTo>
                <a:lnTo>
                  <a:pt x="956" y="284"/>
                </a:lnTo>
                <a:lnTo>
                  <a:pt x="957" y="295"/>
                </a:lnTo>
                <a:lnTo>
                  <a:pt x="957" y="293"/>
                </a:lnTo>
                <a:lnTo>
                  <a:pt x="957" y="287"/>
                </a:lnTo>
                <a:lnTo>
                  <a:pt x="957" y="289"/>
                </a:lnTo>
                <a:lnTo>
                  <a:pt x="958" y="290"/>
                </a:lnTo>
                <a:lnTo>
                  <a:pt x="958" y="287"/>
                </a:lnTo>
                <a:lnTo>
                  <a:pt x="958" y="286"/>
                </a:lnTo>
                <a:lnTo>
                  <a:pt x="958" y="286"/>
                </a:lnTo>
                <a:lnTo>
                  <a:pt x="959" y="294"/>
                </a:lnTo>
                <a:lnTo>
                  <a:pt x="959" y="298"/>
                </a:lnTo>
                <a:lnTo>
                  <a:pt x="959" y="293"/>
                </a:lnTo>
                <a:lnTo>
                  <a:pt x="959" y="297"/>
                </a:lnTo>
                <a:lnTo>
                  <a:pt x="960" y="291"/>
                </a:lnTo>
                <a:lnTo>
                  <a:pt x="960" y="291"/>
                </a:lnTo>
                <a:lnTo>
                  <a:pt x="960" y="291"/>
                </a:lnTo>
                <a:lnTo>
                  <a:pt x="961" y="292"/>
                </a:lnTo>
                <a:lnTo>
                  <a:pt x="961" y="294"/>
                </a:lnTo>
                <a:lnTo>
                  <a:pt x="961" y="293"/>
                </a:lnTo>
                <a:lnTo>
                  <a:pt x="961" y="291"/>
                </a:lnTo>
                <a:lnTo>
                  <a:pt x="962" y="295"/>
                </a:lnTo>
                <a:lnTo>
                  <a:pt x="962" y="293"/>
                </a:lnTo>
                <a:lnTo>
                  <a:pt x="962" y="298"/>
                </a:lnTo>
                <a:lnTo>
                  <a:pt x="962" y="293"/>
                </a:lnTo>
                <a:lnTo>
                  <a:pt x="963" y="289"/>
                </a:lnTo>
                <a:lnTo>
                  <a:pt x="963" y="289"/>
                </a:lnTo>
                <a:lnTo>
                  <a:pt x="963" y="295"/>
                </a:lnTo>
                <a:lnTo>
                  <a:pt x="964" y="295"/>
                </a:lnTo>
                <a:lnTo>
                  <a:pt x="964" y="295"/>
                </a:lnTo>
                <a:lnTo>
                  <a:pt x="964" y="298"/>
                </a:lnTo>
                <a:lnTo>
                  <a:pt x="964" y="294"/>
                </a:lnTo>
                <a:lnTo>
                  <a:pt x="965" y="292"/>
                </a:lnTo>
                <a:lnTo>
                  <a:pt x="965" y="299"/>
                </a:lnTo>
                <a:lnTo>
                  <a:pt x="965" y="296"/>
                </a:lnTo>
                <a:lnTo>
                  <a:pt x="965" y="297"/>
                </a:lnTo>
                <a:lnTo>
                  <a:pt x="966" y="295"/>
                </a:lnTo>
                <a:lnTo>
                  <a:pt x="966" y="295"/>
                </a:lnTo>
                <a:lnTo>
                  <a:pt x="966" y="297"/>
                </a:lnTo>
                <a:lnTo>
                  <a:pt x="966" y="293"/>
                </a:lnTo>
                <a:lnTo>
                  <a:pt x="967" y="294"/>
                </a:lnTo>
                <a:lnTo>
                  <a:pt x="967" y="293"/>
                </a:lnTo>
                <a:lnTo>
                  <a:pt x="967" y="294"/>
                </a:lnTo>
                <a:lnTo>
                  <a:pt x="968" y="295"/>
                </a:lnTo>
                <a:lnTo>
                  <a:pt x="968" y="298"/>
                </a:lnTo>
                <a:lnTo>
                  <a:pt x="968" y="296"/>
                </a:lnTo>
                <a:lnTo>
                  <a:pt x="968" y="299"/>
                </a:lnTo>
                <a:lnTo>
                  <a:pt x="969" y="298"/>
                </a:lnTo>
                <a:lnTo>
                  <a:pt x="969" y="296"/>
                </a:lnTo>
                <a:lnTo>
                  <a:pt x="969" y="291"/>
                </a:lnTo>
                <a:lnTo>
                  <a:pt x="969" y="297"/>
                </a:lnTo>
                <a:lnTo>
                  <a:pt x="970" y="299"/>
                </a:lnTo>
                <a:lnTo>
                  <a:pt x="970" y="299"/>
                </a:lnTo>
                <a:lnTo>
                  <a:pt x="970" y="295"/>
                </a:lnTo>
                <a:lnTo>
                  <a:pt x="970" y="295"/>
                </a:lnTo>
                <a:lnTo>
                  <a:pt x="971" y="296"/>
                </a:lnTo>
                <a:lnTo>
                  <a:pt x="971" y="299"/>
                </a:lnTo>
                <a:lnTo>
                  <a:pt x="971" y="296"/>
                </a:lnTo>
                <a:lnTo>
                  <a:pt x="971" y="299"/>
                </a:lnTo>
                <a:lnTo>
                  <a:pt x="972" y="302"/>
                </a:lnTo>
                <a:lnTo>
                  <a:pt x="972" y="300"/>
                </a:lnTo>
                <a:lnTo>
                  <a:pt x="972" y="303"/>
                </a:lnTo>
                <a:lnTo>
                  <a:pt x="973" y="302"/>
                </a:lnTo>
                <a:lnTo>
                  <a:pt x="973" y="303"/>
                </a:lnTo>
                <a:lnTo>
                  <a:pt x="973" y="303"/>
                </a:lnTo>
                <a:lnTo>
                  <a:pt x="973" y="298"/>
                </a:lnTo>
                <a:lnTo>
                  <a:pt x="974" y="301"/>
                </a:lnTo>
                <a:lnTo>
                  <a:pt x="974" y="306"/>
                </a:lnTo>
                <a:lnTo>
                  <a:pt x="974" y="309"/>
                </a:lnTo>
                <a:lnTo>
                  <a:pt x="974" y="297"/>
                </a:lnTo>
                <a:lnTo>
                  <a:pt x="975" y="304"/>
                </a:lnTo>
                <a:lnTo>
                  <a:pt x="975" y="312"/>
                </a:lnTo>
                <a:lnTo>
                  <a:pt x="975" y="305"/>
                </a:lnTo>
                <a:lnTo>
                  <a:pt x="975" y="303"/>
                </a:lnTo>
                <a:lnTo>
                  <a:pt x="976" y="303"/>
                </a:lnTo>
                <a:lnTo>
                  <a:pt x="976" y="305"/>
                </a:lnTo>
                <a:lnTo>
                  <a:pt x="976" y="302"/>
                </a:lnTo>
                <a:lnTo>
                  <a:pt x="976" y="303"/>
                </a:lnTo>
                <a:lnTo>
                  <a:pt x="977" y="300"/>
                </a:lnTo>
                <a:lnTo>
                  <a:pt x="977" y="302"/>
                </a:lnTo>
                <a:lnTo>
                  <a:pt x="977" y="300"/>
                </a:lnTo>
                <a:lnTo>
                  <a:pt x="977" y="297"/>
                </a:lnTo>
                <a:lnTo>
                  <a:pt x="978" y="299"/>
                </a:lnTo>
                <a:lnTo>
                  <a:pt x="978" y="296"/>
                </a:lnTo>
                <a:lnTo>
                  <a:pt x="978" y="304"/>
                </a:lnTo>
                <a:lnTo>
                  <a:pt x="979" y="306"/>
                </a:lnTo>
                <a:lnTo>
                  <a:pt x="979" y="302"/>
                </a:lnTo>
                <a:lnTo>
                  <a:pt x="979" y="298"/>
                </a:lnTo>
                <a:lnTo>
                  <a:pt x="979" y="298"/>
                </a:lnTo>
                <a:lnTo>
                  <a:pt x="980" y="300"/>
                </a:lnTo>
                <a:lnTo>
                  <a:pt x="980" y="307"/>
                </a:lnTo>
                <a:lnTo>
                  <a:pt x="980" y="300"/>
                </a:lnTo>
                <a:lnTo>
                  <a:pt x="980" y="294"/>
                </a:lnTo>
                <a:lnTo>
                  <a:pt x="981" y="301"/>
                </a:lnTo>
                <a:lnTo>
                  <a:pt x="981" y="306"/>
                </a:lnTo>
                <a:lnTo>
                  <a:pt x="981" y="309"/>
                </a:lnTo>
                <a:lnTo>
                  <a:pt x="981" y="307"/>
                </a:lnTo>
                <a:lnTo>
                  <a:pt x="982" y="305"/>
                </a:lnTo>
                <a:lnTo>
                  <a:pt x="982" y="299"/>
                </a:lnTo>
                <a:lnTo>
                  <a:pt x="982" y="299"/>
                </a:lnTo>
                <a:lnTo>
                  <a:pt x="983" y="301"/>
                </a:lnTo>
                <a:lnTo>
                  <a:pt x="983" y="300"/>
                </a:lnTo>
                <a:lnTo>
                  <a:pt x="983" y="297"/>
                </a:lnTo>
                <a:lnTo>
                  <a:pt x="983" y="294"/>
                </a:lnTo>
                <a:lnTo>
                  <a:pt x="984" y="296"/>
                </a:lnTo>
                <a:lnTo>
                  <a:pt x="984" y="293"/>
                </a:lnTo>
                <a:lnTo>
                  <a:pt x="984" y="293"/>
                </a:lnTo>
                <a:lnTo>
                  <a:pt x="984" y="289"/>
                </a:lnTo>
                <a:lnTo>
                  <a:pt x="985" y="289"/>
                </a:lnTo>
                <a:lnTo>
                  <a:pt x="985" y="290"/>
                </a:lnTo>
                <a:lnTo>
                  <a:pt x="985" y="291"/>
                </a:lnTo>
                <a:lnTo>
                  <a:pt x="986" y="293"/>
                </a:lnTo>
                <a:lnTo>
                  <a:pt x="986" y="290"/>
                </a:lnTo>
                <a:lnTo>
                  <a:pt x="986" y="289"/>
                </a:lnTo>
                <a:lnTo>
                  <a:pt x="986" y="290"/>
                </a:lnTo>
                <a:lnTo>
                  <a:pt x="987" y="287"/>
                </a:lnTo>
                <a:lnTo>
                  <a:pt x="987" y="289"/>
                </a:lnTo>
                <a:lnTo>
                  <a:pt x="987" y="293"/>
                </a:lnTo>
                <a:lnTo>
                  <a:pt x="987" y="289"/>
                </a:lnTo>
                <a:lnTo>
                  <a:pt x="988" y="283"/>
                </a:lnTo>
                <a:lnTo>
                  <a:pt x="988" y="289"/>
                </a:lnTo>
                <a:lnTo>
                  <a:pt x="988" y="290"/>
                </a:lnTo>
                <a:lnTo>
                  <a:pt x="989" y="285"/>
                </a:lnTo>
                <a:lnTo>
                  <a:pt x="989" y="283"/>
                </a:lnTo>
                <a:lnTo>
                  <a:pt x="989" y="281"/>
                </a:lnTo>
                <a:lnTo>
                  <a:pt x="989" y="279"/>
                </a:lnTo>
                <a:lnTo>
                  <a:pt x="990" y="281"/>
                </a:lnTo>
                <a:lnTo>
                  <a:pt x="990" y="282"/>
                </a:lnTo>
                <a:lnTo>
                  <a:pt x="990" y="282"/>
                </a:lnTo>
                <a:lnTo>
                  <a:pt x="990" y="279"/>
                </a:lnTo>
                <a:lnTo>
                  <a:pt x="991" y="281"/>
                </a:lnTo>
                <a:lnTo>
                  <a:pt x="991" y="284"/>
                </a:lnTo>
                <a:lnTo>
                  <a:pt x="991" y="289"/>
                </a:lnTo>
                <a:lnTo>
                  <a:pt x="991" y="287"/>
                </a:lnTo>
                <a:lnTo>
                  <a:pt x="992" y="284"/>
                </a:lnTo>
                <a:lnTo>
                  <a:pt x="992" y="283"/>
                </a:lnTo>
                <a:lnTo>
                  <a:pt x="992" y="285"/>
                </a:lnTo>
                <a:lnTo>
                  <a:pt x="992" y="285"/>
                </a:lnTo>
                <a:lnTo>
                  <a:pt x="993" y="279"/>
                </a:lnTo>
                <a:lnTo>
                  <a:pt x="993" y="278"/>
                </a:lnTo>
                <a:lnTo>
                  <a:pt x="993" y="280"/>
                </a:lnTo>
                <a:lnTo>
                  <a:pt x="993" y="279"/>
                </a:lnTo>
                <a:lnTo>
                  <a:pt x="994" y="279"/>
                </a:lnTo>
                <a:lnTo>
                  <a:pt x="994" y="278"/>
                </a:lnTo>
                <a:lnTo>
                  <a:pt x="994" y="279"/>
                </a:lnTo>
                <a:lnTo>
                  <a:pt x="995" y="279"/>
                </a:lnTo>
                <a:lnTo>
                  <a:pt x="995" y="276"/>
                </a:lnTo>
                <a:lnTo>
                  <a:pt x="995" y="277"/>
                </a:lnTo>
                <a:lnTo>
                  <a:pt x="995" y="272"/>
                </a:lnTo>
                <a:lnTo>
                  <a:pt x="996" y="274"/>
                </a:lnTo>
                <a:lnTo>
                  <a:pt x="996" y="275"/>
                </a:lnTo>
                <a:lnTo>
                  <a:pt x="996" y="274"/>
                </a:lnTo>
                <a:lnTo>
                  <a:pt x="996" y="273"/>
                </a:lnTo>
                <a:lnTo>
                  <a:pt x="997" y="275"/>
                </a:lnTo>
                <a:lnTo>
                  <a:pt x="997" y="276"/>
                </a:lnTo>
                <a:lnTo>
                  <a:pt x="997" y="274"/>
                </a:lnTo>
                <a:lnTo>
                  <a:pt x="997" y="272"/>
                </a:lnTo>
                <a:lnTo>
                  <a:pt x="998" y="278"/>
                </a:lnTo>
                <a:lnTo>
                  <a:pt x="998" y="273"/>
                </a:lnTo>
                <a:lnTo>
                  <a:pt x="998" y="269"/>
                </a:lnTo>
                <a:lnTo>
                  <a:pt x="998" y="273"/>
                </a:lnTo>
                <a:lnTo>
                  <a:pt x="999" y="268"/>
                </a:lnTo>
                <a:lnTo>
                  <a:pt x="999" y="274"/>
                </a:lnTo>
                <a:lnTo>
                  <a:pt x="999" y="271"/>
                </a:lnTo>
                <a:lnTo>
                  <a:pt x="1000" y="271"/>
                </a:lnTo>
                <a:lnTo>
                  <a:pt x="1000" y="270"/>
                </a:lnTo>
                <a:lnTo>
                  <a:pt x="1000" y="275"/>
                </a:lnTo>
                <a:lnTo>
                  <a:pt x="1000" y="269"/>
                </a:lnTo>
                <a:lnTo>
                  <a:pt x="1001" y="273"/>
                </a:lnTo>
                <a:lnTo>
                  <a:pt x="1001" y="274"/>
                </a:lnTo>
                <a:lnTo>
                  <a:pt x="1001" y="273"/>
                </a:lnTo>
                <a:lnTo>
                  <a:pt x="1001" y="267"/>
                </a:lnTo>
                <a:lnTo>
                  <a:pt x="1002" y="270"/>
                </a:lnTo>
                <a:lnTo>
                  <a:pt x="1002" y="276"/>
                </a:lnTo>
                <a:lnTo>
                  <a:pt x="1002" y="272"/>
                </a:lnTo>
                <a:lnTo>
                  <a:pt x="1002" y="270"/>
                </a:lnTo>
                <a:lnTo>
                  <a:pt x="1003" y="268"/>
                </a:lnTo>
                <a:lnTo>
                  <a:pt x="1003" y="267"/>
                </a:lnTo>
                <a:lnTo>
                  <a:pt x="1003" y="264"/>
                </a:lnTo>
                <a:lnTo>
                  <a:pt x="1004" y="262"/>
                </a:lnTo>
                <a:lnTo>
                  <a:pt x="1004" y="264"/>
                </a:lnTo>
                <a:lnTo>
                  <a:pt x="1004" y="265"/>
                </a:lnTo>
                <a:lnTo>
                  <a:pt x="1004" y="265"/>
                </a:lnTo>
                <a:lnTo>
                  <a:pt x="1005" y="265"/>
                </a:lnTo>
                <a:lnTo>
                  <a:pt x="1005" y="269"/>
                </a:lnTo>
                <a:lnTo>
                  <a:pt x="1005" y="266"/>
                </a:lnTo>
                <a:lnTo>
                  <a:pt x="1005" y="264"/>
                </a:lnTo>
                <a:lnTo>
                  <a:pt x="1006" y="272"/>
                </a:lnTo>
                <a:lnTo>
                  <a:pt x="1006" y="269"/>
                </a:lnTo>
                <a:lnTo>
                  <a:pt x="1006" y="265"/>
                </a:lnTo>
                <a:lnTo>
                  <a:pt x="1006" y="261"/>
                </a:lnTo>
                <a:lnTo>
                  <a:pt x="1007" y="267"/>
                </a:lnTo>
                <a:lnTo>
                  <a:pt x="1007" y="267"/>
                </a:lnTo>
                <a:lnTo>
                  <a:pt x="1007" y="263"/>
                </a:lnTo>
                <a:lnTo>
                  <a:pt x="1008" y="268"/>
                </a:lnTo>
                <a:lnTo>
                  <a:pt x="1008" y="261"/>
                </a:lnTo>
                <a:lnTo>
                  <a:pt x="1008" y="267"/>
                </a:lnTo>
                <a:lnTo>
                  <a:pt x="1008" y="267"/>
                </a:lnTo>
                <a:lnTo>
                  <a:pt x="1009" y="269"/>
                </a:lnTo>
                <a:lnTo>
                  <a:pt x="1009" y="266"/>
                </a:lnTo>
                <a:lnTo>
                  <a:pt x="1009" y="265"/>
                </a:lnTo>
                <a:lnTo>
                  <a:pt x="1009" y="258"/>
                </a:lnTo>
                <a:lnTo>
                  <a:pt x="1010" y="262"/>
                </a:lnTo>
                <a:lnTo>
                  <a:pt x="1010" y="256"/>
                </a:lnTo>
                <a:lnTo>
                  <a:pt x="1010" y="261"/>
                </a:lnTo>
                <a:lnTo>
                  <a:pt x="1011" y="262"/>
                </a:lnTo>
                <a:lnTo>
                  <a:pt x="1011" y="262"/>
                </a:lnTo>
                <a:lnTo>
                  <a:pt x="1011" y="263"/>
                </a:lnTo>
                <a:lnTo>
                  <a:pt x="1011" y="261"/>
                </a:lnTo>
                <a:lnTo>
                  <a:pt x="1012" y="257"/>
                </a:lnTo>
                <a:lnTo>
                  <a:pt x="1012" y="255"/>
                </a:lnTo>
                <a:lnTo>
                  <a:pt x="1012" y="254"/>
                </a:lnTo>
                <a:lnTo>
                  <a:pt x="1012" y="260"/>
                </a:lnTo>
                <a:lnTo>
                  <a:pt x="1013" y="258"/>
                </a:lnTo>
                <a:lnTo>
                  <a:pt x="1013" y="258"/>
                </a:lnTo>
                <a:lnTo>
                  <a:pt x="1013" y="261"/>
                </a:lnTo>
                <a:lnTo>
                  <a:pt x="1013" y="261"/>
                </a:lnTo>
                <a:lnTo>
                  <a:pt x="1014" y="256"/>
                </a:lnTo>
                <a:lnTo>
                  <a:pt x="1014" y="261"/>
                </a:lnTo>
                <a:lnTo>
                  <a:pt x="1014" y="262"/>
                </a:lnTo>
                <a:lnTo>
                  <a:pt x="1014" y="264"/>
                </a:lnTo>
                <a:lnTo>
                  <a:pt x="1015" y="257"/>
                </a:lnTo>
                <a:lnTo>
                  <a:pt x="1015" y="252"/>
                </a:lnTo>
                <a:lnTo>
                  <a:pt x="1015" y="262"/>
                </a:lnTo>
                <a:lnTo>
                  <a:pt x="1015" y="266"/>
                </a:lnTo>
                <a:lnTo>
                  <a:pt x="1016" y="261"/>
                </a:lnTo>
                <a:lnTo>
                  <a:pt x="1016" y="261"/>
                </a:lnTo>
                <a:lnTo>
                  <a:pt x="1016" y="259"/>
                </a:lnTo>
                <a:lnTo>
                  <a:pt x="1017" y="266"/>
                </a:lnTo>
                <a:lnTo>
                  <a:pt x="1017" y="267"/>
                </a:lnTo>
                <a:lnTo>
                  <a:pt x="1017" y="262"/>
                </a:lnTo>
                <a:lnTo>
                  <a:pt x="1017" y="261"/>
                </a:lnTo>
                <a:lnTo>
                  <a:pt x="1018" y="260"/>
                </a:lnTo>
                <a:lnTo>
                  <a:pt x="1018" y="264"/>
                </a:lnTo>
                <a:lnTo>
                  <a:pt x="1018" y="269"/>
                </a:lnTo>
                <a:lnTo>
                  <a:pt x="1018" y="263"/>
                </a:lnTo>
                <a:lnTo>
                  <a:pt x="1019" y="270"/>
                </a:lnTo>
                <a:lnTo>
                  <a:pt x="1019" y="264"/>
                </a:lnTo>
                <a:lnTo>
                  <a:pt x="1019" y="262"/>
                </a:lnTo>
                <a:lnTo>
                  <a:pt x="1019" y="263"/>
                </a:lnTo>
                <a:lnTo>
                  <a:pt x="1020" y="266"/>
                </a:lnTo>
                <a:lnTo>
                  <a:pt x="1020" y="265"/>
                </a:lnTo>
                <a:lnTo>
                  <a:pt x="1020" y="261"/>
                </a:lnTo>
                <a:lnTo>
                  <a:pt x="1020" y="263"/>
                </a:lnTo>
                <a:lnTo>
                  <a:pt x="1021" y="265"/>
                </a:lnTo>
                <a:lnTo>
                  <a:pt x="1021" y="265"/>
                </a:lnTo>
                <a:lnTo>
                  <a:pt x="1021" y="265"/>
                </a:lnTo>
                <a:lnTo>
                  <a:pt x="1022" y="263"/>
                </a:lnTo>
                <a:lnTo>
                  <a:pt x="1022" y="263"/>
                </a:lnTo>
                <a:lnTo>
                  <a:pt x="1022" y="262"/>
                </a:lnTo>
                <a:lnTo>
                  <a:pt x="1022" y="264"/>
                </a:lnTo>
                <a:lnTo>
                  <a:pt x="1023" y="266"/>
                </a:lnTo>
                <a:lnTo>
                  <a:pt x="1023" y="268"/>
                </a:lnTo>
                <a:lnTo>
                  <a:pt x="1023" y="262"/>
                </a:lnTo>
                <a:lnTo>
                  <a:pt x="1023" y="263"/>
                </a:lnTo>
                <a:lnTo>
                  <a:pt x="1024" y="262"/>
                </a:lnTo>
                <a:lnTo>
                  <a:pt x="1024" y="263"/>
                </a:lnTo>
                <a:lnTo>
                  <a:pt x="1024" y="268"/>
                </a:lnTo>
                <a:lnTo>
                  <a:pt x="1024" y="267"/>
                </a:lnTo>
                <a:lnTo>
                  <a:pt x="1025" y="268"/>
                </a:lnTo>
                <a:lnTo>
                  <a:pt x="1025" y="267"/>
                </a:lnTo>
                <a:lnTo>
                  <a:pt x="1025" y="265"/>
                </a:lnTo>
                <a:lnTo>
                  <a:pt x="1026" y="265"/>
                </a:lnTo>
                <a:lnTo>
                  <a:pt x="1026" y="266"/>
                </a:lnTo>
                <a:lnTo>
                  <a:pt x="1026" y="267"/>
                </a:lnTo>
                <a:lnTo>
                  <a:pt x="1026" y="272"/>
                </a:lnTo>
                <a:lnTo>
                  <a:pt x="1027" y="272"/>
                </a:lnTo>
                <a:lnTo>
                  <a:pt x="1027" y="272"/>
                </a:lnTo>
                <a:lnTo>
                  <a:pt x="1027" y="268"/>
                </a:lnTo>
                <a:lnTo>
                  <a:pt x="1027" y="274"/>
                </a:lnTo>
                <a:lnTo>
                  <a:pt x="1028" y="270"/>
                </a:lnTo>
                <a:lnTo>
                  <a:pt x="1028" y="276"/>
                </a:lnTo>
                <a:lnTo>
                  <a:pt x="1028" y="274"/>
                </a:lnTo>
                <a:lnTo>
                  <a:pt x="1029" y="270"/>
                </a:lnTo>
                <a:lnTo>
                  <a:pt x="1029" y="275"/>
                </a:lnTo>
                <a:lnTo>
                  <a:pt x="1029" y="276"/>
                </a:lnTo>
                <a:lnTo>
                  <a:pt x="1029" y="270"/>
                </a:lnTo>
                <a:lnTo>
                  <a:pt x="1030" y="272"/>
                </a:lnTo>
                <a:lnTo>
                  <a:pt x="1030" y="278"/>
                </a:lnTo>
                <a:lnTo>
                  <a:pt x="1030" y="276"/>
                </a:lnTo>
                <a:lnTo>
                  <a:pt x="1030" y="275"/>
                </a:lnTo>
                <a:lnTo>
                  <a:pt x="1031" y="271"/>
                </a:lnTo>
                <a:lnTo>
                  <a:pt x="1031" y="275"/>
                </a:lnTo>
                <a:lnTo>
                  <a:pt x="1031" y="270"/>
                </a:lnTo>
                <a:lnTo>
                  <a:pt x="1031" y="270"/>
                </a:lnTo>
                <a:lnTo>
                  <a:pt x="1032" y="270"/>
                </a:lnTo>
                <a:lnTo>
                  <a:pt x="1032" y="276"/>
                </a:lnTo>
                <a:lnTo>
                  <a:pt x="1032" y="280"/>
                </a:lnTo>
                <a:lnTo>
                  <a:pt x="1033" y="278"/>
                </a:lnTo>
                <a:lnTo>
                  <a:pt x="1033" y="275"/>
                </a:lnTo>
                <a:lnTo>
                  <a:pt x="1033" y="272"/>
                </a:lnTo>
                <a:lnTo>
                  <a:pt x="1033" y="283"/>
                </a:lnTo>
                <a:lnTo>
                  <a:pt x="1034" y="284"/>
                </a:lnTo>
                <a:lnTo>
                  <a:pt x="1034" y="286"/>
                </a:lnTo>
                <a:lnTo>
                  <a:pt x="1034" y="282"/>
                </a:lnTo>
                <a:lnTo>
                  <a:pt x="1034" y="281"/>
                </a:lnTo>
                <a:lnTo>
                  <a:pt x="1035" y="280"/>
                </a:lnTo>
                <a:lnTo>
                  <a:pt x="1035" y="286"/>
                </a:lnTo>
                <a:lnTo>
                  <a:pt x="1035" y="278"/>
                </a:lnTo>
                <a:lnTo>
                  <a:pt x="1035" y="281"/>
                </a:lnTo>
                <a:lnTo>
                  <a:pt x="1036" y="282"/>
                </a:lnTo>
                <a:lnTo>
                  <a:pt x="1036" y="275"/>
                </a:lnTo>
                <a:lnTo>
                  <a:pt x="1036" y="276"/>
                </a:lnTo>
                <a:lnTo>
                  <a:pt x="1036" y="277"/>
                </a:lnTo>
                <a:lnTo>
                  <a:pt x="1037" y="272"/>
                </a:lnTo>
                <a:lnTo>
                  <a:pt x="1037" y="272"/>
                </a:lnTo>
                <a:lnTo>
                  <a:pt x="1037" y="273"/>
                </a:lnTo>
                <a:lnTo>
                  <a:pt x="1038" y="274"/>
                </a:lnTo>
                <a:lnTo>
                  <a:pt x="1038" y="271"/>
                </a:lnTo>
                <a:lnTo>
                  <a:pt x="1038" y="270"/>
                </a:lnTo>
                <a:lnTo>
                  <a:pt x="1038" y="270"/>
                </a:lnTo>
                <a:lnTo>
                  <a:pt x="1039" y="272"/>
                </a:lnTo>
                <a:lnTo>
                  <a:pt x="1039" y="270"/>
                </a:lnTo>
                <a:lnTo>
                  <a:pt x="1039" y="272"/>
                </a:lnTo>
                <a:lnTo>
                  <a:pt x="1039" y="271"/>
                </a:lnTo>
                <a:lnTo>
                  <a:pt x="1040" y="269"/>
                </a:lnTo>
                <a:lnTo>
                  <a:pt x="1040" y="266"/>
                </a:lnTo>
                <a:lnTo>
                  <a:pt x="1040" y="271"/>
                </a:lnTo>
                <a:lnTo>
                  <a:pt x="1040" y="273"/>
                </a:lnTo>
                <a:lnTo>
                  <a:pt x="1041" y="277"/>
                </a:lnTo>
                <a:lnTo>
                  <a:pt x="1041" y="279"/>
                </a:lnTo>
                <a:lnTo>
                  <a:pt x="1041" y="270"/>
                </a:lnTo>
                <a:lnTo>
                  <a:pt x="1041" y="276"/>
                </a:lnTo>
                <a:lnTo>
                  <a:pt x="1042" y="273"/>
                </a:lnTo>
                <a:lnTo>
                  <a:pt x="1042" y="270"/>
                </a:lnTo>
                <a:lnTo>
                  <a:pt x="1042" y="272"/>
                </a:lnTo>
                <a:lnTo>
                  <a:pt x="1042" y="276"/>
                </a:lnTo>
                <a:lnTo>
                  <a:pt x="1043" y="272"/>
                </a:lnTo>
                <a:lnTo>
                  <a:pt x="1043" y="275"/>
                </a:lnTo>
                <a:lnTo>
                  <a:pt x="1043" y="273"/>
                </a:lnTo>
                <a:lnTo>
                  <a:pt x="1044" y="278"/>
                </a:lnTo>
                <a:lnTo>
                  <a:pt x="1044" y="278"/>
                </a:lnTo>
                <a:lnTo>
                  <a:pt x="1044" y="274"/>
                </a:lnTo>
                <a:lnTo>
                  <a:pt x="1044" y="275"/>
                </a:lnTo>
                <a:lnTo>
                  <a:pt x="1045" y="275"/>
                </a:lnTo>
                <a:lnTo>
                  <a:pt x="1045" y="273"/>
                </a:lnTo>
                <a:lnTo>
                  <a:pt x="1045" y="276"/>
                </a:lnTo>
                <a:lnTo>
                  <a:pt x="1045" y="278"/>
                </a:lnTo>
                <a:lnTo>
                  <a:pt x="1046" y="279"/>
                </a:lnTo>
                <a:lnTo>
                  <a:pt x="1046" y="278"/>
                </a:lnTo>
                <a:lnTo>
                  <a:pt x="1046" y="269"/>
                </a:lnTo>
                <a:lnTo>
                  <a:pt x="1046" y="275"/>
                </a:lnTo>
                <a:lnTo>
                  <a:pt x="1047" y="274"/>
                </a:lnTo>
                <a:lnTo>
                  <a:pt x="1047" y="271"/>
                </a:lnTo>
                <a:lnTo>
                  <a:pt x="1047" y="274"/>
                </a:lnTo>
                <a:lnTo>
                  <a:pt x="1048" y="275"/>
                </a:lnTo>
                <a:lnTo>
                  <a:pt x="1048" y="273"/>
                </a:lnTo>
                <a:lnTo>
                  <a:pt x="1048" y="268"/>
                </a:lnTo>
                <a:lnTo>
                  <a:pt x="1048" y="269"/>
                </a:lnTo>
                <a:lnTo>
                  <a:pt x="1049" y="265"/>
                </a:lnTo>
                <a:lnTo>
                  <a:pt x="1049" y="271"/>
                </a:lnTo>
                <a:lnTo>
                  <a:pt x="1049" y="273"/>
                </a:lnTo>
                <a:lnTo>
                  <a:pt x="1049" y="276"/>
                </a:lnTo>
                <a:lnTo>
                  <a:pt x="1050" y="271"/>
                </a:lnTo>
                <a:lnTo>
                  <a:pt x="1050" y="269"/>
                </a:lnTo>
                <a:lnTo>
                  <a:pt x="1050" y="270"/>
                </a:lnTo>
                <a:lnTo>
                  <a:pt x="1051" y="274"/>
                </a:lnTo>
                <a:lnTo>
                  <a:pt x="1051" y="268"/>
                </a:lnTo>
                <a:lnTo>
                  <a:pt x="1051" y="268"/>
                </a:lnTo>
                <a:lnTo>
                  <a:pt x="1051" y="266"/>
                </a:lnTo>
                <a:lnTo>
                  <a:pt x="1052" y="263"/>
                </a:lnTo>
                <a:lnTo>
                  <a:pt x="1052" y="263"/>
                </a:lnTo>
                <a:lnTo>
                  <a:pt x="1052" y="259"/>
                </a:lnTo>
                <a:lnTo>
                  <a:pt x="1052" y="262"/>
                </a:lnTo>
                <a:lnTo>
                  <a:pt x="1053" y="258"/>
                </a:lnTo>
                <a:lnTo>
                  <a:pt x="1053" y="255"/>
                </a:lnTo>
                <a:lnTo>
                  <a:pt x="1053" y="257"/>
                </a:lnTo>
                <a:lnTo>
                  <a:pt x="1054" y="265"/>
                </a:lnTo>
                <a:lnTo>
                  <a:pt x="1054" y="261"/>
                </a:lnTo>
                <a:lnTo>
                  <a:pt x="1054" y="259"/>
                </a:lnTo>
                <a:lnTo>
                  <a:pt x="1054" y="263"/>
                </a:lnTo>
                <a:lnTo>
                  <a:pt x="1055" y="263"/>
                </a:lnTo>
                <a:lnTo>
                  <a:pt x="1055" y="258"/>
                </a:lnTo>
                <a:lnTo>
                  <a:pt x="1055" y="258"/>
                </a:lnTo>
                <a:lnTo>
                  <a:pt x="1055" y="257"/>
                </a:lnTo>
                <a:lnTo>
                  <a:pt x="1056" y="260"/>
                </a:lnTo>
                <a:lnTo>
                  <a:pt x="1056" y="259"/>
                </a:lnTo>
                <a:lnTo>
                  <a:pt x="1056" y="258"/>
                </a:lnTo>
                <a:lnTo>
                  <a:pt x="1056" y="259"/>
                </a:lnTo>
                <a:lnTo>
                  <a:pt x="1057" y="257"/>
                </a:lnTo>
                <a:lnTo>
                  <a:pt x="1057" y="256"/>
                </a:lnTo>
                <a:lnTo>
                  <a:pt x="1057" y="255"/>
                </a:lnTo>
                <a:lnTo>
                  <a:pt x="1057" y="253"/>
                </a:lnTo>
                <a:lnTo>
                  <a:pt x="1058" y="259"/>
                </a:lnTo>
                <a:lnTo>
                  <a:pt x="1058" y="257"/>
                </a:lnTo>
                <a:lnTo>
                  <a:pt x="1058" y="255"/>
                </a:lnTo>
                <a:lnTo>
                  <a:pt x="1058" y="252"/>
                </a:lnTo>
                <a:lnTo>
                  <a:pt x="1059" y="255"/>
                </a:lnTo>
                <a:lnTo>
                  <a:pt x="1059" y="252"/>
                </a:lnTo>
                <a:lnTo>
                  <a:pt x="1059" y="250"/>
                </a:lnTo>
                <a:lnTo>
                  <a:pt x="1060" y="254"/>
                </a:lnTo>
                <a:lnTo>
                  <a:pt x="1060" y="246"/>
                </a:lnTo>
                <a:lnTo>
                  <a:pt x="1060" y="252"/>
                </a:lnTo>
                <a:lnTo>
                  <a:pt x="1060" y="258"/>
                </a:lnTo>
                <a:lnTo>
                  <a:pt x="1061" y="261"/>
                </a:lnTo>
                <a:lnTo>
                  <a:pt x="1061" y="256"/>
                </a:lnTo>
                <a:lnTo>
                  <a:pt x="1061" y="255"/>
                </a:lnTo>
                <a:lnTo>
                  <a:pt x="1061" y="256"/>
                </a:lnTo>
                <a:lnTo>
                  <a:pt x="1062" y="252"/>
                </a:lnTo>
                <a:lnTo>
                  <a:pt x="1062" y="254"/>
                </a:lnTo>
                <a:lnTo>
                  <a:pt x="1062" y="254"/>
                </a:lnTo>
                <a:lnTo>
                  <a:pt x="1062" y="255"/>
                </a:lnTo>
                <a:lnTo>
                  <a:pt x="1063" y="256"/>
                </a:lnTo>
                <a:lnTo>
                  <a:pt x="1063" y="260"/>
                </a:lnTo>
                <a:lnTo>
                  <a:pt x="1063" y="252"/>
                </a:lnTo>
                <a:lnTo>
                  <a:pt x="1063" y="253"/>
                </a:lnTo>
                <a:lnTo>
                  <a:pt x="1064" y="256"/>
                </a:lnTo>
                <a:lnTo>
                  <a:pt x="1064" y="252"/>
                </a:lnTo>
                <a:lnTo>
                  <a:pt x="1064" y="250"/>
                </a:lnTo>
                <a:lnTo>
                  <a:pt x="1065" y="255"/>
                </a:lnTo>
                <a:lnTo>
                  <a:pt x="1065" y="252"/>
                </a:lnTo>
                <a:lnTo>
                  <a:pt x="1065" y="254"/>
                </a:lnTo>
                <a:lnTo>
                  <a:pt x="1065" y="250"/>
                </a:lnTo>
                <a:lnTo>
                  <a:pt x="1066" y="255"/>
                </a:lnTo>
                <a:lnTo>
                  <a:pt x="1066" y="252"/>
                </a:lnTo>
                <a:lnTo>
                  <a:pt x="1066" y="261"/>
                </a:lnTo>
                <a:lnTo>
                  <a:pt x="1066" y="255"/>
                </a:lnTo>
                <a:lnTo>
                  <a:pt x="1067" y="253"/>
                </a:lnTo>
                <a:lnTo>
                  <a:pt x="1067" y="257"/>
                </a:lnTo>
                <a:lnTo>
                  <a:pt x="1067" y="253"/>
                </a:lnTo>
                <a:lnTo>
                  <a:pt x="1067" y="256"/>
                </a:lnTo>
                <a:lnTo>
                  <a:pt x="1068" y="258"/>
                </a:lnTo>
                <a:lnTo>
                  <a:pt x="1068" y="261"/>
                </a:lnTo>
                <a:lnTo>
                  <a:pt x="1068" y="255"/>
                </a:lnTo>
                <a:lnTo>
                  <a:pt x="1069" y="258"/>
                </a:lnTo>
                <a:lnTo>
                  <a:pt x="1069" y="255"/>
                </a:lnTo>
                <a:lnTo>
                  <a:pt x="1069" y="262"/>
                </a:lnTo>
                <a:lnTo>
                  <a:pt x="1069" y="264"/>
                </a:lnTo>
                <a:lnTo>
                  <a:pt x="1070" y="266"/>
                </a:lnTo>
                <a:lnTo>
                  <a:pt x="1070" y="270"/>
                </a:lnTo>
                <a:lnTo>
                  <a:pt x="1070" y="270"/>
                </a:lnTo>
                <a:lnTo>
                  <a:pt x="1070" y="263"/>
                </a:lnTo>
                <a:lnTo>
                  <a:pt x="1071" y="254"/>
                </a:lnTo>
                <a:lnTo>
                  <a:pt x="1071" y="255"/>
                </a:lnTo>
                <a:lnTo>
                  <a:pt x="1071" y="265"/>
                </a:lnTo>
                <a:lnTo>
                  <a:pt x="1072" y="265"/>
                </a:lnTo>
                <a:lnTo>
                  <a:pt x="1072" y="268"/>
                </a:lnTo>
                <a:lnTo>
                  <a:pt x="1072" y="259"/>
                </a:lnTo>
                <a:lnTo>
                  <a:pt x="1072" y="256"/>
                </a:lnTo>
                <a:lnTo>
                  <a:pt x="1073" y="259"/>
                </a:lnTo>
                <a:lnTo>
                  <a:pt x="1073" y="260"/>
                </a:lnTo>
                <a:lnTo>
                  <a:pt x="1073" y="252"/>
                </a:lnTo>
                <a:lnTo>
                  <a:pt x="1073" y="254"/>
                </a:lnTo>
                <a:lnTo>
                  <a:pt x="1074" y="250"/>
                </a:lnTo>
                <a:lnTo>
                  <a:pt x="1074" y="244"/>
                </a:lnTo>
                <a:lnTo>
                  <a:pt x="1074" y="245"/>
                </a:lnTo>
                <a:lnTo>
                  <a:pt x="1074" y="246"/>
                </a:lnTo>
                <a:lnTo>
                  <a:pt x="1075" y="242"/>
                </a:lnTo>
                <a:lnTo>
                  <a:pt x="1075" y="245"/>
                </a:lnTo>
                <a:lnTo>
                  <a:pt x="1075" y="237"/>
                </a:lnTo>
                <a:lnTo>
                  <a:pt x="1076" y="240"/>
                </a:lnTo>
                <a:lnTo>
                  <a:pt x="1076" y="235"/>
                </a:lnTo>
                <a:lnTo>
                  <a:pt x="1076" y="243"/>
                </a:lnTo>
                <a:lnTo>
                  <a:pt x="1076" y="244"/>
                </a:lnTo>
                <a:lnTo>
                  <a:pt x="1077" y="243"/>
                </a:lnTo>
                <a:lnTo>
                  <a:pt x="1077" y="242"/>
                </a:lnTo>
                <a:lnTo>
                  <a:pt x="1077" y="240"/>
                </a:lnTo>
                <a:lnTo>
                  <a:pt x="1077" y="246"/>
                </a:lnTo>
                <a:lnTo>
                  <a:pt x="1078" y="242"/>
                </a:lnTo>
                <a:lnTo>
                  <a:pt x="1078" y="241"/>
                </a:lnTo>
                <a:lnTo>
                  <a:pt x="1078" y="240"/>
                </a:lnTo>
                <a:lnTo>
                  <a:pt x="1078" y="243"/>
                </a:lnTo>
                <a:lnTo>
                  <a:pt x="1079" y="240"/>
                </a:lnTo>
                <a:lnTo>
                  <a:pt x="1079" y="240"/>
                </a:lnTo>
                <a:lnTo>
                  <a:pt x="1079" y="243"/>
                </a:lnTo>
                <a:lnTo>
                  <a:pt x="1079" y="243"/>
                </a:lnTo>
                <a:lnTo>
                  <a:pt x="1080" y="242"/>
                </a:lnTo>
                <a:lnTo>
                  <a:pt x="1080" y="242"/>
                </a:lnTo>
                <a:lnTo>
                  <a:pt x="1080" y="247"/>
                </a:lnTo>
                <a:lnTo>
                  <a:pt x="1081" y="250"/>
                </a:lnTo>
                <a:lnTo>
                  <a:pt x="1081" y="243"/>
                </a:lnTo>
                <a:lnTo>
                  <a:pt x="1081" y="245"/>
                </a:lnTo>
                <a:lnTo>
                  <a:pt x="1081" y="245"/>
                </a:lnTo>
                <a:lnTo>
                  <a:pt x="1082" y="245"/>
                </a:lnTo>
                <a:lnTo>
                  <a:pt x="1082" y="240"/>
                </a:lnTo>
                <a:lnTo>
                  <a:pt x="1082" y="237"/>
                </a:lnTo>
                <a:lnTo>
                  <a:pt x="1082" y="242"/>
                </a:lnTo>
                <a:lnTo>
                  <a:pt x="1083" y="241"/>
                </a:lnTo>
                <a:lnTo>
                  <a:pt x="1083" y="245"/>
                </a:lnTo>
                <a:lnTo>
                  <a:pt x="1083" y="245"/>
                </a:lnTo>
                <a:lnTo>
                  <a:pt x="1083" y="247"/>
                </a:lnTo>
                <a:lnTo>
                  <a:pt x="1084" y="234"/>
                </a:lnTo>
                <a:lnTo>
                  <a:pt x="1084" y="242"/>
                </a:lnTo>
                <a:lnTo>
                  <a:pt x="1084" y="245"/>
                </a:lnTo>
                <a:lnTo>
                  <a:pt x="1084" y="247"/>
                </a:lnTo>
                <a:lnTo>
                  <a:pt x="1085" y="241"/>
                </a:lnTo>
                <a:lnTo>
                  <a:pt x="1085" y="247"/>
                </a:lnTo>
                <a:lnTo>
                  <a:pt x="1085" y="245"/>
                </a:lnTo>
                <a:lnTo>
                  <a:pt x="1085" y="240"/>
                </a:lnTo>
                <a:lnTo>
                  <a:pt x="1086" y="240"/>
                </a:lnTo>
                <a:lnTo>
                  <a:pt x="1086" y="238"/>
                </a:lnTo>
                <a:lnTo>
                  <a:pt x="1086" y="241"/>
                </a:lnTo>
                <a:lnTo>
                  <a:pt x="1087" y="241"/>
                </a:lnTo>
                <a:lnTo>
                  <a:pt x="1087" y="245"/>
                </a:lnTo>
                <a:lnTo>
                  <a:pt x="1087" y="239"/>
                </a:lnTo>
                <a:lnTo>
                  <a:pt x="1087" y="235"/>
                </a:lnTo>
                <a:lnTo>
                  <a:pt x="1088" y="231"/>
                </a:lnTo>
                <a:lnTo>
                  <a:pt x="1088" y="234"/>
                </a:lnTo>
                <a:lnTo>
                  <a:pt x="1088" y="236"/>
                </a:lnTo>
                <a:lnTo>
                  <a:pt x="1088" y="225"/>
                </a:lnTo>
                <a:lnTo>
                  <a:pt x="1089" y="227"/>
                </a:lnTo>
                <a:lnTo>
                  <a:pt x="1089" y="231"/>
                </a:lnTo>
                <a:lnTo>
                  <a:pt x="1089" y="230"/>
                </a:lnTo>
                <a:lnTo>
                  <a:pt x="1089" y="229"/>
                </a:lnTo>
                <a:lnTo>
                  <a:pt x="1090" y="228"/>
                </a:lnTo>
                <a:lnTo>
                  <a:pt x="1090" y="226"/>
                </a:lnTo>
                <a:lnTo>
                  <a:pt x="1090" y="231"/>
                </a:lnTo>
                <a:lnTo>
                  <a:pt x="1091" y="223"/>
                </a:lnTo>
                <a:lnTo>
                  <a:pt x="1091" y="226"/>
                </a:lnTo>
                <a:lnTo>
                  <a:pt x="1091" y="225"/>
                </a:lnTo>
                <a:lnTo>
                  <a:pt x="1091" y="226"/>
                </a:lnTo>
                <a:lnTo>
                  <a:pt x="1092" y="230"/>
                </a:lnTo>
                <a:lnTo>
                  <a:pt x="1092" y="226"/>
                </a:lnTo>
                <a:lnTo>
                  <a:pt x="1092" y="222"/>
                </a:lnTo>
                <a:lnTo>
                  <a:pt x="1092" y="221"/>
                </a:lnTo>
                <a:lnTo>
                  <a:pt x="1093" y="220"/>
                </a:lnTo>
                <a:lnTo>
                  <a:pt x="1093" y="225"/>
                </a:lnTo>
                <a:lnTo>
                  <a:pt x="1093" y="221"/>
                </a:lnTo>
                <a:lnTo>
                  <a:pt x="1094" y="219"/>
                </a:lnTo>
                <a:lnTo>
                  <a:pt x="1094" y="219"/>
                </a:lnTo>
                <a:lnTo>
                  <a:pt x="1094" y="216"/>
                </a:lnTo>
                <a:lnTo>
                  <a:pt x="1094" y="220"/>
                </a:lnTo>
                <a:lnTo>
                  <a:pt x="1095" y="214"/>
                </a:lnTo>
                <a:lnTo>
                  <a:pt x="1095" y="212"/>
                </a:lnTo>
                <a:lnTo>
                  <a:pt x="1095" y="211"/>
                </a:lnTo>
                <a:lnTo>
                  <a:pt x="1095" y="217"/>
                </a:lnTo>
                <a:lnTo>
                  <a:pt x="1096" y="211"/>
                </a:lnTo>
                <a:lnTo>
                  <a:pt x="1096" y="214"/>
                </a:lnTo>
                <a:lnTo>
                  <a:pt x="1096" y="217"/>
                </a:lnTo>
                <a:lnTo>
                  <a:pt x="1096" y="210"/>
                </a:lnTo>
                <a:lnTo>
                  <a:pt x="1097" y="211"/>
                </a:lnTo>
                <a:lnTo>
                  <a:pt x="1097" y="218"/>
                </a:lnTo>
                <a:lnTo>
                  <a:pt x="1097" y="218"/>
                </a:lnTo>
                <a:lnTo>
                  <a:pt x="1098" y="216"/>
                </a:lnTo>
                <a:lnTo>
                  <a:pt x="1098" y="216"/>
                </a:lnTo>
                <a:lnTo>
                  <a:pt x="1098" y="214"/>
                </a:lnTo>
                <a:lnTo>
                  <a:pt x="1098" y="219"/>
                </a:lnTo>
                <a:lnTo>
                  <a:pt x="1099" y="219"/>
                </a:lnTo>
                <a:lnTo>
                  <a:pt x="1099" y="214"/>
                </a:lnTo>
                <a:lnTo>
                  <a:pt x="1099" y="211"/>
                </a:lnTo>
                <a:lnTo>
                  <a:pt x="1099" y="210"/>
                </a:lnTo>
                <a:lnTo>
                  <a:pt x="1100" y="213"/>
                </a:lnTo>
                <a:lnTo>
                  <a:pt x="1100" y="204"/>
                </a:lnTo>
                <a:lnTo>
                  <a:pt x="1100" y="201"/>
                </a:lnTo>
                <a:lnTo>
                  <a:pt x="1100" y="207"/>
                </a:lnTo>
                <a:lnTo>
                  <a:pt x="1101" y="203"/>
                </a:lnTo>
                <a:lnTo>
                  <a:pt x="1101" y="202"/>
                </a:lnTo>
                <a:lnTo>
                  <a:pt x="1101" y="196"/>
                </a:lnTo>
                <a:lnTo>
                  <a:pt x="1101" y="193"/>
                </a:lnTo>
                <a:lnTo>
                  <a:pt x="1102" y="198"/>
                </a:lnTo>
                <a:lnTo>
                  <a:pt x="1102" y="194"/>
                </a:lnTo>
                <a:lnTo>
                  <a:pt x="1102" y="191"/>
                </a:lnTo>
                <a:lnTo>
                  <a:pt x="1103" y="193"/>
                </a:lnTo>
                <a:lnTo>
                  <a:pt x="1103" y="193"/>
                </a:lnTo>
                <a:lnTo>
                  <a:pt x="1103" y="191"/>
                </a:lnTo>
                <a:lnTo>
                  <a:pt x="1103" y="190"/>
                </a:lnTo>
                <a:lnTo>
                  <a:pt x="1104" y="190"/>
                </a:lnTo>
                <a:lnTo>
                  <a:pt x="1104" y="185"/>
                </a:lnTo>
                <a:lnTo>
                  <a:pt x="1104" y="180"/>
                </a:lnTo>
                <a:lnTo>
                  <a:pt x="1104" y="183"/>
                </a:lnTo>
                <a:lnTo>
                  <a:pt x="1105" y="184"/>
                </a:lnTo>
                <a:lnTo>
                  <a:pt x="1105" y="188"/>
                </a:lnTo>
                <a:lnTo>
                  <a:pt x="1105" y="187"/>
                </a:lnTo>
                <a:lnTo>
                  <a:pt x="1105" y="183"/>
                </a:lnTo>
                <a:lnTo>
                  <a:pt x="1106" y="183"/>
                </a:lnTo>
                <a:lnTo>
                  <a:pt x="1106" y="182"/>
                </a:lnTo>
                <a:lnTo>
                  <a:pt x="1106" y="184"/>
                </a:lnTo>
                <a:lnTo>
                  <a:pt x="1106" y="177"/>
                </a:lnTo>
                <a:lnTo>
                  <a:pt x="1107" y="177"/>
                </a:lnTo>
                <a:lnTo>
                  <a:pt x="1107" y="177"/>
                </a:lnTo>
                <a:lnTo>
                  <a:pt x="1107" y="178"/>
                </a:lnTo>
                <a:lnTo>
                  <a:pt x="1107" y="183"/>
                </a:lnTo>
                <a:lnTo>
                  <a:pt x="1108" y="179"/>
                </a:lnTo>
                <a:lnTo>
                  <a:pt x="1108" y="173"/>
                </a:lnTo>
                <a:lnTo>
                  <a:pt x="1108" y="173"/>
                </a:lnTo>
                <a:lnTo>
                  <a:pt x="1109" y="175"/>
                </a:lnTo>
                <a:lnTo>
                  <a:pt x="1109" y="172"/>
                </a:lnTo>
                <a:lnTo>
                  <a:pt x="1109" y="176"/>
                </a:lnTo>
                <a:lnTo>
                  <a:pt x="1109" y="173"/>
                </a:lnTo>
                <a:lnTo>
                  <a:pt x="1110" y="174"/>
                </a:lnTo>
                <a:lnTo>
                  <a:pt x="1110" y="167"/>
                </a:lnTo>
                <a:lnTo>
                  <a:pt x="1110" y="167"/>
                </a:lnTo>
                <a:lnTo>
                  <a:pt x="1110" y="172"/>
                </a:lnTo>
                <a:lnTo>
                  <a:pt x="1111" y="175"/>
                </a:lnTo>
                <a:lnTo>
                  <a:pt x="1111" y="170"/>
                </a:lnTo>
                <a:lnTo>
                  <a:pt x="1111" y="174"/>
                </a:lnTo>
                <a:lnTo>
                  <a:pt x="1112" y="174"/>
                </a:lnTo>
                <a:lnTo>
                  <a:pt x="1112" y="169"/>
                </a:lnTo>
                <a:lnTo>
                  <a:pt x="1112" y="170"/>
                </a:lnTo>
                <a:lnTo>
                  <a:pt x="1112" y="166"/>
                </a:lnTo>
                <a:lnTo>
                  <a:pt x="1113" y="167"/>
                </a:lnTo>
                <a:lnTo>
                  <a:pt x="1113" y="160"/>
                </a:lnTo>
                <a:lnTo>
                  <a:pt x="1113" y="165"/>
                </a:lnTo>
                <a:lnTo>
                  <a:pt x="1113" y="169"/>
                </a:lnTo>
                <a:lnTo>
                  <a:pt x="1114" y="167"/>
                </a:lnTo>
                <a:lnTo>
                  <a:pt x="1114" y="168"/>
                </a:lnTo>
                <a:lnTo>
                  <a:pt x="1114" y="173"/>
                </a:lnTo>
                <a:lnTo>
                  <a:pt x="1115" y="178"/>
                </a:lnTo>
                <a:lnTo>
                  <a:pt x="1115" y="175"/>
                </a:lnTo>
                <a:lnTo>
                  <a:pt x="1115" y="175"/>
                </a:lnTo>
                <a:lnTo>
                  <a:pt x="1115" y="179"/>
                </a:lnTo>
                <a:lnTo>
                  <a:pt x="1116" y="180"/>
                </a:lnTo>
                <a:lnTo>
                  <a:pt x="1116" y="178"/>
                </a:lnTo>
                <a:lnTo>
                  <a:pt x="1116" y="178"/>
                </a:lnTo>
                <a:lnTo>
                  <a:pt x="1116" y="180"/>
                </a:lnTo>
                <a:lnTo>
                  <a:pt x="1117" y="180"/>
                </a:lnTo>
                <a:lnTo>
                  <a:pt x="1117" y="185"/>
                </a:lnTo>
                <a:lnTo>
                  <a:pt x="1117" y="186"/>
                </a:lnTo>
                <a:lnTo>
                  <a:pt x="1117" y="184"/>
                </a:lnTo>
                <a:lnTo>
                  <a:pt x="1118" y="185"/>
                </a:lnTo>
                <a:lnTo>
                  <a:pt x="1118" y="184"/>
                </a:lnTo>
                <a:lnTo>
                  <a:pt x="1118" y="181"/>
                </a:lnTo>
                <a:lnTo>
                  <a:pt x="1119" y="183"/>
                </a:lnTo>
                <a:lnTo>
                  <a:pt x="1119" y="181"/>
                </a:lnTo>
                <a:lnTo>
                  <a:pt x="1119" y="182"/>
                </a:lnTo>
                <a:lnTo>
                  <a:pt x="1119" y="178"/>
                </a:lnTo>
                <a:lnTo>
                  <a:pt x="1120" y="185"/>
                </a:lnTo>
                <a:lnTo>
                  <a:pt x="1120" y="183"/>
                </a:lnTo>
              </a:path>
            </a:pathLst>
          </a:custGeom>
          <a:noFill/>
          <a:ln w="3175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1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4314E-17 -4.44444E-6 L 0.44271 -0.0039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01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6B081-15FB-3338-3B3A-1AB173D9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Increasing the Length of Awake SWRs Artificially Increases Spatial Memory</a:t>
            </a:r>
          </a:p>
        </p:txBody>
      </p:sp>
      <p:pic>
        <p:nvPicPr>
          <p:cNvPr id="4" name="Picture 3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86073F3D-7D20-B580-0A79-AAEEFAFCF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1" y="1969938"/>
            <a:ext cx="6477803" cy="1999703"/>
          </a:xfrm>
          <a:prstGeom prst="rect">
            <a:avLst/>
          </a:prstGeom>
        </p:spPr>
      </p:pic>
      <p:pic>
        <p:nvPicPr>
          <p:cNvPr id="6" name="Picture 5" descr="A graph of growth and growth of plants&#10;&#10;Description automatically generated with medium confidence">
            <a:extLst>
              <a:ext uri="{FF2B5EF4-FFF2-40B4-BE49-F238E27FC236}">
                <a16:creationId xmlns:a16="http://schemas.microsoft.com/office/drawing/2014/main" id="{6550D84D-40B9-1F64-FAB5-7BAED2CC22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9"/>
          <a:stretch/>
        </p:blipFill>
        <p:spPr>
          <a:xfrm>
            <a:off x="6718434" y="4065893"/>
            <a:ext cx="4817758" cy="2227498"/>
          </a:xfrm>
          <a:prstGeom prst="rect">
            <a:avLst/>
          </a:prstGeom>
        </p:spPr>
      </p:pic>
      <p:pic>
        <p:nvPicPr>
          <p:cNvPr id="7" name="Picture 6" descr="A graph of growth and growth of plants&#10;&#10;Description automatically generated with medium confidence">
            <a:extLst>
              <a:ext uri="{FF2B5EF4-FFF2-40B4-BE49-F238E27FC236}">
                <a16:creationId xmlns:a16="http://schemas.microsoft.com/office/drawing/2014/main" id="{77C7AF4C-A686-3702-A700-2F04358F43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31"/>
          <a:stretch/>
        </p:blipFill>
        <p:spPr>
          <a:xfrm>
            <a:off x="7730924" y="1746078"/>
            <a:ext cx="2789489" cy="2398348"/>
          </a:xfrm>
          <a:prstGeom prst="rect">
            <a:avLst/>
          </a:prstGeom>
        </p:spPr>
      </p:pic>
      <p:pic>
        <p:nvPicPr>
          <p:cNvPr id="9" name="Picture 8" descr="A close-up of several different types of graphs&#10;&#10;Description automatically generated">
            <a:extLst>
              <a:ext uri="{FF2B5EF4-FFF2-40B4-BE49-F238E27FC236}">
                <a16:creationId xmlns:a16="http://schemas.microsoft.com/office/drawing/2014/main" id="{90016B54-532B-2FDC-856E-0689CD4FD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41" y="3660192"/>
            <a:ext cx="5439534" cy="3038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093322-6DAD-A4BA-E393-CBCCB52082C3}"/>
              </a:ext>
            </a:extLst>
          </p:cNvPr>
          <p:cNvSpPr txBox="1"/>
          <p:nvPr/>
        </p:nvSpPr>
        <p:spPr>
          <a:xfrm>
            <a:off x="8486811" y="6492875"/>
            <a:ext cx="3448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Fernandez-Ruiz, Oliva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Science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4048627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AAE6-C259-F812-7D53-CBF9F7BD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Hippocampus States – Theta and SWRs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28005-50F0-C3C2-B3B8-FF1796C2EA1E}"/>
              </a:ext>
            </a:extLst>
          </p:cNvPr>
          <p:cNvGrpSpPr/>
          <p:nvPr/>
        </p:nvGrpSpPr>
        <p:grpSpPr>
          <a:xfrm>
            <a:off x="686298" y="2461212"/>
            <a:ext cx="10504216" cy="3088675"/>
            <a:chOff x="630826" y="2417755"/>
            <a:chExt cx="10504216" cy="3088675"/>
          </a:xfrm>
        </p:grpSpPr>
        <p:pic>
          <p:nvPicPr>
            <p:cNvPr id="8" name="Picture 7" descr="Timeline&#10;&#10;Description automatically generated">
              <a:extLst>
                <a:ext uri="{FF2B5EF4-FFF2-40B4-BE49-F238E27FC236}">
                  <a16:creationId xmlns:a16="http://schemas.microsoft.com/office/drawing/2014/main" id="{A0461CDD-73A6-77BB-B01B-3175CF38B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826" y="2417755"/>
              <a:ext cx="10504216" cy="30886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05F043-91AC-252A-B621-CFBA33EB5E30}"/>
                </a:ext>
              </a:extLst>
            </p:cNvPr>
            <p:cNvSpPr txBox="1"/>
            <p:nvPr/>
          </p:nvSpPr>
          <p:spPr>
            <a:xfrm>
              <a:off x="1567292" y="5137098"/>
              <a:ext cx="5462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Kay and Frank </a:t>
              </a:r>
              <a:r>
                <a:rPr lang="en-US" i="1" dirty="0">
                  <a:solidFill>
                    <a:schemeClr val="bg1"/>
                  </a:solidFill>
                </a:rPr>
                <a:t>Hippocampus </a:t>
              </a:r>
              <a:r>
                <a:rPr lang="en-US" dirty="0">
                  <a:solidFill>
                    <a:schemeClr val="bg1"/>
                  </a:solidFill>
                </a:rPr>
                <a:t>2019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A6FEAFB-0ACA-11A6-A5C8-865425DE90B7}"/>
                  </a:ext>
                </a:extLst>
              </p14:cNvPr>
              <p14:cNvContentPartPr/>
              <p14:nvPr/>
            </p14:nvContentPartPr>
            <p14:xfrm>
              <a:off x="4927680" y="2581560"/>
              <a:ext cx="4139640" cy="319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A6FEAFB-0ACA-11A6-A5C8-865425DE90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8320" y="2572200"/>
                <a:ext cx="4158360" cy="338400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3D52BAD8-BCF9-692D-B319-5F8B27C82CA7}"/>
              </a:ext>
            </a:extLst>
          </p:cNvPr>
          <p:cNvSpPr txBox="1"/>
          <p:nvPr/>
        </p:nvSpPr>
        <p:spPr>
          <a:xfrm>
            <a:off x="8486811" y="6492875"/>
            <a:ext cx="3448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Diba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Buzsáki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Nature Neuroscience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149157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3711-DD0B-E8D2-775F-B03764E1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35" y="365125"/>
            <a:ext cx="10997665" cy="1325563"/>
          </a:xfrm>
        </p:spPr>
        <p:txBody>
          <a:bodyPr/>
          <a:lstStyle/>
          <a:p>
            <a:r>
              <a:rPr lang="en-US" dirty="0"/>
              <a:t>Impairing Sleep SWRs Impairs Spatial Memory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9BF029-1329-FFFC-B449-631F829E4FE4}"/>
              </a:ext>
            </a:extLst>
          </p:cNvPr>
          <p:cNvGrpSpPr/>
          <p:nvPr/>
        </p:nvGrpSpPr>
        <p:grpSpPr>
          <a:xfrm>
            <a:off x="1216251" y="2050216"/>
            <a:ext cx="9333038" cy="3676815"/>
            <a:chOff x="-857234" y="4098643"/>
            <a:chExt cx="9225784" cy="33867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DD12E1F-5D7C-8FF8-878E-144CDE43EC88}"/>
                </a:ext>
              </a:extLst>
            </p:cNvPr>
            <p:cNvGrpSpPr/>
            <p:nvPr/>
          </p:nvGrpSpPr>
          <p:grpSpPr>
            <a:xfrm>
              <a:off x="-857234" y="4098643"/>
              <a:ext cx="5908689" cy="3386726"/>
              <a:chOff x="3001809" y="3367475"/>
              <a:chExt cx="5908689" cy="338672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F3D7B65-47FA-B66B-42BE-746AB2C28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01809" y="3367475"/>
                <a:ext cx="4949998" cy="3061894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B3DB25-DE03-2589-0A5F-A2FB5EF55174}"/>
                  </a:ext>
                </a:extLst>
              </p:cNvPr>
              <p:cNvSpPr txBox="1"/>
              <p:nvPr/>
            </p:nvSpPr>
            <p:spPr>
              <a:xfrm>
                <a:off x="3979683" y="6365344"/>
                <a:ext cx="4930815" cy="388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Girardeau...</a:t>
                </a:r>
                <a:r>
                  <a:rPr lang="en-US" sz="1400" dirty="0" err="1"/>
                  <a:t>Zugaro</a:t>
                </a:r>
                <a:r>
                  <a:rPr lang="en-US" sz="1400" dirty="0"/>
                  <a:t> </a:t>
                </a:r>
                <a:r>
                  <a:rPr lang="en-US" sz="1400" i="1" dirty="0"/>
                  <a:t>Nat. Neuroscience</a:t>
                </a:r>
                <a:r>
                  <a:rPr lang="en-US" sz="1400" dirty="0"/>
                  <a:t>2009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09D69D-FE56-CD53-1ABE-E279AAF65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2764" y="4199574"/>
              <a:ext cx="4275786" cy="3028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701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-228867" y="28639"/>
            <a:ext cx="1240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Sleep States – Wake, REM, NREM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9EA48A-C9FB-95C6-102D-35438CE76E19}"/>
              </a:ext>
            </a:extLst>
          </p:cNvPr>
          <p:cNvGrpSpPr/>
          <p:nvPr/>
        </p:nvGrpSpPr>
        <p:grpSpPr>
          <a:xfrm>
            <a:off x="519764" y="469834"/>
            <a:ext cx="10802422" cy="6388166"/>
            <a:chOff x="1223674" y="462713"/>
            <a:chExt cx="10802422" cy="6388166"/>
          </a:xfrm>
        </p:grpSpPr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CF055356-8467-4A3A-92C6-FC3CB1402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9602" y="2287295"/>
              <a:ext cx="745557" cy="1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5" name="Picture 11">
              <a:extLst>
                <a:ext uri="{FF2B5EF4-FFF2-40B4-BE49-F238E27FC236}">
                  <a16:creationId xmlns:a16="http://schemas.microsoft.com/office/drawing/2014/main" id="{CFFF6362-EA4F-48D2-B847-7F610CC798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8362" y="2287295"/>
              <a:ext cx="466798" cy="1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9" name="Picture 15">
              <a:extLst>
                <a:ext uri="{FF2B5EF4-FFF2-40B4-BE49-F238E27FC236}">
                  <a16:creationId xmlns:a16="http://schemas.microsoft.com/office/drawing/2014/main" id="{607CE21F-C6B6-4D27-BEF6-54747FCA2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4340" y="2287295"/>
              <a:ext cx="400820" cy="1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4" name="Picture 177">
              <a:extLst>
                <a:ext uri="{FF2B5EF4-FFF2-40B4-BE49-F238E27FC236}">
                  <a16:creationId xmlns:a16="http://schemas.microsoft.com/office/drawing/2014/main" id="{0E72A6F5-1F0D-4E53-BFE8-DEE0DB8DE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040" y="5062977"/>
              <a:ext cx="612775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8" name="Picture 181">
              <a:extLst>
                <a:ext uri="{FF2B5EF4-FFF2-40B4-BE49-F238E27FC236}">
                  <a16:creationId xmlns:a16="http://schemas.microsoft.com/office/drawing/2014/main" id="{0B18A159-8645-4309-911F-3DA5782D7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1790" y="5062977"/>
              <a:ext cx="835025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03" name="Group 1002">
              <a:extLst>
                <a:ext uri="{FF2B5EF4-FFF2-40B4-BE49-F238E27FC236}">
                  <a16:creationId xmlns:a16="http://schemas.microsoft.com/office/drawing/2014/main" id="{7A0D4B39-E91F-492F-BCFB-1750FE6C084A}"/>
                </a:ext>
              </a:extLst>
            </p:cNvPr>
            <p:cNvGrpSpPr/>
            <p:nvPr/>
          </p:nvGrpSpPr>
          <p:grpSpPr>
            <a:xfrm>
              <a:off x="1766599" y="3465309"/>
              <a:ext cx="8804937" cy="3124043"/>
              <a:chOff x="6072311" y="3311800"/>
              <a:chExt cx="6042745" cy="3043130"/>
            </a:xfrm>
          </p:grpSpPr>
          <p:grpSp>
            <p:nvGrpSpPr>
              <p:cNvPr id="997" name="Group 996">
                <a:extLst>
                  <a:ext uri="{FF2B5EF4-FFF2-40B4-BE49-F238E27FC236}">
                    <a16:creationId xmlns:a16="http://schemas.microsoft.com/office/drawing/2014/main" id="{335F6ECA-054B-4052-8980-470766B20DF0}"/>
                  </a:ext>
                </a:extLst>
              </p:cNvPr>
              <p:cNvGrpSpPr/>
              <p:nvPr/>
            </p:nvGrpSpPr>
            <p:grpSpPr>
              <a:xfrm>
                <a:off x="6072311" y="3311800"/>
                <a:ext cx="6031944" cy="3043130"/>
                <a:chOff x="6072311" y="3311800"/>
                <a:chExt cx="6031944" cy="3043130"/>
              </a:xfrm>
            </p:grpSpPr>
            <p:grpSp>
              <p:nvGrpSpPr>
                <p:cNvPr id="991" name="Group 990">
                  <a:extLst>
                    <a:ext uri="{FF2B5EF4-FFF2-40B4-BE49-F238E27FC236}">
                      <a16:creationId xmlns:a16="http://schemas.microsoft.com/office/drawing/2014/main" id="{10F22B99-7E78-4071-A135-8305E507803B}"/>
                    </a:ext>
                  </a:extLst>
                </p:cNvPr>
                <p:cNvGrpSpPr/>
                <p:nvPr/>
              </p:nvGrpSpPr>
              <p:grpSpPr>
                <a:xfrm>
                  <a:off x="6072311" y="3311800"/>
                  <a:ext cx="6031944" cy="3043130"/>
                  <a:chOff x="6207355" y="3114999"/>
                  <a:chExt cx="5895280" cy="5422574"/>
                </a:xfrm>
              </p:grpSpPr>
              <p:grpSp>
                <p:nvGrpSpPr>
                  <p:cNvPr id="981" name="Group 980">
                    <a:extLst>
                      <a:ext uri="{FF2B5EF4-FFF2-40B4-BE49-F238E27FC236}">
                        <a16:creationId xmlns:a16="http://schemas.microsoft.com/office/drawing/2014/main" id="{E002CE45-0A04-44B1-8BA5-27D3B6E7C3F0}"/>
                      </a:ext>
                    </a:extLst>
                  </p:cNvPr>
                  <p:cNvGrpSpPr/>
                  <p:nvPr/>
                </p:nvGrpSpPr>
                <p:grpSpPr>
                  <a:xfrm>
                    <a:off x="6207355" y="3114999"/>
                    <a:ext cx="903093" cy="5318353"/>
                    <a:chOff x="6262879" y="3164971"/>
                    <a:chExt cx="903093" cy="5318353"/>
                  </a:xfrm>
                </p:grpSpPr>
                <p:grpSp>
                  <p:nvGrpSpPr>
                    <p:cNvPr id="932" name="Group 931">
                      <a:extLst>
                        <a:ext uri="{FF2B5EF4-FFF2-40B4-BE49-F238E27FC236}">
                          <a16:creationId xmlns:a16="http://schemas.microsoft.com/office/drawing/2014/main" id="{E2AC42E1-803B-4F08-857D-5EFEF85106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62879" y="8023817"/>
                      <a:ext cx="799143" cy="459507"/>
                      <a:chOff x="5212843" y="9211793"/>
                      <a:chExt cx="1223093" cy="829099"/>
                    </a:xfrm>
                  </p:grpSpPr>
                  <p:sp>
                    <p:nvSpPr>
                      <p:cNvPr id="937" name="L-Shape 936">
                        <a:extLst>
                          <a:ext uri="{FF2B5EF4-FFF2-40B4-BE49-F238E27FC236}">
                            <a16:creationId xmlns:a16="http://schemas.microsoft.com/office/drawing/2014/main" id="{861AE564-B5C1-4D68-8890-69455D3ED1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1737" y="9211793"/>
                        <a:ext cx="411482" cy="646782"/>
                      </a:xfrm>
                      <a:prstGeom prst="corner">
                        <a:avLst>
                          <a:gd name="adj1" fmla="val 0"/>
                          <a:gd name="adj2" fmla="val 0"/>
                        </a:avLst>
                      </a:prstGeom>
                      <a:ln w="95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 dirty="0"/>
                      </a:p>
                    </p:txBody>
                  </p:sp>
                  <p:sp>
                    <p:nvSpPr>
                      <p:cNvPr id="935" name="Rectangle 934">
                        <a:extLst>
                          <a:ext uri="{FF2B5EF4-FFF2-40B4-BE49-F238E27FC236}">
                            <a16:creationId xmlns:a16="http://schemas.microsoft.com/office/drawing/2014/main" id="{431AACC1-CEC4-44CE-B2F7-95DFA74C0F3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047301" y="9856224"/>
                        <a:ext cx="205184" cy="1846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none" lIns="0" tIns="0" rIns="0" bIns="0" numCol="1" anchor="t" anchorCtr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lvl1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262626"/>
                            </a:solidFill>
                            <a:effectLst/>
                            <a:latin typeface="Arial" panose="020B0604020202020204" pitchFamily="34" charset="0"/>
                          </a:rPr>
                          <a:t>1 s</a:t>
                        </a:r>
                        <a:endPara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36" name="Rectangle 935">
                        <a:extLst>
                          <a:ext uri="{FF2B5EF4-FFF2-40B4-BE49-F238E27FC236}">
                            <a16:creationId xmlns:a16="http://schemas.microsoft.com/office/drawing/2014/main" id="{27DD74C1-5A2A-45F7-ACEF-F8FAE4271FB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212843" y="9273359"/>
                        <a:ext cx="1223093" cy="593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0" tIns="0" rIns="0" bIns="0" numCol="1" anchor="t" anchorCtr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lvl1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262626"/>
                            </a:solidFill>
                            <a:effectLst/>
                            <a:latin typeface="Arial" panose="020B0604020202020204" pitchFamily="34" charset="0"/>
                          </a:rPr>
                          <a:t>0.5 mV</a:t>
                        </a:r>
                        <a:endPara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972" name="Rectangle 75">
                      <a:extLst>
                        <a:ext uri="{FF2B5EF4-FFF2-40B4-BE49-F238E27FC236}">
                          <a16:creationId xmlns:a16="http://schemas.microsoft.com/office/drawing/2014/main" id="{61E4F1CB-DC72-4416-A65E-D05061EEC61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13925" y="3164971"/>
                      <a:ext cx="452047" cy="1846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00"/>
                          </a:solidFill>
                          <a:effectLst/>
                          <a:latin typeface="Arial" panose="020B0604020202020204" pitchFamily="34" charset="0"/>
                        </a:rPr>
                        <a:t>NREM</a:t>
                      </a:r>
                      <a:endParaRPr kumimoji="0" lang="en-US" altLang="en-US" sz="2800" i="0" u="none" strike="noStrike" cap="none" normalizeH="0" baseline="0" dirty="0">
                        <a:ln>
                          <a:noFill/>
                        </a:ln>
                        <a:solidFill>
                          <a:srgbClr val="00C8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73" name="Rectangle 75">
                      <a:extLst>
                        <a:ext uri="{FF2B5EF4-FFF2-40B4-BE49-F238E27FC236}">
                          <a16:creationId xmlns:a16="http://schemas.microsoft.com/office/drawing/2014/main" id="{DB1BB5AA-9F70-43E7-B708-F3690A3B855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73708" y="4586460"/>
                      <a:ext cx="341440" cy="1846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REM</a:t>
                      </a:r>
                      <a:endParaRPr kumimoji="0" lang="en-US" altLang="en-US" sz="280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74" name="Rectangle 75">
                      <a:extLst>
                        <a:ext uri="{FF2B5EF4-FFF2-40B4-BE49-F238E27FC236}">
                          <a16:creationId xmlns:a16="http://schemas.microsoft.com/office/drawing/2014/main" id="{EF6E375B-261A-4617-96C4-55BE41D37D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29803" y="6047535"/>
                      <a:ext cx="387029" cy="1846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Wake</a:t>
                      </a:r>
                      <a:endParaRPr kumimoji="0" lang="en-US" altLang="en-US" sz="2800" i="0" u="none" strike="noStrike" cap="none" normalizeH="0" baseline="0" dirty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75" name="Rectangle 75">
                      <a:extLst>
                        <a:ext uri="{FF2B5EF4-FFF2-40B4-BE49-F238E27FC236}">
                          <a16:creationId xmlns:a16="http://schemas.microsoft.com/office/drawing/2014/main" id="{389C7BB6-2731-4214-963D-814B00104FE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632072" y="3608820"/>
                      <a:ext cx="275737" cy="3068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00"/>
                          </a:solidFill>
                          <a:effectLst/>
                          <a:latin typeface="Arial" panose="020B0604020202020204" pitchFamily="34" charset="0"/>
                        </a:rPr>
                        <a:t>LFP</a:t>
                      </a:r>
                      <a:endParaRPr kumimoji="0" lang="en-US" altLang="en-US" sz="2800" i="0" u="none" strike="noStrike" cap="none" normalizeH="0" baseline="0" dirty="0">
                        <a:ln>
                          <a:noFill/>
                        </a:ln>
                        <a:solidFill>
                          <a:srgbClr val="00C8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76" name="Rectangle 75">
                      <a:extLst>
                        <a:ext uri="{FF2B5EF4-FFF2-40B4-BE49-F238E27FC236}">
                          <a16:creationId xmlns:a16="http://schemas.microsoft.com/office/drawing/2014/main" id="{F9193B5D-CDAC-4FFE-9CA7-8CABB665AA1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572260" y="4155570"/>
                      <a:ext cx="351058" cy="1846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00"/>
                          </a:solidFill>
                          <a:effectLst/>
                          <a:latin typeface="Arial" panose="020B0604020202020204" pitchFamily="34" charset="0"/>
                        </a:rPr>
                        <a:t>EMG</a:t>
                      </a:r>
                      <a:endParaRPr kumimoji="0" lang="en-US" altLang="en-US" sz="2800" i="0" u="none" strike="noStrike" cap="none" normalizeH="0" baseline="0" dirty="0">
                        <a:ln>
                          <a:noFill/>
                        </a:ln>
                        <a:solidFill>
                          <a:srgbClr val="00C8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77" name="Rectangle 75">
                      <a:extLst>
                        <a:ext uri="{FF2B5EF4-FFF2-40B4-BE49-F238E27FC236}">
                          <a16:creationId xmlns:a16="http://schemas.microsoft.com/office/drawing/2014/main" id="{E478B446-0E58-4742-BC1D-CB8082E8AB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608780" y="5130703"/>
                      <a:ext cx="275737" cy="3068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LFP</a:t>
                      </a:r>
                      <a:endParaRPr kumimoji="0" lang="en-US" altLang="en-US" sz="280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78" name="Rectangle 75">
                      <a:extLst>
                        <a:ext uri="{FF2B5EF4-FFF2-40B4-BE49-F238E27FC236}">
                          <a16:creationId xmlns:a16="http://schemas.microsoft.com/office/drawing/2014/main" id="{A4F57737-DB69-41C5-8E38-30968A9B05A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590438" y="5655169"/>
                      <a:ext cx="351058" cy="1846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EMG</a:t>
                      </a:r>
                      <a:endParaRPr kumimoji="0" lang="en-US" altLang="en-US" sz="280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79" name="Rectangle 75">
                      <a:extLst>
                        <a:ext uri="{FF2B5EF4-FFF2-40B4-BE49-F238E27FC236}">
                          <a16:creationId xmlns:a16="http://schemas.microsoft.com/office/drawing/2014/main" id="{CD3EE468-3EE9-4F6E-923A-192A8EE6EBE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606154" y="6558065"/>
                      <a:ext cx="275737" cy="3068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LFP</a:t>
                      </a:r>
                      <a:endParaRPr kumimoji="0" lang="en-US" altLang="en-US" sz="2800" i="0" u="none" strike="noStrike" cap="none" normalizeH="0" baseline="0" dirty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980" name="Rectangle 75">
                      <a:extLst>
                        <a:ext uri="{FF2B5EF4-FFF2-40B4-BE49-F238E27FC236}">
                          <a16:creationId xmlns:a16="http://schemas.microsoft.com/office/drawing/2014/main" id="{AE7D1CA7-6261-49D3-8B01-35B1EA5F22D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573514" y="7491613"/>
                      <a:ext cx="351058" cy="1846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EMG</a:t>
                      </a:r>
                      <a:endParaRPr kumimoji="0" lang="en-US" altLang="en-US" sz="2800" i="0" u="none" strike="noStrike" cap="none" normalizeH="0" baseline="0" dirty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983" name="Group 982">
                    <a:extLst>
                      <a:ext uri="{FF2B5EF4-FFF2-40B4-BE49-F238E27FC236}">
                        <a16:creationId xmlns:a16="http://schemas.microsoft.com/office/drawing/2014/main" id="{5E9EB480-2066-480C-B5A8-59F60B25CECC}"/>
                      </a:ext>
                    </a:extLst>
                  </p:cNvPr>
                  <p:cNvGrpSpPr/>
                  <p:nvPr/>
                </p:nvGrpSpPr>
                <p:grpSpPr>
                  <a:xfrm>
                    <a:off x="6884424" y="6361778"/>
                    <a:ext cx="5218211" cy="2175795"/>
                    <a:chOff x="5805520" y="5857824"/>
                    <a:chExt cx="6197348" cy="3171888"/>
                  </a:xfrm>
                </p:grpSpPr>
                <p:grpSp>
                  <p:nvGrpSpPr>
                    <p:cNvPr id="987" name="Group 986">
                      <a:extLst>
                        <a:ext uri="{FF2B5EF4-FFF2-40B4-BE49-F238E27FC236}">
                          <a16:creationId xmlns:a16="http://schemas.microsoft.com/office/drawing/2014/main" id="{A84E2321-C551-4DF0-AECC-3549DCE83A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05520" y="5857824"/>
                      <a:ext cx="6192435" cy="988371"/>
                      <a:chOff x="5827217" y="4451054"/>
                      <a:chExt cx="6192435" cy="988371"/>
                    </a:xfrm>
                  </p:grpSpPr>
                  <p:sp>
                    <p:nvSpPr>
                      <p:cNvPr id="988" name="Freeform 1179">
                        <a:extLst>
                          <a:ext uri="{FF2B5EF4-FFF2-40B4-BE49-F238E27FC236}">
                            <a16:creationId xmlns:a16="http://schemas.microsoft.com/office/drawing/2014/main" id="{C02BF905-2F0F-4AFF-BD8A-D1BC5A0E1A6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827217" y="4451054"/>
                        <a:ext cx="1773239" cy="965199"/>
                      </a:xfrm>
                      <a:custGeom>
                        <a:avLst/>
                        <a:gdLst>
                          <a:gd name="T0" fmla="*/ 17 w 1117"/>
                          <a:gd name="T1" fmla="*/ 177 h 608"/>
                          <a:gd name="T2" fmla="*/ 36 w 1117"/>
                          <a:gd name="T3" fmla="*/ 376 h 608"/>
                          <a:gd name="T4" fmla="*/ 53 w 1117"/>
                          <a:gd name="T5" fmla="*/ 274 h 608"/>
                          <a:gd name="T6" fmla="*/ 70 w 1117"/>
                          <a:gd name="T7" fmla="*/ 96 h 608"/>
                          <a:gd name="T8" fmla="*/ 86 w 1117"/>
                          <a:gd name="T9" fmla="*/ 200 h 608"/>
                          <a:gd name="T10" fmla="*/ 105 w 1117"/>
                          <a:gd name="T11" fmla="*/ 149 h 608"/>
                          <a:gd name="T12" fmla="*/ 122 w 1117"/>
                          <a:gd name="T13" fmla="*/ 199 h 608"/>
                          <a:gd name="T14" fmla="*/ 139 w 1117"/>
                          <a:gd name="T15" fmla="*/ 397 h 608"/>
                          <a:gd name="T16" fmla="*/ 156 w 1117"/>
                          <a:gd name="T17" fmla="*/ 271 h 608"/>
                          <a:gd name="T18" fmla="*/ 174 w 1117"/>
                          <a:gd name="T19" fmla="*/ 308 h 608"/>
                          <a:gd name="T20" fmla="*/ 190 w 1117"/>
                          <a:gd name="T21" fmla="*/ 194 h 608"/>
                          <a:gd name="T22" fmla="*/ 206 w 1117"/>
                          <a:gd name="T23" fmla="*/ 297 h 608"/>
                          <a:gd name="T24" fmla="*/ 224 w 1117"/>
                          <a:gd name="T25" fmla="*/ 297 h 608"/>
                          <a:gd name="T26" fmla="*/ 242 w 1117"/>
                          <a:gd name="T27" fmla="*/ 352 h 608"/>
                          <a:gd name="T28" fmla="*/ 261 w 1117"/>
                          <a:gd name="T29" fmla="*/ 270 h 608"/>
                          <a:gd name="T30" fmla="*/ 278 w 1117"/>
                          <a:gd name="T31" fmla="*/ 112 h 608"/>
                          <a:gd name="T32" fmla="*/ 295 w 1117"/>
                          <a:gd name="T33" fmla="*/ 328 h 608"/>
                          <a:gd name="T34" fmla="*/ 313 w 1117"/>
                          <a:gd name="T35" fmla="*/ 255 h 608"/>
                          <a:gd name="T36" fmla="*/ 329 w 1117"/>
                          <a:gd name="T37" fmla="*/ 332 h 608"/>
                          <a:gd name="T38" fmla="*/ 347 w 1117"/>
                          <a:gd name="T39" fmla="*/ 132 h 608"/>
                          <a:gd name="T40" fmla="*/ 365 w 1117"/>
                          <a:gd name="T41" fmla="*/ 278 h 608"/>
                          <a:gd name="T42" fmla="*/ 384 w 1117"/>
                          <a:gd name="T43" fmla="*/ 323 h 608"/>
                          <a:gd name="T44" fmla="*/ 402 w 1117"/>
                          <a:gd name="T45" fmla="*/ 249 h 608"/>
                          <a:gd name="T46" fmla="*/ 420 w 1117"/>
                          <a:gd name="T47" fmla="*/ 285 h 608"/>
                          <a:gd name="T48" fmla="*/ 438 w 1117"/>
                          <a:gd name="T49" fmla="*/ 364 h 608"/>
                          <a:gd name="T50" fmla="*/ 454 w 1117"/>
                          <a:gd name="T51" fmla="*/ 233 h 608"/>
                          <a:gd name="T52" fmla="*/ 472 w 1117"/>
                          <a:gd name="T53" fmla="*/ 191 h 608"/>
                          <a:gd name="T54" fmla="*/ 488 w 1117"/>
                          <a:gd name="T55" fmla="*/ 348 h 608"/>
                          <a:gd name="T56" fmla="*/ 507 w 1117"/>
                          <a:gd name="T57" fmla="*/ 254 h 608"/>
                          <a:gd name="T58" fmla="*/ 523 w 1117"/>
                          <a:gd name="T59" fmla="*/ 244 h 608"/>
                          <a:gd name="T60" fmla="*/ 540 w 1117"/>
                          <a:gd name="T61" fmla="*/ 317 h 608"/>
                          <a:gd name="T62" fmla="*/ 558 w 1117"/>
                          <a:gd name="T63" fmla="*/ 207 h 608"/>
                          <a:gd name="T64" fmla="*/ 576 w 1117"/>
                          <a:gd name="T65" fmla="*/ 183 h 608"/>
                          <a:gd name="T66" fmla="*/ 593 w 1117"/>
                          <a:gd name="T67" fmla="*/ 376 h 608"/>
                          <a:gd name="T68" fmla="*/ 612 w 1117"/>
                          <a:gd name="T69" fmla="*/ 299 h 608"/>
                          <a:gd name="T70" fmla="*/ 630 w 1117"/>
                          <a:gd name="T71" fmla="*/ 237 h 608"/>
                          <a:gd name="T72" fmla="*/ 648 w 1117"/>
                          <a:gd name="T73" fmla="*/ 318 h 608"/>
                          <a:gd name="T74" fmla="*/ 665 w 1117"/>
                          <a:gd name="T75" fmla="*/ 278 h 608"/>
                          <a:gd name="T76" fmla="*/ 682 w 1117"/>
                          <a:gd name="T77" fmla="*/ 262 h 608"/>
                          <a:gd name="T78" fmla="*/ 699 w 1117"/>
                          <a:gd name="T79" fmla="*/ 280 h 608"/>
                          <a:gd name="T80" fmla="*/ 716 w 1117"/>
                          <a:gd name="T81" fmla="*/ 238 h 608"/>
                          <a:gd name="T82" fmla="*/ 733 w 1117"/>
                          <a:gd name="T83" fmla="*/ 227 h 608"/>
                          <a:gd name="T84" fmla="*/ 750 w 1117"/>
                          <a:gd name="T85" fmla="*/ 375 h 608"/>
                          <a:gd name="T86" fmla="*/ 767 w 1117"/>
                          <a:gd name="T87" fmla="*/ 115 h 608"/>
                          <a:gd name="T88" fmla="*/ 785 w 1117"/>
                          <a:gd name="T89" fmla="*/ 369 h 608"/>
                          <a:gd name="T90" fmla="*/ 803 w 1117"/>
                          <a:gd name="T91" fmla="*/ 241 h 608"/>
                          <a:gd name="T92" fmla="*/ 823 w 1117"/>
                          <a:gd name="T93" fmla="*/ 378 h 608"/>
                          <a:gd name="T94" fmla="*/ 841 w 1117"/>
                          <a:gd name="T95" fmla="*/ 279 h 608"/>
                          <a:gd name="T96" fmla="*/ 861 w 1117"/>
                          <a:gd name="T97" fmla="*/ 406 h 608"/>
                          <a:gd name="T98" fmla="*/ 879 w 1117"/>
                          <a:gd name="T99" fmla="*/ 306 h 608"/>
                          <a:gd name="T100" fmla="*/ 897 w 1117"/>
                          <a:gd name="T101" fmla="*/ 209 h 608"/>
                          <a:gd name="T102" fmla="*/ 915 w 1117"/>
                          <a:gd name="T103" fmla="*/ 208 h 608"/>
                          <a:gd name="T104" fmla="*/ 932 w 1117"/>
                          <a:gd name="T105" fmla="*/ 396 h 608"/>
                          <a:gd name="T106" fmla="*/ 950 w 1117"/>
                          <a:gd name="T107" fmla="*/ 364 h 608"/>
                          <a:gd name="T108" fmla="*/ 967 w 1117"/>
                          <a:gd name="T109" fmla="*/ 181 h 608"/>
                          <a:gd name="T110" fmla="*/ 984 w 1117"/>
                          <a:gd name="T111" fmla="*/ 353 h 608"/>
                          <a:gd name="T112" fmla="*/ 1003 w 1117"/>
                          <a:gd name="T113" fmla="*/ 236 h 608"/>
                          <a:gd name="T114" fmla="*/ 1022 w 1117"/>
                          <a:gd name="T115" fmla="*/ 441 h 608"/>
                          <a:gd name="T116" fmla="*/ 1040 w 1117"/>
                          <a:gd name="T117" fmla="*/ 375 h 608"/>
                          <a:gd name="T118" fmla="*/ 1058 w 1117"/>
                          <a:gd name="T119" fmla="*/ 398 h 608"/>
                          <a:gd name="T120" fmla="*/ 1076 w 1117"/>
                          <a:gd name="T121" fmla="*/ 276 h 608"/>
                          <a:gd name="T122" fmla="*/ 1093 w 1117"/>
                          <a:gd name="T123" fmla="*/ 279 h 608"/>
                          <a:gd name="T124" fmla="*/ 1110 w 1117"/>
                          <a:gd name="T125" fmla="*/ 241 h 60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  <a:cxn ang="0">
                            <a:pos x="T114" y="T115"/>
                          </a:cxn>
                          <a:cxn ang="0">
                            <a:pos x="T116" y="T117"/>
                          </a:cxn>
                          <a:cxn ang="0">
                            <a:pos x="T118" y="T119"/>
                          </a:cxn>
                          <a:cxn ang="0">
                            <a:pos x="T120" y="T121"/>
                          </a:cxn>
                          <a:cxn ang="0">
                            <a:pos x="T122" y="T123"/>
                          </a:cxn>
                          <a:cxn ang="0">
                            <a:pos x="T124" y="T125"/>
                          </a:cxn>
                        </a:cxnLst>
                        <a:rect l="0" t="0" r="r" b="b"/>
                        <a:pathLst>
                          <a:path w="1117" h="608">
                            <a:moveTo>
                              <a:pt x="0" y="286"/>
                            </a:moveTo>
                            <a:lnTo>
                              <a:pt x="0" y="245"/>
                            </a:lnTo>
                            <a:lnTo>
                              <a:pt x="0" y="282"/>
                            </a:lnTo>
                            <a:lnTo>
                              <a:pt x="1" y="267"/>
                            </a:lnTo>
                            <a:lnTo>
                              <a:pt x="1" y="310"/>
                            </a:lnTo>
                            <a:lnTo>
                              <a:pt x="1" y="270"/>
                            </a:lnTo>
                            <a:lnTo>
                              <a:pt x="1" y="235"/>
                            </a:lnTo>
                            <a:lnTo>
                              <a:pt x="2" y="287"/>
                            </a:lnTo>
                            <a:lnTo>
                              <a:pt x="2" y="333"/>
                            </a:lnTo>
                            <a:lnTo>
                              <a:pt x="2" y="316"/>
                            </a:lnTo>
                            <a:lnTo>
                              <a:pt x="2" y="443"/>
                            </a:lnTo>
                            <a:lnTo>
                              <a:pt x="2" y="373"/>
                            </a:lnTo>
                            <a:lnTo>
                              <a:pt x="3" y="377"/>
                            </a:lnTo>
                            <a:lnTo>
                              <a:pt x="3" y="348"/>
                            </a:lnTo>
                            <a:lnTo>
                              <a:pt x="3" y="321"/>
                            </a:lnTo>
                            <a:lnTo>
                              <a:pt x="3" y="363"/>
                            </a:lnTo>
                            <a:lnTo>
                              <a:pt x="4" y="390"/>
                            </a:lnTo>
                            <a:lnTo>
                              <a:pt x="4" y="289"/>
                            </a:lnTo>
                            <a:lnTo>
                              <a:pt x="4" y="300"/>
                            </a:lnTo>
                            <a:lnTo>
                              <a:pt x="5" y="270"/>
                            </a:lnTo>
                            <a:lnTo>
                              <a:pt x="5" y="295"/>
                            </a:lnTo>
                            <a:lnTo>
                              <a:pt x="5" y="351"/>
                            </a:lnTo>
                            <a:lnTo>
                              <a:pt x="5" y="281"/>
                            </a:lnTo>
                            <a:lnTo>
                              <a:pt x="6" y="331"/>
                            </a:lnTo>
                            <a:lnTo>
                              <a:pt x="6" y="249"/>
                            </a:lnTo>
                            <a:lnTo>
                              <a:pt x="6" y="292"/>
                            </a:lnTo>
                            <a:lnTo>
                              <a:pt x="6" y="265"/>
                            </a:lnTo>
                            <a:lnTo>
                              <a:pt x="7" y="357"/>
                            </a:lnTo>
                            <a:lnTo>
                              <a:pt x="7" y="455"/>
                            </a:lnTo>
                            <a:lnTo>
                              <a:pt x="7" y="300"/>
                            </a:lnTo>
                            <a:lnTo>
                              <a:pt x="7" y="320"/>
                            </a:lnTo>
                            <a:lnTo>
                              <a:pt x="8" y="357"/>
                            </a:lnTo>
                            <a:lnTo>
                              <a:pt x="8" y="335"/>
                            </a:lnTo>
                            <a:lnTo>
                              <a:pt x="8" y="340"/>
                            </a:lnTo>
                            <a:lnTo>
                              <a:pt x="8" y="350"/>
                            </a:lnTo>
                            <a:lnTo>
                              <a:pt x="9" y="393"/>
                            </a:lnTo>
                            <a:lnTo>
                              <a:pt x="9" y="277"/>
                            </a:lnTo>
                            <a:lnTo>
                              <a:pt x="9" y="329"/>
                            </a:lnTo>
                            <a:lnTo>
                              <a:pt x="9" y="268"/>
                            </a:lnTo>
                            <a:lnTo>
                              <a:pt x="10" y="306"/>
                            </a:lnTo>
                            <a:lnTo>
                              <a:pt x="10" y="312"/>
                            </a:lnTo>
                            <a:lnTo>
                              <a:pt x="10" y="308"/>
                            </a:lnTo>
                            <a:lnTo>
                              <a:pt x="10" y="306"/>
                            </a:lnTo>
                            <a:lnTo>
                              <a:pt x="10" y="313"/>
                            </a:lnTo>
                            <a:lnTo>
                              <a:pt x="11" y="289"/>
                            </a:lnTo>
                            <a:lnTo>
                              <a:pt x="11" y="297"/>
                            </a:lnTo>
                            <a:lnTo>
                              <a:pt x="11" y="331"/>
                            </a:lnTo>
                            <a:lnTo>
                              <a:pt x="11" y="279"/>
                            </a:lnTo>
                            <a:lnTo>
                              <a:pt x="11" y="302"/>
                            </a:lnTo>
                            <a:lnTo>
                              <a:pt x="12" y="271"/>
                            </a:lnTo>
                            <a:lnTo>
                              <a:pt x="12" y="238"/>
                            </a:lnTo>
                            <a:lnTo>
                              <a:pt x="12" y="168"/>
                            </a:lnTo>
                            <a:lnTo>
                              <a:pt x="12" y="160"/>
                            </a:lnTo>
                            <a:lnTo>
                              <a:pt x="12" y="198"/>
                            </a:lnTo>
                            <a:lnTo>
                              <a:pt x="13" y="268"/>
                            </a:lnTo>
                            <a:lnTo>
                              <a:pt x="13" y="334"/>
                            </a:lnTo>
                            <a:lnTo>
                              <a:pt x="13" y="363"/>
                            </a:lnTo>
                            <a:lnTo>
                              <a:pt x="14" y="409"/>
                            </a:lnTo>
                            <a:lnTo>
                              <a:pt x="14" y="390"/>
                            </a:lnTo>
                            <a:lnTo>
                              <a:pt x="14" y="322"/>
                            </a:lnTo>
                            <a:lnTo>
                              <a:pt x="14" y="357"/>
                            </a:lnTo>
                            <a:lnTo>
                              <a:pt x="15" y="390"/>
                            </a:lnTo>
                            <a:lnTo>
                              <a:pt x="15" y="371"/>
                            </a:lnTo>
                            <a:lnTo>
                              <a:pt x="15" y="371"/>
                            </a:lnTo>
                            <a:lnTo>
                              <a:pt x="15" y="331"/>
                            </a:lnTo>
                            <a:lnTo>
                              <a:pt x="16" y="273"/>
                            </a:lnTo>
                            <a:lnTo>
                              <a:pt x="16" y="265"/>
                            </a:lnTo>
                            <a:lnTo>
                              <a:pt x="16" y="287"/>
                            </a:lnTo>
                            <a:lnTo>
                              <a:pt x="17" y="211"/>
                            </a:lnTo>
                            <a:lnTo>
                              <a:pt x="17" y="177"/>
                            </a:lnTo>
                            <a:lnTo>
                              <a:pt x="17" y="268"/>
                            </a:lnTo>
                            <a:lnTo>
                              <a:pt x="17" y="251"/>
                            </a:lnTo>
                            <a:lnTo>
                              <a:pt x="18" y="232"/>
                            </a:lnTo>
                            <a:lnTo>
                              <a:pt x="18" y="298"/>
                            </a:lnTo>
                            <a:lnTo>
                              <a:pt x="18" y="362"/>
                            </a:lnTo>
                            <a:lnTo>
                              <a:pt x="19" y="211"/>
                            </a:lnTo>
                            <a:lnTo>
                              <a:pt x="19" y="265"/>
                            </a:lnTo>
                            <a:lnTo>
                              <a:pt x="19" y="330"/>
                            </a:lnTo>
                            <a:lnTo>
                              <a:pt x="19" y="320"/>
                            </a:lnTo>
                            <a:lnTo>
                              <a:pt x="19" y="330"/>
                            </a:lnTo>
                            <a:lnTo>
                              <a:pt x="20" y="330"/>
                            </a:lnTo>
                            <a:lnTo>
                              <a:pt x="20" y="294"/>
                            </a:lnTo>
                            <a:lnTo>
                              <a:pt x="20" y="340"/>
                            </a:lnTo>
                            <a:lnTo>
                              <a:pt x="20" y="226"/>
                            </a:lnTo>
                            <a:lnTo>
                              <a:pt x="20" y="236"/>
                            </a:lnTo>
                            <a:lnTo>
                              <a:pt x="21" y="209"/>
                            </a:lnTo>
                            <a:lnTo>
                              <a:pt x="21" y="272"/>
                            </a:lnTo>
                            <a:lnTo>
                              <a:pt x="21" y="253"/>
                            </a:lnTo>
                            <a:lnTo>
                              <a:pt x="22" y="184"/>
                            </a:lnTo>
                            <a:lnTo>
                              <a:pt x="22" y="205"/>
                            </a:lnTo>
                            <a:lnTo>
                              <a:pt x="22" y="170"/>
                            </a:lnTo>
                            <a:lnTo>
                              <a:pt x="23" y="24"/>
                            </a:lnTo>
                            <a:lnTo>
                              <a:pt x="23" y="58"/>
                            </a:lnTo>
                            <a:lnTo>
                              <a:pt x="23" y="162"/>
                            </a:lnTo>
                            <a:lnTo>
                              <a:pt x="24" y="253"/>
                            </a:lnTo>
                            <a:lnTo>
                              <a:pt x="24" y="257"/>
                            </a:lnTo>
                            <a:lnTo>
                              <a:pt x="24" y="297"/>
                            </a:lnTo>
                            <a:lnTo>
                              <a:pt x="25" y="283"/>
                            </a:lnTo>
                            <a:lnTo>
                              <a:pt x="25" y="255"/>
                            </a:lnTo>
                            <a:lnTo>
                              <a:pt x="25" y="277"/>
                            </a:lnTo>
                            <a:lnTo>
                              <a:pt x="25" y="239"/>
                            </a:lnTo>
                            <a:lnTo>
                              <a:pt x="26" y="360"/>
                            </a:lnTo>
                            <a:lnTo>
                              <a:pt x="26" y="336"/>
                            </a:lnTo>
                            <a:lnTo>
                              <a:pt x="26" y="349"/>
                            </a:lnTo>
                            <a:lnTo>
                              <a:pt x="26" y="252"/>
                            </a:lnTo>
                            <a:lnTo>
                              <a:pt x="27" y="290"/>
                            </a:lnTo>
                            <a:lnTo>
                              <a:pt x="27" y="368"/>
                            </a:lnTo>
                            <a:lnTo>
                              <a:pt x="27" y="360"/>
                            </a:lnTo>
                            <a:lnTo>
                              <a:pt x="28" y="310"/>
                            </a:lnTo>
                            <a:lnTo>
                              <a:pt x="28" y="318"/>
                            </a:lnTo>
                            <a:lnTo>
                              <a:pt x="28" y="343"/>
                            </a:lnTo>
                            <a:lnTo>
                              <a:pt x="28" y="396"/>
                            </a:lnTo>
                            <a:lnTo>
                              <a:pt x="28" y="415"/>
                            </a:lnTo>
                            <a:lnTo>
                              <a:pt x="29" y="358"/>
                            </a:lnTo>
                            <a:lnTo>
                              <a:pt x="29" y="351"/>
                            </a:lnTo>
                            <a:lnTo>
                              <a:pt x="29" y="355"/>
                            </a:lnTo>
                            <a:lnTo>
                              <a:pt x="30" y="288"/>
                            </a:lnTo>
                            <a:lnTo>
                              <a:pt x="30" y="244"/>
                            </a:lnTo>
                            <a:lnTo>
                              <a:pt x="30" y="208"/>
                            </a:lnTo>
                            <a:lnTo>
                              <a:pt x="30" y="239"/>
                            </a:lnTo>
                            <a:lnTo>
                              <a:pt x="31" y="293"/>
                            </a:lnTo>
                            <a:lnTo>
                              <a:pt x="31" y="270"/>
                            </a:lnTo>
                            <a:lnTo>
                              <a:pt x="31" y="256"/>
                            </a:lnTo>
                            <a:lnTo>
                              <a:pt x="32" y="336"/>
                            </a:lnTo>
                            <a:lnTo>
                              <a:pt x="32" y="375"/>
                            </a:lnTo>
                            <a:lnTo>
                              <a:pt x="32" y="399"/>
                            </a:lnTo>
                            <a:lnTo>
                              <a:pt x="32" y="382"/>
                            </a:lnTo>
                            <a:lnTo>
                              <a:pt x="32" y="418"/>
                            </a:lnTo>
                            <a:lnTo>
                              <a:pt x="33" y="362"/>
                            </a:lnTo>
                            <a:lnTo>
                              <a:pt x="33" y="375"/>
                            </a:lnTo>
                            <a:lnTo>
                              <a:pt x="34" y="323"/>
                            </a:lnTo>
                            <a:lnTo>
                              <a:pt x="34" y="317"/>
                            </a:lnTo>
                            <a:lnTo>
                              <a:pt x="34" y="422"/>
                            </a:lnTo>
                            <a:lnTo>
                              <a:pt x="34" y="341"/>
                            </a:lnTo>
                            <a:lnTo>
                              <a:pt x="34" y="347"/>
                            </a:lnTo>
                            <a:lnTo>
                              <a:pt x="35" y="377"/>
                            </a:lnTo>
                            <a:lnTo>
                              <a:pt x="35" y="370"/>
                            </a:lnTo>
                            <a:lnTo>
                              <a:pt x="35" y="422"/>
                            </a:lnTo>
                            <a:lnTo>
                              <a:pt x="35" y="533"/>
                            </a:lnTo>
                            <a:lnTo>
                              <a:pt x="36" y="376"/>
                            </a:lnTo>
                            <a:lnTo>
                              <a:pt x="36" y="349"/>
                            </a:lnTo>
                            <a:lnTo>
                              <a:pt x="36" y="378"/>
                            </a:lnTo>
                            <a:lnTo>
                              <a:pt x="36" y="383"/>
                            </a:lnTo>
                            <a:lnTo>
                              <a:pt x="37" y="404"/>
                            </a:lnTo>
                            <a:lnTo>
                              <a:pt x="37" y="373"/>
                            </a:lnTo>
                            <a:lnTo>
                              <a:pt x="37" y="398"/>
                            </a:lnTo>
                            <a:lnTo>
                              <a:pt x="37" y="397"/>
                            </a:lnTo>
                            <a:lnTo>
                              <a:pt x="38" y="427"/>
                            </a:lnTo>
                            <a:lnTo>
                              <a:pt x="38" y="399"/>
                            </a:lnTo>
                            <a:lnTo>
                              <a:pt x="38" y="424"/>
                            </a:lnTo>
                            <a:lnTo>
                              <a:pt x="38" y="408"/>
                            </a:lnTo>
                            <a:lnTo>
                              <a:pt x="38" y="409"/>
                            </a:lnTo>
                            <a:lnTo>
                              <a:pt x="39" y="379"/>
                            </a:lnTo>
                            <a:lnTo>
                              <a:pt x="39" y="398"/>
                            </a:lnTo>
                            <a:lnTo>
                              <a:pt x="39" y="353"/>
                            </a:lnTo>
                            <a:lnTo>
                              <a:pt x="39" y="340"/>
                            </a:lnTo>
                            <a:lnTo>
                              <a:pt x="39" y="356"/>
                            </a:lnTo>
                            <a:lnTo>
                              <a:pt x="40" y="353"/>
                            </a:lnTo>
                            <a:lnTo>
                              <a:pt x="40" y="439"/>
                            </a:lnTo>
                            <a:lnTo>
                              <a:pt x="40" y="411"/>
                            </a:lnTo>
                            <a:lnTo>
                              <a:pt x="41" y="356"/>
                            </a:lnTo>
                            <a:lnTo>
                              <a:pt x="41" y="339"/>
                            </a:lnTo>
                            <a:lnTo>
                              <a:pt x="41" y="350"/>
                            </a:lnTo>
                            <a:lnTo>
                              <a:pt x="41" y="342"/>
                            </a:lnTo>
                            <a:lnTo>
                              <a:pt x="42" y="364"/>
                            </a:lnTo>
                            <a:lnTo>
                              <a:pt x="42" y="365"/>
                            </a:lnTo>
                            <a:lnTo>
                              <a:pt x="42" y="358"/>
                            </a:lnTo>
                            <a:lnTo>
                              <a:pt x="42" y="360"/>
                            </a:lnTo>
                            <a:lnTo>
                              <a:pt x="42" y="355"/>
                            </a:lnTo>
                            <a:lnTo>
                              <a:pt x="43" y="360"/>
                            </a:lnTo>
                            <a:lnTo>
                              <a:pt x="43" y="353"/>
                            </a:lnTo>
                            <a:lnTo>
                              <a:pt x="43" y="358"/>
                            </a:lnTo>
                            <a:lnTo>
                              <a:pt x="43" y="383"/>
                            </a:lnTo>
                            <a:lnTo>
                              <a:pt x="44" y="391"/>
                            </a:lnTo>
                            <a:lnTo>
                              <a:pt x="44" y="349"/>
                            </a:lnTo>
                            <a:lnTo>
                              <a:pt x="44" y="350"/>
                            </a:lnTo>
                            <a:lnTo>
                              <a:pt x="45" y="255"/>
                            </a:lnTo>
                            <a:lnTo>
                              <a:pt x="45" y="225"/>
                            </a:lnTo>
                            <a:lnTo>
                              <a:pt x="45" y="162"/>
                            </a:lnTo>
                            <a:lnTo>
                              <a:pt x="45" y="169"/>
                            </a:lnTo>
                            <a:lnTo>
                              <a:pt x="46" y="211"/>
                            </a:lnTo>
                            <a:lnTo>
                              <a:pt x="46" y="182"/>
                            </a:lnTo>
                            <a:lnTo>
                              <a:pt x="46" y="185"/>
                            </a:lnTo>
                            <a:lnTo>
                              <a:pt x="46" y="213"/>
                            </a:lnTo>
                            <a:lnTo>
                              <a:pt x="47" y="203"/>
                            </a:lnTo>
                            <a:lnTo>
                              <a:pt x="47" y="228"/>
                            </a:lnTo>
                            <a:lnTo>
                              <a:pt x="47" y="307"/>
                            </a:lnTo>
                            <a:lnTo>
                              <a:pt x="47" y="290"/>
                            </a:lnTo>
                            <a:lnTo>
                              <a:pt x="48" y="219"/>
                            </a:lnTo>
                            <a:lnTo>
                              <a:pt x="48" y="281"/>
                            </a:lnTo>
                            <a:lnTo>
                              <a:pt x="48" y="282"/>
                            </a:lnTo>
                            <a:lnTo>
                              <a:pt x="49" y="411"/>
                            </a:lnTo>
                            <a:lnTo>
                              <a:pt x="49" y="411"/>
                            </a:lnTo>
                            <a:lnTo>
                              <a:pt x="49" y="320"/>
                            </a:lnTo>
                            <a:lnTo>
                              <a:pt x="50" y="305"/>
                            </a:lnTo>
                            <a:lnTo>
                              <a:pt x="50" y="336"/>
                            </a:lnTo>
                            <a:lnTo>
                              <a:pt x="50" y="310"/>
                            </a:lnTo>
                            <a:lnTo>
                              <a:pt x="50" y="278"/>
                            </a:lnTo>
                            <a:lnTo>
                              <a:pt x="51" y="237"/>
                            </a:lnTo>
                            <a:lnTo>
                              <a:pt x="51" y="235"/>
                            </a:lnTo>
                            <a:lnTo>
                              <a:pt x="51" y="280"/>
                            </a:lnTo>
                            <a:lnTo>
                              <a:pt x="51" y="180"/>
                            </a:lnTo>
                            <a:lnTo>
                              <a:pt x="51" y="180"/>
                            </a:lnTo>
                            <a:lnTo>
                              <a:pt x="51" y="163"/>
                            </a:lnTo>
                            <a:lnTo>
                              <a:pt x="52" y="117"/>
                            </a:lnTo>
                            <a:lnTo>
                              <a:pt x="52" y="129"/>
                            </a:lnTo>
                            <a:lnTo>
                              <a:pt x="52" y="179"/>
                            </a:lnTo>
                            <a:lnTo>
                              <a:pt x="53" y="159"/>
                            </a:lnTo>
                            <a:lnTo>
                              <a:pt x="53" y="243"/>
                            </a:lnTo>
                            <a:lnTo>
                              <a:pt x="53" y="274"/>
                            </a:lnTo>
                            <a:lnTo>
                              <a:pt x="54" y="321"/>
                            </a:lnTo>
                            <a:lnTo>
                              <a:pt x="54" y="342"/>
                            </a:lnTo>
                            <a:lnTo>
                              <a:pt x="54" y="339"/>
                            </a:lnTo>
                            <a:lnTo>
                              <a:pt x="54" y="384"/>
                            </a:lnTo>
                            <a:lnTo>
                              <a:pt x="54" y="365"/>
                            </a:lnTo>
                            <a:lnTo>
                              <a:pt x="55" y="298"/>
                            </a:lnTo>
                            <a:lnTo>
                              <a:pt x="55" y="323"/>
                            </a:lnTo>
                            <a:lnTo>
                              <a:pt x="55" y="302"/>
                            </a:lnTo>
                            <a:lnTo>
                              <a:pt x="55" y="313"/>
                            </a:lnTo>
                            <a:lnTo>
                              <a:pt x="56" y="301"/>
                            </a:lnTo>
                            <a:lnTo>
                              <a:pt x="56" y="358"/>
                            </a:lnTo>
                            <a:lnTo>
                              <a:pt x="56" y="319"/>
                            </a:lnTo>
                            <a:lnTo>
                              <a:pt x="56" y="357"/>
                            </a:lnTo>
                            <a:lnTo>
                              <a:pt x="57" y="356"/>
                            </a:lnTo>
                            <a:lnTo>
                              <a:pt x="57" y="352"/>
                            </a:lnTo>
                            <a:lnTo>
                              <a:pt x="57" y="336"/>
                            </a:lnTo>
                            <a:lnTo>
                              <a:pt x="58" y="395"/>
                            </a:lnTo>
                            <a:lnTo>
                              <a:pt x="58" y="405"/>
                            </a:lnTo>
                            <a:lnTo>
                              <a:pt x="58" y="253"/>
                            </a:lnTo>
                            <a:lnTo>
                              <a:pt x="58" y="268"/>
                            </a:lnTo>
                            <a:lnTo>
                              <a:pt x="59" y="285"/>
                            </a:lnTo>
                            <a:lnTo>
                              <a:pt x="59" y="346"/>
                            </a:lnTo>
                            <a:lnTo>
                              <a:pt x="59" y="336"/>
                            </a:lnTo>
                            <a:lnTo>
                              <a:pt x="59" y="394"/>
                            </a:lnTo>
                            <a:lnTo>
                              <a:pt x="59" y="397"/>
                            </a:lnTo>
                            <a:lnTo>
                              <a:pt x="60" y="351"/>
                            </a:lnTo>
                            <a:lnTo>
                              <a:pt x="60" y="361"/>
                            </a:lnTo>
                            <a:lnTo>
                              <a:pt x="60" y="304"/>
                            </a:lnTo>
                            <a:lnTo>
                              <a:pt x="60" y="365"/>
                            </a:lnTo>
                            <a:lnTo>
                              <a:pt x="60" y="304"/>
                            </a:lnTo>
                            <a:lnTo>
                              <a:pt x="60" y="328"/>
                            </a:lnTo>
                            <a:lnTo>
                              <a:pt x="61" y="271"/>
                            </a:lnTo>
                            <a:lnTo>
                              <a:pt x="61" y="293"/>
                            </a:lnTo>
                            <a:lnTo>
                              <a:pt x="61" y="306"/>
                            </a:lnTo>
                            <a:lnTo>
                              <a:pt x="61" y="291"/>
                            </a:lnTo>
                            <a:lnTo>
                              <a:pt x="62" y="352"/>
                            </a:lnTo>
                            <a:lnTo>
                              <a:pt x="62" y="315"/>
                            </a:lnTo>
                            <a:lnTo>
                              <a:pt x="62" y="340"/>
                            </a:lnTo>
                            <a:lnTo>
                              <a:pt x="62" y="265"/>
                            </a:lnTo>
                            <a:lnTo>
                              <a:pt x="63" y="279"/>
                            </a:lnTo>
                            <a:lnTo>
                              <a:pt x="63" y="258"/>
                            </a:lnTo>
                            <a:lnTo>
                              <a:pt x="63" y="273"/>
                            </a:lnTo>
                            <a:lnTo>
                              <a:pt x="63" y="303"/>
                            </a:lnTo>
                            <a:lnTo>
                              <a:pt x="64" y="251"/>
                            </a:lnTo>
                            <a:lnTo>
                              <a:pt x="64" y="230"/>
                            </a:lnTo>
                            <a:lnTo>
                              <a:pt x="64" y="256"/>
                            </a:lnTo>
                            <a:lnTo>
                              <a:pt x="64" y="254"/>
                            </a:lnTo>
                            <a:lnTo>
                              <a:pt x="64" y="250"/>
                            </a:lnTo>
                            <a:lnTo>
                              <a:pt x="65" y="285"/>
                            </a:lnTo>
                            <a:lnTo>
                              <a:pt x="65" y="284"/>
                            </a:lnTo>
                            <a:lnTo>
                              <a:pt x="66" y="341"/>
                            </a:lnTo>
                            <a:lnTo>
                              <a:pt x="66" y="361"/>
                            </a:lnTo>
                            <a:lnTo>
                              <a:pt x="66" y="338"/>
                            </a:lnTo>
                            <a:lnTo>
                              <a:pt x="66" y="340"/>
                            </a:lnTo>
                            <a:lnTo>
                              <a:pt x="66" y="350"/>
                            </a:lnTo>
                            <a:lnTo>
                              <a:pt x="67" y="278"/>
                            </a:lnTo>
                            <a:lnTo>
                              <a:pt x="67" y="256"/>
                            </a:lnTo>
                            <a:lnTo>
                              <a:pt x="67" y="229"/>
                            </a:lnTo>
                            <a:lnTo>
                              <a:pt x="68" y="231"/>
                            </a:lnTo>
                            <a:lnTo>
                              <a:pt x="68" y="221"/>
                            </a:lnTo>
                            <a:lnTo>
                              <a:pt x="68" y="278"/>
                            </a:lnTo>
                            <a:lnTo>
                              <a:pt x="68" y="232"/>
                            </a:lnTo>
                            <a:lnTo>
                              <a:pt x="69" y="266"/>
                            </a:lnTo>
                            <a:lnTo>
                              <a:pt x="69" y="223"/>
                            </a:lnTo>
                            <a:lnTo>
                              <a:pt x="69" y="304"/>
                            </a:lnTo>
                            <a:lnTo>
                              <a:pt x="70" y="175"/>
                            </a:lnTo>
                            <a:lnTo>
                              <a:pt x="70" y="131"/>
                            </a:lnTo>
                            <a:lnTo>
                              <a:pt x="70" y="176"/>
                            </a:lnTo>
                            <a:lnTo>
                              <a:pt x="70" y="187"/>
                            </a:lnTo>
                            <a:lnTo>
                              <a:pt x="70" y="96"/>
                            </a:lnTo>
                            <a:lnTo>
                              <a:pt x="71" y="172"/>
                            </a:lnTo>
                            <a:lnTo>
                              <a:pt x="71" y="97"/>
                            </a:lnTo>
                            <a:lnTo>
                              <a:pt x="71" y="95"/>
                            </a:lnTo>
                            <a:lnTo>
                              <a:pt x="71" y="292"/>
                            </a:lnTo>
                            <a:lnTo>
                              <a:pt x="71" y="181"/>
                            </a:lnTo>
                            <a:lnTo>
                              <a:pt x="72" y="134"/>
                            </a:lnTo>
                            <a:lnTo>
                              <a:pt x="72" y="176"/>
                            </a:lnTo>
                            <a:lnTo>
                              <a:pt x="72" y="191"/>
                            </a:lnTo>
                            <a:lnTo>
                              <a:pt x="73" y="192"/>
                            </a:lnTo>
                            <a:lnTo>
                              <a:pt x="73" y="159"/>
                            </a:lnTo>
                            <a:lnTo>
                              <a:pt x="73" y="179"/>
                            </a:lnTo>
                            <a:lnTo>
                              <a:pt x="73" y="175"/>
                            </a:lnTo>
                            <a:lnTo>
                              <a:pt x="73" y="177"/>
                            </a:lnTo>
                            <a:lnTo>
                              <a:pt x="74" y="258"/>
                            </a:lnTo>
                            <a:lnTo>
                              <a:pt x="74" y="352"/>
                            </a:lnTo>
                            <a:lnTo>
                              <a:pt x="74" y="290"/>
                            </a:lnTo>
                            <a:lnTo>
                              <a:pt x="74" y="241"/>
                            </a:lnTo>
                            <a:lnTo>
                              <a:pt x="74" y="235"/>
                            </a:lnTo>
                            <a:lnTo>
                              <a:pt x="75" y="330"/>
                            </a:lnTo>
                            <a:lnTo>
                              <a:pt x="75" y="322"/>
                            </a:lnTo>
                            <a:lnTo>
                              <a:pt x="75" y="392"/>
                            </a:lnTo>
                            <a:lnTo>
                              <a:pt x="75" y="263"/>
                            </a:lnTo>
                            <a:lnTo>
                              <a:pt x="76" y="168"/>
                            </a:lnTo>
                            <a:lnTo>
                              <a:pt x="76" y="214"/>
                            </a:lnTo>
                            <a:lnTo>
                              <a:pt x="76" y="210"/>
                            </a:lnTo>
                            <a:lnTo>
                              <a:pt x="76" y="296"/>
                            </a:lnTo>
                            <a:lnTo>
                              <a:pt x="76" y="302"/>
                            </a:lnTo>
                            <a:lnTo>
                              <a:pt x="76" y="254"/>
                            </a:lnTo>
                            <a:lnTo>
                              <a:pt x="77" y="282"/>
                            </a:lnTo>
                            <a:lnTo>
                              <a:pt x="77" y="264"/>
                            </a:lnTo>
                            <a:lnTo>
                              <a:pt x="77" y="349"/>
                            </a:lnTo>
                            <a:lnTo>
                              <a:pt x="77" y="317"/>
                            </a:lnTo>
                            <a:lnTo>
                              <a:pt x="78" y="369"/>
                            </a:lnTo>
                            <a:lnTo>
                              <a:pt x="78" y="361"/>
                            </a:lnTo>
                            <a:lnTo>
                              <a:pt x="78" y="359"/>
                            </a:lnTo>
                            <a:lnTo>
                              <a:pt x="78" y="368"/>
                            </a:lnTo>
                            <a:lnTo>
                              <a:pt x="78" y="335"/>
                            </a:lnTo>
                            <a:lnTo>
                              <a:pt x="79" y="342"/>
                            </a:lnTo>
                            <a:lnTo>
                              <a:pt x="79" y="376"/>
                            </a:lnTo>
                            <a:lnTo>
                              <a:pt x="79" y="326"/>
                            </a:lnTo>
                            <a:lnTo>
                              <a:pt x="79" y="362"/>
                            </a:lnTo>
                            <a:lnTo>
                              <a:pt x="79" y="342"/>
                            </a:lnTo>
                            <a:lnTo>
                              <a:pt x="80" y="436"/>
                            </a:lnTo>
                            <a:lnTo>
                              <a:pt x="80" y="365"/>
                            </a:lnTo>
                            <a:lnTo>
                              <a:pt x="80" y="331"/>
                            </a:lnTo>
                            <a:lnTo>
                              <a:pt x="80" y="279"/>
                            </a:lnTo>
                            <a:lnTo>
                              <a:pt x="81" y="287"/>
                            </a:lnTo>
                            <a:lnTo>
                              <a:pt x="81" y="351"/>
                            </a:lnTo>
                            <a:lnTo>
                              <a:pt x="81" y="431"/>
                            </a:lnTo>
                            <a:lnTo>
                              <a:pt x="81" y="379"/>
                            </a:lnTo>
                            <a:lnTo>
                              <a:pt x="81" y="343"/>
                            </a:lnTo>
                            <a:lnTo>
                              <a:pt x="82" y="330"/>
                            </a:lnTo>
                            <a:lnTo>
                              <a:pt x="82" y="364"/>
                            </a:lnTo>
                            <a:lnTo>
                              <a:pt x="82" y="368"/>
                            </a:lnTo>
                            <a:lnTo>
                              <a:pt x="83" y="287"/>
                            </a:lnTo>
                            <a:lnTo>
                              <a:pt x="83" y="219"/>
                            </a:lnTo>
                            <a:lnTo>
                              <a:pt x="83" y="216"/>
                            </a:lnTo>
                            <a:lnTo>
                              <a:pt x="83" y="219"/>
                            </a:lnTo>
                            <a:lnTo>
                              <a:pt x="83" y="288"/>
                            </a:lnTo>
                            <a:lnTo>
                              <a:pt x="84" y="432"/>
                            </a:lnTo>
                            <a:lnTo>
                              <a:pt x="84" y="346"/>
                            </a:lnTo>
                            <a:lnTo>
                              <a:pt x="85" y="325"/>
                            </a:lnTo>
                            <a:lnTo>
                              <a:pt x="85" y="317"/>
                            </a:lnTo>
                            <a:lnTo>
                              <a:pt x="85" y="242"/>
                            </a:lnTo>
                            <a:lnTo>
                              <a:pt x="85" y="193"/>
                            </a:lnTo>
                            <a:lnTo>
                              <a:pt x="86" y="221"/>
                            </a:lnTo>
                            <a:lnTo>
                              <a:pt x="86" y="159"/>
                            </a:lnTo>
                            <a:lnTo>
                              <a:pt x="86" y="173"/>
                            </a:lnTo>
                            <a:lnTo>
                              <a:pt x="86" y="206"/>
                            </a:lnTo>
                            <a:lnTo>
                              <a:pt x="86" y="200"/>
                            </a:lnTo>
                            <a:lnTo>
                              <a:pt x="87" y="261"/>
                            </a:lnTo>
                            <a:lnTo>
                              <a:pt x="87" y="290"/>
                            </a:lnTo>
                            <a:lnTo>
                              <a:pt x="87" y="336"/>
                            </a:lnTo>
                            <a:lnTo>
                              <a:pt x="88" y="368"/>
                            </a:lnTo>
                            <a:lnTo>
                              <a:pt x="88" y="335"/>
                            </a:lnTo>
                            <a:lnTo>
                              <a:pt x="88" y="355"/>
                            </a:lnTo>
                            <a:lnTo>
                              <a:pt x="88" y="325"/>
                            </a:lnTo>
                            <a:lnTo>
                              <a:pt x="89" y="354"/>
                            </a:lnTo>
                            <a:lnTo>
                              <a:pt x="89" y="281"/>
                            </a:lnTo>
                            <a:lnTo>
                              <a:pt x="89" y="297"/>
                            </a:lnTo>
                            <a:lnTo>
                              <a:pt x="90" y="274"/>
                            </a:lnTo>
                            <a:lnTo>
                              <a:pt x="90" y="234"/>
                            </a:lnTo>
                            <a:lnTo>
                              <a:pt x="90" y="197"/>
                            </a:lnTo>
                            <a:lnTo>
                              <a:pt x="90" y="215"/>
                            </a:lnTo>
                            <a:lnTo>
                              <a:pt x="91" y="258"/>
                            </a:lnTo>
                            <a:lnTo>
                              <a:pt x="91" y="275"/>
                            </a:lnTo>
                            <a:lnTo>
                              <a:pt x="91" y="254"/>
                            </a:lnTo>
                            <a:lnTo>
                              <a:pt x="91" y="261"/>
                            </a:lnTo>
                            <a:lnTo>
                              <a:pt x="91" y="274"/>
                            </a:lnTo>
                            <a:lnTo>
                              <a:pt x="92" y="318"/>
                            </a:lnTo>
                            <a:lnTo>
                              <a:pt x="92" y="341"/>
                            </a:lnTo>
                            <a:lnTo>
                              <a:pt x="92" y="347"/>
                            </a:lnTo>
                            <a:lnTo>
                              <a:pt x="92" y="334"/>
                            </a:lnTo>
                            <a:lnTo>
                              <a:pt x="93" y="315"/>
                            </a:lnTo>
                            <a:lnTo>
                              <a:pt x="93" y="314"/>
                            </a:lnTo>
                            <a:lnTo>
                              <a:pt x="93" y="358"/>
                            </a:lnTo>
                            <a:lnTo>
                              <a:pt x="93" y="388"/>
                            </a:lnTo>
                            <a:lnTo>
                              <a:pt x="93" y="345"/>
                            </a:lnTo>
                            <a:lnTo>
                              <a:pt x="94" y="382"/>
                            </a:lnTo>
                            <a:lnTo>
                              <a:pt x="94" y="421"/>
                            </a:lnTo>
                            <a:lnTo>
                              <a:pt x="94" y="388"/>
                            </a:lnTo>
                            <a:lnTo>
                              <a:pt x="94" y="378"/>
                            </a:lnTo>
                            <a:lnTo>
                              <a:pt x="95" y="459"/>
                            </a:lnTo>
                            <a:lnTo>
                              <a:pt x="95" y="414"/>
                            </a:lnTo>
                            <a:lnTo>
                              <a:pt x="95" y="394"/>
                            </a:lnTo>
                            <a:lnTo>
                              <a:pt x="96" y="408"/>
                            </a:lnTo>
                            <a:lnTo>
                              <a:pt x="96" y="432"/>
                            </a:lnTo>
                            <a:lnTo>
                              <a:pt x="96" y="478"/>
                            </a:lnTo>
                            <a:lnTo>
                              <a:pt x="96" y="453"/>
                            </a:lnTo>
                            <a:lnTo>
                              <a:pt x="97" y="430"/>
                            </a:lnTo>
                            <a:lnTo>
                              <a:pt x="97" y="402"/>
                            </a:lnTo>
                            <a:lnTo>
                              <a:pt x="97" y="450"/>
                            </a:lnTo>
                            <a:lnTo>
                              <a:pt x="98" y="431"/>
                            </a:lnTo>
                            <a:lnTo>
                              <a:pt x="98" y="376"/>
                            </a:lnTo>
                            <a:lnTo>
                              <a:pt x="98" y="374"/>
                            </a:lnTo>
                            <a:lnTo>
                              <a:pt x="98" y="391"/>
                            </a:lnTo>
                            <a:lnTo>
                              <a:pt x="99" y="436"/>
                            </a:lnTo>
                            <a:lnTo>
                              <a:pt x="99" y="348"/>
                            </a:lnTo>
                            <a:lnTo>
                              <a:pt x="99" y="339"/>
                            </a:lnTo>
                            <a:lnTo>
                              <a:pt x="99" y="384"/>
                            </a:lnTo>
                            <a:lnTo>
                              <a:pt x="99" y="364"/>
                            </a:lnTo>
                            <a:lnTo>
                              <a:pt x="100" y="274"/>
                            </a:lnTo>
                            <a:lnTo>
                              <a:pt x="100" y="306"/>
                            </a:lnTo>
                            <a:lnTo>
                              <a:pt x="100" y="301"/>
                            </a:lnTo>
                            <a:lnTo>
                              <a:pt x="101" y="328"/>
                            </a:lnTo>
                            <a:lnTo>
                              <a:pt x="101" y="291"/>
                            </a:lnTo>
                            <a:lnTo>
                              <a:pt x="101" y="320"/>
                            </a:lnTo>
                            <a:lnTo>
                              <a:pt x="101" y="285"/>
                            </a:lnTo>
                            <a:lnTo>
                              <a:pt x="102" y="241"/>
                            </a:lnTo>
                            <a:lnTo>
                              <a:pt x="102" y="142"/>
                            </a:lnTo>
                            <a:lnTo>
                              <a:pt x="102" y="150"/>
                            </a:lnTo>
                            <a:lnTo>
                              <a:pt x="103" y="88"/>
                            </a:lnTo>
                            <a:lnTo>
                              <a:pt x="103" y="114"/>
                            </a:lnTo>
                            <a:lnTo>
                              <a:pt x="103" y="158"/>
                            </a:lnTo>
                            <a:lnTo>
                              <a:pt x="103" y="121"/>
                            </a:lnTo>
                            <a:lnTo>
                              <a:pt x="103" y="149"/>
                            </a:lnTo>
                            <a:lnTo>
                              <a:pt x="103" y="188"/>
                            </a:lnTo>
                            <a:lnTo>
                              <a:pt x="104" y="240"/>
                            </a:lnTo>
                            <a:lnTo>
                              <a:pt x="104" y="232"/>
                            </a:lnTo>
                            <a:lnTo>
                              <a:pt x="105" y="149"/>
                            </a:lnTo>
                            <a:lnTo>
                              <a:pt x="105" y="150"/>
                            </a:lnTo>
                            <a:lnTo>
                              <a:pt x="105" y="174"/>
                            </a:lnTo>
                            <a:lnTo>
                              <a:pt x="105" y="136"/>
                            </a:lnTo>
                            <a:lnTo>
                              <a:pt x="105" y="161"/>
                            </a:lnTo>
                            <a:lnTo>
                              <a:pt x="106" y="172"/>
                            </a:lnTo>
                            <a:lnTo>
                              <a:pt x="106" y="189"/>
                            </a:lnTo>
                            <a:lnTo>
                              <a:pt x="106" y="157"/>
                            </a:lnTo>
                            <a:lnTo>
                              <a:pt x="106" y="180"/>
                            </a:lnTo>
                            <a:lnTo>
                              <a:pt x="107" y="252"/>
                            </a:lnTo>
                            <a:lnTo>
                              <a:pt x="107" y="258"/>
                            </a:lnTo>
                            <a:lnTo>
                              <a:pt x="107" y="309"/>
                            </a:lnTo>
                            <a:lnTo>
                              <a:pt x="107" y="306"/>
                            </a:lnTo>
                            <a:lnTo>
                              <a:pt x="108" y="286"/>
                            </a:lnTo>
                            <a:lnTo>
                              <a:pt x="108" y="254"/>
                            </a:lnTo>
                            <a:lnTo>
                              <a:pt x="108" y="259"/>
                            </a:lnTo>
                            <a:lnTo>
                              <a:pt x="108" y="256"/>
                            </a:lnTo>
                            <a:lnTo>
                              <a:pt x="109" y="184"/>
                            </a:lnTo>
                            <a:lnTo>
                              <a:pt x="109" y="198"/>
                            </a:lnTo>
                            <a:lnTo>
                              <a:pt x="109" y="252"/>
                            </a:lnTo>
                            <a:lnTo>
                              <a:pt x="109" y="259"/>
                            </a:lnTo>
                            <a:lnTo>
                              <a:pt x="110" y="246"/>
                            </a:lnTo>
                            <a:lnTo>
                              <a:pt x="110" y="286"/>
                            </a:lnTo>
                            <a:lnTo>
                              <a:pt x="110" y="281"/>
                            </a:lnTo>
                            <a:lnTo>
                              <a:pt x="110" y="312"/>
                            </a:lnTo>
                            <a:lnTo>
                              <a:pt x="111" y="294"/>
                            </a:lnTo>
                            <a:lnTo>
                              <a:pt x="111" y="421"/>
                            </a:lnTo>
                            <a:lnTo>
                              <a:pt x="111" y="365"/>
                            </a:lnTo>
                            <a:lnTo>
                              <a:pt x="112" y="395"/>
                            </a:lnTo>
                            <a:lnTo>
                              <a:pt x="112" y="398"/>
                            </a:lnTo>
                            <a:lnTo>
                              <a:pt x="113" y="359"/>
                            </a:lnTo>
                            <a:lnTo>
                              <a:pt x="113" y="366"/>
                            </a:lnTo>
                            <a:lnTo>
                              <a:pt x="113" y="358"/>
                            </a:lnTo>
                            <a:lnTo>
                              <a:pt x="113" y="362"/>
                            </a:lnTo>
                            <a:lnTo>
                              <a:pt x="113" y="331"/>
                            </a:lnTo>
                            <a:lnTo>
                              <a:pt x="114" y="341"/>
                            </a:lnTo>
                            <a:lnTo>
                              <a:pt x="114" y="338"/>
                            </a:lnTo>
                            <a:lnTo>
                              <a:pt x="114" y="353"/>
                            </a:lnTo>
                            <a:lnTo>
                              <a:pt x="114" y="397"/>
                            </a:lnTo>
                            <a:lnTo>
                              <a:pt x="115" y="326"/>
                            </a:lnTo>
                            <a:lnTo>
                              <a:pt x="115" y="315"/>
                            </a:lnTo>
                            <a:lnTo>
                              <a:pt x="115" y="363"/>
                            </a:lnTo>
                            <a:lnTo>
                              <a:pt x="115" y="382"/>
                            </a:lnTo>
                            <a:lnTo>
                              <a:pt x="116" y="358"/>
                            </a:lnTo>
                            <a:lnTo>
                              <a:pt x="116" y="374"/>
                            </a:lnTo>
                            <a:lnTo>
                              <a:pt x="116" y="365"/>
                            </a:lnTo>
                            <a:lnTo>
                              <a:pt x="116" y="303"/>
                            </a:lnTo>
                            <a:lnTo>
                              <a:pt x="117" y="322"/>
                            </a:lnTo>
                            <a:lnTo>
                              <a:pt x="117" y="319"/>
                            </a:lnTo>
                            <a:lnTo>
                              <a:pt x="117" y="326"/>
                            </a:lnTo>
                            <a:lnTo>
                              <a:pt x="117" y="283"/>
                            </a:lnTo>
                            <a:lnTo>
                              <a:pt x="117" y="287"/>
                            </a:lnTo>
                            <a:lnTo>
                              <a:pt x="117" y="298"/>
                            </a:lnTo>
                            <a:lnTo>
                              <a:pt x="118" y="298"/>
                            </a:lnTo>
                            <a:lnTo>
                              <a:pt x="118" y="320"/>
                            </a:lnTo>
                            <a:lnTo>
                              <a:pt x="118" y="382"/>
                            </a:lnTo>
                            <a:lnTo>
                              <a:pt x="118" y="353"/>
                            </a:lnTo>
                            <a:lnTo>
                              <a:pt x="119" y="362"/>
                            </a:lnTo>
                            <a:lnTo>
                              <a:pt x="119" y="393"/>
                            </a:lnTo>
                            <a:lnTo>
                              <a:pt x="119" y="320"/>
                            </a:lnTo>
                            <a:lnTo>
                              <a:pt x="119" y="276"/>
                            </a:lnTo>
                            <a:lnTo>
                              <a:pt x="120" y="211"/>
                            </a:lnTo>
                            <a:lnTo>
                              <a:pt x="120" y="223"/>
                            </a:lnTo>
                            <a:lnTo>
                              <a:pt x="120" y="242"/>
                            </a:lnTo>
                            <a:lnTo>
                              <a:pt x="120" y="206"/>
                            </a:lnTo>
                            <a:lnTo>
                              <a:pt x="120" y="240"/>
                            </a:lnTo>
                            <a:lnTo>
                              <a:pt x="121" y="239"/>
                            </a:lnTo>
                            <a:lnTo>
                              <a:pt x="121" y="329"/>
                            </a:lnTo>
                            <a:lnTo>
                              <a:pt x="121" y="236"/>
                            </a:lnTo>
                            <a:lnTo>
                              <a:pt x="122" y="163"/>
                            </a:lnTo>
                            <a:lnTo>
                              <a:pt x="122" y="199"/>
                            </a:lnTo>
                            <a:lnTo>
                              <a:pt x="122" y="228"/>
                            </a:lnTo>
                            <a:lnTo>
                              <a:pt x="122" y="165"/>
                            </a:lnTo>
                            <a:lnTo>
                              <a:pt x="123" y="163"/>
                            </a:lnTo>
                            <a:lnTo>
                              <a:pt x="123" y="228"/>
                            </a:lnTo>
                            <a:lnTo>
                              <a:pt x="123" y="233"/>
                            </a:lnTo>
                            <a:lnTo>
                              <a:pt x="124" y="162"/>
                            </a:lnTo>
                            <a:lnTo>
                              <a:pt x="124" y="112"/>
                            </a:lnTo>
                            <a:lnTo>
                              <a:pt x="124" y="174"/>
                            </a:lnTo>
                            <a:lnTo>
                              <a:pt x="125" y="212"/>
                            </a:lnTo>
                            <a:lnTo>
                              <a:pt x="125" y="174"/>
                            </a:lnTo>
                            <a:lnTo>
                              <a:pt x="125" y="262"/>
                            </a:lnTo>
                            <a:lnTo>
                              <a:pt x="125" y="234"/>
                            </a:lnTo>
                            <a:lnTo>
                              <a:pt x="125" y="323"/>
                            </a:lnTo>
                            <a:lnTo>
                              <a:pt x="126" y="295"/>
                            </a:lnTo>
                            <a:lnTo>
                              <a:pt x="126" y="294"/>
                            </a:lnTo>
                            <a:lnTo>
                              <a:pt x="126" y="340"/>
                            </a:lnTo>
                            <a:lnTo>
                              <a:pt x="126" y="333"/>
                            </a:lnTo>
                            <a:lnTo>
                              <a:pt x="126" y="315"/>
                            </a:lnTo>
                            <a:lnTo>
                              <a:pt x="127" y="365"/>
                            </a:lnTo>
                            <a:lnTo>
                              <a:pt x="127" y="253"/>
                            </a:lnTo>
                            <a:lnTo>
                              <a:pt x="127" y="251"/>
                            </a:lnTo>
                            <a:lnTo>
                              <a:pt x="127" y="254"/>
                            </a:lnTo>
                            <a:lnTo>
                              <a:pt x="127" y="214"/>
                            </a:lnTo>
                            <a:lnTo>
                              <a:pt x="128" y="232"/>
                            </a:lnTo>
                            <a:lnTo>
                              <a:pt x="128" y="358"/>
                            </a:lnTo>
                            <a:lnTo>
                              <a:pt x="128" y="220"/>
                            </a:lnTo>
                            <a:lnTo>
                              <a:pt x="128" y="276"/>
                            </a:lnTo>
                            <a:lnTo>
                              <a:pt x="129" y="304"/>
                            </a:lnTo>
                            <a:lnTo>
                              <a:pt x="129" y="299"/>
                            </a:lnTo>
                            <a:lnTo>
                              <a:pt x="129" y="378"/>
                            </a:lnTo>
                            <a:lnTo>
                              <a:pt x="130" y="203"/>
                            </a:lnTo>
                            <a:lnTo>
                              <a:pt x="130" y="237"/>
                            </a:lnTo>
                            <a:lnTo>
                              <a:pt x="130" y="307"/>
                            </a:lnTo>
                            <a:lnTo>
                              <a:pt x="130" y="428"/>
                            </a:lnTo>
                            <a:lnTo>
                              <a:pt x="131" y="434"/>
                            </a:lnTo>
                            <a:lnTo>
                              <a:pt x="131" y="334"/>
                            </a:lnTo>
                            <a:lnTo>
                              <a:pt x="131" y="374"/>
                            </a:lnTo>
                            <a:lnTo>
                              <a:pt x="131" y="382"/>
                            </a:lnTo>
                            <a:lnTo>
                              <a:pt x="132" y="352"/>
                            </a:lnTo>
                            <a:lnTo>
                              <a:pt x="132" y="420"/>
                            </a:lnTo>
                            <a:lnTo>
                              <a:pt x="132" y="388"/>
                            </a:lnTo>
                            <a:lnTo>
                              <a:pt x="132" y="410"/>
                            </a:lnTo>
                            <a:lnTo>
                              <a:pt x="133" y="433"/>
                            </a:lnTo>
                            <a:lnTo>
                              <a:pt x="133" y="413"/>
                            </a:lnTo>
                            <a:lnTo>
                              <a:pt x="133" y="348"/>
                            </a:lnTo>
                            <a:lnTo>
                              <a:pt x="133" y="381"/>
                            </a:lnTo>
                            <a:lnTo>
                              <a:pt x="134" y="392"/>
                            </a:lnTo>
                            <a:lnTo>
                              <a:pt x="134" y="489"/>
                            </a:lnTo>
                            <a:lnTo>
                              <a:pt x="134" y="483"/>
                            </a:lnTo>
                            <a:lnTo>
                              <a:pt x="134" y="434"/>
                            </a:lnTo>
                            <a:lnTo>
                              <a:pt x="135" y="437"/>
                            </a:lnTo>
                            <a:lnTo>
                              <a:pt x="135" y="354"/>
                            </a:lnTo>
                            <a:lnTo>
                              <a:pt x="135" y="377"/>
                            </a:lnTo>
                            <a:lnTo>
                              <a:pt x="135" y="437"/>
                            </a:lnTo>
                            <a:lnTo>
                              <a:pt x="136" y="362"/>
                            </a:lnTo>
                            <a:lnTo>
                              <a:pt x="136" y="412"/>
                            </a:lnTo>
                            <a:lnTo>
                              <a:pt x="136" y="394"/>
                            </a:lnTo>
                            <a:lnTo>
                              <a:pt x="137" y="338"/>
                            </a:lnTo>
                            <a:lnTo>
                              <a:pt x="137" y="390"/>
                            </a:lnTo>
                            <a:lnTo>
                              <a:pt x="137" y="433"/>
                            </a:lnTo>
                            <a:lnTo>
                              <a:pt x="137" y="413"/>
                            </a:lnTo>
                            <a:lnTo>
                              <a:pt x="137" y="448"/>
                            </a:lnTo>
                            <a:lnTo>
                              <a:pt x="138" y="529"/>
                            </a:lnTo>
                            <a:lnTo>
                              <a:pt x="138" y="452"/>
                            </a:lnTo>
                            <a:lnTo>
                              <a:pt x="138" y="453"/>
                            </a:lnTo>
                            <a:lnTo>
                              <a:pt x="138" y="455"/>
                            </a:lnTo>
                            <a:lnTo>
                              <a:pt x="139" y="519"/>
                            </a:lnTo>
                            <a:lnTo>
                              <a:pt x="139" y="533"/>
                            </a:lnTo>
                            <a:lnTo>
                              <a:pt x="139" y="559"/>
                            </a:lnTo>
                            <a:lnTo>
                              <a:pt x="139" y="397"/>
                            </a:lnTo>
                            <a:lnTo>
                              <a:pt x="140" y="367"/>
                            </a:lnTo>
                            <a:lnTo>
                              <a:pt x="140" y="357"/>
                            </a:lnTo>
                            <a:lnTo>
                              <a:pt x="140" y="388"/>
                            </a:lnTo>
                            <a:lnTo>
                              <a:pt x="140" y="413"/>
                            </a:lnTo>
                            <a:lnTo>
                              <a:pt x="141" y="460"/>
                            </a:lnTo>
                            <a:lnTo>
                              <a:pt x="141" y="426"/>
                            </a:lnTo>
                            <a:lnTo>
                              <a:pt x="141" y="437"/>
                            </a:lnTo>
                            <a:lnTo>
                              <a:pt x="141" y="478"/>
                            </a:lnTo>
                            <a:lnTo>
                              <a:pt x="141" y="374"/>
                            </a:lnTo>
                            <a:lnTo>
                              <a:pt x="141" y="385"/>
                            </a:lnTo>
                            <a:lnTo>
                              <a:pt x="142" y="420"/>
                            </a:lnTo>
                            <a:lnTo>
                              <a:pt x="142" y="366"/>
                            </a:lnTo>
                            <a:lnTo>
                              <a:pt x="142" y="366"/>
                            </a:lnTo>
                            <a:lnTo>
                              <a:pt x="142" y="349"/>
                            </a:lnTo>
                            <a:lnTo>
                              <a:pt x="142" y="336"/>
                            </a:lnTo>
                            <a:lnTo>
                              <a:pt x="143" y="382"/>
                            </a:lnTo>
                            <a:lnTo>
                              <a:pt x="143" y="448"/>
                            </a:lnTo>
                            <a:lnTo>
                              <a:pt x="143" y="515"/>
                            </a:lnTo>
                            <a:lnTo>
                              <a:pt x="143" y="366"/>
                            </a:lnTo>
                            <a:lnTo>
                              <a:pt x="143" y="413"/>
                            </a:lnTo>
                            <a:lnTo>
                              <a:pt x="144" y="443"/>
                            </a:lnTo>
                            <a:lnTo>
                              <a:pt x="144" y="355"/>
                            </a:lnTo>
                            <a:lnTo>
                              <a:pt x="144" y="404"/>
                            </a:lnTo>
                            <a:lnTo>
                              <a:pt x="145" y="374"/>
                            </a:lnTo>
                            <a:lnTo>
                              <a:pt x="145" y="358"/>
                            </a:lnTo>
                            <a:lnTo>
                              <a:pt x="145" y="356"/>
                            </a:lnTo>
                            <a:lnTo>
                              <a:pt x="145" y="376"/>
                            </a:lnTo>
                            <a:lnTo>
                              <a:pt x="146" y="310"/>
                            </a:lnTo>
                            <a:lnTo>
                              <a:pt x="146" y="356"/>
                            </a:lnTo>
                            <a:lnTo>
                              <a:pt x="146" y="367"/>
                            </a:lnTo>
                            <a:lnTo>
                              <a:pt x="147" y="394"/>
                            </a:lnTo>
                            <a:lnTo>
                              <a:pt x="147" y="397"/>
                            </a:lnTo>
                            <a:lnTo>
                              <a:pt x="147" y="343"/>
                            </a:lnTo>
                            <a:lnTo>
                              <a:pt x="147" y="362"/>
                            </a:lnTo>
                            <a:lnTo>
                              <a:pt x="148" y="349"/>
                            </a:lnTo>
                            <a:lnTo>
                              <a:pt x="148" y="268"/>
                            </a:lnTo>
                            <a:lnTo>
                              <a:pt x="148" y="241"/>
                            </a:lnTo>
                            <a:lnTo>
                              <a:pt x="148" y="216"/>
                            </a:lnTo>
                            <a:lnTo>
                              <a:pt x="148" y="216"/>
                            </a:lnTo>
                            <a:lnTo>
                              <a:pt x="149" y="226"/>
                            </a:lnTo>
                            <a:lnTo>
                              <a:pt x="149" y="341"/>
                            </a:lnTo>
                            <a:lnTo>
                              <a:pt x="149" y="198"/>
                            </a:lnTo>
                            <a:lnTo>
                              <a:pt x="150" y="130"/>
                            </a:lnTo>
                            <a:lnTo>
                              <a:pt x="150" y="98"/>
                            </a:lnTo>
                            <a:lnTo>
                              <a:pt x="150" y="139"/>
                            </a:lnTo>
                            <a:lnTo>
                              <a:pt x="151" y="235"/>
                            </a:lnTo>
                            <a:lnTo>
                              <a:pt x="151" y="240"/>
                            </a:lnTo>
                            <a:lnTo>
                              <a:pt x="151" y="107"/>
                            </a:lnTo>
                            <a:lnTo>
                              <a:pt x="151" y="164"/>
                            </a:lnTo>
                            <a:lnTo>
                              <a:pt x="152" y="148"/>
                            </a:lnTo>
                            <a:lnTo>
                              <a:pt x="152" y="216"/>
                            </a:lnTo>
                            <a:lnTo>
                              <a:pt x="152" y="247"/>
                            </a:lnTo>
                            <a:lnTo>
                              <a:pt x="152" y="278"/>
                            </a:lnTo>
                            <a:lnTo>
                              <a:pt x="152" y="234"/>
                            </a:lnTo>
                            <a:lnTo>
                              <a:pt x="153" y="199"/>
                            </a:lnTo>
                            <a:lnTo>
                              <a:pt x="153" y="236"/>
                            </a:lnTo>
                            <a:lnTo>
                              <a:pt x="153" y="278"/>
                            </a:lnTo>
                            <a:lnTo>
                              <a:pt x="154" y="233"/>
                            </a:lnTo>
                            <a:lnTo>
                              <a:pt x="154" y="237"/>
                            </a:lnTo>
                            <a:lnTo>
                              <a:pt x="154" y="228"/>
                            </a:lnTo>
                            <a:lnTo>
                              <a:pt x="154" y="254"/>
                            </a:lnTo>
                            <a:lnTo>
                              <a:pt x="154" y="244"/>
                            </a:lnTo>
                            <a:lnTo>
                              <a:pt x="155" y="268"/>
                            </a:lnTo>
                            <a:lnTo>
                              <a:pt x="155" y="387"/>
                            </a:lnTo>
                            <a:lnTo>
                              <a:pt x="155" y="369"/>
                            </a:lnTo>
                            <a:lnTo>
                              <a:pt x="155" y="167"/>
                            </a:lnTo>
                            <a:lnTo>
                              <a:pt x="156" y="250"/>
                            </a:lnTo>
                            <a:lnTo>
                              <a:pt x="156" y="222"/>
                            </a:lnTo>
                            <a:lnTo>
                              <a:pt x="156" y="212"/>
                            </a:lnTo>
                            <a:lnTo>
                              <a:pt x="156" y="271"/>
                            </a:lnTo>
                            <a:lnTo>
                              <a:pt x="157" y="256"/>
                            </a:lnTo>
                            <a:lnTo>
                              <a:pt x="157" y="229"/>
                            </a:lnTo>
                            <a:lnTo>
                              <a:pt x="157" y="242"/>
                            </a:lnTo>
                            <a:lnTo>
                              <a:pt x="157" y="216"/>
                            </a:lnTo>
                            <a:lnTo>
                              <a:pt x="158" y="250"/>
                            </a:lnTo>
                            <a:lnTo>
                              <a:pt x="158" y="230"/>
                            </a:lnTo>
                            <a:lnTo>
                              <a:pt x="158" y="310"/>
                            </a:lnTo>
                            <a:lnTo>
                              <a:pt x="158" y="270"/>
                            </a:lnTo>
                            <a:lnTo>
                              <a:pt x="159" y="267"/>
                            </a:lnTo>
                            <a:lnTo>
                              <a:pt x="159" y="353"/>
                            </a:lnTo>
                            <a:lnTo>
                              <a:pt x="159" y="350"/>
                            </a:lnTo>
                            <a:lnTo>
                              <a:pt x="159" y="186"/>
                            </a:lnTo>
                            <a:lnTo>
                              <a:pt x="160" y="172"/>
                            </a:lnTo>
                            <a:lnTo>
                              <a:pt x="160" y="213"/>
                            </a:lnTo>
                            <a:lnTo>
                              <a:pt x="160" y="227"/>
                            </a:lnTo>
                            <a:lnTo>
                              <a:pt x="161" y="233"/>
                            </a:lnTo>
                            <a:lnTo>
                              <a:pt x="161" y="233"/>
                            </a:lnTo>
                            <a:lnTo>
                              <a:pt x="161" y="252"/>
                            </a:lnTo>
                            <a:lnTo>
                              <a:pt x="161" y="301"/>
                            </a:lnTo>
                            <a:lnTo>
                              <a:pt x="162" y="282"/>
                            </a:lnTo>
                            <a:lnTo>
                              <a:pt x="162" y="206"/>
                            </a:lnTo>
                            <a:lnTo>
                              <a:pt x="162" y="200"/>
                            </a:lnTo>
                            <a:lnTo>
                              <a:pt x="162" y="211"/>
                            </a:lnTo>
                            <a:lnTo>
                              <a:pt x="162" y="220"/>
                            </a:lnTo>
                            <a:lnTo>
                              <a:pt x="163" y="226"/>
                            </a:lnTo>
                            <a:lnTo>
                              <a:pt x="163" y="201"/>
                            </a:lnTo>
                            <a:lnTo>
                              <a:pt x="163" y="201"/>
                            </a:lnTo>
                            <a:lnTo>
                              <a:pt x="163" y="254"/>
                            </a:lnTo>
                            <a:lnTo>
                              <a:pt x="164" y="249"/>
                            </a:lnTo>
                            <a:lnTo>
                              <a:pt x="164" y="258"/>
                            </a:lnTo>
                            <a:lnTo>
                              <a:pt x="164" y="282"/>
                            </a:lnTo>
                            <a:lnTo>
                              <a:pt x="164" y="261"/>
                            </a:lnTo>
                            <a:lnTo>
                              <a:pt x="164" y="245"/>
                            </a:lnTo>
                            <a:lnTo>
                              <a:pt x="165" y="234"/>
                            </a:lnTo>
                            <a:lnTo>
                              <a:pt x="165" y="250"/>
                            </a:lnTo>
                            <a:lnTo>
                              <a:pt x="165" y="195"/>
                            </a:lnTo>
                            <a:lnTo>
                              <a:pt x="165" y="149"/>
                            </a:lnTo>
                            <a:lnTo>
                              <a:pt x="165" y="229"/>
                            </a:lnTo>
                            <a:lnTo>
                              <a:pt x="166" y="246"/>
                            </a:lnTo>
                            <a:lnTo>
                              <a:pt x="166" y="257"/>
                            </a:lnTo>
                            <a:lnTo>
                              <a:pt x="166" y="298"/>
                            </a:lnTo>
                            <a:lnTo>
                              <a:pt x="167" y="200"/>
                            </a:lnTo>
                            <a:lnTo>
                              <a:pt x="167" y="167"/>
                            </a:lnTo>
                            <a:lnTo>
                              <a:pt x="167" y="126"/>
                            </a:lnTo>
                            <a:lnTo>
                              <a:pt x="168" y="132"/>
                            </a:lnTo>
                            <a:lnTo>
                              <a:pt x="168" y="120"/>
                            </a:lnTo>
                            <a:lnTo>
                              <a:pt x="168" y="126"/>
                            </a:lnTo>
                            <a:lnTo>
                              <a:pt x="168" y="170"/>
                            </a:lnTo>
                            <a:lnTo>
                              <a:pt x="169" y="310"/>
                            </a:lnTo>
                            <a:lnTo>
                              <a:pt x="169" y="354"/>
                            </a:lnTo>
                            <a:lnTo>
                              <a:pt x="169" y="384"/>
                            </a:lnTo>
                            <a:lnTo>
                              <a:pt x="169" y="350"/>
                            </a:lnTo>
                            <a:lnTo>
                              <a:pt x="170" y="360"/>
                            </a:lnTo>
                            <a:lnTo>
                              <a:pt x="170" y="378"/>
                            </a:lnTo>
                            <a:lnTo>
                              <a:pt x="170" y="322"/>
                            </a:lnTo>
                            <a:lnTo>
                              <a:pt x="170" y="259"/>
                            </a:lnTo>
                            <a:lnTo>
                              <a:pt x="171" y="311"/>
                            </a:lnTo>
                            <a:lnTo>
                              <a:pt x="171" y="292"/>
                            </a:lnTo>
                            <a:lnTo>
                              <a:pt x="171" y="251"/>
                            </a:lnTo>
                            <a:lnTo>
                              <a:pt x="172" y="332"/>
                            </a:lnTo>
                            <a:lnTo>
                              <a:pt x="172" y="271"/>
                            </a:lnTo>
                            <a:lnTo>
                              <a:pt x="172" y="259"/>
                            </a:lnTo>
                            <a:lnTo>
                              <a:pt x="173" y="318"/>
                            </a:lnTo>
                            <a:lnTo>
                              <a:pt x="173" y="353"/>
                            </a:lnTo>
                            <a:lnTo>
                              <a:pt x="173" y="266"/>
                            </a:lnTo>
                            <a:lnTo>
                              <a:pt x="174" y="302"/>
                            </a:lnTo>
                            <a:lnTo>
                              <a:pt x="174" y="193"/>
                            </a:lnTo>
                            <a:lnTo>
                              <a:pt x="174" y="201"/>
                            </a:lnTo>
                            <a:lnTo>
                              <a:pt x="174" y="259"/>
                            </a:lnTo>
                            <a:lnTo>
                              <a:pt x="174" y="308"/>
                            </a:lnTo>
                            <a:lnTo>
                              <a:pt x="174" y="223"/>
                            </a:lnTo>
                            <a:lnTo>
                              <a:pt x="175" y="236"/>
                            </a:lnTo>
                            <a:lnTo>
                              <a:pt x="175" y="253"/>
                            </a:lnTo>
                            <a:lnTo>
                              <a:pt x="175" y="331"/>
                            </a:lnTo>
                            <a:lnTo>
                              <a:pt x="175" y="259"/>
                            </a:lnTo>
                            <a:lnTo>
                              <a:pt x="175" y="240"/>
                            </a:lnTo>
                            <a:lnTo>
                              <a:pt x="176" y="235"/>
                            </a:lnTo>
                            <a:lnTo>
                              <a:pt x="176" y="239"/>
                            </a:lnTo>
                            <a:lnTo>
                              <a:pt x="176" y="234"/>
                            </a:lnTo>
                            <a:lnTo>
                              <a:pt x="176" y="280"/>
                            </a:lnTo>
                            <a:lnTo>
                              <a:pt x="176" y="163"/>
                            </a:lnTo>
                            <a:lnTo>
                              <a:pt x="177" y="247"/>
                            </a:lnTo>
                            <a:lnTo>
                              <a:pt x="177" y="239"/>
                            </a:lnTo>
                            <a:lnTo>
                              <a:pt x="177" y="373"/>
                            </a:lnTo>
                            <a:lnTo>
                              <a:pt x="177" y="288"/>
                            </a:lnTo>
                            <a:lnTo>
                              <a:pt x="178" y="312"/>
                            </a:lnTo>
                            <a:lnTo>
                              <a:pt x="178" y="258"/>
                            </a:lnTo>
                            <a:lnTo>
                              <a:pt x="178" y="413"/>
                            </a:lnTo>
                            <a:lnTo>
                              <a:pt x="179" y="207"/>
                            </a:lnTo>
                            <a:lnTo>
                              <a:pt x="179" y="273"/>
                            </a:lnTo>
                            <a:lnTo>
                              <a:pt x="179" y="332"/>
                            </a:lnTo>
                            <a:lnTo>
                              <a:pt x="179" y="295"/>
                            </a:lnTo>
                            <a:lnTo>
                              <a:pt x="180" y="290"/>
                            </a:lnTo>
                            <a:lnTo>
                              <a:pt x="180" y="421"/>
                            </a:lnTo>
                            <a:lnTo>
                              <a:pt x="180" y="410"/>
                            </a:lnTo>
                            <a:lnTo>
                              <a:pt x="180" y="319"/>
                            </a:lnTo>
                            <a:lnTo>
                              <a:pt x="180" y="223"/>
                            </a:lnTo>
                            <a:lnTo>
                              <a:pt x="181" y="236"/>
                            </a:lnTo>
                            <a:lnTo>
                              <a:pt x="181" y="312"/>
                            </a:lnTo>
                            <a:lnTo>
                              <a:pt x="181" y="310"/>
                            </a:lnTo>
                            <a:lnTo>
                              <a:pt x="181" y="365"/>
                            </a:lnTo>
                            <a:lnTo>
                              <a:pt x="181" y="306"/>
                            </a:lnTo>
                            <a:lnTo>
                              <a:pt x="182" y="327"/>
                            </a:lnTo>
                            <a:lnTo>
                              <a:pt x="182" y="286"/>
                            </a:lnTo>
                            <a:lnTo>
                              <a:pt x="182" y="273"/>
                            </a:lnTo>
                            <a:lnTo>
                              <a:pt x="182" y="307"/>
                            </a:lnTo>
                            <a:lnTo>
                              <a:pt x="182" y="290"/>
                            </a:lnTo>
                            <a:lnTo>
                              <a:pt x="183" y="317"/>
                            </a:lnTo>
                            <a:lnTo>
                              <a:pt x="183" y="238"/>
                            </a:lnTo>
                            <a:lnTo>
                              <a:pt x="183" y="229"/>
                            </a:lnTo>
                            <a:lnTo>
                              <a:pt x="183" y="246"/>
                            </a:lnTo>
                            <a:lnTo>
                              <a:pt x="184" y="206"/>
                            </a:lnTo>
                            <a:lnTo>
                              <a:pt x="184" y="241"/>
                            </a:lnTo>
                            <a:lnTo>
                              <a:pt x="184" y="198"/>
                            </a:lnTo>
                            <a:lnTo>
                              <a:pt x="184" y="164"/>
                            </a:lnTo>
                            <a:lnTo>
                              <a:pt x="184" y="185"/>
                            </a:lnTo>
                            <a:lnTo>
                              <a:pt x="185" y="230"/>
                            </a:lnTo>
                            <a:lnTo>
                              <a:pt x="185" y="49"/>
                            </a:lnTo>
                            <a:lnTo>
                              <a:pt x="185" y="69"/>
                            </a:lnTo>
                            <a:lnTo>
                              <a:pt x="186" y="98"/>
                            </a:lnTo>
                            <a:lnTo>
                              <a:pt x="186" y="122"/>
                            </a:lnTo>
                            <a:lnTo>
                              <a:pt x="186" y="103"/>
                            </a:lnTo>
                            <a:lnTo>
                              <a:pt x="187" y="98"/>
                            </a:lnTo>
                            <a:lnTo>
                              <a:pt x="187" y="76"/>
                            </a:lnTo>
                            <a:lnTo>
                              <a:pt x="187" y="78"/>
                            </a:lnTo>
                            <a:lnTo>
                              <a:pt x="187" y="128"/>
                            </a:lnTo>
                            <a:lnTo>
                              <a:pt x="188" y="96"/>
                            </a:lnTo>
                            <a:lnTo>
                              <a:pt x="188" y="197"/>
                            </a:lnTo>
                            <a:lnTo>
                              <a:pt x="188" y="186"/>
                            </a:lnTo>
                            <a:lnTo>
                              <a:pt x="188" y="215"/>
                            </a:lnTo>
                            <a:lnTo>
                              <a:pt x="189" y="205"/>
                            </a:lnTo>
                            <a:lnTo>
                              <a:pt x="189" y="239"/>
                            </a:lnTo>
                            <a:lnTo>
                              <a:pt x="189" y="143"/>
                            </a:lnTo>
                            <a:lnTo>
                              <a:pt x="189" y="156"/>
                            </a:lnTo>
                            <a:lnTo>
                              <a:pt x="189" y="213"/>
                            </a:lnTo>
                            <a:lnTo>
                              <a:pt x="190" y="281"/>
                            </a:lnTo>
                            <a:lnTo>
                              <a:pt x="190" y="218"/>
                            </a:lnTo>
                            <a:lnTo>
                              <a:pt x="190" y="191"/>
                            </a:lnTo>
                            <a:lnTo>
                              <a:pt x="190" y="236"/>
                            </a:lnTo>
                            <a:lnTo>
                              <a:pt x="190" y="194"/>
                            </a:lnTo>
                            <a:lnTo>
                              <a:pt x="190" y="286"/>
                            </a:lnTo>
                            <a:lnTo>
                              <a:pt x="191" y="383"/>
                            </a:lnTo>
                            <a:lnTo>
                              <a:pt x="191" y="305"/>
                            </a:lnTo>
                            <a:lnTo>
                              <a:pt x="191" y="300"/>
                            </a:lnTo>
                            <a:lnTo>
                              <a:pt x="192" y="334"/>
                            </a:lnTo>
                            <a:lnTo>
                              <a:pt x="192" y="371"/>
                            </a:lnTo>
                            <a:lnTo>
                              <a:pt x="192" y="366"/>
                            </a:lnTo>
                            <a:lnTo>
                              <a:pt x="192" y="407"/>
                            </a:lnTo>
                            <a:lnTo>
                              <a:pt x="192" y="398"/>
                            </a:lnTo>
                            <a:lnTo>
                              <a:pt x="193" y="456"/>
                            </a:lnTo>
                            <a:lnTo>
                              <a:pt x="193" y="351"/>
                            </a:lnTo>
                            <a:lnTo>
                              <a:pt x="193" y="341"/>
                            </a:lnTo>
                            <a:lnTo>
                              <a:pt x="194" y="370"/>
                            </a:lnTo>
                            <a:lnTo>
                              <a:pt x="194" y="394"/>
                            </a:lnTo>
                            <a:lnTo>
                              <a:pt x="194" y="373"/>
                            </a:lnTo>
                            <a:lnTo>
                              <a:pt x="194" y="434"/>
                            </a:lnTo>
                            <a:lnTo>
                              <a:pt x="195" y="435"/>
                            </a:lnTo>
                            <a:lnTo>
                              <a:pt x="195" y="419"/>
                            </a:lnTo>
                            <a:lnTo>
                              <a:pt x="195" y="385"/>
                            </a:lnTo>
                            <a:lnTo>
                              <a:pt x="196" y="343"/>
                            </a:lnTo>
                            <a:lnTo>
                              <a:pt x="196" y="354"/>
                            </a:lnTo>
                            <a:lnTo>
                              <a:pt x="196" y="290"/>
                            </a:lnTo>
                            <a:lnTo>
                              <a:pt x="196" y="332"/>
                            </a:lnTo>
                            <a:lnTo>
                              <a:pt x="196" y="323"/>
                            </a:lnTo>
                            <a:lnTo>
                              <a:pt x="197" y="289"/>
                            </a:lnTo>
                            <a:lnTo>
                              <a:pt x="197" y="290"/>
                            </a:lnTo>
                            <a:lnTo>
                              <a:pt x="197" y="351"/>
                            </a:lnTo>
                            <a:lnTo>
                              <a:pt x="197" y="372"/>
                            </a:lnTo>
                            <a:lnTo>
                              <a:pt x="197" y="332"/>
                            </a:lnTo>
                            <a:lnTo>
                              <a:pt x="198" y="353"/>
                            </a:lnTo>
                            <a:lnTo>
                              <a:pt x="198" y="295"/>
                            </a:lnTo>
                            <a:lnTo>
                              <a:pt x="198" y="303"/>
                            </a:lnTo>
                            <a:lnTo>
                              <a:pt x="198" y="292"/>
                            </a:lnTo>
                            <a:lnTo>
                              <a:pt x="199" y="350"/>
                            </a:lnTo>
                            <a:lnTo>
                              <a:pt x="199" y="388"/>
                            </a:lnTo>
                            <a:lnTo>
                              <a:pt x="199" y="423"/>
                            </a:lnTo>
                            <a:lnTo>
                              <a:pt x="199" y="400"/>
                            </a:lnTo>
                            <a:lnTo>
                              <a:pt x="200" y="357"/>
                            </a:lnTo>
                            <a:lnTo>
                              <a:pt x="200" y="353"/>
                            </a:lnTo>
                            <a:lnTo>
                              <a:pt x="200" y="378"/>
                            </a:lnTo>
                            <a:lnTo>
                              <a:pt x="200" y="365"/>
                            </a:lnTo>
                            <a:lnTo>
                              <a:pt x="200" y="367"/>
                            </a:lnTo>
                            <a:lnTo>
                              <a:pt x="200" y="346"/>
                            </a:lnTo>
                            <a:lnTo>
                              <a:pt x="201" y="369"/>
                            </a:lnTo>
                            <a:lnTo>
                              <a:pt x="201" y="367"/>
                            </a:lnTo>
                            <a:lnTo>
                              <a:pt x="201" y="336"/>
                            </a:lnTo>
                            <a:lnTo>
                              <a:pt x="201" y="398"/>
                            </a:lnTo>
                            <a:lnTo>
                              <a:pt x="201" y="368"/>
                            </a:lnTo>
                            <a:lnTo>
                              <a:pt x="202" y="325"/>
                            </a:lnTo>
                            <a:lnTo>
                              <a:pt x="202" y="301"/>
                            </a:lnTo>
                            <a:lnTo>
                              <a:pt x="202" y="323"/>
                            </a:lnTo>
                            <a:lnTo>
                              <a:pt x="202" y="339"/>
                            </a:lnTo>
                            <a:lnTo>
                              <a:pt x="203" y="363"/>
                            </a:lnTo>
                            <a:lnTo>
                              <a:pt x="203" y="371"/>
                            </a:lnTo>
                            <a:lnTo>
                              <a:pt x="203" y="359"/>
                            </a:lnTo>
                            <a:lnTo>
                              <a:pt x="203" y="372"/>
                            </a:lnTo>
                            <a:lnTo>
                              <a:pt x="203" y="371"/>
                            </a:lnTo>
                            <a:lnTo>
                              <a:pt x="204" y="384"/>
                            </a:lnTo>
                            <a:lnTo>
                              <a:pt x="204" y="348"/>
                            </a:lnTo>
                            <a:lnTo>
                              <a:pt x="204" y="278"/>
                            </a:lnTo>
                            <a:lnTo>
                              <a:pt x="204" y="271"/>
                            </a:lnTo>
                            <a:lnTo>
                              <a:pt x="205" y="290"/>
                            </a:lnTo>
                            <a:lnTo>
                              <a:pt x="205" y="310"/>
                            </a:lnTo>
                            <a:lnTo>
                              <a:pt x="205" y="307"/>
                            </a:lnTo>
                            <a:lnTo>
                              <a:pt x="205" y="333"/>
                            </a:lnTo>
                            <a:lnTo>
                              <a:pt x="206" y="318"/>
                            </a:lnTo>
                            <a:lnTo>
                              <a:pt x="206" y="273"/>
                            </a:lnTo>
                            <a:lnTo>
                              <a:pt x="206" y="282"/>
                            </a:lnTo>
                            <a:lnTo>
                              <a:pt x="206" y="240"/>
                            </a:lnTo>
                            <a:lnTo>
                              <a:pt x="206" y="297"/>
                            </a:lnTo>
                            <a:lnTo>
                              <a:pt x="207" y="315"/>
                            </a:lnTo>
                            <a:lnTo>
                              <a:pt x="207" y="226"/>
                            </a:lnTo>
                            <a:lnTo>
                              <a:pt x="207" y="221"/>
                            </a:lnTo>
                            <a:lnTo>
                              <a:pt x="208" y="264"/>
                            </a:lnTo>
                            <a:lnTo>
                              <a:pt x="208" y="254"/>
                            </a:lnTo>
                            <a:lnTo>
                              <a:pt x="208" y="211"/>
                            </a:lnTo>
                            <a:lnTo>
                              <a:pt x="208" y="272"/>
                            </a:lnTo>
                            <a:lnTo>
                              <a:pt x="209" y="252"/>
                            </a:lnTo>
                            <a:lnTo>
                              <a:pt x="209" y="315"/>
                            </a:lnTo>
                            <a:lnTo>
                              <a:pt x="209" y="302"/>
                            </a:lnTo>
                            <a:lnTo>
                              <a:pt x="209" y="312"/>
                            </a:lnTo>
                            <a:lnTo>
                              <a:pt x="210" y="351"/>
                            </a:lnTo>
                            <a:lnTo>
                              <a:pt x="210" y="301"/>
                            </a:lnTo>
                            <a:lnTo>
                              <a:pt x="210" y="280"/>
                            </a:lnTo>
                            <a:lnTo>
                              <a:pt x="210" y="296"/>
                            </a:lnTo>
                            <a:lnTo>
                              <a:pt x="210" y="244"/>
                            </a:lnTo>
                            <a:lnTo>
                              <a:pt x="211" y="282"/>
                            </a:lnTo>
                            <a:lnTo>
                              <a:pt x="211" y="256"/>
                            </a:lnTo>
                            <a:lnTo>
                              <a:pt x="211" y="288"/>
                            </a:lnTo>
                            <a:lnTo>
                              <a:pt x="211" y="342"/>
                            </a:lnTo>
                            <a:lnTo>
                              <a:pt x="212" y="328"/>
                            </a:lnTo>
                            <a:lnTo>
                              <a:pt x="212" y="317"/>
                            </a:lnTo>
                            <a:lnTo>
                              <a:pt x="213" y="340"/>
                            </a:lnTo>
                            <a:lnTo>
                              <a:pt x="213" y="299"/>
                            </a:lnTo>
                            <a:lnTo>
                              <a:pt x="213" y="273"/>
                            </a:lnTo>
                            <a:lnTo>
                              <a:pt x="213" y="271"/>
                            </a:lnTo>
                            <a:lnTo>
                              <a:pt x="214" y="347"/>
                            </a:lnTo>
                            <a:lnTo>
                              <a:pt x="214" y="361"/>
                            </a:lnTo>
                            <a:lnTo>
                              <a:pt x="214" y="499"/>
                            </a:lnTo>
                            <a:lnTo>
                              <a:pt x="215" y="395"/>
                            </a:lnTo>
                            <a:lnTo>
                              <a:pt x="215" y="382"/>
                            </a:lnTo>
                            <a:lnTo>
                              <a:pt x="215" y="385"/>
                            </a:lnTo>
                            <a:lnTo>
                              <a:pt x="215" y="394"/>
                            </a:lnTo>
                            <a:lnTo>
                              <a:pt x="215" y="398"/>
                            </a:lnTo>
                            <a:lnTo>
                              <a:pt x="216" y="345"/>
                            </a:lnTo>
                            <a:lnTo>
                              <a:pt x="216" y="331"/>
                            </a:lnTo>
                            <a:lnTo>
                              <a:pt x="216" y="248"/>
                            </a:lnTo>
                            <a:lnTo>
                              <a:pt x="216" y="263"/>
                            </a:lnTo>
                            <a:lnTo>
                              <a:pt x="217" y="288"/>
                            </a:lnTo>
                            <a:lnTo>
                              <a:pt x="217" y="245"/>
                            </a:lnTo>
                            <a:lnTo>
                              <a:pt x="217" y="274"/>
                            </a:lnTo>
                            <a:lnTo>
                              <a:pt x="217" y="321"/>
                            </a:lnTo>
                            <a:lnTo>
                              <a:pt x="218" y="278"/>
                            </a:lnTo>
                            <a:lnTo>
                              <a:pt x="218" y="318"/>
                            </a:lnTo>
                            <a:lnTo>
                              <a:pt x="218" y="293"/>
                            </a:lnTo>
                            <a:lnTo>
                              <a:pt x="218" y="295"/>
                            </a:lnTo>
                            <a:lnTo>
                              <a:pt x="218" y="276"/>
                            </a:lnTo>
                            <a:lnTo>
                              <a:pt x="219" y="268"/>
                            </a:lnTo>
                            <a:lnTo>
                              <a:pt x="219" y="260"/>
                            </a:lnTo>
                            <a:lnTo>
                              <a:pt x="219" y="263"/>
                            </a:lnTo>
                            <a:lnTo>
                              <a:pt x="219" y="227"/>
                            </a:lnTo>
                            <a:lnTo>
                              <a:pt x="220" y="302"/>
                            </a:lnTo>
                            <a:lnTo>
                              <a:pt x="220" y="307"/>
                            </a:lnTo>
                            <a:lnTo>
                              <a:pt x="220" y="363"/>
                            </a:lnTo>
                            <a:lnTo>
                              <a:pt x="221" y="318"/>
                            </a:lnTo>
                            <a:lnTo>
                              <a:pt x="221" y="281"/>
                            </a:lnTo>
                            <a:lnTo>
                              <a:pt x="221" y="285"/>
                            </a:lnTo>
                            <a:lnTo>
                              <a:pt x="221" y="315"/>
                            </a:lnTo>
                            <a:lnTo>
                              <a:pt x="221" y="271"/>
                            </a:lnTo>
                            <a:lnTo>
                              <a:pt x="222" y="331"/>
                            </a:lnTo>
                            <a:lnTo>
                              <a:pt x="222" y="335"/>
                            </a:lnTo>
                            <a:lnTo>
                              <a:pt x="222" y="336"/>
                            </a:lnTo>
                            <a:lnTo>
                              <a:pt x="222" y="318"/>
                            </a:lnTo>
                            <a:lnTo>
                              <a:pt x="222" y="329"/>
                            </a:lnTo>
                            <a:lnTo>
                              <a:pt x="223" y="382"/>
                            </a:lnTo>
                            <a:lnTo>
                              <a:pt x="223" y="402"/>
                            </a:lnTo>
                            <a:lnTo>
                              <a:pt x="223" y="288"/>
                            </a:lnTo>
                            <a:lnTo>
                              <a:pt x="224" y="319"/>
                            </a:lnTo>
                            <a:lnTo>
                              <a:pt x="224" y="321"/>
                            </a:lnTo>
                            <a:lnTo>
                              <a:pt x="224" y="297"/>
                            </a:lnTo>
                            <a:lnTo>
                              <a:pt x="224" y="368"/>
                            </a:lnTo>
                            <a:lnTo>
                              <a:pt x="225" y="392"/>
                            </a:lnTo>
                            <a:lnTo>
                              <a:pt x="225" y="337"/>
                            </a:lnTo>
                            <a:lnTo>
                              <a:pt x="225" y="335"/>
                            </a:lnTo>
                            <a:lnTo>
                              <a:pt x="225" y="344"/>
                            </a:lnTo>
                            <a:lnTo>
                              <a:pt x="225" y="322"/>
                            </a:lnTo>
                            <a:lnTo>
                              <a:pt x="226" y="326"/>
                            </a:lnTo>
                            <a:lnTo>
                              <a:pt x="226" y="358"/>
                            </a:lnTo>
                            <a:lnTo>
                              <a:pt x="226" y="294"/>
                            </a:lnTo>
                            <a:lnTo>
                              <a:pt x="226" y="317"/>
                            </a:lnTo>
                            <a:lnTo>
                              <a:pt x="227" y="232"/>
                            </a:lnTo>
                            <a:lnTo>
                              <a:pt x="227" y="274"/>
                            </a:lnTo>
                            <a:lnTo>
                              <a:pt x="227" y="325"/>
                            </a:lnTo>
                            <a:lnTo>
                              <a:pt x="228" y="224"/>
                            </a:lnTo>
                            <a:lnTo>
                              <a:pt x="228" y="241"/>
                            </a:lnTo>
                            <a:lnTo>
                              <a:pt x="228" y="288"/>
                            </a:lnTo>
                            <a:lnTo>
                              <a:pt x="228" y="289"/>
                            </a:lnTo>
                            <a:lnTo>
                              <a:pt x="229" y="275"/>
                            </a:lnTo>
                            <a:lnTo>
                              <a:pt x="229" y="295"/>
                            </a:lnTo>
                            <a:lnTo>
                              <a:pt x="229" y="321"/>
                            </a:lnTo>
                            <a:lnTo>
                              <a:pt x="230" y="280"/>
                            </a:lnTo>
                            <a:lnTo>
                              <a:pt x="230" y="219"/>
                            </a:lnTo>
                            <a:lnTo>
                              <a:pt x="230" y="109"/>
                            </a:lnTo>
                            <a:lnTo>
                              <a:pt x="230" y="79"/>
                            </a:lnTo>
                            <a:lnTo>
                              <a:pt x="231" y="36"/>
                            </a:lnTo>
                            <a:lnTo>
                              <a:pt x="231" y="89"/>
                            </a:lnTo>
                            <a:lnTo>
                              <a:pt x="231" y="114"/>
                            </a:lnTo>
                            <a:lnTo>
                              <a:pt x="231" y="171"/>
                            </a:lnTo>
                            <a:lnTo>
                              <a:pt x="232" y="200"/>
                            </a:lnTo>
                            <a:lnTo>
                              <a:pt x="232" y="292"/>
                            </a:lnTo>
                            <a:lnTo>
                              <a:pt x="232" y="321"/>
                            </a:lnTo>
                            <a:lnTo>
                              <a:pt x="232" y="326"/>
                            </a:lnTo>
                            <a:lnTo>
                              <a:pt x="233" y="200"/>
                            </a:lnTo>
                            <a:lnTo>
                              <a:pt x="233" y="202"/>
                            </a:lnTo>
                            <a:lnTo>
                              <a:pt x="233" y="221"/>
                            </a:lnTo>
                            <a:lnTo>
                              <a:pt x="233" y="253"/>
                            </a:lnTo>
                            <a:lnTo>
                              <a:pt x="234" y="255"/>
                            </a:lnTo>
                            <a:lnTo>
                              <a:pt x="234" y="235"/>
                            </a:lnTo>
                            <a:lnTo>
                              <a:pt x="234" y="264"/>
                            </a:lnTo>
                            <a:lnTo>
                              <a:pt x="234" y="267"/>
                            </a:lnTo>
                            <a:lnTo>
                              <a:pt x="235" y="281"/>
                            </a:lnTo>
                            <a:lnTo>
                              <a:pt x="235" y="278"/>
                            </a:lnTo>
                            <a:lnTo>
                              <a:pt x="235" y="292"/>
                            </a:lnTo>
                            <a:lnTo>
                              <a:pt x="236" y="270"/>
                            </a:lnTo>
                            <a:lnTo>
                              <a:pt x="236" y="345"/>
                            </a:lnTo>
                            <a:lnTo>
                              <a:pt x="236" y="298"/>
                            </a:lnTo>
                            <a:lnTo>
                              <a:pt x="236" y="361"/>
                            </a:lnTo>
                            <a:lnTo>
                              <a:pt x="237" y="428"/>
                            </a:lnTo>
                            <a:lnTo>
                              <a:pt x="237" y="481"/>
                            </a:lnTo>
                            <a:lnTo>
                              <a:pt x="237" y="451"/>
                            </a:lnTo>
                            <a:lnTo>
                              <a:pt x="237" y="481"/>
                            </a:lnTo>
                            <a:lnTo>
                              <a:pt x="238" y="449"/>
                            </a:lnTo>
                            <a:lnTo>
                              <a:pt x="238" y="400"/>
                            </a:lnTo>
                            <a:lnTo>
                              <a:pt x="238" y="410"/>
                            </a:lnTo>
                            <a:lnTo>
                              <a:pt x="238" y="404"/>
                            </a:lnTo>
                            <a:lnTo>
                              <a:pt x="238" y="407"/>
                            </a:lnTo>
                            <a:lnTo>
                              <a:pt x="239" y="401"/>
                            </a:lnTo>
                            <a:lnTo>
                              <a:pt x="239" y="401"/>
                            </a:lnTo>
                            <a:lnTo>
                              <a:pt x="239" y="421"/>
                            </a:lnTo>
                            <a:lnTo>
                              <a:pt x="239" y="385"/>
                            </a:lnTo>
                            <a:lnTo>
                              <a:pt x="240" y="345"/>
                            </a:lnTo>
                            <a:lnTo>
                              <a:pt x="240" y="400"/>
                            </a:lnTo>
                            <a:lnTo>
                              <a:pt x="240" y="354"/>
                            </a:lnTo>
                            <a:lnTo>
                              <a:pt x="241" y="384"/>
                            </a:lnTo>
                            <a:lnTo>
                              <a:pt x="241" y="400"/>
                            </a:lnTo>
                            <a:lnTo>
                              <a:pt x="241" y="409"/>
                            </a:lnTo>
                            <a:lnTo>
                              <a:pt x="241" y="375"/>
                            </a:lnTo>
                            <a:lnTo>
                              <a:pt x="241" y="381"/>
                            </a:lnTo>
                            <a:lnTo>
                              <a:pt x="242" y="309"/>
                            </a:lnTo>
                            <a:lnTo>
                              <a:pt x="242" y="352"/>
                            </a:lnTo>
                            <a:lnTo>
                              <a:pt x="242" y="384"/>
                            </a:lnTo>
                            <a:lnTo>
                              <a:pt x="242" y="478"/>
                            </a:lnTo>
                            <a:lnTo>
                              <a:pt x="243" y="458"/>
                            </a:lnTo>
                            <a:lnTo>
                              <a:pt x="243" y="415"/>
                            </a:lnTo>
                            <a:lnTo>
                              <a:pt x="243" y="359"/>
                            </a:lnTo>
                            <a:lnTo>
                              <a:pt x="243" y="406"/>
                            </a:lnTo>
                            <a:lnTo>
                              <a:pt x="244" y="445"/>
                            </a:lnTo>
                            <a:lnTo>
                              <a:pt x="244" y="433"/>
                            </a:lnTo>
                            <a:lnTo>
                              <a:pt x="244" y="491"/>
                            </a:lnTo>
                            <a:lnTo>
                              <a:pt x="245" y="426"/>
                            </a:lnTo>
                            <a:lnTo>
                              <a:pt x="245" y="352"/>
                            </a:lnTo>
                            <a:lnTo>
                              <a:pt x="245" y="320"/>
                            </a:lnTo>
                            <a:lnTo>
                              <a:pt x="245" y="360"/>
                            </a:lnTo>
                            <a:lnTo>
                              <a:pt x="245" y="398"/>
                            </a:lnTo>
                            <a:lnTo>
                              <a:pt x="246" y="411"/>
                            </a:lnTo>
                            <a:lnTo>
                              <a:pt x="246" y="366"/>
                            </a:lnTo>
                            <a:lnTo>
                              <a:pt x="246" y="415"/>
                            </a:lnTo>
                            <a:lnTo>
                              <a:pt x="246" y="292"/>
                            </a:lnTo>
                            <a:lnTo>
                              <a:pt x="247" y="322"/>
                            </a:lnTo>
                            <a:lnTo>
                              <a:pt x="247" y="335"/>
                            </a:lnTo>
                            <a:lnTo>
                              <a:pt x="247" y="441"/>
                            </a:lnTo>
                            <a:lnTo>
                              <a:pt x="248" y="216"/>
                            </a:lnTo>
                            <a:lnTo>
                              <a:pt x="248" y="286"/>
                            </a:lnTo>
                            <a:lnTo>
                              <a:pt x="248" y="248"/>
                            </a:lnTo>
                            <a:lnTo>
                              <a:pt x="249" y="312"/>
                            </a:lnTo>
                            <a:lnTo>
                              <a:pt x="249" y="494"/>
                            </a:lnTo>
                            <a:lnTo>
                              <a:pt x="249" y="420"/>
                            </a:lnTo>
                            <a:lnTo>
                              <a:pt x="250" y="321"/>
                            </a:lnTo>
                            <a:lnTo>
                              <a:pt x="250" y="368"/>
                            </a:lnTo>
                            <a:lnTo>
                              <a:pt x="250" y="409"/>
                            </a:lnTo>
                            <a:lnTo>
                              <a:pt x="250" y="393"/>
                            </a:lnTo>
                            <a:lnTo>
                              <a:pt x="251" y="387"/>
                            </a:lnTo>
                            <a:lnTo>
                              <a:pt x="251" y="344"/>
                            </a:lnTo>
                            <a:lnTo>
                              <a:pt x="251" y="399"/>
                            </a:lnTo>
                            <a:lnTo>
                              <a:pt x="252" y="229"/>
                            </a:lnTo>
                            <a:lnTo>
                              <a:pt x="252" y="260"/>
                            </a:lnTo>
                            <a:lnTo>
                              <a:pt x="252" y="246"/>
                            </a:lnTo>
                            <a:lnTo>
                              <a:pt x="252" y="302"/>
                            </a:lnTo>
                            <a:lnTo>
                              <a:pt x="253" y="302"/>
                            </a:lnTo>
                            <a:lnTo>
                              <a:pt x="253" y="276"/>
                            </a:lnTo>
                            <a:lnTo>
                              <a:pt x="253" y="292"/>
                            </a:lnTo>
                            <a:lnTo>
                              <a:pt x="253" y="303"/>
                            </a:lnTo>
                            <a:lnTo>
                              <a:pt x="254" y="406"/>
                            </a:lnTo>
                            <a:lnTo>
                              <a:pt x="254" y="432"/>
                            </a:lnTo>
                            <a:lnTo>
                              <a:pt x="254" y="412"/>
                            </a:lnTo>
                            <a:lnTo>
                              <a:pt x="254" y="427"/>
                            </a:lnTo>
                            <a:lnTo>
                              <a:pt x="254" y="405"/>
                            </a:lnTo>
                            <a:lnTo>
                              <a:pt x="255" y="339"/>
                            </a:lnTo>
                            <a:lnTo>
                              <a:pt x="255" y="372"/>
                            </a:lnTo>
                            <a:lnTo>
                              <a:pt x="255" y="267"/>
                            </a:lnTo>
                            <a:lnTo>
                              <a:pt x="256" y="275"/>
                            </a:lnTo>
                            <a:lnTo>
                              <a:pt x="256" y="222"/>
                            </a:lnTo>
                            <a:lnTo>
                              <a:pt x="256" y="241"/>
                            </a:lnTo>
                            <a:lnTo>
                              <a:pt x="256" y="262"/>
                            </a:lnTo>
                            <a:lnTo>
                              <a:pt x="257" y="380"/>
                            </a:lnTo>
                            <a:lnTo>
                              <a:pt x="257" y="297"/>
                            </a:lnTo>
                            <a:lnTo>
                              <a:pt x="257" y="284"/>
                            </a:lnTo>
                            <a:lnTo>
                              <a:pt x="257" y="332"/>
                            </a:lnTo>
                            <a:lnTo>
                              <a:pt x="258" y="342"/>
                            </a:lnTo>
                            <a:lnTo>
                              <a:pt x="258" y="423"/>
                            </a:lnTo>
                            <a:lnTo>
                              <a:pt x="258" y="344"/>
                            </a:lnTo>
                            <a:lnTo>
                              <a:pt x="259" y="449"/>
                            </a:lnTo>
                            <a:lnTo>
                              <a:pt x="259" y="374"/>
                            </a:lnTo>
                            <a:lnTo>
                              <a:pt x="259" y="317"/>
                            </a:lnTo>
                            <a:lnTo>
                              <a:pt x="260" y="346"/>
                            </a:lnTo>
                            <a:lnTo>
                              <a:pt x="260" y="302"/>
                            </a:lnTo>
                            <a:lnTo>
                              <a:pt x="260" y="306"/>
                            </a:lnTo>
                            <a:lnTo>
                              <a:pt x="260" y="280"/>
                            </a:lnTo>
                            <a:lnTo>
                              <a:pt x="260" y="278"/>
                            </a:lnTo>
                            <a:lnTo>
                              <a:pt x="261" y="270"/>
                            </a:lnTo>
                            <a:lnTo>
                              <a:pt x="261" y="276"/>
                            </a:lnTo>
                            <a:lnTo>
                              <a:pt x="261" y="319"/>
                            </a:lnTo>
                            <a:lnTo>
                              <a:pt x="261" y="332"/>
                            </a:lnTo>
                            <a:lnTo>
                              <a:pt x="262" y="265"/>
                            </a:lnTo>
                            <a:lnTo>
                              <a:pt x="262" y="246"/>
                            </a:lnTo>
                            <a:lnTo>
                              <a:pt x="262" y="314"/>
                            </a:lnTo>
                            <a:lnTo>
                              <a:pt x="262" y="222"/>
                            </a:lnTo>
                            <a:lnTo>
                              <a:pt x="262" y="199"/>
                            </a:lnTo>
                            <a:lnTo>
                              <a:pt x="263" y="261"/>
                            </a:lnTo>
                            <a:lnTo>
                              <a:pt x="263" y="311"/>
                            </a:lnTo>
                            <a:lnTo>
                              <a:pt x="263" y="269"/>
                            </a:lnTo>
                            <a:lnTo>
                              <a:pt x="264" y="227"/>
                            </a:lnTo>
                            <a:lnTo>
                              <a:pt x="264" y="282"/>
                            </a:lnTo>
                            <a:lnTo>
                              <a:pt x="264" y="275"/>
                            </a:lnTo>
                            <a:lnTo>
                              <a:pt x="264" y="285"/>
                            </a:lnTo>
                            <a:lnTo>
                              <a:pt x="265" y="405"/>
                            </a:lnTo>
                            <a:lnTo>
                              <a:pt x="265" y="396"/>
                            </a:lnTo>
                            <a:lnTo>
                              <a:pt x="265" y="349"/>
                            </a:lnTo>
                            <a:lnTo>
                              <a:pt x="265" y="430"/>
                            </a:lnTo>
                            <a:lnTo>
                              <a:pt x="266" y="353"/>
                            </a:lnTo>
                            <a:lnTo>
                              <a:pt x="266" y="379"/>
                            </a:lnTo>
                            <a:lnTo>
                              <a:pt x="266" y="305"/>
                            </a:lnTo>
                            <a:lnTo>
                              <a:pt x="266" y="252"/>
                            </a:lnTo>
                            <a:lnTo>
                              <a:pt x="267" y="351"/>
                            </a:lnTo>
                            <a:lnTo>
                              <a:pt x="267" y="394"/>
                            </a:lnTo>
                            <a:lnTo>
                              <a:pt x="267" y="340"/>
                            </a:lnTo>
                            <a:lnTo>
                              <a:pt x="267" y="424"/>
                            </a:lnTo>
                            <a:lnTo>
                              <a:pt x="268" y="322"/>
                            </a:lnTo>
                            <a:lnTo>
                              <a:pt x="268" y="314"/>
                            </a:lnTo>
                            <a:lnTo>
                              <a:pt x="268" y="348"/>
                            </a:lnTo>
                            <a:lnTo>
                              <a:pt x="268" y="326"/>
                            </a:lnTo>
                            <a:lnTo>
                              <a:pt x="269" y="416"/>
                            </a:lnTo>
                            <a:lnTo>
                              <a:pt x="269" y="499"/>
                            </a:lnTo>
                            <a:lnTo>
                              <a:pt x="269" y="318"/>
                            </a:lnTo>
                            <a:lnTo>
                              <a:pt x="270" y="356"/>
                            </a:lnTo>
                            <a:lnTo>
                              <a:pt x="270" y="430"/>
                            </a:lnTo>
                            <a:lnTo>
                              <a:pt x="270" y="384"/>
                            </a:lnTo>
                            <a:lnTo>
                              <a:pt x="270" y="380"/>
                            </a:lnTo>
                            <a:lnTo>
                              <a:pt x="270" y="461"/>
                            </a:lnTo>
                            <a:lnTo>
                              <a:pt x="271" y="337"/>
                            </a:lnTo>
                            <a:lnTo>
                              <a:pt x="271" y="334"/>
                            </a:lnTo>
                            <a:lnTo>
                              <a:pt x="271" y="357"/>
                            </a:lnTo>
                            <a:lnTo>
                              <a:pt x="271" y="347"/>
                            </a:lnTo>
                            <a:lnTo>
                              <a:pt x="271" y="361"/>
                            </a:lnTo>
                            <a:lnTo>
                              <a:pt x="272" y="265"/>
                            </a:lnTo>
                            <a:lnTo>
                              <a:pt x="272" y="298"/>
                            </a:lnTo>
                            <a:lnTo>
                              <a:pt x="272" y="241"/>
                            </a:lnTo>
                            <a:lnTo>
                              <a:pt x="272" y="225"/>
                            </a:lnTo>
                            <a:lnTo>
                              <a:pt x="272" y="296"/>
                            </a:lnTo>
                            <a:lnTo>
                              <a:pt x="273" y="270"/>
                            </a:lnTo>
                            <a:lnTo>
                              <a:pt x="273" y="345"/>
                            </a:lnTo>
                            <a:lnTo>
                              <a:pt x="273" y="177"/>
                            </a:lnTo>
                            <a:lnTo>
                              <a:pt x="273" y="216"/>
                            </a:lnTo>
                            <a:lnTo>
                              <a:pt x="274" y="142"/>
                            </a:lnTo>
                            <a:lnTo>
                              <a:pt x="274" y="306"/>
                            </a:lnTo>
                            <a:lnTo>
                              <a:pt x="274" y="273"/>
                            </a:lnTo>
                            <a:lnTo>
                              <a:pt x="275" y="118"/>
                            </a:lnTo>
                            <a:lnTo>
                              <a:pt x="275" y="126"/>
                            </a:lnTo>
                            <a:lnTo>
                              <a:pt x="275" y="191"/>
                            </a:lnTo>
                            <a:lnTo>
                              <a:pt x="275" y="145"/>
                            </a:lnTo>
                            <a:lnTo>
                              <a:pt x="276" y="222"/>
                            </a:lnTo>
                            <a:lnTo>
                              <a:pt x="276" y="86"/>
                            </a:lnTo>
                            <a:lnTo>
                              <a:pt x="276" y="122"/>
                            </a:lnTo>
                            <a:lnTo>
                              <a:pt x="276" y="94"/>
                            </a:lnTo>
                            <a:lnTo>
                              <a:pt x="277" y="99"/>
                            </a:lnTo>
                            <a:lnTo>
                              <a:pt x="277" y="157"/>
                            </a:lnTo>
                            <a:lnTo>
                              <a:pt x="277" y="112"/>
                            </a:lnTo>
                            <a:lnTo>
                              <a:pt x="277" y="132"/>
                            </a:lnTo>
                            <a:lnTo>
                              <a:pt x="277" y="175"/>
                            </a:lnTo>
                            <a:lnTo>
                              <a:pt x="278" y="112"/>
                            </a:lnTo>
                            <a:lnTo>
                              <a:pt x="278" y="139"/>
                            </a:lnTo>
                            <a:lnTo>
                              <a:pt x="278" y="265"/>
                            </a:lnTo>
                            <a:lnTo>
                              <a:pt x="279" y="82"/>
                            </a:lnTo>
                            <a:lnTo>
                              <a:pt x="279" y="129"/>
                            </a:lnTo>
                            <a:lnTo>
                              <a:pt x="279" y="140"/>
                            </a:lnTo>
                            <a:lnTo>
                              <a:pt x="279" y="28"/>
                            </a:lnTo>
                            <a:lnTo>
                              <a:pt x="279" y="56"/>
                            </a:lnTo>
                            <a:lnTo>
                              <a:pt x="279" y="45"/>
                            </a:lnTo>
                            <a:lnTo>
                              <a:pt x="280" y="164"/>
                            </a:lnTo>
                            <a:lnTo>
                              <a:pt x="280" y="217"/>
                            </a:lnTo>
                            <a:lnTo>
                              <a:pt x="280" y="297"/>
                            </a:lnTo>
                            <a:lnTo>
                              <a:pt x="280" y="289"/>
                            </a:lnTo>
                            <a:lnTo>
                              <a:pt x="281" y="201"/>
                            </a:lnTo>
                            <a:lnTo>
                              <a:pt x="281" y="147"/>
                            </a:lnTo>
                            <a:lnTo>
                              <a:pt x="281" y="166"/>
                            </a:lnTo>
                            <a:lnTo>
                              <a:pt x="281" y="215"/>
                            </a:lnTo>
                            <a:lnTo>
                              <a:pt x="281" y="145"/>
                            </a:lnTo>
                            <a:lnTo>
                              <a:pt x="282" y="180"/>
                            </a:lnTo>
                            <a:lnTo>
                              <a:pt x="282" y="223"/>
                            </a:lnTo>
                            <a:lnTo>
                              <a:pt x="282" y="180"/>
                            </a:lnTo>
                            <a:lnTo>
                              <a:pt x="282" y="213"/>
                            </a:lnTo>
                            <a:lnTo>
                              <a:pt x="283" y="262"/>
                            </a:lnTo>
                            <a:lnTo>
                              <a:pt x="283" y="89"/>
                            </a:lnTo>
                            <a:lnTo>
                              <a:pt x="283" y="116"/>
                            </a:lnTo>
                            <a:lnTo>
                              <a:pt x="283" y="135"/>
                            </a:lnTo>
                            <a:lnTo>
                              <a:pt x="284" y="130"/>
                            </a:lnTo>
                            <a:lnTo>
                              <a:pt x="284" y="156"/>
                            </a:lnTo>
                            <a:lnTo>
                              <a:pt x="284" y="210"/>
                            </a:lnTo>
                            <a:lnTo>
                              <a:pt x="284" y="174"/>
                            </a:lnTo>
                            <a:lnTo>
                              <a:pt x="284" y="280"/>
                            </a:lnTo>
                            <a:lnTo>
                              <a:pt x="285" y="239"/>
                            </a:lnTo>
                            <a:lnTo>
                              <a:pt x="285" y="170"/>
                            </a:lnTo>
                            <a:lnTo>
                              <a:pt x="285" y="279"/>
                            </a:lnTo>
                            <a:lnTo>
                              <a:pt x="285" y="207"/>
                            </a:lnTo>
                            <a:lnTo>
                              <a:pt x="286" y="290"/>
                            </a:lnTo>
                            <a:lnTo>
                              <a:pt x="286" y="158"/>
                            </a:lnTo>
                            <a:lnTo>
                              <a:pt x="286" y="251"/>
                            </a:lnTo>
                            <a:lnTo>
                              <a:pt x="287" y="231"/>
                            </a:lnTo>
                            <a:lnTo>
                              <a:pt x="287" y="124"/>
                            </a:lnTo>
                            <a:lnTo>
                              <a:pt x="287" y="168"/>
                            </a:lnTo>
                            <a:lnTo>
                              <a:pt x="287" y="157"/>
                            </a:lnTo>
                            <a:lnTo>
                              <a:pt x="288" y="206"/>
                            </a:lnTo>
                            <a:lnTo>
                              <a:pt x="288" y="292"/>
                            </a:lnTo>
                            <a:lnTo>
                              <a:pt x="288" y="219"/>
                            </a:lnTo>
                            <a:lnTo>
                              <a:pt x="288" y="219"/>
                            </a:lnTo>
                            <a:lnTo>
                              <a:pt x="288" y="197"/>
                            </a:lnTo>
                            <a:lnTo>
                              <a:pt x="289" y="229"/>
                            </a:lnTo>
                            <a:lnTo>
                              <a:pt x="289" y="141"/>
                            </a:lnTo>
                            <a:lnTo>
                              <a:pt x="289" y="133"/>
                            </a:lnTo>
                            <a:lnTo>
                              <a:pt x="290" y="225"/>
                            </a:lnTo>
                            <a:lnTo>
                              <a:pt x="290" y="277"/>
                            </a:lnTo>
                            <a:lnTo>
                              <a:pt x="290" y="198"/>
                            </a:lnTo>
                            <a:lnTo>
                              <a:pt x="291" y="192"/>
                            </a:lnTo>
                            <a:lnTo>
                              <a:pt x="291" y="248"/>
                            </a:lnTo>
                            <a:lnTo>
                              <a:pt x="291" y="247"/>
                            </a:lnTo>
                            <a:lnTo>
                              <a:pt x="291" y="285"/>
                            </a:lnTo>
                            <a:lnTo>
                              <a:pt x="292" y="212"/>
                            </a:lnTo>
                            <a:lnTo>
                              <a:pt x="292" y="174"/>
                            </a:lnTo>
                            <a:lnTo>
                              <a:pt x="292" y="248"/>
                            </a:lnTo>
                            <a:lnTo>
                              <a:pt x="293" y="334"/>
                            </a:lnTo>
                            <a:lnTo>
                              <a:pt x="293" y="208"/>
                            </a:lnTo>
                            <a:lnTo>
                              <a:pt x="293" y="212"/>
                            </a:lnTo>
                            <a:lnTo>
                              <a:pt x="294" y="264"/>
                            </a:lnTo>
                            <a:lnTo>
                              <a:pt x="294" y="336"/>
                            </a:lnTo>
                            <a:lnTo>
                              <a:pt x="294" y="203"/>
                            </a:lnTo>
                            <a:lnTo>
                              <a:pt x="294" y="273"/>
                            </a:lnTo>
                            <a:lnTo>
                              <a:pt x="295" y="334"/>
                            </a:lnTo>
                            <a:lnTo>
                              <a:pt x="295" y="327"/>
                            </a:lnTo>
                            <a:lnTo>
                              <a:pt x="295" y="263"/>
                            </a:lnTo>
                            <a:lnTo>
                              <a:pt x="295" y="328"/>
                            </a:lnTo>
                            <a:lnTo>
                              <a:pt x="296" y="332"/>
                            </a:lnTo>
                            <a:lnTo>
                              <a:pt x="296" y="223"/>
                            </a:lnTo>
                            <a:lnTo>
                              <a:pt x="296" y="228"/>
                            </a:lnTo>
                            <a:lnTo>
                              <a:pt x="296" y="181"/>
                            </a:lnTo>
                            <a:lnTo>
                              <a:pt x="297" y="238"/>
                            </a:lnTo>
                            <a:lnTo>
                              <a:pt x="297" y="256"/>
                            </a:lnTo>
                            <a:lnTo>
                              <a:pt x="297" y="325"/>
                            </a:lnTo>
                            <a:lnTo>
                              <a:pt x="297" y="334"/>
                            </a:lnTo>
                            <a:lnTo>
                              <a:pt x="298" y="380"/>
                            </a:lnTo>
                            <a:lnTo>
                              <a:pt x="298" y="361"/>
                            </a:lnTo>
                            <a:lnTo>
                              <a:pt x="298" y="382"/>
                            </a:lnTo>
                            <a:lnTo>
                              <a:pt x="299" y="367"/>
                            </a:lnTo>
                            <a:lnTo>
                              <a:pt x="299" y="406"/>
                            </a:lnTo>
                            <a:lnTo>
                              <a:pt x="299" y="451"/>
                            </a:lnTo>
                            <a:lnTo>
                              <a:pt x="299" y="265"/>
                            </a:lnTo>
                            <a:lnTo>
                              <a:pt x="300" y="292"/>
                            </a:lnTo>
                            <a:lnTo>
                              <a:pt x="300" y="379"/>
                            </a:lnTo>
                            <a:lnTo>
                              <a:pt x="300" y="408"/>
                            </a:lnTo>
                            <a:lnTo>
                              <a:pt x="301" y="453"/>
                            </a:lnTo>
                            <a:lnTo>
                              <a:pt x="301" y="460"/>
                            </a:lnTo>
                            <a:lnTo>
                              <a:pt x="301" y="389"/>
                            </a:lnTo>
                            <a:lnTo>
                              <a:pt x="301" y="415"/>
                            </a:lnTo>
                            <a:lnTo>
                              <a:pt x="302" y="382"/>
                            </a:lnTo>
                            <a:lnTo>
                              <a:pt x="302" y="333"/>
                            </a:lnTo>
                            <a:lnTo>
                              <a:pt x="302" y="313"/>
                            </a:lnTo>
                            <a:lnTo>
                              <a:pt x="302" y="309"/>
                            </a:lnTo>
                            <a:lnTo>
                              <a:pt x="303" y="371"/>
                            </a:lnTo>
                            <a:lnTo>
                              <a:pt x="303" y="323"/>
                            </a:lnTo>
                            <a:lnTo>
                              <a:pt x="303" y="300"/>
                            </a:lnTo>
                            <a:lnTo>
                              <a:pt x="303" y="327"/>
                            </a:lnTo>
                            <a:lnTo>
                              <a:pt x="303" y="320"/>
                            </a:lnTo>
                            <a:lnTo>
                              <a:pt x="303" y="324"/>
                            </a:lnTo>
                            <a:lnTo>
                              <a:pt x="304" y="387"/>
                            </a:lnTo>
                            <a:lnTo>
                              <a:pt x="304" y="382"/>
                            </a:lnTo>
                            <a:lnTo>
                              <a:pt x="304" y="235"/>
                            </a:lnTo>
                            <a:lnTo>
                              <a:pt x="304" y="235"/>
                            </a:lnTo>
                            <a:lnTo>
                              <a:pt x="305" y="233"/>
                            </a:lnTo>
                            <a:lnTo>
                              <a:pt x="305" y="305"/>
                            </a:lnTo>
                            <a:lnTo>
                              <a:pt x="305" y="272"/>
                            </a:lnTo>
                            <a:lnTo>
                              <a:pt x="305" y="288"/>
                            </a:lnTo>
                            <a:lnTo>
                              <a:pt x="306" y="328"/>
                            </a:lnTo>
                            <a:lnTo>
                              <a:pt x="306" y="281"/>
                            </a:lnTo>
                            <a:lnTo>
                              <a:pt x="306" y="273"/>
                            </a:lnTo>
                            <a:lnTo>
                              <a:pt x="307" y="332"/>
                            </a:lnTo>
                            <a:lnTo>
                              <a:pt x="307" y="314"/>
                            </a:lnTo>
                            <a:lnTo>
                              <a:pt x="307" y="267"/>
                            </a:lnTo>
                            <a:lnTo>
                              <a:pt x="307" y="254"/>
                            </a:lnTo>
                            <a:lnTo>
                              <a:pt x="308" y="223"/>
                            </a:lnTo>
                            <a:lnTo>
                              <a:pt x="308" y="226"/>
                            </a:lnTo>
                            <a:lnTo>
                              <a:pt x="308" y="232"/>
                            </a:lnTo>
                            <a:lnTo>
                              <a:pt x="308" y="241"/>
                            </a:lnTo>
                            <a:lnTo>
                              <a:pt x="309" y="241"/>
                            </a:lnTo>
                            <a:lnTo>
                              <a:pt x="309" y="315"/>
                            </a:lnTo>
                            <a:lnTo>
                              <a:pt x="309" y="215"/>
                            </a:lnTo>
                            <a:lnTo>
                              <a:pt x="309" y="261"/>
                            </a:lnTo>
                            <a:lnTo>
                              <a:pt x="310" y="276"/>
                            </a:lnTo>
                            <a:lnTo>
                              <a:pt x="310" y="219"/>
                            </a:lnTo>
                            <a:lnTo>
                              <a:pt x="310" y="202"/>
                            </a:lnTo>
                            <a:lnTo>
                              <a:pt x="310" y="244"/>
                            </a:lnTo>
                            <a:lnTo>
                              <a:pt x="311" y="220"/>
                            </a:lnTo>
                            <a:lnTo>
                              <a:pt x="311" y="177"/>
                            </a:lnTo>
                            <a:lnTo>
                              <a:pt x="311" y="145"/>
                            </a:lnTo>
                            <a:lnTo>
                              <a:pt x="311" y="241"/>
                            </a:lnTo>
                            <a:lnTo>
                              <a:pt x="311" y="237"/>
                            </a:lnTo>
                            <a:lnTo>
                              <a:pt x="311" y="227"/>
                            </a:lnTo>
                            <a:lnTo>
                              <a:pt x="312" y="285"/>
                            </a:lnTo>
                            <a:lnTo>
                              <a:pt x="312" y="254"/>
                            </a:lnTo>
                            <a:lnTo>
                              <a:pt x="312" y="391"/>
                            </a:lnTo>
                            <a:lnTo>
                              <a:pt x="312" y="316"/>
                            </a:lnTo>
                            <a:lnTo>
                              <a:pt x="313" y="255"/>
                            </a:lnTo>
                            <a:lnTo>
                              <a:pt x="313" y="337"/>
                            </a:lnTo>
                            <a:lnTo>
                              <a:pt x="313" y="303"/>
                            </a:lnTo>
                            <a:lnTo>
                              <a:pt x="313" y="220"/>
                            </a:lnTo>
                            <a:lnTo>
                              <a:pt x="314" y="226"/>
                            </a:lnTo>
                            <a:lnTo>
                              <a:pt x="314" y="233"/>
                            </a:lnTo>
                            <a:lnTo>
                              <a:pt x="314" y="186"/>
                            </a:lnTo>
                            <a:lnTo>
                              <a:pt x="314" y="285"/>
                            </a:lnTo>
                            <a:lnTo>
                              <a:pt x="315" y="306"/>
                            </a:lnTo>
                            <a:lnTo>
                              <a:pt x="315" y="364"/>
                            </a:lnTo>
                            <a:lnTo>
                              <a:pt x="315" y="307"/>
                            </a:lnTo>
                            <a:lnTo>
                              <a:pt x="315" y="171"/>
                            </a:lnTo>
                            <a:lnTo>
                              <a:pt x="315" y="163"/>
                            </a:lnTo>
                            <a:lnTo>
                              <a:pt x="316" y="176"/>
                            </a:lnTo>
                            <a:lnTo>
                              <a:pt x="316" y="166"/>
                            </a:lnTo>
                            <a:lnTo>
                              <a:pt x="316" y="233"/>
                            </a:lnTo>
                            <a:lnTo>
                              <a:pt x="316" y="335"/>
                            </a:lnTo>
                            <a:lnTo>
                              <a:pt x="317" y="315"/>
                            </a:lnTo>
                            <a:lnTo>
                              <a:pt x="317" y="338"/>
                            </a:lnTo>
                            <a:lnTo>
                              <a:pt x="317" y="307"/>
                            </a:lnTo>
                            <a:lnTo>
                              <a:pt x="317" y="238"/>
                            </a:lnTo>
                            <a:lnTo>
                              <a:pt x="317" y="188"/>
                            </a:lnTo>
                            <a:lnTo>
                              <a:pt x="318" y="205"/>
                            </a:lnTo>
                            <a:lnTo>
                              <a:pt x="318" y="231"/>
                            </a:lnTo>
                            <a:lnTo>
                              <a:pt x="318" y="221"/>
                            </a:lnTo>
                            <a:lnTo>
                              <a:pt x="319" y="203"/>
                            </a:lnTo>
                            <a:lnTo>
                              <a:pt x="319" y="191"/>
                            </a:lnTo>
                            <a:lnTo>
                              <a:pt x="319" y="289"/>
                            </a:lnTo>
                            <a:lnTo>
                              <a:pt x="319" y="310"/>
                            </a:lnTo>
                            <a:lnTo>
                              <a:pt x="319" y="165"/>
                            </a:lnTo>
                            <a:lnTo>
                              <a:pt x="320" y="273"/>
                            </a:lnTo>
                            <a:lnTo>
                              <a:pt x="320" y="292"/>
                            </a:lnTo>
                            <a:lnTo>
                              <a:pt x="320" y="270"/>
                            </a:lnTo>
                            <a:lnTo>
                              <a:pt x="320" y="283"/>
                            </a:lnTo>
                            <a:lnTo>
                              <a:pt x="320" y="175"/>
                            </a:lnTo>
                            <a:lnTo>
                              <a:pt x="321" y="122"/>
                            </a:lnTo>
                            <a:lnTo>
                              <a:pt x="321" y="178"/>
                            </a:lnTo>
                            <a:lnTo>
                              <a:pt x="321" y="205"/>
                            </a:lnTo>
                            <a:lnTo>
                              <a:pt x="321" y="245"/>
                            </a:lnTo>
                            <a:lnTo>
                              <a:pt x="321" y="160"/>
                            </a:lnTo>
                            <a:lnTo>
                              <a:pt x="322" y="234"/>
                            </a:lnTo>
                            <a:lnTo>
                              <a:pt x="322" y="282"/>
                            </a:lnTo>
                            <a:lnTo>
                              <a:pt x="322" y="298"/>
                            </a:lnTo>
                            <a:lnTo>
                              <a:pt x="322" y="229"/>
                            </a:lnTo>
                            <a:lnTo>
                              <a:pt x="322" y="243"/>
                            </a:lnTo>
                            <a:lnTo>
                              <a:pt x="323" y="204"/>
                            </a:lnTo>
                            <a:lnTo>
                              <a:pt x="323" y="273"/>
                            </a:lnTo>
                            <a:lnTo>
                              <a:pt x="323" y="224"/>
                            </a:lnTo>
                            <a:lnTo>
                              <a:pt x="324" y="318"/>
                            </a:lnTo>
                            <a:lnTo>
                              <a:pt x="324" y="405"/>
                            </a:lnTo>
                            <a:lnTo>
                              <a:pt x="324" y="222"/>
                            </a:lnTo>
                            <a:lnTo>
                              <a:pt x="324" y="163"/>
                            </a:lnTo>
                            <a:lnTo>
                              <a:pt x="325" y="141"/>
                            </a:lnTo>
                            <a:lnTo>
                              <a:pt x="325" y="222"/>
                            </a:lnTo>
                            <a:lnTo>
                              <a:pt x="325" y="316"/>
                            </a:lnTo>
                            <a:lnTo>
                              <a:pt x="326" y="199"/>
                            </a:lnTo>
                            <a:lnTo>
                              <a:pt x="326" y="339"/>
                            </a:lnTo>
                            <a:lnTo>
                              <a:pt x="326" y="291"/>
                            </a:lnTo>
                            <a:lnTo>
                              <a:pt x="326" y="305"/>
                            </a:lnTo>
                            <a:lnTo>
                              <a:pt x="326" y="306"/>
                            </a:lnTo>
                            <a:lnTo>
                              <a:pt x="327" y="228"/>
                            </a:lnTo>
                            <a:lnTo>
                              <a:pt x="327" y="293"/>
                            </a:lnTo>
                            <a:lnTo>
                              <a:pt x="327" y="285"/>
                            </a:lnTo>
                            <a:lnTo>
                              <a:pt x="327" y="346"/>
                            </a:lnTo>
                            <a:lnTo>
                              <a:pt x="328" y="348"/>
                            </a:lnTo>
                            <a:lnTo>
                              <a:pt x="328" y="237"/>
                            </a:lnTo>
                            <a:lnTo>
                              <a:pt x="328" y="239"/>
                            </a:lnTo>
                            <a:lnTo>
                              <a:pt x="328" y="387"/>
                            </a:lnTo>
                            <a:lnTo>
                              <a:pt x="329" y="253"/>
                            </a:lnTo>
                            <a:lnTo>
                              <a:pt x="329" y="274"/>
                            </a:lnTo>
                            <a:lnTo>
                              <a:pt x="329" y="332"/>
                            </a:lnTo>
                            <a:lnTo>
                              <a:pt x="329" y="344"/>
                            </a:lnTo>
                            <a:lnTo>
                              <a:pt x="330" y="380"/>
                            </a:lnTo>
                            <a:lnTo>
                              <a:pt x="330" y="455"/>
                            </a:lnTo>
                            <a:lnTo>
                              <a:pt x="330" y="350"/>
                            </a:lnTo>
                            <a:lnTo>
                              <a:pt x="330" y="221"/>
                            </a:lnTo>
                            <a:lnTo>
                              <a:pt x="331" y="299"/>
                            </a:lnTo>
                            <a:lnTo>
                              <a:pt x="331" y="390"/>
                            </a:lnTo>
                            <a:lnTo>
                              <a:pt x="331" y="449"/>
                            </a:lnTo>
                            <a:lnTo>
                              <a:pt x="331" y="366"/>
                            </a:lnTo>
                            <a:lnTo>
                              <a:pt x="332" y="389"/>
                            </a:lnTo>
                            <a:lnTo>
                              <a:pt x="332" y="344"/>
                            </a:lnTo>
                            <a:lnTo>
                              <a:pt x="332" y="388"/>
                            </a:lnTo>
                            <a:lnTo>
                              <a:pt x="332" y="341"/>
                            </a:lnTo>
                            <a:lnTo>
                              <a:pt x="333" y="387"/>
                            </a:lnTo>
                            <a:lnTo>
                              <a:pt x="333" y="448"/>
                            </a:lnTo>
                            <a:lnTo>
                              <a:pt x="333" y="307"/>
                            </a:lnTo>
                            <a:lnTo>
                              <a:pt x="333" y="315"/>
                            </a:lnTo>
                            <a:lnTo>
                              <a:pt x="334" y="356"/>
                            </a:lnTo>
                            <a:lnTo>
                              <a:pt x="334" y="304"/>
                            </a:lnTo>
                            <a:lnTo>
                              <a:pt x="334" y="332"/>
                            </a:lnTo>
                            <a:lnTo>
                              <a:pt x="334" y="354"/>
                            </a:lnTo>
                            <a:lnTo>
                              <a:pt x="335" y="389"/>
                            </a:lnTo>
                            <a:lnTo>
                              <a:pt x="335" y="290"/>
                            </a:lnTo>
                            <a:lnTo>
                              <a:pt x="335" y="388"/>
                            </a:lnTo>
                            <a:lnTo>
                              <a:pt x="335" y="328"/>
                            </a:lnTo>
                            <a:lnTo>
                              <a:pt x="336" y="303"/>
                            </a:lnTo>
                            <a:lnTo>
                              <a:pt x="336" y="358"/>
                            </a:lnTo>
                            <a:lnTo>
                              <a:pt x="336" y="329"/>
                            </a:lnTo>
                            <a:lnTo>
                              <a:pt x="336" y="347"/>
                            </a:lnTo>
                            <a:lnTo>
                              <a:pt x="337" y="433"/>
                            </a:lnTo>
                            <a:lnTo>
                              <a:pt x="337" y="515"/>
                            </a:lnTo>
                            <a:lnTo>
                              <a:pt x="337" y="242"/>
                            </a:lnTo>
                            <a:lnTo>
                              <a:pt x="337" y="271"/>
                            </a:lnTo>
                            <a:lnTo>
                              <a:pt x="338" y="292"/>
                            </a:lnTo>
                            <a:lnTo>
                              <a:pt x="338" y="292"/>
                            </a:lnTo>
                            <a:lnTo>
                              <a:pt x="338" y="394"/>
                            </a:lnTo>
                            <a:lnTo>
                              <a:pt x="339" y="360"/>
                            </a:lnTo>
                            <a:lnTo>
                              <a:pt x="339" y="332"/>
                            </a:lnTo>
                            <a:lnTo>
                              <a:pt x="339" y="203"/>
                            </a:lnTo>
                            <a:lnTo>
                              <a:pt x="340" y="265"/>
                            </a:lnTo>
                            <a:lnTo>
                              <a:pt x="340" y="386"/>
                            </a:lnTo>
                            <a:lnTo>
                              <a:pt x="340" y="234"/>
                            </a:lnTo>
                            <a:lnTo>
                              <a:pt x="340" y="179"/>
                            </a:lnTo>
                            <a:lnTo>
                              <a:pt x="341" y="287"/>
                            </a:lnTo>
                            <a:lnTo>
                              <a:pt x="341" y="265"/>
                            </a:lnTo>
                            <a:lnTo>
                              <a:pt x="341" y="354"/>
                            </a:lnTo>
                            <a:lnTo>
                              <a:pt x="341" y="333"/>
                            </a:lnTo>
                            <a:lnTo>
                              <a:pt x="342" y="308"/>
                            </a:lnTo>
                            <a:lnTo>
                              <a:pt x="342" y="239"/>
                            </a:lnTo>
                            <a:lnTo>
                              <a:pt x="342" y="281"/>
                            </a:lnTo>
                            <a:lnTo>
                              <a:pt x="342" y="309"/>
                            </a:lnTo>
                            <a:lnTo>
                              <a:pt x="342" y="258"/>
                            </a:lnTo>
                            <a:lnTo>
                              <a:pt x="343" y="314"/>
                            </a:lnTo>
                            <a:lnTo>
                              <a:pt x="343" y="271"/>
                            </a:lnTo>
                            <a:lnTo>
                              <a:pt x="343" y="283"/>
                            </a:lnTo>
                            <a:lnTo>
                              <a:pt x="343" y="248"/>
                            </a:lnTo>
                            <a:lnTo>
                              <a:pt x="344" y="151"/>
                            </a:lnTo>
                            <a:lnTo>
                              <a:pt x="344" y="190"/>
                            </a:lnTo>
                            <a:lnTo>
                              <a:pt x="344" y="205"/>
                            </a:lnTo>
                            <a:lnTo>
                              <a:pt x="345" y="168"/>
                            </a:lnTo>
                            <a:lnTo>
                              <a:pt x="345" y="190"/>
                            </a:lnTo>
                            <a:lnTo>
                              <a:pt x="345" y="115"/>
                            </a:lnTo>
                            <a:lnTo>
                              <a:pt x="345" y="162"/>
                            </a:lnTo>
                            <a:lnTo>
                              <a:pt x="346" y="180"/>
                            </a:lnTo>
                            <a:lnTo>
                              <a:pt x="346" y="114"/>
                            </a:lnTo>
                            <a:lnTo>
                              <a:pt x="346" y="161"/>
                            </a:lnTo>
                            <a:lnTo>
                              <a:pt x="346" y="166"/>
                            </a:lnTo>
                            <a:lnTo>
                              <a:pt x="346" y="160"/>
                            </a:lnTo>
                            <a:lnTo>
                              <a:pt x="346" y="159"/>
                            </a:lnTo>
                            <a:lnTo>
                              <a:pt x="347" y="132"/>
                            </a:lnTo>
                            <a:lnTo>
                              <a:pt x="347" y="276"/>
                            </a:lnTo>
                            <a:lnTo>
                              <a:pt x="347" y="218"/>
                            </a:lnTo>
                            <a:lnTo>
                              <a:pt x="348" y="205"/>
                            </a:lnTo>
                            <a:lnTo>
                              <a:pt x="348" y="273"/>
                            </a:lnTo>
                            <a:lnTo>
                              <a:pt x="348" y="325"/>
                            </a:lnTo>
                            <a:lnTo>
                              <a:pt x="348" y="318"/>
                            </a:lnTo>
                            <a:lnTo>
                              <a:pt x="349" y="256"/>
                            </a:lnTo>
                            <a:lnTo>
                              <a:pt x="349" y="247"/>
                            </a:lnTo>
                            <a:lnTo>
                              <a:pt x="349" y="249"/>
                            </a:lnTo>
                            <a:lnTo>
                              <a:pt x="349" y="318"/>
                            </a:lnTo>
                            <a:lnTo>
                              <a:pt x="350" y="475"/>
                            </a:lnTo>
                            <a:lnTo>
                              <a:pt x="350" y="410"/>
                            </a:lnTo>
                            <a:lnTo>
                              <a:pt x="350" y="462"/>
                            </a:lnTo>
                            <a:lnTo>
                              <a:pt x="350" y="355"/>
                            </a:lnTo>
                            <a:lnTo>
                              <a:pt x="351" y="371"/>
                            </a:lnTo>
                            <a:lnTo>
                              <a:pt x="351" y="400"/>
                            </a:lnTo>
                            <a:lnTo>
                              <a:pt x="351" y="400"/>
                            </a:lnTo>
                            <a:lnTo>
                              <a:pt x="351" y="323"/>
                            </a:lnTo>
                            <a:lnTo>
                              <a:pt x="351" y="421"/>
                            </a:lnTo>
                            <a:lnTo>
                              <a:pt x="352" y="418"/>
                            </a:lnTo>
                            <a:lnTo>
                              <a:pt x="352" y="520"/>
                            </a:lnTo>
                            <a:lnTo>
                              <a:pt x="352" y="287"/>
                            </a:lnTo>
                            <a:lnTo>
                              <a:pt x="352" y="342"/>
                            </a:lnTo>
                            <a:lnTo>
                              <a:pt x="353" y="385"/>
                            </a:lnTo>
                            <a:lnTo>
                              <a:pt x="353" y="389"/>
                            </a:lnTo>
                            <a:lnTo>
                              <a:pt x="353" y="400"/>
                            </a:lnTo>
                            <a:lnTo>
                              <a:pt x="354" y="480"/>
                            </a:lnTo>
                            <a:lnTo>
                              <a:pt x="354" y="312"/>
                            </a:lnTo>
                            <a:lnTo>
                              <a:pt x="354" y="313"/>
                            </a:lnTo>
                            <a:lnTo>
                              <a:pt x="354" y="328"/>
                            </a:lnTo>
                            <a:lnTo>
                              <a:pt x="355" y="379"/>
                            </a:lnTo>
                            <a:lnTo>
                              <a:pt x="355" y="417"/>
                            </a:lnTo>
                            <a:lnTo>
                              <a:pt x="356" y="379"/>
                            </a:lnTo>
                            <a:lnTo>
                              <a:pt x="356" y="436"/>
                            </a:lnTo>
                            <a:lnTo>
                              <a:pt x="356" y="452"/>
                            </a:lnTo>
                            <a:lnTo>
                              <a:pt x="356" y="313"/>
                            </a:lnTo>
                            <a:lnTo>
                              <a:pt x="356" y="303"/>
                            </a:lnTo>
                            <a:lnTo>
                              <a:pt x="357" y="345"/>
                            </a:lnTo>
                            <a:lnTo>
                              <a:pt x="357" y="348"/>
                            </a:lnTo>
                            <a:lnTo>
                              <a:pt x="357" y="452"/>
                            </a:lnTo>
                            <a:lnTo>
                              <a:pt x="358" y="369"/>
                            </a:lnTo>
                            <a:lnTo>
                              <a:pt x="358" y="356"/>
                            </a:lnTo>
                            <a:lnTo>
                              <a:pt x="358" y="351"/>
                            </a:lnTo>
                            <a:lnTo>
                              <a:pt x="358" y="392"/>
                            </a:lnTo>
                            <a:lnTo>
                              <a:pt x="358" y="444"/>
                            </a:lnTo>
                            <a:lnTo>
                              <a:pt x="359" y="360"/>
                            </a:lnTo>
                            <a:lnTo>
                              <a:pt x="359" y="459"/>
                            </a:lnTo>
                            <a:lnTo>
                              <a:pt x="360" y="282"/>
                            </a:lnTo>
                            <a:lnTo>
                              <a:pt x="360" y="247"/>
                            </a:lnTo>
                            <a:lnTo>
                              <a:pt x="360" y="344"/>
                            </a:lnTo>
                            <a:lnTo>
                              <a:pt x="360" y="336"/>
                            </a:lnTo>
                            <a:lnTo>
                              <a:pt x="360" y="352"/>
                            </a:lnTo>
                            <a:lnTo>
                              <a:pt x="361" y="294"/>
                            </a:lnTo>
                            <a:lnTo>
                              <a:pt x="361" y="289"/>
                            </a:lnTo>
                            <a:lnTo>
                              <a:pt x="361" y="370"/>
                            </a:lnTo>
                            <a:lnTo>
                              <a:pt x="362" y="364"/>
                            </a:lnTo>
                            <a:lnTo>
                              <a:pt x="362" y="420"/>
                            </a:lnTo>
                            <a:lnTo>
                              <a:pt x="362" y="386"/>
                            </a:lnTo>
                            <a:lnTo>
                              <a:pt x="362" y="362"/>
                            </a:lnTo>
                            <a:lnTo>
                              <a:pt x="363" y="390"/>
                            </a:lnTo>
                            <a:lnTo>
                              <a:pt x="363" y="455"/>
                            </a:lnTo>
                            <a:lnTo>
                              <a:pt x="363" y="514"/>
                            </a:lnTo>
                            <a:lnTo>
                              <a:pt x="363" y="281"/>
                            </a:lnTo>
                            <a:lnTo>
                              <a:pt x="364" y="331"/>
                            </a:lnTo>
                            <a:lnTo>
                              <a:pt x="364" y="303"/>
                            </a:lnTo>
                            <a:lnTo>
                              <a:pt x="364" y="280"/>
                            </a:lnTo>
                            <a:lnTo>
                              <a:pt x="364" y="401"/>
                            </a:lnTo>
                            <a:lnTo>
                              <a:pt x="365" y="148"/>
                            </a:lnTo>
                            <a:lnTo>
                              <a:pt x="365" y="210"/>
                            </a:lnTo>
                            <a:lnTo>
                              <a:pt x="365" y="278"/>
                            </a:lnTo>
                            <a:lnTo>
                              <a:pt x="366" y="316"/>
                            </a:lnTo>
                            <a:lnTo>
                              <a:pt x="366" y="382"/>
                            </a:lnTo>
                            <a:lnTo>
                              <a:pt x="366" y="352"/>
                            </a:lnTo>
                            <a:lnTo>
                              <a:pt x="366" y="309"/>
                            </a:lnTo>
                            <a:lnTo>
                              <a:pt x="367" y="393"/>
                            </a:lnTo>
                            <a:lnTo>
                              <a:pt x="367" y="367"/>
                            </a:lnTo>
                            <a:lnTo>
                              <a:pt x="367" y="327"/>
                            </a:lnTo>
                            <a:lnTo>
                              <a:pt x="367" y="363"/>
                            </a:lnTo>
                            <a:lnTo>
                              <a:pt x="368" y="310"/>
                            </a:lnTo>
                            <a:lnTo>
                              <a:pt x="368" y="210"/>
                            </a:lnTo>
                            <a:lnTo>
                              <a:pt x="368" y="243"/>
                            </a:lnTo>
                            <a:lnTo>
                              <a:pt x="368" y="205"/>
                            </a:lnTo>
                            <a:lnTo>
                              <a:pt x="369" y="232"/>
                            </a:lnTo>
                            <a:lnTo>
                              <a:pt x="369" y="339"/>
                            </a:lnTo>
                            <a:lnTo>
                              <a:pt x="369" y="166"/>
                            </a:lnTo>
                            <a:lnTo>
                              <a:pt x="369" y="136"/>
                            </a:lnTo>
                            <a:lnTo>
                              <a:pt x="370" y="156"/>
                            </a:lnTo>
                            <a:lnTo>
                              <a:pt x="370" y="152"/>
                            </a:lnTo>
                            <a:lnTo>
                              <a:pt x="370" y="221"/>
                            </a:lnTo>
                            <a:lnTo>
                              <a:pt x="370" y="285"/>
                            </a:lnTo>
                            <a:lnTo>
                              <a:pt x="371" y="180"/>
                            </a:lnTo>
                            <a:lnTo>
                              <a:pt x="371" y="140"/>
                            </a:lnTo>
                            <a:lnTo>
                              <a:pt x="371" y="114"/>
                            </a:lnTo>
                            <a:lnTo>
                              <a:pt x="371" y="122"/>
                            </a:lnTo>
                            <a:lnTo>
                              <a:pt x="371" y="210"/>
                            </a:lnTo>
                            <a:lnTo>
                              <a:pt x="372" y="298"/>
                            </a:lnTo>
                            <a:lnTo>
                              <a:pt x="372" y="117"/>
                            </a:lnTo>
                            <a:lnTo>
                              <a:pt x="372" y="140"/>
                            </a:lnTo>
                            <a:lnTo>
                              <a:pt x="373" y="191"/>
                            </a:lnTo>
                            <a:lnTo>
                              <a:pt x="373" y="206"/>
                            </a:lnTo>
                            <a:lnTo>
                              <a:pt x="373" y="164"/>
                            </a:lnTo>
                            <a:lnTo>
                              <a:pt x="373" y="148"/>
                            </a:lnTo>
                            <a:lnTo>
                              <a:pt x="374" y="312"/>
                            </a:lnTo>
                            <a:lnTo>
                              <a:pt x="374" y="231"/>
                            </a:lnTo>
                            <a:lnTo>
                              <a:pt x="375" y="259"/>
                            </a:lnTo>
                            <a:lnTo>
                              <a:pt x="375" y="239"/>
                            </a:lnTo>
                            <a:lnTo>
                              <a:pt x="375" y="185"/>
                            </a:lnTo>
                            <a:lnTo>
                              <a:pt x="375" y="277"/>
                            </a:lnTo>
                            <a:lnTo>
                              <a:pt x="376" y="205"/>
                            </a:lnTo>
                            <a:lnTo>
                              <a:pt x="376" y="276"/>
                            </a:lnTo>
                            <a:lnTo>
                              <a:pt x="376" y="316"/>
                            </a:lnTo>
                            <a:lnTo>
                              <a:pt x="376" y="220"/>
                            </a:lnTo>
                            <a:lnTo>
                              <a:pt x="377" y="235"/>
                            </a:lnTo>
                            <a:lnTo>
                              <a:pt x="377" y="291"/>
                            </a:lnTo>
                            <a:lnTo>
                              <a:pt x="377" y="185"/>
                            </a:lnTo>
                            <a:lnTo>
                              <a:pt x="377" y="172"/>
                            </a:lnTo>
                            <a:lnTo>
                              <a:pt x="378" y="353"/>
                            </a:lnTo>
                            <a:lnTo>
                              <a:pt x="378" y="264"/>
                            </a:lnTo>
                            <a:lnTo>
                              <a:pt x="378" y="208"/>
                            </a:lnTo>
                            <a:lnTo>
                              <a:pt x="379" y="151"/>
                            </a:lnTo>
                            <a:lnTo>
                              <a:pt x="379" y="191"/>
                            </a:lnTo>
                            <a:lnTo>
                              <a:pt x="379" y="248"/>
                            </a:lnTo>
                            <a:lnTo>
                              <a:pt x="380" y="328"/>
                            </a:lnTo>
                            <a:lnTo>
                              <a:pt x="380" y="294"/>
                            </a:lnTo>
                            <a:lnTo>
                              <a:pt x="380" y="309"/>
                            </a:lnTo>
                            <a:lnTo>
                              <a:pt x="380" y="298"/>
                            </a:lnTo>
                            <a:lnTo>
                              <a:pt x="380" y="315"/>
                            </a:lnTo>
                            <a:lnTo>
                              <a:pt x="381" y="279"/>
                            </a:lnTo>
                            <a:lnTo>
                              <a:pt x="381" y="294"/>
                            </a:lnTo>
                            <a:lnTo>
                              <a:pt x="381" y="175"/>
                            </a:lnTo>
                            <a:lnTo>
                              <a:pt x="381" y="265"/>
                            </a:lnTo>
                            <a:lnTo>
                              <a:pt x="382" y="294"/>
                            </a:lnTo>
                            <a:lnTo>
                              <a:pt x="382" y="289"/>
                            </a:lnTo>
                            <a:lnTo>
                              <a:pt x="382" y="252"/>
                            </a:lnTo>
                            <a:lnTo>
                              <a:pt x="382" y="294"/>
                            </a:lnTo>
                            <a:lnTo>
                              <a:pt x="382" y="247"/>
                            </a:lnTo>
                            <a:lnTo>
                              <a:pt x="383" y="338"/>
                            </a:lnTo>
                            <a:lnTo>
                              <a:pt x="383" y="258"/>
                            </a:lnTo>
                            <a:lnTo>
                              <a:pt x="383" y="233"/>
                            </a:lnTo>
                            <a:lnTo>
                              <a:pt x="384" y="323"/>
                            </a:lnTo>
                            <a:lnTo>
                              <a:pt x="384" y="308"/>
                            </a:lnTo>
                            <a:lnTo>
                              <a:pt x="384" y="345"/>
                            </a:lnTo>
                            <a:lnTo>
                              <a:pt x="384" y="459"/>
                            </a:lnTo>
                            <a:lnTo>
                              <a:pt x="385" y="305"/>
                            </a:lnTo>
                            <a:lnTo>
                              <a:pt x="385" y="322"/>
                            </a:lnTo>
                            <a:lnTo>
                              <a:pt x="385" y="287"/>
                            </a:lnTo>
                            <a:lnTo>
                              <a:pt x="386" y="365"/>
                            </a:lnTo>
                            <a:lnTo>
                              <a:pt x="386" y="390"/>
                            </a:lnTo>
                            <a:lnTo>
                              <a:pt x="386" y="292"/>
                            </a:lnTo>
                            <a:lnTo>
                              <a:pt x="386" y="294"/>
                            </a:lnTo>
                            <a:lnTo>
                              <a:pt x="387" y="270"/>
                            </a:lnTo>
                            <a:lnTo>
                              <a:pt x="387" y="328"/>
                            </a:lnTo>
                            <a:lnTo>
                              <a:pt x="387" y="301"/>
                            </a:lnTo>
                            <a:lnTo>
                              <a:pt x="388" y="104"/>
                            </a:lnTo>
                            <a:lnTo>
                              <a:pt x="388" y="115"/>
                            </a:lnTo>
                            <a:lnTo>
                              <a:pt x="388" y="290"/>
                            </a:lnTo>
                            <a:lnTo>
                              <a:pt x="389" y="344"/>
                            </a:lnTo>
                            <a:lnTo>
                              <a:pt x="389" y="278"/>
                            </a:lnTo>
                            <a:lnTo>
                              <a:pt x="389" y="309"/>
                            </a:lnTo>
                            <a:lnTo>
                              <a:pt x="389" y="274"/>
                            </a:lnTo>
                            <a:lnTo>
                              <a:pt x="390" y="304"/>
                            </a:lnTo>
                            <a:lnTo>
                              <a:pt x="390" y="295"/>
                            </a:lnTo>
                            <a:lnTo>
                              <a:pt x="390" y="148"/>
                            </a:lnTo>
                            <a:lnTo>
                              <a:pt x="390" y="170"/>
                            </a:lnTo>
                            <a:lnTo>
                              <a:pt x="391" y="81"/>
                            </a:lnTo>
                            <a:lnTo>
                              <a:pt x="391" y="179"/>
                            </a:lnTo>
                            <a:lnTo>
                              <a:pt x="391" y="129"/>
                            </a:lnTo>
                            <a:lnTo>
                              <a:pt x="391" y="224"/>
                            </a:lnTo>
                            <a:lnTo>
                              <a:pt x="392" y="232"/>
                            </a:lnTo>
                            <a:lnTo>
                              <a:pt x="392" y="409"/>
                            </a:lnTo>
                            <a:lnTo>
                              <a:pt x="392" y="273"/>
                            </a:lnTo>
                            <a:lnTo>
                              <a:pt x="393" y="284"/>
                            </a:lnTo>
                            <a:lnTo>
                              <a:pt x="393" y="245"/>
                            </a:lnTo>
                            <a:lnTo>
                              <a:pt x="393" y="287"/>
                            </a:lnTo>
                            <a:lnTo>
                              <a:pt x="393" y="255"/>
                            </a:lnTo>
                            <a:lnTo>
                              <a:pt x="394" y="199"/>
                            </a:lnTo>
                            <a:lnTo>
                              <a:pt x="394" y="170"/>
                            </a:lnTo>
                            <a:lnTo>
                              <a:pt x="394" y="86"/>
                            </a:lnTo>
                            <a:lnTo>
                              <a:pt x="395" y="192"/>
                            </a:lnTo>
                            <a:lnTo>
                              <a:pt x="395" y="240"/>
                            </a:lnTo>
                            <a:lnTo>
                              <a:pt x="395" y="300"/>
                            </a:lnTo>
                            <a:lnTo>
                              <a:pt x="395" y="262"/>
                            </a:lnTo>
                            <a:lnTo>
                              <a:pt x="396" y="259"/>
                            </a:lnTo>
                            <a:lnTo>
                              <a:pt x="396" y="248"/>
                            </a:lnTo>
                            <a:lnTo>
                              <a:pt x="396" y="275"/>
                            </a:lnTo>
                            <a:lnTo>
                              <a:pt x="396" y="216"/>
                            </a:lnTo>
                            <a:lnTo>
                              <a:pt x="396" y="301"/>
                            </a:lnTo>
                            <a:lnTo>
                              <a:pt x="397" y="249"/>
                            </a:lnTo>
                            <a:lnTo>
                              <a:pt x="397" y="221"/>
                            </a:lnTo>
                            <a:lnTo>
                              <a:pt x="397" y="147"/>
                            </a:lnTo>
                            <a:lnTo>
                              <a:pt x="397" y="261"/>
                            </a:lnTo>
                            <a:lnTo>
                              <a:pt x="398" y="202"/>
                            </a:lnTo>
                            <a:lnTo>
                              <a:pt x="398" y="369"/>
                            </a:lnTo>
                            <a:lnTo>
                              <a:pt x="398" y="301"/>
                            </a:lnTo>
                            <a:lnTo>
                              <a:pt x="399" y="235"/>
                            </a:lnTo>
                            <a:lnTo>
                              <a:pt x="399" y="239"/>
                            </a:lnTo>
                            <a:lnTo>
                              <a:pt x="399" y="286"/>
                            </a:lnTo>
                            <a:lnTo>
                              <a:pt x="399" y="283"/>
                            </a:lnTo>
                            <a:lnTo>
                              <a:pt x="400" y="273"/>
                            </a:lnTo>
                            <a:lnTo>
                              <a:pt x="400" y="204"/>
                            </a:lnTo>
                            <a:lnTo>
                              <a:pt x="400" y="245"/>
                            </a:lnTo>
                            <a:lnTo>
                              <a:pt x="400" y="177"/>
                            </a:lnTo>
                            <a:lnTo>
                              <a:pt x="400" y="264"/>
                            </a:lnTo>
                            <a:lnTo>
                              <a:pt x="401" y="321"/>
                            </a:lnTo>
                            <a:lnTo>
                              <a:pt x="401" y="380"/>
                            </a:lnTo>
                            <a:lnTo>
                              <a:pt x="401" y="358"/>
                            </a:lnTo>
                            <a:lnTo>
                              <a:pt x="401" y="339"/>
                            </a:lnTo>
                            <a:lnTo>
                              <a:pt x="402" y="282"/>
                            </a:lnTo>
                            <a:lnTo>
                              <a:pt x="402" y="307"/>
                            </a:lnTo>
                            <a:lnTo>
                              <a:pt x="402" y="249"/>
                            </a:lnTo>
                            <a:lnTo>
                              <a:pt x="402" y="316"/>
                            </a:lnTo>
                            <a:lnTo>
                              <a:pt x="403" y="295"/>
                            </a:lnTo>
                            <a:lnTo>
                              <a:pt x="403" y="343"/>
                            </a:lnTo>
                            <a:lnTo>
                              <a:pt x="403" y="271"/>
                            </a:lnTo>
                            <a:lnTo>
                              <a:pt x="403" y="306"/>
                            </a:lnTo>
                            <a:lnTo>
                              <a:pt x="404" y="407"/>
                            </a:lnTo>
                            <a:lnTo>
                              <a:pt x="404" y="382"/>
                            </a:lnTo>
                            <a:lnTo>
                              <a:pt x="404" y="415"/>
                            </a:lnTo>
                            <a:lnTo>
                              <a:pt x="404" y="431"/>
                            </a:lnTo>
                            <a:lnTo>
                              <a:pt x="405" y="374"/>
                            </a:lnTo>
                            <a:lnTo>
                              <a:pt x="405" y="389"/>
                            </a:lnTo>
                            <a:lnTo>
                              <a:pt x="405" y="289"/>
                            </a:lnTo>
                            <a:lnTo>
                              <a:pt x="405" y="273"/>
                            </a:lnTo>
                            <a:lnTo>
                              <a:pt x="406" y="272"/>
                            </a:lnTo>
                            <a:lnTo>
                              <a:pt x="406" y="347"/>
                            </a:lnTo>
                            <a:lnTo>
                              <a:pt x="406" y="259"/>
                            </a:lnTo>
                            <a:lnTo>
                              <a:pt x="407" y="394"/>
                            </a:lnTo>
                            <a:lnTo>
                              <a:pt x="407" y="230"/>
                            </a:lnTo>
                            <a:lnTo>
                              <a:pt x="407" y="221"/>
                            </a:lnTo>
                            <a:lnTo>
                              <a:pt x="407" y="278"/>
                            </a:lnTo>
                            <a:lnTo>
                              <a:pt x="407" y="345"/>
                            </a:lnTo>
                            <a:lnTo>
                              <a:pt x="408" y="274"/>
                            </a:lnTo>
                            <a:lnTo>
                              <a:pt x="408" y="276"/>
                            </a:lnTo>
                            <a:lnTo>
                              <a:pt x="408" y="278"/>
                            </a:lnTo>
                            <a:lnTo>
                              <a:pt x="408" y="357"/>
                            </a:lnTo>
                            <a:lnTo>
                              <a:pt x="408" y="273"/>
                            </a:lnTo>
                            <a:lnTo>
                              <a:pt x="409" y="331"/>
                            </a:lnTo>
                            <a:lnTo>
                              <a:pt x="409" y="398"/>
                            </a:lnTo>
                            <a:lnTo>
                              <a:pt x="409" y="372"/>
                            </a:lnTo>
                            <a:lnTo>
                              <a:pt x="409" y="331"/>
                            </a:lnTo>
                            <a:lnTo>
                              <a:pt x="410" y="400"/>
                            </a:lnTo>
                            <a:lnTo>
                              <a:pt x="410" y="406"/>
                            </a:lnTo>
                            <a:lnTo>
                              <a:pt x="410" y="292"/>
                            </a:lnTo>
                            <a:lnTo>
                              <a:pt x="411" y="327"/>
                            </a:lnTo>
                            <a:lnTo>
                              <a:pt x="411" y="256"/>
                            </a:lnTo>
                            <a:lnTo>
                              <a:pt x="411" y="254"/>
                            </a:lnTo>
                            <a:lnTo>
                              <a:pt x="411" y="276"/>
                            </a:lnTo>
                            <a:lnTo>
                              <a:pt x="412" y="173"/>
                            </a:lnTo>
                            <a:lnTo>
                              <a:pt x="412" y="171"/>
                            </a:lnTo>
                            <a:lnTo>
                              <a:pt x="412" y="241"/>
                            </a:lnTo>
                            <a:lnTo>
                              <a:pt x="413" y="345"/>
                            </a:lnTo>
                            <a:lnTo>
                              <a:pt x="413" y="164"/>
                            </a:lnTo>
                            <a:lnTo>
                              <a:pt x="413" y="218"/>
                            </a:lnTo>
                            <a:lnTo>
                              <a:pt x="414" y="296"/>
                            </a:lnTo>
                            <a:lnTo>
                              <a:pt x="414" y="270"/>
                            </a:lnTo>
                            <a:lnTo>
                              <a:pt x="414" y="390"/>
                            </a:lnTo>
                            <a:lnTo>
                              <a:pt x="414" y="387"/>
                            </a:lnTo>
                            <a:lnTo>
                              <a:pt x="415" y="282"/>
                            </a:lnTo>
                            <a:lnTo>
                              <a:pt x="415" y="334"/>
                            </a:lnTo>
                            <a:lnTo>
                              <a:pt x="415" y="353"/>
                            </a:lnTo>
                            <a:lnTo>
                              <a:pt x="415" y="368"/>
                            </a:lnTo>
                            <a:lnTo>
                              <a:pt x="416" y="317"/>
                            </a:lnTo>
                            <a:lnTo>
                              <a:pt x="416" y="334"/>
                            </a:lnTo>
                            <a:lnTo>
                              <a:pt x="416" y="235"/>
                            </a:lnTo>
                            <a:lnTo>
                              <a:pt x="416" y="202"/>
                            </a:lnTo>
                            <a:lnTo>
                              <a:pt x="417" y="201"/>
                            </a:lnTo>
                            <a:lnTo>
                              <a:pt x="417" y="231"/>
                            </a:lnTo>
                            <a:lnTo>
                              <a:pt x="417" y="253"/>
                            </a:lnTo>
                            <a:lnTo>
                              <a:pt x="417" y="322"/>
                            </a:lnTo>
                            <a:lnTo>
                              <a:pt x="418" y="145"/>
                            </a:lnTo>
                            <a:lnTo>
                              <a:pt x="418" y="205"/>
                            </a:lnTo>
                            <a:lnTo>
                              <a:pt x="418" y="109"/>
                            </a:lnTo>
                            <a:lnTo>
                              <a:pt x="418" y="160"/>
                            </a:lnTo>
                            <a:lnTo>
                              <a:pt x="419" y="254"/>
                            </a:lnTo>
                            <a:lnTo>
                              <a:pt x="419" y="199"/>
                            </a:lnTo>
                            <a:lnTo>
                              <a:pt x="420" y="281"/>
                            </a:lnTo>
                            <a:lnTo>
                              <a:pt x="420" y="336"/>
                            </a:lnTo>
                            <a:lnTo>
                              <a:pt x="420" y="328"/>
                            </a:lnTo>
                            <a:lnTo>
                              <a:pt x="420" y="389"/>
                            </a:lnTo>
                            <a:lnTo>
                              <a:pt x="420" y="285"/>
                            </a:lnTo>
                            <a:lnTo>
                              <a:pt x="421" y="90"/>
                            </a:lnTo>
                            <a:lnTo>
                              <a:pt x="421" y="145"/>
                            </a:lnTo>
                            <a:lnTo>
                              <a:pt x="421" y="222"/>
                            </a:lnTo>
                            <a:lnTo>
                              <a:pt x="421" y="212"/>
                            </a:lnTo>
                            <a:lnTo>
                              <a:pt x="422" y="353"/>
                            </a:lnTo>
                            <a:lnTo>
                              <a:pt x="422" y="313"/>
                            </a:lnTo>
                            <a:lnTo>
                              <a:pt x="422" y="184"/>
                            </a:lnTo>
                            <a:lnTo>
                              <a:pt x="422" y="205"/>
                            </a:lnTo>
                            <a:lnTo>
                              <a:pt x="422" y="221"/>
                            </a:lnTo>
                            <a:lnTo>
                              <a:pt x="423" y="236"/>
                            </a:lnTo>
                            <a:lnTo>
                              <a:pt x="423" y="207"/>
                            </a:lnTo>
                            <a:lnTo>
                              <a:pt x="423" y="228"/>
                            </a:lnTo>
                            <a:lnTo>
                              <a:pt x="423" y="202"/>
                            </a:lnTo>
                            <a:lnTo>
                              <a:pt x="424" y="301"/>
                            </a:lnTo>
                            <a:lnTo>
                              <a:pt x="424" y="307"/>
                            </a:lnTo>
                            <a:lnTo>
                              <a:pt x="424" y="392"/>
                            </a:lnTo>
                            <a:lnTo>
                              <a:pt x="424" y="364"/>
                            </a:lnTo>
                            <a:lnTo>
                              <a:pt x="424" y="325"/>
                            </a:lnTo>
                            <a:lnTo>
                              <a:pt x="425" y="330"/>
                            </a:lnTo>
                            <a:lnTo>
                              <a:pt x="425" y="341"/>
                            </a:lnTo>
                            <a:lnTo>
                              <a:pt x="425" y="306"/>
                            </a:lnTo>
                            <a:lnTo>
                              <a:pt x="425" y="327"/>
                            </a:lnTo>
                            <a:lnTo>
                              <a:pt x="426" y="340"/>
                            </a:lnTo>
                            <a:lnTo>
                              <a:pt x="426" y="200"/>
                            </a:lnTo>
                            <a:lnTo>
                              <a:pt x="426" y="232"/>
                            </a:lnTo>
                            <a:lnTo>
                              <a:pt x="427" y="324"/>
                            </a:lnTo>
                            <a:lnTo>
                              <a:pt x="427" y="315"/>
                            </a:lnTo>
                            <a:lnTo>
                              <a:pt x="427" y="297"/>
                            </a:lnTo>
                            <a:lnTo>
                              <a:pt x="427" y="319"/>
                            </a:lnTo>
                            <a:lnTo>
                              <a:pt x="428" y="391"/>
                            </a:lnTo>
                            <a:lnTo>
                              <a:pt x="428" y="294"/>
                            </a:lnTo>
                            <a:lnTo>
                              <a:pt x="428" y="304"/>
                            </a:lnTo>
                            <a:lnTo>
                              <a:pt x="429" y="291"/>
                            </a:lnTo>
                            <a:lnTo>
                              <a:pt x="429" y="371"/>
                            </a:lnTo>
                            <a:lnTo>
                              <a:pt x="429" y="387"/>
                            </a:lnTo>
                            <a:lnTo>
                              <a:pt x="429" y="341"/>
                            </a:lnTo>
                            <a:lnTo>
                              <a:pt x="429" y="380"/>
                            </a:lnTo>
                            <a:lnTo>
                              <a:pt x="430" y="352"/>
                            </a:lnTo>
                            <a:lnTo>
                              <a:pt x="430" y="329"/>
                            </a:lnTo>
                            <a:lnTo>
                              <a:pt x="430" y="331"/>
                            </a:lnTo>
                            <a:lnTo>
                              <a:pt x="430" y="333"/>
                            </a:lnTo>
                            <a:lnTo>
                              <a:pt x="431" y="389"/>
                            </a:lnTo>
                            <a:lnTo>
                              <a:pt x="431" y="350"/>
                            </a:lnTo>
                            <a:lnTo>
                              <a:pt x="431" y="373"/>
                            </a:lnTo>
                            <a:lnTo>
                              <a:pt x="431" y="420"/>
                            </a:lnTo>
                            <a:lnTo>
                              <a:pt x="432" y="365"/>
                            </a:lnTo>
                            <a:lnTo>
                              <a:pt x="432" y="363"/>
                            </a:lnTo>
                            <a:lnTo>
                              <a:pt x="432" y="429"/>
                            </a:lnTo>
                            <a:lnTo>
                              <a:pt x="432" y="439"/>
                            </a:lnTo>
                            <a:lnTo>
                              <a:pt x="433" y="414"/>
                            </a:lnTo>
                            <a:lnTo>
                              <a:pt x="433" y="487"/>
                            </a:lnTo>
                            <a:lnTo>
                              <a:pt x="433" y="380"/>
                            </a:lnTo>
                            <a:lnTo>
                              <a:pt x="433" y="361"/>
                            </a:lnTo>
                            <a:lnTo>
                              <a:pt x="434" y="414"/>
                            </a:lnTo>
                            <a:lnTo>
                              <a:pt x="434" y="398"/>
                            </a:lnTo>
                            <a:lnTo>
                              <a:pt x="434" y="430"/>
                            </a:lnTo>
                            <a:lnTo>
                              <a:pt x="435" y="351"/>
                            </a:lnTo>
                            <a:lnTo>
                              <a:pt x="435" y="361"/>
                            </a:lnTo>
                            <a:lnTo>
                              <a:pt x="435" y="311"/>
                            </a:lnTo>
                            <a:lnTo>
                              <a:pt x="435" y="383"/>
                            </a:lnTo>
                            <a:lnTo>
                              <a:pt x="435" y="387"/>
                            </a:lnTo>
                            <a:lnTo>
                              <a:pt x="436" y="371"/>
                            </a:lnTo>
                            <a:lnTo>
                              <a:pt x="436" y="446"/>
                            </a:lnTo>
                            <a:lnTo>
                              <a:pt x="436" y="375"/>
                            </a:lnTo>
                            <a:lnTo>
                              <a:pt x="436" y="339"/>
                            </a:lnTo>
                            <a:lnTo>
                              <a:pt x="437" y="370"/>
                            </a:lnTo>
                            <a:lnTo>
                              <a:pt x="437" y="374"/>
                            </a:lnTo>
                            <a:lnTo>
                              <a:pt x="437" y="424"/>
                            </a:lnTo>
                            <a:lnTo>
                              <a:pt x="437" y="367"/>
                            </a:lnTo>
                            <a:lnTo>
                              <a:pt x="438" y="364"/>
                            </a:lnTo>
                            <a:lnTo>
                              <a:pt x="438" y="398"/>
                            </a:lnTo>
                            <a:lnTo>
                              <a:pt x="438" y="398"/>
                            </a:lnTo>
                            <a:lnTo>
                              <a:pt x="438" y="384"/>
                            </a:lnTo>
                            <a:lnTo>
                              <a:pt x="439" y="452"/>
                            </a:lnTo>
                            <a:lnTo>
                              <a:pt x="439" y="430"/>
                            </a:lnTo>
                            <a:lnTo>
                              <a:pt x="439" y="454"/>
                            </a:lnTo>
                            <a:lnTo>
                              <a:pt x="439" y="416"/>
                            </a:lnTo>
                            <a:lnTo>
                              <a:pt x="439" y="423"/>
                            </a:lnTo>
                            <a:lnTo>
                              <a:pt x="440" y="345"/>
                            </a:lnTo>
                            <a:lnTo>
                              <a:pt x="440" y="367"/>
                            </a:lnTo>
                            <a:lnTo>
                              <a:pt x="440" y="387"/>
                            </a:lnTo>
                            <a:lnTo>
                              <a:pt x="440" y="347"/>
                            </a:lnTo>
                            <a:lnTo>
                              <a:pt x="441" y="380"/>
                            </a:lnTo>
                            <a:lnTo>
                              <a:pt x="441" y="345"/>
                            </a:lnTo>
                            <a:lnTo>
                              <a:pt x="441" y="377"/>
                            </a:lnTo>
                            <a:lnTo>
                              <a:pt x="441" y="305"/>
                            </a:lnTo>
                            <a:lnTo>
                              <a:pt x="442" y="290"/>
                            </a:lnTo>
                            <a:lnTo>
                              <a:pt x="442" y="361"/>
                            </a:lnTo>
                            <a:lnTo>
                              <a:pt x="442" y="261"/>
                            </a:lnTo>
                            <a:lnTo>
                              <a:pt x="442" y="302"/>
                            </a:lnTo>
                            <a:lnTo>
                              <a:pt x="443" y="319"/>
                            </a:lnTo>
                            <a:lnTo>
                              <a:pt x="443" y="277"/>
                            </a:lnTo>
                            <a:lnTo>
                              <a:pt x="443" y="357"/>
                            </a:lnTo>
                            <a:lnTo>
                              <a:pt x="443" y="341"/>
                            </a:lnTo>
                            <a:lnTo>
                              <a:pt x="443" y="309"/>
                            </a:lnTo>
                            <a:lnTo>
                              <a:pt x="444" y="197"/>
                            </a:lnTo>
                            <a:lnTo>
                              <a:pt x="444" y="225"/>
                            </a:lnTo>
                            <a:lnTo>
                              <a:pt x="444" y="295"/>
                            </a:lnTo>
                            <a:lnTo>
                              <a:pt x="444" y="244"/>
                            </a:lnTo>
                            <a:lnTo>
                              <a:pt x="445" y="237"/>
                            </a:lnTo>
                            <a:lnTo>
                              <a:pt x="445" y="146"/>
                            </a:lnTo>
                            <a:lnTo>
                              <a:pt x="445" y="141"/>
                            </a:lnTo>
                            <a:lnTo>
                              <a:pt x="445" y="77"/>
                            </a:lnTo>
                            <a:lnTo>
                              <a:pt x="446" y="131"/>
                            </a:lnTo>
                            <a:lnTo>
                              <a:pt x="446" y="129"/>
                            </a:lnTo>
                            <a:lnTo>
                              <a:pt x="446" y="198"/>
                            </a:lnTo>
                            <a:lnTo>
                              <a:pt x="446" y="117"/>
                            </a:lnTo>
                            <a:lnTo>
                              <a:pt x="447" y="154"/>
                            </a:lnTo>
                            <a:lnTo>
                              <a:pt x="447" y="178"/>
                            </a:lnTo>
                            <a:lnTo>
                              <a:pt x="447" y="137"/>
                            </a:lnTo>
                            <a:lnTo>
                              <a:pt x="447" y="121"/>
                            </a:lnTo>
                            <a:lnTo>
                              <a:pt x="447" y="115"/>
                            </a:lnTo>
                            <a:lnTo>
                              <a:pt x="448" y="150"/>
                            </a:lnTo>
                            <a:lnTo>
                              <a:pt x="448" y="200"/>
                            </a:lnTo>
                            <a:lnTo>
                              <a:pt x="448" y="148"/>
                            </a:lnTo>
                            <a:lnTo>
                              <a:pt x="448" y="169"/>
                            </a:lnTo>
                            <a:lnTo>
                              <a:pt x="449" y="203"/>
                            </a:lnTo>
                            <a:lnTo>
                              <a:pt x="449" y="185"/>
                            </a:lnTo>
                            <a:lnTo>
                              <a:pt x="449" y="215"/>
                            </a:lnTo>
                            <a:lnTo>
                              <a:pt x="449" y="214"/>
                            </a:lnTo>
                            <a:lnTo>
                              <a:pt x="449" y="319"/>
                            </a:lnTo>
                            <a:lnTo>
                              <a:pt x="450" y="298"/>
                            </a:lnTo>
                            <a:lnTo>
                              <a:pt x="450" y="212"/>
                            </a:lnTo>
                            <a:lnTo>
                              <a:pt x="450" y="268"/>
                            </a:lnTo>
                            <a:lnTo>
                              <a:pt x="450" y="320"/>
                            </a:lnTo>
                            <a:lnTo>
                              <a:pt x="451" y="371"/>
                            </a:lnTo>
                            <a:lnTo>
                              <a:pt x="451" y="297"/>
                            </a:lnTo>
                            <a:lnTo>
                              <a:pt x="451" y="339"/>
                            </a:lnTo>
                            <a:lnTo>
                              <a:pt x="451" y="306"/>
                            </a:lnTo>
                            <a:lnTo>
                              <a:pt x="451" y="373"/>
                            </a:lnTo>
                            <a:lnTo>
                              <a:pt x="452" y="392"/>
                            </a:lnTo>
                            <a:lnTo>
                              <a:pt x="452" y="221"/>
                            </a:lnTo>
                            <a:lnTo>
                              <a:pt x="452" y="237"/>
                            </a:lnTo>
                            <a:lnTo>
                              <a:pt x="452" y="144"/>
                            </a:lnTo>
                            <a:lnTo>
                              <a:pt x="453" y="241"/>
                            </a:lnTo>
                            <a:lnTo>
                              <a:pt x="453" y="320"/>
                            </a:lnTo>
                            <a:lnTo>
                              <a:pt x="453" y="71"/>
                            </a:lnTo>
                            <a:lnTo>
                              <a:pt x="454" y="151"/>
                            </a:lnTo>
                            <a:lnTo>
                              <a:pt x="454" y="135"/>
                            </a:lnTo>
                            <a:lnTo>
                              <a:pt x="454" y="233"/>
                            </a:lnTo>
                            <a:lnTo>
                              <a:pt x="454" y="440"/>
                            </a:lnTo>
                            <a:lnTo>
                              <a:pt x="455" y="133"/>
                            </a:lnTo>
                            <a:lnTo>
                              <a:pt x="455" y="154"/>
                            </a:lnTo>
                            <a:lnTo>
                              <a:pt x="456" y="258"/>
                            </a:lnTo>
                            <a:lnTo>
                              <a:pt x="456" y="355"/>
                            </a:lnTo>
                            <a:lnTo>
                              <a:pt x="456" y="251"/>
                            </a:lnTo>
                            <a:lnTo>
                              <a:pt x="456" y="301"/>
                            </a:lnTo>
                            <a:lnTo>
                              <a:pt x="457" y="334"/>
                            </a:lnTo>
                            <a:lnTo>
                              <a:pt x="457" y="310"/>
                            </a:lnTo>
                            <a:lnTo>
                              <a:pt x="457" y="391"/>
                            </a:lnTo>
                            <a:lnTo>
                              <a:pt x="457" y="347"/>
                            </a:lnTo>
                            <a:lnTo>
                              <a:pt x="457" y="377"/>
                            </a:lnTo>
                            <a:lnTo>
                              <a:pt x="458" y="288"/>
                            </a:lnTo>
                            <a:lnTo>
                              <a:pt x="458" y="343"/>
                            </a:lnTo>
                            <a:lnTo>
                              <a:pt x="458" y="361"/>
                            </a:lnTo>
                            <a:lnTo>
                              <a:pt x="459" y="383"/>
                            </a:lnTo>
                            <a:lnTo>
                              <a:pt x="459" y="409"/>
                            </a:lnTo>
                            <a:lnTo>
                              <a:pt x="459" y="331"/>
                            </a:lnTo>
                            <a:lnTo>
                              <a:pt x="459" y="358"/>
                            </a:lnTo>
                            <a:lnTo>
                              <a:pt x="460" y="246"/>
                            </a:lnTo>
                            <a:lnTo>
                              <a:pt x="460" y="290"/>
                            </a:lnTo>
                            <a:lnTo>
                              <a:pt x="460" y="317"/>
                            </a:lnTo>
                            <a:lnTo>
                              <a:pt x="461" y="215"/>
                            </a:lnTo>
                            <a:lnTo>
                              <a:pt x="461" y="229"/>
                            </a:lnTo>
                            <a:lnTo>
                              <a:pt x="461" y="291"/>
                            </a:lnTo>
                            <a:lnTo>
                              <a:pt x="461" y="334"/>
                            </a:lnTo>
                            <a:lnTo>
                              <a:pt x="461" y="324"/>
                            </a:lnTo>
                            <a:lnTo>
                              <a:pt x="462" y="330"/>
                            </a:lnTo>
                            <a:lnTo>
                              <a:pt x="462" y="327"/>
                            </a:lnTo>
                            <a:lnTo>
                              <a:pt x="462" y="327"/>
                            </a:lnTo>
                            <a:lnTo>
                              <a:pt x="462" y="251"/>
                            </a:lnTo>
                            <a:lnTo>
                              <a:pt x="462" y="305"/>
                            </a:lnTo>
                            <a:lnTo>
                              <a:pt x="463" y="241"/>
                            </a:lnTo>
                            <a:lnTo>
                              <a:pt x="463" y="239"/>
                            </a:lnTo>
                            <a:lnTo>
                              <a:pt x="463" y="368"/>
                            </a:lnTo>
                            <a:lnTo>
                              <a:pt x="464" y="294"/>
                            </a:lnTo>
                            <a:lnTo>
                              <a:pt x="464" y="317"/>
                            </a:lnTo>
                            <a:lnTo>
                              <a:pt x="464" y="284"/>
                            </a:lnTo>
                            <a:lnTo>
                              <a:pt x="464" y="196"/>
                            </a:lnTo>
                            <a:lnTo>
                              <a:pt x="465" y="371"/>
                            </a:lnTo>
                            <a:lnTo>
                              <a:pt x="465" y="355"/>
                            </a:lnTo>
                            <a:lnTo>
                              <a:pt x="465" y="289"/>
                            </a:lnTo>
                            <a:lnTo>
                              <a:pt x="465" y="340"/>
                            </a:lnTo>
                            <a:lnTo>
                              <a:pt x="465" y="336"/>
                            </a:lnTo>
                            <a:lnTo>
                              <a:pt x="466" y="339"/>
                            </a:lnTo>
                            <a:lnTo>
                              <a:pt x="466" y="299"/>
                            </a:lnTo>
                            <a:lnTo>
                              <a:pt x="466" y="375"/>
                            </a:lnTo>
                            <a:lnTo>
                              <a:pt x="466" y="395"/>
                            </a:lnTo>
                            <a:lnTo>
                              <a:pt x="466" y="284"/>
                            </a:lnTo>
                            <a:lnTo>
                              <a:pt x="467" y="336"/>
                            </a:lnTo>
                            <a:lnTo>
                              <a:pt x="467" y="325"/>
                            </a:lnTo>
                            <a:lnTo>
                              <a:pt x="467" y="355"/>
                            </a:lnTo>
                            <a:lnTo>
                              <a:pt x="467" y="222"/>
                            </a:lnTo>
                            <a:lnTo>
                              <a:pt x="467" y="207"/>
                            </a:lnTo>
                            <a:lnTo>
                              <a:pt x="468" y="408"/>
                            </a:lnTo>
                            <a:lnTo>
                              <a:pt x="468" y="514"/>
                            </a:lnTo>
                            <a:lnTo>
                              <a:pt x="468" y="177"/>
                            </a:lnTo>
                            <a:lnTo>
                              <a:pt x="469" y="214"/>
                            </a:lnTo>
                            <a:lnTo>
                              <a:pt x="469" y="231"/>
                            </a:lnTo>
                            <a:lnTo>
                              <a:pt x="469" y="437"/>
                            </a:lnTo>
                            <a:lnTo>
                              <a:pt x="469" y="302"/>
                            </a:lnTo>
                            <a:lnTo>
                              <a:pt x="470" y="297"/>
                            </a:lnTo>
                            <a:lnTo>
                              <a:pt x="470" y="385"/>
                            </a:lnTo>
                            <a:lnTo>
                              <a:pt x="470" y="414"/>
                            </a:lnTo>
                            <a:lnTo>
                              <a:pt x="471" y="209"/>
                            </a:lnTo>
                            <a:lnTo>
                              <a:pt x="471" y="229"/>
                            </a:lnTo>
                            <a:lnTo>
                              <a:pt x="471" y="245"/>
                            </a:lnTo>
                            <a:lnTo>
                              <a:pt x="471" y="218"/>
                            </a:lnTo>
                            <a:lnTo>
                              <a:pt x="472" y="291"/>
                            </a:lnTo>
                            <a:lnTo>
                              <a:pt x="472" y="191"/>
                            </a:lnTo>
                            <a:lnTo>
                              <a:pt x="472" y="136"/>
                            </a:lnTo>
                            <a:lnTo>
                              <a:pt x="472" y="161"/>
                            </a:lnTo>
                            <a:lnTo>
                              <a:pt x="473" y="106"/>
                            </a:lnTo>
                            <a:lnTo>
                              <a:pt x="473" y="108"/>
                            </a:lnTo>
                            <a:lnTo>
                              <a:pt x="473" y="44"/>
                            </a:lnTo>
                            <a:lnTo>
                              <a:pt x="473" y="56"/>
                            </a:lnTo>
                            <a:lnTo>
                              <a:pt x="474" y="267"/>
                            </a:lnTo>
                            <a:lnTo>
                              <a:pt x="474" y="174"/>
                            </a:lnTo>
                            <a:lnTo>
                              <a:pt x="474" y="234"/>
                            </a:lnTo>
                            <a:lnTo>
                              <a:pt x="474" y="225"/>
                            </a:lnTo>
                            <a:lnTo>
                              <a:pt x="475" y="402"/>
                            </a:lnTo>
                            <a:lnTo>
                              <a:pt x="475" y="192"/>
                            </a:lnTo>
                            <a:lnTo>
                              <a:pt x="475" y="179"/>
                            </a:lnTo>
                            <a:lnTo>
                              <a:pt x="475" y="159"/>
                            </a:lnTo>
                            <a:lnTo>
                              <a:pt x="476" y="210"/>
                            </a:lnTo>
                            <a:lnTo>
                              <a:pt x="476" y="259"/>
                            </a:lnTo>
                            <a:lnTo>
                              <a:pt x="476" y="152"/>
                            </a:lnTo>
                            <a:lnTo>
                              <a:pt x="476" y="181"/>
                            </a:lnTo>
                            <a:lnTo>
                              <a:pt x="477" y="254"/>
                            </a:lnTo>
                            <a:lnTo>
                              <a:pt x="477" y="274"/>
                            </a:lnTo>
                            <a:lnTo>
                              <a:pt x="477" y="192"/>
                            </a:lnTo>
                            <a:lnTo>
                              <a:pt x="477" y="243"/>
                            </a:lnTo>
                            <a:lnTo>
                              <a:pt x="478" y="326"/>
                            </a:lnTo>
                            <a:lnTo>
                              <a:pt x="478" y="344"/>
                            </a:lnTo>
                            <a:lnTo>
                              <a:pt x="478" y="408"/>
                            </a:lnTo>
                            <a:lnTo>
                              <a:pt x="478" y="382"/>
                            </a:lnTo>
                            <a:lnTo>
                              <a:pt x="479" y="343"/>
                            </a:lnTo>
                            <a:lnTo>
                              <a:pt x="479" y="357"/>
                            </a:lnTo>
                            <a:lnTo>
                              <a:pt x="479" y="267"/>
                            </a:lnTo>
                            <a:lnTo>
                              <a:pt x="479" y="273"/>
                            </a:lnTo>
                            <a:lnTo>
                              <a:pt x="479" y="259"/>
                            </a:lnTo>
                            <a:lnTo>
                              <a:pt x="480" y="219"/>
                            </a:lnTo>
                            <a:lnTo>
                              <a:pt x="480" y="277"/>
                            </a:lnTo>
                            <a:lnTo>
                              <a:pt x="480" y="262"/>
                            </a:lnTo>
                            <a:lnTo>
                              <a:pt x="480" y="267"/>
                            </a:lnTo>
                            <a:lnTo>
                              <a:pt x="481" y="285"/>
                            </a:lnTo>
                            <a:lnTo>
                              <a:pt x="481" y="419"/>
                            </a:lnTo>
                            <a:lnTo>
                              <a:pt x="481" y="403"/>
                            </a:lnTo>
                            <a:lnTo>
                              <a:pt x="481" y="376"/>
                            </a:lnTo>
                            <a:lnTo>
                              <a:pt x="481" y="349"/>
                            </a:lnTo>
                            <a:lnTo>
                              <a:pt x="482" y="360"/>
                            </a:lnTo>
                            <a:lnTo>
                              <a:pt x="482" y="350"/>
                            </a:lnTo>
                            <a:lnTo>
                              <a:pt x="482" y="406"/>
                            </a:lnTo>
                            <a:lnTo>
                              <a:pt x="482" y="421"/>
                            </a:lnTo>
                            <a:lnTo>
                              <a:pt x="483" y="336"/>
                            </a:lnTo>
                            <a:lnTo>
                              <a:pt x="483" y="343"/>
                            </a:lnTo>
                            <a:lnTo>
                              <a:pt x="483" y="332"/>
                            </a:lnTo>
                            <a:lnTo>
                              <a:pt x="484" y="342"/>
                            </a:lnTo>
                            <a:lnTo>
                              <a:pt x="484" y="389"/>
                            </a:lnTo>
                            <a:lnTo>
                              <a:pt x="484" y="413"/>
                            </a:lnTo>
                            <a:lnTo>
                              <a:pt x="484" y="406"/>
                            </a:lnTo>
                            <a:lnTo>
                              <a:pt x="484" y="476"/>
                            </a:lnTo>
                            <a:lnTo>
                              <a:pt x="485" y="498"/>
                            </a:lnTo>
                            <a:lnTo>
                              <a:pt x="485" y="350"/>
                            </a:lnTo>
                            <a:lnTo>
                              <a:pt x="485" y="384"/>
                            </a:lnTo>
                            <a:lnTo>
                              <a:pt x="485" y="396"/>
                            </a:lnTo>
                            <a:lnTo>
                              <a:pt x="486" y="391"/>
                            </a:lnTo>
                            <a:lnTo>
                              <a:pt x="486" y="392"/>
                            </a:lnTo>
                            <a:lnTo>
                              <a:pt x="486" y="373"/>
                            </a:lnTo>
                            <a:lnTo>
                              <a:pt x="486" y="401"/>
                            </a:lnTo>
                            <a:lnTo>
                              <a:pt x="487" y="408"/>
                            </a:lnTo>
                            <a:lnTo>
                              <a:pt x="487" y="464"/>
                            </a:lnTo>
                            <a:lnTo>
                              <a:pt x="487" y="411"/>
                            </a:lnTo>
                            <a:lnTo>
                              <a:pt x="487" y="381"/>
                            </a:lnTo>
                            <a:lnTo>
                              <a:pt x="487" y="352"/>
                            </a:lnTo>
                            <a:lnTo>
                              <a:pt x="488" y="359"/>
                            </a:lnTo>
                            <a:lnTo>
                              <a:pt x="488" y="325"/>
                            </a:lnTo>
                            <a:lnTo>
                              <a:pt x="488" y="325"/>
                            </a:lnTo>
                            <a:lnTo>
                              <a:pt x="488" y="357"/>
                            </a:lnTo>
                            <a:lnTo>
                              <a:pt x="488" y="348"/>
                            </a:lnTo>
                            <a:lnTo>
                              <a:pt x="489" y="394"/>
                            </a:lnTo>
                            <a:lnTo>
                              <a:pt x="489" y="385"/>
                            </a:lnTo>
                            <a:lnTo>
                              <a:pt x="489" y="369"/>
                            </a:lnTo>
                            <a:lnTo>
                              <a:pt x="489" y="445"/>
                            </a:lnTo>
                            <a:lnTo>
                              <a:pt x="490" y="360"/>
                            </a:lnTo>
                            <a:lnTo>
                              <a:pt x="490" y="307"/>
                            </a:lnTo>
                            <a:lnTo>
                              <a:pt x="490" y="357"/>
                            </a:lnTo>
                            <a:lnTo>
                              <a:pt x="490" y="364"/>
                            </a:lnTo>
                            <a:lnTo>
                              <a:pt x="491" y="311"/>
                            </a:lnTo>
                            <a:lnTo>
                              <a:pt x="491" y="329"/>
                            </a:lnTo>
                            <a:lnTo>
                              <a:pt x="491" y="454"/>
                            </a:lnTo>
                            <a:lnTo>
                              <a:pt x="492" y="373"/>
                            </a:lnTo>
                            <a:lnTo>
                              <a:pt x="492" y="335"/>
                            </a:lnTo>
                            <a:lnTo>
                              <a:pt x="492" y="381"/>
                            </a:lnTo>
                            <a:lnTo>
                              <a:pt x="492" y="367"/>
                            </a:lnTo>
                            <a:lnTo>
                              <a:pt x="493" y="296"/>
                            </a:lnTo>
                            <a:lnTo>
                              <a:pt x="493" y="268"/>
                            </a:lnTo>
                            <a:lnTo>
                              <a:pt x="493" y="433"/>
                            </a:lnTo>
                            <a:lnTo>
                              <a:pt x="493" y="332"/>
                            </a:lnTo>
                            <a:lnTo>
                              <a:pt x="494" y="333"/>
                            </a:lnTo>
                            <a:lnTo>
                              <a:pt x="494" y="334"/>
                            </a:lnTo>
                            <a:lnTo>
                              <a:pt x="494" y="285"/>
                            </a:lnTo>
                            <a:lnTo>
                              <a:pt x="494" y="278"/>
                            </a:lnTo>
                            <a:lnTo>
                              <a:pt x="495" y="323"/>
                            </a:lnTo>
                            <a:lnTo>
                              <a:pt x="495" y="304"/>
                            </a:lnTo>
                            <a:lnTo>
                              <a:pt x="495" y="380"/>
                            </a:lnTo>
                            <a:lnTo>
                              <a:pt x="496" y="291"/>
                            </a:lnTo>
                            <a:lnTo>
                              <a:pt x="496" y="210"/>
                            </a:lnTo>
                            <a:lnTo>
                              <a:pt x="496" y="223"/>
                            </a:lnTo>
                            <a:lnTo>
                              <a:pt x="496" y="286"/>
                            </a:lnTo>
                            <a:lnTo>
                              <a:pt x="496" y="254"/>
                            </a:lnTo>
                            <a:lnTo>
                              <a:pt x="497" y="353"/>
                            </a:lnTo>
                            <a:lnTo>
                              <a:pt x="497" y="233"/>
                            </a:lnTo>
                            <a:lnTo>
                              <a:pt x="497" y="159"/>
                            </a:lnTo>
                            <a:lnTo>
                              <a:pt x="497" y="170"/>
                            </a:lnTo>
                            <a:lnTo>
                              <a:pt x="498" y="204"/>
                            </a:lnTo>
                            <a:lnTo>
                              <a:pt x="498" y="172"/>
                            </a:lnTo>
                            <a:lnTo>
                              <a:pt x="498" y="205"/>
                            </a:lnTo>
                            <a:lnTo>
                              <a:pt x="499" y="347"/>
                            </a:lnTo>
                            <a:lnTo>
                              <a:pt x="499" y="151"/>
                            </a:lnTo>
                            <a:lnTo>
                              <a:pt x="499" y="192"/>
                            </a:lnTo>
                            <a:lnTo>
                              <a:pt x="499" y="201"/>
                            </a:lnTo>
                            <a:lnTo>
                              <a:pt x="500" y="363"/>
                            </a:lnTo>
                            <a:lnTo>
                              <a:pt x="500" y="230"/>
                            </a:lnTo>
                            <a:lnTo>
                              <a:pt x="500" y="269"/>
                            </a:lnTo>
                            <a:lnTo>
                              <a:pt x="500" y="239"/>
                            </a:lnTo>
                            <a:lnTo>
                              <a:pt x="501" y="187"/>
                            </a:lnTo>
                            <a:lnTo>
                              <a:pt x="501" y="296"/>
                            </a:lnTo>
                            <a:lnTo>
                              <a:pt x="501" y="203"/>
                            </a:lnTo>
                            <a:lnTo>
                              <a:pt x="502" y="228"/>
                            </a:lnTo>
                            <a:lnTo>
                              <a:pt x="502" y="215"/>
                            </a:lnTo>
                            <a:lnTo>
                              <a:pt x="502" y="326"/>
                            </a:lnTo>
                            <a:lnTo>
                              <a:pt x="502" y="210"/>
                            </a:lnTo>
                            <a:lnTo>
                              <a:pt x="503" y="217"/>
                            </a:lnTo>
                            <a:lnTo>
                              <a:pt x="503" y="196"/>
                            </a:lnTo>
                            <a:lnTo>
                              <a:pt x="503" y="200"/>
                            </a:lnTo>
                            <a:lnTo>
                              <a:pt x="503" y="174"/>
                            </a:lnTo>
                            <a:lnTo>
                              <a:pt x="503" y="219"/>
                            </a:lnTo>
                            <a:lnTo>
                              <a:pt x="504" y="38"/>
                            </a:lnTo>
                            <a:lnTo>
                              <a:pt x="504" y="99"/>
                            </a:lnTo>
                            <a:lnTo>
                              <a:pt x="504" y="221"/>
                            </a:lnTo>
                            <a:lnTo>
                              <a:pt x="505" y="183"/>
                            </a:lnTo>
                            <a:lnTo>
                              <a:pt x="505" y="177"/>
                            </a:lnTo>
                            <a:lnTo>
                              <a:pt x="505" y="81"/>
                            </a:lnTo>
                            <a:lnTo>
                              <a:pt x="505" y="130"/>
                            </a:lnTo>
                            <a:lnTo>
                              <a:pt x="505" y="180"/>
                            </a:lnTo>
                            <a:lnTo>
                              <a:pt x="506" y="137"/>
                            </a:lnTo>
                            <a:lnTo>
                              <a:pt x="506" y="57"/>
                            </a:lnTo>
                            <a:lnTo>
                              <a:pt x="506" y="199"/>
                            </a:lnTo>
                            <a:lnTo>
                              <a:pt x="507" y="254"/>
                            </a:lnTo>
                            <a:lnTo>
                              <a:pt x="507" y="326"/>
                            </a:lnTo>
                            <a:lnTo>
                              <a:pt x="507" y="272"/>
                            </a:lnTo>
                            <a:lnTo>
                              <a:pt x="507" y="284"/>
                            </a:lnTo>
                            <a:lnTo>
                              <a:pt x="507" y="220"/>
                            </a:lnTo>
                            <a:lnTo>
                              <a:pt x="508" y="236"/>
                            </a:lnTo>
                            <a:lnTo>
                              <a:pt x="508" y="318"/>
                            </a:lnTo>
                            <a:lnTo>
                              <a:pt x="508" y="68"/>
                            </a:lnTo>
                            <a:lnTo>
                              <a:pt x="508" y="135"/>
                            </a:lnTo>
                            <a:lnTo>
                              <a:pt x="509" y="126"/>
                            </a:lnTo>
                            <a:lnTo>
                              <a:pt x="509" y="173"/>
                            </a:lnTo>
                            <a:lnTo>
                              <a:pt x="509" y="140"/>
                            </a:lnTo>
                            <a:lnTo>
                              <a:pt x="510" y="232"/>
                            </a:lnTo>
                            <a:lnTo>
                              <a:pt x="510" y="257"/>
                            </a:lnTo>
                            <a:lnTo>
                              <a:pt x="510" y="199"/>
                            </a:lnTo>
                            <a:lnTo>
                              <a:pt x="510" y="243"/>
                            </a:lnTo>
                            <a:lnTo>
                              <a:pt x="511" y="275"/>
                            </a:lnTo>
                            <a:lnTo>
                              <a:pt x="511" y="197"/>
                            </a:lnTo>
                            <a:lnTo>
                              <a:pt x="511" y="197"/>
                            </a:lnTo>
                            <a:lnTo>
                              <a:pt x="512" y="179"/>
                            </a:lnTo>
                            <a:lnTo>
                              <a:pt x="512" y="240"/>
                            </a:lnTo>
                            <a:lnTo>
                              <a:pt x="512" y="217"/>
                            </a:lnTo>
                            <a:lnTo>
                              <a:pt x="512" y="333"/>
                            </a:lnTo>
                            <a:lnTo>
                              <a:pt x="513" y="273"/>
                            </a:lnTo>
                            <a:lnTo>
                              <a:pt x="513" y="282"/>
                            </a:lnTo>
                            <a:lnTo>
                              <a:pt x="513" y="233"/>
                            </a:lnTo>
                            <a:lnTo>
                              <a:pt x="513" y="264"/>
                            </a:lnTo>
                            <a:lnTo>
                              <a:pt x="513" y="336"/>
                            </a:lnTo>
                            <a:lnTo>
                              <a:pt x="514" y="335"/>
                            </a:lnTo>
                            <a:lnTo>
                              <a:pt x="514" y="382"/>
                            </a:lnTo>
                            <a:lnTo>
                              <a:pt x="514" y="241"/>
                            </a:lnTo>
                            <a:lnTo>
                              <a:pt x="514" y="251"/>
                            </a:lnTo>
                            <a:lnTo>
                              <a:pt x="514" y="266"/>
                            </a:lnTo>
                            <a:lnTo>
                              <a:pt x="515" y="299"/>
                            </a:lnTo>
                            <a:lnTo>
                              <a:pt x="515" y="219"/>
                            </a:lnTo>
                            <a:lnTo>
                              <a:pt x="515" y="273"/>
                            </a:lnTo>
                            <a:lnTo>
                              <a:pt x="515" y="299"/>
                            </a:lnTo>
                            <a:lnTo>
                              <a:pt x="516" y="296"/>
                            </a:lnTo>
                            <a:lnTo>
                              <a:pt x="516" y="308"/>
                            </a:lnTo>
                            <a:lnTo>
                              <a:pt x="516" y="319"/>
                            </a:lnTo>
                            <a:lnTo>
                              <a:pt x="516" y="291"/>
                            </a:lnTo>
                            <a:lnTo>
                              <a:pt x="516" y="314"/>
                            </a:lnTo>
                            <a:lnTo>
                              <a:pt x="517" y="358"/>
                            </a:lnTo>
                            <a:lnTo>
                              <a:pt x="517" y="289"/>
                            </a:lnTo>
                            <a:lnTo>
                              <a:pt x="517" y="357"/>
                            </a:lnTo>
                            <a:lnTo>
                              <a:pt x="517" y="337"/>
                            </a:lnTo>
                            <a:lnTo>
                              <a:pt x="517" y="323"/>
                            </a:lnTo>
                            <a:lnTo>
                              <a:pt x="518" y="324"/>
                            </a:lnTo>
                            <a:lnTo>
                              <a:pt x="518" y="375"/>
                            </a:lnTo>
                            <a:lnTo>
                              <a:pt x="518" y="317"/>
                            </a:lnTo>
                            <a:lnTo>
                              <a:pt x="518" y="387"/>
                            </a:lnTo>
                            <a:lnTo>
                              <a:pt x="518" y="435"/>
                            </a:lnTo>
                            <a:lnTo>
                              <a:pt x="519" y="325"/>
                            </a:lnTo>
                            <a:lnTo>
                              <a:pt x="519" y="329"/>
                            </a:lnTo>
                            <a:lnTo>
                              <a:pt x="519" y="324"/>
                            </a:lnTo>
                            <a:lnTo>
                              <a:pt x="520" y="356"/>
                            </a:lnTo>
                            <a:lnTo>
                              <a:pt x="520" y="339"/>
                            </a:lnTo>
                            <a:lnTo>
                              <a:pt x="520" y="354"/>
                            </a:lnTo>
                            <a:lnTo>
                              <a:pt x="520" y="333"/>
                            </a:lnTo>
                            <a:lnTo>
                              <a:pt x="520" y="333"/>
                            </a:lnTo>
                            <a:lnTo>
                              <a:pt x="521" y="249"/>
                            </a:lnTo>
                            <a:lnTo>
                              <a:pt x="521" y="272"/>
                            </a:lnTo>
                            <a:lnTo>
                              <a:pt x="521" y="302"/>
                            </a:lnTo>
                            <a:lnTo>
                              <a:pt x="521" y="248"/>
                            </a:lnTo>
                            <a:lnTo>
                              <a:pt x="522" y="320"/>
                            </a:lnTo>
                            <a:lnTo>
                              <a:pt x="522" y="233"/>
                            </a:lnTo>
                            <a:lnTo>
                              <a:pt x="522" y="300"/>
                            </a:lnTo>
                            <a:lnTo>
                              <a:pt x="522" y="335"/>
                            </a:lnTo>
                            <a:lnTo>
                              <a:pt x="523" y="261"/>
                            </a:lnTo>
                            <a:lnTo>
                              <a:pt x="523" y="267"/>
                            </a:lnTo>
                            <a:lnTo>
                              <a:pt x="523" y="244"/>
                            </a:lnTo>
                            <a:lnTo>
                              <a:pt x="523" y="270"/>
                            </a:lnTo>
                            <a:lnTo>
                              <a:pt x="524" y="266"/>
                            </a:lnTo>
                            <a:lnTo>
                              <a:pt x="524" y="260"/>
                            </a:lnTo>
                            <a:lnTo>
                              <a:pt x="524" y="278"/>
                            </a:lnTo>
                            <a:lnTo>
                              <a:pt x="524" y="302"/>
                            </a:lnTo>
                            <a:lnTo>
                              <a:pt x="525" y="153"/>
                            </a:lnTo>
                            <a:lnTo>
                              <a:pt x="525" y="183"/>
                            </a:lnTo>
                            <a:lnTo>
                              <a:pt x="525" y="218"/>
                            </a:lnTo>
                            <a:lnTo>
                              <a:pt x="525" y="179"/>
                            </a:lnTo>
                            <a:lnTo>
                              <a:pt x="525" y="252"/>
                            </a:lnTo>
                            <a:lnTo>
                              <a:pt x="526" y="280"/>
                            </a:lnTo>
                            <a:lnTo>
                              <a:pt x="526" y="225"/>
                            </a:lnTo>
                            <a:lnTo>
                              <a:pt x="526" y="210"/>
                            </a:lnTo>
                            <a:lnTo>
                              <a:pt x="527" y="273"/>
                            </a:lnTo>
                            <a:lnTo>
                              <a:pt x="527" y="273"/>
                            </a:lnTo>
                            <a:lnTo>
                              <a:pt x="527" y="197"/>
                            </a:lnTo>
                            <a:lnTo>
                              <a:pt x="528" y="250"/>
                            </a:lnTo>
                            <a:lnTo>
                              <a:pt x="528" y="337"/>
                            </a:lnTo>
                            <a:lnTo>
                              <a:pt x="528" y="241"/>
                            </a:lnTo>
                            <a:lnTo>
                              <a:pt x="528" y="244"/>
                            </a:lnTo>
                            <a:lnTo>
                              <a:pt x="529" y="311"/>
                            </a:lnTo>
                            <a:lnTo>
                              <a:pt x="529" y="287"/>
                            </a:lnTo>
                            <a:lnTo>
                              <a:pt x="529" y="329"/>
                            </a:lnTo>
                            <a:lnTo>
                              <a:pt x="529" y="328"/>
                            </a:lnTo>
                            <a:lnTo>
                              <a:pt x="529" y="267"/>
                            </a:lnTo>
                            <a:lnTo>
                              <a:pt x="530" y="383"/>
                            </a:lnTo>
                            <a:lnTo>
                              <a:pt x="530" y="318"/>
                            </a:lnTo>
                            <a:lnTo>
                              <a:pt x="530" y="303"/>
                            </a:lnTo>
                            <a:lnTo>
                              <a:pt x="531" y="306"/>
                            </a:lnTo>
                            <a:lnTo>
                              <a:pt x="531" y="284"/>
                            </a:lnTo>
                            <a:lnTo>
                              <a:pt x="531" y="412"/>
                            </a:lnTo>
                            <a:lnTo>
                              <a:pt x="531" y="256"/>
                            </a:lnTo>
                            <a:lnTo>
                              <a:pt x="532" y="167"/>
                            </a:lnTo>
                            <a:lnTo>
                              <a:pt x="532" y="293"/>
                            </a:lnTo>
                            <a:lnTo>
                              <a:pt x="532" y="294"/>
                            </a:lnTo>
                            <a:lnTo>
                              <a:pt x="533" y="260"/>
                            </a:lnTo>
                            <a:lnTo>
                              <a:pt x="533" y="263"/>
                            </a:lnTo>
                            <a:lnTo>
                              <a:pt x="533" y="380"/>
                            </a:lnTo>
                            <a:lnTo>
                              <a:pt x="533" y="304"/>
                            </a:lnTo>
                            <a:lnTo>
                              <a:pt x="534" y="320"/>
                            </a:lnTo>
                            <a:lnTo>
                              <a:pt x="534" y="376"/>
                            </a:lnTo>
                            <a:lnTo>
                              <a:pt x="534" y="305"/>
                            </a:lnTo>
                            <a:lnTo>
                              <a:pt x="534" y="301"/>
                            </a:lnTo>
                            <a:lnTo>
                              <a:pt x="534" y="331"/>
                            </a:lnTo>
                            <a:lnTo>
                              <a:pt x="535" y="327"/>
                            </a:lnTo>
                            <a:lnTo>
                              <a:pt x="535" y="351"/>
                            </a:lnTo>
                            <a:lnTo>
                              <a:pt x="535" y="352"/>
                            </a:lnTo>
                            <a:lnTo>
                              <a:pt x="535" y="232"/>
                            </a:lnTo>
                            <a:lnTo>
                              <a:pt x="535" y="285"/>
                            </a:lnTo>
                            <a:lnTo>
                              <a:pt x="536" y="332"/>
                            </a:lnTo>
                            <a:lnTo>
                              <a:pt x="536" y="401"/>
                            </a:lnTo>
                            <a:lnTo>
                              <a:pt x="536" y="254"/>
                            </a:lnTo>
                            <a:lnTo>
                              <a:pt x="536" y="212"/>
                            </a:lnTo>
                            <a:lnTo>
                              <a:pt x="537" y="276"/>
                            </a:lnTo>
                            <a:lnTo>
                              <a:pt x="537" y="243"/>
                            </a:lnTo>
                            <a:lnTo>
                              <a:pt x="537" y="334"/>
                            </a:lnTo>
                            <a:lnTo>
                              <a:pt x="537" y="304"/>
                            </a:lnTo>
                            <a:lnTo>
                              <a:pt x="537" y="337"/>
                            </a:lnTo>
                            <a:lnTo>
                              <a:pt x="538" y="386"/>
                            </a:lnTo>
                            <a:lnTo>
                              <a:pt x="538" y="323"/>
                            </a:lnTo>
                            <a:lnTo>
                              <a:pt x="538" y="328"/>
                            </a:lnTo>
                            <a:lnTo>
                              <a:pt x="538" y="324"/>
                            </a:lnTo>
                            <a:lnTo>
                              <a:pt x="538" y="426"/>
                            </a:lnTo>
                            <a:lnTo>
                              <a:pt x="539" y="414"/>
                            </a:lnTo>
                            <a:lnTo>
                              <a:pt x="539" y="303"/>
                            </a:lnTo>
                            <a:lnTo>
                              <a:pt x="539" y="384"/>
                            </a:lnTo>
                            <a:lnTo>
                              <a:pt x="539" y="364"/>
                            </a:lnTo>
                            <a:lnTo>
                              <a:pt x="540" y="240"/>
                            </a:lnTo>
                            <a:lnTo>
                              <a:pt x="540" y="267"/>
                            </a:lnTo>
                            <a:lnTo>
                              <a:pt x="540" y="317"/>
                            </a:lnTo>
                            <a:lnTo>
                              <a:pt x="540" y="347"/>
                            </a:lnTo>
                            <a:lnTo>
                              <a:pt x="541" y="266"/>
                            </a:lnTo>
                            <a:lnTo>
                              <a:pt x="541" y="274"/>
                            </a:lnTo>
                            <a:lnTo>
                              <a:pt x="542" y="312"/>
                            </a:lnTo>
                            <a:lnTo>
                              <a:pt x="542" y="316"/>
                            </a:lnTo>
                            <a:lnTo>
                              <a:pt x="542" y="195"/>
                            </a:lnTo>
                            <a:lnTo>
                              <a:pt x="542" y="223"/>
                            </a:lnTo>
                            <a:lnTo>
                              <a:pt x="543" y="192"/>
                            </a:lnTo>
                            <a:lnTo>
                              <a:pt x="543" y="223"/>
                            </a:lnTo>
                            <a:lnTo>
                              <a:pt x="543" y="202"/>
                            </a:lnTo>
                            <a:lnTo>
                              <a:pt x="543" y="253"/>
                            </a:lnTo>
                            <a:lnTo>
                              <a:pt x="544" y="249"/>
                            </a:lnTo>
                            <a:lnTo>
                              <a:pt x="544" y="256"/>
                            </a:lnTo>
                            <a:lnTo>
                              <a:pt x="544" y="302"/>
                            </a:lnTo>
                            <a:lnTo>
                              <a:pt x="544" y="259"/>
                            </a:lnTo>
                            <a:lnTo>
                              <a:pt x="545" y="319"/>
                            </a:lnTo>
                            <a:lnTo>
                              <a:pt x="545" y="263"/>
                            </a:lnTo>
                            <a:lnTo>
                              <a:pt x="545" y="264"/>
                            </a:lnTo>
                            <a:lnTo>
                              <a:pt x="545" y="252"/>
                            </a:lnTo>
                            <a:lnTo>
                              <a:pt x="545" y="285"/>
                            </a:lnTo>
                            <a:lnTo>
                              <a:pt x="546" y="284"/>
                            </a:lnTo>
                            <a:lnTo>
                              <a:pt x="546" y="332"/>
                            </a:lnTo>
                            <a:lnTo>
                              <a:pt x="546" y="363"/>
                            </a:lnTo>
                            <a:lnTo>
                              <a:pt x="546" y="220"/>
                            </a:lnTo>
                            <a:lnTo>
                              <a:pt x="546" y="222"/>
                            </a:lnTo>
                            <a:lnTo>
                              <a:pt x="547" y="226"/>
                            </a:lnTo>
                            <a:lnTo>
                              <a:pt x="547" y="207"/>
                            </a:lnTo>
                            <a:lnTo>
                              <a:pt x="547" y="188"/>
                            </a:lnTo>
                            <a:lnTo>
                              <a:pt x="547" y="120"/>
                            </a:lnTo>
                            <a:lnTo>
                              <a:pt x="548" y="166"/>
                            </a:lnTo>
                            <a:lnTo>
                              <a:pt x="548" y="107"/>
                            </a:lnTo>
                            <a:lnTo>
                              <a:pt x="548" y="216"/>
                            </a:lnTo>
                            <a:lnTo>
                              <a:pt x="548" y="279"/>
                            </a:lnTo>
                            <a:lnTo>
                              <a:pt x="549" y="324"/>
                            </a:lnTo>
                            <a:lnTo>
                              <a:pt x="549" y="290"/>
                            </a:lnTo>
                            <a:lnTo>
                              <a:pt x="549" y="297"/>
                            </a:lnTo>
                            <a:lnTo>
                              <a:pt x="550" y="348"/>
                            </a:lnTo>
                            <a:lnTo>
                              <a:pt x="550" y="339"/>
                            </a:lnTo>
                            <a:lnTo>
                              <a:pt x="550" y="346"/>
                            </a:lnTo>
                            <a:lnTo>
                              <a:pt x="550" y="328"/>
                            </a:lnTo>
                            <a:lnTo>
                              <a:pt x="550" y="366"/>
                            </a:lnTo>
                            <a:lnTo>
                              <a:pt x="551" y="277"/>
                            </a:lnTo>
                            <a:lnTo>
                              <a:pt x="551" y="294"/>
                            </a:lnTo>
                            <a:lnTo>
                              <a:pt x="551" y="296"/>
                            </a:lnTo>
                            <a:lnTo>
                              <a:pt x="552" y="181"/>
                            </a:lnTo>
                            <a:lnTo>
                              <a:pt x="552" y="203"/>
                            </a:lnTo>
                            <a:lnTo>
                              <a:pt x="552" y="231"/>
                            </a:lnTo>
                            <a:lnTo>
                              <a:pt x="552" y="211"/>
                            </a:lnTo>
                            <a:lnTo>
                              <a:pt x="552" y="172"/>
                            </a:lnTo>
                            <a:lnTo>
                              <a:pt x="553" y="199"/>
                            </a:lnTo>
                            <a:lnTo>
                              <a:pt x="553" y="140"/>
                            </a:lnTo>
                            <a:lnTo>
                              <a:pt x="553" y="140"/>
                            </a:lnTo>
                            <a:lnTo>
                              <a:pt x="554" y="192"/>
                            </a:lnTo>
                            <a:lnTo>
                              <a:pt x="554" y="160"/>
                            </a:lnTo>
                            <a:lnTo>
                              <a:pt x="554" y="138"/>
                            </a:lnTo>
                            <a:lnTo>
                              <a:pt x="554" y="116"/>
                            </a:lnTo>
                            <a:lnTo>
                              <a:pt x="555" y="250"/>
                            </a:lnTo>
                            <a:lnTo>
                              <a:pt x="555" y="175"/>
                            </a:lnTo>
                            <a:lnTo>
                              <a:pt x="555" y="228"/>
                            </a:lnTo>
                            <a:lnTo>
                              <a:pt x="556" y="342"/>
                            </a:lnTo>
                            <a:lnTo>
                              <a:pt x="556" y="235"/>
                            </a:lnTo>
                            <a:lnTo>
                              <a:pt x="556" y="397"/>
                            </a:lnTo>
                            <a:lnTo>
                              <a:pt x="556" y="395"/>
                            </a:lnTo>
                            <a:lnTo>
                              <a:pt x="557" y="313"/>
                            </a:lnTo>
                            <a:lnTo>
                              <a:pt x="557" y="348"/>
                            </a:lnTo>
                            <a:lnTo>
                              <a:pt x="557" y="199"/>
                            </a:lnTo>
                            <a:lnTo>
                              <a:pt x="558" y="138"/>
                            </a:lnTo>
                            <a:lnTo>
                              <a:pt x="558" y="359"/>
                            </a:lnTo>
                            <a:lnTo>
                              <a:pt x="558" y="299"/>
                            </a:lnTo>
                            <a:lnTo>
                              <a:pt x="558" y="207"/>
                            </a:lnTo>
                            <a:lnTo>
                              <a:pt x="559" y="254"/>
                            </a:lnTo>
                            <a:lnTo>
                              <a:pt x="559" y="320"/>
                            </a:lnTo>
                            <a:lnTo>
                              <a:pt x="559" y="310"/>
                            </a:lnTo>
                            <a:lnTo>
                              <a:pt x="559" y="321"/>
                            </a:lnTo>
                            <a:lnTo>
                              <a:pt x="560" y="191"/>
                            </a:lnTo>
                            <a:lnTo>
                              <a:pt x="560" y="242"/>
                            </a:lnTo>
                            <a:lnTo>
                              <a:pt x="560" y="171"/>
                            </a:lnTo>
                            <a:lnTo>
                              <a:pt x="560" y="164"/>
                            </a:lnTo>
                            <a:lnTo>
                              <a:pt x="561" y="266"/>
                            </a:lnTo>
                            <a:lnTo>
                              <a:pt x="561" y="333"/>
                            </a:lnTo>
                            <a:lnTo>
                              <a:pt x="561" y="201"/>
                            </a:lnTo>
                            <a:lnTo>
                              <a:pt x="562" y="202"/>
                            </a:lnTo>
                            <a:lnTo>
                              <a:pt x="562" y="279"/>
                            </a:lnTo>
                            <a:lnTo>
                              <a:pt x="562" y="252"/>
                            </a:lnTo>
                            <a:lnTo>
                              <a:pt x="562" y="243"/>
                            </a:lnTo>
                            <a:lnTo>
                              <a:pt x="563" y="401"/>
                            </a:lnTo>
                            <a:lnTo>
                              <a:pt x="563" y="339"/>
                            </a:lnTo>
                            <a:lnTo>
                              <a:pt x="563" y="252"/>
                            </a:lnTo>
                            <a:lnTo>
                              <a:pt x="563" y="317"/>
                            </a:lnTo>
                            <a:lnTo>
                              <a:pt x="563" y="288"/>
                            </a:lnTo>
                            <a:lnTo>
                              <a:pt x="564" y="368"/>
                            </a:lnTo>
                            <a:lnTo>
                              <a:pt x="564" y="383"/>
                            </a:lnTo>
                            <a:lnTo>
                              <a:pt x="564" y="336"/>
                            </a:lnTo>
                            <a:lnTo>
                              <a:pt x="565" y="352"/>
                            </a:lnTo>
                            <a:lnTo>
                              <a:pt x="565" y="333"/>
                            </a:lnTo>
                            <a:lnTo>
                              <a:pt x="565" y="443"/>
                            </a:lnTo>
                            <a:lnTo>
                              <a:pt x="565" y="413"/>
                            </a:lnTo>
                            <a:lnTo>
                              <a:pt x="565" y="358"/>
                            </a:lnTo>
                            <a:lnTo>
                              <a:pt x="566" y="415"/>
                            </a:lnTo>
                            <a:lnTo>
                              <a:pt x="566" y="306"/>
                            </a:lnTo>
                            <a:lnTo>
                              <a:pt x="566" y="357"/>
                            </a:lnTo>
                            <a:lnTo>
                              <a:pt x="567" y="435"/>
                            </a:lnTo>
                            <a:lnTo>
                              <a:pt x="567" y="436"/>
                            </a:lnTo>
                            <a:lnTo>
                              <a:pt x="567" y="303"/>
                            </a:lnTo>
                            <a:lnTo>
                              <a:pt x="567" y="312"/>
                            </a:lnTo>
                            <a:lnTo>
                              <a:pt x="568" y="406"/>
                            </a:lnTo>
                            <a:lnTo>
                              <a:pt x="568" y="370"/>
                            </a:lnTo>
                            <a:lnTo>
                              <a:pt x="568" y="355"/>
                            </a:lnTo>
                            <a:lnTo>
                              <a:pt x="569" y="418"/>
                            </a:lnTo>
                            <a:lnTo>
                              <a:pt x="569" y="393"/>
                            </a:lnTo>
                            <a:lnTo>
                              <a:pt x="569" y="316"/>
                            </a:lnTo>
                            <a:lnTo>
                              <a:pt x="569" y="380"/>
                            </a:lnTo>
                            <a:lnTo>
                              <a:pt x="569" y="434"/>
                            </a:lnTo>
                            <a:lnTo>
                              <a:pt x="570" y="491"/>
                            </a:lnTo>
                            <a:lnTo>
                              <a:pt x="570" y="377"/>
                            </a:lnTo>
                            <a:lnTo>
                              <a:pt x="570" y="347"/>
                            </a:lnTo>
                            <a:lnTo>
                              <a:pt x="570" y="354"/>
                            </a:lnTo>
                            <a:lnTo>
                              <a:pt x="570" y="268"/>
                            </a:lnTo>
                            <a:lnTo>
                              <a:pt x="571" y="272"/>
                            </a:lnTo>
                            <a:lnTo>
                              <a:pt x="571" y="342"/>
                            </a:lnTo>
                            <a:lnTo>
                              <a:pt x="571" y="304"/>
                            </a:lnTo>
                            <a:lnTo>
                              <a:pt x="572" y="236"/>
                            </a:lnTo>
                            <a:lnTo>
                              <a:pt x="572" y="252"/>
                            </a:lnTo>
                            <a:lnTo>
                              <a:pt x="572" y="265"/>
                            </a:lnTo>
                            <a:lnTo>
                              <a:pt x="572" y="228"/>
                            </a:lnTo>
                            <a:lnTo>
                              <a:pt x="572" y="256"/>
                            </a:lnTo>
                            <a:lnTo>
                              <a:pt x="573" y="314"/>
                            </a:lnTo>
                            <a:lnTo>
                              <a:pt x="573" y="211"/>
                            </a:lnTo>
                            <a:lnTo>
                              <a:pt x="573" y="300"/>
                            </a:lnTo>
                            <a:lnTo>
                              <a:pt x="573" y="354"/>
                            </a:lnTo>
                            <a:lnTo>
                              <a:pt x="574" y="288"/>
                            </a:lnTo>
                            <a:lnTo>
                              <a:pt x="574" y="348"/>
                            </a:lnTo>
                            <a:lnTo>
                              <a:pt x="574" y="314"/>
                            </a:lnTo>
                            <a:lnTo>
                              <a:pt x="574" y="246"/>
                            </a:lnTo>
                            <a:lnTo>
                              <a:pt x="574" y="287"/>
                            </a:lnTo>
                            <a:lnTo>
                              <a:pt x="575" y="310"/>
                            </a:lnTo>
                            <a:lnTo>
                              <a:pt x="575" y="252"/>
                            </a:lnTo>
                            <a:lnTo>
                              <a:pt x="575" y="301"/>
                            </a:lnTo>
                            <a:lnTo>
                              <a:pt x="576" y="150"/>
                            </a:lnTo>
                            <a:lnTo>
                              <a:pt x="576" y="183"/>
                            </a:lnTo>
                            <a:lnTo>
                              <a:pt x="576" y="266"/>
                            </a:lnTo>
                            <a:lnTo>
                              <a:pt x="576" y="219"/>
                            </a:lnTo>
                            <a:lnTo>
                              <a:pt x="577" y="202"/>
                            </a:lnTo>
                            <a:lnTo>
                              <a:pt x="577" y="262"/>
                            </a:lnTo>
                            <a:lnTo>
                              <a:pt x="577" y="209"/>
                            </a:lnTo>
                            <a:lnTo>
                              <a:pt x="577" y="376"/>
                            </a:lnTo>
                            <a:lnTo>
                              <a:pt x="578" y="255"/>
                            </a:lnTo>
                            <a:lnTo>
                              <a:pt x="578" y="262"/>
                            </a:lnTo>
                            <a:lnTo>
                              <a:pt x="578" y="252"/>
                            </a:lnTo>
                            <a:lnTo>
                              <a:pt x="578" y="274"/>
                            </a:lnTo>
                            <a:lnTo>
                              <a:pt x="578" y="253"/>
                            </a:lnTo>
                            <a:lnTo>
                              <a:pt x="579" y="227"/>
                            </a:lnTo>
                            <a:lnTo>
                              <a:pt x="579" y="245"/>
                            </a:lnTo>
                            <a:lnTo>
                              <a:pt x="579" y="201"/>
                            </a:lnTo>
                            <a:lnTo>
                              <a:pt x="579" y="242"/>
                            </a:lnTo>
                            <a:lnTo>
                              <a:pt x="580" y="194"/>
                            </a:lnTo>
                            <a:lnTo>
                              <a:pt x="580" y="167"/>
                            </a:lnTo>
                            <a:lnTo>
                              <a:pt x="580" y="211"/>
                            </a:lnTo>
                            <a:lnTo>
                              <a:pt x="580" y="290"/>
                            </a:lnTo>
                            <a:lnTo>
                              <a:pt x="581" y="284"/>
                            </a:lnTo>
                            <a:lnTo>
                              <a:pt x="581" y="367"/>
                            </a:lnTo>
                            <a:lnTo>
                              <a:pt x="581" y="307"/>
                            </a:lnTo>
                            <a:lnTo>
                              <a:pt x="581" y="336"/>
                            </a:lnTo>
                            <a:lnTo>
                              <a:pt x="582" y="299"/>
                            </a:lnTo>
                            <a:lnTo>
                              <a:pt x="582" y="326"/>
                            </a:lnTo>
                            <a:lnTo>
                              <a:pt x="582" y="294"/>
                            </a:lnTo>
                            <a:lnTo>
                              <a:pt x="583" y="346"/>
                            </a:lnTo>
                            <a:lnTo>
                              <a:pt x="583" y="284"/>
                            </a:lnTo>
                            <a:lnTo>
                              <a:pt x="583" y="256"/>
                            </a:lnTo>
                            <a:lnTo>
                              <a:pt x="584" y="339"/>
                            </a:lnTo>
                            <a:lnTo>
                              <a:pt x="584" y="304"/>
                            </a:lnTo>
                            <a:lnTo>
                              <a:pt x="584" y="366"/>
                            </a:lnTo>
                            <a:lnTo>
                              <a:pt x="584" y="314"/>
                            </a:lnTo>
                            <a:lnTo>
                              <a:pt x="585" y="294"/>
                            </a:lnTo>
                            <a:lnTo>
                              <a:pt x="585" y="380"/>
                            </a:lnTo>
                            <a:lnTo>
                              <a:pt x="585" y="364"/>
                            </a:lnTo>
                            <a:lnTo>
                              <a:pt x="585" y="374"/>
                            </a:lnTo>
                            <a:lnTo>
                              <a:pt x="585" y="464"/>
                            </a:lnTo>
                            <a:lnTo>
                              <a:pt x="585" y="388"/>
                            </a:lnTo>
                            <a:lnTo>
                              <a:pt x="586" y="406"/>
                            </a:lnTo>
                            <a:lnTo>
                              <a:pt x="586" y="357"/>
                            </a:lnTo>
                            <a:lnTo>
                              <a:pt x="586" y="391"/>
                            </a:lnTo>
                            <a:lnTo>
                              <a:pt x="586" y="446"/>
                            </a:lnTo>
                            <a:lnTo>
                              <a:pt x="587" y="491"/>
                            </a:lnTo>
                            <a:lnTo>
                              <a:pt x="587" y="460"/>
                            </a:lnTo>
                            <a:lnTo>
                              <a:pt x="587" y="426"/>
                            </a:lnTo>
                            <a:lnTo>
                              <a:pt x="587" y="475"/>
                            </a:lnTo>
                            <a:lnTo>
                              <a:pt x="588" y="392"/>
                            </a:lnTo>
                            <a:lnTo>
                              <a:pt x="588" y="296"/>
                            </a:lnTo>
                            <a:lnTo>
                              <a:pt x="588" y="395"/>
                            </a:lnTo>
                            <a:lnTo>
                              <a:pt x="588" y="380"/>
                            </a:lnTo>
                            <a:lnTo>
                              <a:pt x="589" y="404"/>
                            </a:lnTo>
                            <a:lnTo>
                              <a:pt x="589" y="402"/>
                            </a:lnTo>
                            <a:lnTo>
                              <a:pt x="589" y="425"/>
                            </a:lnTo>
                            <a:lnTo>
                              <a:pt x="589" y="348"/>
                            </a:lnTo>
                            <a:lnTo>
                              <a:pt x="589" y="358"/>
                            </a:lnTo>
                            <a:lnTo>
                              <a:pt x="590" y="314"/>
                            </a:lnTo>
                            <a:lnTo>
                              <a:pt x="590" y="303"/>
                            </a:lnTo>
                            <a:lnTo>
                              <a:pt x="591" y="316"/>
                            </a:lnTo>
                            <a:lnTo>
                              <a:pt x="591" y="288"/>
                            </a:lnTo>
                            <a:lnTo>
                              <a:pt x="591" y="295"/>
                            </a:lnTo>
                            <a:lnTo>
                              <a:pt x="591" y="265"/>
                            </a:lnTo>
                            <a:lnTo>
                              <a:pt x="591" y="287"/>
                            </a:lnTo>
                            <a:lnTo>
                              <a:pt x="592" y="312"/>
                            </a:lnTo>
                            <a:lnTo>
                              <a:pt x="592" y="336"/>
                            </a:lnTo>
                            <a:lnTo>
                              <a:pt x="592" y="321"/>
                            </a:lnTo>
                            <a:lnTo>
                              <a:pt x="592" y="299"/>
                            </a:lnTo>
                            <a:lnTo>
                              <a:pt x="593" y="328"/>
                            </a:lnTo>
                            <a:lnTo>
                              <a:pt x="593" y="297"/>
                            </a:lnTo>
                            <a:lnTo>
                              <a:pt x="593" y="376"/>
                            </a:lnTo>
                            <a:lnTo>
                              <a:pt x="594" y="341"/>
                            </a:lnTo>
                            <a:lnTo>
                              <a:pt x="594" y="300"/>
                            </a:lnTo>
                            <a:lnTo>
                              <a:pt x="594" y="303"/>
                            </a:lnTo>
                            <a:lnTo>
                              <a:pt x="594" y="308"/>
                            </a:lnTo>
                            <a:lnTo>
                              <a:pt x="594" y="290"/>
                            </a:lnTo>
                            <a:lnTo>
                              <a:pt x="594" y="329"/>
                            </a:lnTo>
                            <a:lnTo>
                              <a:pt x="595" y="306"/>
                            </a:lnTo>
                            <a:lnTo>
                              <a:pt x="595" y="338"/>
                            </a:lnTo>
                            <a:lnTo>
                              <a:pt x="595" y="316"/>
                            </a:lnTo>
                            <a:lnTo>
                              <a:pt x="596" y="278"/>
                            </a:lnTo>
                            <a:lnTo>
                              <a:pt x="596" y="295"/>
                            </a:lnTo>
                            <a:lnTo>
                              <a:pt x="596" y="238"/>
                            </a:lnTo>
                            <a:lnTo>
                              <a:pt x="597" y="225"/>
                            </a:lnTo>
                            <a:lnTo>
                              <a:pt x="597" y="112"/>
                            </a:lnTo>
                            <a:lnTo>
                              <a:pt x="597" y="122"/>
                            </a:lnTo>
                            <a:lnTo>
                              <a:pt x="598" y="187"/>
                            </a:lnTo>
                            <a:lnTo>
                              <a:pt x="598" y="175"/>
                            </a:lnTo>
                            <a:lnTo>
                              <a:pt x="598" y="151"/>
                            </a:lnTo>
                            <a:lnTo>
                              <a:pt x="599" y="260"/>
                            </a:lnTo>
                            <a:lnTo>
                              <a:pt x="599" y="330"/>
                            </a:lnTo>
                            <a:lnTo>
                              <a:pt x="599" y="242"/>
                            </a:lnTo>
                            <a:lnTo>
                              <a:pt x="599" y="224"/>
                            </a:lnTo>
                            <a:lnTo>
                              <a:pt x="600" y="215"/>
                            </a:lnTo>
                            <a:lnTo>
                              <a:pt x="600" y="221"/>
                            </a:lnTo>
                            <a:lnTo>
                              <a:pt x="600" y="246"/>
                            </a:lnTo>
                            <a:lnTo>
                              <a:pt x="601" y="112"/>
                            </a:lnTo>
                            <a:lnTo>
                              <a:pt x="601" y="138"/>
                            </a:lnTo>
                            <a:lnTo>
                              <a:pt x="601" y="82"/>
                            </a:lnTo>
                            <a:lnTo>
                              <a:pt x="601" y="85"/>
                            </a:lnTo>
                            <a:lnTo>
                              <a:pt x="601" y="0"/>
                            </a:lnTo>
                            <a:lnTo>
                              <a:pt x="602" y="20"/>
                            </a:lnTo>
                            <a:lnTo>
                              <a:pt x="602" y="38"/>
                            </a:lnTo>
                            <a:lnTo>
                              <a:pt x="602" y="180"/>
                            </a:lnTo>
                            <a:lnTo>
                              <a:pt x="602" y="91"/>
                            </a:lnTo>
                            <a:lnTo>
                              <a:pt x="603" y="99"/>
                            </a:lnTo>
                            <a:lnTo>
                              <a:pt x="603" y="94"/>
                            </a:lnTo>
                            <a:lnTo>
                              <a:pt x="603" y="133"/>
                            </a:lnTo>
                            <a:lnTo>
                              <a:pt x="603" y="123"/>
                            </a:lnTo>
                            <a:lnTo>
                              <a:pt x="604" y="105"/>
                            </a:lnTo>
                            <a:lnTo>
                              <a:pt x="604" y="125"/>
                            </a:lnTo>
                            <a:lnTo>
                              <a:pt x="604" y="241"/>
                            </a:lnTo>
                            <a:lnTo>
                              <a:pt x="605" y="300"/>
                            </a:lnTo>
                            <a:lnTo>
                              <a:pt x="605" y="281"/>
                            </a:lnTo>
                            <a:lnTo>
                              <a:pt x="605" y="354"/>
                            </a:lnTo>
                            <a:lnTo>
                              <a:pt x="605" y="339"/>
                            </a:lnTo>
                            <a:lnTo>
                              <a:pt x="606" y="409"/>
                            </a:lnTo>
                            <a:lnTo>
                              <a:pt x="606" y="385"/>
                            </a:lnTo>
                            <a:lnTo>
                              <a:pt x="606" y="388"/>
                            </a:lnTo>
                            <a:lnTo>
                              <a:pt x="606" y="376"/>
                            </a:lnTo>
                            <a:lnTo>
                              <a:pt x="607" y="400"/>
                            </a:lnTo>
                            <a:lnTo>
                              <a:pt x="607" y="303"/>
                            </a:lnTo>
                            <a:lnTo>
                              <a:pt x="607" y="302"/>
                            </a:lnTo>
                            <a:lnTo>
                              <a:pt x="608" y="261"/>
                            </a:lnTo>
                            <a:lnTo>
                              <a:pt x="608" y="259"/>
                            </a:lnTo>
                            <a:lnTo>
                              <a:pt x="608" y="267"/>
                            </a:lnTo>
                            <a:lnTo>
                              <a:pt x="608" y="256"/>
                            </a:lnTo>
                            <a:lnTo>
                              <a:pt x="609" y="248"/>
                            </a:lnTo>
                            <a:lnTo>
                              <a:pt x="609" y="248"/>
                            </a:lnTo>
                            <a:lnTo>
                              <a:pt x="609" y="271"/>
                            </a:lnTo>
                            <a:lnTo>
                              <a:pt x="609" y="241"/>
                            </a:lnTo>
                            <a:lnTo>
                              <a:pt x="610" y="204"/>
                            </a:lnTo>
                            <a:lnTo>
                              <a:pt x="610" y="214"/>
                            </a:lnTo>
                            <a:lnTo>
                              <a:pt x="610" y="240"/>
                            </a:lnTo>
                            <a:lnTo>
                              <a:pt x="610" y="233"/>
                            </a:lnTo>
                            <a:lnTo>
                              <a:pt x="610" y="293"/>
                            </a:lnTo>
                            <a:lnTo>
                              <a:pt x="611" y="253"/>
                            </a:lnTo>
                            <a:lnTo>
                              <a:pt x="611" y="262"/>
                            </a:lnTo>
                            <a:lnTo>
                              <a:pt x="611" y="352"/>
                            </a:lnTo>
                            <a:lnTo>
                              <a:pt x="611" y="277"/>
                            </a:lnTo>
                            <a:lnTo>
                              <a:pt x="612" y="299"/>
                            </a:lnTo>
                            <a:lnTo>
                              <a:pt x="612" y="323"/>
                            </a:lnTo>
                            <a:lnTo>
                              <a:pt x="612" y="373"/>
                            </a:lnTo>
                            <a:lnTo>
                              <a:pt x="612" y="348"/>
                            </a:lnTo>
                            <a:lnTo>
                              <a:pt x="613" y="349"/>
                            </a:lnTo>
                            <a:lnTo>
                              <a:pt x="613" y="316"/>
                            </a:lnTo>
                            <a:lnTo>
                              <a:pt x="613" y="372"/>
                            </a:lnTo>
                            <a:lnTo>
                              <a:pt x="614" y="293"/>
                            </a:lnTo>
                            <a:lnTo>
                              <a:pt x="614" y="301"/>
                            </a:lnTo>
                            <a:lnTo>
                              <a:pt x="614" y="275"/>
                            </a:lnTo>
                            <a:lnTo>
                              <a:pt x="614" y="325"/>
                            </a:lnTo>
                            <a:lnTo>
                              <a:pt x="615" y="390"/>
                            </a:lnTo>
                            <a:lnTo>
                              <a:pt x="615" y="346"/>
                            </a:lnTo>
                            <a:lnTo>
                              <a:pt x="615" y="339"/>
                            </a:lnTo>
                            <a:lnTo>
                              <a:pt x="615" y="403"/>
                            </a:lnTo>
                            <a:lnTo>
                              <a:pt x="616" y="371"/>
                            </a:lnTo>
                            <a:lnTo>
                              <a:pt x="616" y="307"/>
                            </a:lnTo>
                            <a:lnTo>
                              <a:pt x="616" y="290"/>
                            </a:lnTo>
                            <a:lnTo>
                              <a:pt x="616" y="274"/>
                            </a:lnTo>
                            <a:lnTo>
                              <a:pt x="617" y="230"/>
                            </a:lnTo>
                            <a:lnTo>
                              <a:pt x="617" y="284"/>
                            </a:lnTo>
                            <a:lnTo>
                              <a:pt x="617" y="220"/>
                            </a:lnTo>
                            <a:lnTo>
                              <a:pt x="617" y="210"/>
                            </a:lnTo>
                            <a:lnTo>
                              <a:pt x="618" y="263"/>
                            </a:lnTo>
                            <a:lnTo>
                              <a:pt x="618" y="282"/>
                            </a:lnTo>
                            <a:lnTo>
                              <a:pt x="618" y="223"/>
                            </a:lnTo>
                            <a:lnTo>
                              <a:pt x="618" y="279"/>
                            </a:lnTo>
                            <a:lnTo>
                              <a:pt x="618" y="296"/>
                            </a:lnTo>
                            <a:lnTo>
                              <a:pt x="619" y="376"/>
                            </a:lnTo>
                            <a:lnTo>
                              <a:pt x="619" y="337"/>
                            </a:lnTo>
                            <a:lnTo>
                              <a:pt x="619" y="432"/>
                            </a:lnTo>
                            <a:lnTo>
                              <a:pt x="619" y="376"/>
                            </a:lnTo>
                            <a:lnTo>
                              <a:pt x="620" y="307"/>
                            </a:lnTo>
                            <a:lnTo>
                              <a:pt x="620" y="349"/>
                            </a:lnTo>
                            <a:lnTo>
                              <a:pt x="620" y="384"/>
                            </a:lnTo>
                            <a:lnTo>
                              <a:pt x="620" y="411"/>
                            </a:lnTo>
                            <a:lnTo>
                              <a:pt x="621" y="331"/>
                            </a:lnTo>
                            <a:lnTo>
                              <a:pt x="621" y="322"/>
                            </a:lnTo>
                            <a:lnTo>
                              <a:pt x="621" y="366"/>
                            </a:lnTo>
                            <a:lnTo>
                              <a:pt x="622" y="357"/>
                            </a:lnTo>
                            <a:lnTo>
                              <a:pt x="622" y="405"/>
                            </a:lnTo>
                            <a:lnTo>
                              <a:pt x="622" y="418"/>
                            </a:lnTo>
                            <a:lnTo>
                              <a:pt x="623" y="358"/>
                            </a:lnTo>
                            <a:lnTo>
                              <a:pt x="623" y="372"/>
                            </a:lnTo>
                            <a:lnTo>
                              <a:pt x="623" y="395"/>
                            </a:lnTo>
                            <a:lnTo>
                              <a:pt x="624" y="392"/>
                            </a:lnTo>
                            <a:lnTo>
                              <a:pt x="624" y="332"/>
                            </a:lnTo>
                            <a:lnTo>
                              <a:pt x="624" y="363"/>
                            </a:lnTo>
                            <a:lnTo>
                              <a:pt x="624" y="377"/>
                            </a:lnTo>
                            <a:lnTo>
                              <a:pt x="625" y="324"/>
                            </a:lnTo>
                            <a:lnTo>
                              <a:pt x="625" y="334"/>
                            </a:lnTo>
                            <a:lnTo>
                              <a:pt x="625" y="445"/>
                            </a:lnTo>
                            <a:lnTo>
                              <a:pt x="625" y="373"/>
                            </a:lnTo>
                            <a:lnTo>
                              <a:pt x="626" y="329"/>
                            </a:lnTo>
                            <a:lnTo>
                              <a:pt x="626" y="364"/>
                            </a:lnTo>
                            <a:lnTo>
                              <a:pt x="626" y="359"/>
                            </a:lnTo>
                            <a:lnTo>
                              <a:pt x="626" y="373"/>
                            </a:lnTo>
                            <a:lnTo>
                              <a:pt x="627" y="331"/>
                            </a:lnTo>
                            <a:lnTo>
                              <a:pt x="627" y="404"/>
                            </a:lnTo>
                            <a:lnTo>
                              <a:pt x="627" y="283"/>
                            </a:lnTo>
                            <a:lnTo>
                              <a:pt x="627" y="310"/>
                            </a:lnTo>
                            <a:lnTo>
                              <a:pt x="628" y="364"/>
                            </a:lnTo>
                            <a:lnTo>
                              <a:pt x="628" y="353"/>
                            </a:lnTo>
                            <a:lnTo>
                              <a:pt x="628" y="351"/>
                            </a:lnTo>
                            <a:lnTo>
                              <a:pt x="628" y="353"/>
                            </a:lnTo>
                            <a:lnTo>
                              <a:pt x="629" y="343"/>
                            </a:lnTo>
                            <a:lnTo>
                              <a:pt x="629" y="398"/>
                            </a:lnTo>
                            <a:lnTo>
                              <a:pt x="629" y="353"/>
                            </a:lnTo>
                            <a:lnTo>
                              <a:pt x="629" y="320"/>
                            </a:lnTo>
                            <a:lnTo>
                              <a:pt x="630" y="229"/>
                            </a:lnTo>
                            <a:lnTo>
                              <a:pt x="630" y="237"/>
                            </a:lnTo>
                            <a:lnTo>
                              <a:pt x="630" y="233"/>
                            </a:lnTo>
                            <a:lnTo>
                              <a:pt x="631" y="239"/>
                            </a:lnTo>
                            <a:lnTo>
                              <a:pt x="631" y="286"/>
                            </a:lnTo>
                            <a:lnTo>
                              <a:pt x="631" y="332"/>
                            </a:lnTo>
                            <a:lnTo>
                              <a:pt x="631" y="330"/>
                            </a:lnTo>
                            <a:lnTo>
                              <a:pt x="632" y="418"/>
                            </a:lnTo>
                            <a:lnTo>
                              <a:pt x="632" y="455"/>
                            </a:lnTo>
                            <a:lnTo>
                              <a:pt x="632" y="457"/>
                            </a:lnTo>
                            <a:lnTo>
                              <a:pt x="633" y="514"/>
                            </a:lnTo>
                            <a:lnTo>
                              <a:pt x="633" y="475"/>
                            </a:lnTo>
                            <a:lnTo>
                              <a:pt x="633" y="540"/>
                            </a:lnTo>
                            <a:lnTo>
                              <a:pt x="633" y="427"/>
                            </a:lnTo>
                            <a:lnTo>
                              <a:pt x="634" y="384"/>
                            </a:lnTo>
                            <a:lnTo>
                              <a:pt x="634" y="360"/>
                            </a:lnTo>
                            <a:lnTo>
                              <a:pt x="634" y="355"/>
                            </a:lnTo>
                            <a:lnTo>
                              <a:pt x="634" y="363"/>
                            </a:lnTo>
                            <a:lnTo>
                              <a:pt x="634" y="362"/>
                            </a:lnTo>
                            <a:lnTo>
                              <a:pt x="635" y="316"/>
                            </a:lnTo>
                            <a:lnTo>
                              <a:pt x="635" y="272"/>
                            </a:lnTo>
                            <a:lnTo>
                              <a:pt x="635" y="284"/>
                            </a:lnTo>
                            <a:lnTo>
                              <a:pt x="635" y="178"/>
                            </a:lnTo>
                            <a:lnTo>
                              <a:pt x="636" y="220"/>
                            </a:lnTo>
                            <a:lnTo>
                              <a:pt x="636" y="239"/>
                            </a:lnTo>
                            <a:lnTo>
                              <a:pt x="636" y="338"/>
                            </a:lnTo>
                            <a:lnTo>
                              <a:pt x="637" y="365"/>
                            </a:lnTo>
                            <a:lnTo>
                              <a:pt x="637" y="406"/>
                            </a:lnTo>
                            <a:lnTo>
                              <a:pt x="637" y="390"/>
                            </a:lnTo>
                            <a:lnTo>
                              <a:pt x="637" y="369"/>
                            </a:lnTo>
                            <a:lnTo>
                              <a:pt x="638" y="394"/>
                            </a:lnTo>
                            <a:lnTo>
                              <a:pt x="638" y="343"/>
                            </a:lnTo>
                            <a:lnTo>
                              <a:pt x="638" y="328"/>
                            </a:lnTo>
                            <a:lnTo>
                              <a:pt x="638" y="304"/>
                            </a:lnTo>
                            <a:lnTo>
                              <a:pt x="638" y="332"/>
                            </a:lnTo>
                            <a:lnTo>
                              <a:pt x="639" y="360"/>
                            </a:lnTo>
                            <a:lnTo>
                              <a:pt x="639" y="317"/>
                            </a:lnTo>
                            <a:lnTo>
                              <a:pt x="639" y="319"/>
                            </a:lnTo>
                            <a:lnTo>
                              <a:pt x="639" y="354"/>
                            </a:lnTo>
                            <a:lnTo>
                              <a:pt x="640" y="318"/>
                            </a:lnTo>
                            <a:lnTo>
                              <a:pt x="640" y="329"/>
                            </a:lnTo>
                            <a:lnTo>
                              <a:pt x="640" y="270"/>
                            </a:lnTo>
                            <a:lnTo>
                              <a:pt x="640" y="321"/>
                            </a:lnTo>
                            <a:lnTo>
                              <a:pt x="641" y="360"/>
                            </a:lnTo>
                            <a:lnTo>
                              <a:pt x="641" y="376"/>
                            </a:lnTo>
                            <a:lnTo>
                              <a:pt x="641" y="286"/>
                            </a:lnTo>
                            <a:lnTo>
                              <a:pt x="641" y="311"/>
                            </a:lnTo>
                            <a:lnTo>
                              <a:pt x="641" y="335"/>
                            </a:lnTo>
                            <a:lnTo>
                              <a:pt x="642" y="264"/>
                            </a:lnTo>
                            <a:lnTo>
                              <a:pt x="642" y="231"/>
                            </a:lnTo>
                            <a:lnTo>
                              <a:pt x="642" y="249"/>
                            </a:lnTo>
                            <a:lnTo>
                              <a:pt x="643" y="221"/>
                            </a:lnTo>
                            <a:lnTo>
                              <a:pt x="643" y="279"/>
                            </a:lnTo>
                            <a:lnTo>
                              <a:pt x="643" y="231"/>
                            </a:lnTo>
                            <a:lnTo>
                              <a:pt x="643" y="296"/>
                            </a:lnTo>
                            <a:lnTo>
                              <a:pt x="643" y="257"/>
                            </a:lnTo>
                            <a:lnTo>
                              <a:pt x="644" y="253"/>
                            </a:lnTo>
                            <a:lnTo>
                              <a:pt x="644" y="261"/>
                            </a:lnTo>
                            <a:lnTo>
                              <a:pt x="644" y="233"/>
                            </a:lnTo>
                            <a:lnTo>
                              <a:pt x="644" y="274"/>
                            </a:lnTo>
                            <a:lnTo>
                              <a:pt x="645" y="344"/>
                            </a:lnTo>
                            <a:lnTo>
                              <a:pt x="645" y="249"/>
                            </a:lnTo>
                            <a:lnTo>
                              <a:pt x="645" y="348"/>
                            </a:lnTo>
                            <a:lnTo>
                              <a:pt x="646" y="286"/>
                            </a:lnTo>
                            <a:lnTo>
                              <a:pt x="646" y="334"/>
                            </a:lnTo>
                            <a:lnTo>
                              <a:pt x="646" y="292"/>
                            </a:lnTo>
                            <a:lnTo>
                              <a:pt x="646" y="290"/>
                            </a:lnTo>
                            <a:lnTo>
                              <a:pt x="647" y="294"/>
                            </a:lnTo>
                            <a:lnTo>
                              <a:pt x="647" y="251"/>
                            </a:lnTo>
                            <a:lnTo>
                              <a:pt x="647" y="209"/>
                            </a:lnTo>
                            <a:lnTo>
                              <a:pt x="648" y="260"/>
                            </a:lnTo>
                            <a:lnTo>
                              <a:pt x="648" y="318"/>
                            </a:lnTo>
                            <a:lnTo>
                              <a:pt x="648" y="252"/>
                            </a:lnTo>
                            <a:lnTo>
                              <a:pt x="648" y="286"/>
                            </a:lnTo>
                            <a:lnTo>
                              <a:pt x="648" y="267"/>
                            </a:lnTo>
                            <a:lnTo>
                              <a:pt x="649" y="227"/>
                            </a:lnTo>
                            <a:lnTo>
                              <a:pt x="649" y="216"/>
                            </a:lnTo>
                            <a:lnTo>
                              <a:pt x="649" y="177"/>
                            </a:lnTo>
                            <a:lnTo>
                              <a:pt x="650" y="213"/>
                            </a:lnTo>
                            <a:lnTo>
                              <a:pt x="650" y="246"/>
                            </a:lnTo>
                            <a:lnTo>
                              <a:pt x="650" y="253"/>
                            </a:lnTo>
                            <a:lnTo>
                              <a:pt x="650" y="223"/>
                            </a:lnTo>
                            <a:lnTo>
                              <a:pt x="650" y="269"/>
                            </a:lnTo>
                            <a:lnTo>
                              <a:pt x="651" y="298"/>
                            </a:lnTo>
                            <a:lnTo>
                              <a:pt x="651" y="254"/>
                            </a:lnTo>
                            <a:lnTo>
                              <a:pt x="651" y="246"/>
                            </a:lnTo>
                            <a:lnTo>
                              <a:pt x="651" y="306"/>
                            </a:lnTo>
                            <a:lnTo>
                              <a:pt x="652" y="318"/>
                            </a:lnTo>
                            <a:lnTo>
                              <a:pt x="652" y="283"/>
                            </a:lnTo>
                            <a:lnTo>
                              <a:pt x="652" y="318"/>
                            </a:lnTo>
                            <a:lnTo>
                              <a:pt x="652" y="347"/>
                            </a:lnTo>
                            <a:lnTo>
                              <a:pt x="652" y="321"/>
                            </a:lnTo>
                            <a:lnTo>
                              <a:pt x="653" y="336"/>
                            </a:lnTo>
                            <a:lnTo>
                              <a:pt x="653" y="351"/>
                            </a:lnTo>
                            <a:lnTo>
                              <a:pt x="653" y="415"/>
                            </a:lnTo>
                            <a:lnTo>
                              <a:pt x="654" y="403"/>
                            </a:lnTo>
                            <a:lnTo>
                              <a:pt x="654" y="277"/>
                            </a:lnTo>
                            <a:lnTo>
                              <a:pt x="654" y="306"/>
                            </a:lnTo>
                            <a:lnTo>
                              <a:pt x="654" y="256"/>
                            </a:lnTo>
                            <a:lnTo>
                              <a:pt x="655" y="281"/>
                            </a:lnTo>
                            <a:lnTo>
                              <a:pt x="655" y="363"/>
                            </a:lnTo>
                            <a:lnTo>
                              <a:pt x="655" y="295"/>
                            </a:lnTo>
                            <a:lnTo>
                              <a:pt x="656" y="317"/>
                            </a:lnTo>
                            <a:lnTo>
                              <a:pt x="656" y="287"/>
                            </a:lnTo>
                            <a:lnTo>
                              <a:pt x="656" y="316"/>
                            </a:lnTo>
                            <a:lnTo>
                              <a:pt x="656" y="270"/>
                            </a:lnTo>
                            <a:lnTo>
                              <a:pt x="656" y="244"/>
                            </a:lnTo>
                            <a:lnTo>
                              <a:pt x="657" y="318"/>
                            </a:lnTo>
                            <a:lnTo>
                              <a:pt x="657" y="247"/>
                            </a:lnTo>
                            <a:lnTo>
                              <a:pt x="657" y="340"/>
                            </a:lnTo>
                            <a:lnTo>
                              <a:pt x="658" y="325"/>
                            </a:lnTo>
                            <a:lnTo>
                              <a:pt x="658" y="390"/>
                            </a:lnTo>
                            <a:lnTo>
                              <a:pt x="658" y="372"/>
                            </a:lnTo>
                            <a:lnTo>
                              <a:pt x="658" y="378"/>
                            </a:lnTo>
                            <a:lnTo>
                              <a:pt x="659" y="409"/>
                            </a:lnTo>
                            <a:lnTo>
                              <a:pt x="659" y="400"/>
                            </a:lnTo>
                            <a:lnTo>
                              <a:pt x="659" y="404"/>
                            </a:lnTo>
                            <a:lnTo>
                              <a:pt x="659" y="371"/>
                            </a:lnTo>
                            <a:lnTo>
                              <a:pt x="659" y="386"/>
                            </a:lnTo>
                            <a:lnTo>
                              <a:pt x="659" y="389"/>
                            </a:lnTo>
                            <a:lnTo>
                              <a:pt x="660" y="332"/>
                            </a:lnTo>
                            <a:lnTo>
                              <a:pt x="660" y="356"/>
                            </a:lnTo>
                            <a:lnTo>
                              <a:pt x="660" y="314"/>
                            </a:lnTo>
                            <a:lnTo>
                              <a:pt x="660" y="278"/>
                            </a:lnTo>
                            <a:lnTo>
                              <a:pt x="661" y="282"/>
                            </a:lnTo>
                            <a:lnTo>
                              <a:pt x="661" y="273"/>
                            </a:lnTo>
                            <a:lnTo>
                              <a:pt x="661" y="402"/>
                            </a:lnTo>
                            <a:lnTo>
                              <a:pt x="661" y="317"/>
                            </a:lnTo>
                            <a:lnTo>
                              <a:pt x="662" y="251"/>
                            </a:lnTo>
                            <a:lnTo>
                              <a:pt x="662" y="263"/>
                            </a:lnTo>
                            <a:lnTo>
                              <a:pt x="662" y="299"/>
                            </a:lnTo>
                            <a:lnTo>
                              <a:pt x="663" y="386"/>
                            </a:lnTo>
                            <a:lnTo>
                              <a:pt x="663" y="374"/>
                            </a:lnTo>
                            <a:lnTo>
                              <a:pt x="663" y="348"/>
                            </a:lnTo>
                            <a:lnTo>
                              <a:pt x="663" y="358"/>
                            </a:lnTo>
                            <a:lnTo>
                              <a:pt x="663" y="366"/>
                            </a:lnTo>
                            <a:lnTo>
                              <a:pt x="664" y="403"/>
                            </a:lnTo>
                            <a:lnTo>
                              <a:pt x="664" y="391"/>
                            </a:lnTo>
                            <a:lnTo>
                              <a:pt x="664" y="282"/>
                            </a:lnTo>
                            <a:lnTo>
                              <a:pt x="665" y="285"/>
                            </a:lnTo>
                            <a:lnTo>
                              <a:pt x="665" y="307"/>
                            </a:lnTo>
                            <a:lnTo>
                              <a:pt x="665" y="278"/>
                            </a:lnTo>
                            <a:lnTo>
                              <a:pt x="665" y="275"/>
                            </a:lnTo>
                            <a:lnTo>
                              <a:pt x="666" y="357"/>
                            </a:lnTo>
                            <a:lnTo>
                              <a:pt x="666" y="316"/>
                            </a:lnTo>
                            <a:lnTo>
                              <a:pt x="666" y="342"/>
                            </a:lnTo>
                            <a:lnTo>
                              <a:pt x="667" y="181"/>
                            </a:lnTo>
                            <a:lnTo>
                              <a:pt x="667" y="180"/>
                            </a:lnTo>
                            <a:lnTo>
                              <a:pt x="667" y="187"/>
                            </a:lnTo>
                            <a:lnTo>
                              <a:pt x="667" y="170"/>
                            </a:lnTo>
                            <a:lnTo>
                              <a:pt x="667" y="197"/>
                            </a:lnTo>
                            <a:lnTo>
                              <a:pt x="668" y="141"/>
                            </a:lnTo>
                            <a:lnTo>
                              <a:pt x="668" y="163"/>
                            </a:lnTo>
                            <a:lnTo>
                              <a:pt x="668" y="201"/>
                            </a:lnTo>
                            <a:lnTo>
                              <a:pt x="668" y="180"/>
                            </a:lnTo>
                            <a:lnTo>
                              <a:pt x="668" y="183"/>
                            </a:lnTo>
                            <a:lnTo>
                              <a:pt x="669" y="188"/>
                            </a:lnTo>
                            <a:lnTo>
                              <a:pt x="669" y="205"/>
                            </a:lnTo>
                            <a:lnTo>
                              <a:pt x="669" y="187"/>
                            </a:lnTo>
                            <a:lnTo>
                              <a:pt x="669" y="248"/>
                            </a:lnTo>
                            <a:lnTo>
                              <a:pt x="669" y="251"/>
                            </a:lnTo>
                            <a:lnTo>
                              <a:pt x="670" y="107"/>
                            </a:lnTo>
                            <a:lnTo>
                              <a:pt x="670" y="109"/>
                            </a:lnTo>
                            <a:lnTo>
                              <a:pt x="670" y="122"/>
                            </a:lnTo>
                            <a:lnTo>
                              <a:pt x="670" y="119"/>
                            </a:lnTo>
                            <a:lnTo>
                              <a:pt x="671" y="112"/>
                            </a:lnTo>
                            <a:lnTo>
                              <a:pt x="671" y="66"/>
                            </a:lnTo>
                            <a:lnTo>
                              <a:pt x="671" y="100"/>
                            </a:lnTo>
                            <a:lnTo>
                              <a:pt x="671" y="118"/>
                            </a:lnTo>
                            <a:lnTo>
                              <a:pt x="672" y="180"/>
                            </a:lnTo>
                            <a:lnTo>
                              <a:pt x="672" y="192"/>
                            </a:lnTo>
                            <a:lnTo>
                              <a:pt x="672" y="274"/>
                            </a:lnTo>
                            <a:lnTo>
                              <a:pt x="673" y="283"/>
                            </a:lnTo>
                            <a:lnTo>
                              <a:pt x="673" y="246"/>
                            </a:lnTo>
                            <a:lnTo>
                              <a:pt x="673" y="248"/>
                            </a:lnTo>
                            <a:lnTo>
                              <a:pt x="673" y="228"/>
                            </a:lnTo>
                            <a:lnTo>
                              <a:pt x="674" y="217"/>
                            </a:lnTo>
                            <a:lnTo>
                              <a:pt x="674" y="253"/>
                            </a:lnTo>
                            <a:lnTo>
                              <a:pt x="674" y="280"/>
                            </a:lnTo>
                            <a:lnTo>
                              <a:pt x="674" y="155"/>
                            </a:lnTo>
                            <a:lnTo>
                              <a:pt x="675" y="165"/>
                            </a:lnTo>
                            <a:lnTo>
                              <a:pt x="675" y="270"/>
                            </a:lnTo>
                            <a:lnTo>
                              <a:pt x="675" y="249"/>
                            </a:lnTo>
                            <a:lnTo>
                              <a:pt x="675" y="248"/>
                            </a:lnTo>
                            <a:lnTo>
                              <a:pt x="676" y="251"/>
                            </a:lnTo>
                            <a:lnTo>
                              <a:pt x="676" y="245"/>
                            </a:lnTo>
                            <a:lnTo>
                              <a:pt x="676" y="205"/>
                            </a:lnTo>
                            <a:lnTo>
                              <a:pt x="676" y="217"/>
                            </a:lnTo>
                            <a:lnTo>
                              <a:pt x="677" y="277"/>
                            </a:lnTo>
                            <a:lnTo>
                              <a:pt x="677" y="229"/>
                            </a:lnTo>
                            <a:lnTo>
                              <a:pt x="677" y="187"/>
                            </a:lnTo>
                            <a:lnTo>
                              <a:pt x="677" y="151"/>
                            </a:lnTo>
                            <a:lnTo>
                              <a:pt x="678" y="164"/>
                            </a:lnTo>
                            <a:lnTo>
                              <a:pt x="678" y="196"/>
                            </a:lnTo>
                            <a:lnTo>
                              <a:pt x="678" y="195"/>
                            </a:lnTo>
                            <a:lnTo>
                              <a:pt x="678" y="214"/>
                            </a:lnTo>
                            <a:lnTo>
                              <a:pt x="678" y="265"/>
                            </a:lnTo>
                            <a:lnTo>
                              <a:pt x="679" y="315"/>
                            </a:lnTo>
                            <a:lnTo>
                              <a:pt x="679" y="400"/>
                            </a:lnTo>
                            <a:lnTo>
                              <a:pt x="679" y="318"/>
                            </a:lnTo>
                            <a:lnTo>
                              <a:pt x="680" y="325"/>
                            </a:lnTo>
                            <a:lnTo>
                              <a:pt x="680" y="309"/>
                            </a:lnTo>
                            <a:lnTo>
                              <a:pt x="680" y="287"/>
                            </a:lnTo>
                            <a:lnTo>
                              <a:pt x="680" y="297"/>
                            </a:lnTo>
                            <a:lnTo>
                              <a:pt x="681" y="285"/>
                            </a:lnTo>
                            <a:lnTo>
                              <a:pt x="681" y="253"/>
                            </a:lnTo>
                            <a:lnTo>
                              <a:pt x="681" y="278"/>
                            </a:lnTo>
                            <a:lnTo>
                              <a:pt x="681" y="218"/>
                            </a:lnTo>
                            <a:lnTo>
                              <a:pt x="682" y="180"/>
                            </a:lnTo>
                            <a:lnTo>
                              <a:pt x="682" y="213"/>
                            </a:lnTo>
                            <a:lnTo>
                              <a:pt x="682" y="298"/>
                            </a:lnTo>
                            <a:lnTo>
                              <a:pt x="682" y="262"/>
                            </a:lnTo>
                            <a:lnTo>
                              <a:pt x="682" y="313"/>
                            </a:lnTo>
                            <a:lnTo>
                              <a:pt x="683" y="352"/>
                            </a:lnTo>
                            <a:lnTo>
                              <a:pt x="683" y="335"/>
                            </a:lnTo>
                            <a:lnTo>
                              <a:pt x="683" y="308"/>
                            </a:lnTo>
                            <a:lnTo>
                              <a:pt x="683" y="346"/>
                            </a:lnTo>
                            <a:lnTo>
                              <a:pt x="684" y="343"/>
                            </a:lnTo>
                            <a:lnTo>
                              <a:pt x="684" y="302"/>
                            </a:lnTo>
                            <a:lnTo>
                              <a:pt x="684" y="361"/>
                            </a:lnTo>
                            <a:lnTo>
                              <a:pt x="684" y="383"/>
                            </a:lnTo>
                            <a:lnTo>
                              <a:pt x="685" y="351"/>
                            </a:lnTo>
                            <a:lnTo>
                              <a:pt x="685" y="377"/>
                            </a:lnTo>
                            <a:lnTo>
                              <a:pt x="685" y="367"/>
                            </a:lnTo>
                            <a:lnTo>
                              <a:pt x="685" y="422"/>
                            </a:lnTo>
                            <a:lnTo>
                              <a:pt x="686" y="424"/>
                            </a:lnTo>
                            <a:lnTo>
                              <a:pt x="686" y="417"/>
                            </a:lnTo>
                            <a:lnTo>
                              <a:pt x="686" y="463"/>
                            </a:lnTo>
                            <a:lnTo>
                              <a:pt x="686" y="470"/>
                            </a:lnTo>
                            <a:lnTo>
                              <a:pt x="686" y="504"/>
                            </a:lnTo>
                            <a:lnTo>
                              <a:pt x="687" y="429"/>
                            </a:lnTo>
                            <a:lnTo>
                              <a:pt x="687" y="426"/>
                            </a:lnTo>
                            <a:lnTo>
                              <a:pt x="687" y="520"/>
                            </a:lnTo>
                            <a:lnTo>
                              <a:pt x="688" y="412"/>
                            </a:lnTo>
                            <a:lnTo>
                              <a:pt x="688" y="378"/>
                            </a:lnTo>
                            <a:lnTo>
                              <a:pt x="688" y="392"/>
                            </a:lnTo>
                            <a:lnTo>
                              <a:pt x="688" y="398"/>
                            </a:lnTo>
                            <a:lnTo>
                              <a:pt x="689" y="438"/>
                            </a:lnTo>
                            <a:lnTo>
                              <a:pt x="689" y="399"/>
                            </a:lnTo>
                            <a:lnTo>
                              <a:pt x="689" y="408"/>
                            </a:lnTo>
                            <a:lnTo>
                              <a:pt x="689" y="363"/>
                            </a:lnTo>
                            <a:lnTo>
                              <a:pt x="690" y="351"/>
                            </a:lnTo>
                            <a:lnTo>
                              <a:pt x="690" y="381"/>
                            </a:lnTo>
                            <a:lnTo>
                              <a:pt x="690" y="361"/>
                            </a:lnTo>
                            <a:lnTo>
                              <a:pt x="690" y="384"/>
                            </a:lnTo>
                            <a:lnTo>
                              <a:pt x="691" y="348"/>
                            </a:lnTo>
                            <a:lnTo>
                              <a:pt x="691" y="332"/>
                            </a:lnTo>
                            <a:lnTo>
                              <a:pt x="691" y="283"/>
                            </a:lnTo>
                            <a:lnTo>
                              <a:pt x="691" y="344"/>
                            </a:lnTo>
                            <a:lnTo>
                              <a:pt x="691" y="335"/>
                            </a:lnTo>
                            <a:lnTo>
                              <a:pt x="692" y="272"/>
                            </a:lnTo>
                            <a:lnTo>
                              <a:pt x="692" y="285"/>
                            </a:lnTo>
                            <a:lnTo>
                              <a:pt x="692" y="314"/>
                            </a:lnTo>
                            <a:lnTo>
                              <a:pt x="692" y="335"/>
                            </a:lnTo>
                            <a:lnTo>
                              <a:pt x="692" y="326"/>
                            </a:lnTo>
                            <a:lnTo>
                              <a:pt x="693" y="299"/>
                            </a:lnTo>
                            <a:lnTo>
                              <a:pt x="693" y="329"/>
                            </a:lnTo>
                            <a:lnTo>
                              <a:pt x="693" y="198"/>
                            </a:lnTo>
                            <a:lnTo>
                              <a:pt x="693" y="157"/>
                            </a:lnTo>
                            <a:lnTo>
                              <a:pt x="694" y="126"/>
                            </a:lnTo>
                            <a:lnTo>
                              <a:pt x="694" y="112"/>
                            </a:lnTo>
                            <a:lnTo>
                              <a:pt x="694" y="106"/>
                            </a:lnTo>
                            <a:lnTo>
                              <a:pt x="694" y="135"/>
                            </a:lnTo>
                            <a:lnTo>
                              <a:pt x="695" y="161"/>
                            </a:lnTo>
                            <a:lnTo>
                              <a:pt x="695" y="130"/>
                            </a:lnTo>
                            <a:lnTo>
                              <a:pt x="695" y="146"/>
                            </a:lnTo>
                            <a:lnTo>
                              <a:pt x="695" y="168"/>
                            </a:lnTo>
                            <a:lnTo>
                              <a:pt x="696" y="225"/>
                            </a:lnTo>
                            <a:lnTo>
                              <a:pt x="696" y="183"/>
                            </a:lnTo>
                            <a:lnTo>
                              <a:pt x="696" y="139"/>
                            </a:lnTo>
                            <a:lnTo>
                              <a:pt x="697" y="230"/>
                            </a:lnTo>
                            <a:lnTo>
                              <a:pt x="697" y="201"/>
                            </a:lnTo>
                            <a:lnTo>
                              <a:pt x="697" y="161"/>
                            </a:lnTo>
                            <a:lnTo>
                              <a:pt x="697" y="177"/>
                            </a:lnTo>
                            <a:lnTo>
                              <a:pt x="697" y="198"/>
                            </a:lnTo>
                            <a:lnTo>
                              <a:pt x="698" y="248"/>
                            </a:lnTo>
                            <a:lnTo>
                              <a:pt x="698" y="212"/>
                            </a:lnTo>
                            <a:lnTo>
                              <a:pt x="699" y="268"/>
                            </a:lnTo>
                            <a:lnTo>
                              <a:pt x="699" y="288"/>
                            </a:lnTo>
                            <a:lnTo>
                              <a:pt x="699" y="328"/>
                            </a:lnTo>
                            <a:lnTo>
                              <a:pt x="699" y="307"/>
                            </a:lnTo>
                            <a:lnTo>
                              <a:pt x="699" y="280"/>
                            </a:lnTo>
                            <a:lnTo>
                              <a:pt x="700" y="252"/>
                            </a:lnTo>
                            <a:lnTo>
                              <a:pt x="700" y="248"/>
                            </a:lnTo>
                            <a:lnTo>
                              <a:pt x="700" y="229"/>
                            </a:lnTo>
                            <a:lnTo>
                              <a:pt x="700" y="292"/>
                            </a:lnTo>
                            <a:lnTo>
                              <a:pt x="701" y="328"/>
                            </a:lnTo>
                            <a:lnTo>
                              <a:pt x="701" y="264"/>
                            </a:lnTo>
                            <a:lnTo>
                              <a:pt x="701" y="277"/>
                            </a:lnTo>
                            <a:lnTo>
                              <a:pt x="701" y="303"/>
                            </a:lnTo>
                            <a:lnTo>
                              <a:pt x="702" y="330"/>
                            </a:lnTo>
                            <a:lnTo>
                              <a:pt x="702" y="332"/>
                            </a:lnTo>
                            <a:lnTo>
                              <a:pt x="702" y="300"/>
                            </a:lnTo>
                            <a:lnTo>
                              <a:pt x="702" y="334"/>
                            </a:lnTo>
                            <a:lnTo>
                              <a:pt x="703" y="324"/>
                            </a:lnTo>
                            <a:lnTo>
                              <a:pt x="703" y="449"/>
                            </a:lnTo>
                            <a:lnTo>
                              <a:pt x="703" y="396"/>
                            </a:lnTo>
                            <a:lnTo>
                              <a:pt x="703" y="366"/>
                            </a:lnTo>
                            <a:lnTo>
                              <a:pt x="704" y="377"/>
                            </a:lnTo>
                            <a:lnTo>
                              <a:pt x="704" y="374"/>
                            </a:lnTo>
                            <a:lnTo>
                              <a:pt x="704" y="416"/>
                            </a:lnTo>
                            <a:lnTo>
                              <a:pt x="705" y="438"/>
                            </a:lnTo>
                            <a:lnTo>
                              <a:pt x="705" y="388"/>
                            </a:lnTo>
                            <a:lnTo>
                              <a:pt x="705" y="376"/>
                            </a:lnTo>
                            <a:lnTo>
                              <a:pt x="706" y="340"/>
                            </a:lnTo>
                            <a:lnTo>
                              <a:pt x="706" y="364"/>
                            </a:lnTo>
                            <a:lnTo>
                              <a:pt x="706" y="389"/>
                            </a:lnTo>
                            <a:lnTo>
                              <a:pt x="706" y="320"/>
                            </a:lnTo>
                            <a:lnTo>
                              <a:pt x="707" y="299"/>
                            </a:lnTo>
                            <a:lnTo>
                              <a:pt x="707" y="306"/>
                            </a:lnTo>
                            <a:lnTo>
                              <a:pt x="707" y="305"/>
                            </a:lnTo>
                            <a:lnTo>
                              <a:pt x="707" y="301"/>
                            </a:lnTo>
                            <a:lnTo>
                              <a:pt x="708" y="239"/>
                            </a:lnTo>
                            <a:lnTo>
                              <a:pt x="708" y="236"/>
                            </a:lnTo>
                            <a:lnTo>
                              <a:pt x="708" y="243"/>
                            </a:lnTo>
                            <a:lnTo>
                              <a:pt x="708" y="231"/>
                            </a:lnTo>
                            <a:lnTo>
                              <a:pt x="709" y="233"/>
                            </a:lnTo>
                            <a:lnTo>
                              <a:pt x="709" y="218"/>
                            </a:lnTo>
                            <a:lnTo>
                              <a:pt x="709" y="218"/>
                            </a:lnTo>
                            <a:lnTo>
                              <a:pt x="709" y="163"/>
                            </a:lnTo>
                            <a:lnTo>
                              <a:pt x="710" y="179"/>
                            </a:lnTo>
                            <a:lnTo>
                              <a:pt x="710" y="183"/>
                            </a:lnTo>
                            <a:lnTo>
                              <a:pt x="710" y="189"/>
                            </a:lnTo>
                            <a:lnTo>
                              <a:pt x="710" y="178"/>
                            </a:lnTo>
                            <a:lnTo>
                              <a:pt x="710" y="149"/>
                            </a:lnTo>
                            <a:lnTo>
                              <a:pt x="711" y="148"/>
                            </a:lnTo>
                            <a:lnTo>
                              <a:pt x="711" y="148"/>
                            </a:lnTo>
                            <a:lnTo>
                              <a:pt x="711" y="143"/>
                            </a:lnTo>
                            <a:lnTo>
                              <a:pt x="711" y="199"/>
                            </a:lnTo>
                            <a:lnTo>
                              <a:pt x="712" y="132"/>
                            </a:lnTo>
                            <a:lnTo>
                              <a:pt x="712" y="206"/>
                            </a:lnTo>
                            <a:lnTo>
                              <a:pt x="712" y="220"/>
                            </a:lnTo>
                            <a:lnTo>
                              <a:pt x="712" y="192"/>
                            </a:lnTo>
                            <a:lnTo>
                              <a:pt x="712" y="222"/>
                            </a:lnTo>
                            <a:lnTo>
                              <a:pt x="713" y="172"/>
                            </a:lnTo>
                            <a:lnTo>
                              <a:pt x="713" y="258"/>
                            </a:lnTo>
                            <a:lnTo>
                              <a:pt x="713" y="247"/>
                            </a:lnTo>
                            <a:lnTo>
                              <a:pt x="713" y="284"/>
                            </a:lnTo>
                            <a:lnTo>
                              <a:pt x="714" y="281"/>
                            </a:lnTo>
                            <a:lnTo>
                              <a:pt x="714" y="302"/>
                            </a:lnTo>
                            <a:lnTo>
                              <a:pt x="714" y="352"/>
                            </a:lnTo>
                            <a:lnTo>
                              <a:pt x="714" y="341"/>
                            </a:lnTo>
                            <a:lnTo>
                              <a:pt x="714" y="348"/>
                            </a:lnTo>
                            <a:lnTo>
                              <a:pt x="715" y="324"/>
                            </a:lnTo>
                            <a:lnTo>
                              <a:pt x="715" y="327"/>
                            </a:lnTo>
                            <a:lnTo>
                              <a:pt x="715" y="339"/>
                            </a:lnTo>
                            <a:lnTo>
                              <a:pt x="715" y="372"/>
                            </a:lnTo>
                            <a:lnTo>
                              <a:pt x="715" y="329"/>
                            </a:lnTo>
                            <a:lnTo>
                              <a:pt x="716" y="280"/>
                            </a:lnTo>
                            <a:lnTo>
                              <a:pt x="716" y="236"/>
                            </a:lnTo>
                            <a:lnTo>
                              <a:pt x="716" y="249"/>
                            </a:lnTo>
                            <a:lnTo>
                              <a:pt x="716" y="238"/>
                            </a:lnTo>
                            <a:lnTo>
                              <a:pt x="717" y="333"/>
                            </a:lnTo>
                            <a:lnTo>
                              <a:pt x="717" y="293"/>
                            </a:lnTo>
                            <a:lnTo>
                              <a:pt x="717" y="270"/>
                            </a:lnTo>
                            <a:lnTo>
                              <a:pt x="717" y="315"/>
                            </a:lnTo>
                            <a:lnTo>
                              <a:pt x="718" y="344"/>
                            </a:lnTo>
                            <a:lnTo>
                              <a:pt x="718" y="303"/>
                            </a:lnTo>
                            <a:lnTo>
                              <a:pt x="718" y="310"/>
                            </a:lnTo>
                            <a:lnTo>
                              <a:pt x="719" y="293"/>
                            </a:lnTo>
                            <a:lnTo>
                              <a:pt x="719" y="353"/>
                            </a:lnTo>
                            <a:lnTo>
                              <a:pt x="719" y="357"/>
                            </a:lnTo>
                            <a:lnTo>
                              <a:pt x="719" y="321"/>
                            </a:lnTo>
                            <a:lnTo>
                              <a:pt x="720" y="323"/>
                            </a:lnTo>
                            <a:lnTo>
                              <a:pt x="720" y="348"/>
                            </a:lnTo>
                            <a:lnTo>
                              <a:pt x="720" y="295"/>
                            </a:lnTo>
                            <a:lnTo>
                              <a:pt x="720" y="340"/>
                            </a:lnTo>
                            <a:lnTo>
                              <a:pt x="721" y="292"/>
                            </a:lnTo>
                            <a:lnTo>
                              <a:pt x="721" y="321"/>
                            </a:lnTo>
                            <a:lnTo>
                              <a:pt x="721" y="388"/>
                            </a:lnTo>
                            <a:lnTo>
                              <a:pt x="721" y="387"/>
                            </a:lnTo>
                            <a:lnTo>
                              <a:pt x="721" y="396"/>
                            </a:lnTo>
                            <a:lnTo>
                              <a:pt x="722" y="376"/>
                            </a:lnTo>
                            <a:lnTo>
                              <a:pt x="722" y="446"/>
                            </a:lnTo>
                            <a:lnTo>
                              <a:pt x="722" y="433"/>
                            </a:lnTo>
                            <a:lnTo>
                              <a:pt x="722" y="451"/>
                            </a:lnTo>
                            <a:lnTo>
                              <a:pt x="723" y="461"/>
                            </a:lnTo>
                            <a:lnTo>
                              <a:pt x="723" y="418"/>
                            </a:lnTo>
                            <a:lnTo>
                              <a:pt x="723" y="432"/>
                            </a:lnTo>
                            <a:lnTo>
                              <a:pt x="723" y="466"/>
                            </a:lnTo>
                            <a:lnTo>
                              <a:pt x="723" y="427"/>
                            </a:lnTo>
                            <a:lnTo>
                              <a:pt x="724" y="428"/>
                            </a:lnTo>
                            <a:lnTo>
                              <a:pt x="724" y="387"/>
                            </a:lnTo>
                            <a:lnTo>
                              <a:pt x="724" y="402"/>
                            </a:lnTo>
                            <a:lnTo>
                              <a:pt x="724" y="377"/>
                            </a:lnTo>
                            <a:lnTo>
                              <a:pt x="725" y="330"/>
                            </a:lnTo>
                            <a:lnTo>
                              <a:pt x="725" y="358"/>
                            </a:lnTo>
                            <a:lnTo>
                              <a:pt x="725" y="408"/>
                            </a:lnTo>
                            <a:lnTo>
                              <a:pt x="725" y="407"/>
                            </a:lnTo>
                            <a:lnTo>
                              <a:pt x="725" y="410"/>
                            </a:lnTo>
                            <a:lnTo>
                              <a:pt x="726" y="395"/>
                            </a:lnTo>
                            <a:lnTo>
                              <a:pt x="726" y="412"/>
                            </a:lnTo>
                            <a:lnTo>
                              <a:pt x="726" y="405"/>
                            </a:lnTo>
                            <a:lnTo>
                              <a:pt x="726" y="402"/>
                            </a:lnTo>
                            <a:lnTo>
                              <a:pt x="727" y="441"/>
                            </a:lnTo>
                            <a:lnTo>
                              <a:pt x="727" y="395"/>
                            </a:lnTo>
                            <a:lnTo>
                              <a:pt x="727" y="322"/>
                            </a:lnTo>
                            <a:lnTo>
                              <a:pt x="727" y="412"/>
                            </a:lnTo>
                            <a:lnTo>
                              <a:pt x="728" y="318"/>
                            </a:lnTo>
                            <a:lnTo>
                              <a:pt x="728" y="348"/>
                            </a:lnTo>
                            <a:lnTo>
                              <a:pt x="728" y="378"/>
                            </a:lnTo>
                            <a:lnTo>
                              <a:pt x="729" y="369"/>
                            </a:lnTo>
                            <a:lnTo>
                              <a:pt x="729" y="370"/>
                            </a:lnTo>
                            <a:lnTo>
                              <a:pt x="729" y="336"/>
                            </a:lnTo>
                            <a:lnTo>
                              <a:pt x="729" y="365"/>
                            </a:lnTo>
                            <a:lnTo>
                              <a:pt x="730" y="334"/>
                            </a:lnTo>
                            <a:lnTo>
                              <a:pt x="730" y="348"/>
                            </a:lnTo>
                            <a:lnTo>
                              <a:pt x="730" y="288"/>
                            </a:lnTo>
                            <a:lnTo>
                              <a:pt x="730" y="275"/>
                            </a:lnTo>
                            <a:lnTo>
                              <a:pt x="730" y="284"/>
                            </a:lnTo>
                            <a:lnTo>
                              <a:pt x="731" y="267"/>
                            </a:lnTo>
                            <a:lnTo>
                              <a:pt x="731" y="258"/>
                            </a:lnTo>
                            <a:lnTo>
                              <a:pt x="731" y="204"/>
                            </a:lnTo>
                            <a:lnTo>
                              <a:pt x="731" y="270"/>
                            </a:lnTo>
                            <a:lnTo>
                              <a:pt x="731" y="289"/>
                            </a:lnTo>
                            <a:lnTo>
                              <a:pt x="732" y="241"/>
                            </a:lnTo>
                            <a:lnTo>
                              <a:pt x="732" y="252"/>
                            </a:lnTo>
                            <a:lnTo>
                              <a:pt x="732" y="263"/>
                            </a:lnTo>
                            <a:lnTo>
                              <a:pt x="732" y="205"/>
                            </a:lnTo>
                            <a:lnTo>
                              <a:pt x="733" y="183"/>
                            </a:lnTo>
                            <a:lnTo>
                              <a:pt x="733" y="311"/>
                            </a:lnTo>
                            <a:lnTo>
                              <a:pt x="733" y="227"/>
                            </a:lnTo>
                            <a:lnTo>
                              <a:pt x="734" y="270"/>
                            </a:lnTo>
                            <a:lnTo>
                              <a:pt x="734" y="231"/>
                            </a:lnTo>
                            <a:lnTo>
                              <a:pt x="734" y="137"/>
                            </a:lnTo>
                            <a:lnTo>
                              <a:pt x="734" y="142"/>
                            </a:lnTo>
                            <a:lnTo>
                              <a:pt x="735" y="151"/>
                            </a:lnTo>
                            <a:lnTo>
                              <a:pt x="735" y="146"/>
                            </a:lnTo>
                            <a:lnTo>
                              <a:pt x="735" y="221"/>
                            </a:lnTo>
                            <a:lnTo>
                              <a:pt x="735" y="238"/>
                            </a:lnTo>
                            <a:lnTo>
                              <a:pt x="736" y="177"/>
                            </a:lnTo>
                            <a:lnTo>
                              <a:pt x="736" y="190"/>
                            </a:lnTo>
                            <a:lnTo>
                              <a:pt x="736" y="222"/>
                            </a:lnTo>
                            <a:lnTo>
                              <a:pt x="736" y="212"/>
                            </a:lnTo>
                            <a:lnTo>
                              <a:pt x="737" y="251"/>
                            </a:lnTo>
                            <a:lnTo>
                              <a:pt x="737" y="227"/>
                            </a:lnTo>
                            <a:lnTo>
                              <a:pt x="737" y="205"/>
                            </a:lnTo>
                            <a:lnTo>
                              <a:pt x="737" y="213"/>
                            </a:lnTo>
                            <a:lnTo>
                              <a:pt x="738" y="202"/>
                            </a:lnTo>
                            <a:lnTo>
                              <a:pt x="738" y="218"/>
                            </a:lnTo>
                            <a:lnTo>
                              <a:pt x="738" y="295"/>
                            </a:lnTo>
                            <a:lnTo>
                              <a:pt x="738" y="180"/>
                            </a:lnTo>
                            <a:lnTo>
                              <a:pt x="739" y="203"/>
                            </a:lnTo>
                            <a:lnTo>
                              <a:pt x="739" y="277"/>
                            </a:lnTo>
                            <a:lnTo>
                              <a:pt x="739" y="357"/>
                            </a:lnTo>
                            <a:lnTo>
                              <a:pt x="739" y="314"/>
                            </a:lnTo>
                            <a:lnTo>
                              <a:pt x="740" y="317"/>
                            </a:lnTo>
                            <a:lnTo>
                              <a:pt x="740" y="285"/>
                            </a:lnTo>
                            <a:lnTo>
                              <a:pt x="740" y="276"/>
                            </a:lnTo>
                            <a:lnTo>
                              <a:pt x="740" y="320"/>
                            </a:lnTo>
                            <a:lnTo>
                              <a:pt x="740" y="318"/>
                            </a:lnTo>
                            <a:lnTo>
                              <a:pt x="741" y="314"/>
                            </a:lnTo>
                            <a:lnTo>
                              <a:pt x="741" y="325"/>
                            </a:lnTo>
                            <a:lnTo>
                              <a:pt x="741" y="332"/>
                            </a:lnTo>
                            <a:lnTo>
                              <a:pt x="741" y="342"/>
                            </a:lnTo>
                            <a:lnTo>
                              <a:pt x="741" y="327"/>
                            </a:lnTo>
                            <a:lnTo>
                              <a:pt x="742" y="352"/>
                            </a:lnTo>
                            <a:lnTo>
                              <a:pt x="742" y="362"/>
                            </a:lnTo>
                            <a:lnTo>
                              <a:pt x="742" y="356"/>
                            </a:lnTo>
                            <a:lnTo>
                              <a:pt x="742" y="322"/>
                            </a:lnTo>
                            <a:lnTo>
                              <a:pt x="743" y="263"/>
                            </a:lnTo>
                            <a:lnTo>
                              <a:pt x="743" y="270"/>
                            </a:lnTo>
                            <a:lnTo>
                              <a:pt x="743" y="325"/>
                            </a:lnTo>
                            <a:lnTo>
                              <a:pt x="743" y="286"/>
                            </a:lnTo>
                            <a:lnTo>
                              <a:pt x="744" y="265"/>
                            </a:lnTo>
                            <a:lnTo>
                              <a:pt x="744" y="247"/>
                            </a:lnTo>
                            <a:lnTo>
                              <a:pt x="744" y="265"/>
                            </a:lnTo>
                            <a:lnTo>
                              <a:pt x="744" y="296"/>
                            </a:lnTo>
                            <a:lnTo>
                              <a:pt x="745" y="295"/>
                            </a:lnTo>
                            <a:lnTo>
                              <a:pt x="745" y="310"/>
                            </a:lnTo>
                            <a:lnTo>
                              <a:pt x="745" y="313"/>
                            </a:lnTo>
                            <a:lnTo>
                              <a:pt x="745" y="303"/>
                            </a:lnTo>
                            <a:lnTo>
                              <a:pt x="746" y="307"/>
                            </a:lnTo>
                            <a:lnTo>
                              <a:pt x="746" y="252"/>
                            </a:lnTo>
                            <a:lnTo>
                              <a:pt x="746" y="274"/>
                            </a:lnTo>
                            <a:lnTo>
                              <a:pt x="746" y="245"/>
                            </a:lnTo>
                            <a:lnTo>
                              <a:pt x="746" y="240"/>
                            </a:lnTo>
                            <a:lnTo>
                              <a:pt x="747" y="273"/>
                            </a:lnTo>
                            <a:lnTo>
                              <a:pt x="747" y="222"/>
                            </a:lnTo>
                            <a:lnTo>
                              <a:pt x="747" y="181"/>
                            </a:lnTo>
                            <a:lnTo>
                              <a:pt x="747" y="220"/>
                            </a:lnTo>
                            <a:lnTo>
                              <a:pt x="748" y="216"/>
                            </a:lnTo>
                            <a:lnTo>
                              <a:pt x="748" y="206"/>
                            </a:lnTo>
                            <a:lnTo>
                              <a:pt x="748" y="230"/>
                            </a:lnTo>
                            <a:lnTo>
                              <a:pt x="748" y="178"/>
                            </a:lnTo>
                            <a:lnTo>
                              <a:pt x="749" y="230"/>
                            </a:lnTo>
                            <a:lnTo>
                              <a:pt x="749" y="275"/>
                            </a:lnTo>
                            <a:lnTo>
                              <a:pt x="749" y="216"/>
                            </a:lnTo>
                            <a:lnTo>
                              <a:pt x="749" y="275"/>
                            </a:lnTo>
                            <a:lnTo>
                              <a:pt x="750" y="319"/>
                            </a:lnTo>
                            <a:lnTo>
                              <a:pt x="750" y="359"/>
                            </a:lnTo>
                            <a:lnTo>
                              <a:pt x="750" y="375"/>
                            </a:lnTo>
                            <a:lnTo>
                              <a:pt x="751" y="320"/>
                            </a:lnTo>
                            <a:lnTo>
                              <a:pt x="751" y="334"/>
                            </a:lnTo>
                            <a:lnTo>
                              <a:pt x="751" y="315"/>
                            </a:lnTo>
                            <a:lnTo>
                              <a:pt x="751" y="394"/>
                            </a:lnTo>
                            <a:lnTo>
                              <a:pt x="752" y="390"/>
                            </a:lnTo>
                            <a:lnTo>
                              <a:pt x="752" y="296"/>
                            </a:lnTo>
                            <a:lnTo>
                              <a:pt x="752" y="316"/>
                            </a:lnTo>
                            <a:lnTo>
                              <a:pt x="752" y="335"/>
                            </a:lnTo>
                            <a:lnTo>
                              <a:pt x="753" y="328"/>
                            </a:lnTo>
                            <a:lnTo>
                              <a:pt x="753" y="331"/>
                            </a:lnTo>
                            <a:lnTo>
                              <a:pt x="753" y="311"/>
                            </a:lnTo>
                            <a:lnTo>
                              <a:pt x="754" y="281"/>
                            </a:lnTo>
                            <a:lnTo>
                              <a:pt x="754" y="301"/>
                            </a:lnTo>
                            <a:lnTo>
                              <a:pt x="754" y="294"/>
                            </a:lnTo>
                            <a:lnTo>
                              <a:pt x="754" y="307"/>
                            </a:lnTo>
                            <a:lnTo>
                              <a:pt x="755" y="414"/>
                            </a:lnTo>
                            <a:lnTo>
                              <a:pt x="755" y="346"/>
                            </a:lnTo>
                            <a:lnTo>
                              <a:pt x="755" y="306"/>
                            </a:lnTo>
                            <a:lnTo>
                              <a:pt x="755" y="294"/>
                            </a:lnTo>
                            <a:lnTo>
                              <a:pt x="756" y="356"/>
                            </a:lnTo>
                            <a:lnTo>
                              <a:pt x="756" y="325"/>
                            </a:lnTo>
                            <a:lnTo>
                              <a:pt x="756" y="385"/>
                            </a:lnTo>
                            <a:lnTo>
                              <a:pt x="756" y="286"/>
                            </a:lnTo>
                            <a:lnTo>
                              <a:pt x="757" y="305"/>
                            </a:lnTo>
                            <a:lnTo>
                              <a:pt x="757" y="286"/>
                            </a:lnTo>
                            <a:lnTo>
                              <a:pt x="757" y="323"/>
                            </a:lnTo>
                            <a:lnTo>
                              <a:pt x="757" y="309"/>
                            </a:lnTo>
                            <a:lnTo>
                              <a:pt x="757" y="302"/>
                            </a:lnTo>
                            <a:lnTo>
                              <a:pt x="758" y="260"/>
                            </a:lnTo>
                            <a:lnTo>
                              <a:pt x="758" y="283"/>
                            </a:lnTo>
                            <a:lnTo>
                              <a:pt x="758" y="293"/>
                            </a:lnTo>
                            <a:lnTo>
                              <a:pt x="758" y="352"/>
                            </a:lnTo>
                            <a:lnTo>
                              <a:pt x="759" y="315"/>
                            </a:lnTo>
                            <a:lnTo>
                              <a:pt x="759" y="303"/>
                            </a:lnTo>
                            <a:lnTo>
                              <a:pt x="759" y="288"/>
                            </a:lnTo>
                            <a:lnTo>
                              <a:pt x="759" y="295"/>
                            </a:lnTo>
                            <a:lnTo>
                              <a:pt x="759" y="340"/>
                            </a:lnTo>
                            <a:lnTo>
                              <a:pt x="760" y="395"/>
                            </a:lnTo>
                            <a:lnTo>
                              <a:pt x="760" y="329"/>
                            </a:lnTo>
                            <a:lnTo>
                              <a:pt x="760" y="284"/>
                            </a:lnTo>
                            <a:lnTo>
                              <a:pt x="761" y="295"/>
                            </a:lnTo>
                            <a:lnTo>
                              <a:pt x="761" y="312"/>
                            </a:lnTo>
                            <a:lnTo>
                              <a:pt x="761" y="282"/>
                            </a:lnTo>
                            <a:lnTo>
                              <a:pt x="761" y="295"/>
                            </a:lnTo>
                            <a:lnTo>
                              <a:pt x="761" y="334"/>
                            </a:lnTo>
                            <a:lnTo>
                              <a:pt x="762" y="347"/>
                            </a:lnTo>
                            <a:lnTo>
                              <a:pt x="762" y="339"/>
                            </a:lnTo>
                            <a:lnTo>
                              <a:pt x="762" y="347"/>
                            </a:lnTo>
                            <a:lnTo>
                              <a:pt x="763" y="388"/>
                            </a:lnTo>
                            <a:lnTo>
                              <a:pt x="763" y="342"/>
                            </a:lnTo>
                            <a:lnTo>
                              <a:pt x="763" y="325"/>
                            </a:lnTo>
                            <a:lnTo>
                              <a:pt x="763" y="334"/>
                            </a:lnTo>
                            <a:lnTo>
                              <a:pt x="763" y="288"/>
                            </a:lnTo>
                            <a:lnTo>
                              <a:pt x="764" y="237"/>
                            </a:lnTo>
                            <a:lnTo>
                              <a:pt x="764" y="241"/>
                            </a:lnTo>
                            <a:lnTo>
                              <a:pt x="764" y="270"/>
                            </a:lnTo>
                            <a:lnTo>
                              <a:pt x="764" y="272"/>
                            </a:lnTo>
                            <a:lnTo>
                              <a:pt x="764" y="271"/>
                            </a:lnTo>
                            <a:lnTo>
                              <a:pt x="765" y="206"/>
                            </a:lnTo>
                            <a:lnTo>
                              <a:pt x="765" y="154"/>
                            </a:lnTo>
                            <a:lnTo>
                              <a:pt x="765" y="188"/>
                            </a:lnTo>
                            <a:lnTo>
                              <a:pt x="765" y="188"/>
                            </a:lnTo>
                            <a:lnTo>
                              <a:pt x="766" y="176"/>
                            </a:lnTo>
                            <a:lnTo>
                              <a:pt x="766" y="201"/>
                            </a:lnTo>
                            <a:lnTo>
                              <a:pt x="766" y="136"/>
                            </a:lnTo>
                            <a:lnTo>
                              <a:pt x="766" y="83"/>
                            </a:lnTo>
                            <a:lnTo>
                              <a:pt x="767" y="99"/>
                            </a:lnTo>
                            <a:lnTo>
                              <a:pt x="767" y="137"/>
                            </a:lnTo>
                            <a:lnTo>
                              <a:pt x="767" y="97"/>
                            </a:lnTo>
                            <a:lnTo>
                              <a:pt x="767" y="115"/>
                            </a:lnTo>
                            <a:lnTo>
                              <a:pt x="767" y="129"/>
                            </a:lnTo>
                            <a:lnTo>
                              <a:pt x="768" y="109"/>
                            </a:lnTo>
                            <a:lnTo>
                              <a:pt x="768" y="125"/>
                            </a:lnTo>
                            <a:lnTo>
                              <a:pt x="768" y="155"/>
                            </a:lnTo>
                            <a:lnTo>
                              <a:pt x="768" y="219"/>
                            </a:lnTo>
                            <a:lnTo>
                              <a:pt x="769" y="274"/>
                            </a:lnTo>
                            <a:lnTo>
                              <a:pt x="769" y="307"/>
                            </a:lnTo>
                            <a:lnTo>
                              <a:pt x="769" y="288"/>
                            </a:lnTo>
                            <a:lnTo>
                              <a:pt x="770" y="351"/>
                            </a:lnTo>
                            <a:lnTo>
                              <a:pt x="770" y="346"/>
                            </a:lnTo>
                            <a:lnTo>
                              <a:pt x="770" y="328"/>
                            </a:lnTo>
                            <a:lnTo>
                              <a:pt x="771" y="340"/>
                            </a:lnTo>
                            <a:lnTo>
                              <a:pt x="771" y="256"/>
                            </a:lnTo>
                            <a:lnTo>
                              <a:pt x="771" y="247"/>
                            </a:lnTo>
                            <a:lnTo>
                              <a:pt x="772" y="239"/>
                            </a:lnTo>
                            <a:lnTo>
                              <a:pt x="772" y="259"/>
                            </a:lnTo>
                            <a:lnTo>
                              <a:pt x="772" y="292"/>
                            </a:lnTo>
                            <a:lnTo>
                              <a:pt x="772" y="306"/>
                            </a:lnTo>
                            <a:lnTo>
                              <a:pt x="772" y="284"/>
                            </a:lnTo>
                            <a:lnTo>
                              <a:pt x="772" y="268"/>
                            </a:lnTo>
                            <a:lnTo>
                              <a:pt x="773" y="265"/>
                            </a:lnTo>
                            <a:lnTo>
                              <a:pt x="773" y="331"/>
                            </a:lnTo>
                            <a:lnTo>
                              <a:pt x="773" y="300"/>
                            </a:lnTo>
                            <a:lnTo>
                              <a:pt x="773" y="269"/>
                            </a:lnTo>
                            <a:lnTo>
                              <a:pt x="774" y="273"/>
                            </a:lnTo>
                            <a:lnTo>
                              <a:pt x="774" y="283"/>
                            </a:lnTo>
                            <a:lnTo>
                              <a:pt x="774" y="245"/>
                            </a:lnTo>
                            <a:lnTo>
                              <a:pt x="774" y="253"/>
                            </a:lnTo>
                            <a:lnTo>
                              <a:pt x="775" y="308"/>
                            </a:lnTo>
                            <a:lnTo>
                              <a:pt x="775" y="303"/>
                            </a:lnTo>
                            <a:lnTo>
                              <a:pt x="775" y="264"/>
                            </a:lnTo>
                            <a:lnTo>
                              <a:pt x="775" y="260"/>
                            </a:lnTo>
                            <a:lnTo>
                              <a:pt x="776" y="263"/>
                            </a:lnTo>
                            <a:lnTo>
                              <a:pt x="776" y="270"/>
                            </a:lnTo>
                            <a:lnTo>
                              <a:pt x="776" y="270"/>
                            </a:lnTo>
                            <a:lnTo>
                              <a:pt x="776" y="245"/>
                            </a:lnTo>
                            <a:lnTo>
                              <a:pt x="777" y="248"/>
                            </a:lnTo>
                            <a:lnTo>
                              <a:pt x="777" y="284"/>
                            </a:lnTo>
                            <a:lnTo>
                              <a:pt x="777" y="273"/>
                            </a:lnTo>
                            <a:lnTo>
                              <a:pt x="778" y="181"/>
                            </a:lnTo>
                            <a:lnTo>
                              <a:pt x="778" y="180"/>
                            </a:lnTo>
                            <a:lnTo>
                              <a:pt x="778" y="166"/>
                            </a:lnTo>
                            <a:lnTo>
                              <a:pt x="778" y="236"/>
                            </a:lnTo>
                            <a:lnTo>
                              <a:pt x="779" y="211"/>
                            </a:lnTo>
                            <a:lnTo>
                              <a:pt x="779" y="197"/>
                            </a:lnTo>
                            <a:lnTo>
                              <a:pt x="779" y="231"/>
                            </a:lnTo>
                            <a:lnTo>
                              <a:pt x="779" y="224"/>
                            </a:lnTo>
                            <a:lnTo>
                              <a:pt x="780" y="282"/>
                            </a:lnTo>
                            <a:lnTo>
                              <a:pt x="780" y="289"/>
                            </a:lnTo>
                            <a:lnTo>
                              <a:pt x="780" y="372"/>
                            </a:lnTo>
                            <a:lnTo>
                              <a:pt x="780" y="407"/>
                            </a:lnTo>
                            <a:lnTo>
                              <a:pt x="781" y="385"/>
                            </a:lnTo>
                            <a:lnTo>
                              <a:pt x="781" y="395"/>
                            </a:lnTo>
                            <a:lnTo>
                              <a:pt x="781" y="368"/>
                            </a:lnTo>
                            <a:lnTo>
                              <a:pt x="781" y="402"/>
                            </a:lnTo>
                            <a:lnTo>
                              <a:pt x="782" y="441"/>
                            </a:lnTo>
                            <a:lnTo>
                              <a:pt x="782" y="349"/>
                            </a:lnTo>
                            <a:lnTo>
                              <a:pt x="782" y="335"/>
                            </a:lnTo>
                            <a:lnTo>
                              <a:pt x="783" y="346"/>
                            </a:lnTo>
                            <a:lnTo>
                              <a:pt x="783" y="337"/>
                            </a:lnTo>
                            <a:lnTo>
                              <a:pt x="783" y="347"/>
                            </a:lnTo>
                            <a:lnTo>
                              <a:pt x="783" y="383"/>
                            </a:lnTo>
                            <a:lnTo>
                              <a:pt x="783" y="398"/>
                            </a:lnTo>
                            <a:lnTo>
                              <a:pt x="784" y="364"/>
                            </a:lnTo>
                            <a:lnTo>
                              <a:pt x="784" y="431"/>
                            </a:lnTo>
                            <a:lnTo>
                              <a:pt x="784" y="448"/>
                            </a:lnTo>
                            <a:lnTo>
                              <a:pt x="785" y="425"/>
                            </a:lnTo>
                            <a:lnTo>
                              <a:pt x="785" y="416"/>
                            </a:lnTo>
                            <a:lnTo>
                              <a:pt x="785" y="436"/>
                            </a:lnTo>
                            <a:lnTo>
                              <a:pt x="785" y="369"/>
                            </a:lnTo>
                            <a:lnTo>
                              <a:pt x="786" y="401"/>
                            </a:lnTo>
                            <a:lnTo>
                              <a:pt x="786" y="394"/>
                            </a:lnTo>
                            <a:lnTo>
                              <a:pt x="786" y="396"/>
                            </a:lnTo>
                            <a:lnTo>
                              <a:pt x="786" y="401"/>
                            </a:lnTo>
                            <a:lnTo>
                              <a:pt x="787" y="356"/>
                            </a:lnTo>
                            <a:lnTo>
                              <a:pt x="787" y="375"/>
                            </a:lnTo>
                            <a:lnTo>
                              <a:pt x="787" y="393"/>
                            </a:lnTo>
                            <a:lnTo>
                              <a:pt x="787" y="386"/>
                            </a:lnTo>
                            <a:lnTo>
                              <a:pt x="788" y="398"/>
                            </a:lnTo>
                            <a:lnTo>
                              <a:pt x="788" y="383"/>
                            </a:lnTo>
                            <a:lnTo>
                              <a:pt x="788" y="407"/>
                            </a:lnTo>
                            <a:lnTo>
                              <a:pt x="788" y="411"/>
                            </a:lnTo>
                            <a:lnTo>
                              <a:pt x="788" y="386"/>
                            </a:lnTo>
                            <a:lnTo>
                              <a:pt x="789" y="356"/>
                            </a:lnTo>
                            <a:lnTo>
                              <a:pt x="789" y="313"/>
                            </a:lnTo>
                            <a:lnTo>
                              <a:pt x="789" y="334"/>
                            </a:lnTo>
                            <a:lnTo>
                              <a:pt x="789" y="362"/>
                            </a:lnTo>
                            <a:lnTo>
                              <a:pt x="790" y="296"/>
                            </a:lnTo>
                            <a:lnTo>
                              <a:pt x="790" y="287"/>
                            </a:lnTo>
                            <a:lnTo>
                              <a:pt x="790" y="265"/>
                            </a:lnTo>
                            <a:lnTo>
                              <a:pt x="791" y="266"/>
                            </a:lnTo>
                            <a:lnTo>
                              <a:pt x="791" y="209"/>
                            </a:lnTo>
                            <a:lnTo>
                              <a:pt x="791" y="222"/>
                            </a:lnTo>
                            <a:lnTo>
                              <a:pt x="791" y="254"/>
                            </a:lnTo>
                            <a:lnTo>
                              <a:pt x="792" y="220"/>
                            </a:lnTo>
                            <a:lnTo>
                              <a:pt x="792" y="210"/>
                            </a:lnTo>
                            <a:lnTo>
                              <a:pt x="792" y="210"/>
                            </a:lnTo>
                            <a:lnTo>
                              <a:pt x="793" y="229"/>
                            </a:lnTo>
                            <a:lnTo>
                              <a:pt x="793" y="199"/>
                            </a:lnTo>
                            <a:lnTo>
                              <a:pt x="793" y="125"/>
                            </a:lnTo>
                            <a:lnTo>
                              <a:pt x="793" y="133"/>
                            </a:lnTo>
                            <a:lnTo>
                              <a:pt x="794" y="166"/>
                            </a:lnTo>
                            <a:lnTo>
                              <a:pt x="794" y="186"/>
                            </a:lnTo>
                            <a:lnTo>
                              <a:pt x="794" y="217"/>
                            </a:lnTo>
                            <a:lnTo>
                              <a:pt x="795" y="186"/>
                            </a:lnTo>
                            <a:lnTo>
                              <a:pt x="795" y="167"/>
                            </a:lnTo>
                            <a:lnTo>
                              <a:pt x="795" y="196"/>
                            </a:lnTo>
                            <a:lnTo>
                              <a:pt x="795" y="190"/>
                            </a:lnTo>
                            <a:lnTo>
                              <a:pt x="796" y="174"/>
                            </a:lnTo>
                            <a:lnTo>
                              <a:pt x="796" y="180"/>
                            </a:lnTo>
                            <a:lnTo>
                              <a:pt x="796" y="168"/>
                            </a:lnTo>
                            <a:lnTo>
                              <a:pt x="796" y="167"/>
                            </a:lnTo>
                            <a:lnTo>
                              <a:pt x="796" y="180"/>
                            </a:lnTo>
                            <a:lnTo>
                              <a:pt x="797" y="200"/>
                            </a:lnTo>
                            <a:lnTo>
                              <a:pt x="797" y="217"/>
                            </a:lnTo>
                            <a:lnTo>
                              <a:pt x="797" y="204"/>
                            </a:lnTo>
                            <a:lnTo>
                              <a:pt x="797" y="231"/>
                            </a:lnTo>
                            <a:lnTo>
                              <a:pt x="798" y="263"/>
                            </a:lnTo>
                            <a:lnTo>
                              <a:pt x="798" y="228"/>
                            </a:lnTo>
                            <a:lnTo>
                              <a:pt x="798" y="297"/>
                            </a:lnTo>
                            <a:lnTo>
                              <a:pt x="798" y="292"/>
                            </a:lnTo>
                            <a:lnTo>
                              <a:pt x="799" y="289"/>
                            </a:lnTo>
                            <a:lnTo>
                              <a:pt x="799" y="287"/>
                            </a:lnTo>
                            <a:lnTo>
                              <a:pt x="799" y="290"/>
                            </a:lnTo>
                            <a:lnTo>
                              <a:pt x="799" y="290"/>
                            </a:lnTo>
                            <a:lnTo>
                              <a:pt x="800" y="321"/>
                            </a:lnTo>
                            <a:lnTo>
                              <a:pt x="800" y="328"/>
                            </a:lnTo>
                            <a:lnTo>
                              <a:pt x="800" y="374"/>
                            </a:lnTo>
                            <a:lnTo>
                              <a:pt x="800" y="365"/>
                            </a:lnTo>
                            <a:lnTo>
                              <a:pt x="801" y="290"/>
                            </a:lnTo>
                            <a:lnTo>
                              <a:pt x="801" y="286"/>
                            </a:lnTo>
                            <a:lnTo>
                              <a:pt x="801" y="317"/>
                            </a:lnTo>
                            <a:lnTo>
                              <a:pt x="801" y="322"/>
                            </a:lnTo>
                            <a:lnTo>
                              <a:pt x="802" y="392"/>
                            </a:lnTo>
                            <a:lnTo>
                              <a:pt x="802" y="381"/>
                            </a:lnTo>
                            <a:lnTo>
                              <a:pt x="802" y="271"/>
                            </a:lnTo>
                            <a:lnTo>
                              <a:pt x="803" y="310"/>
                            </a:lnTo>
                            <a:lnTo>
                              <a:pt x="803" y="328"/>
                            </a:lnTo>
                            <a:lnTo>
                              <a:pt x="803" y="292"/>
                            </a:lnTo>
                            <a:lnTo>
                              <a:pt x="803" y="241"/>
                            </a:lnTo>
                            <a:lnTo>
                              <a:pt x="804" y="326"/>
                            </a:lnTo>
                            <a:lnTo>
                              <a:pt x="804" y="270"/>
                            </a:lnTo>
                            <a:lnTo>
                              <a:pt x="804" y="342"/>
                            </a:lnTo>
                            <a:lnTo>
                              <a:pt x="804" y="301"/>
                            </a:lnTo>
                            <a:lnTo>
                              <a:pt x="805" y="261"/>
                            </a:lnTo>
                            <a:lnTo>
                              <a:pt x="805" y="281"/>
                            </a:lnTo>
                            <a:lnTo>
                              <a:pt x="805" y="325"/>
                            </a:lnTo>
                            <a:lnTo>
                              <a:pt x="806" y="264"/>
                            </a:lnTo>
                            <a:lnTo>
                              <a:pt x="806" y="248"/>
                            </a:lnTo>
                            <a:lnTo>
                              <a:pt x="806" y="261"/>
                            </a:lnTo>
                            <a:lnTo>
                              <a:pt x="806" y="235"/>
                            </a:lnTo>
                            <a:lnTo>
                              <a:pt x="806" y="252"/>
                            </a:lnTo>
                            <a:lnTo>
                              <a:pt x="807" y="345"/>
                            </a:lnTo>
                            <a:lnTo>
                              <a:pt x="807" y="327"/>
                            </a:lnTo>
                            <a:lnTo>
                              <a:pt x="808" y="416"/>
                            </a:lnTo>
                            <a:lnTo>
                              <a:pt x="808" y="350"/>
                            </a:lnTo>
                            <a:lnTo>
                              <a:pt x="808" y="303"/>
                            </a:lnTo>
                            <a:lnTo>
                              <a:pt x="808" y="314"/>
                            </a:lnTo>
                            <a:lnTo>
                              <a:pt x="809" y="334"/>
                            </a:lnTo>
                            <a:lnTo>
                              <a:pt x="809" y="310"/>
                            </a:lnTo>
                            <a:lnTo>
                              <a:pt x="809" y="336"/>
                            </a:lnTo>
                            <a:lnTo>
                              <a:pt x="810" y="288"/>
                            </a:lnTo>
                            <a:lnTo>
                              <a:pt x="810" y="304"/>
                            </a:lnTo>
                            <a:lnTo>
                              <a:pt x="810" y="338"/>
                            </a:lnTo>
                            <a:lnTo>
                              <a:pt x="810" y="369"/>
                            </a:lnTo>
                            <a:lnTo>
                              <a:pt x="811" y="312"/>
                            </a:lnTo>
                            <a:lnTo>
                              <a:pt x="811" y="344"/>
                            </a:lnTo>
                            <a:lnTo>
                              <a:pt x="811" y="352"/>
                            </a:lnTo>
                            <a:lnTo>
                              <a:pt x="812" y="262"/>
                            </a:lnTo>
                            <a:lnTo>
                              <a:pt x="812" y="286"/>
                            </a:lnTo>
                            <a:lnTo>
                              <a:pt x="812" y="325"/>
                            </a:lnTo>
                            <a:lnTo>
                              <a:pt x="812" y="342"/>
                            </a:lnTo>
                            <a:lnTo>
                              <a:pt x="813" y="297"/>
                            </a:lnTo>
                            <a:lnTo>
                              <a:pt x="813" y="288"/>
                            </a:lnTo>
                            <a:lnTo>
                              <a:pt x="813" y="346"/>
                            </a:lnTo>
                            <a:lnTo>
                              <a:pt x="814" y="357"/>
                            </a:lnTo>
                            <a:lnTo>
                              <a:pt x="814" y="293"/>
                            </a:lnTo>
                            <a:lnTo>
                              <a:pt x="814" y="311"/>
                            </a:lnTo>
                            <a:lnTo>
                              <a:pt x="815" y="387"/>
                            </a:lnTo>
                            <a:lnTo>
                              <a:pt x="815" y="372"/>
                            </a:lnTo>
                            <a:lnTo>
                              <a:pt x="815" y="354"/>
                            </a:lnTo>
                            <a:lnTo>
                              <a:pt x="816" y="342"/>
                            </a:lnTo>
                            <a:lnTo>
                              <a:pt x="816" y="279"/>
                            </a:lnTo>
                            <a:lnTo>
                              <a:pt x="816" y="282"/>
                            </a:lnTo>
                            <a:lnTo>
                              <a:pt x="816" y="250"/>
                            </a:lnTo>
                            <a:lnTo>
                              <a:pt x="817" y="350"/>
                            </a:lnTo>
                            <a:lnTo>
                              <a:pt x="817" y="358"/>
                            </a:lnTo>
                            <a:lnTo>
                              <a:pt x="817" y="288"/>
                            </a:lnTo>
                            <a:lnTo>
                              <a:pt x="818" y="288"/>
                            </a:lnTo>
                            <a:lnTo>
                              <a:pt x="818" y="325"/>
                            </a:lnTo>
                            <a:lnTo>
                              <a:pt x="818" y="333"/>
                            </a:lnTo>
                            <a:lnTo>
                              <a:pt x="819" y="233"/>
                            </a:lnTo>
                            <a:lnTo>
                              <a:pt x="819" y="230"/>
                            </a:lnTo>
                            <a:lnTo>
                              <a:pt x="819" y="229"/>
                            </a:lnTo>
                            <a:lnTo>
                              <a:pt x="819" y="233"/>
                            </a:lnTo>
                            <a:lnTo>
                              <a:pt x="820" y="262"/>
                            </a:lnTo>
                            <a:lnTo>
                              <a:pt x="820" y="270"/>
                            </a:lnTo>
                            <a:lnTo>
                              <a:pt x="820" y="315"/>
                            </a:lnTo>
                            <a:lnTo>
                              <a:pt x="821" y="350"/>
                            </a:lnTo>
                            <a:lnTo>
                              <a:pt x="821" y="268"/>
                            </a:lnTo>
                            <a:lnTo>
                              <a:pt x="821" y="298"/>
                            </a:lnTo>
                            <a:lnTo>
                              <a:pt x="821" y="274"/>
                            </a:lnTo>
                            <a:lnTo>
                              <a:pt x="821" y="304"/>
                            </a:lnTo>
                            <a:lnTo>
                              <a:pt x="822" y="272"/>
                            </a:lnTo>
                            <a:lnTo>
                              <a:pt x="822" y="317"/>
                            </a:lnTo>
                            <a:lnTo>
                              <a:pt x="822" y="357"/>
                            </a:lnTo>
                            <a:lnTo>
                              <a:pt x="822" y="330"/>
                            </a:lnTo>
                            <a:lnTo>
                              <a:pt x="823" y="341"/>
                            </a:lnTo>
                            <a:lnTo>
                              <a:pt x="823" y="330"/>
                            </a:lnTo>
                            <a:lnTo>
                              <a:pt x="823" y="378"/>
                            </a:lnTo>
                            <a:lnTo>
                              <a:pt x="823" y="415"/>
                            </a:lnTo>
                            <a:lnTo>
                              <a:pt x="824" y="309"/>
                            </a:lnTo>
                            <a:lnTo>
                              <a:pt x="824" y="325"/>
                            </a:lnTo>
                            <a:lnTo>
                              <a:pt x="824" y="309"/>
                            </a:lnTo>
                            <a:lnTo>
                              <a:pt x="825" y="340"/>
                            </a:lnTo>
                            <a:lnTo>
                              <a:pt x="825" y="362"/>
                            </a:lnTo>
                            <a:lnTo>
                              <a:pt x="825" y="359"/>
                            </a:lnTo>
                            <a:lnTo>
                              <a:pt x="825" y="371"/>
                            </a:lnTo>
                            <a:lnTo>
                              <a:pt x="826" y="370"/>
                            </a:lnTo>
                            <a:lnTo>
                              <a:pt x="826" y="287"/>
                            </a:lnTo>
                            <a:lnTo>
                              <a:pt x="826" y="312"/>
                            </a:lnTo>
                            <a:lnTo>
                              <a:pt x="826" y="307"/>
                            </a:lnTo>
                            <a:lnTo>
                              <a:pt x="827" y="325"/>
                            </a:lnTo>
                            <a:lnTo>
                              <a:pt x="827" y="321"/>
                            </a:lnTo>
                            <a:lnTo>
                              <a:pt x="827" y="343"/>
                            </a:lnTo>
                            <a:lnTo>
                              <a:pt x="827" y="320"/>
                            </a:lnTo>
                            <a:lnTo>
                              <a:pt x="828" y="308"/>
                            </a:lnTo>
                            <a:lnTo>
                              <a:pt x="828" y="246"/>
                            </a:lnTo>
                            <a:lnTo>
                              <a:pt x="828" y="283"/>
                            </a:lnTo>
                            <a:lnTo>
                              <a:pt x="828" y="292"/>
                            </a:lnTo>
                            <a:lnTo>
                              <a:pt x="828" y="282"/>
                            </a:lnTo>
                            <a:lnTo>
                              <a:pt x="829" y="280"/>
                            </a:lnTo>
                            <a:lnTo>
                              <a:pt x="829" y="297"/>
                            </a:lnTo>
                            <a:lnTo>
                              <a:pt x="829" y="300"/>
                            </a:lnTo>
                            <a:lnTo>
                              <a:pt x="830" y="318"/>
                            </a:lnTo>
                            <a:lnTo>
                              <a:pt x="830" y="290"/>
                            </a:lnTo>
                            <a:lnTo>
                              <a:pt x="830" y="296"/>
                            </a:lnTo>
                            <a:lnTo>
                              <a:pt x="830" y="266"/>
                            </a:lnTo>
                            <a:lnTo>
                              <a:pt x="831" y="278"/>
                            </a:lnTo>
                            <a:lnTo>
                              <a:pt x="831" y="307"/>
                            </a:lnTo>
                            <a:lnTo>
                              <a:pt x="831" y="311"/>
                            </a:lnTo>
                            <a:lnTo>
                              <a:pt x="832" y="329"/>
                            </a:lnTo>
                            <a:lnTo>
                              <a:pt x="832" y="304"/>
                            </a:lnTo>
                            <a:lnTo>
                              <a:pt x="832" y="285"/>
                            </a:lnTo>
                            <a:lnTo>
                              <a:pt x="832" y="293"/>
                            </a:lnTo>
                            <a:lnTo>
                              <a:pt x="832" y="242"/>
                            </a:lnTo>
                            <a:lnTo>
                              <a:pt x="832" y="268"/>
                            </a:lnTo>
                            <a:lnTo>
                              <a:pt x="833" y="350"/>
                            </a:lnTo>
                            <a:lnTo>
                              <a:pt x="833" y="334"/>
                            </a:lnTo>
                            <a:lnTo>
                              <a:pt x="833" y="362"/>
                            </a:lnTo>
                            <a:lnTo>
                              <a:pt x="834" y="354"/>
                            </a:lnTo>
                            <a:lnTo>
                              <a:pt x="834" y="347"/>
                            </a:lnTo>
                            <a:lnTo>
                              <a:pt x="834" y="357"/>
                            </a:lnTo>
                            <a:lnTo>
                              <a:pt x="834" y="357"/>
                            </a:lnTo>
                            <a:lnTo>
                              <a:pt x="835" y="329"/>
                            </a:lnTo>
                            <a:lnTo>
                              <a:pt x="835" y="337"/>
                            </a:lnTo>
                            <a:lnTo>
                              <a:pt x="835" y="320"/>
                            </a:lnTo>
                            <a:lnTo>
                              <a:pt x="835" y="305"/>
                            </a:lnTo>
                            <a:lnTo>
                              <a:pt x="835" y="315"/>
                            </a:lnTo>
                            <a:lnTo>
                              <a:pt x="836" y="305"/>
                            </a:lnTo>
                            <a:lnTo>
                              <a:pt x="836" y="293"/>
                            </a:lnTo>
                            <a:lnTo>
                              <a:pt x="836" y="271"/>
                            </a:lnTo>
                            <a:lnTo>
                              <a:pt x="837" y="289"/>
                            </a:lnTo>
                            <a:lnTo>
                              <a:pt x="837" y="323"/>
                            </a:lnTo>
                            <a:lnTo>
                              <a:pt x="837" y="288"/>
                            </a:lnTo>
                            <a:lnTo>
                              <a:pt x="837" y="280"/>
                            </a:lnTo>
                            <a:lnTo>
                              <a:pt x="837" y="325"/>
                            </a:lnTo>
                            <a:lnTo>
                              <a:pt x="838" y="381"/>
                            </a:lnTo>
                            <a:lnTo>
                              <a:pt x="838" y="334"/>
                            </a:lnTo>
                            <a:lnTo>
                              <a:pt x="838" y="324"/>
                            </a:lnTo>
                            <a:lnTo>
                              <a:pt x="839" y="301"/>
                            </a:lnTo>
                            <a:lnTo>
                              <a:pt x="839" y="272"/>
                            </a:lnTo>
                            <a:lnTo>
                              <a:pt x="839" y="251"/>
                            </a:lnTo>
                            <a:lnTo>
                              <a:pt x="839" y="253"/>
                            </a:lnTo>
                            <a:lnTo>
                              <a:pt x="840" y="252"/>
                            </a:lnTo>
                            <a:lnTo>
                              <a:pt x="840" y="269"/>
                            </a:lnTo>
                            <a:lnTo>
                              <a:pt x="840" y="301"/>
                            </a:lnTo>
                            <a:lnTo>
                              <a:pt x="841" y="294"/>
                            </a:lnTo>
                            <a:lnTo>
                              <a:pt x="841" y="290"/>
                            </a:lnTo>
                            <a:lnTo>
                              <a:pt x="841" y="279"/>
                            </a:lnTo>
                            <a:lnTo>
                              <a:pt x="842" y="284"/>
                            </a:lnTo>
                            <a:lnTo>
                              <a:pt x="842" y="320"/>
                            </a:lnTo>
                            <a:lnTo>
                              <a:pt x="842" y="351"/>
                            </a:lnTo>
                            <a:lnTo>
                              <a:pt x="842" y="344"/>
                            </a:lnTo>
                            <a:lnTo>
                              <a:pt x="843" y="322"/>
                            </a:lnTo>
                            <a:lnTo>
                              <a:pt x="843" y="318"/>
                            </a:lnTo>
                            <a:lnTo>
                              <a:pt x="843" y="334"/>
                            </a:lnTo>
                            <a:lnTo>
                              <a:pt x="844" y="313"/>
                            </a:lnTo>
                            <a:lnTo>
                              <a:pt x="844" y="305"/>
                            </a:lnTo>
                            <a:lnTo>
                              <a:pt x="844" y="319"/>
                            </a:lnTo>
                            <a:lnTo>
                              <a:pt x="844" y="301"/>
                            </a:lnTo>
                            <a:lnTo>
                              <a:pt x="845" y="339"/>
                            </a:lnTo>
                            <a:lnTo>
                              <a:pt x="845" y="323"/>
                            </a:lnTo>
                            <a:lnTo>
                              <a:pt x="845" y="294"/>
                            </a:lnTo>
                            <a:lnTo>
                              <a:pt x="845" y="307"/>
                            </a:lnTo>
                            <a:lnTo>
                              <a:pt x="845" y="304"/>
                            </a:lnTo>
                            <a:lnTo>
                              <a:pt x="846" y="304"/>
                            </a:lnTo>
                            <a:lnTo>
                              <a:pt x="846" y="240"/>
                            </a:lnTo>
                            <a:lnTo>
                              <a:pt x="846" y="222"/>
                            </a:lnTo>
                            <a:lnTo>
                              <a:pt x="847" y="201"/>
                            </a:lnTo>
                            <a:lnTo>
                              <a:pt x="847" y="215"/>
                            </a:lnTo>
                            <a:lnTo>
                              <a:pt x="847" y="184"/>
                            </a:lnTo>
                            <a:lnTo>
                              <a:pt x="847" y="186"/>
                            </a:lnTo>
                            <a:lnTo>
                              <a:pt x="848" y="185"/>
                            </a:lnTo>
                            <a:lnTo>
                              <a:pt x="848" y="137"/>
                            </a:lnTo>
                            <a:lnTo>
                              <a:pt x="848" y="114"/>
                            </a:lnTo>
                            <a:lnTo>
                              <a:pt x="849" y="18"/>
                            </a:lnTo>
                            <a:lnTo>
                              <a:pt x="849" y="23"/>
                            </a:lnTo>
                            <a:lnTo>
                              <a:pt x="849" y="109"/>
                            </a:lnTo>
                            <a:lnTo>
                              <a:pt x="849" y="106"/>
                            </a:lnTo>
                            <a:lnTo>
                              <a:pt x="850" y="165"/>
                            </a:lnTo>
                            <a:lnTo>
                              <a:pt x="850" y="187"/>
                            </a:lnTo>
                            <a:lnTo>
                              <a:pt x="850" y="198"/>
                            </a:lnTo>
                            <a:lnTo>
                              <a:pt x="851" y="264"/>
                            </a:lnTo>
                            <a:lnTo>
                              <a:pt x="851" y="285"/>
                            </a:lnTo>
                            <a:lnTo>
                              <a:pt x="851" y="219"/>
                            </a:lnTo>
                            <a:lnTo>
                              <a:pt x="851" y="234"/>
                            </a:lnTo>
                            <a:lnTo>
                              <a:pt x="852" y="237"/>
                            </a:lnTo>
                            <a:lnTo>
                              <a:pt x="852" y="137"/>
                            </a:lnTo>
                            <a:lnTo>
                              <a:pt x="852" y="130"/>
                            </a:lnTo>
                            <a:lnTo>
                              <a:pt x="853" y="85"/>
                            </a:lnTo>
                            <a:lnTo>
                              <a:pt x="853" y="99"/>
                            </a:lnTo>
                            <a:lnTo>
                              <a:pt x="853" y="161"/>
                            </a:lnTo>
                            <a:lnTo>
                              <a:pt x="853" y="169"/>
                            </a:lnTo>
                            <a:lnTo>
                              <a:pt x="854" y="161"/>
                            </a:lnTo>
                            <a:lnTo>
                              <a:pt x="854" y="181"/>
                            </a:lnTo>
                            <a:lnTo>
                              <a:pt x="854" y="227"/>
                            </a:lnTo>
                            <a:lnTo>
                              <a:pt x="855" y="283"/>
                            </a:lnTo>
                            <a:lnTo>
                              <a:pt x="855" y="306"/>
                            </a:lnTo>
                            <a:lnTo>
                              <a:pt x="855" y="279"/>
                            </a:lnTo>
                            <a:lnTo>
                              <a:pt x="855" y="242"/>
                            </a:lnTo>
                            <a:lnTo>
                              <a:pt x="856" y="209"/>
                            </a:lnTo>
                            <a:lnTo>
                              <a:pt x="856" y="252"/>
                            </a:lnTo>
                            <a:lnTo>
                              <a:pt x="857" y="316"/>
                            </a:lnTo>
                            <a:lnTo>
                              <a:pt x="857" y="365"/>
                            </a:lnTo>
                            <a:lnTo>
                              <a:pt x="857" y="279"/>
                            </a:lnTo>
                            <a:lnTo>
                              <a:pt x="857" y="289"/>
                            </a:lnTo>
                            <a:lnTo>
                              <a:pt x="858" y="314"/>
                            </a:lnTo>
                            <a:lnTo>
                              <a:pt x="858" y="332"/>
                            </a:lnTo>
                            <a:lnTo>
                              <a:pt x="858" y="293"/>
                            </a:lnTo>
                            <a:lnTo>
                              <a:pt x="859" y="323"/>
                            </a:lnTo>
                            <a:lnTo>
                              <a:pt x="859" y="281"/>
                            </a:lnTo>
                            <a:lnTo>
                              <a:pt x="859" y="274"/>
                            </a:lnTo>
                            <a:lnTo>
                              <a:pt x="859" y="314"/>
                            </a:lnTo>
                            <a:lnTo>
                              <a:pt x="859" y="302"/>
                            </a:lnTo>
                            <a:lnTo>
                              <a:pt x="860" y="337"/>
                            </a:lnTo>
                            <a:lnTo>
                              <a:pt x="860" y="380"/>
                            </a:lnTo>
                            <a:lnTo>
                              <a:pt x="860" y="347"/>
                            </a:lnTo>
                            <a:lnTo>
                              <a:pt x="861" y="376"/>
                            </a:lnTo>
                            <a:lnTo>
                              <a:pt x="861" y="406"/>
                            </a:lnTo>
                            <a:lnTo>
                              <a:pt x="861" y="448"/>
                            </a:lnTo>
                            <a:lnTo>
                              <a:pt x="861" y="450"/>
                            </a:lnTo>
                            <a:lnTo>
                              <a:pt x="862" y="418"/>
                            </a:lnTo>
                            <a:lnTo>
                              <a:pt x="862" y="461"/>
                            </a:lnTo>
                            <a:lnTo>
                              <a:pt x="862" y="430"/>
                            </a:lnTo>
                            <a:lnTo>
                              <a:pt x="862" y="379"/>
                            </a:lnTo>
                            <a:lnTo>
                              <a:pt x="863" y="376"/>
                            </a:lnTo>
                            <a:lnTo>
                              <a:pt x="863" y="383"/>
                            </a:lnTo>
                            <a:lnTo>
                              <a:pt x="863" y="354"/>
                            </a:lnTo>
                            <a:lnTo>
                              <a:pt x="863" y="374"/>
                            </a:lnTo>
                            <a:lnTo>
                              <a:pt x="864" y="408"/>
                            </a:lnTo>
                            <a:lnTo>
                              <a:pt x="864" y="435"/>
                            </a:lnTo>
                            <a:lnTo>
                              <a:pt x="864" y="384"/>
                            </a:lnTo>
                            <a:lnTo>
                              <a:pt x="864" y="400"/>
                            </a:lnTo>
                            <a:lnTo>
                              <a:pt x="865" y="380"/>
                            </a:lnTo>
                            <a:lnTo>
                              <a:pt x="865" y="421"/>
                            </a:lnTo>
                            <a:lnTo>
                              <a:pt x="865" y="413"/>
                            </a:lnTo>
                            <a:lnTo>
                              <a:pt x="866" y="392"/>
                            </a:lnTo>
                            <a:lnTo>
                              <a:pt x="866" y="393"/>
                            </a:lnTo>
                            <a:lnTo>
                              <a:pt x="866" y="405"/>
                            </a:lnTo>
                            <a:lnTo>
                              <a:pt x="866" y="391"/>
                            </a:lnTo>
                            <a:lnTo>
                              <a:pt x="867" y="404"/>
                            </a:lnTo>
                            <a:lnTo>
                              <a:pt x="867" y="384"/>
                            </a:lnTo>
                            <a:lnTo>
                              <a:pt x="867" y="440"/>
                            </a:lnTo>
                            <a:lnTo>
                              <a:pt x="867" y="414"/>
                            </a:lnTo>
                            <a:lnTo>
                              <a:pt x="868" y="410"/>
                            </a:lnTo>
                            <a:lnTo>
                              <a:pt x="868" y="448"/>
                            </a:lnTo>
                            <a:lnTo>
                              <a:pt x="868" y="453"/>
                            </a:lnTo>
                            <a:lnTo>
                              <a:pt x="868" y="429"/>
                            </a:lnTo>
                            <a:lnTo>
                              <a:pt x="869" y="432"/>
                            </a:lnTo>
                            <a:lnTo>
                              <a:pt x="869" y="452"/>
                            </a:lnTo>
                            <a:lnTo>
                              <a:pt x="869" y="440"/>
                            </a:lnTo>
                            <a:lnTo>
                              <a:pt x="869" y="424"/>
                            </a:lnTo>
                            <a:lnTo>
                              <a:pt x="869" y="452"/>
                            </a:lnTo>
                            <a:lnTo>
                              <a:pt x="870" y="446"/>
                            </a:lnTo>
                            <a:lnTo>
                              <a:pt x="870" y="385"/>
                            </a:lnTo>
                            <a:lnTo>
                              <a:pt x="870" y="381"/>
                            </a:lnTo>
                            <a:lnTo>
                              <a:pt x="870" y="372"/>
                            </a:lnTo>
                            <a:lnTo>
                              <a:pt x="871" y="382"/>
                            </a:lnTo>
                            <a:lnTo>
                              <a:pt x="871" y="337"/>
                            </a:lnTo>
                            <a:lnTo>
                              <a:pt x="871" y="325"/>
                            </a:lnTo>
                            <a:lnTo>
                              <a:pt x="872" y="302"/>
                            </a:lnTo>
                            <a:lnTo>
                              <a:pt x="872" y="285"/>
                            </a:lnTo>
                            <a:lnTo>
                              <a:pt x="872" y="308"/>
                            </a:lnTo>
                            <a:lnTo>
                              <a:pt x="872" y="310"/>
                            </a:lnTo>
                            <a:lnTo>
                              <a:pt x="873" y="307"/>
                            </a:lnTo>
                            <a:lnTo>
                              <a:pt x="873" y="320"/>
                            </a:lnTo>
                            <a:lnTo>
                              <a:pt x="873" y="342"/>
                            </a:lnTo>
                            <a:lnTo>
                              <a:pt x="873" y="315"/>
                            </a:lnTo>
                            <a:lnTo>
                              <a:pt x="874" y="319"/>
                            </a:lnTo>
                            <a:lnTo>
                              <a:pt x="874" y="342"/>
                            </a:lnTo>
                            <a:lnTo>
                              <a:pt x="874" y="334"/>
                            </a:lnTo>
                            <a:lnTo>
                              <a:pt x="874" y="348"/>
                            </a:lnTo>
                            <a:lnTo>
                              <a:pt x="875" y="379"/>
                            </a:lnTo>
                            <a:lnTo>
                              <a:pt x="875" y="342"/>
                            </a:lnTo>
                            <a:lnTo>
                              <a:pt x="875" y="316"/>
                            </a:lnTo>
                            <a:lnTo>
                              <a:pt x="875" y="348"/>
                            </a:lnTo>
                            <a:lnTo>
                              <a:pt x="876" y="331"/>
                            </a:lnTo>
                            <a:lnTo>
                              <a:pt x="876" y="307"/>
                            </a:lnTo>
                            <a:lnTo>
                              <a:pt x="876" y="292"/>
                            </a:lnTo>
                            <a:lnTo>
                              <a:pt x="876" y="317"/>
                            </a:lnTo>
                            <a:lnTo>
                              <a:pt x="877" y="303"/>
                            </a:lnTo>
                            <a:lnTo>
                              <a:pt x="877" y="267"/>
                            </a:lnTo>
                            <a:lnTo>
                              <a:pt x="877" y="271"/>
                            </a:lnTo>
                            <a:lnTo>
                              <a:pt x="877" y="271"/>
                            </a:lnTo>
                            <a:lnTo>
                              <a:pt x="877" y="294"/>
                            </a:lnTo>
                            <a:lnTo>
                              <a:pt x="878" y="290"/>
                            </a:lnTo>
                            <a:lnTo>
                              <a:pt x="878" y="338"/>
                            </a:lnTo>
                            <a:lnTo>
                              <a:pt x="878" y="313"/>
                            </a:lnTo>
                            <a:lnTo>
                              <a:pt x="879" y="306"/>
                            </a:lnTo>
                            <a:lnTo>
                              <a:pt x="879" y="323"/>
                            </a:lnTo>
                            <a:lnTo>
                              <a:pt x="879" y="303"/>
                            </a:lnTo>
                            <a:lnTo>
                              <a:pt x="879" y="330"/>
                            </a:lnTo>
                            <a:lnTo>
                              <a:pt x="880" y="333"/>
                            </a:lnTo>
                            <a:lnTo>
                              <a:pt x="880" y="330"/>
                            </a:lnTo>
                            <a:lnTo>
                              <a:pt x="880" y="367"/>
                            </a:lnTo>
                            <a:lnTo>
                              <a:pt x="880" y="345"/>
                            </a:lnTo>
                            <a:lnTo>
                              <a:pt x="880" y="333"/>
                            </a:lnTo>
                            <a:lnTo>
                              <a:pt x="881" y="323"/>
                            </a:lnTo>
                            <a:lnTo>
                              <a:pt x="881" y="350"/>
                            </a:lnTo>
                            <a:lnTo>
                              <a:pt x="881" y="361"/>
                            </a:lnTo>
                            <a:lnTo>
                              <a:pt x="881" y="293"/>
                            </a:lnTo>
                            <a:lnTo>
                              <a:pt x="882" y="307"/>
                            </a:lnTo>
                            <a:lnTo>
                              <a:pt x="882" y="341"/>
                            </a:lnTo>
                            <a:lnTo>
                              <a:pt x="882" y="330"/>
                            </a:lnTo>
                            <a:lnTo>
                              <a:pt x="882" y="350"/>
                            </a:lnTo>
                            <a:lnTo>
                              <a:pt x="882" y="371"/>
                            </a:lnTo>
                            <a:lnTo>
                              <a:pt x="883" y="353"/>
                            </a:lnTo>
                            <a:lnTo>
                              <a:pt x="883" y="351"/>
                            </a:lnTo>
                            <a:lnTo>
                              <a:pt x="883" y="362"/>
                            </a:lnTo>
                            <a:lnTo>
                              <a:pt x="883" y="317"/>
                            </a:lnTo>
                            <a:lnTo>
                              <a:pt x="884" y="315"/>
                            </a:lnTo>
                            <a:lnTo>
                              <a:pt x="884" y="258"/>
                            </a:lnTo>
                            <a:lnTo>
                              <a:pt x="884" y="250"/>
                            </a:lnTo>
                            <a:lnTo>
                              <a:pt x="884" y="243"/>
                            </a:lnTo>
                            <a:lnTo>
                              <a:pt x="885" y="244"/>
                            </a:lnTo>
                            <a:lnTo>
                              <a:pt x="885" y="207"/>
                            </a:lnTo>
                            <a:lnTo>
                              <a:pt x="885" y="185"/>
                            </a:lnTo>
                            <a:lnTo>
                              <a:pt x="885" y="224"/>
                            </a:lnTo>
                            <a:lnTo>
                              <a:pt x="885" y="221"/>
                            </a:lnTo>
                            <a:lnTo>
                              <a:pt x="885" y="189"/>
                            </a:lnTo>
                            <a:lnTo>
                              <a:pt x="886" y="147"/>
                            </a:lnTo>
                            <a:lnTo>
                              <a:pt x="886" y="165"/>
                            </a:lnTo>
                            <a:lnTo>
                              <a:pt x="886" y="193"/>
                            </a:lnTo>
                            <a:lnTo>
                              <a:pt x="887" y="170"/>
                            </a:lnTo>
                            <a:lnTo>
                              <a:pt x="887" y="231"/>
                            </a:lnTo>
                            <a:lnTo>
                              <a:pt x="887" y="236"/>
                            </a:lnTo>
                            <a:lnTo>
                              <a:pt x="888" y="197"/>
                            </a:lnTo>
                            <a:lnTo>
                              <a:pt x="888" y="225"/>
                            </a:lnTo>
                            <a:lnTo>
                              <a:pt x="888" y="233"/>
                            </a:lnTo>
                            <a:lnTo>
                              <a:pt x="888" y="217"/>
                            </a:lnTo>
                            <a:lnTo>
                              <a:pt x="889" y="252"/>
                            </a:lnTo>
                            <a:lnTo>
                              <a:pt x="889" y="215"/>
                            </a:lnTo>
                            <a:lnTo>
                              <a:pt x="889" y="249"/>
                            </a:lnTo>
                            <a:lnTo>
                              <a:pt x="889" y="279"/>
                            </a:lnTo>
                            <a:lnTo>
                              <a:pt x="890" y="298"/>
                            </a:lnTo>
                            <a:lnTo>
                              <a:pt x="890" y="282"/>
                            </a:lnTo>
                            <a:lnTo>
                              <a:pt x="890" y="277"/>
                            </a:lnTo>
                            <a:lnTo>
                              <a:pt x="890" y="302"/>
                            </a:lnTo>
                            <a:lnTo>
                              <a:pt x="891" y="270"/>
                            </a:lnTo>
                            <a:lnTo>
                              <a:pt x="891" y="222"/>
                            </a:lnTo>
                            <a:lnTo>
                              <a:pt x="891" y="276"/>
                            </a:lnTo>
                            <a:lnTo>
                              <a:pt x="891" y="247"/>
                            </a:lnTo>
                            <a:lnTo>
                              <a:pt x="892" y="269"/>
                            </a:lnTo>
                            <a:lnTo>
                              <a:pt x="892" y="253"/>
                            </a:lnTo>
                            <a:lnTo>
                              <a:pt x="892" y="248"/>
                            </a:lnTo>
                            <a:lnTo>
                              <a:pt x="893" y="366"/>
                            </a:lnTo>
                            <a:lnTo>
                              <a:pt x="893" y="356"/>
                            </a:lnTo>
                            <a:lnTo>
                              <a:pt x="893" y="323"/>
                            </a:lnTo>
                            <a:lnTo>
                              <a:pt x="893" y="328"/>
                            </a:lnTo>
                            <a:lnTo>
                              <a:pt x="894" y="363"/>
                            </a:lnTo>
                            <a:lnTo>
                              <a:pt x="894" y="395"/>
                            </a:lnTo>
                            <a:lnTo>
                              <a:pt x="894" y="252"/>
                            </a:lnTo>
                            <a:lnTo>
                              <a:pt x="895" y="227"/>
                            </a:lnTo>
                            <a:lnTo>
                              <a:pt x="895" y="237"/>
                            </a:lnTo>
                            <a:lnTo>
                              <a:pt x="895" y="274"/>
                            </a:lnTo>
                            <a:lnTo>
                              <a:pt x="896" y="241"/>
                            </a:lnTo>
                            <a:lnTo>
                              <a:pt x="896" y="260"/>
                            </a:lnTo>
                            <a:lnTo>
                              <a:pt x="896" y="212"/>
                            </a:lnTo>
                            <a:lnTo>
                              <a:pt x="897" y="209"/>
                            </a:lnTo>
                            <a:lnTo>
                              <a:pt x="897" y="128"/>
                            </a:lnTo>
                            <a:lnTo>
                              <a:pt x="897" y="122"/>
                            </a:lnTo>
                            <a:lnTo>
                              <a:pt x="898" y="230"/>
                            </a:lnTo>
                            <a:lnTo>
                              <a:pt x="898" y="269"/>
                            </a:lnTo>
                            <a:lnTo>
                              <a:pt x="898" y="212"/>
                            </a:lnTo>
                            <a:lnTo>
                              <a:pt x="899" y="255"/>
                            </a:lnTo>
                            <a:lnTo>
                              <a:pt x="899" y="280"/>
                            </a:lnTo>
                            <a:lnTo>
                              <a:pt x="899" y="286"/>
                            </a:lnTo>
                            <a:lnTo>
                              <a:pt x="900" y="211"/>
                            </a:lnTo>
                            <a:lnTo>
                              <a:pt x="900" y="230"/>
                            </a:lnTo>
                            <a:lnTo>
                              <a:pt x="900" y="266"/>
                            </a:lnTo>
                            <a:lnTo>
                              <a:pt x="901" y="310"/>
                            </a:lnTo>
                            <a:lnTo>
                              <a:pt x="901" y="282"/>
                            </a:lnTo>
                            <a:lnTo>
                              <a:pt x="901" y="291"/>
                            </a:lnTo>
                            <a:lnTo>
                              <a:pt x="901" y="293"/>
                            </a:lnTo>
                            <a:lnTo>
                              <a:pt x="901" y="304"/>
                            </a:lnTo>
                            <a:lnTo>
                              <a:pt x="902" y="293"/>
                            </a:lnTo>
                            <a:lnTo>
                              <a:pt x="902" y="316"/>
                            </a:lnTo>
                            <a:lnTo>
                              <a:pt x="902" y="339"/>
                            </a:lnTo>
                            <a:lnTo>
                              <a:pt x="902" y="335"/>
                            </a:lnTo>
                            <a:lnTo>
                              <a:pt x="902" y="330"/>
                            </a:lnTo>
                            <a:lnTo>
                              <a:pt x="903" y="321"/>
                            </a:lnTo>
                            <a:lnTo>
                              <a:pt x="903" y="325"/>
                            </a:lnTo>
                            <a:lnTo>
                              <a:pt x="903" y="304"/>
                            </a:lnTo>
                            <a:lnTo>
                              <a:pt x="903" y="287"/>
                            </a:lnTo>
                            <a:lnTo>
                              <a:pt x="904" y="297"/>
                            </a:lnTo>
                            <a:lnTo>
                              <a:pt x="904" y="351"/>
                            </a:lnTo>
                            <a:lnTo>
                              <a:pt x="904" y="361"/>
                            </a:lnTo>
                            <a:lnTo>
                              <a:pt x="904" y="328"/>
                            </a:lnTo>
                            <a:lnTo>
                              <a:pt x="904" y="352"/>
                            </a:lnTo>
                            <a:lnTo>
                              <a:pt x="905" y="338"/>
                            </a:lnTo>
                            <a:lnTo>
                              <a:pt x="905" y="327"/>
                            </a:lnTo>
                            <a:lnTo>
                              <a:pt x="906" y="281"/>
                            </a:lnTo>
                            <a:lnTo>
                              <a:pt x="906" y="255"/>
                            </a:lnTo>
                            <a:lnTo>
                              <a:pt x="906" y="251"/>
                            </a:lnTo>
                            <a:lnTo>
                              <a:pt x="906" y="256"/>
                            </a:lnTo>
                            <a:lnTo>
                              <a:pt x="906" y="258"/>
                            </a:lnTo>
                            <a:lnTo>
                              <a:pt x="907" y="298"/>
                            </a:lnTo>
                            <a:lnTo>
                              <a:pt x="907" y="246"/>
                            </a:lnTo>
                            <a:lnTo>
                              <a:pt x="907" y="252"/>
                            </a:lnTo>
                            <a:lnTo>
                              <a:pt x="908" y="257"/>
                            </a:lnTo>
                            <a:lnTo>
                              <a:pt x="908" y="247"/>
                            </a:lnTo>
                            <a:lnTo>
                              <a:pt x="908" y="206"/>
                            </a:lnTo>
                            <a:lnTo>
                              <a:pt x="908" y="221"/>
                            </a:lnTo>
                            <a:lnTo>
                              <a:pt x="909" y="175"/>
                            </a:lnTo>
                            <a:lnTo>
                              <a:pt x="909" y="268"/>
                            </a:lnTo>
                            <a:lnTo>
                              <a:pt x="909" y="178"/>
                            </a:lnTo>
                            <a:lnTo>
                              <a:pt x="909" y="172"/>
                            </a:lnTo>
                            <a:lnTo>
                              <a:pt x="910" y="191"/>
                            </a:lnTo>
                            <a:lnTo>
                              <a:pt x="910" y="210"/>
                            </a:lnTo>
                            <a:lnTo>
                              <a:pt x="910" y="223"/>
                            </a:lnTo>
                            <a:lnTo>
                              <a:pt x="910" y="236"/>
                            </a:lnTo>
                            <a:lnTo>
                              <a:pt x="911" y="330"/>
                            </a:lnTo>
                            <a:lnTo>
                              <a:pt x="911" y="288"/>
                            </a:lnTo>
                            <a:lnTo>
                              <a:pt x="911" y="263"/>
                            </a:lnTo>
                            <a:lnTo>
                              <a:pt x="911" y="257"/>
                            </a:lnTo>
                            <a:lnTo>
                              <a:pt x="912" y="265"/>
                            </a:lnTo>
                            <a:lnTo>
                              <a:pt x="912" y="241"/>
                            </a:lnTo>
                            <a:lnTo>
                              <a:pt x="912" y="255"/>
                            </a:lnTo>
                            <a:lnTo>
                              <a:pt x="912" y="266"/>
                            </a:lnTo>
                            <a:lnTo>
                              <a:pt x="912" y="272"/>
                            </a:lnTo>
                            <a:lnTo>
                              <a:pt x="913" y="219"/>
                            </a:lnTo>
                            <a:lnTo>
                              <a:pt x="913" y="232"/>
                            </a:lnTo>
                            <a:lnTo>
                              <a:pt x="913" y="257"/>
                            </a:lnTo>
                            <a:lnTo>
                              <a:pt x="914" y="283"/>
                            </a:lnTo>
                            <a:lnTo>
                              <a:pt x="914" y="285"/>
                            </a:lnTo>
                            <a:lnTo>
                              <a:pt x="914" y="260"/>
                            </a:lnTo>
                            <a:lnTo>
                              <a:pt x="914" y="248"/>
                            </a:lnTo>
                            <a:lnTo>
                              <a:pt x="915" y="238"/>
                            </a:lnTo>
                            <a:lnTo>
                              <a:pt x="915" y="208"/>
                            </a:lnTo>
                            <a:lnTo>
                              <a:pt x="915" y="215"/>
                            </a:lnTo>
                            <a:lnTo>
                              <a:pt x="915" y="185"/>
                            </a:lnTo>
                            <a:lnTo>
                              <a:pt x="916" y="176"/>
                            </a:lnTo>
                            <a:lnTo>
                              <a:pt x="916" y="239"/>
                            </a:lnTo>
                            <a:lnTo>
                              <a:pt x="916" y="207"/>
                            </a:lnTo>
                            <a:lnTo>
                              <a:pt x="916" y="236"/>
                            </a:lnTo>
                            <a:lnTo>
                              <a:pt x="917" y="223"/>
                            </a:lnTo>
                            <a:lnTo>
                              <a:pt x="917" y="241"/>
                            </a:lnTo>
                            <a:lnTo>
                              <a:pt x="917" y="259"/>
                            </a:lnTo>
                            <a:lnTo>
                              <a:pt x="917" y="277"/>
                            </a:lnTo>
                            <a:lnTo>
                              <a:pt x="917" y="269"/>
                            </a:lnTo>
                            <a:lnTo>
                              <a:pt x="918" y="291"/>
                            </a:lnTo>
                            <a:lnTo>
                              <a:pt x="918" y="250"/>
                            </a:lnTo>
                            <a:lnTo>
                              <a:pt x="918" y="216"/>
                            </a:lnTo>
                            <a:lnTo>
                              <a:pt x="918" y="212"/>
                            </a:lnTo>
                            <a:lnTo>
                              <a:pt x="919" y="250"/>
                            </a:lnTo>
                            <a:lnTo>
                              <a:pt x="919" y="262"/>
                            </a:lnTo>
                            <a:lnTo>
                              <a:pt x="919" y="301"/>
                            </a:lnTo>
                            <a:lnTo>
                              <a:pt x="919" y="285"/>
                            </a:lnTo>
                            <a:lnTo>
                              <a:pt x="920" y="265"/>
                            </a:lnTo>
                            <a:lnTo>
                              <a:pt x="920" y="272"/>
                            </a:lnTo>
                            <a:lnTo>
                              <a:pt x="920" y="276"/>
                            </a:lnTo>
                            <a:lnTo>
                              <a:pt x="921" y="255"/>
                            </a:lnTo>
                            <a:lnTo>
                              <a:pt x="921" y="268"/>
                            </a:lnTo>
                            <a:lnTo>
                              <a:pt x="921" y="258"/>
                            </a:lnTo>
                            <a:lnTo>
                              <a:pt x="921" y="246"/>
                            </a:lnTo>
                            <a:lnTo>
                              <a:pt x="922" y="214"/>
                            </a:lnTo>
                            <a:lnTo>
                              <a:pt x="922" y="210"/>
                            </a:lnTo>
                            <a:lnTo>
                              <a:pt x="922" y="214"/>
                            </a:lnTo>
                            <a:lnTo>
                              <a:pt x="923" y="196"/>
                            </a:lnTo>
                            <a:lnTo>
                              <a:pt x="923" y="165"/>
                            </a:lnTo>
                            <a:lnTo>
                              <a:pt x="923" y="147"/>
                            </a:lnTo>
                            <a:lnTo>
                              <a:pt x="923" y="215"/>
                            </a:lnTo>
                            <a:lnTo>
                              <a:pt x="924" y="256"/>
                            </a:lnTo>
                            <a:lnTo>
                              <a:pt x="924" y="302"/>
                            </a:lnTo>
                            <a:lnTo>
                              <a:pt x="924" y="349"/>
                            </a:lnTo>
                            <a:lnTo>
                              <a:pt x="924" y="377"/>
                            </a:lnTo>
                            <a:lnTo>
                              <a:pt x="925" y="349"/>
                            </a:lnTo>
                            <a:lnTo>
                              <a:pt x="925" y="329"/>
                            </a:lnTo>
                            <a:lnTo>
                              <a:pt x="925" y="333"/>
                            </a:lnTo>
                            <a:lnTo>
                              <a:pt x="925" y="327"/>
                            </a:lnTo>
                            <a:lnTo>
                              <a:pt x="925" y="341"/>
                            </a:lnTo>
                            <a:lnTo>
                              <a:pt x="926" y="306"/>
                            </a:lnTo>
                            <a:lnTo>
                              <a:pt x="926" y="312"/>
                            </a:lnTo>
                            <a:lnTo>
                              <a:pt x="926" y="320"/>
                            </a:lnTo>
                            <a:lnTo>
                              <a:pt x="926" y="285"/>
                            </a:lnTo>
                            <a:lnTo>
                              <a:pt x="927" y="211"/>
                            </a:lnTo>
                            <a:lnTo>
                              <a:pt x="927" y="239"/>
                            </a:lnTo>
                            <a:lnTo>
                              <a:pt x="927" y="216"/>
                            </a:lnTo>
                            <a:lnTo>
                              <a:pt x="927" y="217"/>
                            </a:lnTo>
                            <a:lnTo>
                              <a:pt x="928" y="291"/>
                            </a:lnTo>
                            <a:lnTo>
                              <a:pt x="928" y="304"/>
                            </a:lnTo>
                            <a:lnTo>
                              <a:pt x="928" y="282"/>
                            </a:lnTo>
                            <a:lnTo>
                              <a:pt x="929" y="236"/>
                            </a:lnTo>
                            <a:lnTo>
                              <a:pt x="929" y="231"/>
                            </a:lnTo>
                            <a:lnTo>
                              <a:pt x="929" y="240"/>
                            </a:lnTo>
                            <a:lnTo>
                              <a:pt x="929" y="234"/>
                            </a:lnTo>
                            <a:lnTo>
                              <a:pt x="929" y="261"/>
                            </a:lnTo>
                            <a:lnTo>
                              <a:pt x="929" y="221"/>
                            </a:lnTo>
                            <a:lnTo>
                              <a:pt x="930" y="224"/>
                            </a:lnTo>
                            <a:lnTo>
                              <a:pt x="930" y="257"/>
                            </a:lnTo>
                            <a:lnTo>
                              <a:pt x="930" y="313"/>
                            </a:lnTo>
                            <a:lnTo>
                              <a:pt x="930" y="273"/>
                            </a:lnTo>
                            <a:lnTo>
                              <a:pt x="931" y="255"/>
                            </a:lnTo>
                            <a:lnTo>
                              <a:pt x="931" y="306"/>
                            </a:lnTo>
                            <a:lnTo>
                              <a:pt x="931" y="323"/>
                            </a:lnTo>
                            <a:lnTo>
                              <a:pt x="931" y="395"/>
                            </a:lnTo>
                            <a:lnTo>
                              <a:pt x="932" y="370"/>
                            </a:lnTo>
                            <a:lnTo>
                              <a:pt x="932" y="345"/>
                            </a:lnTo>
                            <a:lnTo>
                              <a:pt x="932" y="396"/>
                            </a:lnTo>
                            <a:lnTo>
                              <a:pt x="932" y="362"/>
                            </a:lnTo>
                            <a:lnTo>
                              <a:pt x="933" y="372"/>
                            </a:lnTo>
                            <a:lnTo>
                              <a:pt x="933" y="389"/>
                            </a:lnTo>
                            <a:lnTo>
                              <a:pt x="933" y="341"/>
                            </a:lnTo>
                            <a:lnTo>
                              <a:pt x="933" y="321"/>
                            </a:lnTo>
                            <a:lnTo>
                              <a:pt x="933" y="313"/>
                            </a:lnTo>
                            <a:lnTo>
                              <a:pt x="934" y="340"/>
                            </a:lnTo>
                            <a:lnTo>
                              <a:pt x="934" y="343"/>
                            </a:lnTo>
                            <a:lnTo>
                              <a:pt x="934" y="387"/>
                            </a:lnTo>
                            <a:lnTo>
                              <a:pt x="934" y="365"/>
                            </a:lnTo>
                            <a:lnTo>
                              <a:pt x="934" y="368"/>
                            </a:lnTo>
                            <a:lnTo>
                              <a:pt x="935" y="407"/>
                            </a:lnTo>
                            <a:lnTo>
                              <a:pt x="935" y="402"/>
                            </a:lnTo>
                            <a:lnTo>
                              <a:pt x="935" y="364"/>
                            </a:lnTo>
                            <a:lnTo>
                              <a:pt x="935" y="388"/>
                            </a:lnTo>
                            <a:lnTo>
                              <a:pt x="935" y="362"/>
                            </a:lnTo>
                            <a:lnTo>
                              <a:pt x="936" y="337"/>
                            </a:lnTo>
                            <a:lnTo>
                              <a:pt x="936" y="346"/>
                            </a:lnTo>
                            <a:lnTo>
                              <a:pt x="936" y="270"/>
                            </a:lnTo>
                            <a:lnTo>
                              <a:pt x="936" y="236"/>
                            </a:lnTo>
                            <a:lnTo>
                              <a:pt x="937" y="253"/>
                            </a:lnTo>
                            <a:lnTo>
                              <a:pt x="937" y="253"/>
                            </a:lnTo>
                            <a:lnTo>
                              <a:pt x="937" y="242"/>
                            </a:lnTo>
                            <a:lnTo>
                              <a:pt x="937" y="296"/>
                            </a:lnTo>
                            <a:lnTo>
                              <a:pt x="938" y="306"/>
                            </a:lnTo>
                            <a:lnTo>
                              <a:pt x="938" y="321"/>
                            </a:lnTo>
                            <a:lnTo>
                              <a:pt x="938" y="283"/>
                            </a:lnTo>
                            <a:lnTo>
                              <a:pt x="938" y="308"/>
                            </a:lnTo>
                            <a:lnTo>
                              <a:pt x="939" y="286"/>
                            </a:lnTo>
                            <a:lnTo>
                              <a:pt x="939" y="307"/>
                            </a:lnTo>
                            <a:lnTo>
                              <a:pt x="939" y="295"/>
                            </a:lnTo>
                            <a:lnTo>
                              <a:pt x="939" y="318"/>
                            </a:lnTo>
                            <a:lnTo>
                              <a:pt x="940" y="246"/>
                            </a:lnTo>
                            <a:lnTo>
                              <a:pt x="940" y="253"/>
                            </a:lnTo>
                            <a:lnTo>
                              <a:pt x="940" y="229"/>
                            </a:lnTo>
                            <a:lnTo>
                              <a:pt x="940" y="245"/>
                            </a:lnTo>
                            <a:lnTo>
                              <a:pt x="940" y="251"/>
                            </a:lnTo>
                            <a:lnTo>
                              <a:pt x="941" y="216"/>
                            </a:lnTo>
                            <a:lnTo>
                              <a:pt x="941" y="218"/>
                            </a:lnTo>
                            <a:lnTo>
                              <a:pt x="941" y="240"/>
                            </a:lnTo>
                            <a:lnTo>
                              <a:pt x="942" y="315"/>
                            </a:lnTo>
                            <a:lnTo>
                              <a:pt x="942" y="325"/>
                            </a:lnTo>
                            <a:lnTo>
                              <a:pt x="942" y="399"/>
                            </a:lnTo>
                            <a:lnTo>
                              <a:pt x="942" y="383"/>
                            </a:lnTo>
                            <a:lnTo>
                              <a:pt x="943" y="359"/>
                            </a:lnTo>
                            <a:lnTo>
                              <a:pt x="943" y="376"/>
                            </a:lnTo>
                            <a:lnTo>
                              <a:pt x="943" y="353"/>
                            </a:lnTo>
                            <a:lnTo>
                              <a:pt x="944" y="294"/>
                            </a:lnTo>
                            <a:lnTo>
                              <a:pt x="944" y="260"/>
                            </a:lnTo>
                            <a:lnTo>
                              <a:pt x="944" y="292"/>
                            </a:lnTo>
                            <a:lnTo>
                              <a:pt x="945" y="328"/>
                            </a:lnTo>
                            <a:lnTo>
                              <a:pt x="945" y="298"/>
                            </a:lnTo>
                            <a:lnTo>
                              <a:pt x="945" y="334"/>
                            </a:lnTo>
                            <a:lnTo>
                              <a:pt x="946" y="336"/>
                            </a:lnTo>
                            <a:lnTo>
                              <a:pt x="946" y="322"/>
                            </a:lnTo>
                            <a:lnTo>
                              <a:pt x="946" y="345"/>
                            </a:lnTo>
                            <a:lnTo>
                              <a:pt x="946" y="355"/>
                            </a:lnTo>
                            <a:lnTo>
                              <a:pt x="947" y="250"/>
                            </a:lnTo>
                            <a:lnTo>
                              <a:pt x="947" y="244"/>
                            </a:lnTo>
                            <a:lnTo>
                              <a:pt x="947" y="286"/>
                            </a:lnTo>
                            <a:lnTo>
                              <a:pt x="948" y="300"/>
                            </a:lnTo>
                            <a:lnTo>
                              <a:pt x="948" y="294"/>
                            </a:lnTo>
                            <a:lnTo>
                              <a:pt x="948" y="319"/>
                            </a:lnTo>
                            <a:lnTo>
                              <a:pt x="948" y="309"/>
                            </a:lnTo>
                            <a:lnTo>
                              <a:pt x="948" y="368"/>
                            </a:lnTo>
                            <a:lnTo>
                              <a:pt x="949" y="351"/>
                            </a:lnTo>
                            <a:lnTo>
                              <a:pt x="949" y="379"/>
                            </a:lnTo>
                            <a:lnTo>
                              <a:pt x="949" y="375"/>
                            </a:lnTo>
                            <a:lnTo>
                              <a:pt x="950" y="408"/>
                            </a:lnTo>
                            <a:lnTo>
                              <a:pt x="950" y="364"/>
                            </a:lnTo>
                            <a:lnTo>
                              <a:pt x="950" y="363"/>
                            </a:lnTo>
                            <a:lnTo>
                              <a:pt x="950" y="378"/>
                            </a:lnTo>
                            <a:lnTo>
                              <a:pt x="950" y="357"/>
                            </a:lnTo>
                            <a:lnTo>
                              <a:pt x="951" y="359"/>
                            </a:lnTo>
                            <a:lnTo>
                              <a:pt x="951" y="382"/>
                            </a:lnTo>
                            <a:lnTo>
                              <a:pt x="951" y="303"/>
                            </a:lnTo>
                            <a:lnTo>
                              <a:pt x="951" y="304"/>
                            </a:lnTo>
                            <a:lnTo>
                              <a:pt x="951" y="277"/>
                            </a:lnTo>
                            <a:lnTo>
                              <a:pt x="952" y="287"/>
                            </a:lnTo>
                            <a:lnTo>
                              <a:pt x="952" y="279"/>
                            </a:lnTo>
                            <a:lnTo>
                              <a:pt x="952" y="284"/>
                            </a:lnTo>
                            <a:lnTo>
                              <a:pt x="953" y="326"/>
                            </a:lnTo>
                            <a:lnTo>
                              <a:pt x="953" y="331"/>
                            </a:lnTo>
                            <a:lnTo>
                              <a:pt x="953" y="410"/>
                            </a:lnTo>
                            <a:lnTo>
                              <a:pt x="953" y="428"/>
                            </a:lnTo>
                            <a:lnTo>
                              <a:pt x="954" y="423"/>
                            </a:lnTo>
                            <a:lnTo>
                              <a:pt x="954" y="431"/>
                            </a:lnTo>
                            <a:lnTo>
                              <a:pt x="954" y="469"/>
                            </a:lnTo>
                            <a:lnTo>
                              <a:pt x="955" y="361"/>
                            </a:lnTo>
                            <a:lnTo>
                              <a:pt x="955" y="350"/>
                            </a:lnTo>
                            <a:lnTo>
                              <a:pt x="955" y="401"/>
                            </a:lnTo>
                            <a:lnTo>
                              <a:pt x="955" y="385"/>
                            </a:lnTo>
                            <a:lnTo>
                              <a:pt x="956" y="416"/>
                            </a:lnTo>
                            <a:lnTo>
                              <a:pt x="956" y="367"/>
                            </a:lnTo>
                            <a:lnTo>
                              <a:pt x="957" y="383"/>
                            </a:lnTo>
                            <a:lnTo>
                              <a:pt x="957" y="386"/>
                            </a:lnTo>
                            <a:lnTo>
                              <a:pt x="957" y="373"/>
                            </a:lnTo>
                            <a:lnTo>
                              <a:pt x="957" y="385"/>
                            </a:lnTo>
                            <a:lnTo>
                              <a:pt x="957" y="386"/>
                            </a:lnTo>
                            <a:lnTo>
                              <a:pt x="958" y="454"/>
                            </a:lnTo>
                            <a:lnTo>
                              <a:pt x="958" y="348"/>
                            </a:lnTo>
                            <a:lnTo>
                              <a:pt x="958" y="367"/>
                            </a:lnTo>
                            <a:lnTo>
                              <a:pt x="958" y="363"/>
                            </a:lnTo>
                            <a:lnTo>
                              <a:pt x="958" y="409"/>
                            </a:lnTo>
                            <a:lnTo>
                              <a:pt x="959" y="433"/>
                            </a:lnTo>
                            <a:lnTo>
                              <a:pt x="959" y="412"/>
                            </a:lnTo>
                            <a:lnTo>
                              <a:pt x="959" y="413"/>
                            </a:lnTo>
                            <a:lnTo>
                              <a:pt x="959" y="423"/>
                            </a:lnTo>
                            <a:lnTo>
                              <a:pt x="960" y="433"/>
                            </a:lnTo>
                            <a:lnTo>
                              <a:pt x="960" y="422"/>
                            </a:lnTo>
                            <a:lnTo>
                              <a:pt x="960" y="375"/>
                            </a:lnTo>
                            <a:lnTo>
                              <a:pt x="960" y="337"/>
                            </a:lnTo>
                            <a:lnTo>
                              <a:pt x="961" y="364"/>
                            </a:lnTo>
                            <a:lnTo>
                              <a:pt x="961" y="381"/>
                            </a:lnTo>
                            <a:lnTo>
                              <a:pt x="961" y="372"/>
                            </a:lnTo>
                            <a:lnTo>
                              <a:pt x="961" y="352"/>
                            </a:lnTo>
                            <a:lnTo>
                              <a:pt x="962" y="390"/>
                            </a:lnTo>
                            <a:lnTo>
                              <a:pt x="962" y="329"/>
                            </a:lnTo>
                            <a:lnTo>
                              <a:pt x="962" y="293"/>
                            </a:lnTo>
                            <a:lnTo>
                              <a:pt x="962" y="310"/>
                            </a:lnTo>
                            <a:lnTo>
                              <a:pt x="963" y="314"/>
                            </a:lnTo>
                            <a:lnTo>
                              <a:pt x="963" y="339"/>
                            </a:lnTo>
                            <a:lnTo>
                              <a:pt x="963" y="292"/>
                            </a:lnTo>
                            <a:lnTo>
                              <a:pt x="963" y="253"/>
                            </a:lnTo>
                            <a:lnTo>
                              <a:pt x="964" y="333"/>
                            </a:lnTo>
                            <a:lnTo>
                              <a:pt x="964" y="325"/>
                            </a:lnTo>
                            <a:lnTo>
                              <a:pt x="964" y="339"/>
                            </a:lnTo>
                            <a:lnTo>
                              <a:pt x="964" y="336"/>
                            </a:lnTo>
                            <a:lnTo>
                              <a:pt x="965" y="319"/>
                            </a:lnTo>
                            <a:lnTo>
                              <a:pt x="965" y="277"/>
                            </a:lnTo>
                            <a:lnTo>
                              <a:pt x="965" y="287"/>
                            </a:lnTo>
                            <a:lnTo>
                              <a:pt x="966" y="336"/>
                            </a:lnTo>
                            <a:lnTo>
                              <a:pt x="966" y="318"/>
                            </a:lnTo>
                            <a:lnTo>
                              <a:pt x="966" y="256"/>
                            </a:lnTo>
                            <a:lnTo>
                              <a:pt x="966" y="199"/>
                            </a:lnTo>
                            <a:lnTo>
                              <a:pt x="966" y="200"/>
                            </a:lnTo>
                            <a:lnTo>
                              <a:pt x="967" y="189"/>
                            </a:lnTo>
                            <a:lnTo>
                              <a:pt x="967" y="217"/>
                            </a:lnTo>
                            <a:lnTo>
                              <a:pt x="967" y="198"/>
                            </a:lnTo>
                            <a:lnTo>
                              <a:pt x="967" y="181"/>
                            </a:lnTo>
                            <a:lnTo>
                              <a:pt x="967" y="240"/>
                            </a:lnTo>
                            <a:lnTo>
                              <a:pt x="968" y="228"/>
                            </a:lnTo>
                            <a:lnTo>
                              <a:pt x="968" y="197"/>
                            </a:lnTo>
                            <a:lnTo>
                              <a:pt x="968" y="193"/>
                            </a:lnTo>
                            <a:lnTo>
                              <a:pt x="968" y="221"/>
                            </a:lnTo>
                            <a:lnTo>
                              <a:pt x="968" y="313"/>
                            </a:lnTo>
                            <a:lnTo>
                              <a:pt x="969" y="204"/>
                            </a:lnTo>
                            <a:lnTo>
                              <a:pt x="969" y="207"/>
                            </a:lnTo>
                            <a:lnTo>
                              <a:pt x="969" y="210"/>
                            </a:lnTo>
                            <a:lnTo>
                              <a:pt x="970" y="197"/>
                            </a:lnTo>
                            <a:lnTo>
                              <a:pt x="970" y="194"/>
                            </a:lnTo>
                            <a:lnTo>
                              <a:pt x="970" y="235"/>
                            </a:lnTo>
                            <a:lnTo>
                              <a:pt x="970" y="178"/>
                            </a:lnTo>
                            <a:lnTo>
                              <a:pt x="970" y="169"/>
                            </a:lnTo>
                            <a:lnTo>
                              <a:pt x="971" y="187"/>
                            </a:lnTo>
                            <a:lnTo>
                              <a:pt x="971" y="159"/>
                            </a:lnTo>
                            <a:lnTo>
                              <a:pt x="971" y="162"/>
                            </a:lnTo>
                            <a:lnTo>
                              <a:pt x="972" y="252"/>
                            </a:lnTo>
                            <a:lnTo>
                              <a:pt x="972" y="298"/>
                            </a:lnTo>
                            <a:lnTo>
                              <a:pt x="972" y="353"/>
                            </a:lnTo>
                            <a:lnTo>
                              <a:pt x="973" y="344"/>
                            </a:lnTo>
                            <a:lnTo>
                              <a:pt x="973" y="347"/>
                            </a:lnTo>
                            <a:lnTo>
                              <a:pt x="973" y="323"/>
                            </a:lnTo>
                            <a:lnTo>
                              <a:pt x="973" y="307"/>
                            </a:lnTo>
                            <a:lnTo>
                              <a:pt x="973" y="277"/>
                            </a:lnTo>
                            <a:lnTo>
                              <a:pt x="974" y="285"/>
                            </a:lnTo>
                            <a:lnTo>
                              <a:pt x="974" y="270"/>
                            </a:lnTo>
                            <a:lnTo>
                              <a:pt x="974" y="183"/>
                            </a:lnTo>
                            <a:lnTo>
                              <a:pt x="974" y="196"/>
                            </a:lnTo>
                            <a:lnTo>
                              <a:pt x="974" y="235"/>
                            </a:lnTo>
                            <a:lnTo>
                              <a:pt x="975" y="245"/>
                            </a:lnTo>
                            <a:lnTo>
                              <a:pt x="975" y="272"/>
                            </a:lnTo>
                            <a:lnTo>
                              <a:pt x="975" y="256"/>
                            </a:lnTo>
                            <a:lnTo>
                              <a:pt x="975" y="273"/>
                            </a:lnTo>
                            <a:lnTo>
                              <a:pt x="976" y="308"/>
                            </a:lnTo>
                            <a:lnTo>
                              <a:pt x="976" y="220"/>
                            </a:lnTo>
                            <a:lnTo>
                              <a:pt x="976" y="239"/>
                            </a:lnTo>
                            <a:lnTo>
                              <a:pt x="977" y="226"/>
                            </a:lnTo>
                            <a:lnTo>
                              <a:pt x="977" y="254"/>
                            </a:lnTo>
                            <a:lnTo>
                              <a:pt x="977" y="259"/>
                            </a:lnTo>
                            <a:lnTo>
                              <a:pt x="977" y="325"/>
                            </a:lnTo>
                            <a:lnTo>
                              <a:pt x="978" y="314"/>
                            </a:lnTo>
                            <a:lnTo>
                              <a:pt x="978" y="276"/>
                            </a:lnTo>
                            <a:lnTo>
                              <a:pt x="978" y="281"/>
                            </a:lnTo>
                            <a:lnTo>
                              <a:pt x="979" y="350"/>
                            </a:lnTo>
                            <a:lnTo>
                              <a:pt x="979" y="390"/>
                            </a:lnTo>
                            <a:lnTo>
                              <a:pt x="979" y="399"/>
                            </a:lnTo>
                            <a:lnTo>
                              <a:pt x="979" y="367"/>
                            </a:lnTo>
                            <a:lnTo>
                              <a:pt x="979" y="395"/>
                            </a:lnTo>
                            <a:lnTo>
                              <a:pt x="980" y="375"/>
                            </a:lnTo>
                            <a:lnTo>
                              <a:pt x="980" y="355"/>
                            </a:lnTo>
                            <a:lnTo>
                              <a:pt x="980" y="363"/>
                            </a:lnTo>
                            <a:lnTo>
                              <a:pt x="980" y="366"/>
                            </a:lnTo>
                            <a:lnTo>
                              <a:pt x="980" y="388"/>
                            </a:lnTo>
                            <a:lnTo>
                              <a:pt x="981" y="376"/>
                            </a:lnTo>
                            <a:lnTo>
                              <a:pt x="981" y="395"/>
                            </a:lnTo>
                            <a:lnTo>
                              <a:pt x="981" y="372"/>
                            </a:lnTo>
                            <a:lnTo>
                              <a:pt x="981" y="394"/>
                            </a:lnTo>
                            <a:lnTo>
                              <a:pt x="982" y="420"/>
                            </a:lnTo>
                            <a:lnTo>
                              <a:pt x="982" y="256"/>
                            </a:lnTo>
                            <a:lnTo>
                              <a:pt x="982" y="251"/>
                            </a:lnTo>
                            <a:lnTo>
                              <a:pt x="982" y="329"/>
                            </a:lnTo>
                            <a:lnTo>
                              <a:pt x="983" y="361"/>
                            </a:lnTo>
                            <a:lnTo>
                              <a:pt x="983" y="398"/>
                            </a:lnTo>
                            <a:lnTo>
                              <a:pt x="983" y="378"/>
                            </a:lnTo>
                            <a:lnTo>
                              <a:pt x="984" y="390"/>
                            </a:lnTo>
                            <a:lnTo>
                              <a:pt x="984" y="367"/>
                            </a:lnTo>
                            <a:lnTo>
                              <a:pt x="984" y="362"/>
                            </a:lnTo>
                            <a:lnTo>
                              <a:pt x="984" y="351"/>
                            </a:lnTo>
                            <a:lnTo>
                              <a:pt x="984" y="353"/>
                            </a:lnTo>
                            <a:lnTo>
                              <a:pt x="985" y="332"/>
                            </a:lnTo>
                            <a:lnTo>
                              <a:pt x="985" y="313"/>
                            </a:lnTo>
                            <a:lnTo>
                              <a:pt x="985" y="324"/>
                            </a:lnTo>
                            <a:lnTo>
                              <a:pt x="985" y="296"/>
                            </a:lnTo>
                            <a:lnTo>
                              <a:pt x="986" y="314"/>
                            </a:lnTo>
                            <a:lnTo>
                              <a:pt x="986" y="300"/>
                            </a:lnTo>
                            <a:lnTo>
                              <a:pt x="986" y="331"/>
                            </a:lnTo>
                            <a:lnTo>
                              <a:pt x="987" y="364"/>
                            </a:lnTo>
                            <a:lnTo>
                              <a:pt x="987" y="255"/>
                            </a:lnTo>
                            <a:lnTo>
                              <a:pt x="987" y="263"/>
                            </a:lnTo>
                            <a:lnTo>
                              <a:pt x="988" y="249"/>
                            </a:lnTo>
                            <a:lnTo>
                              <a:pt x="988" y="240"/>
                            </a:lnTo>
                            <a:lnTo>
                              <a:pt x="988" y="265"/>
                            </a:lnTo>
                            <a:lnTo>
                              <a:pt x="989" y="186"/>
                            </a:lnTo>
                            <a:lnTo>
                              <a:pt x="989" y="227"/>
                            </a:lnTo>
                            <a:lnTo>
                              <a:pt x="989" y="216"/>
                            </a:lnTo>
                            <a:lnTo>
                              <a:pt x="989" y="200"/>
                            </a:lnTo>
                            <a:lnTo>
                              <a:pt x="990" y="173"/>
                            </a:lnTo>
                            <a:lnTo>
                              <a:pt x="990" y="174"/>
                            </a:lnTo>
                            <a:lnTo>
                              <a:pt x="990" y="185"/>
                            </a:lnTo>
                            <a:lnTo>
                              <a:pt x="990" y="260"/>
                            </a:lnTo>
                            <a:lnTo>
                              <a:pt x="991" y="231"/>
                            </a:lnTo>
                            <a:lnTo>
                              <a:pt x="991" y="243"/>
                            </a:lnTo>
                            <a:lnTo>
                              <a:pt x="991" y="213"/>
                            </a:lnTo>
                            <a:lnTo>
                              <a:pt x="991" y="223"/>
                            </a:lnTo>
                            <a:lnTo>
                              <a:pt x="992" y="169"/>
                            </a:lnTo>
                            <a:lnTo>
                              <a:pt x="992" y="210"/>
                            </a:lnTo>
                            <a:lnTo>
                              <a:pt x="992" y="171"/>
                            </a:lnTo>
                            <a:lnTo>
                              <a:pt x="993" y="161"/>
                            </a:lnTo>
                            <a:lnTo>
                              <a:pt x="993" y="94"/>
                            </a:lnTo>
                            <a:lnTo>
                              <a:pt x="993" y="95"/>
                            </a:lnTo>
                            <a:lnTo>
                              <a:pt x="993" y="34"/>
                            </a:lnTo>
                            <a:lnTo>
                              <a:pt x="994" y="54"/>
                            </a:lnTo>
                            <a:lnTo>
                              <a:pt x="994" y="85"/>
                            </a:lnTo>
                            <a:lnTo>
                              <a:pt x="994" y="111"/>
                            </a:lnTo>
                            <a:lnTo>
                              <a:pt x="994" y="107"/>
                            </a:lnTo>
                            <a:lnTo>
                              <a:pt x="995" y="188"/>
                            </a:lnTo>
                            <a:lnTo>
                              <a:pt x="995" y="204"/>
                            </a:lnTo>
                            <a:lnTo>
                              <a:pt x="995" y="169"/>
                            </a:lnTo>
                            <a:lnTo>
                              <a:pt x="995" y="218"/>
                            </a:lnTo>
                            <a:lnTo>
                              <a:pt x="996" y="239"/>
                            </a:lnTo>
                            <a:lnTo>
                              <a:pt x="996" y="238"/>
                            </a:lnTo>
                            <a:lnTo>
                              <a:pt x="996" y="194"/>
                            </a:lnTo>
                            <a:lnTo>
                              <a:pt x="997" y="164"/>
                            </a:lnTo>
                            <a:lnTo>
                              <a:pt x="997" y="126"/>
                            </a:lnTo>
                            <a:lnTo>
                              <a:pt x="997" y="133"/>
                            </a:lnTo>
                            <a:lnTo>
                              <a:pt x="998" y="164"/>
                            </a:lnTo>
                            <a:lnTo>
                              <a:pt x="998" y="162"/>
                            </a:lnTo>
                            <a:lnTo>
                              <a:pt x="998" y="113"/>
                            </a:lnTo>
                            <a:lnTo>
                              <a:pt x="998" y="154"/>
                            </a:lnTo>
                            <a:lnTo>
                              <a:pt x="999" y="139"/>
                            </a:lnTo>
                            <a:lnTo>
                              <a:pt x="999" y="163"/>
                            </a:lnTo>
                            <a:lnTo>
                              <a:pt x="999" y="159"/>
                            </a:lnTo>
                            <a:lnTo>
                              <a:pt x="999" y="182"/>
                            </a:lnTo>
                            <a:lnTo>
                              <a:pt x="999" y="277"/>
                            </a:lnTo>
                            <a:lnTo>
                              <a:pt x="1000" y="266"/>
                            </a:lnTo>
                            <a:lnTo>
                              <a:pt x="1000" y="247"/>
                            </a:lnTo>
                            <a:lnTo>
                              <a:pt x="1000" y="243"/>
                            </a:lnTo>
                            <a:lnTo>
                              <a:pt x="1000" y="261"/>
                            </a:lnTo>
                            <a:lnTo>
                              <a:pt x="1000" y="268"/>
                            </a:lnTo>
                            <a:lnTo>
                              <a:pt x="1001" y="309"/>
                            </a:lnTo>
                            <a:lnTo>
                              <a:pt x="1001" y="354"/>
                            </a:lnTo>
                            <a:lnTo>
                              <a:pt x="1002" y="282"/>
                            </a:lnTo>
                            <a:lnTo>
                              <a:pt x="1002" y="265"/>
                            </a:lnTo>
                            <a:lnTo>
                              <a:pt x="1002" y="209"/>
                            </a:lnTo>
                            <a:lnTo>
                              <a:pt x="1002" y="204"/>
                            </a:lnTo>
                            <a:lnTo>
                              <a:pt x="1003" y="184"/>
                            </a:lnTo>
                            <a:lnTo>
                              <a:pt x="1003" y="204"/>
                            </a:lnTo>
                            <a:lnTo>
                              <a:pt x="1003" y="209"/>
                            </a:lnTo>
                            <a:lnTo>
                              <a:pt x="1003" y="236"/>
                            </a:lnTo>
                            <a:lnTo>
                              <a:pt x="1004" y="197"/>
                            </a:lnTo>
                            <a:lnTo>
                              <a:pt x="1004" y="235"/>
                            </a:lnTo>
                            <a:lnTo>
                              <a:pt x="1004" y="240"/>
                            </a:lnTo>
                            <a:lnTo>
                              <a:pt x="1004" y="232"/>
                            </a:lnTo>
                            <a:lnTo>
                              <a:pt x="1004" y="243"/>
                            </a:lnTo>
                            <a:lnTo>
                              <a:pt x="1005" y="215"/>
                            </a:lnTo>
                            <a:lnTo>
                              <a:pt x="1005" y="251"/>
                            </a:lnTo>
                            <a:lnTo>
                              <a:pt x="1005" y="235"/>
                            </a:lnTo>
                            <a:lnTo>
                              <a:pt x="1006" y="190"/>
                            </a:lnTo>
                            <a:lnTo>
                              <a:pt x="1006" y="225"/>
                            </a:lnTo>
                            <a:lnTo>
                              <a:pt x="1006" y="201"/>
                            </a:lnTo>
                            <a:lnTo>
                              <a:pt x="1006" y="198"/>
                            </a:lnTo>
                            <a:lnTo>
                              <a:pt x="1007" y="319"/>
                            </a:lnTo>
                            <a:lnTo>
                              <a:pt x="1007" y="346"/>
                            </a:lnTo>
                            <a:lnTo>
                              <a:pt x="1007" y="264"/>
                            </a:lnTo>
                            <a:lnTo>
                              <a:pt x="1008" y="284"/>
                            </a:lnTo>
                            <a:lnTo>
                              <a:pt x="1008" y="328"/>
                            </a:lnTo>
                            <a:lnTo>
                              <a:pt x="1008" y="275"/>
                            </a:lnTo>
                            <a:lnTo>
                              <a:pt x="1008" y="251"/>
                            </a:lnTo>
                            <a:lnTo>
                              <a:pt x="1009" y="298"/>
                            </a:lnTo>
                            <a:lnTo>
                              <a:pt x="1009" y="372"/>
                            </a:lnTo>
                            <a:lnTo>
                              <a:pt x="1009" y="214"/>
                            </a:lnTo>
                            <a:lnTo>
                              <a:pt x="1010" y="264"/>
                            </a:lnTo>
                            <a:lnTo>
                              <a:pt x="1010" y="204"/>
                            </a:lnTo>
                            <a:lnTo>
                              <a:pt x="1010" y="247"/>
                            </a:lnTo>
                            <a:lnTo>
                              <a:pt x="1010" y="308"/>
                            </a:lnTo>
                            <a:lnTo>
                              <a:pt x="1011" y="441"/>
                            </a:lnTo>
                            <a:lnTo>
                              <a:pt x="1011" y="361"/>
                            </a:lnTo>
                            <a:lnTo>
                              <a:pt x="1011" y="315"/>
                            </a:lnTo>
                            <a:lnTo>
                              <a:pt x="1012" y="288"/>
                            </a:lnTo>
                            <a:lnTo>
                              <a:pt x="1012" y="312"/>
                            </a:lnTo>
                            <a:lnTo>
                              <a:pt x="1012" y="279"/>
                            </a:lnTo>
                            <a:lnTo>
                              <a:pt x="1012" y="288"/>
                            </a:lnTo>
                            <a:lnTo>
                              <a:pt x="1013" y="307"/>
                            </a:lnTo>
                            <a:lnTo>
                              <a:pt x="1013" y="275"/>
                            </a:lnTo>
                            <a:lnTo>
                              <a:pt x="1013" y="263"/>
                            </a:lnTo>
                            <a:lnTo>
                              <a:pt x="1013" y="293"/>
                            </a:lnTo>
                            <a:lnTo>
                              <a:pt x="1013" y="271"/>
                            </a:lnTo>
                            <a:lnTo>
                              <a:pt x="1014" y="274"/>
                            </a:lnTo>
                            <a:lnTo>
                              <a:pt x="1014" y="290"/>
                            </a:lnTo>
                            <a:lnTo>
                              <a:pt x="1014" y="263"/>
                            </a:lnTo>
                            <a:lnTo>
                              <a:pt x="1014" y="283"/>
                            </a:lnTo>
                            <a:lnTo>
                              <a:pt x="1015" y="231"/>
                            </a:lnTo>
                            <a:lnTo>
                              <a:pt x="1015" y="215"/>
                            </a:lnTo>
                            <a:lnTo>
                              <a:pt x="1015" y="254"/>
                            </a:lnTo>
                            <a:lnTo>
                              <a:pt x="1015" y="228"/>
                            </a:lnTo>
                            <a:lnTo>
                              <a:pt x="1015" y="198"/>
                            </a:lnTo>
                            <a:lnTo>
                              <a:pt x="1016" y="190"/>
                            </a:lnTo>
                            <a:lnTo>
                              <a:pt x="1016" y="279"/>
                            </a:lnTo>
                            <a:lnTo>
                              <a:pt x="1016" y="313"/>
                            </a:lnTo>
                            <a:lnTo>
                              <a:pt x="1017" y="343"/>
                            </a:lnTo>
                            <a:lnTo>
                              <a:pt x="1017" y="406"/>
                            </a:lnTo>
                            <a:lnTo>
                              <a:pt x="1017" y="383"/>
                            </a:lnTo>
                            <a:lnTo>
                              <a:pt x="1017" y="408"/>
                            </a:lnTo>
                            <a:lnTo>
                              <a:pt x="1018" y="396"/>
                            </a:lnTo>
                            <a:lnTo>
                              <a:pt x="1018" y="485"/>
                            </a:lnTo>
                            <a:lnTo>
                              <a:pt x="1018" y="418"/>
                            </a:lnTo>
                            <a:lnTo>
                              <a:pt x="1018" y="362"/>
                            </a:lnTo>
                            <a:lnTo>
                              <a:pt x="1019" y="388"/>
                            </a:lnTo>
                            <a:lnTo>
                              <a:pt x="1019" y="398"/>
                            </a:lnTo>
                            <a:lnTo>
                              <a:pt x="1019" y="457"/>
                            </a:lnTo>
                            <a:lnTo>
                              <a:pt x="1020" y="305"/>
                            </a:lnTo>
                            <a:lnTo>
                              <a:pt x="1020" y="319"/>
                            </a:lnTo>
                            <a:lnTo>
                              <a:pt x="1020" y="372"/>
                            </a:lnTo>
                            <a:lnTo>
                              <a:pt x="1021" y="333"/>
                            </a:lnTo>
                            <a:lnTo>
                              <a:pt x="1021" y="327"/>
                            </a:lnTo>
                            <a:lnTo>
                              <a:pt x="1021" y="315"/>
                            </a:lnTo>
                            <a:lnTo>
                              <a:pt x="1021" y="372"/>
                            </a:lnTo>
                            <a:lnTo>
                              <a:pt x="1022" y="415"/>
                            </a:lnTo>
                            <a:lnTo>
                              <a:pt x="1022" y="441"/>
                            </a:lnTo>
                            <a:lnTo>
                              <a:pt x="1022" y="385"/>
                            </a:lnTo>
                            <a:lnTo>
                              <a:pt x="1023" y="365"/>
                            </a:lnTo>
                            <a:lnTo>
                              <a:pt x="1023" y="358"/>
                            </a:lnTo>
                            <a:lnTo>
                              <a:pt x="1023" y="273"/>
                            </a:lnTo>
                            <a:lnTo>
                              <a:pt x="1023" y="276"/>
                            </a:lnTo>
                            <a:lnTo>
                              <a:pt x="1024" y="356"/>
                            </a:lnTo>
                            <a:lnTo>
                              <a:pt x="1024" y="372"/>
                            </a:lnTo>
                            <a:lnTo>
                              <a:pt x="1024" y="327"/>
                            </a:lnTo>
                            <a:lnTo>
                              <a:pt x="1025" y="284"/>
                            </a:lnTo>
                            <a:lnTo>
                              <a:pt x="1025" y="369"/>
                            </a:lnTo>
                            <a:lnTo>
                              <a:pt x="1025" y="358"/>
                            </a:lnTo>
                            <a:lnTo>
                              <a:pt x="1025" y="370"/>
                            </a:lnTo>
                            <a:lnTo>
                              <a:pt x="1026" y="410"/>
                            </a:lnTo>
                            <a:lnTo>
                              <a:pt x="1026" y="426"/>
                            </a:lnTo>
                            <a:lnTo>
                              <a:pt x="1026" y="370"/>
                            </a:lnTo>
                            <a:lnTo>
                              <a:pt x="1026" y="378"/>
                            </a:lnTo>
                            <a:lnTo>
                              <a:pt x="1026" y="376"/>
                            </a:lnTo>
                            <a:lnTo>
                              <a:pt x="1027" y="305"/>
                            </a:lnTo>
                            <a:lnTo>
                              <a:pt x="1027" y="348"/>
                            </a:lnTo>
                            <a:lnTo>
                              <a:pt x="1027" y="341"/>
                            </a:lnTo>
                            <a:lnTo>
                              <a:pt x="1027" y="331"/>
                            </a:lnTo>
                            <a:lnTo>
                              <a:pt x="1028" y="390"/>
                            </a:lnTo>
                            <a:lnTo>
                              <a:pt x="1028" y="383"/>
                            </a:lnTo>
                            <a:lnTo>
                              <a:pt x="1028" y="306"/>
                            </a:lnTo>
                            <a:lnTo>
                              <a:pt x="1028" y="329"/>
                            </a:lnTo>
                            <a:lnTo>
                              <a:pt x="1029" y="341"/>
                            </a:lnTo>
                            <a:lnTo>
                              <a:pt x="1029" y="354"/>
                            </a:lnTo>
                            <a:lnTo>
                              <a:pt x="1029" y="381"/>
                            </a:lnTo>
                            <a:lnTo>
                              <a:pt x="1030" y="296"/>
                            </a:lnTo>
                            <a:lnTo>
                              <a:pt x="1030" y="313"/>
                            </a:lnTo>
                            <a:lnTo>
                              <a:pt x="1030" y="304"/>
                            </a:lnTo>
                            <a:lnTo>
                              <a:pt x="1030" y="366"/>
                            </a:lnTo>
                            <a:lnTo>
                              <a:pt x="1031" y="261"/>
                            </a:lnTo>
                            <a:lnTo>
                              <a:pt x="1031" y="206"/>
                            </a:lnTo>
                            <a:lnTo>
                              <a:pt x="1031" y="220"/>
                            </a:lnTo>
                            <a:lnTo>
                              <a:pt x="1031" y="265"/>
                            </a:lnTo>
                            <a:lnTo>
                              <a:pt x="1031" y="324"/>
                            </a:lnTo>
                            <a:lnTo>
                              <a:pt x="1032" y="351"/>
                            </a:lnTo>
                            <a:lnTo>
                              <a:pt x="1032" y="291"/>
                            </a:lnTo>
                            <a:lnTo>
                              <a:pt x="1032" y="248"/>
                            </a:lnTo>
                            <a:lnTo>
                              <a:pt x="1033" y="271"/>
                            </a:lnTo>
                            <a:lnTo>
                              <a:pt x="1033" y="260"/>
                            </a:lnTo>
                            <a:lnTo>
                              <a:pt x="1033" y="279"/>
                            </a:lnTo>
                            <a:lnTo>
                              <a:pt x="1033" y="267"/>
                            </a:lnTo>
                            <a:lnTo>
                              <a:pt x="1033" y="295"/>
                            </a:lnTo>
                            <a:lnTo>
                              <a:pt x="1034" y="303"/>
                            </a:lnTo>
                            <a:lnTo>
                              <a:pt x="1034" y="237"/>
                            </a:lnTo>
                            <a:lnTo>
                              <a:pt x="1034" y="274"/>
                            </a:lnTo>
                            <a:lnTo>
                              <a:pt x="1034" y="283"/>
                            </a:lnTo>
                            <a:lnTo>
                              <a:pt x="1035" y="274"/>
                            </a:lnTo>
                            <a:lnTo>
                              <a:pt x="1035" y="301"/>
                            </a:lnTo>
                            <a:lnTo>
                              <a:pt x="1035" y="275"/>
                            </a:lnTo>
                            <a:lnTo>
                              <a:pt x="1035" y="382"/>
                            </a:lnTo>
                            <a:lnTo>
                              <a:pt x="1036" y="231"/>
                            </a:lnTo>
                            <a:lnTo>
                              <a:pt x="1036" y="187"/>
                            </a:lnTo>
                            <a:lnTo>
                              <a:pt x="1036" y="246"/>
                            </a:lnTo>
                            <a:lnTo>
                              <a:pt x="1036" y="269"/>
                            </a:lnTo>
                            <a:lnTo>
                              <a:pt x="1037" y="388"/>
                            </a:lnTo>
                            <a:lnTo>
                              <a:pt x="1037" y="348"/>
                            </a:lnTo>
                            <a:lnTo>
                              <a:pt x="1037" y="185"/>
                            </a:lnTo>
                            <a:lnTo>
                              <a:pt x="1038" y="283"/>
                            </a:lnTo>
                            <a:lnTo>
                              <a:pt x="1038" y="267"/>
                            </a:lnTo>
                            <a:lnTo>
                              <a:pt x="1038" y="336"/>
                            </a:lnTo>
                            <a:lnTo>
                              <a:pt x="1038" y="305"/>
                            </a:lnTo>
                            <a:lnTo>
                              <a:pt x="1038" y="329"/>
                            </a:lnTo>
                            <a:lnTo>
                              <a:pt x="1039" y="342"/>
                            </a:lnTo>
                            <a:lnTo>
                              <a:pt x="1039" y="274"/>
                            </a:lnTo>
                            <a:lnTo>
                              <a:pt x="1039" y="218"/>
                            </a:lnTo>
                            <a:lnTo>
                              <a:pt x="1039" y="359"/>
                            </a:lnTo>
                            <a:lnTo>
                              <a:pt x="1040" y="375"/>
                            </a:lnTo>
                            <a:lnTo>
                              <a:pt x="1040" y="329"/>
                            </a:lnTo>
                            <a:lnTo>
                              <a:pt x="1040" y="388"/>
                            </a:lnTo>
                            <a:lnTo>
                              <a:pt x="1040" y="434"/>
                            </a:lnTo>
                            <a:lnTo>
                              <a:pt x="1041" y="408"/>
                            </a:lnTo>
                            <a:lnTo>
                              <a:pt x="1041" y="427"/>
                            </a:lnTo>
                            <a:lnTo>
                              <a:pt x="1041" y="315"/>
                            </a:lnTo>
                            <a:lnTo>
                              <a:pt x="1041" y="328"/>
                            </a:lnTo>
                            <a:lnTo>
                              <a:pt x="1042" y="380"/>
                            </a:lnTo>
                            <a:lnTo>
                              <a:pt x="1042" y="426"/>
                            </a:lnTo>
                            <a:lnTo>
                              <a:pt x="1042" y="392"/>
                            </a:lnTo>
                            <a:lnTo>
                              <a:pt x="1043" y="309"/>
                            </a:lnTo>
                            <a:lnTo>
                              <a:pt x="1043" y="302"/>
                            </a:lnTo>
                            <a:lnTo>
                              <a:pt x="1043" y="365"/>
                            </a:lnTo>
                            <a:lnTo>
                              <a:pt x="1044" y="424"/>
                            </a:lnTo>
                            <a:lnTo>
                              <a:pt x="1044" y="277"/>
                            </a:lnTo>
                            <a:lnTo>
                              <a:pt x="1044" y="264"/>
                            </a:lnTo>
                            <a:lnTo>
                              <a:pt x="1045" y="399"/>
                            </a:lnTo>
                            <a:lnTo>
                              <a:pt x="1045" y="355"/>
                            </a:lnTo>
                            <a:lnTo>
                              <a:pt x="1045" y="310"/>
                            </a:lnTo>
                            <a:lnTo>
                              <a:pt x="1045" y="340"/>
                            </a:lnTo>
                            <a:lnTo>
                              <a:pt x="1045" y="316"/>
                            </a:lnTo>
                            <a:lnTo>
                              <a:pt x="1046" y="347"/>
                            </a:lnTo>
                            <a:lnTo>
                              <a:pt x="1046" y="344"/>
                            </a:lnTo>
                            <a:lnTo>
                              <a:pt x="1046" y="373"/>
                            </a:lnTo>
                            <a:lnTo>
                              <a:pt x="1046" y="411"/>
                            </a:lnTo>
                            <a:lnTo>
                              <a:pt x="1047" y="264"/>
                            </a:lnTo>
                            <a:lnTo>
                              <a:pt x="1047" y="281"/>
                            </a:lnTo>
                            <a:lnTo>
                              <a:pt x="1047" y="300"/>
                            </a:lnTo>
                            <a:lnTo>
                              <a:pt x="1047" y="343"/>
                            </a:lnTo>
                            <a:lnTo>
                              <a:pt x="1048" y="450"/>
                            </a:lnTo>
                            <a:lnTo>
                              <a:pt x="1048" y="295"/>
                            </a:lnTo>
                            <a:lnTo>
                              <a:pt x="1049" y="379"/>
                            </a:lnTo>
                            <a:lnTo>
                              <a:pt x="1049" y="397"/>
                            </a:lnTo>
                            <a:lnTo>
                              <a:pt x="1049" y="271"/>
                            </a:lnTo>
                            <a:lnTo>
                              <a:pt x="1049" y="259"/>
                            </a:lnTo>
                            <a:lnTo>
                              <a:pt x="1050" y="449"/>
                            </a:lnTo>
                            <a:lnTo>
                              <a:pt x="1050" y="384"/>
                            </a:lnTo>
                            <a:lnTo>
                              <a:pt x="1050" y="418"/>
                            </a:lnTo>
                            <a:lnTo>
                              <a:pt x="1051" y="325"/>
                            </a:lnTo>
                            <a:lnTo>
                              <a:pt x="1051" y="351"/>
                            </a:lnTo>
                            <a:lnTo>
                              <a:pt x="1051" y="368"/>
                            </a:lnTo>
                            <a:lnTo>
                              <a:pt x="1051" y="364"/>
                            </a:lnTo>
                            <a:lnTo>
                              <a:pt x="1051" y="300"/>
                            </a:lnTo>
                            <a:lnTo>
                              <a:pt x="1052" y="291"/>
                            </a:lnTo>
                            <a:lnTo>
                              <a:pt x="1052" y="354"/>
                            </a:lnTo>
                            <a:lnTo>
                              <a:pt x="1052" y="305"/>
                            </a:lnTo>
                            <a:lnTo>
                              <a:pt x="1052" y="264"/>
                            </a:lnTo>
                            <a:lnTo>
                              <a:pt x="1053" y="273"/>
                            </a:lnTo>
                            <a:lnTo>
                              <a:pt x="1053" y="239"/>
                            </a:lnTo>
                            <a:lnTo>
                              <a:pt x="1053" y="239"/>
                            </a:lnTo>
                            <a:lnTo>
                              <a:pt x="1053" y="287"/>
                            </a:lnTo>
                            <a:lnTo>
                              <a:pt x="1053" y="311"/>
                            </a:lnTo>
                            <a:lnTo>
                              <a:pt x="1054" y="437"/>
                            </a:lnTo>
                            <a:lnTo>
                              <a:pt x="1054" y="333"/>
                            </a:lnTo>
                            <a:lnTo>
                              <a:pt x="1055" y="339"/>
                            </a:lnTo>
                            <a:lnTo>
                              <a:pt x="1055" y="303"/>
                            </a:lnTo>
                            <a:lnTo>
                              <a:pt x="1055" y="287"/>
                            </a:lnTo>
                            <a:lnTo>
                              <a:pt x="1055" y="387"/>
                            </a:lnTo>
                            <a:lnTo>
                              <a:pt x="1056" y="254"/>
                            </a:lnTo>
                            <a:lnTo>
                              <a:pt x="1056" y="303"/>
                            </a:lnTo>
                            <a:lnTo>
                              <a:pt x="1056" y="328"/>
                            </a:lnTo>
                            <a:lnTo>
                              <a:pt x="1056" y="405"/>
                            </a:lnTo>
                            <a:lnTo>
                              <a:pt x="1057" y="427"/>
                            </a:lnTo>
                            <a:lnTo>
                              <a:pt x="1057" y="389"/>
                            </a:lnTo>
                            <a:lnTo>
                              <a:pt x="1057" y="396"/>
                            </a:lnTo>
                            <a:lnTo>
                              <a:pt x="1057" y="384"/>
                            </a:lnTo>
                            <a:lnTo>
                              <a:pt x="1057" y="426"/>
                            </a:lnTo>
                            <a:lnTo>
                              <a:pt x="1058" y="421"/>
                            </a:lnTo>
                            <a:lnTo>
                              <a:pt x="1058" y="361"/>
                            </a:lnTo>
                            <a:lnTo>
                              <a:pt x="1058" y="398"/>
                            </a:lnTo>
                            <a:lnTo>
                              <a:pt x="1058" y="353"/>
                            </a:lnTo>
                            <a:lnTo>
                              <a:pt x="1059" y="383"/>
                            </a:lnTo>
                            <a:lnTo>
                              <a:pt x="1059" y="290"/>
                            </a:lnTo>
                            <a:lnTo>
                              <a:pt x="1059" y="280"/>
                            </a:lnTo>
                            <a:lnTo>
                              <a:pt x="1060" y="319"/>
                            </a:lnTo>
                            <a:lnTo>
                              <a:pt x="1060" y="372"/>
                            </a:lnTo>
                            <a:lnTo>
                              <a:pt x="1060" y="314"/>
                            </a:lnTo>
                            <a:lnTo>
                              <a:pt x="1061" y="352"/>
                            </a:lnTo>
                            <a:lnTo>
                              <a:pt x="1061" y="360"/>
                            </a:lnTo>
                            <a:lnTo>
                              <a:pt x="1061" y="298"/>
                            </a:lnTo>
                            <a:lnTo>
                              <a:pt x="1061" y="296"/>
                            </a:lnTo>
                            <a:lnTo>
                              <a:pt x="1062" y="276"/>
                            </a:lnTo>
                            <a:lnTo>
                              <a:pt x="1062" y="335"/>
                            </a:lnTo>
                            <a:lnTo>
                              <a:pt x="1062" y="371"/>
                            </a:lnTo>
                            <a:lnTo>
                              <a:pt x="1062" y="322"/>
                            </a:lnTo>
                            <a:lnTo>
                              <a:pt x="1063" y="329"/>
                            </a:lnTo>
                            <a:lnTo>
                              <a:pt x="1063" y="377"/>
                            </a:lnTo>
                            <a:lnTo>
                              <a:pt x="1063" y="353"/>
                            </a:lnTo>
                            <a:lnTo>
                              <a:pt x="1063" y="342"/>
                            </a:lnTo>
                            <a:lnTo>
                              <a:pt x="1063" y="309"/>
                            </a:lnTo>
                            <a:lnTo>
                              <a:pt x="1064" y="315"/>
                            </a:lnTo>
                            <a:lnTo>
                              <a:pt x="1064" y="312"/>
                            </a:lnTo>
                            <a:lnTo>
                              <a:pt x="1064" y="298"/>
                            </a:lnTo>
                            <a:lnTo>
                              <a:pt x="1064" y="341"/>
                            </a:lnTo>
                            <a:lnTo>
                              <a:pt x="1064" y="389"/>
                            </a:lnTo>
                            <a:lnTo>
                              <a:pt x="1065" y="322"/>
                            </a:lnTo>
                            <a:lnTo>
                              <a:pt x="1065" y="336"/>
                            </a:lnTo>
                            <a:lnTo>
                              <a:pt x="1066" y="366"/>
                            </a:lnTo>
                            <a:lnTo>
                              <a:pt x="1066" y="376"/>
                            </a:lnTo>
                            <a:lnTo>
                              <a:pt x="1066" y="383"/>
                            </a:lnTo>
                            <a:lnTo>
                              <a:pt x="1066" y="364"/>
                            </a:lnTo>
                            <a:lnTo>
                              <a:pt x="1066" y="386"/>
                            </a:lnTo>
                            <a:lnTo>
                              <a:pt x="1067" y="351"/>
                            </a:lnTo>
                            <a:lnTo>
                              <a:pt x="1067" y="349"/>
                            </a:lnTo>
                            <a:lnTo>
                              <a:pt x="1068" y="269"/>
                            </a:lnTo>
                            <a:lnTo>
                              <a:pt x="1068" y="255"/>
                            </a:lnTo>
                            <a:lnTo>
                              <a:pt x="1068" y="261"/>
                            </a:lnTo>
                            <a:lnTo>
                              <a:pt x="1068" y="255"/>
                            </a:lnTo>
                            <a:lnTo>
                              <a:pt x="1069" y="256"/>
                            </a:lnTo>
                            <a:lnTo>
                              <a:pt x="1069" y="306"/>
                            </a:lnTo>
                            <a:lnTo>
                              <a:pt x="1069" y="242"/>
                            </a:lnTo>
                            <a:lnTo>
                              <a:pt x="1069" y="214"/>
                            </a:lnTo>
                            <a:lnTo>
                              <a:pt x="1070" y="179"/>
                            </a:lnTo>
                            <a:lnTo>
                              <a:pt x="1070" y="168"/>
                            </a:lnTo>
                            <a:lnTo>
                              <a:pt x="1070" y="143"/>
                            </a:lnTo>
                            <a:lnTo>
                              <a:pt x="1070" y="156"/>
                            </a:lnTo>
                            <a:lnTo>
                              <a:pt x="1071" y="136"/>
                            </a:lnTo>
                            <a:lnTo>
                              <a:pt x="1071" y="129"/>
                            </a:lnTo>
                            <a:lnTo>
                              <a:pt x="1071" y="117"/>
                            </a:lnTo>
                            <a:lnTo>
                              <a:pt x="1071" y="79"/>
                            </a:lnTo>
                            <a:lnTo>
                              <a:pt x="1071" y="90"/>
                            </a:lnTo>
                            <a:lnTo>
                              <a:pt x="1072" y="106"/>
                            </a:lnTo>
                            <a:lnTo>
                              <a:pt x="1072" y="181"/>
                            </a:lnTo>
                            <a:lnTo>
                              <a:pt x="1072" y="222"/>
                            </a:lnTo>
                            <a:lnTo>
                              <a:pt x="1073" y="272"/>
                            </a:lnTo>
                            <a:lnTo>
                              <a:pt x="1073" y="238"/>
                            </a:lnTo>
                            <a:lnTo>
                              <a:pt x="1073" y="250"/>
                            </a:lnTo>
                            <a:lnTo>
                              <a:pt x="1073" y="249"/>
                            </a:lnTo>
                            <a:lnTo>
                              <a:pt x="1074" y="256"/>
                            </a:lnTo>
                            <a:lnTo>
                              <a:pt x="1074" y="240"/>
                            </a:lnTo>
                            <a:lnTo>
                              <a:pt x="1074" y="266"/>
                            </a:lnTo>
                            <a:lnTo>
                              <a:pt x="1074" y="241"/>
                            </a:lnTo>
                            <a:lnTo>
                              <a:pt x="1075" y="218"/>
                            </a:lnTo>
                            <a:lnTo>
                              <a:pt x="1075" y="225"/>
                            </a:lnTo>
                            <a:lnTo>
                              <a:pt x="1075" y="220"/>
                            </a:lnTo>
                            <a:lnTo>
                              <a:pt x="1075" y="219"/>
                            </a:lnTo>
                            <a:lnTo>
                              <a:pt x="1075" y="249"/>
                            </a:lnTo>
                            <a:lnTo>
                              <a:pt x="1075" y="262"/>
                            </a:lnTo>
                            <a:lnTo>
                              <a:pt x="1076" y="243"/>
                            </a:lnTo>
                            <a:lnTo>
                              <a:pt x="1076" y="276"/>
                            </a:lnTo>
                            <a:lnTo>
                              <a:pt x="1076" y="268"/>
                            </a:lnTo>
                            <a:lnTo>
                              <a:pt x="1076" y="243"/>
                            </a:lnTo>
                            <a:lnTo>
                              <a:pt x="1077" y="259"/>
                            </a:lnTo>
                            <a:lnTo>
                              <a:pt x="1077" y="258"/>
                            </a:lnTo>
                            <a:lnTo>
                              <a:pt x="1077" y="211"/>
                            </a:lnTo>
                            <a:lnTo>
                              <a:pt x="1078" y="231"/>
                            </a:lnTo>
                            <a:lnTo>
                              <a:pt x="1078" y="196"/>
                            </a:lnTo>
                            <a:lnTo>
                              <a:pt x="1078" y="178"/>
                            </a:lnTo>
                            <a:lnTo>
                              <a:pt x="1079" y="217"/>
                            </a:lnTo>
                            <a:lnTo>
                              <a:pt x="1079" y="273"/>
                            </a:lnTo>
                            <a:lnTo>
                              <a:pt x="1079" y="314"/>
                            </a:lnTo>
                            <a:lnTo>
                              <a:pt x="1079" y="288"/>
                            </a:lnTo>
                            <a:lnTo>
                              <a:pt x="1079" y="217"/>
                            </a:lnTo>
                            <a:lnTo>
                              <a:pt x="1080" y="275"/>
                            </a:lnTo>
                            <a:lnTo>
                              <a:pt x="1080" y="367"/>
                            </a:lnTo>
                            <a:lnTo>
                              <a:pt x="1080" y="199"/>
                            </a:lnTo>
                            <a:lnTo>
                              <a:pt x="1081" y="250"/>
                            </a:lnTo>
                            <a:lnTo>
                              <a:pt x="1081" y="344"/>
                            </a:lnTo>
                            <a:lnTo>
                              <a:pt x="1081" y="205"/>
                            </a:lnTo>
                            <a:lnTo>
                              <a:pt x="1081" y="206"/>
                            </a:lnTo>
                            <a:lnTo>
                              <a:pt x="1081" y="219"/>
                            </a:lnTo>
                            <a:lnTo>
                              <a:pt x="1082" y="407"/>
                            </a:lnTo>
                            <a:lnTo>
                              <a:pt x="1082" y="347"/>
                            </a:lnTo>
                            <a:lnTo>
                              <a:pt x="1082" y="281"/>
                            </a:lnTo>
                            <a:lnTo>
                              <a:pt x="1082" y="311"/>
                            </a:lnTo>
                            <a:lnTo>
                              <a:pt x="1083" y="367"/>
                            </a:lnTo>
                            <a:lnTo>
                              <a:pt x="1083" y="413"/>
                            </a:lnTo>
                            <a:lnTo>
                              <a:pt x="1083" y="397"/>
                            </a:lnTo>
                            <a:lnTo>
                              <a:pt x="1083" y="317"/>
                            </a:lnTo>
                            <a:lnTo>
                              <a:pt x="1084" y="425"/>
                            </a:lnTo>
                            <a:lnTo>
                              <a:pt x="1084" y="408"/>
                            </a:lnTo>
                            <a:lnTo>
                              <a:pt x="1084" y="396"/>
                            </a:lnTo>
                            <a:lnTo>
                              <a:pt x="1085" y="418"/>
                            </a:lnTo>
                            <a:lnTo>
                              <a:pt x="1085" y="415"/>
                            </a:lnTo>
                            <a:lnTo>
                              <a:pt x="1085" y="385"/>
                            </a:lnTo>
                            <a:lnTo>
                              <a:pt x="1085" y="387"/>
                            </a:lnTo>
                            <a:lnTo>
                              <a:pt x="1085" y="429"/>
                            </a:lnTo>
                            <a:lnTo>
                              <a:pt x="1086" y="382"/>
                            </a:lnTo>
                            <a:lnTo>
                              <a:pt x="1086" y="387"/>
                            </a:lnTo>
                            <a:lnTo>
                              <a:pt x="1086" y="359"/>
                            </a:lnTo>
                            <a:lnTo>
                              <a:pt x="1087" y="375"/>
                            </a:lnTo>
                            <a:lnTo>
                              <a:pt x="1087" y="412"/>
                            </a:lnTo>
                            <a:lnTo>
                              <a:pt x="1087" y="403"/>
                            </a:lnTo>
                            <a:lnTo>
                              <a:pt x="1087" y="396"/>
                            </a:lnTo>
                            <a:lnTo>
                              <a:pt x="1087" y="429"/>
                            </a:lnTo>
                            <a:lnTo>
                              <a:pt x="1088" y="354"/>
                            </a:lnTo>
                            <a:lnTo>
                              <a:pt x="1088" y="403"/>
                            </a:lnTo>
                            <a:lnTo>
                              <a:pt x="1088" y="304"/>
                            </a:lnTo>
                            <a:lnTo>
                              <a:pt x="1088" y="445"/>
                            </a:lnTo>
                            <a:lnTo>
                              <a:pt x="1088" y="325"/>
                            </a:lnTo>
                            <a:lnTo>
                              <a:pt x="1089" y="312"/>
                            </a:lnTo>
                            <a:lnTo>
                              <a:pt x="1089" y="328"/>
                            </a:lnTo>
                            <a:lnTo>
                              <a:pt x="1089" y="365"/>
                            </a:lnTo>
                            <a:lnTo>
                              <a:pt x="1089" y="403"/>
                            </a:lnTo>
                            <a:lnTo>
                              <a:pt x="1090" y="331"/>
                            </a:lnTo>
                            <a:lnTo>
                              <a:pt x="1090" y="339"/>
                            </a:lnTo>
                            <a:lnTo>
                              <a:pt x="1090" y="306"/>
                            </a:lnTo>
                            <a:lnTo>
                              <a:pt x="1090" y="354"/>
                            </a:lnTo>
                            <a:lnTo>
                              <a:pt x="1090" y="347"/>
                            </a:lnTo>
                            <a:lnTo>
                              <a:pt x="1091" y="300"/>
                            </a:lnTo>
                            <a:lnTo>
                              <a:pt x="1091" y="420"/>
                            </a:lnTo>
                            <a:lnTo>
                              <a:pt x="1091" y="374"/>
                            </a:lnTo>
                            <a:lnTo>
                              <a:pt x="1091" y="337"/>
                            </a:lnTo>
                            <a:lnTo>
                              <a:pt x="1092" y="395"/>
                            </a:lnTo>
                            <a:lnTo>
                              <a:pt x="1092" y="398"/>
                            </a:lnTo>
                            <a:lnTo>
                              <a:pt x="1092" y="375"/>
                            </a:lnTo>
                            <a:lnTo>
                              <a:pt x="1092" y="498"/>
                            </a:lnTo>
                            <a:lnTo>
                              <a:pt x="1093" y="334"/>
                            </a:lnTo>
                            <a:lnTo>
                              <a:pt x="1093" y="207"/>
                            </a:lnTo>
                            <a:lnTo>
                              <a:pt x="1093" y="279"/>
                            </a:lnTo>
                            <a:lnTo>
                              <a:pt x="1093" y="324"/>
                            </a:lnTo>
                            <a:lnTo>
                              <a:pt x="1093" y="340"/>
                            </a:lnTo>
                            <a:lnTo>
                              <a:pt x="1094" y="227"/>
                            </a:lnTo>
                            <a:lnTo>
                              <a:pt x="1094" y="150"/>
                            </a:lnTo>
                            <a:lnTo>
                              <a:pt x="1094" y="256"/>
                            </a:lnTo>
                            <a:lnTo>
                              <a:pt x="1094" y="224"/>
                            </a:lnTo>
                            <a:lnTo>
                              <a:pt x="1095" y="185"/>
                            </a:lnTo>
                            <a:lnTo>
                              <a:pt x="1095" y="277"/>
                            </a:lnTo>
                            <a:lnTo>
                              <a:pt x="1095" y="284"/>
                            </a:lnTo>
                            <a:lnTo>
                              <a:pt x="1095" y="265"/>
                            </a:lnTo>
                            <a:lnTo>
                              <a:pt x="1096" y="363"/>
                            </a:lnTo>
                            <a:lnTo>
                              <a:pt x="1096" y="377"/>
                            </a:lnTo>
                            <a:lnTo>
                              <a:pt x="1096" y="391"/>
                            </a:lnTo>
                            <a:lnTo>
                              <a:pt x="1096" y="329"/>
                            </a:lnTo>
                            <a:lnTo>
                              <a:pt x="1096" y="253"/>
                            </a:lnTo>
                            <a:lnTo>
                              <a:pt x="1097" y="298"/>
                            </a:lnTo>
                            <a:lnTo>
                              <a:pt x="1097" y="297"/>
                            </a:lnTo>
                            <a:lnTo>
                              <a:pt x="1097" y="344"/>
                            </a:lnTo>
                            <a:lnTo>
                              <a:pt x="1098" y="220"/>
                            </a:lnTo>
                            <a:lnTo>
                              <a:pt x="1098" y="237"/>
                            </a:lnTo>
                            <a:lnTo>
                              <a:pt x="1098" y="228"/>
                            </a:lnTo>
                            <a:lnTo>
                              <a:pt x="1098" y="277"/>
                            </a:lnTo>
                            <a:lnTo>
                              <a:pt x="1098" y="303"/>
                            </a:lnTo>
                            <a:lnTo>
                              <a:pt x="1099" y="400"/>
                            </a:lnTo>
                            <a:lnTo>
                              <a:pt x="1099" y="280"/>
                            </a:lnTo>
                            <a:lnTo>
                              <a:pt x="1099" y="241"/>
                            </a:lnTo>
                            <a:lnTo>
                              <a:pt x="1099" y="208"/>
                            </a:lnTo>
                            <a:lnTo>
                              <a:pt x="1100" y="214"/>
                            </a:lnTo>
                            <a:lnTo>
                              <a:pt x="1100" y="206"/>
                            </a:lnTo>
                            <a:lnTo>
                              <a:pt x="1100" y="231"/>
                            </a:lnTo>
                            <a:lnTo>
                              <a:pt x="1100" y="173"/>
                            </a:lnTo>
                            <a:lnTo>
                              <a:pt x="1100" y="179"/>
                            </a:lnTo>
                            <a:lnTo>
                              <a:pt x="1101" y="264"/>
                            </a:lnTo>
                            <a:lnTo>
                              <a:pt x="1101" y="234"/>
                            </a:lnTo>
                            <a:lnTo>
                              <a:pt x="1101" y="251"/>
                            </a:lnTo>
                            <a:lnTo>
                              <a:pt x="1102" y="382"/>
                            </a:lnTo>
                            <a:lnTo>
                              <a:pt x="1102" y="321"/>
                            </a:lnTo>
                            <a:lnTo>
                              <a:pt x="1102" y="198"/>
                            </a:lnTo>
                            <a:lnTo>
                              <a:pt x="1102" y="202"/>
                            </a:lnTo>
                            <a:lnTo>
                              <a:pt x="1102" y="186"/>
                            </a:lnTo>
                            <a:lnTo>
                              <a:pt x="1103" y="166"/>
                            </a:lnTo>
                            <a:lnTo>
                              <a:pt x="1103" y="337"/>
                            </a:lnTo>
                            <a:lnTo>
                              <a:pt x="1103" y="235"/>
                            </a:lnTo>
                            <a:lnTo>
                              <a:pt x="1103" y="145"/>
                            </a:lnTo>
                            <a:lnTo>
                              <a:pt x="1104" y="182"/>
                            </a:lnTo>
                            <a:lnTo>
                              <a:pt x="1104" y="206"/>
                            </a:lnTo>
                            <a:lnTo>
                              <a:pt x="1104" y="289"/>
                            </a:lnTo>
                            <a:lnTo>
                              <a:pt x="1104" y="354"/>
                            </a:lnTo>
                            <a:lnTo>
                              <a:pt x="1105" y="223"/>
                            </a:lnTo>
                            <a:lnTo>
                              <a:pt x="1105" y="259"/>
                            </a:lnTo>
                            <a:lnTo>
                              <a:pt x="1105" y="295"/>
                            </a:lnTo>
                            <a:lnTo>
                              <a:pt x="1105" y="375"/>
                            </a:lnTo>
                            <a:lnTo>
                              <a:pt x="1105" y="331"/>
                            </a:lnTo>
                            <a:lnTo>
                              <a:pt x="1106" y="276"/>
                            </a:lnTo>
                            <a:lnTo>
                              <a:pt x="1106" y="361"/>
                            </a:lnTo>
                            <a:lnTo>
                              <a:pt x="1106" y="349"/>
                            </a:lnTo>
                            <a:lnTo>
                              <a:pt x="1106" y="361"/>
                            </a:lnTo>
                            <a:lnTo>
                              <a:pt x="1107" y="350"/>
                            </a:lnTo>
                            <a:lnTo>
                              <a:pt x="1107" y="367"/>
                            </a:lnTo>
                            <a:lnTo>
                              <a:pt x="1107" y="442"/>
                            </a:lnTo>
                            <a:lnTo>
                              <a:pt x="1108" y="347"/>
                            </a:lnTo>
                            <a:lnTo>
                              <a:pt x="1108" y="405"/>
                            </a:lnTo>
                            <a:lnTo>
                              <a:pt x="1108" y="385"/>
                            </a:lnTo>
                            <a:lnTo>
                              <a:pt x="1109" y="297"/>
                            </a:lnTo>
                            <a:lnTo>
                              <a:pt x="1109" y="310"/>
                            </a:lnTo>
                            <a:lnTo>
                              <a:pt x="1109" y="316"/>
                            </a:lnTo>
                            <a:lnTo>
                              <a:pt x="1109" y="244"/>
                            </a:lnTo>
                            <a:lnTo>
                              <a:pt x="1110" y="240"/>
                            </a:lnTo>
                            <a:lnTo>
                              <a:pt x="1110" y="283"/>
                            </a:lnTo>
                            <a:lnTo>
                              <a:pt x="1110" y="241"/>
                            </a:lnTo>
                            <a:lnTo>
                              <a:pt x="1110" y="204"/>
                            </a:lnTo>
                            <a:lnTo>
                              <a:pt x="1111" y="293"/>
                            </a:lnTo>
                            <a:lnTo>
                              <a:pt x="1111" y="348"/>
                            </a:lnTo>
                            <a:lnTo>
                              <a:pt x="1111" y="315"/>
                            </a:lnTo>
                            <a:lnTo>
                              <a:pt x="1112" y="242"/>
                            </a:lnTo>
                            <a:lnTo>
                              <a:pt x="1112" y="306"/>
                            </a:lnTo>
                            <a:lnTo>
                              <a:pt x="1112" y="332"/>
                            </a:lnTo>
                            <a:lnTo>
                              <a:pt x="1112" y="341"/>
                            </a:lnTo>
                            <a:lnTo>
                              <a:pt x="1113" y="322"/>
                            </a:lnTo>
                            <a:lnTo>
                              <a:pt x="1113" y="299"/>
                            </a:lnTo>
                            <a:lnTo>
                              <a:pt x="1113" y="254"/>
                            </a:lnTo>
                            <a:lnTo>
                              <a:pt x="1113" y="274"/>
                            </a:lnTo>
                            <a:lnTo>
                              <a:pt x="1113" y="315"/>
                            </a:lnTo>
                            <a:lnTo>
                              <a:pt x="1114" y="506"/>
                            </a:lnTo>
                            <a:lnTo>
                              <a:pt x="1114" y="396"/>
                            </a:lnTo>
                            <a:lnTo>
                              <a:pt x="1114" y="276"/>
                            </a:lnTo>
                            <a:lnTo>
                              <a:pt x="1115" y="307"/>
                            </a:lnTo>
                            <a:lnTo>
                              <a:pt x="1115" y="307"/>
                            </a:lnTo>
                            <a:lnTo>
                              <a:pt x="1115" y="370"/>
                            </a:lnTo>
                            <a:lnTo>
                              <a:pt x="1115" y="343"/>
                            </a:lnTo>
                            <a:lnTo>
                              <a:pt x="1115" y="499"/>
                            </a:lnTo>
                            <a:lnTo>
                              <a:pt x="1116" y="319"/>
                            </a:lnTo>
                            <a:lnTo>
                              <a:pt x="1116" y="249"/>
                            </a:lnTo>
                            <a:lnTo>
                              <a:pt x="1117" y="359"/>
                            </a:lnTo>
                            <a:lnTo>
                              <a:pt x="1117" y="406"/>
                            </a:lnTo>
                            <a:lnTo>
                              <a:pt x="1117" y="608"/>
                            </a:lnTo>
                          </a:path>
                        </a:pathLst>
                      </a:custGeom>
                      <a:noFill/>
                      <a:ln w="3175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989" name="Freeform 1180">
                        <a:extLst>
                          <a:ext uri="{FF2B5EF4-FFF2-40B4-BE49-F238E27FC236}">
                            <a16:creationId xmlns:a16="http://schemas.microsoft.com/office/drawing/2014/main" id="{591B450B-13AB-41E7-B424-C2DF480AEED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619103" y="4478987"/>
                        <a:ext cx="3498850" cy="960438"/>
                      </a:xfrm>
                      <a:custGeom>
                        <a:avLst/>
                        <a:gdLst>
                          <a:gd name="T0" fmla="*/ 33 w 2204"/>
                          <a:gd name="T1" fmla="*/ 187 h 605"/>
                          <a:gd name="T2" fmla="*/ 68 w 2204"/>
                          <a:gd name="T3" fmla="*/ 284 h 605"/>
                          <a:gd name="T4" fmla="*/ 101 w 2204"/>
                          <a:gd name="T5" fmla="*/ 332 h 605"/>
                          <a:gd name="T6" fmla="*/ 136 w 2204"/>
                          <a:gd name="T7" fmla="*/ 129 h 605"/>
                          <a:gd name="T8" fmla="*/ 170 w 2204"/>
                          <a:gd name="T9" fmla="*/ 222 h 605"/>
                          <a:gd name="T10" fmla="*/ 206 w 2204"/>
                          <a:gd name="T11" fmla="*/ 177 h 605"/>
                          <a:gd name="T12" fmla="*/ 241 w 2204"/>
                          <a:gd name="T13" fmla="*/ 315 h 605"/>
                          <a:gd name="T14" fmla="*/ 275 w 2204"/>
                          <a:gd name="T15" fmla="*/ 214 h 605"/>
                          <a:gd name="T16" fmla="*/ 309 w 2204"/>
                          <a:gd name="T17" fmla="*/ 403 h 605"/>
                          <a:gd name="T18" fmla="*/ 344 w 2204"/>
                          <a:gd name="T19" fmla="*/ 213 h 605"/>
                          <a:gd name="T20" fmla="*/ 378 w 2204"/>
                          <a:gd name="T21" fmla="*/ 246 h 605"/>
                          <a:gd name="T22" fmla="*/ 413 w 2204"/>
                          <a:gd name="T23" fmla="*/ 325 h 605"/>
                          <a:gd name="T24" fmla="*/ 448 w 2204"/>
                          <a:gd name="T25" fmla="*/ 121 h 605"/>
                          <a:gd name="T26" fmla="*/ 485 w 2204"/>
                          <a:gd name="T27" fmla="*/ 410 h 605"/>
                          <a:gd name="T28" fmla="*/ 519 w 2204"/>
                          <a:gd name="T29" fmla="*/ 290 h 605"/>
                          <a:gd name="T30" fmla="*/ 554 w 2204"/>
                          <a:gd name="T31" fmla="*/ 303 h 605"/>
                          <a:gd name="T32" fmla="*/ 589 w 2204"/>
                          <a:gd name="T33" fmla="*/ 264 h 605"/>
                          <a:gd name="T34" fmla="*/ 624 w 2204"/>
                          <a:gd name="T35" fmla="*/ 291 h 605"/>
                          <a:gd name="T36" fmla="*/ 657 w 2204"/>
                          <a:gd name="T37" fmla="*/ 241 h 605"/>
                          <a:gd name="T38" fmla="*/ 692 w 2204"/>
                          <a:gd name="T39" fmla="*/ 347 h 605"/>
                          <a:gd name="T40" fmla="*/ 727 w 2204"/>
                          <a:gd name="T41" fmla="*/ 336 h 605"/>
                          <a:gd name="T42" fmla="*/ 762 w 2204"/>
                          <a:gd name="T43" fmla="*/ 349 h 605"/>
                          <a:gd name="T44" fmla="*/ 798 w 2204"/>
                          <a:gd name="T45" fmla="*/ 287 h 605"/>
                          <a:gd name="T46" fmla="*/ 829 w 2204"/>
                          <a:gd name="T47" fmla="*/ 291 h 605"/>
                          <a:gd name="T48" fmla="*/ 863 w 2204"/>
                          <a:gd name="T49" fmla="*/ 467 h 605"/>
                          <a:gd name="T50" fmla="*/ 898 w 2204"/>
                          <a:gd name="T51" fmla="*/ 226 h 605"/>
                          <a:gd name="T52" fmla="*/ 933 w 2204"/>
                          <a:gd name="T53" fmla="*/ 389 h 605"/>
                          <a:gd name="T54" fmla="*/ 968 w 2204"/>
                          <a:gd name="T55" fmla="*/ 325 h 605"/>
                          <a:gd name="T56" fmla="*/ 1002 w 2204"/>
                          <a:gd name="T57" fmla="*/ 439 h 605"/>
                          <a:gd name="T58" fmla="*/ 1035 w 2204"/>
                          <a:gd name="T59" fmla="*/ 164 h 605"/>
                          <a:gd name="T60" fmla="*/ 1070 w 2204"/>
                          <a:gd name="T61" fmla="*/ 278 h 605"/>
                          <a:gd name="T62" fmla="*/ 1104 w 2204"/>
                          <a:gd name="T63" fmla="*/ 521 h 605"/>
                          <a:gd name="T64" fmla="*/ 1139 w 2204"/>
                          <a:gd name="T65" fmla="*/ 366 h 605"/>
                          <a:gd name="T66" fmla="*/ 1172 w 2204"/>
                          <a:gd name="T67" fmla="*/ 162 h 605"/>
                          <a:gd name="T68" fmla="*/ 1208 w 2204"/>
                          <a:gd name="T69" fmla="*/ 246 h 605"/>
                          <a:gd name="T70" fmla="*/ 1242 w 2204"/>
                          <a:gd name="T71" fmla="*/ 351 h 605"/>
                          <a:gd name="T72" fmla="*/ 1277 w 2204"/>
                          <a:gd name="T73" fmla="*/ 397 h 605"/>
                          <a:gd name="T74" fmla="*/ 1311 w 2204"/>
                          <a:gd name="T75" fmla="*/ 387 h 605"/>
                          <a:gd name="T76" fmla="*/ 1346 w 2204"/>
                          <a:gd name="T77" fmla="*/ 269 h 605"/>
                          <a:gd name="T78" fmla="*/ 1381 w 2204"/>
                          <a:gd name="T79" fmla="*/ 155 h 605"/>
                          <a:gd name="T80" fmla="*/ 1415 w 2204"/>
                          <a:gd name="T81" fmla="*/ 264 h 605"/>
                          <a:gd name="T82" fmla="*/ 1450 w 2204"/>
                          <a:gd name="T83" fmla="*/ 306 h 605"/>
                          <a:gd name="T84" fmla="*/ 1484 w 2204"/>
                          <a:gd name="T85" fmla="*/ 355 h 605"/>
                          <a:gd name="T86" fmla="*/ 1519 w 2204"/>
                          <a:gd name="T87" fmla="*/ 293 h 605"/>
                          <a:gd name="T88" fmla="*/ 1555 w 2204"/>
                          <a:gd name="T89" fmla="*/ 335 h 605"/>
                          <a:gd name="T90" fmla="*/ 1590 w 2204"/>
                          <a:gd name="T91" fmla="*/ 286 h 605"/>
                          <a:gd name="T92" fmla="*/ 1624 w 2204"/>
                          <a:gd name="T93" fmla="*/ 245 h 605"/>
                          <a:gd name="T94" fmla="*/ 1659 w 2204"/>
                          <a:gd name="T95" fmla="*/ 198 h 605"/>
                          <a:gd name="T96" fmla="*/ 1697 w 2204"/>
                          <a:gd name="T97" fmla="*/ 278 h 605"/>
                          <a:gd name="T98" fmla="*/ 1731 w 2204"/>
                          <a:gd name="T99" fmla="*/ 468 h 605"/>
                          <a:gd name="T100" fmla="*/ 1766 w 2204"/>
                          <a:gd name="T101" fmla="*/ 239 h 605"/>
                          <a:gd name="T102" fmla="*/ 1800 w 2204"/>
                          <a:gd name="T103" fmla="*/ 215 h 605"/>
                          <a:gd name="T104" fmla="*/ 1834 w 2204"/>
                          <a:gd name="T105" fmla="*/ 218 h 605"/>
                          <a:gd name="T106" fmla="*/ 1869 w 2204"/>
                          <a:gd name="T107" fmla="*/ 247 h 605"/>
                          <a:gd name="T108" fmla="*/ 1903 w 2204"/>
                          <a:gd name="T109" fmla="*/ 261 h 605"/>
                          <a:gd name="T110" fmla="*/ 1938 w 2204"/>
                          <a:gd name="T111" fmla="*/ 194 h 605"/>
                          <a:gd name="T112" fmla="*/ 1973 w 2204"/>
                          <a:gd name="T113" fmla="*/ 243 h 605"/>
                          <a:gd name="T114" fmla="*/ 2007 w 2204"/>
                          <a:gd name="T115" fmla="*/ 352 h 605"/>
                          <a:gd name="T116" fmla="*/ 2042 w 2204"/>
                          <a:gd name="T117" fmla="*/ 388 h 605"/>
                          <a:gd name="T118" fmla="*/ 2075 w 2204"/>
                          <a:gd name="T119" fmla="*/ 339 h 605"/>
                          <a:gd name="T120" fmla="*/ 2113 w 2204"/>
                          <a:gd name="T121" fmla="*/ 363 h 605"/>
                          <a:gd name="T122" fmla="*/ 2148 w 2204"/>
                          <a:gd name="T123" fmla="*/ 336 h 605"/>
                          <a:gd name="T124" fmla="*/ 2183 w 2204"/>
                          <a:gd name="T125" fmla="*/ 311 h 60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  <a:cxn ang="0">
                            <a:pos x="T114" y="T115"/>
                          </a:cxn>
                          <a:cxn ang="0">
                            <a:pos x="T116" y="T117"/>
                          </a:cxn>
                          <a:cxn ang="0">
                            <a:pos x="T118" y="T119"/>
                          </a:cxn>
                          <a:cxn ang="0">
                            <a:pos x="T120" y="T121"/>
                          </a:cxn>
                          <a:cxn ang="0">
                            <a:pos x="T122" y="T123"/>
                          </a:cxn>
                          <a:cxn ang="0">
                            <a:pos x="T124" y="T125"/>
                          </a:cxn>
                        </a:cxnLst>
                        <a:rect l="0" t="0" r="r" b="b"/>
                        <a:pathLst>
                          <a:path w="2204" h="605">
                            <a:moveTo>
                              <a:pt x="0" y="605"/>
                            </a:moveTo>
                            <a:lnTo>
                              <a:pt x="0" y="346"/>
                            </a:lnTo>
                            <a:lnTo>
                              <a:pt x="1" y="326"/>
                            </a:lnTo>
                            <a:lnTo>
                              <a:pt x="1" y="357"/>
                            </a:lnTo>
                            <a:lnTo>
                              <a:pt x="1" y="361"/>
                            </a:lnTo>
                            <a:lnTo>
                              <a:pt x="2" y="571"/>
                            </a:lnTo>
                            <a:lnTo>
                              <a:pt x="2" y="355"/>
                            </a:lnTo>
                            <a:lnTo>
                              <a:pt x="2" y="301"/>
                            </a:lnTo>
                            <a:lnTo>
                              <a:pt x="2" y="369"/>
                            </a:lnTo>
                            <a:lnTo>
                              <a:pt x="3" y="368"/>
                            </a:lnTo>
                            <a:lnTo>
                              <a:pt x="3" y="473"/>
                            </a:lnTo>
                            <a:lnTo>
                              <a:pt x="3" y="445"/>
                            </a:lnTo>
                            <a:lnTo>
                              <a:pt x="3" y="337"/>
                            </a:lnTo>
                            <a:lnTo>
                              <a:pt x="3" y="376"/>
                            </a:lnTo>
                            <a:lnTo>
                              <a:pt x="4" y="402"/>
                            </a:lnTo>
                            <a:lnTo>
                              <a:pt x="4" y="433"/>
                            </a:lnTo>
                            <a:lnTo>
                              <a:pt x="4" y="396"/>
                            </a:lnTo>
                            <a:lnTo>
                              <a:pt x="4" y="388"/>
                            </a:lnTo>
                            <a:lnTo>
                              <a:pt x="5" y="338"/>
                            </a:lnTo>
                            <a:lnTo>
                              <a:pt x="5" y="369"/>
                            </a:lnTo>
                            <a:lnTo>
                              <a:pt x="5" y="316"/>
                            </a:lnTo>
                            <a:lnTo>
                              <a:pt x="5" y="358"/>
                            </a:lnTo>
                            <a:lnTo>
                              <a:pt x="5" y="325"/>
                            </a:lnTo>
                            <a:lnTo>
                              <a:pt x="6" y="297"/>
                            </a:lnTo>
                            <a:lnTo>
                              <a:pt x="6" y="417"/>
                            </a:lnTo>
                            <a:lnTo>
                              <a:pt x="6" y="268"/>
                            </a:lnTo>
                            <a:lnTo>
                              <a:pt x="6" y="409"/>
                            </a:lnTo>
                            <a:lnTo>
                              <a:pt x="7" y="239"/>
                            </a:lnTo>
                            <a:lnTo>
                              <a:pt x="7" y="252"/>
                            </a:lnTo>
                            <a:lnTo>
                              <a:pt x="7" y="287"/>
                            </a:lnTo>
                            <a:lnTo>
                              <a:pt x="7" y="390"/>
                            </a:lnTo>
                            <a:lnTo>
                              <a:pt x="8" y="299"/>
                            </a:lnTo>
                            <a:lnTo>
                              <a:pt x="8" y="282"/>
                            </a:lnTo>
                            <a:lnTo>
                              <a:pt x="8" y="407"/>
                            </a:lnTo>
                            <a:lnTo>
                              <a:pt x="8" y="337"/>
                            </a:lnTo>
                            <a:lnTo>
                              <a:pt x="8" y="316"/>
                            </a:lnTo>
                            <a:lnTo>
                              <a:pt x="9" y="398"/>
                            </a:lnTo>
                            <a:lnTo>
                              <a:pt x="9" y="452"/>
                            </a:lnTo>
                            <a:lnTo>
                              <a:pt x="9" y="302"/>
                            </a:lnTo>
                            <a:lnTo>
                              <a:pt x="10" y="349"/>
                            </a:lnTo>
                            <a:lnTo>
                              <a:pt x="10" y="492"/>
                            </a:lnTo>
                            <a:lnTo>
                              <a:pt x="10" y="369"/>
                            </a:lnTo>
                            <a:lnTo>
                              <a:pt x="10" y="222"/>
                            </a:lnTo>
                            <a:lnTo>
                              <a:pt x="11" y="261"/>
                            </a:lnTo>
                            <a:lnTo>
                              <a:pt x="11" y="293"/>
                            </a:lnTo>
                            <a:lnTo>
                              <a:pt x="11" y="364"/>
                            </a:lnTo>
                            <a:lnTo>
                              <a:pt x="11" y="324"/>
                            </a:lnTo>
                            <a:lnTo>
                              <a:pt x="11" y="306"/>
                            </a:lnTo>
                            <a:lnTo>
                              <a:pt x="12" y="279"/>
                            </a:lnTo>
                            <a:lnTo>
                              <a:pt x="12" y="290"/>
                            </a:lnTo>
                            <a:lnTo>
                              <a:pt x="12" y="313"/>
                            </a:lnTo>
                            <a:lnTo>
                              <a:pt x="12" y="283"/>
                            </a:lnTo>
                            <a:lnTo>
                              <a:pt x="12" y="296"/>
                            </a:lnTo>
                            <a:lnTo>
                              <a:pt x="13" y="187"/>
                            </a:lnTo>
                            <a:lnTo>
                              <a:pt x="13" y="298"/>
                            </a:lnTo>
                            <a:lnTo>
                              <a:pt x="13" y="272"/>
                            </a:lnTo>
                            <a:lnTo>
                              <a:pt x="14" y="154"/>
                            </a:lnTo>
                            <a:lnTo>
                              <a:pt x="14" y="222"/>
                            </a:lnTo>
                            <a:lnTo>
                              <a:pt x="14" y="224"/>
                            </a:lnTo>
                            <a:lnTo>
                              <a:pt x="14" y="287"/>
                            </a:lnTo>
                            <a:lnTo>
                              <a:pt x="15" y="274"/>
                            </a:lnTo>
                            <a:lnTo>
                              <a:pt x="15" y="182"/>
                            </a:lnTo>
                            <a:lnTo>
                              <a:pt x="15" y="209"/>
                            </a:lnTo>
                            <a:lnTo>
                              <a:pt x="16" y="295"/>
                            </a:lnTo>
                            <a:lnTo>
                              <a:pt x="16" y="99"/>
                            </a:lnTo>
                            <a:lnTo>
                              <a:pt x="16" y="141"/>
                            </a:lnTo>
                            <a:lnTo>
                              <a:pt x="16" y="105"/>
                            </a:lnTo>
                            <a:lnTo>
                              <a:pt x="17" y="361"/>
                            </a:lnTo>
                            <a:lnTo>
                              <a:pt x="17" y="381"/>
                            </a:lnTo>
                            <a:lnTo>
                              <a:pt x="17" y="202"/>
                            </a:lnTo>
                            <a:lnTo>
                              <a:pt x="17" y="305"/>
                            </a:lnTo>
                            <a:lnTo>
                              <a:pt x="17" y="263"/>
                            </a:lnTo>
                            <a:lnTo>
                              <a:pt x="18" y="360"/>
                            </a:lnTo>
                            <a:lnTo>
                              <a:pt x="18" y="309"/>
                            </a:lnTo>
                            <a:lnTo>
                              <a:pt x="18" y="474"/>
                            </a:lnTo>
                            <a:lnTo>
                              <a:pt x="19" y="363"/>
                            </a:lnTo>
                            <a:lnTo>
                              <a:pt x="19" y="254"/>
                            </a:lnTo>
                            <a:lnTo>
                              <a:pt x="19" y="269"/>
                            </a:lnTo>
                            <a:lnTo>
                              <a:pt x="19" y="241"/>
                            </a:lnTo>
                            <a:lnTo>
                              <a:pt x="19" y="270"/>
                            </a:lnTo>
                            <a:lnTo>
                              <a:pt x="19" y="251"/>
                            </a:lnTo>
                            <a:lnTo>
                              <a:pt x="20" y="336"/>
                            </a:lnTo>
                            <a:lnTo>
                              <a:pt x="20" y="432"/>
                            </a:lnTo>
                            <a:lnTo>
                              <a:pt x="20" y="206"/>
                            </a:lnTo>
                            <a:lnTo>
                              <a:pt x="20" y="244"/>
                            </a:lnTo>
                            <a:lnTo>
                              <a:pt x="21" y="250"/>
                            </a:lnTo>
                            <a:lnTo>
                              <a:pt x="21" y="233"/>
                            </a:lnTo>
                            <a:lnTo>
                              <a:pt x="21" y="291"/>
                            </a:lnTo>
                            <a:lnTo>
                              <a:pt x="21" y="333"/>
                            </a:lnTo>
                            <a:lnTo>
                              <a:pt x="22" y="236"/>
                            </a:lnTo>
                            <a:lnTo>
                              <a:pt x="22" y="163"/>
                            </a:lnTo>
                            <a:lnTo>
                              <a:pt x="22" y="170"/>
                            </a:lnTo>
                            <a:lnTo>
                              <a:pt x="22" y="133"/>
                            </a:lnTo>
                            <a:lnTo>
                              <a:pt x="23" y="162"/>
                            </a:lnTo>
                            <a:lnTo>
                              <a:pt x="23" y="136"/>
                            </a:lnTo>
                            <a:lnTo>
                              <a:pt x="23" y="201"/>
                            </a:lnTo>
                            <a:lnTo>
                              <a:pt x="24" y="79"/>
                            </a:lnTo>
                            <a:lnTo>
                              <a:pt x="24" y="158"/>
                            </a:lnTo>
                            <a:lnTo>
                              <a:pt x="24" y="203"/>
                            </a:lnTo>
                            <a:lnTo>
                              <a:pt x="24" y="361"/>
                            </a:lnTo>
                            <a:lnTo>
                              <a:pt x="24" y="316"/>
                            </a:lnTo>
                            <a:lnTo>
                              <a:pt x="25" y="307"/>
                            </a:lnTo>
                            <a:lnTo>
                              <a:pt x="25" y="217"/>
                            </a:lnTo>
                            <a:lnTo>
                              <a:pt x="25" y="261"/>
                            </a:lnTo>
                            <a:lnTo>
                              <a:pt x="25" y="297"/>
                            </a:lnTo>
                            <a:lnTo>
                              <a:pt x="26" y="261"/>
                            </a:lnTo>
                            <a:lnTo>
                              <a:pt x="26" y="263"/>
                            </a:lnTo>
                            <a:lnTo>
                              <a:pt x="26" y="303"/>
                            </a:lnTo>
                            <a:lnTo>
                              <a:pt x="26" y="409"/>
                            </a:lnTo>
                            <a:lnTo>
                              <a:pt x="27" y="237"/>
                            </a:lnTo>
                            <a:lnTo>
                              <a:pt x="27" y="211"/>
                            </a:lnTo>
                            <a:lnTo>
                              <a:pt x="27" y="311"/>
                            </a:lnTo>
                            <a:lnTo>
                              <a:pt x="27" y="283"/>
                            </a:lnTo>
                            <a:lnTo>
                              <a:pt x="27" y="263"/>
                            </a:lnTo>
                            <a:lnTo>
                              <a:pt x="27" y="290"/>
                            </a:lnTo>
                            <a:lnTo>
                              <a:pt x="28" y="264"/>
                            </a:lnTo>
                            <a:lnTo>
                              <a:pt x="28" y="364"/>
                            </a:lnTo>
                            <a:lnTo>
                              <a:pt x="28" y="326"/>
                            </a:lnTo>
                            <a:lnTo>
                              <a:pt x="28" y="310"/>
                            </a:lnTo>
                            <a:lnTo>
                              <a:pt x="29" y="406"/>
                            </a:lnTo>
                            <a:lnTo>
                              <a:pt x="29" y="374"/>
                            </a:lnTo>
                            <a:lnTo>
                              <a:pt x="29" y="357"/>
                            </a:lnTo>
                            <a:lnTo>
                              <a:pt x="30" y="279"/>
                            </a:lnTo>
                            <a:lnTo>
                              <a:pt x="30" y="265"/>
                            </a:lnTo>
                            <a:lnTo>
                              <a:pt x="30" y="305"/>
                            </a:lnTo>
                            <a:lnTo>
                              <a:pt x="30" y="294"/>
                            </a:lnTo>
                            <a:lnTo>
                              <a:pt x="30" y="252"/>
                            </a:lnTo>
                            <a:lnTo>
                              <a:pt x="31" y="291"/>
                            </a:lnTo>
                            <a:lnTo>
                              <a:pt x="31" y="264"/>
                            </a:lnTo>
                            <a:lnTo>
                              <a:pt x="31" y="302"/>
                            </a:lnTo>
                            <a:lnTo>
                              <a:pt x="31" y="190"/>
                            </a:lnTo>
                            <a:lnTo>
                              <a:pt x="32" y="338"/>
                            </a:lnTo>
                            <a:lnTo>
                              <a:pt x="32" y="293"/>
                            </a:lnTo>
                            <a:lnTo>
                              <a:pt x="32" y="187"/>
                            </a:lnTo>
                            <a:lnTo>
                              <a:pt x="32" y="212"/>
                            </a:lnTo>
                            <a:lnTo>
                              <a:pt x="32" y="135"/>
                            </a:lnTo>
                            <a:lnTo>
                              <a:pt x="33" y="183"/>
                            </a:lnTo>
                            <a:lnTo>
                              <a:pt x="33" y="187"/>
                            </a:lnTo>
                            <a:lnTo>
                              <a:pt x="34" y="206"/>
                            </a:lnTo>
                            <a:lnTo>
                              <a:pt x="34" y="191"/>
                            </a:lnTo>
                            <a:lnTo>
                              <a:pt x="34" y="195"/>
                            </a:lnTo>
                            <a:lnTo>
                              <a:pt x="34" y="126"/>
                            </a:lnTo>
                            <a:lnTo>
                              <a:pt x="34" y="187"/>
                            </a:lnTo>
                            <a:lnTo>
                              <a:pt x="35" y="233"/>
                            </a:lnTo>
                            <a:lnTo>
                              <a:pt x="35" y="224"/>
                            </a:lnTo>
                            <a:lnTo>
                              <a:pt x="35" y="245"/>
                            </a:lnTo>
                            <a:lnTo>
                              <a:pt x="35" y="234"/>
                            </a:lnTo>
                            <a:lnTo>
                              <a:pt x="36" y="218"/>
                            </a:lnTo>
                            <a:lnTo>
                              <a:pt x="36" y="215"/>
                            </a:lnTo>
                            <a:lnTo>
                              <a:pt x="36" y="352"/>
                            </a:lnTo>
                            <a:lnTo>
                              <a:pt x="36" y="168"/>
                            </a:lnTo>
                            <a:lnTo>
                              <a:pt x="37" y="396"/>
                            </a:lnTo>
                            <a:lnTo>
                              <a:pt x="37" y="309"/>
                            </a:lnTo>
                            <a:lnTo>
                              <a:pt x="37" y="226"/>
                            </a:lnTo>
                            <a:lnTo>
                              <a:pt x="38" y="256"/>
                            </a:lnTo>
                            <a:lnTo>
                              <a:pt x="38" y="422"/>
                            </a:lnTo>
                            <a:lnTo>
                              <a:pt x="38" y="272"/>
                            </a:lnTo>
                            <a:lnTo>
                              <a:pt x="39" y="203"/>
                            </a:lnTo>
                            <a:lnTo>
                              <a:pt x="39" y="245"/>
                            </a:lnTo>
                            <a:lnTo>
                              <a:pt x="39" y="296"/>
                            </a:lnTo>
                            <a:lnTo>
                              <a:pt x="39" y="346"/>
                            </a:lnTo>
                            <a:lnTo>
                              <a:pt x="40" y="317"/>
                            </a:lnTo>
                            <a:lnTo>
                              <a:pt x="40" y="455"/>
                            </a:lnTo>
                            <a:lnTo>
                              <a:pt x="40" y="474"/>
                            </a:lnTo>
                            <a:lnTo>
                              <a:pt x="41" y="275"/>
                            </a:lnTo>
                            <a:lnTo>
                              <a:pt x="41" y="313"/>
                            </a:lnTo>
                            <a:lnTo>
                              <a:pt x="41" y="340"/>
                            </a:lnTo>
                            <a:lnTo>
                              <a:pt x="42" y="344"/>
                            </a:lnTo>
                            <a:lnTo>
                              <a:pt x="42" y="341"/>
                            </a:lnTo>
                            <a:lnTo>
                              <a:pt x="42" y="375"/>
                            </a:lnTo>
                            <a:lnTo>
                              <a:pt x="42" y="356"/>
                            </a:lnTo>
                            <a:lnTo>
                              <a:pt x="42" y="355"/>
                            </a:lnTo>
                            <a:lnTo>
                              <a:pt x="43" y="348"/>
                            </a:lnTo>
                            <a:lnTo>
                              <a:pt x="43" y="390"/>
                            </a:lnTo>
                            <a:lnTo>
                              <a:pt x="43" y="375"/>
                            </a:lnTo>
                            <a:lnTo>
                              <a:pt x="43" y="353"/>
                            </a:lnTo>
                            <a:lnTo>
                              <a:pt x="43" y="387"/>
                            </a:lnTo>
                            <a:lnTo>
                              <a:pt x="43" y="384"/>
                            </a:lnTo>
                            <a:lnTo>
                              <a:pt x="44" y="445"/>
                            </a:lnTo>
                            <a:lnTo>
                              <a:pt x="44" y="327"/>
                            </a:lnTo>
                            <a:lnTo>
                              <a:pt x="44" y="325"/>
                            </a:lnTo>
                            <a:lnTo>
                              <a:pt x="44" y="322"/>
                            </a:lnTo>
                            <a:lnTo>
                              <a:pt x="45" y="324"/>
                            </a:lnTo>
                            <a:lnTo>
                              <a:pt x="45" y="386"/>
                            </a:lnTo>
                            <a:lnTo>
                              <a:pt x="45" y="312"/>
                            </a:lnTo>
                            <a:lnTo>
                              <a:pt x="45" y="286"/>
                            </a:lnTo>
                            <a:lnTo>
                              <a:pt x="46" y="354"/>
                            </a:lnTo>
                            <a:lnTo>
                              <a:pt x="46" y="354"/>
                            </a:lnTo>
                            <a:lnTo>
                              <a:pt x="46" y="344"/>
                            </a:lnTo>
                            <a:lnTo>
                              <a:pt x="47" y="371"/>
                            </a:lnTo>
                            <a:lnTo>
                              <a:pt x="47" y="412"/>
                            </a:lnTo>
                            <a:lnTo>
                              <a:pt x="47" y="371"/>
                            </a:lnTo>
                            <a:lnTo>
                              <a:pt x="47" y="383"/>
                            </a:lnTo>
                            <a:lnTo>
                              <a:pt x="47" y="380"/>
                            </a:lnTo>
                            <a:lnTo>
                              <a:pt x="48" y="436"/>
                            </a:lnTo>
                            <a:lnTo>
                              <a:pt x="48" y="355"/>
                            </a:lnTo>
                            <a:lnTo>
                              <a:pt x="48" y="372"/>
                            </a:lnTo>
                            <a:lnTo>
                              <a:pt x="48" y="335"/>
                            </a:lnTo>
                            <a:lnTo>
                              <a:pt x="49" y="366"/>
                            </a:lnTo>
                            <a:lnTo>
                              <a:pt x="49" y="327"/>
                            </a:lnTo>
                            <a:lnTo>
                              <a:pt x="49" y="427"/>
                            </a:lnTo>
                            <a:lnTo>
                              <a:pt x="50" y="420"/>
                            </a:lnTo>
                            <a:lnTo>
                              <a:pt x="50" y="311"/>
                            </a:lnTo>
                            <a:lnTo>
                              <a:pt x="50" y="344"/>
                            </a:lnTo>
                            <a:lnTo>
                              <a:pt x="50" y="247"/>
                            </a:lnTo>
                            <a:lnTo>
                              <a:pt x="51" y="336"/>
                            </a:lnTo>
                            <a:lnTo>
                              <a:pt x="51" y="450"/>
                            </a:lnTo>
                            <a:lnTo>
                              <a:pt x="51" y="116"/>
                            </a:lnTo>
                            <a:lnTo>
                              <a:pt x="51" y="132"/>
                            </a:lnTo>
                            <a:lnTo>
                              <a:pt x="52" y="271"/>
                            </a:lnTo>
                            <a:lnTo>
                              <a:pt x="52" y="295"/>
                            </a:lnTo>
                            <a:lnTo>
                              <a:pt x="52" y="200"/>
                            </a:lnTo>
                            <a:lnTo>
                              <a:pt x="53" y="197"/>
                            </a:lnTo>
                            <a:lnTo>
                              <a:pt x="53" y="309"/>
                            </a:lnTo>
                            <a:lnTo>
                              <a:pt x="53" y="281"/>
                            </a:lnTo>
                            <a:lnTo>
                              <a:pt x="54" y="355"/>
                            </a:lnTo>
                            <a:lnTo>
                              <a:pt x="54" y="351"/>
                            </a:lnTo>
                            <a:lnTo>
                              <a:pt x="54" y="337"/>
                            </a:lnTo>
                            <a:lnTo>
                              <a:pt x="54" y="371"/>
                            </a:lnTo>
                            <a:lnTo>
                              <a:pt x="55" y="177"/>
                            </a:lnTo>
                            <a:lnTo>
                              <a:pt x="55" y="271"/>
                            </a:lnTo>
                            <a:lnTo>
                              <a:pt x="55" y="207"/>
                            </a:lnTo>
                            <a:lnTo>
                              <a:pt x="55" y="267"/>
                            </a:lnTo>
                            <a:lnTo>
                              <a:pt x="55" y="275"/>
                            </a:lnTo>
                            <a:lnTo>
                              <a:pt x="56" y="163"/>
                            </a:lnTo>
                            <a:lnTo>
                              <a:pt x="56" y="130"/>
                            </a:lnTo>
                            <a:lnTo>
                              <a:pt x="56" y="119"/>
                            </a:lnTo>
                            <a:lnTo>
                              <a:pt x="56" y="168"/>
                            </a:lnTo>
                            <a:lnTo>
                              <a:pt x="56" y="168"/>
                            </a:lnTo>
                            <a:lnTo>
                              <a:pt x="57" y="217"/>
                            </a:lnTo>
                            <a:lnTo>
                              <a:pt x="57" y="290"/>
                            </a:lnTo>
                            <a:lnTo>
                              <a:pt x="57" y="268"/>
                            </a:lnTo>
                            <a:lnTo>
                              <a:pt x="57" y="250"/>
                            </a:lnTo>
                            <a:lnTo>
                              <a:pt x="57" y="224"/>
                            </a:lnTo>
                            <a:lnTo>
                              <a:pt x="58" y="276"/>
                            </a:lnTo>
                            <a:lnTo>
                              <a:pt x="58" y="286"/>
                            </a:lnTo>
                            <a:lnTo>
                              <a:pt x="58" y="194"/>
                            </a:lnTo>
                            <a:lnTo>
                              <a:pt x="59" y="217"/>
                            </a:lnTo>
                            <a:lnTo>
                              <a:pt x="59" y="209"/>
                            </a:lnTo>
                            <a:lnTo>
                              <a:pt x="59" y="253"/>
                            </a:lnTo>
                            <a:lnTo>
                              <a:pt x="59" y="144"/>
                            </a:lnTo>
                            <a:lnTo>
                              <a:pt x="59" y="215"/>
                            </a:lnTo>
                            <a:lnTo>
                              <a:pt x="60" y="222"/>
                            </a:lnTo>
                            <a:lnTo>
                              <a:pt x="60" y="199"/>
                            </a:lnTo>
                            <a:lnTo>
                              <a:pt x="60" y="232"/>
                            </a:lnTo>
                            <a:lnTo>
                              <a:pt x="60" y="216"/>
                            </a:lnTo>
                            <a:lnTo>
                              <a:pt x="60" y="160"/>
                            </a:lnTo>
                            <a:lnTo>
                              <a:pt x="61" y="119"/>
                            </a:lnTo>
                            <a:lnTo>
                              <a:pt x="61" y="138"/>
                            </a:lnTo>
                            <a:lnTo>
                              <a:pt x="61" y="152"/>
                            </a:lnTo>
                            <a:lnTo>
                              <a:pt x="61" y="108"/>
                            </a:lnTo>
                            <a:lnTo>
                              <a:pt x="61" y="135"/>
                            </a:lnTo>
                            <a:lnTo>
                              <a:pt x="62" y="135"/>
                            </a:lnTo>
                            <a:lnTo>
                              <a:pt x="62" y="189"/>
                            </a:lnTo>
                            <a:lnTo>
                              <a:pt x="62" y="155"/>
                            </a:lnTo>
                            <a:lnTo>
                              <a:pt x="63" y="137"/>
                            </a:lnTo>
                            <a:lnTo>
                              <a:pt x="63" y="213"/>
                            </a:lnTo>
                            <a:lnTo>
                              <a:pt x="63" y="216"/>
                            </a:lnTo>
                            <a:lnTo>
                              <a:pt x="63" y="199"/>
                            </a:lnTo>
                            <a:lnTo>
                              <a:pt x="63" y="213"/>
                            </a:lnTo>
                            <a:lnTo>
                              <a:pt x="64" y="297"/>
                            </a:lnTo>
                            <a:lnTo>
                              <a:pt x="64" y="335"/>
                            </a:lnTo>
                            <a:lnTo>
                              <a:pt x="64" y="258"/>
                            </a:lnTo>
                            <a:lnTo>
                              <a:pt x="65" y="285"/>
                            </a:lnTo>
                            <a:lnTo>
                              <a:pt x="65" y="245"/>
                            </a:lnTo>
                            <a:lnTo>
                              <a:pt x="65" y="244"/>
                            </a:lnTo>
                            <a:lnTo>
                              <a:pt x="65" y="214"/>
                            </a:lnTo>
                            <a:lnTo>
                              <a:pt x="66" y="275"/>
                            </a:lnTo>
                            <a:lnTo>
                              <a:pt x="66" y="247"/>
                            </a:lnTo>
                            <a:lnTo>
                              <a:pt x="66" y="184"/>
                            </a:lnTo>
                            <a:lnTo>
                              <a:pt x="66" y="248"/>
                            </a:lnTo>
                            <a:lnTo>
                              <a:pt x="66" y="322"/>
                            </a:lnTo>
                            <a:lnTo>
                              <a:pt x="67" y="69"/>
                            </a:lnTo>
                            <a:lnTo>
                              <a:pt x="67" y="170"/>
                            </a:lnTo>
                            <a:lnTo>
                              <a:pt x="68" y="274"/>
                            </a:lnTo>
                            <a:lnTo>
                              <a:pt x="68" y="284"/>
                            </a:lnTo>
                            <a:lnTo>
                              <a:pt x="68" y="359"/>
                            </a:lnTo>
                            <a:lnTo>
                              <a:pt x="68" y="278"/>
                            </a:lnTo>
                            <a:lnTo>
                              <a:pt x="68" y="254"/>
                            </a:lnTo>
                            <a:lnTo>
                              <a:pt x="68" y="250"/>
                            </a:lnTo>
                            <a:lnTo>
                              <a:pt x="69" y="252"/>
                            </a:lnTo>
                            <a:lnTo>
                              <a:pt x="69" y="244"/>
                            </a:lnTo>
                            <a:lnTo>
                              <a:pt x="69" y="365"/>
                            </a:lnTo>
                            <a:lnTo>
                              <a:pt x="70" y="243"/>
                            </a:lnTo>
                            <a:lnTo>
                              <a:pt x="70" y="258"/>
                            </a:lnTo>
                            <a:lnTo>
                              <a:pt x="70" y="252"/>
                            </a:lnTo>
                            <a:lnTo>
                              <a:pt x="70" y="306"/>
                            </a:lnTo>
                            <a:lnTo>
                              <a:pt x="71" y="336"/>
                            </a:lnTo>
                            <a:lnTo>
                              <a:pt x="71" y="300"/>
                            </a:lnTo>
                            <a:lnTo>
                              <a:pt x="71" y="230"/>
                            </a:lnTo>
                            <a:lnTo>
                              <a:pt x="71" y="297"/>
                            </a:lnTo>
                            <a:lnTo>
                              <a:pt x="72" y="319"/>
                            </a:lnTo>
                            <a:lnTo>
                              <a:pt x="72" y="295"/>
                            </a:lnTo>
                            <a:lnTo>
                              <a:pt x="72" y="290"/>
                            </a:lnTo>
                            <a:lnTo>
                              <a:pt x="72" y="379"/>
                            </a:lnTo>
                            <a:lnTo>
                              <a:pt x="73" y="312"/>
                            </a:lnTo>
                            <a:lnTo>
                              <a:pt x="73" y="337"/>
                            </a:lnTo>
                            <a:lnTo>
                              <a:pt x="73" y="364"/>
                            </a:lnTo>
                            <a:lnTo>
                              <a:pt x="74" y="315"/>
                            </a:lnTo>
                            <a:lnTo>
                              <a:pt x="74" y="297"/>
                            </a:lnTo>
                            <a:lnTo>
                              <a:pt x="74" y="319"/>
                            </a:lnTo>
                            <a:lnTo>
                              <a:pt x="74" y="338"/>
                            </a:lnTo>
                            <a:lnTo>
                              <a:pt x="75" y="248"/>
                            </a:lnTo>
                            <a:lnTo>
                              <a:pt x="75" y="292"/>
                            </a:lnTo>
                            <a:lnTo>
                              <a:pt x="75" y="369"/>
                            </a:lnTo>
                            <a:lnTo>
                              <a:pt x="75" y="226"/>
                            </a:lnTo>
                            <a:lnTo>
                              <a:pt x="76" y="270"/>
                            </a:lnTo>
                            <a:lnTo>
                              <a:pt x="76" y="271"/>
                            </a:lnTo>
                            <a:lnTo>
                              <a:pt x="76" y="259"/>
                            </a:lnTo>
                            <a:lnTo>
                              <a:pt x="76" y="290"/>
                            </a:lnTo>
                            <a:lnTo>
                              <a:pt x="76" y="299"/>
                            </a:lnTo>
                            <a:lnTo>
                              <a:pt x="76" y="260"/>
                            </a:lnTo>
                            <a:lnTo>
                              <a:pt x="77" y="271"/>
                            </a:lnTo>
                            <a:lnTo>
                              <a:pt x="77" y="269"/>
                            </a:lnTo>
                            <a:lnTo>
                              <a:pt x="77" y="300"/>
                            </a:lnTo>
                            <a:lnTo>
                              <a:pt x="77" y="289"/>
                            </a:lnTo>
                            <a:lnTo>
                              <a:pt x="77" y="218"/>
                            </a:lnTo>
                            <a:lnTo>
                              <a:pt x="78" y="267"/>
                            </a:lnTo>
                            <a:lnTo>
                              <a:pt x="78" y="205"/>
                            </a:lnTo>
                            <a:lnTo>
                              <a:pt x="78" y="235"/>
                            </a:lnTo>
                            <a:lnTo>
                              <a:pt x="78" y="261"/>
                            </a:lnTo>
                            <a:lnTo>
                              <a:pt x="79" y="229"/>
                            </a:lnTo>
                            <a:lnTo>
                              <a:pt x="79" y="227"/>
                            </a:lnTo>
                            <a:lnTo>
                              <a:pt x="79" y="230"/>
                            </a:lnTo>
                            <a:lnTo>
                              <a:pt x="79" y="224"/>
                            </a:lnTo>
                            <a:lnTo>
                              <a:pt x="79" y="234"/>
                            </a:lnTo>
                            <a:lnTo>
                              <a:pt x="80" y="183"/>
                            </a:lnTo>
                            <a:lnTo>
                              <a:pt x="80" y="216"/>
                            </a:lnTo>
                            <a:lnTo>
                              <a:pt x="81" y="262"/>
                            </a:lnTo>
                            <a:lnTo>
                              <a:pt x="81" y="242"/>
                            </a:lnTo>
                            <a:lnTo>
                              <a:pt x="81" y="267"/>
                            </a:lnTo>
                            <a:lnTo>
                              <a:pt x="81" y="257"/>
                            </a:lnTo>
                            <a:lnTo>
                              <a:pt x="81" y="230"/>
                            </a:lnTo>
                            <a:lnTo>
                              <a:pt x="82" y="253"/>
                            </a:lnTo>
                            <a:lnTo>
                              <a:pt x="82" y="193"/>
                            </a:lnTo>
                            <a:lnTo>
                              <a:pt x="82" y="183"/>
                            </a:lnTo>
                            <a:lnTo>
                              <a:pt x="83" y="98"/>
                            </a:lnTo>
                            <a:lnTo>
                              <a:pt x="83" y="122"/>
                            </a:lnTo>
                            <a:lnTo>
                              <a:pt x="83" y="116"/>
                            </a:lnTo>
                            <a:lnTo>
                              <a:pt x="83" y="128"/>
                            </a:lnTo>
                            <a:lnTo>
                              <a:pt x="83" y="136"/>
                            </a:lnTo>
                            <a:lnTo>
                              <a:pt x="84" y="204"/>
                            </a:lnTo>
                            <a:lnTo>
                              <a:pt x="84" y="294"/>
                            </a:lnTo>
                            <a:lnTo>
                              <a:pt x="84" y="300"/>
                            </a:lnTo>
                            <a:lnTo>
                              <a:pt x="84" y="278"/>
                            </a:lnTo>
                            <a:lnTo>
                              <a:pt x="85" y="275"/>
                            </a:lnTo>
                            <a:lnTo>
                              <a:pt x="85" y="281"/>
                            </a:lnTo>
                            <a:lnTo>
                              <a:pt x="85" y="274"/>
                            </a:lnTo>
                            <a:lnTo>
                              <a:pt x="85" y="271"/>
                            </a:lnTo>
                            <a:lnTo>
                              <a:pt x="85" y="289"/>
                            </a:lnTo>
                            <a:lnTo>
                              <a:pt x="86" y="205"/>
                            </a:lnTo>
                            <a:lnTo>
                              <a:pt x="86" y="163"/>
                            </a:lnTo>
                            <a:lnTo>
                              <a:pt x="86" y="168"/>
                            </a:lnTo>
                            <a:lnTo>
                              <a:pt x="87" y="181"/>
                            </a:lnTo>
                            <a:lnTo>
                              <a:pt x="87" y="168"/>
                            </a:lnTo>
                            <a:lnTo>
                              <a:pt x="87" y="199"/>
                            </a:lnTo>
                            <a:lnTo>
                              <a:pt x="88" y="222"/>
                            </a:lnTo>
                            <a:lnTo>
                              <a:pt x="88" y="263"/>
                            </a:lnTo>
                            <a:lnTo>
                              <a:pt x="88" y="280"/>
                            </a:lnTo>
                            <a:lnTo>
                              <a:pt x="88" y="241"/>
                            </a:lnTo>
                            <a:lnTo>
                              <a:pt x="89" y="224"/>
                            </a:lnTo>
                            <a:lnTo>
                              <a:pt x="89" y="187"/>
                            </a:lnTo>
                            <a:lnTo>
                              <a:pt x="89" y="196"/>
                            </a:lnTo>
                            <a:lnTo>
                              <a:pt x="89" y="199"/>
                            </a:lnTo>
                            <a:lnTo>
                              <a:pt x="90" y="288"/>
                            </a:lnTo>
                            <a:lnTo>
                              <a:pt x="90" y="217"/>
                            </a:lnTo>
                            <a:lnTo>
                              <a:pt x="90" y="197"/>
                            </a:lnTo>
                            <a:lnTo>
                              <a:pt x="90" y="228"/>
                            </a:lnTo>
                            <a:lnTo>
                              <a:pt x="91" y="206"/>
                            </a:lnTo>
                            <a:lnTo>
                              <a:pt x="91" y="180"/>
                            </a:lnTo>
                            <a:lnTo>
                              <a:pt x="91" y="283"/>
                            </a:lnTo>
                            <a:lnTo>
                              <a:pt x="91" y="294"/>
                            </a:lnTo>
                            <a:lnTo>
                              <a:pt x="92" y="238"/>
                            </a:lnTo>
                            <a:lnTo>
                              <a:pt x="92" y="278"/>
                            </a:lnTo>
                            <a:lnTo>
                              <a:pt x="92" y="313"/>
                            </a:lnTo>
                            <a:lnTo>
                              <a:pt x="92" y="237"/>
                            </a:lnTo>
                            <a:lnTo>
                              <a:pt x="92" y="222"/>
                            </a:lnTo>
                            <a:lnTo>
                              <a:pt x="93" y="178"/>
                            </a:lnTo>
                            <a:lnTo>
                              <a:pt x="93" y="194"/>
                            </a:lnTo>
                            <a:lnTo>
                              <a:pt x="93" y="197"/>
                            </a:lnTo>
                            <a:lnTo>
                              <a:pt x="94" y="155"/>
                            </a:lnTo>
                            <a:lnTo>
                              <a:pt x="94" y="185"/>
                            </a:lnTo>
                            <a:lnTo>
                              <a:pt x="94" y="237"/>
                            </a:lnTo>
                            <a:lnTo>
                              <a:pt x="94" y="217"/>
                            </a:lnTo>
                            <a:lnTo>
                              <a:pt x="94" y="189"/>
                            </a:lnTo>
                            <a:lnTo>
                              <a:pt x="95" y="215"/>
                            </a:lnTo>
                            <a:lnTo>
                              <a:pt x="95" y="205"/>
                            </a:lnTo>
                            <a:lnTo>
                              <a:pt x="95" y="187"/>
                            </a:lnTo>
                            <a:lnTo>
                              <a:pt x="95" y="260"/>
                            </a:lnTo>
                            <a:lnTo>
                              <a:pt x="96" y="195"/>
                            </a:lnTo>
                            <a:lnTo>
                              <a:pt x="96" y="266"/>
                            </a:lnTo>
                            <a:lnTo>
                              <a:pt x="96" y="325"/>
                            </a:lnTo>
                            <a:lnTo>
                              <a:pt x="96" y="294"/>
                            </a:lnTo>
                            <a:lnTo>
                              <a:pt x="96" y="268"/>
                            </a:lnTo>
                            <a:lnTo>
                              <a:pt x="97" y="275"/>
                            </a:lnTo>
                            <a:lnTo>
                              <a:pt x="97" y="262"/>
                            </a:lnTo>
                            <a:lnTo>
                              <a:pt x="97" y="274"/>
                            </a:lnTo>
                            <a:lnTo>
                              <a:pt x="97" y="295"/>
                            </a:lnTo>
                            <a:lnTo>
                              <a:pt x="97" y="276"/>
                            </a:lnTo>
                            <a:lnTo>
                              <a:pt x="98" y="339"/>
                            </a:lnTo>
                            <a:lnTo>
                              <a:pt x="98" y="365"/>
                            </a:lnTo>
                            <a:lnTo>
                              <a:pt x="98" y="373"/>
                            </a:lnTo>
                            <a:lnTo>
                              <a:pt x="98" y="224"/>
                            </a:lnTo>
                            <a:lnTo>
                              <a:pt x="99" y="227"/>
                            </a:lnTo>
                            <a:lnTo>
                              <a:pt x="99" y="236"/>
                            </a:lnTo>
                            <a:lnTo>
                              <a:pt x="99" y="243"/>
                            </a:lnTo>
                            <a:lnTo>
                              <a:pt x="100" y="187"/>
                            </a:lnTo>
                            <a:lnTo>
                              <a:pt x="100" y="199"/>
                            </a:lnTo>
                            <a:lnTo>
                              <a:pt x="100" y="262"/>
                            </a:lnTo>
                            <a:lnTo>
                              <a:pt x="100" y="304"/>
                            </a:lnTo>
                            <a:lnTo>
                              <a:pt x="101" y="302"/>
                            </a:lnTo>
                            <a:lnTo>
                              <a:pt x="101" y="333"/>
                            </a:lnTo>
                            <a:lnTo>
                              <a:pt x="101" y="336"/>
                            </a:lnTo>
                            <a:lnTo>
                              <a:pt x="101" y="332"/>
                            </a:lnTo>
                            <a:lnTo>
                              <a:pt x="101" y="353"/>
                            </a:lnTo>
                            <a:lnTo>
                              <a:pt x="102" y="341"/>
                            </a:lnTo>
                            <a:lnTo>
                              <a:pt x="102" y="276"/>
                            </a:lnTo>
                            <a:lnTo>
                              <a:pt x="102" y="274"/>
                            </a:lnTo>
                            <a:lnTo>
                              <a:pt x="103" y="243"/>
                            </a:lnTo>
                            <a:lnTo>
                              <a:pt x="103" y="225"/>
                            </a:lnTo>
                            <a:lnTo>
                              <a:pt x="103" y="234"/>
                            </a:lnTo>
                            <a:lnTo>
                              <a:pt x="103" y="221"/>
                            </a:lnTo>
                            <a:lnTo>
                              <a:pt x="104" y="203"/>
                            </a:lnTo>
                            <a:lnTo>
                              <a:pt x="104" y="221"/>
                            </a:lnTo>
                            <a:lnTo>
                              <a:pt x="104" y="221"/>
                            </a:lnTo>
                            <a:lnTo>
                              <a:pt x="104" y="231"/>
                            </a:lnTo>
                            <a:lnTo>
                              <a:pt x="105" y="225"/>
                            </a:lnTo>
                            <a:lnTo>
                              <a:pt x="105" y="224"/>
                            </a:lnTo>
                            <a:lnTo>
                              <a:pt x="105" y="284"/>
                            </a:lnTo>
                            <a:lnTo>
                              <a:pt x="105" y="269"/>
                            </a:lnTo>
                            <a:lnTo>
                              <a:pt x="106" y="235"/>
                            </a:lnTo>
                            <a:lnTo>
                              <a:pt x="106" y="241"/>
                            </a:lnTo>
                            <a:lnTo>
                              <a:pt x="106" y="226"/>
                            </a:lnTo>
                            <a:lnTo>
                              <a:pt x="106" y="220"/>
                            </a:lnTo>
                            <a:lnTo>
                              <a:pt x="106" y="239"/>
                            </a:lnTo>
                            <a:lnTo>
                              <a:pt x="107" y="238"/>
                            </a:lnTo>
                            <a:lnTo>
                              <a:pt x="107" y="259"/>
                            </a:lnTo>
                            <a:lnTo>
                              <a:pt x="107" y="306"/>
                            </a:lnTo>
                            <a:lnTo>
                              <a:pt x="107" y="284"/>
                            </a:lnTo>
                            <a:lnTo>
                              <a:pt x="108" y="284"/>
                            </a:lnTo>
                            <a:lnTo>
                              <a:pt x="108" y="253"/>
                            </a:lnTo>
                            <a:lnTo>
                              <a:pt x="108" y="269"/>
                            </a:lnTo>
                            <a:lnTo>
                              <a:pt x="108" y="294"/>
                            </a:lnTo>
                            <a:lnTo>
                              <a:pt x="108" y="303"/>
                            </a:lnTo>
                            <a:lnTo>
                              <a:pt x="109" y="303"/>
                            </a:lnTo>
                            <a:lnTo>
                              <a:pt x="109" y="336"/>
                            </a:lnTo>
                            <a:lnTo>
                              <a:pt x="109" y="329"/>
                            </a:lnTo>
                            <a:lnTo>
                              <a:pt x="109" y="314"/>
                            </a:lnTo>
                            <a:lnTo>
                              <a:pt x="110" y="330"/>
                            </a:lnTo>
                            <a:lnTo>
                              <a:pt x="110" y="291"/>
                            </a:lnTo>
                            <a:lnTo>
                              <a:pt x="110" y="285"/>
                            </a:lnTo>
                            <a:lnTo>
                              <a:pt x="110" y="365"/>
                            </a:lnTo>
                            <a:lnTo>
                              <a:pt x="111" y="342"/>
                            </a:lnTo>
                            <a:lnTo>
                              <a:pt x="111" y="308"/>
                            </a:lnTo>
                            <a:lnTo>
                              <a:pt x="111" y="320"/>
                            </a:lnTo>
                            <a:lnTo>
                              <a:pt x="112" y="347"/>
                            </a:lnTo>
                            <a:lnTo>
                              <a:pt x="112" y="376"/>
                            </a:lnTo>
                            <a:lnTo>
                              <a:pt x="112" y="288"/>
                            </a:lnTo>
                            <a:lnTo>
                              <a:pt x="113" y="331"/>
                            </a:lnTo>
                            <a:lnTo>
                              <a:pt x="113" y="317"/>
                            </a:lnTo>
                            <a:lnTo>
                              <a:pt x="113" y="359"/>
                            </a:lnTo>
                            <a:lnTo>
                              <a:pt x="113" y="396"/>
                            </a:lnTo>
                            <a:lnTo>
                              <a:pt x="114" y="344"/>
                            </a:lnTo>
                            <a:lnTo>
                              <a:pt x="114" y="366"/>
                            </a:lnTo>
                            <a:lnTo>
                              <a:pt x="114" y="350"/>
                            </a:lnTo>
                            <a:lnTo>
                              <a:pt x="115" y="438"/>
                            </a:lnTo>
                            <a:lnTo>
                              <a:pt x="115" y="417"/>
                            </a:lnTo>
                            <a:lnTo>
                              <a:pt x="115" y="399"/>
                            </a:lnTo>
                            <a:lnTo>
                              <a:pt x="115" y="416"/>
                            </a:lnTo>
                            <a:lnTo>
                              <a:pt x="115" y="372"/>
                            </a:lnTo>
                            <a:lnTo>
                              <a:pt x="116" y="364"/>
                            </a:lnTo>
                            <a:lnTo>
                              <a:pt x="116" y="379"/>
                            </a:lnTo>
                            <a:lnTo>
                              <a:pt x="116" y="355"/>
                            </a:lnTo>
                            <a:lnTo>
                              <a:pt x="116" y="287"/>
                            </a:lnTo>
                            <a:lnTo>
                              <a:pt x="116" y="290"/>
                            </a:lnTo>
                            <a:lnTo>
                              <a:pt x="117" y="279"/>
                            </a:lnTo>
                            <a:lnTo>
                              <a:pt x="117" y="239"/>
                            </a:lnTo>
                            <a:lnTo>
                              <a:pt x="117" y="254"/>
                            </a:lnTo>
                            <a:lnTo>
                              <a:pt x="118" y="310"/>
                            </a:lnTo>
                            <a:lnTo>
                              <a:pt x="118" y="272"/>
                            </a:lnTo>
                            <a:lnTo>
                              <a:pt x="118" y="299"/>
                            </a:lnTo>
                            <a:lnTo>
                              <a:pt x="118" y="249"/>
                            </a:lnTo>
                            <a:lnTo>
                              <a:pt x="119" y="376"/>
                            </a:lnTo>
                            <a:lnTo>
                              <a:pt x="119" y="236"/>
                            </a:lnTo>
                            <a:lnTo>
                              <a:pt x="119" y="203"/>
                            </a:lnTo>
                            <a:lnTo>
                              <a:pt x="120" y="262"/>
                            </a:lnTo>
                            <a:lnTo>
                              <a:pt x="120" y="279"/>
                            </a:lnTo>
                            <a:lnTo>
                              <a:pt x="120" y="322"/>
                            </a:lnTo>
                            <a:lnTo>
                              <a:pt x="120" y="313"/>
                            </a:lnTo>
                            <a:lnTo>
                              <a:pt x="121" y="321"/>
                            </a:lnTo>
                            <a:lnTo>
                              <a:pt x="121" y="289"/>
                            </a:lnTo>
                            <a:lnTo>
                              <a:pt x="121" y="288"/>
                            </a:lnTo>
                            <a:lnTo>
                              <a:pt x="121" y="315"/>
                            </a:lnTo>
                            <a:lnTo>
                              <a:pt x="122" y="173"/>
                            </a:lnTo>
                            <a:lnTo>
                              <a:pt x="122" y="195"/>
                            </a:lnTo>
                            <a:lnTo>
                              <a:pt x="122" y="214"/>
                            </a:lnTo>
                            <a:lnTo>
                              <a:pt x="122" y="200"/>
                            </a:lnTo>
                            <a:lnTo>
                              <a:pt x="123" y="154"/>
                            </a:lnTo>
                            <a:lnTo>
                              <a:pt x="123" y="228"/>
                            </a:lnTo>
                            <a:lnTo>
                              <a:pt x="123" y="283"/>
                            </a:lnTo>
                            <a:lnTo>
                              <a:pt x="123" y="346"/>
                            </a:lnTo>
                            <a:lnTo>
                              <a:pt x="124" y="155"/>
                            </a:lnTo>
                            <a:lnTo>
                              <a:pt x="124" y="239"/>
                            </a:lnTo>
                            <a:lnTo>
                              <a:pt x="124" y="245"/>
                            </a:lnTo>
                            <a:lnTo>
                              <a:pt x="124" y="240"/>
                            </a:lnTo>
                            <a:lnTo>
                              <a:pt x="124" y="238"/>
                            </a:lnTo>
                            <a:lnTo>
                              <a:pt x="125" y="291"/>
                            </a:lnTo>
                            <a:lnTo>
                              <a:pt x="125" y="275"/>
                            </a:lnTo>
                            <a:lnTo>
                              <a:pt x="125" y="180"/>
                            </a:lnTo>
                            <a:lnTo>
                              <a:pt x="125" y="167"/>
                            </a:lnTo>
                            <a:lnTo>
                              <a:pt x="126" y="176"/>
                            </a:lnTo>
                            <a:lnTo>
                              <a:pt x="126" y="223"/>
                            </a:lnTo>
                            <a:lnTo>
                              <a:pt x="126" y="127"/>
                            </a:lnTo>
                            <a:lnTo>
                              <a:pt x="126" y="153"/>
                            </a:lnTo>
                            <a:lnTo>
                              <a:pt x="127" y="161"/>
                            </a:lnTo>
                            <a:lnTo>
                              <a:pt x="127" y="133"/>
                            </a:lnTo>
                            <a:lnTo>
                              <a:pt x="127" y="100"/>
                            </a:lnTo>
                            <a:lnTo>
                              <a:pt x="127" y="122"/>
                            </a:lnTo>
                            <a:lnTo>
                              <a:pt x="128" y="115"/>
                            </a:lnTo>
                            <a:lnTo>
                              <a:pt x="128" y="180"/>
                            </a:lnTo>
                            <a:lnTo>
                              <a:pt x="128" y="176"/>
                            </a:lnTo>
                            <a:lnTo>
                              <a:pt x="128" y="242"/>
                            </a:lnTo>
                            <a:lnTo>
                              <a:pt x="128" y="235"/>
                            </a:lnTo>
                            <a:lnTo>
                              <a:pt x="129" y="232"/>
                            </a:lnTo>
                            <a:lnTo>
                              <a:pt x="129" y="311"/>
                            </a:lnTo>
                            <a:lnTo>
                              <a:pt x="129" y="247"/>
                            </a:lnTo>
                            <a:lnTo>
                              <a:pt x="130" y="167"/>
                            </a:lnTo>
                            <a:lnTo>
                              <a:pt x="130" y="184"/>
                            </a:lnTo>
                            <a:lnTo>
                              <a:pt x="130" y="237"/>
                            </a:lnTo>
                            <a:lnTo>
                              <a:pt x="130" y="222"/>
                            </a:lnTo>
                            <a:lnTo>
                              <a:pt x="130" y="276"/>
                            </a:lnTo>
                            <a:lnTo>
                              <a:pt x="131" y="330"/>
                            </a:lnTo>
                            <a:lnTo>
                              <a:pt x="131" y="166"/>
                            </a:lnTo>
                            <a:lnTo>
                              <a:pt x="131" y="185"/>
                            </a:lnTo>
                            <a:lnTo>
                              <a:pt x="131" y="148"/>
                            </a:lnTo>
                            <a:lnTo>
                              <a:pt x="132" y="254"/>
                            </a:lnTo>
                            <a:lnTo>
                              <a:pt x="132" y="259"/>
                            </a:lnTo>
                            <a:lnTo>
                              <a:pt x="132" y="212"/>
                            </a:lnTo>
                            <a:lnTo>
                              <a:pt x="132" y="207"/>
                            </a:lnTo>
                            <a:lnTo>
                              <a:pt x="133" y="246"/>
                            </a:lnTo>
                            <a:lnTo>
                              <a:pt x="133" y="237"/>
                            </a:lnTo>
                            <a:lnTo>
                              <a:pt x="133" y="208"/>
                            </a:lnTo>
                            <a:lnTo>
                              <a:pt x="133" y="236"/>
                            </a:lnTo>
                            <a:lnTo>
                              <a:pt x="134" y="192"/>
                            </a:lnTo>
                            <a:lnTo>
                              <a:pt x="134" y="177"/>
                            </a:lnTo>
                            <a:lnTo>
                              <a:pt x="134" y="254"/>
                            </a:lnTo>
                            <a:lnTo>
                              <a:pt x="134" y="281"/>
                            </a:lnTo>
                            <a:lnTo>
                              <a:pt x="135" y="188"/>
                            </a:lnTo>
                            <a:lnTo>
                              <a:pt x="135" y="205"/>
                            </a:lnTo>
                            <a:lnTo>
                              <a:pt x="135" y="231"/>
                            </a:lnTo>
                            <a:lnTo>
                              <a:pt x="136" y="170"/>
                            </a:lnTo>
                            <a:lnTo>
                              <a:pt x="136" y="129"/>
                            </a:lnTo>
                            <a:lnTo>
                              <a:pt x="136" y="144"/>
                            </a:lnTo>
                            <a:lnTo>
                              <a:pt x="136" y="176"/>
                            </a:lnTo>
                            <a:lnTo>
                              <a:pt x="137" y="234"/>
                            </a:lnTo>
                            <a:lnTo>
                              <a:pt x="137" y="223"/>
                            </a:lnTo>
                            <a:lnTo>
                              <a:pt x="137" y="202"/>
                            </a:lnTo>
                            <a:lnTo>
                              <a:pt x="137" y="220"/>
                            </a:lnTo>
                            <a:lnTo>
                              <a:pt x="138" y="232"/>
                            </a:lnTo>
                            <a:lnTo>
                              <a:pt x="138" y="266"/>
                            </a:lnTo>
                            <a:lnTo>
                              <a:pt x="138" y="279"/>
                            </a:lnTo>
                            <a:lnTo>
                              <a:pt x="139" y="287"/>
                            </a:lnTo>
                            <a:lnTo>
                              <a:pt x="139" y="284"/>
                            </a:lnTo>
                            <a:lnTo>
                              <a:pt x="139" y="273"/>
                            </a:lnTo>
                            <a:lnTo>
                              <a:pt x="139" y="232"/>
                            </a:lnTo>
                            <a:lnTo>
                              <a:pt x="140" y="226"/>
                            </a:lnTo>
                            <a:lnTo>
                              <a:pt x="140" y="255"/>
                            </a:lnTo>
                            <a:lnTo>
                              <a:pt x="140" y="246"/>
                            </a:lnTo>
                            <a:lnTo>
                              <a:pt x="140" y="228"/>
                            </a:lnTo>
                            <a:lnTo>
                              <a:pt x="141" y="243"/>
                            </a:lnTo>
                            <a:lnTo>
                              <a:pt x="141" y="232"/>
                            </a:lnTo>
                            <a:lnTo>
                              <a:pt x="141" y="231"/>
                            </a:lnTo>
                            <a:lnTo>
                              <a:pt x="141" y="272"/>
                            </a:lnTo>
                            <a:lnTo>
                              <a:pt x="141" y="286"/>
                            </a:lnTo>
                            <a:lnTo>
                              <a:pt x="142" y="348"/>
                            </a:lnTo>
                            <a:lnTo>
                              <a:pt x="142" y="346"/>
                            </a:lnTo>
                            <a:lnTo>
                              <a:pt x="142" y="351"/>
                            </a:lnTo>
                            <a:lnTo>
                              <a:pt x="143" y="308"/>
                            </a:lnTo>
                            <a:lnTo>
                              <a:pt x="143" y="283"/>
                            </a:lnTo>
                            <a:lnTo>
                              <a:pt x="143" y="258"/>
                            </a:lnTo>
                            <a:lnTo>
                              <a:pt x="143" y="259"/>
                            </a:lnTo>
                            <a:lnTo>
                              <a:pt x="144" y="270"/>
                            </a:lnTo>
                            <a:lnTo>
                              <a:pt x="144" y="248"/>
                            </a:lnTo>
                            <a:lnTo>
                              <a:pt x="144" y="248"/>
                            </a:lnTo>
                            <a:lnTo>
                              <a:pt x="145" y="207"/>
                            </a:lnTo>
                            <a:lnTo>
                              <a:pt x="145" y="177"/>
                            </a:lnTo>
                            <a:lnTo>
                              <a:pt x="145" y="174"/>
                            </a:lnTo>
                            <a:lnTo>
                              <a:pt x="145" y="224"/>
                            </a:lnTo>
                            <a:lnTo>
                              <a:pt x="146" y="275"/>
                            </a:lnTo>
                            <a:lnTo>
                              <a:pt x="146" y="333"/>
                            </a:lnTo>
                            <a:lnTo>
                              <a:pt x="146" y="327"/>
                            </a:lnTo>
                            <a:lnTo>
                              <a:pt x="146" y="322"/>
                            </a:lnTo>
                            <a:lnTo>
                              <a:pt x="147" y="347"/>
                            </a:lnTo>
                            <a:lnTo>
                              <a:pt x="147" y="372"/>
                            </a:lnTo>
                            <a:lnTo>
                              <a:pt x="147" y="445"/>
                            </a:lnTo>
                            <a:lnTo>
                              <a:pt x="148" y="442"/>
                            </a:lnTo>
                            <a:lnTo>
                              <a:pt x="148" y="397"/>
                            </a:lnTo>
                            <a:lnTo>
                              <a:pt x="148" y="384"/>
                            </a:lnTo>
                            <a:lnTo>
                              <a:pt x="148" y="405"/>
                            </a:lnTo>
                            <a:lnTo>
                              <a:pt x="148" y="354"/>
                            </a:lnTo>
                            <a:lnTo>
                              <a:pt x="149" y="368"/>
                            </a:lnTo>
                            <a:lnTo>
                              <a:pt x="149" y="373"/>
                            </a:lnTo>
                            <a:lnTo>
                              <a:pt x="149" y="312"/>
                            </a:lnTo>
                            <a:lnTo>
                              <a:pt x="149" y="319"/>
                            </a:lnTo>
                            <a:lnTo>
                              <a:pt x="150" y="354"/>
                            </a:lnTo>
                            <a:lnTo>
                              <a:pt x="150" y="374"/>
                            </a:lnTo>
                            <a:lnTo>
                              <a:pt x="150" y="431"/>
                            </a:lnTo>
                            <a:lnTo>
                              <a:pt x="151" y="453"/>
                            </a:lnTo>
                            <a:lnTo>
                              <a:pt x="151" y="353"/>
                            </a:lnTo>
                            <a:lnTo>
                              <a:pt x="151" y="393"/>
                            </a:lnTo>
                            <a:lnTo>
                              <a:pt x="152" y="385"/>
                            </a:lnTo>
                            <a:lnTo>
                              <a:pt x="152" y="474"/>
                            </a:lnTo>
                            <a:lnTo>
                              <a:pt x="152" y="426"/>
                            </a:lnTo>
                            <a:lnTo>
                              <a:pt x="152" y="363"/>
                            </a:lnTo>
                            <a:lnTo>
                              <a:pt x="152" y="361"/>
                            </a:lnTo>
                            <a:lnTo>
                              <a:pt x="153" y="336"/>
                            </a:lnTo>
                            <a:lnTo>
                              <a:pt x="153" y="487"/>
                            </a:lnTo>
                            <a:lnTo>
                              <a:pt x="153" y="415"/>
                            </a:lnTo>
                            <a:lnTo>
                              <a:pt x="154" y="308"/>
                            </a:lnTo>
                            <a:lnTo>
                              <a:pt x="154" y="344"/>
                            </a:lnTo>
                            <a:lnTo>
                              <a:pt x="154" y="363"/>
                            </a:lnTo>
                            <a:lnTo>
                              <a:pt x="154" y="307"/>
                            </a:lnTo>
                            <a:lnTo>
                              <a:pt x="154" y="333"/>
                            </a:lnTo>
                            <a:lnTo>
                              <a:pt x="155" y="303"/>
                            </a:lnTo>
                            <a:lnTo>
                              <a:pt x="155" y="421"/>
                            </a:lnTo>
                            <a:lnTo>
                              <a:pt x="155" y="350"/>
                            </a:lnTo>
                            <a:lnTo>
                              <a:pt x="155" y="292"/>
                            </a:lnTo>
                            <a:lnTo>
                              <a:pt x="156" y="328"/>
                            </a:lnTo>
                            <a:lnTo>
                              <a:pt x="156" y="332"/>
                            </a:lnTo>
                            <a:lnTo>
                              <a:pt x="156" y="368"/>
                            </a:lnTo>
                            <a:lnTo>
                              <a:pt x="156" y="286"/>
                            </a:lnTo>
                            <a:lnTo>
                              <a:pt x="157" y="285"/>
                            </a:lnTo>
                            <a:lnTo>
                              <a:pt x="157" y="331"/>
                            </a:lnTo>
                            <a:lnTo>
                              <a:pt x="157" y="349"/>
                            </a:lnTo>
                            <a:lnTo>
                              <a:pt x="157" y="378"/>
                            </a:lnTo>
                            <a:lnTo>
                              <a:pt x="157" y="377"/>
                            </a:lnTo>
                            <a:lnTo>
                              <a:pt x="158" y="383"/>
                            </a:lnTo>
                            <a:lnTo>
                              <a:pt x="158" y="329"/>
                            </a:lnTo>
                            <a:lnTo>
                              <a:pt x="158" y="363"/>
                            </a:lnTo>
                            <a:lnTo>
                              <a:pt x="158" y="343"/>
                            </a:lnTo>
                            <a:lnTo>
                              <a:pt x="159" y="336"/>
                            </a:lnTo>
                            <a:lnTo>
                              <a:pt x="159" y="345"/>
                            </a:lnTo>
                            <a:lnTo>
                              <a:pt x="159" y="294"/>
                            </a:lnTo>
                            <a:lnTo>
                              <a:pt x="159" y="307"/>
                            </a:lnTo>
                            <a:lnTo>
                              <a:pt x="159" y="281"/>
                            </a:lnTo>
                            <a:lnTo>
                              <a:pt x="160" y="264"/>
                            </a:lnTo>
                            <a:lnTo>
                              <a:pt x="160" y="175"/>
                            </a:lnTo>
                            <a:lnTo>
                              <a:pt x="160" y="185"/>
                            </a:lnTo>
                            <a:lnTo>
                              <a:pt x="161" y="136"/>
                            </a:lnTo>
                            <a:lnTo>
                              <a:pt x="161" y="156"/>
                            </a:lnTo>
                            <a:lnTo>
                              <a:pt x="162" y="211"/>
                            </a:lnTo>
                            <a:lnTo>
                              <a:pt x="162" y="222"/>
                            </a:lnTo>
                            <a:lnTo>
                              <a:pt x="162" y="186"/>
                            </a:lnTo>
                            <a:lnTo>
                              <a:pt x="162" y="235"/>
                            </a:lnTo>
                            <a:lnTo>
                              <a:pt x="163" y="183"/>
                            </a:lnTo>
                            <a:lnTo>
                              <a:pt x="163" y="201"/>
                            </a:lnTo>
                            <a:lnTo>
                              <a:pt x="163" y="168"/>
                            </a:lnTo>
                            <a:lnTo>
                              <a:pt x="164" y="171"/>
                            </a:lnTo>
                            <a:lnTo>
                              <a:pt x="164" y="172"/>
                            </a:lnTo>
                            <a:lnTo>
                              <a:pt x="164" y="158"/>
                            </a:lnTo>
                            <a:lnTo>
                              <a:pt x="164" y="201"/>
                            </a:lnTo>
                            <a:lnTo>
                              <a:pt x="164" y="201"/>
                            </a:lnTo>
                            <a:lnTo>
                              <a:pt x="165" y="236"/>
                            </a:lnTo>
                            <a:lnTo>
                              <a:pt x="165" y="205"/>
                            </a:lnTo>
                            <a:lnTo>
                              <a:pt x="165" y="169"/>
                            </a:lnTo>
                            <a:lnTo>
                              <a:pt x="165" y="238"/>
                            </a:lnTo>
                            <a:lnTo>
                              <a:pt x="165" y="232"/>
                            </a:lnTo>
                            <a:lnTo>
                              <a:pt x="166" y="153"/>
                            </a:lnTo>
                            <a:lnTo>
                              <a:pt x="166" y="180"/>
                            </a:lnTo>
                            <a:lnTo>
                              <a:pt x="166" y="172"/>
                            </a:lnTo>
                            <a:lnTo>
                              <a:pt x="166" y="216"/>
                            </a:lnTo>
                            <a:lnTo>
                              <a:pt x="166" y="235"/>
                            </a:lnTo>
                            <a:lnTo>
                              <a:pt x="167" y="172"/>
                            </a:lnTo>
                            <a:lnTo>
                              <a:pt x="167" y="189"/>
                            </a:lnTo>
                            <a:lnTo>
                              <a:pt x="167" y="286"/>
                            </a:lnTo>
                            <a:lnTo>
                              <a:pt x="167" y="216"/>
                            </a:lnTo>
                            <a:lnTo>
                              <a:pt x="168" y="220"/>
                            </a:lnTo>
                            <a:lnTo>
                              <a:pt x="168" y="234"/>
                            </a:lnTo>
                            <a:lnTo>
                              <a:pt x="168" y="211"/>
                            </a:lnTo>
                            <a:lnTo>
                              <a:pt x="168" y="248"/>
                            </a:lnTo>
                            <a:lnTo>
                              <a:pt x="168" y="263"/>
                            </a:lnTo>
                            <a:lnTo>
                              <a:pt x="169" y="212"/>
                            </a:lnTo>
                            <a:lnTo>
                              <a:pt x="169" y="160"/>
                            </a:lnTo>
                            <a:lnTo>
                              <a:pt x="169" y="198"/>
                            </a:lnTo>
                            <a:lnTo>
                              <a:pt x="169" y="194"/>
                            </a:lnTo>
                            <a:lnTo>
                              <a:pt x="170" y="173"/>
                            </a:lnTo>
                            <a:lnTo>
                              <a:pt x="170" y="214"/>
                            </a:lnTo>
                            <a:lnTo>
                              <a:pt x="170" y="184"/>
                            </a:lnTo>
                            <a:lnTo>
                              <a:pt x="170" y="220"/>
                            </a:lnTo>
                            <a:lnTo>
                              <a:pt x="170" y="222"/>
                            </a:lnTo>
                            <a:lnTo>
                              <a:pt x="171" y="194"/>
                            </a:lnTo>
                            <a:lnTo>
                              <a:pt x="171" y="201"/>
                            </a:lnTo>
                            <a:lnTo>
                              <a:pt x="171" y="191"/>
                            </a:lnTo>
                            <a:lnTo>
                              <a:pt x="171" y="209"/>
                            </a:lnTo>
                            <a:lnTo>
                              <a:pt x="172" y="264"/>
                            </a:lnTo>
                            <a:lnTo>
                              <a:pt x="172" y="140"/>
                            </a:lnTo>
                            <a:lnTo>
                              <a:pt x="172" y="196"/>
                            </a:lnTo>
                            <a:lnTo>
                              <a:pt x="173" y="241"/>
                            </a:lnTo>
                            <a:lnTo>
                              <a:pt x="173" y="243"/>
                            </a:lnTo>
                            <a:lnTo>
                              <a:pt x="173" y="262"/>
                            </a:lnTo>
                            <a:lnTo>
                              <a:pt x="173" y="273"/>
                            </a:lnTo>
                            <a:lnTo>
                              <a:pt x="174" y="246"/>
                            </a:lnTo>
                            <a:lnTo>
                              <a:pt x="174" y="233"/>
                            </a:lnTo>
                            <a:lnTo>
                              <a:pt x="174" y="235"/>
                            </a:lnTo>
                            <a:lnTo>
                              <a:pt x="175" y="227"/>
                            </a:lnTo>
                            <a:lnTo>
                              <a:pt x="175" y="239"/>
                            </a:lnTo>
                            <a:lnTo>
                              <a:pt x="175" y="271"/>
                            </a:lnTo>
                            <a:lnTo>
                              <a:pt x="175" y="290"/>
                            </a:lnTo>
                            <a:lnTo>
                              <a:pt x="176" y="283"/>
                            </a:lnTo>
                            <a:lnTo>
                              <a:pt x="176" y="302"/>
                            </a:lnTo>
                            <a:lnTo>
                              <a:pt x="176" y="325"/>
                            </a:lnTo>
                            <a:lnTo>
                              <a:pt x="176" y="333"/>
                            </a:lnTo>
                            <a:lnTo>
                              <a:pt x="177" y="327"/>
                            </a:lnTo>
                            <a:lnTo>
                              <a:pt x="177" y="340"/>
                            </a:lnTo>
                            <a:lnTo>
                              <a:pt x="177" y="331"/>
                            </a:lnTo>
                            <a:lnTo>
                              <a:pt x="177" y="316"/>
                            </a:lnTo>
                            <a:lnTo>
                              <a:pt x="178" y="297"/>
                            </a:lnTo>
                            <a:lnTo>
                              <a:pt x="178" y="317"/>
                            </a:lnTo>
                            <a:lnTo>
                              <a:pt x="178" y="345"/>
                            </a:lnTo>
                            <a:lnTo>
                              <a:pt x="179" y="363"/>
                            </a:lnTo>
                            <a:lnTo>
                              <a:pt x="179" y="354"/>
                            </a:lnTo>
                            <a:lnTo>
                              <a:pt x="179" y="345"/>
                            </a:lnTo>
                            <a:lnTo>
                              <a:pt x="179" y="337"/>
                            </a:lnTo>
                            <a:lnTo>
                              <a:pt x="180" y="361"/>
                            </a:lnTo>
                            <a:lnTo>
                              <a:pt x="180" y="348"/>
                            </a:lnTo>
                            <a:lnTo>
                              <a:pt x="180" y="353"/>
                            </a:lnTo>
                            <a:lnTo>
                              <a:pt x="181" y="343"/>
                            </a:lnTo>
                            <a:lnTo>
                              <a:pt x="181" y="339"/>
                            </a:lnTo>
                            <a:lnTo>
                              <a:pt x="181" y="324"/>
                            </a:lnTo>
                            <a:lnTo>
                              <a:pt x="181" y="317"/>
                            </a:lnTo>
                            <a:lnTo>
                              <a:pt x="182" y="268"/>
                            </a:lnTo>
                            <a:lnTo>
                              <a:pt x="182" y="274"/>
                            </a:lnTo>
                            <a:lnTo>
                              <a:pt x="182" y="266"/>
                            </a:lnTo>
                            <a:lnTo>
                              <a:pt x="182" y="227"/>
                            </a:lnTo>
                            <a:lnTo>
                              <a:pt x="183" y="269"/>
                            </a:lnTo>
                            <a:lnTo>
                              <a:pt x="183" y="296"/>
                            </a:lnTo>
                            <a:lnTo>
                              <a:pt x="183" y="284"/>
                            </a:lnTo>
                            <a:lnTo>
                              <a:pt x="183" y="292"/>
                            </a:lnTo>
                            <a:lnTo>
                              <a:pt x="184" y="342"/>
                            </a:lnTo>
                            <a:lnTo>
                              <a:pt x="184" y="362"/>
                            </a:lnTo>
                            <a:lnTo>
                              <a:pt x="184" y="395"/>
                            </a:lnTo>
                            <a:lnTo>
                              <a:pt x="185" y="357"/>
                            </a:lnTo>
                            <a:lnTo>
                              <a:pt x="185" y="326"/>
                            </a:lnTo>
                            <a:lnTo>
                              <a:pt x="185" y="322"/>
                            </a:lnTo>
                            <a:lnTo>
                              <a:pt x="185" y="293"/>
                            </a:lnTo>
                            <a:lnTo>
                              <a:pt x="186" y="295"/>
                            </a:lnTo>
                            <a:lnTo>
                              <a:pt x="186" y="315"/>
                            </a:lnTo>
                            <a:lnTo>
                              <a:pt x="186" y="372"/>
                            </a:lnTo>
                            <a:lnTo>
                              <a:pt x="187" y="421"/>
                            </a:lnTo>
                            <a:lnTo>
                              <a:pt x="187" y="314"/>
                            </a:lnTo>
                            <a:lnTo>
                              <a:pt x="187" y="329"/>
                            </a:lnTo>
                            <a:lnTo>
                              <a:pt x="188" y="305"/>
                            </a:lnTo>
                            <a:lnTo>
                              <a:pt x="188" y="344"/>
                            </a:lnTo>
                            <a:lnTo>
                              <a:pt x="188" y="389"/>
                            </a:lnTo>
                            <a:lnTo>
                              <a:pt x="188" y="257"/>
                            </a:lnTo>
                            <a:lnTo>
                              <a:pt x="189" y="250"/>
                            </a:lnTo>
                            <a:lnTo>
                              <a:pt x="189" y="267"/>
                            </a:lnTo>
                            <a:lnTo>
                              <a:pt x="189" y="253"/>
                            </a:lnTo>
                            <a:lnTo>
                              <a:pt x="189" y="255"/>
                            </a:lnTo>
                            <a:lnTo>
                              <a:pt x="190" y="289"/>
                            </a:lnTo>
                            <a:lnTo>
                              <a:pt x="190" y="309"/>
                            </a:lnTo>
                            <a:lnTo>
                              <a:pt x="190" y="202"/>
                            </a:lnTo>
                            <a:lnTo>
                              <a:pt x="190" y="295"/>
                            </a:lnTo>
                            <a:lnTo>
                              <a:pt x="190" y="192"/>
                            </a:lnTo>
                            <a:lnTo>
                              <a:pt x="191" y="255"/>
                            </a:lnTo>
                            <a:lnTo>
                              <a:pt x="191" y="256"/>
                            </a:lnTo>
                            <a:lnTo>
                              <a:pt x="192" y="365"/>
                            </a:lnTo>
                            <a:lnTo>
                              <a:pt x="192" y="366"/>
                            </a:lnTo>
                            <a:lnTo>
                              <a:pt x="192" y="253"/>
                            </a:lnTo>
                            <a:lnTo>
                              <a:pt x="192" y="297"/>
                            </a:lnTo>
                            <a:lnTo>
                              <a:pt x="192" y="374"/>
                            </a:lnTo>
                            <a:lnTo>
                              <a:pt x="193" y="370"/>
                            </a:lnTo>
                            <a:lnTo>
                              <a:pt x="193" y="378"/>
                            </a:lnTo>
                            <a:lnTo>
                              <a:pt x="193" y="374"/>
                            </a:lnTo>
                            <a:lnTo>
                              <a:pt x="193" y="351"/>
                            </a:lnTo>
                            <a:lnTo>
                              <a:pt x="193" y="359"/>
                            </a:lnTo>
                            <a:lnTo>
                              <a:pt x="194" y="357"/>
                            </a:lnTo>
                            <a:lnTo>
                              <a:pt x="194" y="376"/>
                            </a:lnTo>
                            <a:lnTo>
                              <a:pt x="194" y="372"/>
                            </a:lnTo>
                            <a:lnTo>
                              <a:pt x="194" y="429"/>
                            </a:lnTo>
                            <a:lnTo>
                              <a:pt x="195" y="500"/>
                            </a:lnTo>
                            <a:lnTo>
                              <a:pt x="195" y="451"/>
                            </a:lnTo>
                            <a:lnTo>
                              <a:pt x="195" y="482"/>
                            </a:lnTo>
                            <a:lnTo>
                              <a:pt x="196" y="394"/>
                            </a:lnTo>
                            <a:lnTo>
                              <a:pt x="196" y="370"/>
                            </a:lnTo>
                            <a:lnTo>
                              <a:pt x="196" y="353"/>
                            </a:lnTo>
                            <a:lnTo>
                              <a:pt x="196" y="402"/>
                            </a:lnTo>
                            <a:lnTo>
                              <a:pt x="197" y="391"/>
                            </a:lnTo>
                            <a:lnTo>
                              <a:pt x="197" y="343"/>
                            </a:lnTo>
                            <a:lnTo>
                              <a:pt x="197" y="354"/>
                            </a:lnTo>
                            <a:lnTo>
                              <a:pt x="197" y="337"/>
                            </a:lnTo>
                            <a:lnTo>
                              <a:pt x="197" y="379"/>
                            </a:lnTo>
                            <a:lnTo>
                              <a:pt x="197" y="327"/>
                            </a:lnTo>
                            <a:lnTo>
                              <a:pt x="198" y="261"/>
                            </a:lnTo>
                            <a:lnTo>
                              <a:pt x="198" y="385"/>
                            </a:lnTo>
                            <a:lnTo>
                              <a:pt x="198" y="393"/>
                            </a:lnTo>
                            <a:lnTo>
                              <a:pt x="199" y="322"/>
                            </a:lnTo>
                            <a:lnTo>
                              <a:pt x="199" y="357"/>
                            </a:lnTo>
                            <a:lnTo>
                              <a:pt x="199" y="321"/>
                            </a:lnTo>
                            <a:lnTo>
                              <a:pt x="200" y="335"/>
                            </a:lnTo>
                            <a:lnTo>
                              <a:pt x="200" y="376"/>
                            </a:lnTo>
                            <a:lnTo>
                              <a:pt x="200" y="350"/>
                            </a:lnTo>
                            <a:lnTo>
                              <a:pt x="200" y="416"/>
                            </a:lnTo>
                            <a:lnTo>
                              <a:pt x="201" y="366"/>
                            </a:lnTo>
                            <a:lnTo>
                              <a:pt x="201" y="380"/>
                            </a:lnTo>
                            <a:lnTo>
                              <a:pt x="201" y="394"/>
                            </a:lnTo>
                            <a:lnTo>
                              <a:pt x="201" y="379"/>
                            </a:lnTo>
                            <a:lnTo>
                              <a:pt x="201" y="381"/>
                            </a:lnTo>
                            <a:lnTo>
                              <a:pt x="201" y="396"/>
                            </a:lnTo>
                            <a:lnTo>
                              <a:pt x="202" y="304"/>
                            </a:lnTo>
                            <a:lnTo>
                              <a:pt x="202" y="282"/>
                            </a:lnTo>
                            <a:lnTo>
                              <a:pt x="203" y="277"/>
                            </a:lnTo>
                            <a:lnTo>
                              <a:pt x="203" y="303"/>
                            </a:lnTo>
                            <a:lnTo>
                              <a:pt x="203" y="237"/>
                            </a:lnTo>
                            <a:lnTo>
                              <a:pt x="203" y="273"/>
                            </a:lnTo>
                            <a:lnTo>
                              <a:pt x="204" y="245"/>
                            </a:lnTo>
                            <a:lnTo>
                              <a:pt x="204" y="263"/>
                            </a:lnTo>
                            <a:lnTo>
                              <a:pt x="204" y="256"/>
                            </a:lnTo>
                            <a:lnTo>
                              <a:pt x="204" y="285"/>
                            </a:lnTo>
                            <a:lnTo>
                              <a:pt x="204" y="294"/>
                            </a:lnTo>
                            <a:lnTo>
                              <a:pt x="205" y="249"/>
                            </a:lnTo>
                            <a:lnTo>
                              <a:pt x="205" y="303"/>
                            </a:lnTo>
                            <a:lnTo>
                              <a:pt x="205" y="242"/>
                            </a:lnTo>
                            <a:lnTo>
                              <a:pt x="205" y="293"/>
                            </a:lnTo>
                            <a:lnTo>
                              <a:pt x="205" y="258"/>
                            </a:lnTo>
                            <a:lnTo>
                              <a:pt x="206" y="227"/>
                            </a:lnTo>
                            <a:lnTo>
                              <a:pt x="206" y="173"/>
                            </a:lnTo>
                            <a:lnTo>
                              <a:pt x="206" y="177"/>
                            </a:lnTo>
                            <a:lnTo>
                              <a:pt x="207" y="201"/>
                            </a:lnTo>
                            <a:lnTo>
                              <a:pt x="207" y="245"/>
                            </a:lnTo>
                            <a:lnTo>
                              <a:pt x="207" y="219"/>
                            </a:lnTo>
                            <a:lnTo>
                              <a:pt x="207" y="206"/>
                            </a:lnTo>
                            <a:lnTo>
                              <a:pt x="208" y="226"/>
                            </a:lnTo>
                            <a:lnTo>
                              <a:pt x="208" y="214"/>
                            </a:lnTo>
                            <a:lnTo>
                              <a:pt x="208" y="200"/>
                            </a:lnTo>
                            <a:lnTo>
                              <a:pt x="208" y="178"/>
                            </a:lnTo>
                            <a:lnTo>
                              <a:pt x="209" y="209"/>
                            </a:lnTo>
                            <a:lnTo>
                              <a:pt x="209" y="190"/>
                            </a:lnTo>
                            <a:lnTo>
                              <a:pt x="209" y="222"/>
                            </a:lnTo>
                            <a:lnTo>
                              <a:pt x="209" y="241"/>
                            </a:lnTo>
                            <a:lnTo>
                              <a:pt x="210" y="238"/>
                            </a:lnTo>
                            <a:lnTo>
                              <a:pt x="210" y="274"/>
                            </a:lnTo>
                            <a:lnTo>
                              <a:pt x="210" y="297"/>
                            </a:lnTo>
                            <a:lnTo>
                              <a:pt x="210" y="293"/>
                            </a:lnTo>
                            <a:lnTo>
                              <a:pt x="211" y="308"/>
                            </a:lnTo>
                            <a:lnTo>
                              <a:pt x="211" y="397"/>
                            </a:lnTo>
                            <a:lnTo>
                              <a:pt x="211" y="361"/>
                            </a:lnTo>
                            <a:lnTo>
                              <a:pt x="211" y="333"/>
                            </a:lnTo>
                            <a:lnTo>
                              <a:pt x="212" y="356"/>
                            </a:lnTo>
                            <a:lnTo>
                              <a:pt x="212" y="333"/>
                            </a:lnTo>
                            <a:lnTo>
                              <a:pt x="212" y="320"/>
                            </a:lnTo>
                            <a:lnTo>
                              <a:pt x="212" y="290"/>
                            </a:lnTo>
                            <a:lnTo>
                              <a:pt x="213" y="338"/>
                            </a:lnTo>
                            <a:lnTo>
                              <a:pt x="213" y="239"/>
                            </a:lnTo>
                            <a:lnTo>
                              <a:pt x="213" y="176"/>
                            </a:lnTo>
                            <a:lnTo>
                              <a:pt x="213" y="201"/>
                            </a:lnTo>
                            <a:lnTo>
                              <a:pt x="213" y="257"/>
                            </a:lnTo>
                            <a:lnTo>
                              <a:pt x="214" y="271"/>
                            </a:lnTo>
                            <a:lnTo>
                              <a:pt x="214" y="285"/>
                            </a:lnTo>
                            <a:lnTo>
                              <a:pt x="214" y="332"/>
                            </a:lnTo>
                            <a:lnTo>
                              <a:pt x="214" y="260"/>
                            </a:lnTo>
                            <a:lnTo>
                              <a:pt x="215" y="244"/>
                            </a:lnTo>
                            <a:lnTo>
                              <a:pt x="215" y="211"/>
                            </a:lnTo>
                            <a:lnTo>
                              <a:pt x="215" y="226"/>
                            </a:lnTo>
                            <a:lnTo>
                              <a:pt x="215" y="196"/>
                            </a:lnTo>
                            <a:lnTo>
                              <a:pt x="215" y="231"/>
                            </a:lnTo>
                            <a:lnTo>
                              <a:pt x="216" y="199"/>
                            </a:lnTo>
                            <a:lnTo>
                              <a:pt x="216" y="246"/>
                            </a:lnTo>
                            <a:lnTo>
                              <a:pt x="216" y="201"/>
                            </a:lnTo>
                            <a:lnTo>
                              <a:pt x="217" y="200"/>
                            </a:lnTo>
                            <a:lnTo>
                              <a:pt x="217" y="245"/>
                            </a:lnTo>
                            <a:lnTo>
                              <a:pt x="217" y="280"/>
                            </a:lnTo>
                            <a:lnTo>
                              <a:pt x="218" y="311"/>
                            </a:lnTo>
                            <a:lnTo>
                              <a:pt x="218" y="289"/>
                            </a:lnTo>
                            <a:lnTo>
                              <a:pt x="218" y="277"/>
                            </a:lnTo>
                            <a:lnTo>
                              <a:pt x="218" y="333"/>
                            </a:lnTo>
                            <a:lnTo>
                              <a:pt x="218" y="279"/>
                            </a:lnTo>
                            <a:lnTo>
                              <a:pt x="219" y="289"/>
                            </a:lnTo>
                            <a:lnTo>
                              <a:pt x="219" y="296"/>
                            </a:lnTo>
                            <a:lnTo>
                              <a:pt x="219" y="274"/>
                            </a:lnTo>
                            <a:lnTo>
                              <a:pt x="219" y="276"/>
                            </a:lnTo>
                            <a:lnTo>
                              <a:pt x="220" y="203"/>
                            </a:lnTo>
                            <a:lnTo>
                              <a:pt x="220" y="236"/>
                            </a:lnTo>
                            <a:lnTo>
                              <a:pt x="220" y="323"/>
                            </a:lnTo>
                            <a:lnTo>
                              <a:pt x="221" y="282"/>
                            </a:lnTo>
                            <a:lnTo>
                              <a:pt x="221" y="287"/>
                            </a:lnTo>
                            <a:lnTo>
                              <a:pt x="221" y="261"/>
                            </a:lnTo>
                            <a:lnTo>
                              <a:pt x="221" y="249"/>
                            </a:lnTo>
                            <a:lnTo>
                              <a:pt x="222" y="140"/>
                            </a:lnTo>
                            <a:lnTo>
                              <a:pt x="222" y="126"/>
                            </a:lnTo>
                            <a:lnTo>
                              <a:pt x="222" y="144"/>
                            </a:lnTo>
                            <a:lnTo>
                              <a:pt x="222" y="117"/>
                            </a:lnTo>
                            <a:lnTo>
                              <a:pt x="222" y="156"/>
                            </a:lnTo>
                            <a:lnTo>
                              <a:pt x="223" y="258"/>
                            </a:lnTo>
                            <a:lnTo>
                              <a:pt x="223" y="236"/>
                            </a:lnTo>
                            <a:lnTo>
                              <a:pt x="224" y="299"/>
                            </a:lnTo>
                            <a:lnTo>
                              <a:pt x="224" y="288"/>
                            </a:lnTo>
                            <a:lnTo>
                              <a:pt x="224" y="347"/>
                            </a:lnTo>
                            <a:lnTo>
                              <a:pt x="224" y="374"/>
                            </a:lnTo>
                            <a:lnTo>
                              <a:pt x="225" y="389"/>
                            </a:lnTo>
                            <a:lnTo>
                              <a:pt x="225" y="289"/>
                            </a:lnTo>
                            <a:lnTo>
                              <a:pt x="225" y="264"/>
                            </a:lnTo>
                            <a:lnTo>
                              <a:pt x="225" y="316"/>
                            </a:lnTo>
                            <a:lnTo>
                              <a:pt x="226" y="312"/>
                            </a:lnTo>
                            <a:lnTo>
                              <a:pt x="226" y="254"/>
                            </a:lnTo>
                            <a:lnTo>
                              <a:pt x="226" y="291"/>
                            </a:lnTo>
                            <a:lnTo>
                              <a:pt x="226" y="264"/>
                            </a:lnTo>
                            <a:lnTo>
                              <a:pt x="227" y="253"/>
                            </a:lnTo>
                            <a:lnTo>
                              <a:pt x="227" y="286"/>
                            </a:lnTo>
                            <a:lnTo>
                              <a:pt x="227" y="293"/>
                            </a:lnTo>
                            <a:lnTo>
                              <a:pt x="227" y="337"/>
                            </a:lnTo>
                            <a:lnTo>
                              <a:pt x="228" y="293"/>
                            </a:lnTo>
                            <a:lnTo>
                              <a:pt x="228" y="300"/>
                            </a:lnTo>
                            <a:lnTo>
                              <a:pt x="228" y="262"/>
                            </a:lnTo>
                            <a:lnTo>
                              <a:pt x="228" y="277"/>
                            </a:lnTo>
                            <a:lnTo>
                              <a:pt x="228" y="276"/>
                            </a:lnTo>
                            <a:lnTo>
                              <a:pt x="229" y="342"/>
                            </a:lnTo>
                            <a:lnTo>
                              <a:pt x="229" y="333"/>
                            </a:lnTo>
                            <a:lnTo>
                              <a:pt x="229" y="347"/>
                            </a:lnTo>
                            <a:lnTo>
                              <a:pt x="229" y="339"/>
                            </a:lnTo>
                            <a:lnTo>
                              <a:pt x="229" y="364"/>
                            </a:lnTo>
                            <a:lnTo>
                              <a:pt x="230" y="388"/>
                            </a:lnTo>
                            <a:lnTo>
                              <a:pt x="230" y="385"/>
                            </a:lnTo>
                            <a:lnTo>
                              <a:pt x="230" y="394"/>
                            </a:lnTo>
                            <a:lnTo>
                              <a:pt x="230" y="390"/>
                            </a:lnTo>
                            <a:lnTo>
                              <a:pt x="230" y="400"/>
                            </a:lnTo>
                            <a:lnTo>
                              <a:pt x="231" y="354"/>
                            </a:lnTo>
                            <a:lnTo>
                              <a:pt x="231" y="360"/>
                            </a:lnTo>
                            <a:lnTo>
                              <a:pt x="231" y="386"/>
                            </a:lnTo>
                            <a:lnTo>
                              <a:pt x="231" y="414"/>
                            </a:lnTo>
                            <a:lnTo>
                              <a:pt x="231" y="335"/>
                            </a:lnTo>
                            <a:lnTo>
                              <a:pt x="232" y="279"/>
                            </a:lnTo>
                            <a:lnTo>
                              <a:pt x="232" y="344"/>
                            </a:lnTo>
                            <a:lnTo>
                              <a:pt x="232" y="308"/>
                            </a:lnTo>
                            <a:lnTo>
                              <a:pt x="232" y="354"/>
                            </a:lnTo>
                            <a:lnTo>
                              <a:pt x="233" y="353"/>
                            </a:lnTo>
                            <a:lnTo>
                              <a:pt x="233" y="343"/>
                            </a:lnTo>
                            <a:lnTo>
                              <a:pt x="233" y="380"/>
                            </a:lnTo>
                            <a:lnTo>
                              <a:pt x="234" y="405"/>
                            </a:lnTo>
                            <a:lnTo>
                              <a:pt x="234" y="500"/>
                            </a:lnTo>
                            <a:lnTo>
                              <a:pt x="234" y="481"/>
                            </a:lnTo>
                            <a:lnTo>
                              <a:pt x="235" y="453"/>
                            </a:lnTo>
                            <a:lnTo>
                              <a:pt x="235" y="438"/>
                            </a:lnTo>
                            <a:lnTo>
                              <a:pt x="235" y="401"/>
                            </a:lnTo>
                            <a:lnTo>
                              <a:pt x="236" y="383"/>
                            </a:lnTo>
                            <a:lnTo>
                              <a:pt x="236" y="387"/>
                            </a:lnTo>
                            <a:lnTo>
                              <a:pt x="236" y="358"/>
                            </a:lnTo>
                            <a:lnTo>
                              <a:pt x="236" y="361"/>
                            </a:lnTo>
                            <a:lnTo>
                              <a:pt x="237" y="321"/>
                            </a:lnTo>
                            <a:lnTo>
                              <a:pt x="237" y="326"/>
                            </a:lnTo>
                            <a:lnTo>
                              <a:pt x="237" y="337"/>
                            </a:lnTo>
                            <a:lnTo>
                              <a:pt x="237" y="372"/>
                            </a:lnTo>
                            <a:lnTo>
                              <a:pt x="237" y="390"/>
                            </a:lnTo>
                            <a:lnTo>
                              <a:pt x="238" y="372"/>
                            </a:lnTo>
                            <a:lnTo>
                              <a:pt x="238" y="305"/>
                            </a:lnTo>
                            <a:lnTo>
                              <a:pt x="238" y="292"/>
                            </a:lnTo>
                            <a:lnTo>
                              <a:pt x="239" y="301"/>
                            </a:lnTo>
                            <a:lnTo>
                              <a:pt x="239" y="299"/>
                            </a:lnTo>
                            <a:lnTo>
                              <a:pt x="239" y="336"/>
                            </a:lnTo>
                            <a:lnTo>
                              <a:pt x="239" y="321"/>
                            </a:lnTo>
                            <a:lnTo>
                              <a:pt x="240" y="279"/>
                            </a:lnTo>
                            <a:lnTo>
                              <a:pt x="240" y="299"/>
                            </a:lnTo>
                            <a:lnTo>
                              <a:pt x="240" y="321"/>
                            </a:lnTo>
                            <a:lnTo>
                              <a:pt x="240" y="287"/>
                            </a:lnTo>
                            <a:lnTo>
                              <a:pt x="241" y="291"/>
                            </a:lnTo>
                            <a:lnTo>
                              <a:pt x="241" y="315"/>
                            </a:lnTo>
                            <a:lnTo>
                              <a:pt x="241" y="266"/>
                            </a:lnTo>
                            <a:lnTo>
                              <a:pt x="241" y="247"/>
                            </a:lnTo>
                            <a:lnTo>
                              <a:pt x="242" y="297"/>
                            </a:lnTo>
                            <a:lnTo>
                              <a:pt x="242" y="296"/>
                            </a:lnTo>
                            <a:lnTo>
                              <a:pt x="242" y="323"/>
                            </a:lnTo>
                            <a:lnTo>
                              <a:pt x="243" y="296"/>
                            </a:lnTo>
                            <a:lnTo>
                              <a:pt x="243" y="267"/>
                            </a:lnTo>
                            <a:lnTo>
                              <a:pt x="243" y="342"/>
                            </a:lnTo>
                            <a:lnTo>
                              <a:pt x="243" y="299"/>
                            </a:lnTo>
                            <a:lnTo>
                              <a:pt x="244" y="253"/>
                            </a:lnTo>
                            <a:lnTo>
                              <a:pt x="244" y="278"/>
                            </a:lnTo>
                            <a:lnTo>
                              <a:pt x="244" y="269"/>
                            </a:lnTo>
                            <a:lnTo>
                              <a:pt x="244" y="250"/>
                            </a:lnTo>
                            <a:lnTo>
                              <a:pt x="245" y="229"/>
                            </a:lnTo>
                            <a:lnTo>
                              <a:pt x="245" y="227"/>
                            </a:lnTo>
                            <a:lnTo>
                              <a:pt x="245" y="256"/>
                            </a:lnTo>
                            <a:lnTo>
                              <a:pt x="245" y="248"/>
                            </a:lnTo>
                            <a:lnTo>
                              <a:pt x="245" y="260"/>
                            </a:lnTo>
                            <a:lnTo>
                              <a:pt x="246" y="328"/>
                            </a:lnTo>
                            <a:lnTo>
                              <a:pt x="246" y="251"/>
                            </a:lnTo>
                            <a:lnTo>
                              <a:pt x="246" y="295"/>
                            </a:lnTo>
                            <a:lnTo>
                              <a:pt x="247" y="268"/>
                            </a:lnTo>
                            <a:lnTo>
                              <a:pt x="247" y="259"/>
                            </a:lnTo>
                            <a:lnTo>
                              <a:pt x="247" y="275"/>
                            </a:lnTo>
                            <a:lnTo>
                              <a:pt x="247" y="285"/>
                            </a:lnTo>
                            <a:lnTo>
                              <a:pt x="248" y="276"/>
                            </a:lnTo>
                            <a:lnTo>
                              <a:pt x="248" y="284"/>
                            </a:lnTo>
                            <a:lnTo>
                              <a:pt x="248" y="329"/>
                            </a:lnTo>
                            <a:lnTo>
                              <a:pt x="248" y="180"/>
                            </a:lnTo>
                            <a:lnTo>
                              <a:pt x="249" y="177"/>
                            </a:lnTo>
                            <a:lnTo>
                              <a:pt x="249" y="233"/>
                            </a:lnTo>
                            <a:lnTo>
                              <a:pt x="249" y="201"/>
                            </a:lnTo>
                            <a:lnTo>
                              <a:pt x="249" y="187"/>
                            </a:lnTo>
                            <a:lnTo>
                              <a:pt x="250" y="109"/>
                            </a:lnTo>
                            <a:lnTo>
                              <a:pt x="250" y="181"/>
                            </a:lnTo>
                            <a:lnTo>
                              <a:pt x="250" y="158"/>
                            </a:lnTo>
                            <a:lnTo>
                              <a:pt x="250" y="302"/>
                            </a:lnTo>
                            <a:lnTo>
                              <a:pt x="251" y="337"/>
                            </a:lnTo>
                            <a:lnTo>
                              <a:pt x="251" y="350"/>
                            </a:lnTo>
                            <a:lnTo>
                              <a:pt x="251" y="348"/>
                            </a:lnTo>
                            <a:lnTo>
                              <a:pt x="251" y="368"/>
                            </a:lnTo>
                            <a:lnTo>
                              <a:pt x="251" y="397"/>
                            </a:lnTo>
                            <a:lnTo>
                              <a:pt x="252" y="332"/>
                            </a:lnTo>
                            <a:lnTo>
                              <a:pt x="252" y="306"/>
                            </a:lnTo>
                            <a:lnTo>
                              <a:pt x="252" y="293"/>
                            </a:lnTo>
                            <a:lnTo>
                              <a:pt x="252" y="357"/>
                            </a:lnTo>
                            <a:lnTo>
                              <a:pt x="253" y="315"/>
                            </a:lnTo>
                            <a:lnTo>
                              <a:pt x="253" y="325"/>
                            </a:lnTo>
                            <a:lnTo>
                              <a:pt x="253" y="243"/>
                            </a:lnTo>
                            <a:lnTo>
                              <a:pt x="253" y="248"/>
                            </a:lnTo>
                            <a:lnTo>
                              <a:pt x="254" y="241"/>
                            </a:lnTo>
                            <a:lnTo>
                              <a:pt x="254" y="223"/>
                            </a:lnTo>
                            <a:lnTo>
                              <a:pt x="254" y="204"/>
                            </a:lnTo>
                            <a:lnTo>
                              <a:pt x="254" y="219"/>
                            </a:lnTo>
                            <a:lnTo>
                              <a:pt x="254" y="187"/>
                            </a:lnTo>
                            <a:lnTo>
                              <a:pt x="255" y="219"/>
                            </a:lnTo>
                            <a:lnTo>
                              <a:pt x="255" y="171"/>
                            </a:lnTo>
                            <a:lnTo>
                              <a:pt x="255" y="200"/>
                            </a:lnTo>
                            <a:lnTo>
                              <a:pt x="255" y="199"/>
                            </a:lnTo>
                            <a:lnTo>
                              <a:pt x="256" y="218"/>
                            </a:lnTo>
                            <a:lnTo>
                              <a:pt x="256" y="185"/>
                            </a:lnTo>
                            <a:lnTo>
                              <a:pt x="256" y="248"/>
                            </a:lnTo>
                            <a:lnTo>
                              <a:pt x="256" y="230"/>
                            </a:lnTo>
                            <a:lnTo>
                              <a:pt x="256" y="212"/>
                            </a:lnTo>
                            <a:lnTo>
                              <a:pt x="257" y="244"/>
                            </a:lnTo>
                            <a:lnTo>
                              <a:pt x="257" y="223"/>
                            </a:lnTo>
                            <a:lnTo>
                              <a:pt x="257" y="206"/>
                            </a:lnTo>
                            <a:lnTo>
                              <a:pt x="257" y="274"/>
                            </a:lnTo>
                            <a:lnTo>
                              <a:pt x="258" y="297"/>
                            </a:lnTo>
                            <a:lnTo>
                              <a:pt x="258" y="352"/>
                            </a:lnTo>
                            <a:lnTo>
                              <a:pt x="258" y="342"/>
                            </a:lnTo>
                            <a:lnTo>
                              <a:pt x="258" y="342"/>
                            </a:lnTo>
                            <a:lnTo>
                              <a:pt x="259" y="354"/>
                            </a:lnTo>
                            <a:lnTo>
                              <a:pt x="259" y="341"/>
                            </a:lnTo>
                            <a:lnTo>
                              <a:pt x="259" y="370"/>
                            </a:lnTo>
                            <a:lnTo>
                              <a:pt x="260" y="353"/>
                            </a:lnTo>
                            <a:lnTo>
                              <a:pt x="260" y="353"/>
                            </a:lnTo>
                            <a:lnTo>
                              <a:pt x="260" y="309"/>
                            </a:lnTo>
                            <a:lnTo>
                              <a:pt x="260" y="314"/>
                            </a:lnTo>
                            <a:lnTo>
                              <a:pt x="261" y="310"/>
                            </a:lnTo>
                            <a:lnTo>
                              <a:pt x="261" y="333"/>
                            </a:lnTo>
                            <a:lnTo>
                              <a:pt x="261" y="356"/>
                            </a:lnTo>
                            <a:lnTo>
                              <a:pt x="261" y="315"/>
                            </a:lnTo>
                            <a:lnTo>
                              <a:pt x="262" y="328"/>
                            </a:lnTo>
                            <a:lnTo>
                              <a:pt x="262" y="342"/>
                            </a:lnTo>
                            <a:lnTo>
                              <a:pt x="262" y="309"/>
                            </a:lnTo>
                            <a:lnTo>
                              <a:pt x="262" y="327"/>
                            </a:lnTo>
                            <a:lnTo>
                              <a:pt x="262" y="306"/>
                            </a:lnTo>
                            <a:lnTo>
                              <a:pt x="263" y="359"/>
                            </a:lnTo>
                            <a:lnTo>
                              <a:pt x="263" y="342"/>
                            </a:lnTo>
                            <a:lnTo>
                              <a:pt x="263" y="343"/>
                            </a:lnTo>
                            <a:lnTo>
                              <a:pt x="263" y="315"/>
                            </a:lnTo>
                            <a:lnTo>
                              <a:pt x="264" y="300"/>
                            </a:lnTo>
                            <a:lnTo>
                              <a:pt x="264" y="316"/>
                            </a:lnTo>
                            <a:lnTo>
                              <a:pt x="264" y="304"/>
                            </a:lnTo>
                            <a:lnTo>
                              <a:pt x="264" y="309"/>
                            </a:lnTo>
                            <a:lnTo>
                              <a:pt x="265" y="306"/>
                            </a:lnTo>
                            <a:lnTo>
                              <a:pt x="265" y="318"/>
                            </a:lnTo>
                            <a:lnTo>
                              <a:pt x="265" y="278"/>
                            </a:lnTo>
                            <a:lnTo>
                              <a:pt x="266" y="240"/>
                            </a:lnTo>
                            <a:lnTo>
                              <a:pt x="266" y="279"/>
                            </a:lnTo>
                            <a:lnTo>
                              <a:pt x="266" y="259"/>
                            </a:lnTo>
                            <a:lnTo>
                              <a:pt x="267" y="277"/>
                            </a:lnTo>
                            <a:lnTo>
                              <a:pt x="267" y="269"/>
                            </a:lnTo>
                            <a:lnTo>
                              <a:pt x="267" y="263"/>
                            </a:lnTo>
                            <a:lnTo>
                              <a:pt x="267" y="306"/>
                            </a:lnTo>
                            <a:lnTo>
                              <a:pt x="268" y="341"/>
                            </a:lnTo>
                            <a:lnTo>
                              <a:pt x="268" y="335"/>
                            </a:lnTo>
                            <a:lnTo>
                              <a:pt x="268" y="360"/>
                            </a:lnTo>
                            <a:lnTo>
                              <a:pt x="268" y="379"/>
                            </a:lnTo>
                            <a:lnTo>
                              <a:pt x="269" y="351"/>
                            </a:lnTo>
                            <a:lnTo>
                              <a:pt x="269" y="353"/>
                            </a:lnTo>
                            <a:lnTo>
                              <a:pt x="269" y="343"/>
                            </a:lnTo>
                            <a:lnTo>
                              <a:pt x="269" y="350"/>
                            </a:lnTo>
                            <a:lnTo>
                              <a:pt x="269" y="332"/>
                            </a:lnTo>
                            <a:lnTo>
                              <a:pt x="270" y="352"/>
                            </a:lnTo>
                            <a:lnTo>
                              <a:pt x="270" y="319"/>
                            </a:lnTo>
                            <a:lnTo>
                              <a:pt x="270" y="344"/>
                            </a:lnTo>
                            <a:lnTo>
                              <a:pt x="270" y="351"/>
                            </a:lnTo>
                            <a:lnTo>
                              <a:pt x="270" y="291"/>
                            </a:lnTo>
                            <a:lnTo>
                              <a:pt x="271" y="331"/>
                            </a:lnTo>
                            <a:lnTo>
                              <a:pt x="271" y="370"/>
                            </a:lnTo>
                            <a:lnTo>
                              <a:pt x="271" y="310"/>
                            </a:lnTo>
                            <a:lnTo>
                              <a:pt x="271" y="313"/>
                            </a:lnTo>
                            <a:lnTo>
                              <a:pt x="271" y="301"/>
                            </a:lnTo>
                            <a:lnTo>
                              <a:pt x="272" y="387"/>
                            </a:lnTo>
                            <a:lnTo>
                              <a:pt x="272" y="283"/>
                            </a:lnTo>
                            <a:lnTo>
                              <a:pt x="272" y="262"/>
                            </a:lnTo>
                            <a:lnTo>
                              <a:pt x="273" y="299"/>
                            </a:lnTo>
                            <a:lnTo>
                              <a:pt x="273" y="297"/>
                            </a:lnTo>
                            <a:lnTo>
                              <a:pt x="273" y="245"/>
                            </a:lnTo>
                            <a:lnTo>
                              <a:pt x="273" y="249"/>
                            </a:lnTo>
                            <a:lnTo>
                              <a:pt x="273" y="213"/>
                            </a:lnTo>
                            <a:lnTo>
                              <a:pt x="274" y="259"/>
                            </a:lnTo>
                            <a:lnTo>
                              <a:pt x="274" y="297"/>
                            </a:lnTo>
                            <a:lnTo>
                              <a:pt x="274" y="235"/>
                            </a:lnTo>
                            <a:lnTo>
                              <a:pt x="275" y="252"/>
                            </a:lnTo>
                            <a:lnTo>
                              <a:pt x="275" y="214"/>
                            </a:lnTo>
                            <a:lnTo>
                              <a:pt x="275" y="278"/>
                            </a:lnTo>
                            <a:lnTo>
                              <a:pt x="275" y="300"/>
                            </a:lnTo>
                            <a:lnTo>
                              <a:pt x="276" y="289"/>
                            </a:lnTo>
                            <a:lnTo>
                              <a:pt x="276" y="336"/>
                            </a:lnTo>
                            <a:lnTo>
                              <a:pt x="276" y="333"/>
                            </a:lnTo>
                            <a:lnTo>
                              <a:pt x="276" y="283"/>
                            </a:lnTo>
                            <a:lnTo>
                              <a:pt x="277" y="300"/>
                            </a:lnTo>
                            <a:lnTo>
                              <a:pt x="277" y="311"/>
                            </a:lnTo>
                            <a:lnTo>
                              <a:pt x="277" y="288"/>
                            </a:lnTo>
                            <a:lnTo>
                              <a:pt x="277" y="330"/>
                            </a:lnTo>
                            <a:lnTo>
                              <a:pt x="277" y="331"/>
                            </a:lnTo>
                            <a:lnTo>
                              <a:pt x="278" y="365"/>
                            </a:lnTo>
                            <a:lnTo>
                              <a:pt x="278" y="291"/>
                            </a:lnTo>
                            <a:lnTo>
                              <a:pt x="278" y="319"/>
                            </a:lnTo>
                            <a:lnTo>
                              <a:pt x="278" y="351"/>
                            </a:lnTo>
                            <a:lnTo>
                              <a:pt x="279" y="388"/>
                            </a:lnTo>
                            <a:lnTo>
                              <a:pt x="279" y="268"/>
                            </a:lnTo>
                            <a:lnTo>
                              <a:pt x="279" y="325"/>
                            </a:lnTo>
                            <a:lnTo>
                              <a:pt x="280" y="263"/>
                            </a:lnTo>
                            <a:lnTo>
                              <a:pt x="280" y="257"/>
                            </a:lnTo>
                            <a:lnTo>
                              <a:pt x="280" y="391"/>
                            </a:lnTo>
                            <a:lnTo>
                              <a:pt x="281" y="321"/>
                            </a:lnTo>
                            <a:lnTo>
                              <a:pt x="281" y="291"/>
                            </a:lnTo>
                            <a:lnTo>
                              <a:pt x="281" y="309"/>
                            </a:lnTo>
                            <a:lnTo>
                              <a:pt x="282" y="286"/>
                            </a:lnTo>
                            <a:lnTo>
                              <a:pt x="282" y="313"/>
                            </a:lnTo>
                            <a:lnTo>
                              <a:pt x="282" y="369"/>
                            </a:lnTo>
                            <a:lnTo>
                              <a:pt x="282" y="273"/>
                            </a:lnTo>
                            <a:lnTo>
                              <a:pt x="283" y="253"/>
                            </a:lnTo>
                            <a:lnTo>
                              <a:pt x="283" y="347"/>
                            </a:lnTo>
                            <a:lnTo>
                              <a:pt x="283" y="289"/>
                            </a:lnTo>
                            <a:lnTo>
                              <a:pt x="284" y="226"/>
                            </a:lnTo>
                            <a:lnTo>
                              <a:pt x="284" y="236"/>
                            </a:lnTo>
                            <a:lnTo>
                              <a:pt x="284" y="235"/>
                            </a:lnTo>
                            <a:lnTo>
                              <a:pt x="284" y="241"/>
                            </a:lnTo>
                            <a:lnTo>
                              <a:pt x="284" y="162"/>
                            </a:lnTo>
                            <a:lnTo>
                              <a:pt x="285" y="155"/>
                            </a:lnTo>
                            <a:lnTo>
                              <a:pt x="285" y="273"/>
                            </a:lnTo>
                            <a:lnTo>
                              <a:pt x="285" y="253"/>
                            </a:lnTo>
                            <a:lnTo>
                              <a:pt x="286" y="280"/>
                            </a:lnTo>
                            <a:lnTo>
                              <a:pt x="286" y="302"/>
                            </a:lnTo>
                            <a:lnTo>
                              <a:pt x="286" y="324"/>
                            </a:lnTo>
                            <a:lnTo>
                              <a:pt x="286" y="324"/>
                            </a:lnTo>
                            <a:lnTo>
                              <a:pt x="287" y="229"/>
                            </a:lnTo>
                            <a:lnTo>
                              <a:pt x="287" y="218"/>
                            </a:lnTo>
                            <a:lnTo>
                              <a:pt x="287" y="229"/>
                            </a:lnTo>
                            <a:lnTo>
                              <a:pt x="288" y="192"/>
                            </a:lnTo>
                            <a:lnTo>
                              <a:pt x="288" y="194"/>
                            </a:lnTo>
                            <a:lnTo>
                              <a:pt x="288" y="204"/>
                            </a:lnTo>
                            <a:lnTo>
                              <a:pt x="288" y="177"/>
                            </a:lnTo>
                            <a:lnTo>
                              <a:pt x="288" y="158"/>
                            </a:lnTo>
                            <a:lnTo>
                              <a:pt x="289" y="147"/>
                            </a:lnTo>
                            <a:lnTo>
                              <a:pt x="289" y="170"/>
                            </a:lnTo>
                            <a:lnTo>
                              <a:pt x="289" y="147"/>
                            </a:lnTo>
                            <a:lnTo>
                              <a:pt x="289" y="167"/>
                            </a:lnTo>
                            <a:lnTo>
                              <a:pt x="289" y="180"/>
                            </a:lnTo>
                            <a:lnTo>
                              <a:pt x="290" y="180"/>
                            </a:lnTo>
                            <a:lnTo>
                              <a:pt x="290" y="210"/>
                            </a:lnTo>
                            <a:lnTo>
                              <a:pt x="290" y="225"/>
                            </a:lnTo>
                            <a:lnTo>
                              <a:pt x="290" y="225"/>
                            </a:lnTo>
                            <a:lnTo>
                              <a:pt x="290" y="232"/>
                            </a:lnTo>
                            <a:lnTo>
                              <a:pt x="291" y="242"/>
                            </a:lnTo>
                            <a:lnTo>
                              <a:pt x="291" y="211"/>
                            </a:lnTo>
                            <a:lnTo>
                              <a:pt x="291" y="211"/>
                            </a:lnTo>
                            <a:lnTo>
                              <a:pt x="291" y="232"/>
                            </a:lnTo>
                            <a:lnTo>
                              <a:pt x="292" y="231"/>
                            </a:lnTo>
                            <a:lnTo>
                              <a:pt x="292" y="249"/>
                            </a:lnTo>
                            <a:lnTo>
                              <a:pt x="292" y="326"/>
                            </a:lnTo>
                            <a:lnTo>
                              <a:pt x="292" y="262"/>
                            </a:lnTo>
                            <a:lnTo>
                              <a:pt x="293" y="294"/>
                            </a:lnTo>
                            <a:lnTo>
                              <a:pt x="293" y="308"/>
                            </a:lnTo>
                            <a:lnTo>
                              <a:pt x="293" y="288"/>
                            </a:lnTo>
                            <a:lnTo>
                              <a:pt x="293" y="235"/>
                            </a:lnTo>
                            <a:lnTo>
                              <a:pt x="294" y="205"/>
                            </a:lnTo>
                            <a:lnTo>
                              <a:pt x="294" y="198"/>
                            </a:lnTo>
                            <a:lnTo>
                              <a:pt x="294" y="170"/>
                            </a:lnTo>
                            <a:lnTo>
                              <a:pt x="294" y="209"/>
                            </a:lnTo>
                            <a:lnTo>
                              <a:pt x="294" y="250"/>
                            </a:lnTo>
                            <a:lnTo>
                              <a:pt x="295" y="324"/>
                            </a:lnTo>
                            <a:lnTo>
                              <a:pt x="295" y="227"/>
                            </a:lnTo>
                            <a:lnTo>
                              <a:pt x="295" y="247"/>
                            </a:lnTo>
                            <a:lnTo>
                              <a:pt x="295" y="282"/>
                            </a:lnTo>
                            <a:lnTo>
                              <a:pt x="296" y="259"/>
                            </a:lnTo>
                            <a:lnTo>
                              <a:pt x="296" y="277"/>
                            </a:lnTo>
                            <a:lnTo>
                              <a:pt x="296" y="250"/>
                            </a:lnTo>
                            <a:lnTo>
                              <a:pt x="296" y="257"/>
                            </a:lnTo>
                            <a:lnTo>
                              <a:pt x="297" y="341"/>
                            </a:lnTo>
                            <a:lnTo>
                              <a:pt x="297" y="278"/>
                            </a:lnTo>
                            <a:lnTo>
                              <a:pt x="297" y="281"/>
                            </a:lnTo>
                            <a:lnTo>
                              <a:pt x="297" y="345"/>
                            </a:lnTo>
                            <a:lnTo>
                              <a:pt x="297" y="281"/>
                            </a:lnTo>
                            <a:lnTo>
                              <a:pt x="298" y="298"/>
                            </a:lnTo>
                            <a:lnTo>
                              <a:pt x="298" y="277"/>
                            </a:lnTo>
                            <a:lnTo>
                              <a:pt x="298" y="311"/>
                            </a:lnTo>
                            <a:lnTo>
                              <a:pt x="298" y="276"/>
                            </a:lnTo>
                            <a:lnTo>
                              <a:pt x="299" y="213"/>
                            </a:lnTo>
                            <a:lnTo>
                              <a:pt x="299" y="262"/>
                            </a:lnTo>
                            <a:lnTo>
                              <a:pt x="299" y="291"/>
                            </a:lnTo>
                            <a:lnTo>
                              <a:pt x="299" y="278"/>
                            </a:lnTo>
                            <a:lnTo>
                              <a:pt x="300" y="266"/>
                            </a:lnTo>
                            <a:lnTo>
                              <a:pt x="300" y="321"/>
                            </a:lnTo>
                            <a:lnTo>
                              <a:pt x="300" y="285"/>
                            </a:lnTo>
                            <a:lnTo>
                              <a:pt x="300" y="251"/>
                            </a:lnTo>
                            <a:lnTo>
                              <a:pt x="301" y="409"/>
                            </a:lnTo>
                            <a:lnTo>
                              <a:pt x="301" y="325"/>
                            </a:lnTo>
                            <a:lnTo>
                              <a:pt x="301" y="432"/>
                            </a:lnTo>
                            <a:lnTo>
                              <a:pt x="301" y="347"/>
                            </a:lnTo>
                            <a:lnTo>
                              <a:pt x="302" y="327"/>
                            </a:lnTo>
                            <a:lnTo>
                              <a:pt x="302" y="381"/>
                            </a:lnTo>
                            <a:lnTo>
                              <a:pt x="302" y="355"/>
                            </a:lnTo>
                            <a:lnTo>
                              <a:pt x="302" y="369"/>
                            </a:lnTo>
                            <a:lnTo>
                              <a:pt x="302" y="321"/>
                            </a:lnTo>
                            <a:lnTo>
                              <a:pt x="303" y="328"/>
                            </a:lnTo>
                            <a:lnTo>
                              <a:pt x="303" y="241"/>
                            </a:lnTo>
                            <a:lnTo>
                              <a:pt x="303" y="274"/>
                            </a:lnTo>
                            <a:lnTo>
                              <a:pt x="303" y="264"/>
                            </a:lnTo>
                            <a:lnTo>
                              <a:pt x="304" y="197"/>
                            </a:lnTo>
                            <a:lnTo>
                              <a:pt x="304" y="238"/>
                            </a:lnTo>
                            <a:lnTo>
                              <a:pt x="304" y="221"/>
                            </a:lnTo>
                            <a:lnTo>
                              <a:pt x="304" y="179"/>
                            </a:lnTo>
                            <a:lnTo>
                              <a:pt x="304" y="321"/>
                            </a:lnTo>
                            <a:lnTo>
                              <a:pt x="305" y="309"/>
                            </a:lnTo>
                            <a:lnTo>
                              <a:pt x="305" y="284"/>
                            </a:lnTo>
                            <a:lnTo>
                              <a:pt x="305" y="321"/>
                            </a:lnTo>
                            <a:lnTo>
                              <a:pt x="305" y="306"/>
                            </a:lnTo>
                            <a:lnTo>
                              <a:pt x="306" y="327"/>
                            </a:lnTo>
                            <a:lnTo>
                              <a:pt x="306" y="302"/>
                            </a:lnTo>
                            <a:lnTo>
                              <a:pt x="306" y="359"/>
                            </a:lnTo>
                            <a:lnTo>
                              <a:pt x="306" y="292"/>
                            </a:lnTo>
                            <a:lnTo>
                              <a:pt x="306" y="312"/>
                            </a:lnTo>
                            <a:lnTo>
                              <a:pt x="307" y="353"/>
                            </a:lnTo>
                            <a:lnTo>
                              <a:pt x="307" y="386"/>
                            </a:lnTo>
                            <a:lnTo>
                              <a:pt x="307" y="322"/>
                            </a:lnTo>
                            <a:lnTo>
                              <a:pt x="307" y="327"/>
                            </a:lnTo>
                            <a:lnTo>
                              <a:pt x="308" y="369"/>
                            </a:lnTo>
                            <a:lnTo>
                              <a:pt x="308" y="336"/>
                            </a:lnTo>
                            <a:lnTo>
                              <a:pt x="308" y="309"/>
                            </a:lnTo>
                            <a:lnTo>
                              <a:pt x="309" y="403"/>
                            </a:lnTo>
                            <a:lnTo>
                              <a:pt x="309" y="432"/>
                            </a:lnTo>
                            <a:lnTo>
                              <a:pt x="309" y="319"/>
                            </a:lnTo>
                            <a:lnTo>
                              <a:pt x="309" y="357"/>
                            </a:lnTo>
                            <a:lnTo>
                              <a:pt x="310" y="417"/>
                            </a:lnTo>
                            <a:lnTo>
                              <a:pt x="310" y="377"/>
                            </a:lnTo>
                            <a:lnTo>
                              <a:pt x="310" y="383"/>
                            </a:lnTo>
                            <a:lnTo>
                              <a:pt x="310" y="300"/>
                            </a:lnTo>
                            <a:lnTo>
                              <a:pt x="310" y="415"/>
                            </a:lnTo>
                            <a:lnTo>
                              <a:pt x="311" y="470"/>
                            </a:lnTo>
                            <a:lnTo>
                              <a:pt x="311" y="417"/>
                            </a:lnTo>
                            <a:lnTo>
                              <a:pt x="311" y="454"/>
                            </a:lnTo>
                            <a:lnTo>
                              <a:pt x="311" y="456"/>
                            </a:lnTo>
                            <a:lnTo>
                              <a:pt x="312" y="349"/>
                            </a:lnTo>
                            <a:lnTo>
                              <a:pt x="312" y="389"/>
                            </a:lnTo>
                            <a:lnTo>
                              <a:pt x="312" y="348"/>
                            </a:lnTo>
                            <a:lnTo>
                              <a:pt x="313" y="437"/>
                            </a:lnTo>
                            <a:lnTo>
                              <a:pt x="313" y="370"/>
                            </a:lnTo>
                            <a:lnTo>
                              <a:pt x="313" y="403"/>
                            </a:lnTo>
                            <a:lnTo>
                              <a:pt x="313" y="397"/>
                            </a:lnTo>
                            <a:lnTo>
                              <a:pt x="314" y="425"/>
                            </a:lnTo>
                            <a:lnTo>
                              <a:pt x="314" y="485"/>
                            </a:lnTo>
                            <a:lnTo>
                              <a:pt x="314" y="342"/>
                            </a:lnTo>
                            <a:lnTo>
                              <a:pt x="315" y="320"/>
                            </a:lnTo>
                            <a:lnTo>
                              <a:pt x="315" y="364"/>
                            </a:lnTo>
                            <a:lnTo>
                              <a:pt x="315" y="235"/>
                            </a:lnTo>
                            <a:lnTo>
                              <a:pt x="316" y="256"/>
                            </a:lnTo>
                            <a:lnTo>
                              <a:pt x="316" y="173"/>
                            </a:lnTo>
                            <a:lnTo>
                              <a:pt x="316" y="127"/>
                            </a:lnTo>
                            <a:lnTo>
                              <a:pt x="316" y="193"/>
                            </a:lnTo>
                            <a:lnTo>
                              <a:pt x="317" y="221"/>
                            </a:lnTo>
                            <a:lnTo>
                              <a:pt x="317" y="82"/>
                            </a:lnTo>
                            <a:lnTo>
                              <a:pt x="317" y="112"/>
                            </a:lnTo>
                            <a:lnTo>
                              <a:pt x="318" y="95"/>
                            </a:lnTo>
                            <a:lnTo>
                              <a:pt x="318" y="100"/>
                            </a:lnTo>
                            <a:lnTo>
                              <a:pt x="318" y="194"/>
                            </a:lnTo>
                            <a:lnTo>
                              <a:pt x="318" y="132"/>
                            </a:lnTo>
                            <a:lnTo>
                              <a:pt x="318" y="159"/>
                            </a:lnTo>
                            <a:lnTo>
                              <a:pt x="319" y="204"/>
                            </a:lnTo>
                            <a:lnTo>
                              <a:pt x="319" y="284"/>
                            </a:lnTo>
                            <a:lnTo>
                              <a:pt x="319" y="401"/>
                            </a:lnTo>
                            <a:lnTo>
                              <a:pt x="320" y="376"/>
                            </a:lnTo>
                            <a:lnTo>
                              <a:pt x="320" y="320"/>
                            </a:lnTo>
                            <a:lnTo>
                              <a:pt x="320" y="276"/>
                            </a:lnTo>
                            <a:lnTo>
                              <a:pt x="320" y="318"/>
                            </a:lnTo>
                            <a:lnTo>
                              <a:pt x="320" y="333"/>
                            </a:lnTo>
                            <a:lnTo>
                              <a:pt x="321" y="304"/>
                            </a:lnTo>
                            <a:lnTo>
                              <a:pt x="321" y="344"/>
                            </a:lnTo>
                            <a:lnTo>
                              <a:pt x="321" y="245"/>
                            </a:lnTo>
                            <a:lnTo>
                              <a:pt x="321" y="260"/>
                            </a:lnTo>
                            <a:lnTo>
                              <a:pt x="322" y="156"/>
                            </a:lnTo>
                            <a:lnTo>
                              <a:pt x="322" y="178"/>
                            </a:lnTo>
                            <a:lnTo>
                              <a:pt x="322" y="354"/>
                            </a:lnTo>
                            <a:lnTo>
                              <a:pt x="322" y="374"/>
                            </a:lnTo>
                            <a:lnTo>
                              <a:pt x="323" y="197"/>
                            </a:lnTo>
                            <a:lnTo>
                              <a:pt x="323" y="237"/>
                            </a:lnTo>
                            <a:lnTo>
                              <a:pt x="323" y="233"/>
                            </a:lnTo>
                            <a:lnTo>
                              <a:pt x="324" y="248"/>
                            </a:lnTo>
                            <a:lnTo>
                              <a:pt x="324" y="201"/>
                            </a:lnTo>
                            <a:lnTo>
                              <a:pt x="324" y="158"/>
                            </a:lnTo>
                            <a:lnTo>
                              <a:pt x="324" y="178"/>
                            </a:lnTo>
                            <a:lnTo>
                              <a:pt x="324" y="212"/>
                            </a:lnTo>
                            <a:lnTo>
                              <a:pt x="325" y="371"/>
                            </a:lnTo>
                            <a:lnTo>
                              <a:pt x="325" y="362"/>
                            </a:lnTo>
                            <a:lnTo>
                              <a:pt x="326" y="311"/>
                            </a:lnTo>
                            <a:lnTo>
                              <a:pt x="326" y="309"/>
                            </a:lnTo>
                            <a:lnTo>
                              <a:pt x="326" y="175"/>
                            </a:lnTo>
                            <a:lnTo>
                              <a:pt x="326" y="221"/>
                            </a:lnTo>
                            <a:lnTo>
                              <a:pt x="326" y="280"/>
                            </a:lnTo>
                            <a:lnTo>
                              <a:pt x="327" y="393"/>
                            </a:lnTo>
                            <a:lnTo>
                              <a:pt x="327" y="384"/>
                            </a:lnTo>
                            <a:lnTo>
                              <a:pt x="327" y="480"/>
                            </a:lnTo>
                            <a:lnTo>
                              <a:pt x="327" y="441"/>
                            </a:lnTo>
                            <a:lnTo>
                              <a:pt x="328" y="416"/>
                            </a:lnTo>
                            <a:lnTo>
                              <a:pt x="328" y="438"/>
                            </a:lnTo>
                            <a:lnTo>
                              <a:pt x="328" y="395"/>
                            </a:lnTo>
                            <a:lnTo>
                              <a:pt x="328" y="372"/>
                            </a:lnTo>
                            <a:lnTo>
                              <a:pt x="329" y="351"/>
                            </a:lnTo>
                            <a:lnTo>
                              <a:pt x="329" y="354"/>
                            </a:lnTo>
                            <a:lnTo>
                              <a:pt x="329" y="329"/>
                            </a:lnTo>
                            <a:lnTo>
                              <a:pt x="329" y="424"/>
                            </a:lnTo>
                            <a:lnTo>
                              <a:pt x="330" y="349"/>
                            </a:lnTo>
                            <a:lnTo>
                              <a:pt x="330" y="348"/>
                            </a:lnTo>
                            <a:lnTo>
                              <a:pt x="330" y="400"/>
                            </a:lnTo>
                            <a:lnTo>
                              <a:pt x="330" y="383"/>
                            </a:lnTo>
                            <a:lnTo>
                              <a:pt x="330" y="345"/>
                            </a:lnTo>
                            <a:lnTo>
                              <a:pt x="331" y="356"/>
                            </a:lnTo>
                            <a:lnTo>
                              <a:pt x="331" y="375"/>
                            </a:lnTo>
                            <a:lnTo>
                              <a:pt x="331" y="429"/>
                            </a:lnTo>
                            <a:lnTo>
                              <a:pt x="331" y="353"/>
                            </a:lnTo>
                            <a:lnTo>
                              <a:pt x="332" y="384"/>
                            </a:lnTo>
                            <a:lnTo>
                              <a:pt x="332" y="349"/>
                            </a:lnTo>
                            <a:lnTo>
                              <a:pt x="332" y="369"/>
                            </a:lnTo>
                            <a:lnTo>
                              <a:pt x="332" y="443"/>
                            </a:lnTo>
                            <a:lnTo>
                              <a:pt x="333" y="403"/>
                            </a:lnTo>
                            <a:lnTo>
                              <a:pt x="333" y="429"/>
                            </a:lnTo>
                            <a:lnTo>
                              <a:pt x="333" y="267"/>
                            </a:lnTo>
                            <a:lnTo>
                              <a:pt x="333" y="324"/>
                            </a:lnTo>
                            <a:lnTo>
                              <a:pt x="334" y="394"/>
                            </a:lnTo>
                            <a:lnTo>
                              <a:pt x="334" y="437"/>
                            </a:lnTo>
                            <a:lnTo>
                              <a:pt x="334" y="343"/>
                            </a:lnTo>
                            <a:lnTo>
                              <a:pt x="335" y="355"/>
                            </a:lnTo>
                            <a:lnTo>
                              <a:pt x="335" y="344"/>
                            </a:lnTo>
                            <a:lnTo>
                              <a:pt x="335" y="408"/>
                            </a:lnTo>
                            <a:lnTo>
                              <a:pt x="335" y="375"/>
                            </a:lnTo>
                            <a:lnTo>
                              <a:pt x="335" y="361"/>
                            </a:lnTo>
                            <a:lnTo>
                              <a:pt x="336" y="383"/>
                            </a:lnTo>
                            <a:lnTo>
                              <a:pt x="336" y="369"/>
                            </a:lnTo>
                            <a:lnTo>
                              <a:pt x="336" y="319"/>
                            </a:lnTo>
                            <a:lnTo>
                              <a:pt x="336" y="341"/>
                            </a:lnTo>
                            <a:lnTo>
                              <a:pt x="337" y="336"/>
                            </a:lnTo>
                            <a:lnTo>
                              <a:pt x="337" y="382"/>
                            </a:lnTo>
                            <a:lnTo>
                              <a:pt x="337" y="393"/>
                            </a:lnTo>
                            <a:lnTo>
                              <a:pt x="337" y="325"/>
                            </a:lnTo>
                            <a:lnTo>
                              <a:pt x="337" y="369"/>
                            </a:lnTo>
                            <a:lnTo>
                              <a:pt x="338" y="358"/>
                            </a:lnTo>
                            <a:lnTo>
                              <a:pt x="338" y="416"/>
                            </a:lnTo>
                            <a:lnTo>
                              <a:pt x="338" y="401"/>
                            </a:lnTo>
                            <a:lnTo>
                              <a:pt x="338" y="396"/>
                            </a:lnTo>
                            <a:lnTo>
                              <a:pt x="339" y="492"/>
                            </a:lnTo>
                            <a:lnTo>
                              <a:pt x="339" y="324"/>
                            </a:lnTo>
                            <a:lnTo>
                              <a:pt x="339" y="277"/>
                            </a:lnTo>
                            <a:lnTo>
                              <a:pt x="339" y="341"/>
                            </a:lnTo>
                            <a:lnTo>
                              <a:pt x="339" y="351"/>
                            </a:lnTo>
                            <a:lnTo>
                              <a:pt x="340" y="382"/>
                            </a:lnTo>
                            <a:lnTo>
                              <a:pt x="340" y="382"/>
                            </a:lnTo>
                            <a:lnTo>
                              <a:pt x="341" y="301"/>
                            </a:lnTo>
                            <a:lnTo>
                              <a:pt x="341" y="270"/>
                            </a:lnTo>
                            <a:lnTo>
                              <a:pt x="341" y="295"/>
                            </a:lnTo>
                            <a:lnTo>
                              <a:pt x="341" y="295"/>
                            </a:lnTo>
                            <a:lnTo>
                              <a:pt x="342" y="312"/>
                            </a:lnTo>
                            <a:lnTo>
                              <a:pt x="342" y="202"/>
                            </a:lnTo>
                            <a:lnTo>
                              <a:pt x="342" y="170"/>
                            </a:lnTo>
                            <a:lnTo>
                              <a:pt x="342" y="211"/>
                            </a:lnTo>
                            <a:lnTo>
                              <a:pt x="343" y="169"/>
                            </a:lnTo>
                            <a:lnTo>
                              <a:pt x="343" y="153"/>
                            </a:lnTo>
                            <a:lnTo>
                              <a:pt x="343" y="251"/>
                            </a:lnTo>
                            <a:lnTo>
                              <a:pt x="343" y="254"/>
                            </a:lnTo>
                            <a:lnTo>
                              <a:pt x="344" y="213"/>
                            </a:lnTo>
                            <a:lnTo>
                              <a:pt x="344" y="177"/>
                            </a:lnTo>
                            <a:lnTo>
                              <a:pt x="344" y="270"/>
                            </a:lnTo>
                            <a:lnTo>
                              <a:pt x="345" y="121"/>
                            </a:lnTo>
                            <a:lnTo>
                              <a:pt x="345" y="173"/>
                            </a:lnTo>
                            <a:lnTo>
                              <a:pt x="345" y="166"/>
                            </a:lnTo>
                            <a:lnTo>
                              <a:pt x="346" y="257"/>
                            </a:lnTo>
                            <a:lnTo>
                              <a:pt x="346" y="213"/>
                            </a:lnTo>
                            <a:lnTo>
                              <a:pt x="346" y="326"/>
                            </a:lnTo>
                            <a:lnTo>
                              <a:pt x="346" y="119"/>
                            </a:lnTo>
                            <a:lnTo>
                              <a:pt x="347" y="130"/>
                            </a:lnTo>
                            <a:lnTo>
                              <a:pt x="347" y="242"/>
                            </a:lnTo>
                            <a:lnTo>
                              <a:pt x="347" y="186"/>
                            </a:lnTo>
                            <a:lnTo>
                              <a:pt x="347" y="348"/>
                            </a:lnTo>
                            <a:lnTo>
                              <a:pt x="348" y="310"/>
                            </a:lnTo>
                            <a:lnTo>
                              <a:pt x="348" y="234"/>
                            </a:lnTo>
                            <a:lnTo>
                              <a:pt x="348" y="155"/>
                            </a:lnTo>
                            <a:lnTo>
                              <a:pt x="348" y="269"/>
                            </a:lnTo>
                            <a:lnTo>
                              <a:pt x="349" y="250"/>
                            </a:lnTo>
                            <a:lnTo>
                              <a:pt x="349" y="178"/>
                            </a:lnTo>
                            <a:lnTo>
                              <a:pt x="349" y="148"/>
                            </a:lnTo>
                            <a:lnTo>
                              <a:pt x="350" y="384"/>
                            </a:lnTo>
                            <a:lnTo>
                              <a:pt x="350" y="193"/>
                            </a:lnTo>
                            <a:lnTo>
                              <a:pt x="350" y="152"/>
                            </a:lnTo>
                            <a:lnTo>
                              <a:pt x="350" y="285"/>
                            </a:lnTo>
                            <a:lnTo>
                              <a:pt x="351" y="327"/>
                            </a:lnTo>
                            <a:lnTo>
                              <a:pt x="351" y="402"/>
                            </a:lnTo>
                            <a:lnTo>
                              <a:pt x="351" y="402"/>
                            </a:lnTo>
                            <a:lnTo>
                              <a:pt x="351" y="296"/>
                            </a:lnTo>
                            <a:lnTo>
                              <a:pt x="351" y="425"/>
                            </a:lnTo>
                            <a:lnTo>
                              <a:pt x="352" y="407"/>
                            </a:lnTo>
                            <a:lnTo>
                              <a:pt x="352" y="330"/>
                            </a:lnTo>
                            <a:lnTo>
                              <a:pt x="352" y="348"/>
                            </a:lnTo>
                            <a:lnTo>
                              <a:pt x="353" y="333"/>
                            </a:lnTo>
                            <a:lnTo>
                              <a:pt x="353" y="395"/>
                            </a:lnTo>
                            <a:lnTo>
                              <a:pt x="353" y="315"/>
                            </a:lnTo>
                            <a:lnTo>
                              <a:pt x="353" y="479"/>
                            </a:lnTo>
                            <a:lnTo>
                              <a:pt x="354" y="371"/>
                            </a:lnTo>
                            <a:lnTo>
                              <a:pt x="354" y="318"/>
                            </a:lnTo>
                            <a:lnTo>
                              <a:pt x="354" y="383"/>
                            </a:lnTo>
                            <a:lnTo>
                              <a:pt x="354" y="377"/>
                            </a:lnTo>
                            <a:lnTo>
                              <a:pt x="355" y="367"/>
                            </a:lnTo>
                            <a:lnTo>
                              <a:pt x="355" y="399"/>
                            </a:lnTo>
                            <a:lnTo>
                              <a:pt x="355" y="458"/>
                            </a:lnTo>
                            <a:lnTo>
                              <a:pt x="355" y="340"/>
                            </a:lnTo>
                            <a:lnTo>
                              <a:pt x="355" y="371"/>
                            </a:lnTo>
                            <a:lnTo>
                              <a:pt x="356" y="367"/>
                            </a:lnTo>
                            <a:lnTo>
                              <a:pt x="356" y="335"/>
                            </a:lnTo>
                            <a:lnTo>
                              <a:pt x="356" y="358"/>
                            </a:lnTo>
                            <a:lnTo>
                              <a:pt x="356" y="361"/>
                            </a:lnTo>
                            <a:lnTo>
                              <a:pt x="357" y="422"/>
                            </a:lnTo>
                            <a:lnTo>
                              <a:pt x="357" y="431"/>
                            </a:lnTo>
                            <a:lnTo>
                              <a:pt x="357" y="451"/>
                            </a:lnTo>
                            <a:lnTo>
                              <a:pt x="358" y="296"/>
                            </a:lnTo>
                            <a:lnTo>
                              <a:pt x="358" y="298"/>
                            </a:lnTo>
                            <a:lnTo>
                              <a:pt x="358" y="295"/>
                            </a:lnTo>
                            <a:lnTo>
                              <a:pt x="358" y="368"/>
                            </a:lnTo>
                            <a:lnTo>
                              <a:pt x="358" y="417"/>
                            </a:lnTo>
                            <a:lnTo>
                              <a:pt x="359" y="404"/>
                            </a:lnTo>
                            <a:lnTo>
                              <a:pt x="359" y="423"/>
                            </a:lnTo>
                            <a:lnTo>
                              <a:pt x="359" y="460"/>
                            </a:lnTo>
                            <a:lnTo>
                              <a:pt x="359" y="300"/>
                            </a:lnTo>
                            <a:lnTo>
                              <a:pt x="359" y="333"/>
                            </a:lnTo>
                            <a:lnTo>
                              <a:pt x="360" y="391"/>
                            </a:lnTo>
                            <a:lnTo>
                              <a:pt x="360" y="387"/>
                            </a:lnTo>
                            <a:lnTo>
                              <a:pt x="360" y="406"/>
                            </a:lnTo>
                            <a:lnTo>
                              <a:pt x="360" y="396"/>
                            </a:lnTo>
                            <a:lnTo>
                              <a:pt x="361" y="355"/>
                            </a:lnTo>
                            <a:lnTo>
                              <a:pt x="361" y="310"/>
                            </a:lnTo>
                            <a:lnTo>
                              <a:pt x="361" y="250"/>
                            </a:lnTo>
                            <a:lnTo>
                              <a:pt x="361" y="282"/>
                            </a:lnTo>
                            <a:lnTo>
                              <a:pt x="362" y="394"/>
                            </a:lnTo>
                            <a:lnTo>
                              <a:pt x="362" y="284"/>
                            </a:lnTo>
                            <a:lnTo>
                              <a:pt x="362" y="308"/>
                            </a:lnTo>
                            <a:lnTo>
                              <a:pt x="363" y="334"/>
                            </a:lnTo>
                            <a:lnTo>
                              <a:pt x="363" y="340"/>
                            </a:lnTo>
                            <a:lnTo>
                              <a:pt x="363" y="389"/>
                            </a:lnTo>
                            <a:lnTo>
                              <a:pt x="363" y="330"/>
                            </a:lnTo>
                            <a:lnTo>
                              <a:pt x="364" y="277"/>
                            </a:lnTo>
                            <a:lnTo>
                              <a:pt x="364" y="313"/>
                            </a:lnTo>
                            <a:lnTo>
                              <a:pt x="364" y="302"/>
                            </a:lnTo>
                            <a:lnTo>
                              <a:pt x="364" y="302"/>
                            </a:lnTo>
                            <a:lnTo>
                              <a:pt x="365" y="230"/>
                            </a:lnTo>
                            <a:lnTo>
                              <a:pt x="365" y="259"/>
                            </a:lnTo>
                            <a:lnTo>
                              <a:pt x="365" y="298"/>
                            </a:lnTo>
                            <a:lnTo>
                              <a:pt x="365" y="349"/>
                            </a:lnTo>
                            <a:lnTo>
                              <a:pt x="365" y="290"/>
                            </a:lnTo>
                            <a:lnTo>
                              <a:pt x="366" y="210"/>
                            </a:lnTo>
                            <a:lnTo>
                              <a:pt x="366" y="203"/>
                            </a:lnTo>
                            <a:lnTo>
                              <a:pt x="366" y="206"/>
                            </a:lnTo>
                            <a:lnTo>
                              <a:pt x="366" y="209"/>
                            </a:lnTo>
                            <a:lnTo>
                              <a:pt x="367" y="116"/>
                            </a:lnTo>
                            <a:lnTo>
                              <a:pt x="367" y="120"/>
                            </a:lnTo>
                            <a:lnTo>
                              <a:pt x="367" y="24"/>
                            </a:lnTo>
                            <a:lnTo>
                              <a:pt x="367" y="28"/>
                            </a:lnTo>
                            <a:lnTo>
                              <a:pt x="367" y="44"/>
                            </a:lnTo>
                            <a:lnTo>
                              <a:pt x="368" y="151"/>
                            </a:lnTo>
                            <a:lnTo>
                              <a:pt x="368" y="294"/>
                            </a:lnTo>
                            <a:lnTo>
                              <a:pt x="368" y="103"/>
                            </a:lnTo>
                            <a:lnTo>
                              <a:pt x="369" y="186"/>
                            </a:lnTo>
                            <a:lnTo>
                              <a:pt x="369" y="248"/>
                            </a:lnTo>
                            <a:lnTo>
                              <a:pt x="369" y="155"/>
                            </a:lnTo>
                            <a:lnTo>
                              <a:pt x="369" y="147"/>
                            </a:lnTo>
                            <a:lnTo>
                              <a:pt x="370" y="249"/>
                            </a:lnTo>
                            <a:lnTo>
                              <a:pt x="370" y="52"/>
                            </a:lnTo>
                            <a:lnTo>
                              <a:pt x="371" y="101"/>
                            </a:lnTo>
                            <a:lnTo>
                              <a:pt x="371" y="153"/>
                            </a:lnTo>
                            <a:lnTo>
                              <a:pt x="371" y="252"/>
                            </a:lnTo>
                            <a:lnTo>
                              <a:pt x="371" y="194"/>
                            </a:lnTo>
                            <a:lnTo>
                              <a:pt x="372" y="124"/>
                            </a:lnTo>
                            <a:lnTo>
                              <a:pt x="372" y="125"/>
                            </a:lnTo>
                            <a:lnTo>
                              <a:pt x="372" y="126"/>
                            </a:lnTo>
                            <a:lnTo>
                              <a:pt x="372" y="108"/>
                            </a:lnTo>
                            <a:lnTo>
                              <a:pt x="373" y="124"/>
                            </a:lnTo>
                            <a:lnTo>
                              <a:pt x="373" y="106"/>
                            </a:lnTo>
                            <a:lnTo>
                              <a:pt x="373" y="247"/>
                            </a:lnTo>
                            <a:lnTo>
                              <a:pt x="373" y="292"/>
                            </a:lnTo>
                            <a:lnTo>
                              <a:pt x="374" y="263"/>
                            </a:lnTo>
                            <a:lnTo>
                              <a:pt x="374" y="301"/>
                            </a:lnTo>
                            <a:lnTo>
                              <a:pt x="374" y="338"/>
                            </a:lnTo>
                            <a:lnTo>
                              <a:pt x="374" y="384"/>
                            </a:lnTo>
                            <a:lnTo>
                              <a:pt x="375" y="379"/>
                            </a:lnTo>
                            <a:lnTo>
                              <a:pt x="375" y="262"/>
                            </a:lnTo>
                            <a:lnTo>
                              <a:pt x="375" y="311"/>
                            </a:lnTo>
                            <a:lnTo>
                              <a:pt x="375" y="275"/>
                            </a:lnTo>
                            <a:lnTo>
                              <a:pt x="376" y="243"/>
                            </a:lnTo>
                            <a:lnTo>
                              <a:pt x="376" y="288"/>
                            </a:lnTo>
                            <a:lnTo>
                              <a:pt x="376" y="293"/>
                            </a:lnTo>
                            <a:lnTo>
                              <a:pt x="376" y="279"/>
                            </a:lnTo>
                            <a:lnTo>
                              <a:pt x="376" y="353"/>
                            </a:lnTo>
                            <a:lnTo>
                              <a:pt x="377" y="245"/>
                            </a:lnTo>
                            <a:lnTo>
                              <a:pt x="377" y="281"/>
                            </a:lnTo>
                            <a:lnTo>
                              <a:pt x="377" y="273"/>
                            </a:lnTo>
                            <a:lnTo>
                              <a:pt x="377" y="254"/>
                            </a:lnTo>
                            <a:lnTo>
                              <a:pt x="378" y="240"/>
                            </a:lnTo>
                            <a:lnTo>
                              <a:pt x="378" y="290"/>
                            </a:lnTo>
                            <a:lnTo>
                              <a:pt x="378" y="278"/>
                            </a:lnTo>
                            <a:lnTo>
                              <a:pt x="378" y="345"/>
                            </a:lnTo>
                            <a:lnTo>
                              <a:pt x="378" y="246"/>
                            </a:lnTo>
                            <a:lnTo>
                              <a:pt x="379" y="188"/>
                            </a:lnTo>
                            <a:lnTo>
                              <a:pt x="379" y="313"/>
                            </a:lnTo>
                            <a:lnTo>
                              <a:pt x="379" y="267"/>
                            </a:lnTo>
                            <a:lnTo>
                              <a:pt x="379" y="276"/>
                            </a:lnTo>
                            <a:lnTo>
                              <a:pt x="380" y="387"/>
                            </a:lnTo>
                            <a:lnTo>
                              <a:pt x="380" y="466"/>
                            </a:lnTo>
                            <a:lnTo>
                              <a:pt x="380" y="469"/>
                            </a:lnTo>
                            <a:lnTo>
                              <a:pt x="380" y="403"/>
                            </a:lnTo>
                            <a:lnTo>
                              <a:pt x="381" y="352"/>
                            </a:lnTo>
                            <a:lnTo>
                              <a:pt x="381" y="379"/>
                            </a:lnTo>
                            <a:lnTo>
                              <a:pt x="381" y="287"/>
                            </a:lnTo>
                            <a:lnTo>
                              <a:pt x="381" y="264"/>
                            </a:lnTo>
                            <a:lnTo>
                              <a:pt x="382" y="300"/>
                            </a:lnTo>
                            <a:lnTo>
                              <a:pt x="382" y="308"/>
                            </a:lnTo>
                            <a:lnTo>
                              <a:pt x="382" y="352"/>
                            </a:lnTo>
                            <a:lnTo>
                              <a:pt x="383" y="372"/>
                            </a:lnTo>
                            <a:lnTo>
                              <a:pt x="383" y="340"/>
                            </a:lnTo>
                            <a:lnTo>
                              <a:pt x="383" y="345"/>
                            </a:lnTo>
                            <a:lnTo>
                              <a:pt x="383" y="338"/>
                            </a:lnTo>
                            <a:lnTo>
                              <a:pt x="383" y="333"/>
                            </a:lnTo>
                            <a:lnTo>
                              <a:pt x="384" y="393"/>
                            </a:lnTo>
                            <a:lnTo>
                              <a:pt x="384" y="345"/>
                            </a:lnTo>
                            <a:lnTo>
                              <a:pt x="384" y="365"/>
                            </a:lnTo>
                            <a:lnTo>
                              <a:pt x="384" y="390"/>
                            </a:lnTo>
                            <a:lnTo>
                              <a:pt x="385" y="347"/>
                            </a:lnTo>
                            <a:lnTo>
                              <a:pt x="385" y="399"/>
                            </a:lnTo>
                            <a:lnTo>
                              <a:pt x="385" y="342"/>
                            </a:lnTo>
                            <a:lnTo>
                              <a:pt x="385" y="327"/>
                            </a:lnTo>
                            <a:lnTo>
                              <a:pt x="386" y="387"/>
                            </a:lnTo>
                            <a:lnTo>
                              <a:pt x="386" y="395"/>
                            </a:lnTo>
                            <a:lnTo>
                              <a:pt x="386" y="383"/>
                            </a:lnTo>
                            <a:lnTo>
                              <a:pt x="386" y="410"/>
                            </a:lnTo>
                            <a:lnTo>
                              <a:pt x="386" y="340"/>
                            </a:lnTo>
                            <a:lnTo>
                              <a:pt x="387" y="299"/>
                            </a:lnTo>
                            <a:lnTo>
                              <a:pt x="387" y="264"/>
                            </a:lnTo>
                            <a:lnTo>
                              <a:pt x="388" y="319"/>
                            </a:lnTo>
                            <a:lnTo>
                              <a:pt x="388" y="296"/>
                            </a:lnTo>
                            <a:lnTo>
                              <a:pt x="388" y="249"/>
                            </a:lnTo>
                            <a:lnTo>
                              <a:pt x="388" y="295"/>
                            </a:lnTo>
                            <a:lnTo>
                              <a:pt x="389" y="286"/>
                            </a:lnTo>
                            <a:lnTo>
                              <a:pt x="389" y="215"/>
                            </a:lnTo>
                            <a:lnTo>
                              <a:pt x="389" y="143"/>
                            </a:lnTo>
                            <a:lnTo>
                              <a:pt x="389" y="199"/>
                            </a:lnTo>
                            <a:lnTo>
                              <a:pt x="390" y="195"/>
                            </a:lnTo>
                            <a:lnTo>
                              <a:pt x="390" y="196"/>
                            </a:lnTo>
                            <a:lnTo>
                              <a:pt x="390" y="227"/>
                            </a:lnTo>
                            <a:lnTo>
                              <a:pt x="390" y="193"/>
                            </a:lnTo>
                            <a:lnTo>
                              <a:pt x="390" y="218"/>
                            </a:lnTo>
                            <a:lnTo>
                              <a:pt x="391" y="236"/>
                            </a:lnTo>
                            <a:lnTo>
                              <a:pt x="391" y="159"/>
                            </a:lnTo>
                            <a:lnTo>
                              <a:pt x="391" y="176"/>
                            </a:lnTo>
                            <a:lnTo>
                              <a:pt x="391" y="137"/>
                            </a:lnTo>
                            <a:lnTo>
                              <a:pt x="392" y="75"/>
                            </a:lnTo>
                            <a:lnTo>
                              <a:pt x="392" y="74"/>
                            </a:lnTo>
                            <a:lnTo>
                              <a:pt x="392" y="120"/>
                            </a:lnTo>
                            <a:lnTo>
                              <a:pt x="392" y="89"/>
                            </a:lnTo>
                            <a:lnTo>
                              <a:pt x="393" y="116"/>
                            </a:lnTo>
                            <a:lnTo>
                              <a:pt x="393" y="184"/>
                            </a:lnTo>
                            <a:lnTo>
                              <a:pt x="393" y="226"/>
                            </a:lnTo>
                            <a:lnTo>
                              <a:pt x="393" y="149"/>
                            </a:lnTo>
                            <a:lnTo>
                              <a:pt x="394" y="72"/>
                            </a:lnTo>
                            <a:lnTo>
                              <a:pt x="394" y="122"/>
                            </a:lnTo>
                            <a:lnTo>
                              <a:pt x="394" y="91"/>
                            </a:lnTo>
                            <a:lnTo>
                              <a:pt x="394" y="123"/>
                            </a:lnTo>
                            <a:lnTo>
                              <a:pt x="395" y="176"/>
                            </a:lnTo>
                            <a:lnTo>
                              <a:pt x="395" y="160"/>
                            </a:lnTo>
                            <a:lnTo>
                              <a:pt x="395" y="159"/>
                            </a:lnTo>
                            <a:lnTo>
                              <a:pt x="395" y="107"/>
                            </a:lnTo>
                            <a:lnTo>
                              <a:pt x="395" y="106"/>
                            </a:lnTo>
                            <a:lnTo>
                              <a:pt x="396" y="250"/>
                            </a:lnTo>
                            <a:lnTo>
                              <a:pt x="396" y="166"/>
                            </a:lnTo>
                            <a:lnTo>
                              <a:pt x="396" y="82"/>
                            </a:lnTo>
                            <a:lnTo>
                              <a:pt x="397" y="157"/>
                            </a:lnTo>
                            <a:lnTo>
                              <a:pt x="397" y="185"/>
                            </a:lnTo>
                            <a:lnTo>
                              <a:pt x="397" y="305"/>
                            </a:lnTo>
                            <a:lnTo>
                              <a:pt x="397" y="201"/>
                            </a:lnTo>
                            <a:lnTo>
                              <a:pt x="398" y="123"/>
                            </a:lnTo>
                            <a:lnTo>
                              <a:pt x="398" y="120"/>
                            </a:lnTo>
                            <a:lnTo>
                              <a:pt x="398" y="128"/>
                            </a:lnTo>
                            <a:lnTo>
                              <a:pt x="398" y="120"/>
                            </a:lnTo>
                            <a:lnTo>
                              <a:pt x="399" y="253"/>
                            </a:lnTo>
                            <a:lnTo>
                              <a:pt x="399" y="299"/>
                            </a:lnTo>
                            <a:lnTo>
                              <a:pt x="399" y="357"/>
                            </a:lnTo>
                            <a:lnTo>
                              <a:pt x="399" y="242"/>
                            </a:lnTo>
                            <a:lnTo>
                              <a:pt x="400" y="278"/>
                            </a:lnTo>
                            <a:lnTo>
                              <a:pt x="400" y="348"/>
                            </a:lnTo>
                            <a:lnTo>
                              <a:pt x="400" y="400"/>
                            </a:lnTo>
                            <a:lnTo>
                              <a:pt x="400" y="428"/>
                            </a:lnTo>
                            <a:lnTo>
                              <a:pt x="400" y="402"/>
                            </a:lnTo>
                            <a:lnTo>
                              <a:pt x="401" y="407"/>
                            </a:lnTo>
                            <a:lnTo>
                              <a:pt x="401" y="333"/>
                            </a:lnTo>
                            <a:lnTo>
                              <a:pt x="401" y="170"/>
                            </a:lnTo>
                            <a:lnTo>
                              <a:pt x="402" y="168"/>
                            </a:lnTo>
                            <a:lnTo>
                              <a:pt x="402" y="192"/>
                            </a:lnTo>
                            <a:lnTo>
                              <a:pt x="402" y="230"/>
                            </a:lnTo>
                            <a:lnTo>
                              <a:pt x="402" y="321"/>
                            </a:lnTo>
                            <a:lnTo>
                              <a:pt x="402" y="270"/>
                            </a:lnTo>
                            <a:lnTo>
                              <a:pt x="403" y="321"/>
                            </a:lnTo>
                            <a:lnTo>
                              <a:pt x="403" y="292"/>
                            </a:lnTo>
                            <a:lnTo>
                              <a:pt x="403" y="349"/>
                            </a:lnTo>
                            <a:lnTo>
                              <a:pt x="403" y="359"/>
                            </a:lnTo>
                            <a:lnTo>
                              <a:pt x="404" y="418"/>
                            </a:lnTo>
                            <a:lnTo>
                              <a:pt x="404" y="350"/>
                            </a:lnTo>
                            <a:lnTo>
                              <a:pt x="404" y="357"/>
                            </a:lnTo>
                            <a:lnTo>
                              <a:pt x="404" y="317"/>
                            </a:lnTo>
                            <a:lnTo>
                              <a:pt x="405" y="336"/>
                            </a:lnTo>
                            <a:lnTo>
                              <a:pt x="405" y="399"/>
                            </a:lnTo>
                            <a:lnTo>
                              <a:pt x="405" y="418"/>
                            </a:lnTo>
                            <a:lnTo>
                              <a:pt x="405" y="305"/>
                            </a:lnTo>
                            <a:lnTo>
                              <a:pt x="405" y="348"/>
                            </a:lnTo>
                            <a:lnTo>
                              <a:pt x="406" y="364"/>
                            </a:lnTo>
                            <a:lnTo>
                              <a:pt x="406" y="335"/>
                            </a:lnTo>
                            <a:lnTo>
                              <a:pt x="406" y="360"/>
                            </a:lnTo>
                            <a:lnTo>
                              <a:pt x="407" y="296"/>
                            </a:lnTo>
                            <a:lnTo>
                              <a:pt x="407" y="314"/>
                            </a:lnTo>
                            <a:lnTo>
                              <a:pt x="407" y="377"/>
                            </a:lnTo>
                            <a:lnTo>
                              <a:pt x="407" y="401"/>
                            </a:lnTo>
                            <a:lnTo>
                              <a:pt x="408" y="444"/>
                            </a:lnTo>
                            <a:lnTo>
                              <a:pt x="408" y="448"/>
                            </a:lnTo>
                            <a:lnTo>
                              <a:pt x="408" y="480"/>
                            </a:lnTo>
                            <a:lnTo>
                              <a:pt x="409" y="514"/>
                            </a:lnTo>
                            <a:lnTo>
                              <a:pt x="409" y="442"/>
                            </a:lnTo>
                            <a:lnTo>
                              <a:pt x="409" y="405"/>
                            </a:lnTo>
                            <a:lnTo>
                              <a:pt x="410" y="490"/>
                            </a:lnTo>
                            <a:lnTo>
                              <a:pt x="410" y="492"/>
                            </a:lnTo>
                            <a:lnTo>
                              <a:pt x="410" y="415"/>
                            </a:lnTo>
                            <a:lnTo>
                              <a:pt x="411" y="463"/>
                            </a:lnTo>
                            <a:lnTo>
                              <a:pt x="411" y="504"/>
                            </a:lnTo>
                            <a:lnTo>
                              <a:pt x="411" y="335"/>
                            </a:lnTo>
                            <a:lnTo>
                              <a:pt x="411" y="384"/>
                            </a:lnTo>
                            <a:lnTo>
                              <a:pt x="411" y="393"/>
                            </a:lnTo>
                            <a:lnTo>
                              <a:pt x="412" y="351"/>
                            </a:lnTo>
                            <a:lnTo>
                              <a:pt x="412" y="352"/>
                            </a:lnTo>
                            <a:lnTo>
                              <a:pt x="412" y="391"/>
                            </a:lnTo>
                            <a:lnTo>
                              <a:pt x="412" y="391"/>
                            </a:lnTo>
                            <a:lnTo>
                              <a:pt x="413" y="422"/>
                            </a:lnTo>
                            <a:lnTo>
                              <a:pt x="413" y="351"/>
                            </a:lnTo>
                            <a:lnTo>
                              <a:pt x="413" y="325"/>
                            </a:lnTo>
                            <a:lnTo>
                              <a:pt x="414" y="410"/>
                            </a:lnTo>
                            <a:lnTo>
                              <a:pt x="414" y="354"/>
                            </a:lnTo>
                            <a:lnTo>
                              <a:pt x="414" y="366"/>
                            </a:lnTo>
                            <a:lnTo>
                              <a:pt x="414" y="330"/>
                            </a:lnTo>
                            <a:lnTo>
                              <a:pt x="415" y="288"/>
                            </a:lnTo>
                            <a:lnTo>
                              <a:pt x="415" y="356"/>
                            </a:lnTo>
                            <a:lnTo>
                              <a:pt x="415" y="320"/>
                            </a:lnTo>
                            <a:lnTo>
                              <a:pt x="415" y="261"/>
                            </a:lnTo>
                            <a:lnTo>
                              <a:pt x="416" y="341"/>
                            </a:lnTo>
                            <a:lnTo>
                              <a:pt x="416" y="287"/>
                            </a:lnTo>
                            <a:lnTo>
                              <a:pt x="416" y="202"/>
                            </a:lnTo>
                            <a:lnTo>
                              <a:pt x="416" y="194"/>
                            </a:lnTo>
                            <a:lnTo>
                              <a:pt x="417" y="215"/>
                            </a:lnTo>
                            <a:lnTo>
                              <a:pt x="417" y="256"/>
                            </a:lnTo>
                            <a:lnTo>
                              <a:pt x="417" y="142"/>
                            </a:lnTo>
                            <a:lnTo>
                              <a:pt x="418" y="209"/>
                            </a:lnTo>
                            <a:lnTo>
                              <a:pt x="418" y="181"/>
                            </a:lnTo>
                            <a:lnTo>
                              <a:pt x="418" y="210"/>
                            </a:lnTo>
                            <a:lnTo>
                              <a:pt x="418" y="208"/>
                            </a:lnTo>
                            <a:lnTo>
                              <a:pt x="418" y="211"/>
                            </a:lnTo>
                            <a:lnTo>
                              <a:pt x="419" y="77"/>
                            </a:lnTo>
                            <a:lnTo>
                              <a:pt x="419" y="75"/>
                            </a:lnTo>
                            <a:lnTo>
                              <a:pt x="419" y="192"/>
                            </a:lnTo>
                            <a:lnTo>
                              <a:pt x="420" y="83"/>
                            </a:lnTo>
                            <a:lnTo>
                              <a:pt x="420" y="112"/>
                            </a:lnTo>
                            <a:lnTo>
                              <a:pt x="420" y="135"/>
                            </a:lnTo>
                            <a:lnTo>
                              <a:pt x="420" y="99"/>
                            </a:lnTo>
                            <a:lnTo>
                              <a:pt x="420" y="73"/>
                            </a:lnTo>
                            <a:lnTo>
                              <a:pt x="421" y="198"/>
                            </a:lnTo>
                            <a:lnTo>
                              <a:pt x="421" y="178"/>
                            </a:lnTo>
                            <a:lnTo>
                              <a:pt x="421" y="185"/>
                            </a:lnTo>
                            <a:lnTo>
                              <a:pt x="422" y="77"/>
                            </a:lnTo>
                            <a:lnTo>
                              <a:pt x="422" y="84"/>
                            </a:lnTo>
                            <a:lnTo>
                              <a:pt x="422" y="183"/>
                            </a:lnTo>
                            <a:lnTo>
                              <a:pt x="422" y="302"/>
                            </a:lnTo>
                            <a:lnTo>
                              <a:pt x="423" y="106"/>
                            </a:lnTo>
                            <a:lnTo>
                              <a:pt x="423" y="147"/>
                            </a:lnTo>
                            <a:lnTo>
                              <a:pt x="423" y="296"/>
                            </a:lnTo>
                            <a:lnTo>
                              <a:pt x="423" y="93"/>
                            </a:lnTo>
                            <a:lnTo>
                              <a:pt x="423" y="113"/>
                            </a:lnTo>
                            <a:lnTo>
                              <a:pt x="424" y="90"/>
                            </a:lnTo>
                            <a:lnTo>
                              <a:pt x="424" y="84"/>
                            </a:lnTo>
                            <a:lnTo>
                              <a:pt x="424" y="188"/>
                            </a:lnTo>
                            <a:lnTo>
                              <a:pt x="424" y="281"/>
                            </a:lnTo>
                            <a:lnTo>
                              <a:pt x="425" y="141"/>
                            </a:lnTo>
                            <a:lnTo>
                              <a:pt x="425" y="224"/>
                            </a:lnTo>
                            <a:lnTo>
                              <a:pt x="425" y="251"/>
                            </a:lnTo>
                            <a:lnTo>
                              <a:pt x="425" y="352"/>
                            </a:lnTo>
                            <a:lnTo>
                              <a:pt x="426" y="345"/>
                            </a:lnTo>
                            <a:lnTo>
                              <a:pt x="426" y="313"/>
                            </a:lnTo>
                            <a:lnTo>
                              <a:pt x="426" y="367"/>
                            </a:lnTo>
                            <a:lnTo>
                              <a:pt x="426" y="376"/>
                            </a:lnTo>
                            <a:lnTo>
                              <a:pt x="427" y="210"/>
                            </a:lnTo>
                            <a:lnTo>
                              <a:pt x="427" y="228"/>
                            </a:lnTo>
                            <a:lnTo>
                              <a:pt x="427" y="347"/>
                            </a:lnTo>
                            <a:lnTo>
                              <a:pt x="428" y="365"/>
                            </a:lnTo>
                            <a:lnTo>
                              <a:pt x="428" y="228"/>
                            </a:lnTo>
                            <a:lnTo>
                              <a:pt x="428" y="221"/>
                            </a:lnTo>
                            <a:lnTo>
                              <a:pt x="428" y="233"/>
                            </a:lnTo>
                            <a:lnTo>
                              <a:pt x="429" y="186"/>
                            </a:lnTo>
                            <a:lnTo>
                              <a:pt x="429" y="222"/>
                            </a:lnTo>
                            <a:lnTo>
                              <a:pt x="429" y="273"/>
                            </a:lnTo>
                            <a:lnTo>
                              <a:pt x="429" y="303"/>
                            </a:lnTo>
                            <a:lnTo>
                              <a:pt x="429" y="227"/>
                            </a:lnTo>
                            <a:lnTo>
                              <a:pt x="430" y="219"/>
                            </a:lnTo>
                            <a:lnTo>
                              <a:pt x="430" y="286"/>
                            </a:lnTo>
                            <a:lnTo>
                              <a:pt x="430" y="247"/>
                            </a:lnTo>
                            <a:lnTo>
                              <a:pt x="431" y="251"/>
                            </a:lnTo>
                            <a:lnTo>
                              <a:pt x="431" y="201"/>
                            </a:lnTo>
                            <a:lnTo>
                              <a:pt x="431" y="247"/>
                            </a:lnTo>
                            <a:lnTo>
                              <a:pt x="431" y="206"/>
                            </a:lnTo>
                            <a:lnTo>
                              <a:pt x="431" y="213"/>
                            </a:lnTo>
                            <a:lnTo>
                              <a:pt x="432" y="210"/>
                            </a:lnTo>
                            <a:lnTo>
                              <a:pt x="432" y="335"/>
                            </a:lnTo>
                            <a:lnTo>
                              <a:pt x="432" y="311"/>
                            </a:lnTo>
                            <a:lnTo>
                              <a:pt x="432" y="274"/>
                            </a:lnTo>
                            <a:lnTo>
                              <a:pt x="433" y="301"/>
                            </a:lnTo>
                            <a:lnTo>
                              <a:pt x="433" y="279"/>
                            </a:lnTo>
                            <a:lnTo>
                              <a:pt x="433" y="325"/>
                            </a:lnTo>
                            <a:lnTo>
                              <a:pt x="433" y="319"/>
                            </a:lnTo>
                            <a:lnTo>
                              <a:pt x="434" y="339"/>
                            </a:lnTo>
                            <a:lnTo>
                              <a:pt x="434" y="270"/>
                            </a:lnTo>
                            <a:lnTo>
                              <a:pt x="434" y="268"/>
                            </a:lnTo>
                            <a:lnTo>
                              <a:pt x="434" y="269"/>
                            </a:lnTo>
                            <a:lnTo>
                              <a:pt x="435" y="209"/>
                            </a:lnTo>
                            <a:lnTo>
                              <a:pt x="435" y="267"/>
                            </a:lnTo>
                            <a:lnTo>
                              <a:pt x="435" y="357"/>
                            </a:lnTo>
                            <a:lnTo>
                              <a:pt x="435" y="417"/>
                            </a:lnTo>
                            <a:lnTo>
                              <a:pt x="436" y="490"/>
                            </a:lnTo>
                            <a:lnTo>
                              <a:pt x="436" y="415"/>
                            </a:lnTo>
                            <a:lnTo>
                              <a:pt x="436" y="432"/>
                            </a:lnTo>
                            <a:lnTo>
                              <a:pt x="436" y="421"/>
                            </a:lnTo>
                            <a:lnTo>
                              <a:pt x="437" y="471"/>
                            </a:lnTo>
                            <a:lnTo>
                              <a:pt x="437" y="416"/>
                            </a:lnTo>
                            <a:lnTo>
                              <a:pt x="437" y="396"/>
                            </a:lnTo>
                            <a:lnTo>
                              <a:pt x="437" y="454"/>
                            </a:lnTo>
                            <a:lnTo>
                              <a:pt x="437" y="433"/>
                            </a:lnTo>
                            <a:lnTo>
                              <a:pt x="438" y="410"/>
                            </a:lnTo>
                            <a:lnTo>
                              <a:pt x="438" y="399"/>
                            </a:lnTo>
                            <a:lnTo>
                              <a:pt x="438" y="405"/>
                            </a:lnTo>
                            <a:lnTo>
                              <a:pt x="438" y="372"/>
                            </a:lnTo>
                            <a:lnTo>
                              <a:pt x="438" y="347"/>
                            </a:lnTo>
                            <a:lnTo>
                              <a:pt x="439" y="419"/>
                            </a:lnTo>
                            <a:lnTo>
                              <a:pt x="439" y="451"/>
                            </a:lnTo>
                            <a:lnTo>
                              <a:pt x="439" y="526"/>
                            </a:lnTo>
                            <a:lnTo>
                              <a:pt x="439" y="440"/>
                            </a:lnTo>
                            <a:lnTo>
                              <a:pt x="440" y="405"/>
                            </a:lnTo>
                            <a:lnTo>
                              <a:pt x="440" y="357"/>
                            </a:lnTo>
                            <a:lnTo>
                              <a:pt x="440" y="403"/>
                            </a:lnTo>
                            <a:lnTo>
                              <a:pt x="440" y="428"/>
                            </a:lnTo>
                            <a:lnTo>
                              <a:pt x="440" y="401"/>
                            </a:lnTo>
                            <a:lnTo>
                              <a:pt x="440" y="410"/>
                            </a:lnTo>
                            <a:lnTo>
                              <a:pt x="441" y="408"/>
                            </a:lnTo>
                            <a:lnTo>
                              <a:pt x="441" y="285"/>
                            </a:lnTo>
                            <a:lnTo>
                              <a:pt x="441" y="303"/>
                            </a:lnTo>
                            <a:lnTo>
                              <a:pt x="442" y="283"/>
                            </a:lnTo>
                            <a:lnTo>
                              <a:pt x="442" y="229"/>
                            </a:lnTo>
                            <a:lnTo>
                              <a:pt x="442" y="302"/>
                            </a:lnTo>
                            <a:lnTo>
                              <a:pt x="443" y="341"/>
                            </a:lnTo>
                            <a:lnTo>
                              <a:pt x="443" y="238"/>
                            </a:lnTo>
                            <a:lnTo>
                              <a:pt x="443" y="245"/>
                            </a:lnTo>
                            <a:lnTo>
                              <a:pt x="444" y="297"/>
                            </a:lnTo>
                            <a:lnTo>
                              <a:pt x="444" y="249"/>
                            </a:lnTo>
                            <a:lnTo>
                              <a:pt x="444" y="212"/>
                            </a:lnTo>
                            <a:lnTo>
                              <a:pt x="444" y="226"/>
                            </a:lnTo>
                            <a:lnTo>
                              <a:pt x="444" y="285"/>
                            </a:lnTo>
                            <a:lnTo>
                              <a:pt x="445" y="314"/>
                            </a:lnTo>
                            <a:lnTo>
                              <a:pt x="445" y="202"/>
                            </a:lnTo>
                            <a:lnTo>
                              <a:pt x="445" y="218"/>
                            </a:lnTo>
                            <a:lnTo>
                              <a:pt x="445" y="234"/>
                            </a:lnTo>
                            <a:lnTo>
                              <a:pt x="446" y="230"/>
                            </a:lnTo>
                            <a:lnTo>
                              <a:pt x="446" y="308"/>
                            </a:lnTo>
                            <a:lnTo>
                              <a:pt x="446" y="236"/>
                            </a:lnTo>
                            <a:lnTo>
                              <a:pt x="446" y="241"/>
                            </a:lnTo>
                            <a:lnTo>
                              <a:pt x="447" y="260"/>
                            </a:lnTo>
                            <a:lnTo>
                              <a:pt x="447" y="311"/>
                            </a:lnTo>
                            <a:lnTo>
                              <a:pt x="447" y="362"/>
                            </a:lnTo>
                            <a:lnTo>
                              <a:pt x="448" y="121"/>
                            </a:lnTo>
                            <a:lnTo>
                              <a:pt x="448" y="140"/>
                            </a:lnTo>
                            <a:lnTo>
                              <a:pt x="448" y="240"/>
                            </a:lnTo>
                            <a:lnTo>
                              <a:pt x="448" y="263"/>
                            </a:lnTo>
                            <a:lnTo>
                              <a:pt x="449" y="226"/>
                            </a:lnTo>
                            <a:lnTo>
                              <a:pt x="449" y="203"/>
                            </a:lnTo>
                            <a:lnTo>
                              <a:pt x="449" y="282"/>
                            </a:lnTo>
                            <a:lnTo>
                              <a:pt x="449" y="275"/>
                            </a:lnTo>
                            <a:lnTo>
                              <a:pt x="450" y="256"/>
                            </a:lnTo>
                            <a:lnTo>
                              <a:pt x="450" y="55"/>
                            </a:lnTo>
                            <a:lnTo>
                              <a:pt x="450" y="70"/>
                            </a:lnTo>
                            <a:lnTo>
                              <a:pt x="451" y="175"/>
                            </a:lnTo>
                            <a:lnTo>
                              <a:pt x="451" y="300"/>
                            </a:lnTo>
                            <a:lnTo>
                              <a:pt x="451" y="84"/>
                            </a:lnTo>
                            <a:lnTo>
                              <a:pt x="452" y="150"/>
                            </a:lnTo>
                            <a:lnTo>
                              <a:pt x="452" y="241"/>
                            </a:lnTo>
                            <a:lnTo>
                              <a:pt x="452" y="145"/>
                            </a:lnTo>
                            <a:lnTo>
                              <a:pt x="453" y="124"/>
                            </a:lnTo>
                            <a:lnTo>
                              <a:pt x="453" y="146"/>
                            </a:lnTo>
                            <a:lnTo>
                              <a:pt x="453" y="136"/>
                            </a:lnTo>
                            <a:lnTo>
                              <a:pt x="454" y="261"/>
                            </a:lnTo>
                            <a:lnTo>
                              <a:pt x="454" y="157"/>
                            </a:lnTo>
                            <a:lnTo>
                              <a:pt x="454" y="84"/>
                            </a:lnTo>
                            <a:lnTo>
                              <a:pt x="454" y="124"/>
                            </a:lnTo>
                            <a:lnTo>
                              <a:pt x="454" y="152"/>
                            </a:lnTo>
                            <a:lnTo>
                              <a:pt x="455" y="201"/>
                            </a:lnTo>
                            <a:lnTo>
                              <a:pt x="455" y="176"/>
                            </a:lnTo>
                            <a:lnTo>
                              <a:pt x="455" y="160"/>
                            </a:lnTo>
                            <a:lnTo>
                              <a:pt x="455" y="187"/>
                            </a:lnTo>
                            <a:lnTo>
                              <a:pt x="456" y="175"/>
                            </a:lnTo>
                            <a:lnTo>
                              <a:pt x="456" y="179"/>
                            </a:lnTo>
                            <a:lnTo>
                              <a:pt x="456" y="298"/>
                            </a:lnTo>
                            <a:lnTo>
                              <a:pt x="456" y="330"/>
                            </a:lnTo>
                            <a:lnTo>
                              <a:pt x="456" y="342"/>
                            </a:lnTo>
                            <a:lnTo>
                              <a:pt x="457" y="284"/>
                            </a:lnTo>
                            <a:lnTo>
                              <a:pt x="457" y="260"/>
                            </a:lnTo>
                            <a:lnTo>
                              <a:pt x="457" y="362"/>
                            </a:lnTo>
                            <a:lnTo>
                              <a:pt x="458" y="274"/>
                            </a:lnTo>
                            <a:lnTo>
                              <a:pt x="458" y="255"/>
                            </a:lnTo>
                            <a:lnTo>
                              <a:pt x="458" y="291"/>
                            </a:lnTo>
                            <a:lnTo>
                              <a:pt x="458" y="303"/>
                            </a:lnTo>
                            <a:lnTo>
                              <a:pt x="459" y="419"/>
                            </a:lnTo>
                            <a:lnTo>
                              <a:pt x="459" y="303"/>
                            </a:lnTo>
                            <a:lnTo>
                              <a:pt x="459" y="317"/>
                            </a:lnTo>
                            <a:lnTo>
                              <a:pt x="459" y="288"/>
                            </a:lnTo>
                            <a:lnTo>
                              <a:pt x="460" y="316"/>
                            </a:lnTo>
                            <a:lnTo>
                              <a:pt x="460" y="275"/>
                            </a:lnTo>
                            <a:lnTo>
                              <a:pt x="460" y="323"/>
                            </a:lnTo>
                            <a:lnTo>
                              <a:pt x="460" y="377"/>
                            </a:lnTo>
                            <a:lnTo>
                              <a:pt x="461" y="240"/>
                            </a:lnTo>
                            <a:lnTo>
                              <a:pt x="461" y="284"/>
                            </a:lnTo>
                            <a:lnTo>
                              <a:pt x="461" y="336"/>
                            </a:lnTo>
                            <a:lnTo>
                              <a:pt x="461" y="301"/>
                            </a:lnTo>
                            <a:lnTo>
                              <a:pt x="462" y="301"/>
                            </a:lnTo>
                            <a:lnTo>
                              <a:pt x="462" y="322"/>
                            </a:lnTo>
                            <a:lnTo>
                              <a:pt x="462" y="405"/>
                            </a:lnTo>
                            <a:lnTo>
                              <a:pt x="462" y="487"/>
                            </a:lnTo>
                            <a:lnTo>
                              <a:pt x="463" y="348"/>
                            </a:lnTo>
                            <a:lnTo>
                              <a:pt x="463" y="328"/>
                            </a:lnTo>
                            <a:lnTo>
                              <a:pt x="463" y="336"/>
                            </a:lnTo>
                            <a:lnTo>
                              <a:pt x="463" y="315"/>
                            </a:lnTo>
                            <a:lnTo>
                              <a:pt x="464" y="305"/>
                            </a:lnTo>
                            <a:lnTo>
                              <a:pt x="464" y="488"/>
                            </a:lnTo>
                            <a:lnTo>
                              <a:pt x="464" y="381"/>
                            </a:lnTo>
                            <a:lnTo>
                              <a:pt x="464" y="179"/>
                            </a:lnTo>
                            <a:lnTo>
                              <a:pt x="465" y="236"/>
                            </a:lnTo>
                            <a:lnTo>
                              <a:pt x="465" y="272"/>
                            </a:lnTo>
                            <a:lnTo>
                              <a:pt x="465" y="452"/>
                            </a:lnTo>
                            <a:lnTo>
                              <a:pt x="465" y="453"/>
                            </a:lnTo>
                            <a:lnTo>
                              <a:pt x="466" y="254"/>
                            </a:lnTo>
                            <a:lnTo>
                              <a:pt x="466" y="337"/>
                            </a:lnTo>
                            <a:lnTo>
                              <a:pt x="466" y="321"/>
                            </a:lnTo>
                            <a:lnTo>
                              <a:pt x="467" y="447"/>
                            </a:lnTo>
                            <a:lnTo>
                              <a:pt x="467" y="471"/>
                            </a:lnTo>
                            <a:lnTo>
                              <a:pt x="467" y="275"/>
                            </a:lnTo>
                            <a:lnTo>
                              <a:pt x="467" y="316"/>
                            </a:lnTo>
                            <a:lnTo>
                              <a:pt x="468" y="395"/>
                            </a:lnTo>
                            <a:lnTo>
                              <a:pt x="468" y="360"/>
                            </a:lnTo>
                            <a:lnTo>
                              <a:pt x="468" y="466"/>
                            </a:lnTo>
                            <a:lnTo>
                              <a:pt x="469" y="300"/>
                            </a:lnTo>
                            <a:lnTo>
                              <a:pt x="469" y="425"/>
                            </a:lnTo>
                            <a:lnTo>
                              <a:pt x="469" y="314"/>
                            </a:lnTo>
                            <a:lnTo>
                              <a:pt x="469" y="306"/>
                            </a:lnTo>
                            <a:lnTo>
                              <a:pt x="470" y="401"/>
                            </a:lnTo>
                            <a:lnTo>
                              <a:pt x="470" y="437"/>
                            </a:lnTo>
                            <a:lnTo>
                              <a:pt x="471" y="170"/>
                            </a:lnTo>
                            <a:lnTo>
                              <a:pt x="471" y="179"/>
                            </a:lnTo>
                            <a:lnTo>
                              <a:pt x="471" y="294"/>
                            </a:lnTo>
                            <a:lnTo>
                              <a:pt x="471" y="195"/>
                            </a:lnTo>
                            <a:lnTo>
                              <a:pt x="472" y="139"/>
                            </a:lnTo>
                            <a:lnTo>
                              <a:pt x="472" y="148"/>
                            </a:lnTo>
                            <a:lnTo>
                              <a:pt x="472" y="307"/>
                            </a:lnTo>
                            <a:lnTo>
                              <a:pt x="473" y="429"/>
                            </a:lnTo>
                            <a:lnTo>
                              <a:pt x="473" y="206"/>
                            </a:lnTo>
                            <a:lnTo>
                              <a:pt x="473" y="246"/>
                            </a:lnTo>
                            <a:lnTo>
                              <a:pt x="473" y="268"/>
                            </a:lnTo>
                            <a:lnTo>
                              <a:pt x="474" y="371"/>
                            </a:lnTo>
                            <a:lnTo>
                              <a:pt x="474" y="310"/>
                            </a:lnTo>
                            <a:lnTo>
                              <a:pt x="474" y="293"/>
                            </a:lnTo>
                            <a:lnTo>
                              <a:pt x="474" y="228"/>
                            </a:lnTo>
                            <a:lnTo>
                              <a:pt x="475" y="225"/>
                            </a:lnTo>
                            <a:lnTo>
                              <a:pt x="475" y="231"/>
                            </a:lnTo>
                            <a:lnTo>
                              <a:pt x="475" y="158"/>
                            </a:lnTo>
                            <a:lnTo>
                              <a:pt x="475" y="58"/>
                            </a:lnTo>
                            <a:lnTo>
                              <a:pt x="476" y="210"/>
                            </a:lnTo>
                            <a:lnTo>
                              <a:pt x="476" y="218"/>
                            </a:lnTo>
                            <a:lnTo>
                              <a:pt x="476" y="216"/>
                            </a:lnTo>
                            <a:lnTo>
                              <a:pt x="476" y="240"/>
                            </a:lnTo>
                            <a:lnTo>
                              <a:pt x="477" y="239"/>
                            </a:lnTo>
                            <a:lnTo>
                              <a:pt x="477" y="216"/>
                            </a:lnTo>
                            <a:lnTo>
                              <a:pt x="477" y="218"/>
                            </a:lnTo>
                            <a:lnTo>
                              <a:pt x="478" y="178"/>
                            </a:lnTo>
                            <a:lnTo>
                              <a:pt x="478" y="223"/>
                            </a:lnTo>
                            <a:lnTo>
                              <a:pt x="478" y="269"/>
                            </a:lnTo>
                            <a:lnTo>
                              <a:pt x="478" y="257"/>
                            </a:lnTo>
                            <a:lnTo>
                              <a:pt x="479" y="275"/>
                            </a:lnTo>
                            <a:lnTo>
                              <a:pt x="479" y="312"/>
                            </a:lnTo>
                            <a:lnTo>
                              <a:pt x="479" y="313"/>
                            </a:lnTo>
                            <a:lnTo>
                              <a:pt x="480" y="349"/>
                            </a:lnTo>
                            <a:lnTo>
                              <a:pt x="480" y="369"/>
                            </a:lnTo>
                            <a:lnTo>
                              <a:pt x="480" y="348"/>
                            </a:lnTo>
                            <a:lnTo>
                              <a:pt x="480" y="334"/>
                            </a:lnTo>
                            <a:lnTo>
                              <a:pt x="481" y="360"/>
                            </a:lnTo>
                            <a:lnTo>
                              <a:pt x="481" y="341"/>
                            </a:lnTo>
                            <a:lnTo>
                              <a:pt x="481" y="332"/>
                            </a:lnTo>
                            <a:lnTo>
                              <a:pt x="482" y="338"/>
                            </a:lnTo>
                            <a:lnTo>
                              <a:pt x="482" y="342"/>
                            </a:lnTo>
                            <a:lnTo>
                              <a:pt x="482" y="346"/>
                            </a:lnTo>
                            <a:lnTo>
                              <a:pt x="482" y="320"/>
                            </a:lnTo>
                            <a:lnTo>
                              <a:pt x="482" y="340"/>
                            </a:lnTo>
                            <a:lnTo>
                              <a:pt x="483" y="385"/>
                            </a:lnTo>
                            <a:lnTo>
                              <a:pt x="483" y="358"/>
                            </a:lnTo>
                            <a:lnTo>
                              <a:pt x="483" y="376"/>
                            </a:lnTo>
                            <a:lnTo>
                              <a:pt x="484" y="399"/>
                            </a:lnTo>
                            <a:lnTo>
                              <a:pt x="484" y="401"/>
                            </a:lnTo>
                            <a:lnTo>
                              <a:pt x="484" y="378"/>
                            </a:lnTo>
                            <a:lnTo>
                              <a:pt x="484" y="395"/>
                            </a:lnTo>
                            <a:lnTo>
                              <a:pt x="484" y="412"/>
                            </a:lnTo>
                            <a:lnTo>
                              <a:pt x="485" y="410"/>
                            </a:lnTo>
                            <a:lnTo>
                              <a:pt x="485" y="425"/>
                            </a:lnTo>
                            <a:lnTo>
                              <a:pt x="485" y="418"/>
                            </a:lnTo>
                            <a:lnTo>
                              <a:pt x="485" y="410"/>
                            </a:lnTo>
                            <a:lnTo>
                              <a:pt x="486" y="392"/>
                            </a:lnTo>
                            <a:lnTo>
                              <a:pt x="486" y="387"/>
                            </a:lnTo>
                            <a:lnTo>
                              <a:pt x="486" y="343"/>
                            </a:lnTo>
                            <a:lnTo>
                              <a:pt x="487" y="351"/>
                            </a:lnTo>
                            <a:lnTo>
                              <a:pt x="487" y="375"/>
                            </a:lnTo>
                            <a:lnTo>
                              <a:pt x="487" y="390"/>
                            </a:lnTo>
                            <a:lnTo>
                              <a:pt x="488" y="335"/>
                            </a:lnTo>
                            <a:lnTo>
                              <a:pt x="488" y="302"/>
                            </a:lnTo>
                            <a:lnTo>
                              <a:pt x="488" y="297"/>
                            </a:lnTo>
                            <a:lnTo>
                              <a:pt x="488" y="308"/>
                            </a:lnTo>
                            <a:lnTo>
                              <a:pt x="488" y="299"/>
                            </a:lnTo>
                            <a:lnTo>
                              <a:pt x="489" y="314"/>
                            </a:lnTo>
                            <a:lnTo>
                              <a:pt x="489" y="277"/>
                            </a:lnTo>
                            <a:lnTo>
                              <a:pt x="489" y="303"/>
                            </a:lnTo>
                            <a:lnTo>
                              <a:pt x="489" y="314"/>
                            </a:lnTo>
                            <a:lnTo>
                              <a:pt x="489" y="274"/>
                            </a:lnTo>
                            <a:lnTo>
                              <a:pt x="490" y="292"/>
                            </a:lnTo>
                            <a:lnTo>
                              <a:pt x="490" y="270"/>
                            </a:lnTo>
                            <a:lnTo>
                              <a:pt x="490" y="250"/>
                            </a:lnTo>
                            <a:lnTo>
                              <a:pt x="491" y="228"/>
                            </a:lnTo>
                            <a:lnTo>
                              <a:pt x="491" y="203"/>
                            </a:lnTo>
                            <a:lnTo>
                              <a:pt x="491" y="213"/>
                            </a:lnTo>
                            <a:lnTo>
                              <a:pt x="492" y="243"/>
                            </a:lnTo>
                            <a:lnTo>
                              <a:pt x="492" y="227"/>
                            </a:lnTo>
                            <a:lnTo>
                              <a:pt x="492" y="259"/>
                            </a:lnTo>
                            <a:lnTo>
                              <a:pt x="492" y="263"/>
                            </a:lnTo>
                            <a:lnTo>
                              <a:pt x="493" y="251"/>
                            </a:lnTo>
                            <a:lnTo>
                              <a:pt x="493" y="255"/>
                            </a:lnTo>
                            <a:lnTo>
                              <a:pt x="493" y="264"/>
                            </a:lnTo>
                            <a:lnTo>
                              <a:pt x="493" y="218"/>
                            </a:lnTo>
                            <a:lnTo>
                              <a:pt x="493" y="228"/>
                            </a:lnTo>
                            <a:lnTo>
                              <a:pt x="494" y="248"/>
                            </a:lnTo>
                            <a:lnTo>
                              <a:pt x="494" y="249"/>
                            </a:lnTo>
                            <a:lnTo>
                              <a:pt x="494" y="231"/>
                            </a:lnTo>
                            <a:lnTo>
                              <a:pt x="494" y="268"/>
                            </a:lnTo>
                            <a:lnTo>
                              <a:pt x="495" y="250"/>
                            </a:lnTo>
                            <a:lnTo>
                              <a:pt x="495" y="183"/>
                            </a:lnTo>
                            <a:lnTo>
                              <a:pt x="495" y="96"/>
                            </a:lnTo>
                            <a:lnTo>
                              <a:pt x="496" y="89"/>
                            </a:lnTo>
                            <a:lnTo>
                              <a:pt x="496" y="163"/>
                            </a:lnTo>
                            <a:lnTo>
                              <a:pt x="496" y="117"/>
                            </a:lnTo>
                            <a:lnTo>
                              <a:pt x="497" y="219"/>
                            </a:lnTo>
                            <a:lnTo>
                              <a:pt x="497" y="287"/>
                            </a:lnTo>
                            <a:lnTo>
                              <a:pt x="497" y="321"/>
                            </a:lnTo>
                            <a:lnTo>
                              <a:pt x="497" y="277"/>
                            </a:lnTo>
                            <a:lnTo>
                              <a:pt x="497" y="315"/>
                            </a:lnTo>
                            <a:lnTo>
                              <a:pt x="497" y="338"/>
                            </a:lnTo>
                            <a:lnTo>
                              <a:pt x="498" y="395"/>
                            </a:lnTo>
                            <a:lnTo>
                              <a:pt x="498" y="336"/>
                            </a:lnTo>
                            <a:lnTo>
                              <a:pt x="498" y="253"/>
                            </a:lnTo>
                            <a:lnTo>
                              <a:pt x="498" y="199"/>
                            </a:lnTo>
                            <a:lnTo>
                              <a:pt x="499" y="215"/>
                            </a:lnTo>
                            <a:lnTo>
                              <a:pt x="499" y="137"/>
                            </a:lnTo>
                            <a:lnTo>
                              <a:pt x="499" y="161"/>
                            </a:lnTo>
                            <a:lnTo>
                              <a:pt x="499" y="206"/>
                            </a:lnTo>
                            <a:lnTo>
                              <a:pt x="500" y="254"/>
                            </a:lnTo>
                            <a:lnTo>
                              <a:pt x="500" y="198"/>
                            </a:lnTo>
                            <a:lnTo>
                              <a:pt x="500" y="152"/>
                            </a:lnTo>
                            <a:lnTo>
                              <a:pt x="500" y="180"/>
                            </a:lnTo>
                            <a:lnTo>
                              <a:pt x="501" y="221"/>
                            </a:lnTo>
                            <a:lnTo>
                              <a:pt x="501" y="214"/>
                            </a:lnTo>
                            <a:lnTo>
                              <a:pt x="501" y="329"/>
                            </a:lnTo>
                            <a:lnTo>
                              <a:pt x="501" y="264"/>
                            </a:lnTo>
                            <a:lnTo>
                              <a:pt x="502" y="216"/>
                            </a:lnTo>
                            <a:lnTo>
                              <a:pt x="502" y="259"/>
                            </a:lnTo>
                            <a:lnTo>
                              <a:pt x="502" y="305"/>
                            </a:lnTo>
                            <a:lnTo>
                              <a:pt x="502" y="231"/>
                            </a:lnTo>
                            <a:lnTo>
                              <a:pt x="503" y="337"/>
                            </a:lnTo>
                            <a:lnTo>
                              <a:pt x="503" y="277"/>
                            </a:lnTo>
                            <a:lnTo>
                              <a:pt x="503" y="310"/>
                            </a:lnTo>
                            <a:lnTo>
                              <a:pt x="503" y="328"/>
                            </a:lnTo>
                            <a:lnTo>
                              <a:pt x="504" y="308"/>
                            </a:lnTo>
                            <a:lnTo>
                              <a:pt x="504" y="339"/>
                            </a:lnTo>
                            <a:lnTo>
                              <a:pt x="504" y="346"/>
                            </a:lnTo>
                            <a:lnTo>
                              <a:pt x="504" y="281"/>
                            </a:lnTo>
                            <a:lnTo>
                              <a:pt x="504" y="331"/>
                            </a:lnTo>
                            <a:lnTo>
                              <a:pt x="505" y="396"/>
                            </a:lnTo>
                            <a:lnTo>
                              <a:pt x="505" y="347"/>
                            </a:lnTo>
                            <a:lnTo>
                              <a:pt x="505" y="348"/>
                            </a:lnTo>
                            <a:lnTo>
                              <a:pt x="505" y="298"/>
                            </a:lnTo>
                            <a:lnTo>
                              <a:pt x="506" y="352"/>
                            </a:lnTo>
                            <a:lnTo>
                              <a:pt x="506" y="312"/>
                            </a:lnTo>
                            <a:lnTo>
                              <a:pt x="506" y="345"/>
                            </a:lnTo>
                            <a:lnTo>
                              <a:pt x="507" y="295"/>
                            </a:lnTo>
                            <a:lnTo>
                              <a:pt x="507" y="227"/>
                            </a:lnTo>
                            <a:lnTo>
                              <a:pt x="507" y="288"/>
                            </a:lnTo>
                            <a:lnTo>
                              <a:pt x="507" y="311"/>
                            </a:lnTo>
                            <a:lnTo>
                              <a:pt x="507" y="326"/>
                            </a:lnTo>
                            <a:lnTo>
                              <a:pt x="508" y="320"/>
                            </a:lnTo>
                            <a:lnTo>
                              <a:pt x="508" y="344"/>
                            </a:lnTo>
                            <a:lnTo>
                              <a:pt x="508" y="225"/>
                            </a:lnTo>
                            <a:lnTo>
                              <a:pt x="509" y="231"/>
                            </a:lnTo>
                            <a:lnTo>
                              <a:pt x="509" y="334"/>
                            </a:lnTo>
                            <a:lnTo>
                              <a:pt x="509" y="362"/>
                            </a:lnTo>
                            <a:lnTo>
                              <a:pt x="509" y="352"/>
                            </a:lnTo>
                            <a:lnTo>
                              <a:pt x="510" y="389"/>
                            </a:lnTo>
                            <a:lnTo>
                              <a:pt x="510" y="359"/>
                            </a:lnTo>
                            <a:lnTo>
                              <a:pt x="510" y="364"/>
                            </a:lnTo>
                            <a:lnTo>
                              <a:pt x="510" y="372"/>
                            </a:lnTo>
                            <a:lnTo>
                              <a:pt x="511" y="327"/>
                            </a:lnTo>
                            <a:lnTo>
                              <a:pt x="511" y="355"/>
                            </a:lnTo>
                            <a:lnTo>
                              <a:pt x="511" y="389"/>
                            </a:lnTo>
                            <a:lnTo>
                              <a:pt x="511" y="399"/>
                            </a:lnTo>
                            <a:lnTo>
                              <a:pt x="512" y="334"/>
                            </a:lnTo>
                            <a:lnTo>
                              <a:pt x="512" y="317"/>
                            </a:lnTo>
                            <a:lnTo>
                              <a:pt x="512" y="366"/>
                            </a:lnTo>
                            <a:lnTo>
                              <a:pt x="512" y="320"/>
                            </a:lnTo>
                            <a:lnTo>
                              <a:pt x="512" y="331"/>
                            </a:lnTo>
                            <a:lnTo>
                              <a:pt x="513" y="301"/>
                            </a:lnTo>
                            <a:lnTo>
                              <a:pt x="513" y="305"/>
                            </a:lnTo>
                            <a:lnTo>
                              <a:pt x="513" y="330"/>
                            </a:lnTo>
                            <a:lnTo>
                              <a:pt x="514" y="312"/>
                            </a:lnTo>
                            <a:lnTo>
                              <a:pt x="514" y="325"/>
                            </a:lnTo>
                            <a:lnTo>
                              <a:pt x="514" y="263"/>
                            </a:lnTo>
                            <a:lnTo>
                              <a:pt x="514" y="262"/>
                            </a:lnTo>
                            <a:lnTo>
                              <a:pt x="515" y="291"/>
                            </a:lnTo>
                            <a:lnTo>
                              <a:pt x="515" y="289"/>
                            </a:lnTo>
                            <a:lnTo>
                              <a:pt x="515" y="421"/>
                            </a:lnTo>
                            <a:lnTo>
                              <a:pt x="516" y="385"/>
                            </a:lnTo>
                            <a:lnTo>
                              <a:pt x="516" y="359"/>
                            </a:lnTo>
                            <a:lnTo>
                              <a:pt x="516" y="407"/>
                            </a:lnTo>
                            <a:lnTo>
                              <a:pt x="516" y="365"/>
                            </a:lnTo>
                            <a:lnTo>
                              <a:pt x="516" y="315"/>
                            </a:lnTo>
                            <a:lnTo>
                              <a:pt x="517" y="313"/>
                            </a:lnTo>
                            <a:lnTo>
                              <a:pt x="517" y="337"/>
                            </a:lnTo>
                            <a:lnTo>
                              <a:pt x="517" y="342"/>
                            </a:lnTo>
                            <a:lnTo>
                              <a:pt x="517" y="318"/>
                            </a:lnTo>
                            <a:lnTo>
                              <a:pt x="518" y="331"/>
                            </a:lnTo>
                            <a:lnTo>
                              <a:pt x="518" y="360"/>
                            </a:lnTo>
                            <a:lnTo>
                              <a:pt x="518" y="360"/>
                            </a:lnTo>
                            <a:lnTo>
                              <a:pt x="518" y="324"/>
                            </a:lnTo>
                            <a:lnTo>
                              <a:pt x="518" y="338"/>
                            </a:lnTo>
                            <a:lnTo>
                              <a:pt x="519" y="290"/>
                            </a:lnTo>
                            <a:lnTo>
                              <a:pt x="519" y="307"/>
                            </a:lnTo>
                            <a:lnTo>
                              <a:pt x="519" y="290"/>
                            </a:lnTo>
                            <a:lnTo>
                              <a:pt x="520" y="297"/>
                            </a:lnTo>
                            <a:lnTo>
                              <a:pt x="520" y="298"/>
                            </a:lnTo>
                            <a:lnTo>
                              <a:pt x="520" y="350"/>
                            </a:lnTo>
                            <a:lnTo>
                              <a:pt x="520" y="301"/>
                            </a:lnTo>
                            <a:lnTo>
                              <a:pt x="520" y="291"/>
                            </a:lnTo>
                            <a:lnTo>
                              <a:pt x="521" y="325"/>
                            </a:lnTo>
                            <a:lnTo>
                              <a:pt x="521" y="319"/>
                            </a:lnTo>
                            <a:lnTo>
                              <a:pt x="521" y="294"/>
                            </a:lnTo>
                            <a:lnTo>
                              <a:pt x="521" y="322"/>
                            </a:lnTo>
                            <a:lnTo>
                              <a:pt x="522" y="330"/>
                            </a:lnTo>
                            <a:lnTo>
                              <a:pt x="522" y="325"/>
                            </a:lnTo>
                            <a:lnTo>
                              <a:pt x="522" y="330"/>
                            </a:lnTo>
                            <a:lnTo>
                              <a:pt x="522" y="325"/>
                            </a:lnTo>
                            <a:lnTo>
                              <a:pt x="522" y="374"/>
                            </a:lnTo>
                            <a:lnTo>
                              <a:pt x="523" y="322"/>
                            </a:lnTo>
                            <a:lnTo>
                              <a:pt x="523" y="336"/>
                            </a:lnTo>
                            <a:lnTo>
                              <a:pt x="523" y="344"/>
                            </a:lnTo>
                            <a:lnTo>
                              <a:pt x="523" y="333"/>
                            </a:lnTo>
                            <a:lnTo>
                              <a:pt x="524" y="374"/>
                            </a:lnTo>
                            <a:lnTo>
                              <a:pt x="524" y="365"/>
                            </a:lnTo>
                            <a:lnTo>
                              <a:pt x="524" y="390"/>
                            </a:lnTo>
                            <a:lnTo>
                              <a:pt x="524" y="332"/>
                            </a:lnTo>
                            <a:lnTo>
                              <a:pt x="524" y="360"/>
                            </a:lnTo>
                            <a:lnTo>
                              <a:pt x="525" y="298"/>
                            </a:lnTo>
                            <a:lnTo>
                              <a:pt x="525" y="341"/>
                            </a:lnTo>
                            <a:lnTo>
                              <a:pt x="525" y="388"/>
                            </a:lnTo>
                            <a:lnTo>
                              <a:pt x="525" y="383"/>
                            </a:lnTo>
                            <a:lnTo>
                              <a:pt x="526" y="331"/>
                            </a:lnTo>
                            <a:lnTo>
                              <a:pt x="526" y="356"/>
                            </a:lnTo>
                            <a:lnTo>
                              <a:pt x="526" y="329"/>
                            </a:lnTo>
                            <a:lnTo>
                              <a:pt x="526" y="342"/>
                            </a:lnTo>
                            <a:lnTo>
                              <a:pt x="527" y="435"/>
                            </a:lnTo>
                            <a:lnTo>
                              <a:pt x="527" y="418"/>
                            </a:lnTo>
                            <a:lnTo>
                              <a:pt x="527" y="402"/>
                            </a:lnTo>
                            <a:lnTo>
                              <a:pt x="528" y="383"/>
                            </a:lnTo>
                            <a:lnTo>
                              <a:pt x="528" y="397"/>
                            </a:lnTo>
                            <a:lnTo>
                              <a:pt x="528" y="307"/>
                            </a:lnTo>
                            <a:lnTo>
                              <a:pt x="528" y="271"/>
                            </a:lnTo>
                            <a:lnTo>
                              <a:pt x="529" y="252"/>
                            </a:lnTo>
                            <a:lnTo>
                              <a:pt x="529" y="302"/>
                            </a:lnTo>
                            <a:lnTo>
                              <a:pt x="529" y="292"/>
                            </a:lnTo>
                            <a:lnTo>
                              <a:pt x="529" y="241"/>
                            </a:lnTo>
                            <a:lnTo>
                              <a:pt x="529" y="247"/>
                            </a:lnTo>
                            <a:lnTo>
                              <a:pt x="530" y="294"/>
                            </a:lnTo>
                            <a:lnTo>
                              <a:pt x="530" y="257"/>
                            </a:lnTo>
                            <a:lnTo>
                              <a:pt x="530" y="246"/>
                            </a:lnTo>
                            <a:lnTo>
                              <a:pt x="531" y="198"/>
                            </a:lnTo>
                            <a:lnTo>
                              <a:pt x="531" y="178"/>
                            </a:lnTo>
                            <a:lnTo>
                              <a:pt x="531" y="135"/>
                            </a:lnTo>
                            <a:lnTo>
                              <a:pt x="531" y="132"/>
                            </a:lnTo>
                            <a:lnTo>
                              <a:pt x="532" y="151"/>
                            </a:lnTo>
                            <a:lnTo>
                              <a:pt x="532" y="47"/>
                            </a:lnTo>
                            <a:lnTo>
                              <a:pt x="532" y="102"/>
                            </a:lnTo>
                            <a:lnTo>
                              <a:pt x="533" y="161"/>
                            </a:lnTo>
                            <a:lnTo>
                              <a:pt x="533" y="183"/>
                            </a:lnTo>
                            <a:lnTo>
                              <a:pt x="533" y="179"/>
                            </a:lnTo>
                            <a:lnTo>
                              <a:pt x="533" y="186"/>
                            </a:lnTo>
                            <a:lnTo>
                              <a:pt x="533" y="190"/>
                            </a:lnTo>
                            <a:lnTo>
                              <a:pt x="534" y="225"/>
                            </a:lnTo>
                            <a:lnTo>
                              <a:pt x="534" y="228"/>
                            </a:lnTo>
                            <a:lnTo>
                              <a:pt x="535" y="129"/>
                            </a:lnTo>
                            <a:lnTo>
                              <a:pt x="535" y="134"/>
                            </a:lnTo>
                            <a:lnTo>
                              <a:pt x="535" y="232"/>
                            </a:lnTo>
                            <a:lnTo>
                              <a:pt x="536" y="246"/>
                            </a:lnTo>
                            <a:lnTo>
                              <a:pt x="536" y="235"/>
                            </a:lnTo>
                            <a:lnTo>
                              <a:pt x="536" y="252"/>
                            </a:lnTo>
                            <a:lnTo>
                              <a:pt x="536" y="303"/>
                            </a:lnTo>
                            <a:lnTo>
                              <a:pt x="537" y="212"/>
                            </a:lnTo>
                            <a:lnTo>
                              <a:pt x="537" y="217"/>
                            </a:lnTo>
                            <a:lnTo>
                              <a:pt x="537" y="242"/>
                            </a:lnTo>
                            <a:lnTo>
                              <a:pt x="537" y="202"/>
                            </a:lnTo>
                            <a:lnTo>
                              <a:pt x="537" y="217"/>
                            </a:lnTo>
                            <a:lnTo>
                              <a:pt x="538" y="296"/>
                            </a:lnTo>
                            <a:lnTo>
                              <a:pt x="538" y="272"/>
                            </a:lnTo>
                            <a:lnTo>
                              <a:pt x="538" y="300"/>
                            </a:lnTo>
                            <a:lnTo>
                              <a:pt x="539" y="319"/>
                            </a:lnTo>
                            <a:lnTo>
                              <a:pt x="539" y="298"/>
                            </a:lnTo>
                            <a:lnTo>
                              <a:pt x="539" y="300"/>
                            </a:lnTo>
                            <a:lnTo>
                              <a:pt x="539" y="294"/>
                            </a:lnTo>
                            <a:lnTo>
                              <a:pt x="540" y="287"/>
                            </a:lnTo>
                            <a:lnTo>
                              <a:pt x="540" y="321"/>
                            </a:lnTo>
                            <a:lnTo>
                              <a:pt x="540" y="353"/>
                            </a:lnTo>
                            <a:lnTo>
                              <a:pt x="540" y="302"/>
                            </a:lnTo>
                            <a:lnTo>
                              <a:pt x="541" y="321"/>
                            </a:lnTo>
                            <a:lnTo>
                              <a:pt x="541" y="250"/>
                            </a:lnTo>
                            <a:lnTo>
                              <a:pt x="541" y="288"/>
                            </a:lnTo>
                            <a:lnTo>
                              <a:pt x="541" y="270"/>
                            </a:lnTo>
                            <a:lnTo>
                              <a:pt x="541" y="261"/>
                            </a:lnTo>
                            <a:lnTo>
                              <a:pt x="542" y="292"/>
                            </a:lnTo>
                            <a:lnTo>
                              <a:pt x="542" y="262"/>
                            </a:lnTo>
                            <a:lnTo>
                              <a:pt x="542" y="350"/>
                            </a:lnTo>
                            <a:lnTo>
                              <a:pt x="542" y="283"/>
                            </a:lnTo>
                            <a:lnTo>
                              <a:pt x="543" y="272"/>
                            </a:lnTo>
                            <a:lnTo>
                              <a:pt x="543" y="283"/>
                            </a:lnTo>
                            <a:lnTo>
                              <a:pt x="543" y="279"/>
                            </a:lnTo>
                            <a:lnTo>
                              <a:pt x="543" y="293"/>
                            </a:lnTo>
                            <a:lnTo>
                              <a:pt x="543" y="351"/>
                            </a:lnTo>
                            <a:lnTo>
                              <a:pt x="544" y="312"/>
                            </a:lnTo>
                            <a:lnTo>
                              <a:pt x="544" y="275"/>
                            </a:lnTo>
                            <a:lnTo>
                              <a:pt x="544" y="280"/>
                            </a:lnTo>
                            <a:lnTo>
                              <a:pt x="544" y="233"/>
                            </a:lnTo>
                            <a:lnTo>
                              <a:pt x="545" y="170"/>
                            </a:lnTo>
                            <a:lnTo>
                              <a:pt x="545" y="221"/>
                            </a:lnTo>
                            <a:lnTo>
                              <a:pt x="545" y="225"/>
                            </a:lnTo>
                            <a:lnTo>
                              <a:pt x="545" y="357"/>
                            </a:lnTo>
                            <a:lnTo>
                              <a:pt x="546" y="388"/>
                            </a:lnTo>
                            <a:lnTo>
                              <a:pt x="546" y="335"/>
                            </a:lnTo>
                            <a:lnTo>
                              <a:pt x="546" y="358"/>
                            </a:lnTo>
                            <a:lnTo>
                              <a:pt x="546" y="400"/>
                            </a:lnTo>
                            <a:lnTo>
                              <a:pt x="547" y="364"/>
                            </a:lnTo>
                            <a:lnTo>
                              <a:pt x="547" y="355"/>
                            </a:lnTo>
                            <a:lnTo>
                              <a:pt x="547" y="447"/>
                            </a:lnTo>
                            <a:lnTo>
                              <a:pt x="548" y="418"/>
                            </a:lnTo>
                            <a:lnTo>
                              <a:pt x="548" y="342"/>
                            </a:lnTo>
                            <a:lnTo>
                              <a:pt x="548" y="297"/>
                            </a:lnTo>
                            <a:lnTo>
                              <a:pt x="549" y="287"/>
                            </a:lnTo>
                            <a:lnTo>
                              <a:pt x="549" y="248"/>
                            </a:lnTo>
                            <a:lnTo>
                              <a:pt x="549" y="333"/>
                            </a:lnTo>
                            <a:lnTo>
                              <a:pt x="550" y="288"/>
                            </a:lnTo>
                            <a:lnTo>
                              <a:pt x="550" y="275"/>
                            </a:lnTo>
                            <a:lnTo>
                              <a:pt x="550" y="276"/>
                            </a:lnTo>
                            <a:lnTo>
                              <a:pt x="550" y="340"/>
                            </a:lnTo>
                            <a:lnTo>
                              <a:pt x="551" y="241"/>
                            </a:lnTo>
                            <a:lnTo>
                              <a:pt x="551" y="228"/>
                            </a:lnTo>
                            <a:lnTo>
                              <a:pt x="551" y="205"/>
                            </a:lnTo>
                            <a:lnTo>
                              <a:pt x="552" y="231"/>
                            </a:lnTo>
                            <a:lnTo>
                              <a:pt x="552" y="252"/>
                            </a:lnTo>
                            <a:lnTo>
                              <a:pt x="552" y="261"/>
                            </a:lnTo>
                            <a:lnTo>
                              <a:pt x="552" y="251"/>
                            </a:lnTo>
                            <a:lnTo>
                              <a:pt x="552" y="249"/>
                            </a:lnTo>
                            <a:lnTo>
                              <a:pt x="553" y="293"/>
                            </a:lnTo>
                            <a:lnTo>
                              <a:pt x="553" y="281"/>
                            </a:lnTo>
                            <a:lnTo>
                              <a:pt x="553" y="297"/>
                            </a:lnTo>
                            <a:lnTo>
                              <a:pt x="553" y="250"/>
                            </a:lnTo>
                            <a:lnTo>
                              <a:pt x="553" y="291"/>
                            </a:lnTo>
                            <a:lnTo>
                              <a:pt x="554" y="331"/>
                            </a:lnTo>
                            <a:lnTo>
                              <a:pt x="554" y="378"/>
                            </a:lnTo>
                            <a:lnTo>
                              <a:pt x="554" y="303"/>
                            </a:lnTo>
                            <a:lnTo>
                              <a:pt x="554" y="216"/>
                            </a:lnTo>
                            <a:lnTo>
                              <a:pt x="555" y="278"/>
                            </a:lnTo>
                            <a:lnTo>
                              <a:pt x="555" y="272"/>
                            </a:lnTo>
                            <a:lnTo>
                              <a:pt x="555" y="162"/>
                            </a:lnTo>
                            <a:lnTo>
                              <a:pt x="555" y="253"/>
                            </a:lnTo>
                            <a:lnTo>
                              <a:pt x="556" y="209"/>
                            </a:lnTo>
                            <a:lnTo>
                              <a:pt x="556" y="244"/>
                            </a:lnTo>
                            <a:lnTo>
                              <a:pt x="556" y="262"/>
                            </a:lnTo>
                            <a:lnTo>
                              <a:pt x="556" y="332"/>
                            </a:lnTo>
                            <a:lnTo>
                              <a:pt x="557" y="301"/>
                            </a:lnTo>
                            <a:lnTo>
                              <a:pt x="557" y="302"/>
                            </a:lnTo>
                            <a:lnTo>
                              <a:pt x="557" y="389"/>
                            </a:lnTo>
                            <a:lnTo>
                              <a:pt x="557" y="343"/>
                            </a:lnTo>
                            <a:lnTo>
                              <a:pt x="558" y="336"/>
                            </a:lnTo>
                            <a:lnTo>
                              <a:pt x="558" y="485"/>
                            </a:lnTo>
                            <a:lnTo>
                              <a:pt x="558" y="419"/>
                            </a:lnTo>
                            <a:lnTo>
                              <a:pt x="558" y="395"/>
                            </a:lnTo>
                            <a:lnTo>
                              <a:pt x="559" y="464"/>
                            </a:lnTo>
                            <a:lnTo>
                              <a:pt x="559" y="423"/>
                            </a:lnTo>
                            <a:lnTo>
                              <a:pt x="559" y="368"/>
                            </a:lnTo>
                            <a:lnTo>
                              <a:pt x="560" y="373"/>
                            </a:lnTo>
                            <a:lnTo>
                              <a:pt x="560" y="322"/>
                            </a:lnTo>
                            <a:lnTo>
                              <a:pt x="560" y="315"/>
                            </a:lnTo>
                            <a:lnTo>
                              <a:pt x="561" y="256"/>
                            </a:lnTo>
                            <a:lnTo>
                              <a:pt x="561" y="257"/>
                            </a:lnTo>
                            <a:lnTo>
                              <a:pt x="561" y="338"/>
                            </a:lnTo>
                            <a:lnTo>
                              <a:pt x="561" y="387"/>
                            </a:lnTo>
                            <a:lnTo>
                              <a:pt x="561" y="314"/>
                            </a:lnTo>
                            <a:lnTo>
                              <a:pt x="562" y="270"/>
                            </a:lnTo>
                            <a:lnTo>
                              <a:pt x="562" y="288"/>
                            </a:lnTo>
                            <a:lnTo>
                              <a:pt x="562" y="315"/>
                            </a:lnTo>
                            <a:lnTo>
                              <a:pt x="562" y="286"/>
                            </a:lnTo>
                            <a:lnTo>
                              <a:pt x="563" y="365"/>
                            </a:lnTo>
                            <a:lnTo>
                              <a:pt x="563" y="331"/>
                            </a:lnTo>
                            <a:lnTo>
                              <a:pt x="563" y="312"/>
                            </a:lnTo>
                            <a:lnTo>
                              <a:pt x="563" y="348"/>
                            </a:lnTo>
                            <a:lnTo>
                              <a:pt x="563" y="422"/>
                            </a:lnTo>
                            <a:lnTo>
                              <a:pt x="564" y="498"/>
                            </a:lnTo>
                            <a:lnTo>
                              <a:pt x="564" y="404"/>
                            </a:lnTo>
                            <a:lnTo>
                              <a:pt x="564" y="419"/>
                            </a:lnTo>
                            <a:lnTo>
                              <a:pt x="564" y="441"/>
                            </a:lnTo>
                            <a:lnTo>
                              <a:pt x="565" y="293"/>
                            </a:lnTo>
                            <a:lnTo>
                              <a:pt x="565" y="319"/>
                            </a:lnTo>
                            <a:lnTo>
                              <a:pt x="565" y="282"/>
                            </a:lnTo>
                            <a:lnTo>
                              <a:pt x="565" y="315"/>
                            </a:lnTo>
                            <a:lnTo>
                              <a:pt x="565" y="386"/>
                            </a:lnTo>
                            <a:lnTo>
                              <a:pt x="566" y="312"/>
                            </a:lnTo>
                            <a:lnTo>
                              <a:pt x="566" y="380"/>
                            </a:lnTo>
                            <a:lnTo>
                              <a:pt x="566" y="450"/>
                            </a:lnTo>
                            <a:lnTo>
                              <a:pt x="566" y="327"/>
                            </a:lnTo>
                            <a:lnTo>
                              <a:pt x="567" y="357"/>
                            </a:lnTo>
                            <a:lnTo>
                              <a:pt x="567" y="352"/>
                            </a:lnTo>
                            <a:lnTo>
                              <a:pt x="567" y="309"/>
                            </a:lnTo>
                            <a:lnTo>
                              <a:pt x="567" y="319"/>
                            </a:lnTo>
                            <a:lnTo>
                              <a:pt x="568" y="366"/>
                            </a:lnTo>
                            <a:lnTo>
                              <a:pt x="568" y="296"/>
                            </a:lnTo>
                            <a:lnTo>
                              <a:pt x="568" y="330"/>
                            </a:lnTo>
                            <a:lnTo>
                              <a:pt x="568" y="326"/>
                            </a:lnTo>
                            <a:lnTo>
                              <a:pt x="569" y="334"/>
                            </a:lnTo>
                            <a:lnTo>
                              <a:pt x="569" y="355"/>
                            </a:lnTo>
                            <a:lnTo>
                              <a:pt x="569" y="476"/>
                            </a:lnTo>
                            <a:lnTo>
                              <a:pt x="569" y="330"/>
                            </a:lnTo>
                            <a:lnTo>
                              <a:pt x="569" y="304"/>
                            </a:lnTo>
                            <a:lnTo>
                              <a:pt x="570" y="345"/>
                            </a:lnTo>
                            <a:lnTo>
                              <a:pt x="570" y="324"/>
                            </a:lnTo>
                            <a:lnTo>
                              <a:pt x="570" y="397"/>
                            </a:lnTo>
                            <a:lnTo>
                              <a:pt x="571" y="378"/>
                            </a:lnTo>
                            <a:lnTo>
                              <a:pt x="571" y="404"/>
                            </a:lnTo>
                            <a:lnTo>
                              <a:pt x="571" y="445"/>
                            </a:lnTo>
                            <a:lnTo>
                              <a:pt x="571" y="491"/>
                            </a:lnTo>
                            <a:lnTo>
                              <a:pt x="572" y="312"/>
                            </a:lnTo>
                            <a:lnTo>
                              <a:pt x="572" y="328"/>
                            </a:lnTo>
                            <a:lnTo>
                              <a:pt x="572" y="346"/>
                            </a:lnTo>
                            <a:lnTo>
                              <a:pt x="573" y="305"/>
                            </a:lnTo>
                            <a:lnTo>
                              <a:pt x="573" y="401"/>
                            </a:lnTo>
                            <a:lnTo>
                              <a:pt x="573" y="387"/>
                            </a:lnTo>
                            <a:lnTo>
                              <a:pt x="573" y="371"/>
                            </a:lnTo>
                            <a:lnTo>
                              <a:pt x="573" y="423"/>
                            </a:lnTo>
                            <a:lnTo>
                              <a:pt x="574" y="408"/>
                            </a:lnTo>
                            <a:lnTo>
                              <a:pt x="574" y="413"/>
                            </a:lnTo>
                            <a:lnTo>
                              <a:pt x="574" y="461"/>
                            </a:lnTo>
                            <a:lnTo>
                              <a:pt x="574" y="378"/>
                            </a:lnTo>
                            <a:lnTo>
                              <a:pt x="575" y="315"/>
                            </a:lnTo>
                            <a:lnTo>
                              <a:pt x="575" y="296"/>
                            </a:lnTo>
                            <a:lnTo>
                              <a:pt x="575" y="363"/>
                            </a:lnTo>
                            <a:lnTo>
                              <a:pt x="575" y="377"/>
                            </a:lnTo>
                            <a:lnTo>
                              <a:pt x="576" y="292"/>
                            </a:lnTo>
                            <a:lnTo>
                              <a:pt x="576" y="304"/>
                            </a:lnTo>
                            <a:lnTo>
                              <a:pt x="576" y="287"/>
                            </a:lnTo>
                            <a:lnTo>
                              <a:pt x="577" y="277"/>
                            </a:lnTo>
                            <a:lnTo>
                              <a:pt x="577" y="279"/>
                            </a:lnTo>
                            <a:lnTo>
                              <a:pt x="577" y="265"/>
                            </a:lnTo>
                            <a:lnTo>
                              <a:pt x="577" y="326"/>
                            </a:lnTo>
                            <a:lnTo>
                              <a:pt x="577" y="334"/>
                            </a:lnTo>
                            <a:lnTo>
                              <a:pt x="578" y="227"/>
                            </a:lnTo>
                            <a:lnTo>
                              <a:pt x="578" y="195"/>
                            </a:lnTo>
                            <a:lnTo>
                              <a:pt x="578" y="246"/>
                            </a:lnTo>
                            <a:lnTo>
                              <a:pt x="578" y="311"/>
                            </a:lnTo>
                            <a:lnTo>
                              <a:pt x="579" y="229"/>
                            </a:lnTo>
                            <a:lnTo>
                              <a:pt x="579" y="255"/>
                            </a:lnTo>
                            <a:lnTo>
                              <a:pt x="580" y="219"/>
                            </a:lnTo>
                            <a:lnTo>
                              <a:pt x="580" y="241"/>
                            </a:lnTo>
                            <a:lnTo>
                              <a:pt x="580" y="267"/>
                            </a:lnTo>
                            <a:lnTo>
                              <a:pt x="580" y="209"/>
                            </a:lnTo>
                            <a:lnTo>
                              <a:pt x="580" y="224"/>
                            </a:lnTo>
                            <a:lnTo>
                              <a:pt x="581" y="283"/>
                            </a:lnTo>
                            <a:lnTo>
                              <a:pt x="581" y="268"/>
                            </a:lnTo>
                            <a:lnTo>
                              <a:pt x="582" y="324"/>
                            </a:lnTo>
                            <a:lnTo>
                              <a:pt x="582" y="356"/>
                            </a:lnTo>
                            <a:lnTo>
                              <a:pt x="582" y="312"/>
                            </a:lnTo>
                            <a:lnTo>
                              <a:pt x="582" y="334"/>
                            </a:lnTo>
                            <a:lnTo>
                              <a:pt x="582" y="306"/>
                            </a:lnTo>
                            <a:lnTo>
                              <a:pt x="583" y="253"/>
                            </a:lnTo>
                            <a:lnTo>
                              <a:pt x="583" y="271"/>
                            </a:lnTo>
                            <a:lnTo>
                              <a:pt x="583" y="228"/>
                            </a:lnTo>
                            <a:lnTo>
                              <a:pt x="583" y="180"/>
                            </a:lnTo>
                            <a:lnTo>
                              <a:pt x="584" y="200"/>
                            </a:lnTo>
                            <a:lnTo>
                              <a:pt x="584" y="198"/>
                            </a:lnTo>
                            <a:lnTo>
                              <a:pt x="584" y="239"/>
                            </a:lnTo>
                            <a:lnTo>
                              <a:pt x="584" y="179"/>
                            </a:lnTo>
                            <a:lnTo>
                              <a:pt x="584" y="208"/>
                            </a:lnTo>
                            <a:lnTo>
                              <a:pt x="585" y="244"/>
                            </a:lnTo>
                            <a:lnTo>
                              <a:pt x="585" y="300"/>
                            </a:lnTo>
                            <a:lnTo>
                              <a:pt x="585" y="293"/>
                            </a:lnTo>
                            <a:lnTo>
                              <a:pt x="585" y="261"/>
                            </a:lnTo>
                            <a:lnTo>
                              <a:pt x="586" y="207"/>
                            </a:lnTo>
                            <a:lnTo>
                              <a:pt x="586" y="222"/>
                            </a:lnTo>
                            <a:lnTo>
                              <a:pt x="586" y="162"/>
                            </a:lnTo>
                            <a:lnTo>
                              <a:pt x="586" y="170"/>
                            </a:lnTo>
                            <a:lnTo>
                              <a:pt x="587" y="248"/>
                            </a:lnTo>
                            <a:lnTo>
                              <a:pt x="587" y="184"/>
                            </a:lnTo>
                            <a:lnTo>
                              <a:pt x="587" y="212"/>
                            </a:lnTo>
                            <a:lnTo>
                              <a:pt x="587" y="245"/>
                            </a:lnTo>
                            <a:lnTo>
                              <a:pt x="588" y="280"/>
                            </a:lnTo>
                            <a:lnTo>
                              <a:pt x="588" y="325"/>
                            </a:lnTo>
                            <a:lnTo>
                              <a:pt x="588" y="257"/>
                            </a:lnTo>
                            <a:lnTo>
                              <a:pt x="588" y="274"/>
                            </a:lnTo>
                            <a:lnTo>
                              <a:pt x="589" y="264"/>
                            </a:lnTo>
                            <a:lnTo>
                              <a:pt x="589" y="257"/>
                            </a:lnTo>
                            <a:lnTo>
                              <a:pt x="589" y="263"/>
                            </a:lnTo>
                            <a:lnTo>
                              <a:pt x="590" y="214"/>
                            </a:lnTo>
                            <a:lnTo>
                              <a:pt x="590" y="294"/>
                            </a:lnTo>
                            <a:lnTo>
                              <a:pt x="590" y="281"/>
                            </a:lnTo>
                            <a:lnTo>
                              <a:pt x="591" y="334"/>
                            </a:lnTo>
                            <a:lnTo>
                              <a:pt x="591" y="324"/>
                            </a:lnTo>
                            <a:lnTo>
                              <a:pt x="591" y="347"/>
                            </a:lnTo>
                            <a:lnTo>
                              <a:pt x="591" y="318"/>
                            </a:lnTo>
                            <a:lnTo>
                              <a:pt x="592" y="320"/>
                            </a:lnTo>
                            <a:lnTo>
                              <a:pt x="592" y="287"/>
                            </a:lnTo>
                            <a:lnTo>
                              <a:pt x="592" y="303"/>
                            </a:lnTo>
                            <a:lnTo>
                              <a:pt x="592" y="259"/>
                            </a:lnTo>
                            <a:lnTo>
                              <a:pt x="592" y="266"/>
                            </a:lnTo>
                            <a:lnTo>
                              <a:pt x="593" y="245"/>
                            </a:lnTo>
                            <a:lnTo>
                              <a:pt x="593" y="316"/>
                            </a:lnTo>
                            <a:lnTo>
                              <a:pt x="593" y="307"/>
                            </a:lnTo>
                            <a:lnTo>
                              <a:pt x="593" y="325"/>
                            </a:lnTo>
                            <a:lnTo>
                              <a:pt x="594" y="290"/>
                            </a:lnTo>
                            <a:lnTo>
                              <a:pt x="594" y="271"/>
                            </a:lnTo>
                            <a:lnTo>
                              <a:pt x="594" y="236"/>
                            </a:lnTo>
                            <a:lnTo>
                              <a:pt x="594" y="236"/>
                            </a:lnTo>
                            <a:lnTo>
                              <a:pt x="594" y="271"/>
                            </a:lnTo>
                            <a:lnTo>
                              <a:pt x="595" y="275"/>
                            </a:lnTo>
                            <a:lnTo>
                              <a:pt x="595" y="259"/>
                            </a:lnTo>
                            <a:lnTo>
                              <a:pt x="595" y="343"/>
                            </a:lnTo>
                            <a:lnTo>
                              <a:pt x="595" y="351"/>
                            </a:lnTo>
                            <a:lnTo>
                              <a:pt x="596" y="363"/>
                            </a:lnTo>
                            <a:lnTo>
                              <a:pt x="596" y="310"/>
                            </a:lnTo>
                            <a:lnTo>
                              <a:pt x="596" y="320"/>
                            </a:lnTo>
                            <a:lnTo>
                              <a:pt x="596" y="352"/>
                            </a:lnTo>
                            <a:lnTo>
                              <a:pt x="596" y="327"/>
                            </a:lnTo>
                            <a:lnTo>
                              <a:pt x="597" y="324"/>
                            </a:lnTo>
                            <a:lnTo>
                              <a:pt x="597" y="295"/>
                            </a:lnTo>
                            <a:lnTo>
                              <a:pt x="597" y="376"/>
                            </a:lnTo>
                            <a:lnTo>
                              <a:pt x="597" y="389"/>
                            </a:lnTo>
                            <a:lnTo>
                              <a:pt x="598" y="275"/>
                            </a:lnTo>
                            <a:lnTo>
                              <a:pt x="598" y="309"/>
                            </a:lnTo>
                            <a:lnTo>
                              <a:pt x="598" y="272"/>
                            </a:lnTo>
                            <a:lnTo>
                              <a:pt x="599" y="287"/>
                            </a:lnTo>
                            <a:lnTo>
                              <a:pt x="599" y="383"/>
                            </a:lnTo>
                            <a:lnTo>
                              <a:pt x="599" y="349"/>
                            </a:lnTo>
                            <a:lnTo>
                              <a:pt x="599" y="292"/>
                            </a:lnTo>
                            <a:lnTo>
                              <a:pt x="600" y="302"/>
                            </a:lnTo>
                            <a:lnTo>
                              <a:pt x="600" y="321"/>
                            </a:lnTo>
                            <a:lnTo>
                              <a:pt x="600" y="348"/>
                            </a:lnTo>
                            <a:lnTo>
                              <a:pt x="601" y="318"/>
                            </a:lnTo>
                            <a:lnTo>
                              <a:pt x="601" y="306"/>
                            </a:lnTo>
                            <a:lnTo>
                              <a:pt x="601" y="304"/>
                            </a:lnTo>
                            <a:lnTo>
                              <a:pt x="601" y="312"/>
                            </a:lnTo>
                            <a:lnTo>
                              <a:pt x="601" y="282"/>
                            </a:lnTo>
                            <a:lnTo>
                              <a:pt x="602" y="324"/>
                            </a:lnTo>
                            <a:lnTo>
                              <a:pt x="602" y="371"/>
                            </a:lnTo>
                            <a:lnTo>
                              <a:pt x="602" y="298"/>
                            </a:lnTo>
                            <a:lnTo>
                              <a:pt x="603" y="287"/>
                            </a:lnTo>
                            <a:lnTo>
                              <a:pt x="603" y="277"/>
                            </a:lnTo>
                            <a:lnTo>
                              <a:pt x="603" y="285"/>
                            </a:lnTo>
                            <a:lnTo>
                              <a:pt x="603" y="305"/>
                            </a:lnTo>
                            <a:lnTo>
                              <a:pt x="603" y="329"/>
                            </a:lnTo>
                            <a:lnTo>
                              <a:pt x="604" y="319"/>
                            </a:lnTo>
                            <a:lnTo>
                              <a:pt x="604" y="302"/>
                            </a:lnTo>
                            <a:lnTo>
                              <a:pt x="604" y="274"/>
                            </a:lnTo>
                            <a:lnTo>
                              <a:pt x="604" y="299"/>
                            </a:lnTo>
                            <a:lnTo>
                              <a:pt x="605" y="278"/>
                            </a:lnTo>
                            <a:lnTo>
                              <a:pt x="605" y="295"/>
                            </a:lnTo>
                            <a:lnTo>
                              <a:pt x="605" y="304"/>
                            </a:lnTo>
                            <a:lnTo>
                              <a:pt x="606" y="265"/>
                            </a:lnTo>
                            <a:lnTo>
                              <a:pt x="606" y="255"/>
                            </a:lnTo>
                            <a:lnTo>
                              <a:pt x="606" y="251"/>
                            </a:lnTo>
                            <a:lnTo>
                              <a:pt x="606" y="276"/>
                            </a:lnTo>
                            <a:lnTo>
                              <a:pt x="607" y="303"/>
                            </a:lnTo>
                            <a:lnTo>
                              <a:pt x="607" y="276"/>
                            </a:lnTo>
                            <a:lnTo>
                              <a:pt x="607" y="328"/>
                            </a:lnTo>
                            <a:lnTo>
                              <a:pt x="607" y="320"/>
                            </a:lnTo>
                            <a:lnTo>
                              <a:pt x="608" y="337"/>
                            </a:lnTo>
                            <a:lnTo>
                              <a:pt x="608" y="341"/>
                            </a:lnTo>
                            <a:lnTo>
                              <a:pt x="608" y="299"/>
                            </a:lnTo>
                            <a:lnTo>
                              <a:pt x="608" y="306"/>
                            </a:lnTo>
                            <a:lnTo>
                              <a:pt x="609" y="337"/>
                            </a:lnTo>
                            <a:lnTo>
                              <a:pt x="609" y="404"/>
                            </a:lnTo>
                            <a:lnTo>
                              <a:pt x="609" y="333"/>
                            </a:lnTo>
                            <a:lnTo>
                              <a:pt x="609" y="335"/>
                            </a:lnTo>
                            <a:lnTo>
                              <a:pt x="609" y="278"/>
                            </a:lnTo>
                            <a:lnTo>
                              <a:pt x="610" y="284"/>
                            </a:lnTo>
                            <a:lnTo>
                              <a:pt x="610" y="197"/>
                            </a:lnTo>
                            <a:lnTo>
                              <a:pt x="610" y="237"/>
                            </a:lnTo>
                            <a:lnTo>
                              <a:pt x="610" y="156"/>
                            </a:lnTo>
                            <a:lnTo>
                              <a:pt x="610" y="146"/>
                            </a:lnTo>
                            <a:lnTo>
                              <a:pt x="611" y="114"/>
                            </a:lnTo>
                            <a:lnTo>
                              <a:pt x="611" y="204"/>
                            </a:lnTo>
                            <a:lnTo>
                              <a:pt x="611" y="168"/>
                            </a:lnTo>
                            <a:lnTo>
                              <a:pt x="612" y="179"/>
                            </a:lnTo>
                            <a:lnTo>
                              <a:pt x="612" y="188"/>
                            </a:lnTo>
                            <a:lnTo>
                              <a:pt x="612" y="234"/>
                            </a:lnTo>
                            <a:lnTo>
                              <a:pt x="612" y="270"/>
                            </a:lnTo>
                            <a:lnTo>
                              <a:pt x="613" y="161"/>
                            </a:lnTo>
                            <a:lnTo>
                              <a:pt x="613" y="208"/>
                            </a:lnTo>
                            <a:lnTo>
                              <a:pt x="614" y="82"/>
                            </a:lnTo>
                            <a:lnTo>
                              <a:pt x="614" y="106"/>
                            </a:lnTo>
                            <a:lnTo>
                              <a:pt x="614" y="153"/>
                            </a:lnTo>
                            <a:lnTo>
                              <a:pt x="614" y="138"/>
                            </a:lnTo>
                            <a:lnTo>
                              <a:pt x="615" y="158"/>
                            </a:lnTo>
                            <a:lnTo>
                              <a:pt x="615" y="137"/>
                            </a:lnTo>
                            <a:lnTo>
                              <a:pt x="615" y="133"/>
                            </a:lnTo>
                            <a:lnTo>
                              <a:pt x="616" y="145"/>
                            </a:lnTo>
                            <a:lnTo>
                              <a:pt x="616" y="161"/>
                            </a:lnTo>
                            <a:lnTo>
                              <a:pt x="616" y="213"/>
                            </a:lnTo>
                            <a:lnTo>
                              <a:pt x="616" y="266"/>
                            </a:lnTo>
                            <a:lnTo>
                              <a:pt x="617" y="236"/>
                            </a:lnTo>
                            <a:lnTo>
                              <a:pt x="617" y="251"/>
                            </a:lnTo>
                            <a:lnTo>
                              <a:pt x="617" y="236"/>
                            </a:lnTo>
                            <a:lnTo>
                              <a:pt x="617" y="228"/>
                            </a:lnTo>
                            <a:lnTo>
                              <a:pt x="618" y="286"/>
                            </a:lnTo>
                            <a:lnTo>
                              <a:pt x="618" y="245"/>
                            </a:lnTo>
                            <a:lnTo>
                              <a:pt x="618" y="268"/>
                            </a:lnTo>
                            <a:lnTo>
                              <a:pt x="618" y="245"/>
                            </a:lnTo>
                            <a:lnTo>
                              <a:pt x="618" y="279"/>
                            </a:lnTo>
                            <a:lnTo>
                              <a:pt x="619" y="362"/>
                            </a:lnTo>
                            <a:lnTo>
                              <a:pt x="619" y="322"/>
                            </a:lnTo>
                            <a:lnTo>
                              <a:pt x="619" y="262"/>
                            </a:lnTo>
                            <a:lnTo>
                              <a:pt x="619" y="243"/>
                            </a:lnTo>
                            <a:lnTo>
                              <a:pt x="619" y="251"/>
                            </a:lnTo>
                            <a:lnTo>
                              <a:pt x="620" y="275"/>
                            </a:lnTo>
                            <a:lnTo>
                              <a:pt x="620" y="245"/>
                            </a:lnTo>
                            <a:lnTo>
                              <a:pt x="620" y="203"/>
                            </a:lnTo>
                            <a:lnTo>
                              <a:pt x="620" y="201"/>
                            </a:lnTo>
                            <a:lnTo>
                              <a:pt x="621" y="254"/>
                            </a:lnTo>
                            <a:lnTo>
                              <a:pt x="621" y="222"/>
                            </a:lnTo>
                            <a:lnTo>
                              <a:pt x="621" y="218"/>
                            </a:lnTo>
                            <a:lnTo>
                              <a:pt x="621" y="227"/>
                            </a:lnTo>
                            <a:lnTo>
                              <a:pt x="622" y="259"/>
                            </a:lnTo>
                            <a:lnTo>
                              <a:pt x="622" y="187"/>
                            </a:lnTo>
                            <a:lnTo>
                              <a:pt x="622" y="266"/>
                            </a:lnTo>
                            <a:lnTo>
                              <a:pt x="622" y="296"/>
                            </a:lnTo>
                            <a:lnTo>
                              <a:pt x="623" y="254"/>
                            </a:lnTo>
                            <a:lnTo>
                              <a:pt x="623" y="237"/>
                            </a:lnTo>
                            <a:lnTo>
                              <a:pt x="623" y="253"/>
                            </a:lnTo>
                            <a:lnTo>
                              <a:pt x="624" y="291"/>
                            </a:lnTo>
                            <a:lnTo>
                              <a:pt x="624" y="251"/>
                            </a:lnTo>
                            <a:lnTo>
                              <a:pt x="624" y="323"/>
                            </a:lnTo>
                            <a:lnTo>
                              <a:pt x="624" y="289"/>
                            </a:lnTo>
                            <a:lnTo>
                              <a:pt x="625" y="262"/>
                            </a:lnTo>
                            <a:lnTo>
                              <a:pt x="625" y="270"/>
                            </a:lnTo>
                            <a:lnTo>
                              <a:pt x="625" y="166"/>
                            </a:lnTo>
                            <a:lnTo>
                              <a:pt x="626" y="182"/>
                            </a:lnTo>
                            <a:lnTo>
                              <a:pt x="626" y="232"/>
                            </a:lnTo>
                            <a:lnTo>
                              <a:pt x="626" y="163"/>
                            </a:lnTo>
                            <a:lnTo>
                              <a:pt x="626" y="182"/>
                            </a:lnTo>
                            <a:lnTo>
                              <a:pt x="626" y="217"/>
                            </a:lnTo>
                            <a:lnTo>
                              <a:pt x="627" y="177"/>
                            </a:lnTo>
                            <a:lnTo>
                              <a:pt x="627" y="139"/>
                            </a:lnTo>
                            <a:lnTo>
                              <a:pt x="627" y="228"/>
                            </a:lnTo>
                            <a:lnTo>
                              <a:pt x="627" y="246"/>
                            </a:lnTo>
                            <a:lnTo>
                              <a:pt x="628" y="347"/>
                            </a:lnTo>
                            <a:lnTo>
                              <a:pt x="628" y="328"/>
                            </a:lnTo>
                            <a:lnTo>
                              <a:pt x="628" y="331"/>
                            </a:lnTo>
                            <a:lnTo>
                              <a:pt x="629" y="385"/>
                            </a:lnTo>
                            <a:lnTo>
                              <a:pt x="629" y="380"/>
                            </a:lnTo>
                            <a:lnTo>
                              <a:pt x="629" y="266"/>
                            </a:lnTo>
                            <a:lnTo>
                              <a:pt x="629" y="272"/>
                            </a:lnTo>
                            <a:lnTo>
                              <a:pt x="629" y="276"/>
                            </a:lnTo>
                            <a:lnTo>
                              <a:pt x="630" y="260"/>
                            </a:lnTo>
                            <a:lnTo>
                              <a:pt x="630" y="298"/>
                            </a:lnTo>
                            <a:lnTo>
                              <a:pt x="630" y="298"/>
                            </a:lnTo>
                            <a:lnTo>
                              <a:pt x="630" y="249"/>
                            </a:lnTo>
                            <a:lnTo>
                              <a:pt x="631" y="233"/>
                            </a:lnTo>
                            <a:lnTo>
                              <a:pt x="631" y="254"/>
                            </a:lnTo>
                            <a:lnTo>
                              <a:pt x="631" y="246"/>
                            </a:lnTo>
                            <a:lnTo>
                              <a:pt x="631" y="324"/>
                            </a:lnTo>
                            <a:lnTo>
                              <a:pt x="632" y="346"/>
                            </a:lnTo>
                            <a:lnTo>
                              <a:pt x="632" y="295"/>
                            </a:lnTo>
                            <a:lnTo>
                              <a:pt x="632" y="296"/>
                            </a:lnTo>
                            <a:lnTo>
                              <a:pt x="632" y="325"/>
                            </a:lnTo>
                            <a:lnTo>
                              <a:pt x="632" y="336"/>
                            </a:lnTo>
                            <a:lnTo>
                              <a:pt x="633" y="331"/>
                            </a:lnTo>
                            <a:lnTo>
                              <a:pt x="633" y="355"/>
                            </a:lnTo>
                            <a:lnTo>
                              <a:pt x="633" y="312"/>
                            </a:lnTo>
                            <a:lnTo>
                              <a:pt x="633" y="345"/>
                            </a:lnTo>
                            <a:lnTo>
                              <a:pt x="634" y="347"/>
                            </a:lnTo>
                            <a:lnTo>
                              <a:pt x="634" y="289"/>
                            </a:lnTo>
                            <a:lnTo>
                              <a:pt x="634" y="257"/>
                            </a:lnTo>
                            <a:lnTo>
                              <a:pt x="634" y="213"/>
                            </a:lnTo>
                            <a:lnTo>
                              <a:pt x="635" y="224"/>
                            </a:lnTo>
                            <a:lnTo>
                              <a:pt x="635" y="302"/>
                            </a:lnTo>
                            <a:lnTo>
                              <a:pt x="635" y="389"/>
                            </a:lnTo>
                            <a:lnTo>
                              <a:pt x="636" y="322"/>
                            </a:lnTo>
                            <a:lnTo>
                              <a:pt x="636" y="338"/>
                            </a:lnTo>
                            <a:lnTo>
                              <a:pt x="636" y="377"/>
                            </a:lnTo>
                            <a:lnTo>
                              <a:pt x="637" y="374"/>
                            </a:lnTo>
                            <a:lnTo>
                              <a:pt x="637" y="389"/>
                            </a:lnTo>
                            <a:lnTo>
                              <a:pt x="637" y="351"/>
                            </a:lnTo>
                            <a:lnTo>
                              <a:pt x="637" y="341"/>
                            </a:lnTo>
                            <a:lnTo>
                              <a:pt x="638" y="284"/>
                            </a:lnTo>
                            <a:lnTo>
                              <a:pt x="638" y="287"/>
                            </a:lnTo>
                            <a:lnTo>
                              <a:pt x="638" y="275"/>
                            </a:lnTo>
                            <a:lnTo>
                              <a:pt x="638" y="292"/>
                            </a:lnTo>
                            <a:lnTo>
                              <a:pt x="638" y="311"/>
                            </a:lnTo>
                            <a:lnTo>
                              <a:pt x="639" y="283"/>
                            </a:lnTo>
                            <a:lnTo>
                              <a:pt x="639" y="301"/>
                            </a:lnTo>
                            <a:lnTo>
                              <a:pt x="639" y="278"/>
                            </a:lnTo>
                            <a:lnTo>
                              <a:pt x="639" y="274"/>
                            </a:lnTo>
                            <a:lnTo>
                              <a:pt x="640" y="274"/>
                            </a:lnTo>
                            <a:lnTo>
                              <a:pt x="640" y="340"/>
                            </a:lnTo>
                            <a:lnTo>
                              <a:pt x="640" y="285"/>
                            </a:lnTo>
                            <a:lnTo>
                              <a:pt x="640" y="351"/>
                            </a:lnTo>
                            <a:lnTo>
                              <a:pt x="640" y="311"/>
                            </a:lnTo>
                            <a:lnTo>
                              <a:pt x="641" y="252"/>
                            </a:lnTo>
                            <a:lnTo>
                              <a:pt x="641" y="291"/>
                            </a:lnTo>
                            <a:lnTo>
                              <a:pt x="641" y="304"/>
                            </a:lnTo>
                            <a:lnTo>
                              <a:pt x="642" y="309"/>
                            </a:lnTo>
                            <a:lnTo>
                              <a:pt x="642" y="280"/>
                            </a:lnTo>
                            <a:lnTo>
                              <a:pt x="642" y="340"/>
                            </a:lnTo>
                            <a:lnTo>
                              <a:pt x="643" y="400"/>
                            </a:lnTo>
                            <a:lnTo>
                              <a:pt x="643" y="406"/>
                            </a:lnTo>
                            <a:lnTo>
                              <a:pt x="643" y="382"/>
                            </a:lnTo>
                            <a:lnTo>
                              <a:pt x="643" y="402"/>
                            </a:lnTo>
                            <a:lnTo>
                              <a:pt x="643" y="419"/>
                            </a:lnTo>
                            <a:lnTo>
                              <a:pt x="643" y="402"/>
                            </a:lnTo>
                            <a:lnTo>
                              <a:pt x="644" y="381"/>
                            </a:lnTo>
                            <a:lnTo>
                              <a:pt x="644" y="370"/>
                            </a:lnTo>
                            <a:lnTo>
                              <a:pt x="644" y="393"/>
                            </a:lnTo>
                            <a:lnTo>
                              <a:pt x="644" y="408"/>
                            </a:lnTo>
                            <a:lnTo>
                              <a:pt x="645" y="375"/>
                            </a:lnTo>
                            <a:lnTo>
                              <a:pt x="645" y="385"/>
                            </a:lnTo>
                            <a:lnTo>
                              <a:pt x="645" y="364"/>
                            </a:lnTo>
                            <a:lnTo>
                              <a:pt x="645" y="355"/>
                            </a:lnTo>
                            <a:lnTo>
                              <a:pt x="645" y="377"/>
                            </a:lnTo>
                            <a:lnTo>
                              <a:pt x="646" y="363"/>
                            </a:lnTo>
                            <a:lnTo>
                              <a:pt x="646" y="372"/>
                            </a:lnTo>
                            <a:lnTo>
                              <a:pt x="646" y="356"/>
                            </a:lnTo>
                            <a:lnTo>
                              <a:pt x="646" y="350"/>
                            </a:lnTo>
                            <a:lnTo>
                              <a:pt x="647" y="369"/>
                            </a:lnTo>
                            <a:lnTo>
                              <a:pt x="647" y="393"/>
                            </a:lnTo>
                            <a:lnTo>
                              <a:pt x="648" y="412"/>
                            </a:lnTo>
                            <a:lnTo>
                              <a:pt x="648" y="426"/>
                            </a:lnTo>
                            <a:lnTo>
                              <a:pt x="648" y="445"/>
                            </a:lnTo>
                            <a:lnTo>
                              <a:pt x="648" y="331"/>
                            </a:lnTo>
                            <a:lnTo>
                              <a:pt x="648" y="303"/>
                            </a:lnTo>
                            <a:lnTo>
                              <a:pt x="649" y="285"/>
                            </a:lnTo>
                            <a:lnTo>
                              <a:pt x="649" y="302"/>
                            </a:lnTo>
                            <a:lnTo>
                              <a:pt x="649" y="334"/>
                            </a:lnTo>
                            <a:lnTo>
                              <a:pt x="650" y="311"/>
                            </a:lnTo>
                            <a:lnTo>
                              <a:pt x="650" y="353"/>
                            </a:lnTo>
                            <a:lnTo>
                              <a:pt x="650" y="402"/>
                            </a:lnTo>
                            <a:lnTo>
                              <a:pt x="650" y="392"/>
                            </a:lnTo>
                            <a:lnTo>
                              <a:pt x="650" y="294"/>
                            </a:lnTo>
                            <a:lnTo>
                              <a:pt x="651" y="319"/>
                            </a:lnTo>
                            <a:lnTo>
                              <a:pt x="651" y="369"/>
                            </a:lnTo>
                            <a:lnTo>
                              <a:pt x="651" y="349"/>
                            </a:lnTo>
                            <a:lnTo>
                              <a:pt x="651" y="366"/>
                            </a:lnTo>
                            <a:lnTo>
                              <a:pt x="652" y="316"/>
                            </a:lnTo>
                            <a:lnTo>
                              <a:pt x="652" y="343"/>
                            </a:lnTo>
                            <a:lnTo>
                              <a:pt x="652" y="305"/>
                            </a:lnTo>
                            <a:lnTo>
                              <a:pt x="652" y="306"/>
                            </a:lnTo>
                            <a:lnTo>
                              <a:pt x="652" y="319"/>
                            </a:lnTo>
                            <a:lnTo>
                              <a:pt x="653" y="265"/>
                            </a:lnTo>
                            <a:lnTo>
                              <a:pt x="653" y="274"/>
                            </a:lnTo>
                            <a:lnTo>
                              <a:pt x="653" y="288"/>
                            </a:lnTo>
                            <a:lnTo>
                              <a:pt x="653" y="251"/>
                            </a:lnTo>
                            <a:lnTo>
                              <a:pt x="653" y="255"/>
                            </a:lnTo>
                            <a:lnTo>
                              <a:pt x="654" y="311"/>
                            </a:lnTo>
                            <a:lnTo>
                              <a:pt x="654" y="380"/>
                            </a:lnTo>
                            <a:lnTo>
                              <a:pt x="654" y="311"/>
                            </a:lnTo>
                            <a:lnTo>
                              <a:pt x="654" y="287"/>
                            </a:lnTo>
                            <a:lnTo>
                              <a:pt x="655" y="338"/>
                            </a:lnTo>
                            <a:lnTo>
                              <a:pt x="655" y="377"/>
                            </a:lnTo>
                            <a:lnTo>
                              <a:pt x="655" y="238"/>
                            </a:lnTo>
                            <a:lnTo>
                              <a:pt x="656" y="263"/>
                            </a:lnTo>
                            <a:lnTo>
                              <a:pt x="656" y="274"/>
                            </a:lnTo>
                            <a:lnTo>
                              <a:pt x="656" y="273"/>
                            </a:lnTo>
                            <a:lnTo>
                              <a:pt x="656" y="275"/>
                            </a:lnTo>
                            <a:lnTo>
                              <a:pt x="656" y="240"/>
                            </a:lnTo>
                            <a:lnTo>
                              <a:pt x="657" y="295"/>
                            </a:lnTo>
                            <a:lnTo>
                              <a:pt x="657" y="300"/>
                            </a:lnTo>
                            <a:lnTo>
                              <a:pt x="657" y="206"/>
                            </a:lnTo>
                            <a:lnTo>
                              <a:pt x="657" y="241"/>
                            </a:lnTo>
                            <a:lnTo>
                              <a:pt x="658" y="242"/>
                            </a:lnTo>
                            <a:lnTo>
                              <a:pt x="658" y="298"/>
                            </a:lnTo>
                            <a:lnTo>
                              <a:pt x="658" y="362"/>
                            </a:lnTo>
                            <a:lnTo>
                              <a:pt x="658" y="224"/>
                            </a:lnTo>
                            <a:lnTo>
                              <a:pt x="659" y="289"/>
                            </a:lnTo>
                            <a:lnTo>
                              <a:pt x="659" y="303"/>
                            </a:lnTo>
                            <a:lnTo>
                              <a:pt x="659" y="278"/>
                            </a:lnTo>
                            <a:lnTo>
                              <a:pt x="659" y="322"/>
                            </a:lnTo>
                            <a:lnTo>
                              <a:pt x="659" y="276"/>
                            </a:lnTo>
                            <a:lnTo>
                              <a:pt x="660" y="227"/>
                            </a:lnTo>
                            <a:lnTo>
                              <a:pt x="660" y="231"/>
                            </a:lnTo>
                            <a:lnTo>
                              <a:pt x="660" y="253"/>
                            </a:lnTo>
                            <a:lnTo>
                              <a:pt x="660" y="303"/>
                            </a:lnTo>
                            <a:lnTo>
                              <a:pt x="661" y="297"/>
                            </a:lnTo>
                            <a:lnTo>
                              <a:pt x="661" y="233"/>
                            </a:lnTo>
                            <a:lnTo>
                              <a:pt x="661" y="228"/>
                            </a:lnTo>
                            <a:lnTo>
                              <a:pt x="661" y="276"/>
                            </a:lnTo>
                            <a:lnTo>
                              <a:pt x="661" y="298"/>
                            </a:lnTo>
                            <a:lnTo>
                              <a:pt x="662" y="268"/>
                            </a:lnTo>
                            <a:lnTo>
                              <a:pt x="662" y="306"/>
                            </a:lnTo>
                            <a:lnTo>
                              <a:pt x="663" y="176"/>
                            </a:lnTo>
                            <a:lnTo>
                              <a:pt x="663" y="159"/>
                            </a:lnTo>
                            <a:lnTo>
                              <a:pt x="663" y="174"/>
                            </a:lnTo>
                            <a:lnTo>
                              <a:pt x="663" y="238"/>
                            </a:lnTo>
                            <a:lnTo>
                              <a:pt x="664" y="256"/>
                            </a:lnTo>
                            <a:lnTo>
                              <a:pt x="664" y="132"/>
                            </a:lnTo>
                            <a:lnTo>
                              <a:pt x="664" y="152"/>
                            </a:lnTo>
                            <a:lnTo>
                              <a:pt x="665" y="244"/>
                            </a:lnTo>
                            <a:lnTo>
                              <a:pt x="665" y="233"/>
                            </a:lnTo>
                            <a:lnTo>
                              <a:pt x="665" y="197"/>
                            </a:lnTo>
                            <a:lnTo>
                              <a:pt x="665" y="215"/>
                            </a:lnTo>
                            <a:lnTo>
                              <a:pt x="665" y="182"/>
                            </a:lnTo>
                            <a:lnTo>
                              <a:pt x="666" y="154"/>
                            </a:lnTo>
                            <a:lnTo>
                              <a:pt x="666" y="187"/>
                            </a:lnTo>
                            <a:lnTo>
                              <a:pt x="666" y="174"/>
                            </a:lnTo>
                            <a:lnTo>
                              <a:pt x="666" y="171"/>
                            </a:lnTo>
                            <a:lnTo>
                              <a:pt x="666" y="204"/>
                            </a:lnTo>
                            <a:lnTo>
                              <a:pt x="667" y="232"/>
                            </a:lnTo>
                            <a:lnTo>
                              <a:pt x="667" y="170"/>
                            </a:lnTo>
                            <a:lnTo>
                              <a:pt x="667" y="230"/>
                            </a:lnTo>
                            <a:lnTo>
                              <a:pt x="667" y="113"/>
                            </a:lnTo>
                            <a:lnTo>
                              <a:pt x="668" y="234"/>
                            </a:lnTo>
                            <a:lnTo>
                              <a:pt x="668" y="204"/>
                            </a:lnTo>
                            <a:lnTo>
                              <a:pt x="668" y="133"/>
                            </a:lnTo>
                            <a:lnTo>
                              <a:pt x="669" y="178"/>
                            </a:lnTo>
                            <a:lnTo>
                              <a:pt x="669" y="156"/>
                            </a:lnTo>
                            <a:lnTo>
                              <a:pt x="669" y="183"/>
                            </a:lnTo>
                            <a:lnTo>
                              <a:pt x="669" y="189"/>
                            </a:lnTo>
                            <a:lnTo>
                              <a:pt x="669" y="246"/>
                            </a:lnTo>
                            <a:lnTo>
                              <a:pt x="670" y="176"/>
                            </a:lnTo>
                            <a:lnTo>
                              <a:pt x="670" y="233"/>
                            </a:lnTo>
                            <a:lnTo>
                              <a:pt x="670" y="201"/>
                            </a:lnTo>
                            <a:lnTo>
                              <a:pt x="670" y="125"/>
                            </a:lnTo>
                            <a:lnTo>
                              <a:pt x="671" y="125"/>
                            </a:lnTo>
                            <a:lnTo>
                              <a:pt x="671" y="185"/>
                            </a:lnTo>
                            <a:lnTo>
                              <a:pt x="671" y="207"/>
                            </a:lnTo>
                            <a:lnTo>
                              <a:pt x="672" y="246"/>
                            </a:lnTo>
                            <a:lnTo>
                              <a:pt x="672" y="196"/>
                            </a:lnTo>
                            <a:lnTo>
                              <a:pt x="672" y="238"/>
                            </a:lnTo>
                            <a:lnTo>
                              <a:pt x="672" y="269"/>
                            </a:lnTo>
                            <a:lnTo>
                              <a:pt x="672" y="250"/>
                            </a:lnTo>
                            <a:lnTo>
                              <a:pt x="673" y="225"/>
                            </a:lnTo>
                            <a:lnTo>
                              <a:pt x="673" y="173"/>
                            </a:lnTo>
                            <a:lnTo>
                              <a:pt x="673" y="222"/>
                            </a:lnTo>
                            <a:lnTo>
                              <a:pt x="673" y="222"/>
                            </a:lnTo>
                            <a:lnTo>
                              <a:pt x="674" y="261"/>
                            </a:lnTo>
                            <a:lnTo>
                              <a:pt x="674" y="348"/>
                            </a:lnTo>
                            <a:lnTo>
                              <a:pt x="674" y="269"/>
                            </a:lnTo>
                            <a:lnTo>
                              <a:pt x="674" y="288"/>
                            </a:lnTo>
                            <a:lnTo>
                              <a:pt x="675" y="282"/>
                            </a:lnTo>
                            <a:lnTo>
                              <a:pt x="675" y="326"/>
                            </a:lnTo>
                            <a:lnTo>
                              <a:pt x="675" y="336"/>
                            </a:lnTo>
                            <a:lnTo>
                              <a:pt x="675" y="387"/>
                            </a:lnTo>
                            <a:lnTo>
                              <a:pt x="676" y="357"/>
                            </a:lnTo>
                            <a:lnTo>
                              <a:pt x="676" y="345"/>
                            </a:lnTo>
                            <a:lnTo>
                              <a:pt x="676" y="352"/>
                            </a:lnTo>
                            <a:lnTo>
                              <a:pt x="676" y="348"/>
                            </a:lnTo>
                            <a:lnTo>
                              <a:pt x="676" y="282"/>
                            </a:lnTo>
                            <a:lnTo>
                              <a:pt x="677" y="241"/>
                            </a:lnTo>
                            <a:lnTo>
                              <a:pt x="677" y="312"/>
                            </a:lnTo>
                            <a:lnTo>
                              <a:pt x="677" y="400"/>
                            </a:lnTo>
                            <a:lnTo>
                              <a:pt x="678" y="327"/>
                            </a:lnTo>
                            <a:lnTo>
                              <a:pt x="678" y="311"/>
                            </a:lnTo>
                            <a:lnTo>
                              <a:pt x="678" y="275"/>
                            </a:lnTo>
                            <a:lnTo>
                              <a:pt x="678" y="287"/>
                            </a:lnTo>
                            <a:lnTo>
                              <a:pt x="678" y="286"/>
                            </a:lnTo>
                            <a:lnTo>
                              <a:pt x="679" y="402"/>
                            </a:lnTo>
                            <a:lnTo>
                              <a:pt x="679" y="397"/>
                            </a:lnTo>
                            <a:lnTo>
                              <a:pt x="679" y="333"/>
                            </a:lnTo>
                            <a:lnTo>
                              <a:pt x="680" y="418"/>
                            </a:lnTo>
                            <a:lnTo>
                              <a:pt x="680" y="421"/>
                            </a:lnTo>
                            <a:lnTo>
                              <a:pt x="680" y="364"/>
                            </a:lnTo>
                            <a:lnTo>
                              <a:pt x="680" y="413"/>
                            </a:lnTo>
                            <a:lnTo>
                              <a:pt x="681" y="340"/>
                            </a:lnTo>
                            <a:lnTo>
                              <a:pt x="681" y="382"/>
                            </a:lnTo>
                            <a:lnTo>
                              <a:pt x="681" y="359"/>
                            </a:lnTo>
                            <a:lnTo>
                              <a:pt x="682" y="395"/>
                            </a:lnTo>
                            <a:lnTo>
                              <a:pt x="682" y="400"/>
                            </a:lnTo>
                            <a:lnTo>
                              <a:pt x="682" y="311"/>
                            </a:lnTo>
                            <a:lnTo>
                              <a:pt x="682" y="436"/>
                            </a:lnTo>
                            <a:lnTo>
                              <a:pt x="682" y="347"/>
                            </a:lnTo>
                            <a:lnTo>
                              <a:pt x="683" y="290"/>
                            </a:lnTo>
                            <a:lnTo>
                              <a:pt x="683" y="321"/>
                            </a:lnTo>
                            <a:lnTo>
                              <a:pt x="683" y="292"/>
                            </a:lnTo>
                            <a:lnTo>
                              <a:pt x="683" y="371"/>
                            </a:lnTo>
                            <a:lnTo>
                              <a:pt x="684" y="328"/>
                            </a:lnTo>
                            <a:lnTo>
                              <a:pt x="684" y="392"/>
                            </a:lnTo>
                            <a:lnTo>
                              <a:pt x="684" y="378"/>
                            </a:lnTo>
                            <a:lnTo>
                              <a:pt x="684" y="391"/>
                            </a:lnTo>
                            <a:lnTo>
                              <a:pt x="685" y="369"/>
                            </a:lnTo>
                            <a:lnTo>
                              <a:pt x="685" y="382"/>
                            </a:lnTo>
                            <a:lnTo>
                              <a:pt x="685" y="251"/>
                            </a:lnTo>
                            <a:lnTo>
                              <a:pt x="686" y="248"/>
                            </a:lnTo>
                            <a:lnTo>
                              <a:pt x="686" y="213"/>
                            </a:lnTo>
                            <a:lnTo>
                              <a:pt x="686" y="214"/>
                            </a:lnTo>
                            <a:lnTo>
                              <a:pt x="686" y="247"/>
                            </a:lnTo>
                            <a:lnTo>
                              <a:pt x="687" y="226"/>
                            </a:lnTo>
                            <a:lnTo>
                              <a:pt x="687" y="203"/>
                            </a:lnTo>
                            <a:lnTo>
                              <a:pt x="687" y="129"/>
                            </a:lnTo>
                            <a:lnTo>
                              <a:pt x="687" y="164"/>
                            </a:lnTo>
                            <a:lnTo>
                              <a:pt x="688" y="137"/>
                            </a:lnTo>
                            <a:lnTo>
                              <a:pt x="688" y="140"/>
                            </a:lnTo>
                            <a:lnTo>
                              <a:pt x="688" y="170"/>
                            </a:lnTo>
                            <a:lnTo>
                              <a:pt x="688" y="258"/>
                            </a:lnTo>
                            <a:lnTo>
                              <a:pt x="689" y="206"/>
                            </a:lnTo>
                            <a:lnTo>
                              <a:pt x="689" y="220"/>
                            </a:lnTo>
                            <a:lnTo>
                              <a:pt x="689" y="299"/>
                            </a:lnTo>
                            <a:lnTo>
                              <a:pt x="690" y="274"/>
                            </a:lnTo>
                            <a:lnTo>
                              <a:pt x="690" y="171"/>
                            </a:lnTo>
                            <a:lnTo>
                              <a:pt x="690" y="132"/>
                            </a:lnTo>
                            <a:lnTo>
                              <a:pt x="690" y="97"/>
                            </a:lnTo>
                            <a:lnTo>
                              <a:pt x="691" y="114"/>
                            </a:lnTo>
                            <a:lnTo>
                              <a:pt x="691" y="133"/>
                            </a:lnTo>
                            <a:lnTo>
                              <a:pt x="691" y="235"/>
                            </a:lnTo>
                            <a:lnTo>
                              <a:pt x="691" y="276"/>
                            </a:lnTo>
                            <a:lnTo>
                              <a:pt x="692" y="358"/>
                            </a:lnTo>
                            <a:lnTo>
                              <a:pt x="692" y="336"/>
                            </a:lnTo>
                            <a:lnTo>
                              <a:pt x="692" y="347"/>
                            </a:lnTo>
                            <a:lnTo>
                              <a:pt x="692" y="325"/>
                            </a:lnTo>
                            <a:lnTo>
                              <a:pt x="693" y="302"/>
                            </a:lnTo>
                            <a:lnTo>
                              <a:pt x="693" y="229"/>
                            </a:lnTo>
                            <a:lnTo>
                              <a:pt x="693" y="229"/>
                            </a:lnTo>
                            <a:lnTo>
                              <a:pt x="694" y="213"/>
                            </a:lnTo>
                            <a:lnTo>
                              <a:pt x="694" y="215"/>
                            </a:lnTo>
                            <a:lnTo>
                              <a:pt x="694" y="234"/>
                            </a:lnTo>
                            <a:lnTo>
                              <a:pt x="694" y="294"/>
                            </a:lnTo>
                            <a:lnTo>
                              <a:pt x="695" y="240"/>
                            </a:lnTo>
                            <a:lnTo>
                              <a:pt x="695" y="199"/>
                            </a:lnTo>
                            <a:lnTo>
                              <a:pt x="695" y="262"/>
                            </a:lnTo>
                            <a:lnTo>
                              <a:pt x="695" y="248"/>
                            </a:lnTo>
                            <a:lnTo>
                              <a:pt x="696" y="272"/>
                            </a:lnTo>
                            <a:lnTo>
                              <a:pt x="696" y="255"/>
                            </a:lnTo>
                            <a:lnTo>
                              <a:pt x="696" y="253"/>
                            </a:lnTo>
                            <a:lnTo>
                              <a:pt x="697" y="281"/>
                            </a:lnTo>
                            <a:lnTo>
                              <a:pt x="697" y="285"/>
                            </a:lnTo>
                            <a:lnTo>
                              <a:pt x="697" y="253"/>
                            </a:lnTo>
                            <a:lnTo>
                              <a:pt x="697" y="294"/>
                            </a:lnTo>
                            <a:lnTo>
                              <a:pt x="697" y="320"/>
                            </a:lnTo>
                            <a:lnTo>
                              <a:pt x="698" y="334"/>
                            </a:lnTo>
                            <a:lnTo>
                              <a:pt x="698" y="327"/>
                            </a:lnTo>
                            <a:lnTo>
                              <a:pt x="698" y="325"/>
                            </a:lnTo>
                            <a:lnTo>
                              <a:pt x="698" y="358"/>
                            </a:lnTo>
                            <a:lnTo>
                              <a:pt x="698" y="354"/>
                            </a:lnTo>
                            <a:lnTo>
                              <a:pt x="699" y="325"/>
                            </a:lnTo>
                            <a:lnTo>
                              <a:pt x="699" y="323"/>
                            </a:lnTo>
                            <a:lnTo>
                              <a:pt x="699" y="352"/>
                            </a:lnTo>
                            <a:lnTo>
                              <a:pt x="699" y="334"/>
                            </a:lnTo>
                            <a:lnTo>
                              <a:pt x="699" y="354"/>
                            </a:lnTo>
                            <a:lnTo>
                              <a:pt x="700" y="293"/>
                            </a:lnTo>
                            <a:lnTo>
                              <a:pt x="700" y="275"/>
                            </a:lnTo>
                            <a:lnTo>
                              <a:pt x="700" y="286"/>
                            </a:lnTo>
                            <a:lnTo>
                              <a:pt x="701" y="306"/>
                            </a:lnTo>
                            <a:lnTo>
                              <a:pt x="701" y="335"/>
                            </a:lnTo>
                            <a:lnTo>
                              <a:pt x="701" y="324"/>
                            </a:lnTo>
                            <a:lnTo>
                              <a:pt x="701" y="346"/>
                            </a:lnTo>
                            <a:lnTo>
                              <a:pt x="701" y="358"/>
                            </a:lnTo>
                            <a:lnTo>
                              <a:pt x="702" y="348"/>
                            </a:lnTo>
                            <a:lnTo>
                              <a:pt x="702" y="383"/>
                            </a:lnTo>
                            <a:lnTo>
                              <a:pt x="702" y="415"/>
                            </a:lnTo>
                            <a:lnTo>
                              <a:pt x="702" y="334"/>
                            </a:lnTo>
                            <a:lnTo>
                              <a:pt x="703" y="328"/>
                            </a:lnTo>
                            <a:lnTo>
                              <a:pt x="703" y="402"/>
                            </a:lnTo>
                            <a:lnTo>
                              <a:pt x="703" y="385"/>
                            </a:lnTo>
                            <a:lnTo>
                              <a:pt x="704" y="303"/>
                            </a:lnTo>
                            <a:lnTo>
                              <a:pt x="704" y="289"/>
                            </a:lnTo>
                            <a:lnTo>
                              <a:pt x="704" y="338"/>
                            </a:lnTo>
                            <a:lnTo>
                              <a:pt x="705" y="342"/>
                            </a:lnTo>
                            <a:lnTo>
                              <a:pt x="705" y="336"/>
                            </a:lnTo>
                            <a:lnTo>
                              <a:pt x="705" y="341"/>
                            </a:lnTo>
                            <a:lnTo>
                              <a:pt x="705" y="363"/>
                            </a:lnTo>
                            <a:lnTo>
                              <a:pt x="706" y="378"/>
                            </a:lnTo>
                            <a:lnTo>
                              <a:pt x="706" y="398"/>
                            </a:lnTo>
                            <a:lnTo>
                              <a:pt x="706" y="407"/>
                            </a:lnTo>
                            <a:lnTo>
                              <a:pt x="706" y="379"/>
                            </a:lnTo>
                            <a:lnTo>
                              <a:pt x="706" y="359"/>
                            </a:lnTo>
                            <a:lnTo>
                              <a:pt x="707" y="354"/>
                            </a:lnTo>
                            <a:lnTo>
                              <a:pt x="707" y="359"/>
                            </a:lnTo>
                            <a:lnTo>
                              <a:pt x="707" y="382"/>
                            </a:lnTo>
                            <a:lnTo>
                              <a:pt x="708" y="367"/>
                            </a:lnTo>
                            <a:lnTo>
                              <a:pt x="708" y="354"/>
                            </a:lnTo>
                            <a:lnTo>
                              <a:pt x="708" y="366"/>
                            </a:lnTo>
                            <a:lnTo>
                              <a:pt x="708" y="364"/>
                            </a:lnTo>
                            <a:lnTo>
                              <a:pt x="709" y="377"/>
                            </a:lnTo>
                            <a:lnTo>
                              <a:pt x="709" y="368"/>
                            </a:lnTo>
                            <a:lnTo>
                              <a:pt x="709" y="327"/>
                            </a:lnTo>
                            <a:lnTo>
                              <a:pt x="710" y="371"/>
                            </a:lnTo>
                            <a:lnTo>
                              <a:pt x="710" y="379"/>
                            </a:lnTo>
                            <a:lnTo>
                              <a:pt x="710" y="389"/>
                            </a:lnTo>
                            <a:lnTo>
                              <a:pt x="710" y="382"/>
                            </a:lnTo>
                            <a:lnTo>
                              <a:pt x="710" y="356"/>
                            </a:lnTo>
                            <a:lnTo>
                              <a:pt x="711" y="332"/>
                            </a:lnTo>
                            <a:lnTo>
                              <a:pt x="711" y="330"/>
                            </a:lnTo>
                            <a:lnTo>
                              <a:pt x="712" y="226"/>
                            </a:lnTo>
                            <a:lnTo>
                              <a:pt x="712" y="223"/>
                            </a:lnTo>
                            <a:lnTo>
                              <a:pt x="712" y="258"/>
                            </a:lnTo>
                            <a:lnTo>
                              <a:pt x="712" y="286"/>
                            </a:lnTo>
                            <a:lnTo>
                              <a:pt x="713" y="305"/>
                            </a:lnTo>
                            <a:lnTo>
                              <a:pt x="713" y="302"/>
                            </a:lnTo>
                            <a:lnTo>
                              <a:pt x="713" y="326"/>
                            </a:lnTo>
                            <a:lnTo>
                              <a:pt x="714" y="367"/>
                            </a:lnTo>
                            <a:lnTo>
                              <a:pt x="714" y="345"/>
                            </a:lnTo>
                            <a:lnTo>
                              <a:pt x="714" y="292"/>
                            </a:lnTo>
                            <a:lnTo>
                              <a:pt x="714" y="282"/>
                            </a:lnTo>
                            <a:lnTo>
                              <a:pt x="715" y="270"/>
                            </a:lnTo>
                            <a:lnTo>
                              <a:pt x="715" y="307"/>
                            </a:lnTo>
                            <a:lnTo>
                              <a:pt x="715" y="292"/>
                            </a:lnTo>
                            <a:lnTo>
                              <a:pt x="715" y="246"/>
                            </a:lnTo>
                            <a:lnTo>
                              <a:pt x="715" y="269"/>
                            </a:lnTo>
                            <a:lnTo>
                              <a:pt x="716" y="227"/>
                            </a:lnTo>
                            <a:lnTo>
                              <a:pt x="716" y="248"/>
                            </a:lnTo>
                            <a:lnTo>
                              <a:pt x="716" y="239"/>
                            </a:lnTo>
                            <a:lnTo>
                              <a:pt x="716" y="191"/>
                            </a:lnTo>
                            <a:lnTo>
                              <a:pt x="716" y="164"/>
                            </a:lnTo>
                            <a:lnTo>
                              <a:pt x="717" y="217"/>
                            </a:lnTo>
                            <a:lnTo>
                              <a:pt x="717" y="217"/>
                            </a:lnTo>
                            <a:lnTo>
                              <a:pt x="717" y="162"/>
                            </a:lnTo>
                            <a:lnTo>
                              <a:pt x="717" y="236"/>
                            </a:lnTo>
                            <a:lnTo>
                              <a:pt x="718" y="234"/>
                            </a:lnTo>
                            <a:lnTo>
                              <a:pt x="718" y="225"/>
                            </a:lnTo>
                            <a:lnTo>
                              <a:pt x="718" y="228"/>
                            </a:lnTo>
                            <a:lnTo>
                              <a:pt x="718" y="252"/>
                            </a:lnTo>
                            <a:lnTo>
                              <a:pt x="718" y="319"/>
                            </a:lnTo>
                            <a:lnTo>
                              <a:pt x="719" y="231"/>
                            </a:lnTo>
                            <a:lnTo>
                              <a:pt x="719" y="240"/>
                            </a:lnTo>
                            <a:lnTo>
                              <a:pt x="719" y="208"/>
                            </a:lnTo>
                            <a:lnTo>
                              <a:pt x="719" y="162"/>
                            </a:lnTo>
                            <a:lnTo>
                              <a:pt x="720" y="155"/>
                            </a:lnTo>
                            <a:lnTo>
                              <a:pt x="720" y="143"/>
                            </a:lnTo>
                            <a:lnTo>
                              <a:pt x="720" y="191"/>
                            </a:lnTo>
                            <a:lnTo>
                              <a:pt x="720" y="202"/>
                            </a:lnTo>
                            <a:lnTo>
                              <a:pt x="721" y="199"/>
                            </a:lnTo>
                            <a:lnTo>
                              <a:pt x="721" y="247"/>
                            </a:lnTo>
                            <a:lnTo>
                              <a:pt x="721" y="285"/>
                            </a:lnTo>
                            <a:lnTo>
                              <a:pt x="721" y="354"/>
                            </a:lnTo>
                            <a:lnTo>
                              <a:pt x="721" y="339"/>
                            </a:lnTo>
                            <a:lnTo>
                              <a:pt x="722" y="359"/>
                            </a:lnTo>
                            <a:lnTo>
                              <a:pt x="722" y="389"/>
                            </a:lnTo>
                            <a:lnTo>
                              <a:pt x="722" y="353"/>
                            </a:lnTo>
                            <a:lnTo>
                              <a:pt x="722" y="339"/>
                            </a:lnTo>
                            <a:lnTo>
                              <a:pt x="723" y="331"/>
                            </a:lnTo>
                            <a:lnTo>
                              <a:pt x="723" y="264"/>
                            </a:lnTo>
                            <a:lnTo>
                              <a:pt x="723" y="243"/>
                            </a:lnTo>
                            <a:lnTo>
                              <a:pt x="723" y="225"/>
                            </a:lnTo>
                            <a:lnTo>
                              <a:pt x="724" y="249"/>
                            </a:lnTo>
                            <a:lnTo>
                              <a:pt x="724" y="231"/>
                            </a:lnTo>
                            <a:lnTo>
                              <a:pt x="724" y="265"/>
                            </a:lnTo>
                            <a:lnTo>
                              <a:pt x="724" y="313"/>
                            </a:lnTo>
                            <a:lnTo>
                              <a:pt x="725" y="259"/>
                            </a:lnTo>
                            <a:lnTo>
                              <a:pt x="725" y="230"/>
                            </a:lnTo>
                            <a:lnTo>
                              <a:pt x="725" y="233"/>
                            </a:lnTo>
                            <a:lnTo>
                              <a:pt x="725" y="222"/>
                            </a:lnTo>
                            <a:lnTo>
                              <a:pt x="726" y="293"/>
                            </a:lnTo>
                            <a:lnTo>
                              <a:pt x="726" y="321"/>
                            </a:lnTo>
                            <a:lnTo>
                              <a:pt x="727" y="362"/>
                            </a:lnTo>
                            <a:lnTo>
                              <a:pt x="727" y="382"/>
                            </a:lnTo>
                            <a:lnTo>
                              <a:pt x="727" y="336"/>
                            </a:lnTo>
                            <a:lnTo>
                              <a:pt x="727" y="337"/>
                            </a:lnTo>
                            <a:lnTo>
                              <a:pt x="728" y="358"/>
                            </a:lnTo>
                            <a:lnTo>
                              <a:pt x="728" y="347"/>
                            </a:lnTo>
                            <a:lnTo>
                              <a:pt x="728" y="328"/>
                            </a:lnTo>
                            <a:lnTo>
                              <a:pt x="728" y="332"/>
                            </a:lnTo>
                            <a:lnTo>
                              <a:pt x="729" y="304"/>
                            </a:lnTo>
                            <a:lnTo>
                              <a:pt x="729" y="327"/>
                            </a:lnTo>
                            <a:lnTo>
                              <a:pt x="729" y="355"/>
                            </a:lnTo>
                            <a:lnTo>
                              <a:pt x="729" y="304"/>
                            </a:lnTo>
                            <a:lnTo>
                              <a:pt x="730" y="326"/>
                            </a:lnTo>
                            <a:lnTo>
                              <a:pt x="730" y="359"/>
                            </a:lnTo>
                            <a:lnTo>
                              <a:pt x="730" y="350"/>
                            </a:lnTo>
                            <a:lnTo>
                              <a:pt x="730" y="297"/>
                            </a:lnTo>
                            <a:lnTo>
                              <a:pt x="730" y="322"/>
                            </a:lnTo>
                            <a:lnTo>
                              <a:pt x="731" y="296"/>
                            </a:lnTo>
                            <a:lnTo>
                              <a:pt x="731" y="291"/>
                            </a:lnTo>
                            <a:lnTo>
                              <a:pt x="731" y="275"/>
                            </a:lnTo>
                            <a:lnTo>
                              <a:pt x="731" y="361"/>
                            </a:lnTo>
                            <a:lnTo>
                              <a:pt x="731" y="387"/>
                            </a:lnTo>
                            <a:lnTo>
                              <a:pt x="732" y="295"/>
                            </a:lnTo>
                            <a:lnTo>
                              <a:pt x="732" y="294"/>
                            </a:lnTo>
                            <a:lnTo>
                              <a:pt x="732" y="345"/>
                            </a:lnTo>
                            <a:lnTo>
                              <a:pt x="733" y="382"/>
                            </a:lnTo>
                            <a:lnTo>
                              <a:pt x="733" y="457"/>
                            </a:lnTo>
                            <a:lnTo>
                              <a:pt x="733" y="454"/>
                            </a:lnTo>
                            <a:lnTo>
                              <a:pt x="733" y="425"/>
                            </a:lnTo>
                            <a:lnTo>
                              <a:pt x="734" y="413"/>
                            </a:lnTo>
                            <a:lnTo>
                              <a:pt x="734" y="423"/>
                            </a:lnTo>
                            <a:lnTo>
                              <a:pt x="734" y="438"/>
                            </a:lnTo>
                            <a:lnTo>
                              <a:pt x="735" y="425"/>
                            </a:lnTo>
                            <a:lnTo>
                              <a:pt x="735" y="379"/>
                            </a:lnTo>
                            <a:lnTo>
                              <a:pt x="735" y="416"/>
                            </a:lnTo>
                            <a:lnTo>
                              <a:pt x="735" y="349"/>
                            </a:lnTo>
                            <a:lnTo>
                              <a:pt x="736" y="372"/>
                            </a:lnTo>
                            <a:lnTo>
                              <a:pt x="736" y="361"/>
                            </a:lnTo>
                            <a:lnTo>
                              <a:pt x="736" y="377"/>
                            </a:lnTo>
                            <a:lnTo>
                              <a:pt x="737" y="350"/>
                            </a:lnTo>
                            <a:lnTo>
                              <a:pt x="737" y="303"/>
                            </a:lnTo>
                            <a:lnTo>
                              <a:pt x="737" y="320"/>
                            </a:lnTo>
                            <a:lnTo>
                              <a:pt x="737" y="304"/>
                            </a:lnTo>
                            <a:lnTo>
                              <a:pt x="738" y="266"/>
                            </a:lnTo>
                            <a:lnTo>
                              <a:pt x="738" y="257"/>
                            </a:lnTo>
                            <a:lnTo>
                              <a:pt x="738" y="243"/>
                            </a:lnTo>
                            <a:lnTo>
                              <a:pt x="738" y="269"/>
                            </a:lnTo>
                            <a:lnTo>
                              <a:pt x="739" y="273"/>
                            </a:lnTo>
                            <a:lnTo>
                              <a:pt x="739" y="302"/>
                            </a:lnTo>
                            <a:lnTo>
                              <a:pt x="739" y="265"/>
                            </a:lnTo>
                            <a:lnTo>
                              <a:pt x="739" y="257"/>
                            </a:lnTo>
                            <a:lnTo>
                              <a:pt x="740" y="297"/>
                            </a:lnTo>
                            <a:lnTo>
                              <a:pt x="740" y="307"/>
                            </a:lnTo>
                            <a:lnTo>
                              <a:pt x="740" y="290"/>
                            </a:lnTo>
                            <a:lnTo>
                              <a:pt x="740" y="320"/>
                            </a:lnTo>
                            <a:lnTo>
                              <a:pt x="740" y="304"/>
                            </a:lnTo>
                            <a:lnTo>
                              <a:pt x="741" y="296"/>
                            </a:lnTo>
                            <a:lnTo>
                              <a:pt x="741" y="305"/>
                            </a:lnTo>
                            <a:lnTo>
                              <a:pt x="741" y="257"/>
                            </a:lnTo>
                            <a:lnTo>
                              <a:pt x="741" y="252"/>
                            </a:lnTo>
                            <a:lnTo>
                              <a:pt x="742" y="250"/>
                            </a:lnTo>
                            <a:lnTo>
                              <a:pt x="742" y="252"/>
                            </a:lnTo>
                            <a:lnTo>
                              <a:pt x="742" y="212"/>
                            </a:lnTo>
                            <a:lnTo>
                              <a:pt x="742" y="222"/>
                            </a:lnTo>
                            <a:lnTo>
                              <a:pt x="743" y="263"/>
                            </a:lnTo>
                            <a:lnTo>
                              <a:pt x="743" y="272"/>
                            </a:lnTo>
                            <a:lnTo>
                              <a:pt x="743" y="307"/>
                            </a:lnTo>
                            <a:lnTo>
                              <a:pt x="744" y="329"/>
                            </a:lnTo>
                            <a:lnTo>
                              <a:pt x="744" y="375"/>
                            </a:lnTo>
                            <a:lnTo>
                              <a:pt x="744" y="316"/>
                            </a:lnTo>
                            <a:lnTo>
                              <a:pt x="744" y="310"/>
                            </a:lnTo>
                            <a:lnTo>
                              <a:pt x="745" y="335"/>
                            </a:lnTo>
                            <a:lnTo>
                              <a:pt x="745" y="335"/>
                            </a:lnTo>
                            <a:lnTo>
                              <a:pt x="745" y="300"/>
                            </a:lnTo>
                            <a:lnTo>
                              <a:pt x="746" y="346"/>
                            </a:lnTo>
                            <a:lnTo>
                              <a:pt x="746" y="351"/>
                            </a:lnTo>
                            <a:lnTo>
                              <a:pt x="746" y="328"/>
                            </a:lnTo>
                            <a:lnTo>
                              <a:pt x="746" y="323"/>
                            </a:lnTo>
                            <a:lnTo>
                              <a:pt x="747" y="272"/>
                            </a:lnTo>
                            <a:lnTo>
                              <a:pt x="747" y="269"/>
                            </a:lnTo>
                            <a:lnTo>
                              <a:pt x="747" y="234"/>
                            </a:lnTo>
                            <a:lnTo>
                              <a:pt x="747" y="255"/>
                            </a:lnTo>
                            <a:lnTo>
                              <a:pt x="748" y="272"/>
                            </a:lnTo>
                            <a:lnTo>
                              <a:pt x="748" y="244"/>
                            </a:lnTo>
                            <a:lnTo>
                              <a:pt x="748" y="246"/>
                            </a:lnTo>
                            <a:lnTo>
                              <a:pt x="748" y="284"/>
                            </a:lnTo>
                            <a:lnTo>
                              <a:pt x="749" y="228"/>
                            </a:lnTo>
                            <a:lnTo>
                              <a:pt x="749" y="188"/>
                            </a:lnTo>
                            <a:lnTo>
                              <a:pt x="749" y="234"/>
                            </a:lnTo>
                            <a:lnTo>
                              <a:pt x="749" y="148"/>
                            </a:lnTo>
                            <a:lnTo>
                              <a:pt x="750" y="160"/>
                            </a:lnTo>
                            <a:lnTo>
                              <a:pt x="750" y="155"/>
                            </a:lnTo>
                            <a:lnTo>
                              <a:pt x="750" y="159"/>
                            </a:lnTo>
                            <a:lnTo>
                              <a:pt x="750" y="236"/>
                            </a:lnTo>
                            <a:lnTo>
                              <a:pt x="750" y="243"/>
                            </a:lnTo>
                            <a:lnTo>
                              <a:pt x="751" y="230"/>
                            </a:lnTo>
                            <a:lnTo>
                              <a:pt x="751" y="236"/>
                            </a:lnTo>
                            <a:lnTo>
                              <a:pt x="751" y="284"/>
                            </a:lnTo>
                            <a:lnTo>
                              <a:pt x="752" y="291"/>
                            </a:lnTo>
                            <a:lnTo>
                              <a:pt x="752" y="264"/>
                            </a:lnTo>
                            <a:lnTo>
                              <a:pt x="752" y="250"/>
                            </a:lnTo>
                            <a:lnTo>
                              <a:pt x="752" y="272"/>
                            </a:lnTo>
                            <a:lnTo>
                              <a:pt x="753" y="241"/>
                            </a:lnTo>
                            <a:lnTo>
                              <a:pt x="753" y="234"/>
                            </a:lnTo>
                            <a:lnTo>
                              <a:pt x="753" y="321"/>
                            </a:lnTo>
                            <a:lnTo>
                              <a:pt x="753" y="313"/>
                            </a:lnTo>
                            <a:lnTo>
                              <a:pt x="754" y="227"/>
                            </a:lnTo>
                            <a:lnTo>
                              <a:pt x="754" y="247"/>
                            </a:lnTo>
                            <a:lnTo>
                              <a:pt x="754" y="262"/>
                            </a:lnTo>
                            <a:lnTo>
                              <a:pt x="755" y="305"/>
                            </a:lnTo>
                            <a:lnTo>
                              <a:pt x="755" y="302"/>
                            </a:lnTo>
                            <a:lnTo>
                              <a:pt x="755" y="310"/>
                            </a:lnTo>
                            <a:lnTo>
                              <a:pt x="755" y="325"/>
                            </a:lnTo>
                            <a:lnTo>
                              <a:pt x="755" y="303"/>
                            </a:lnTo>
                            <a:lnTo>
                              <a:pt x="755" y="293"/>
                            </a:lnTo>
                            <a:lnTo>
                              <a:pt x="756" y="289"/>
                            </a:lnTo>
                            <a:lnTo>
                              <a:pt x="756" y="342"/>
                            </a:lnTo>
                            <a:lnTo>
                              <a:pt x="756" y="341"/>
                            </a:lnTo>
                            <a:lnTo>
                              <a:pt x="756" y="261"/>
                            </a:lnTo>
                            <a:lnTo>
                              <a:pt x="757" y="263"/>
                            </a:lnTo>
                            <a:lnTo>
                              <a:pt x="757" y="279"/>
                            </a:lnTo>
                            <a:lnTo>
                              <a:pt x="757" y="278"/>
                            </a:lnTo>
                            <a:lnTo>
                              <a:pt x="757" y="305"/>
                            </a:lnTo>
                            <a:lnTo>
                              <a:pt x="757" y="320"/>
                            </a:lnTo>
                            <a:lnTo>
                              <a:pt x="758" y="287"/>
                            </a:lnTo>
                            <a:lnTo>
                              <a:pt x="758" y="306"/>
                            </a:lnTo>
                            <a:lnTo>
                              <a:pt x="758" y="305"/>
                            </a:lnTo>
                            <a:lnTo>
                              <a:pt x="759" y="375"/>
                            </a:lnTo>
                            <a:lnTo>
                              <a:pt x="759" y="362"/>
                            </a:lnTo>
                            <a:lnTo>
                              <a:pt x="759" y="370"/>
                            </a:lnTo>
                            <a:lnTo>
                              <a:pt x="759" y="364"/>
                            </a:lnTo>
                            <a:lnTo>
                              <a:pt x="759" y="413"/>
                            </a:lnTo>
                            <a:lnTo>
                              <a:pt x="760" y="396"/>
                            </a:lnTo>
                            <a:lnTo>
                              <a:pt x="760" y="381"/>
                            </a:lnTo>
                            <a:lnTo>
                              <a:pt x="761" y="302"/>
                            </a:lnTo>
                            <a:lnTo>
                              <a:pt x="761" y="319"/>
                            </a:lnTo>
                            <a:lnTo>
                              <a:pt x="761" y="246"/>
                            </a:lnTo>
                            <a:lnTo>
                              <a:pt x="761" y="303"/>
                            </a:lnTo>
                            <a:lnTo>
                              <a:pt x="762" y="348"/>
                            </a:lnTo>
                            <a:lnTo>
                              <a:pt x="762" y="318"/>
                            </a:lnTo>
                            <a:lnTo>
                              <a:pt x="762" y="349"/>
                            </a:lnTo>
                            <a:lnTo>
                              <a:pt x="763" y="402"/>
                            </a:lnTo>
                            <a:lnTo>
                              <a:pt x="763" y="426"/>
                            </a:lnTo>
                            <a:lnTo>
                              <a:pt x="763" y="371"/>
                            </a:lnTo>
                            <a:lnTo>
                              <a:pt x="763" y="405"/>
                            </a:lnTo>
                            <a:lnTo>
                              <a:pt x="763" y="466"/>
                            </a:lnTo>
                            <a:lnTo>
                              <a:pt x="764" y="365"/>
                            </a:lnTo>
                            <a:lnTo>
                              <a:pt x="764" y="403"/>
                            </a:lnTo>
                            <a:lnTo>
                              <a:pt x="764" y="405"/>
                            </a:lnTo>
                            <a:lnTo>
                              <a:pt x="764" y="394"/>
                            </a:lnTo>
                            <a:lnTo>
                              <a:pt x="764" y="400"/>
                            </a:lnTo>
                            <a:lnTo>
                              <a:pt x="765" y="433"/>
                            </a:lnTo>
                            <a:lnTo>
                              <a:pt x="765" y="437"/>
                            </a:lnTo>
                            <a:lnTo>
                              <a:pt x="765" y="414"/>
                            </a:lnTo>
                            <a:lnTo>
                              <a:pt x="765" y="413"/>
                            </a:lnTo>
                            <a:lnTo>
                              <a:pt x="765" y="439"/>
                            </a:lnTo>
                            <a:lnTo>
                              <a:pt x="766" y="365"/>
                            </a:lnTo>
                            <a:lnTo>
                              <a:pt x="766" y="393"/>
                            </a:lnTo>
                            <a:lnTo>
                              <a:pt x="766" y="403"/>
                            </a:lnTo>
                            <a:lnTo>
                              <a:pt x="766" y="354"/>
                            </a:lnTo>
                            <a:lnTo>
                              <a:pt x="767" y="369"/>
                            </a:lnTo>
                            <a:lnTo>
                              <a:pt x="767" y="315"/>
                            </a:lnTo>
                            <a:lnTo>
                              <a:pt x="767" y="342"/>
                            </a:lnTo>
                            <a:lnTo>
                              <a:pt x="768" y="279"/>
                            </a:lnTo>
                            <a:lnTo>
                              <a:pt x="768" y="344"/>
                            </a:lnTo>
                            <a:lnTo>
                              <a:pt x="768" y="253"/>
                            </a:lnTo>
                            <a:lnTo>
                              <a:pt x="769" y="256"/>
                            </a:lnTo>
                            <a:lnTo>
                              <a:pt x="769" y="258"/>
                            </a:lnTo>
                            <a:lnTo>
                              <a:pt x="769" y="231"/>
                            </a:lnTo>
                            <a:lnTo>
                              <a:pt x="769" y="195"/>
                            </a:lnTo>
                            <a:lnTo>
                              <a:pt x="770" y="170"/>
                            </a:lnTo>
                            <a:lnTo>
                              <a:pt x="770" y="187"/>
                            </a:lnTo>
                            <a:lnTo>
                              <a:pt x="770" y="143"/>
                            </a:lnTo>
                            <a:lnTo>
                              <a:pt x="770" y="159"/>
                            </a:lnTo>
                            <a:lnTo>
                              <a:pt x="771" y="143"/>
                            </a:lnTo>
                            <a:lnTo>
                              <a:pt x="771" y="195"/>
                            </a:lnTo>
                            <a:lnTo>
                              <a:pt x="771" y="159"/>
                            </a:lnTo>
                            <a:lnTo>
                              <a:pt x="771" y="175"/>
                            </a:lnTo>
                            <a:lnTo>
                              <a:pt x="772" y="141"/>
                            </a:lnTo>
                            <a:lnTo>
                              <a:pt x="772" y="106"/>
                            </a:lnTo>
                            <a:lnTo>
                              <a:pt x="772" y="134"/>
                            </a:lnTo>
                            <a:lnTo>
                              <a:pt x="772" y="108"/>
                            </a:lnTo>
                            <a:lnTo>
                              <a:pt x="772" y="135"/>
                            </a:lnTo>
                            <a:lnTo>
                              <a:pt x="773" y="62"/>
                            </a:lnTo>
                            <a:lnTo>
                              <a:pt x="773" y="83"/>
                            </a:lnTo>
                            <a:lnTo>
                              <a:pt x="773" y="89"/>
                            </a:lnTo>
                            <a:lnTo>
                              <a:pt x="774" y="166"/>
                            </a:lnTo>
                            <a:lnTo>
                              <a:pt x="774" y="170"/>
                            </a:lnTo>
                            <a:lnTo>
                              <a:pt x="774" y="188"/>
                            </a:lnTo>
                            <a:lnTo>
                              <a:pt x="774" y="248"/>
                            </a:lnTo>
                            <a:lnTo>
                              <a:pt x="775" y="96"/>
                            </a:lnTo>
                            <a:lnTo>
                              <a:pt x="775" y="97"/>
                            </a:lnTo>
                            <a:lnTo>
                              <a:pt x="775" y="116"/>
                            </a:lnTo>
                            <a:lnTo>
                              <a:pt x="776" y="130"/>
                            </a:lnTo>
                            <a:lnTo>
                              <a:pt x="776" y="180"/>
                            </a:lnTo>
                            <a:lnTo>
                              <a:pt x="776" y="154"/>
                            </a:lnTo>
                            <a:lnTo>
                              <a:pt x="776" y="209"/>
                            </a:lnTo>
                            <a:lnTo>
                              <a:pt x="776" y="220"/>
                            </a:lnTo>
                            <a:lnTo>
                              <a:pt x="777" y="280"/>
                            </a:lnTo>
                            <a:lnTo>
                              <a:pt x="777" y="287"/>
                            </a:lnTo>
                            <a:lnTo>
                              <a:pt x="778" y="193"/>
                            </a:lnTo>
                            <a:lnTo>
                              <a:pt x="778" y="178"/>
                            </a:lnTo>
                            <a:lnTo>
                              <a:pt x="778" y="354"/>
                            </a:lnTo>
                            <a:lnTo>
                              <a:pt x="779" y="354"/>
                            </a:lnTo>
                            <a:lnTo>
                              <a:pt x="779" y="270"/>
                            </a:lnTo>
                            <a:lnTo>
                              <a:pt x="779" y="199"/>
                            </a:lnTo>
                            <a:lnTo>
                              <a:pt x="779" y="255"/>
                            </a:lnTo>
                            <a:lnTo>
                              <a:pt x="780" y="196"/>
                            </a:lnTo>
                            <a:lnTo>
                              <a:pt x="780" y="181"/>
                            </a:lnTo>
                            <a:lnTo>
                              <a:pt x="780" y="227"/>
                            </a:lnTo>
                            <a:lnTo>
                              <a:pt x="780" y="242"/>
                            </a:lnTo>
                            <a:lnTo>
                              <a:pt x="781" y="174"/>
                            </a:lnTo>
                            <a:lnTo>
                              <a:pt x="781" y="155"/>
                            </a:lnTo>
                            <a:lnTo>
                              <a:pt x="781" y="172"/>
                            </a:lnTo>
                            <a:lnTo>
                              <a:pt x="781" y="150"/>
                            </a:lnTo>
                            <a:lnTo>
                              <a:pt x="782" y="178"/>
                            </a:lnTo>
                            <a:lnTo>
                              <a:pt x="782" y="262"/>
                            </a:lnTo>
                            <a:lnTo>
                              <a:pt x="782" y="142"/>
                            </a:lnTo>
                            <a:lnTo>
                              <a:pt x="782" y="119"/>
                            </a:lnTo>
                            <a:lnTo>
                              <a:pt x="783" y="173"/>
                            </a:lnTo>
                            <a:lnTo>
                              <a:pt x="783" y="208"/>
                            </a:lnTo>
                            <a:lnTo>
                              <a:pt x="783" y="206"/>
                            </a:lnTo>
                            <a:lnTo>
                              <a:pt x="783" y="257"/>
                            </a:lnTo>
                            <a:lnTo>
                              <a:pt x="784" y="363"/>
                            </a:lnTo>
                            <a:lnTo>
                              <a:pt x="784" y="296"/>
                            </a:lnTo>
                            <a:lnTo>
                              <a:pt x="784" y="342"/>
                            </a:lnTo>
                            <a:lnTo>
                              <a:pt x="784" y="285"/>
                            </a:lnTo>
                            <a:lnTo>
                              <a:pt x="785" y="236"/>
                            </a:lnTo>
                            <a:lnTo>
                              <a:pt x="785" y="226"/>
                            </a:lnTo>
                            <a:lnTo>
                              <a:pt x="785" y="267"/>
                            </a:lnTo>
                            <a:lnTo>
                              <a:pt x="785" y="247"/>
                            </a:lnTo>
                            <a:lnTo>
                              <a:pt x="786" y="110"/>
                            </a:lnTo>
                            <a:lnTo>
                              <a:pt x="786" y="174"/>
                            </a:lnTo>
                            <a:lnTo>
                              <a:pt x="786" y="215"/>
                            </a:lnTo>
                            <a:lnTo>
                              <a:pt x="787" y="305"/>
                            </a:lnTo>
                            <a:lnTo>
                              <a:pt x="787" y="330"/>
                            </a:lnTo>
                            <a:lnTo>
                              <a:pt x="787" y="314"/>
                            </a:lnTo>
                            <a:lnTo>
                              <a:pt x="787" y="325"/>
                            </a:lnTo>
                            <a:lnTo>
                              <a:pt x="788" y="305"/>
                            </a:lnTo>
                            <a:lnTo>
                              <a:pt x="788" y="251"/>
                            </a:lnTo>
                            <a:lnTo>
                              <a:pt x="788" y="263"/>
                            </a:lnTo>
                            <a:lnTo>
                              <a:pt x="788" y="187"/>
                            </a:lnTo>
                            <a:lnTo>
                              <a:pt x="788" y="258"/>
                            </a:lnTo>
                            <a:lnTo>
                              <a:pt x="789" y="340"/>
                            </a:lnTo>
                            <a:lnTo>
                              <a:pt x="789" y="240"/>
                            </a:lnTo>
                            <a:lnTo>
                              <a:pt x="789" y="258"/>
                            </a:lnTo>
                            <a:lnTo>
                              <a:pt x="790" y="328"/>
                            </a:lnTo>
                            <a:lnTo>
                              <a:pt x="790" y="431"/>
                            </a:lnTo>
                            <a:lnTo>
                              <a:pt x="790" y="323"/>
                            </a:lnTo>
                            <a:lnTo>
                              <a:pt x="791" y="262"/>
                            </a:lnTo>
                            <a:lnTo>
                              <a:pt x="791" y="219"/>
                            </a:lnTo>
                            <a:lnTo>
                              <a:pt x="791" y="226"/>
                            </a:lnTo>
                            <a:lnTo>
                              <a:pt x="791" y="254"/>
                            </a:lnTo>
                            <a:lnTo>
                              <a:pt x="792" y="274"/>
                            </a:lnTo>
                            <a:lnTo>
                              <a:pt x="792" y="378"/>
                            </a:lnTo>
                            <a:lnTo>
                              <a:pt x="792" y="438"/>
                            </a:lnTo>
                            <a:lnTo>
                              <a:pt x="792" y="267"/>
                            </a:lnTo>
                            <a:lnTo>
                              <a:pt x="793" y="273"/>
                            </a:lnTo>
                            <a:lnTo>
                              <a:pt x="793" y="277"/>
                            </a:lnTo>
                            <a:lnTo>
                              <a:pt x="793" y="247"/>
                            </a:lnTo>
                            <a:lnTo>
                              <a:pt x="793" y="254"/>
                            </a:lnTo>
                            <a:lnTo>
                              <a:pt x="793" y="266"/>
                            </a:lnTo>
                            <a:lnTo>
                              <a:pt x="794" y="368"/>
                            </a:lnTo>
                            <a:lnTo>
                              <a:pt x="794" y="406"/>
                            </a:lnTo>
                            <a:lnTo>
                              <a:pt x="794" y="324"/>
                            </a:lnTo>
                            <a:lnTo>
                              <a:pt x="795" y="332"/>
                            </a:lnTo>
                            <a:lnTo>
                              <a:pt x="795" y="297"/>
                            </a:lnTo>
                            <a:lnTo>
                              <a:pt x="795" y="349"/>
                            </a:lnTo>
                            <a:lnTo>
                              <a:pt x="795" y="316"/>
                            </a:lnTo>
                            <a:lnTo>
                              <a:pt x="795" y="247"/>
                            </a:lnTo>
                            <a:lnTo>
                              <a:pt x="796" y="271"/>
                            </a:lnTo>
                            <a:lnTo>
                              <a:pt x="796" y="289"/>
                            </a:lnTo>
                            <a:lnTo>
                              <a:pt x="796" y="330"/>
                            </a:lnTo>
                            <a:lnTo>
                              <a:pt x="796" y="281"/>
                            </a:lnTo>
                            <a:lnTo>
                              <a:pt x="797" y="300"/>
                            </a:lnTo>
                            <a:lnTo>
                              <a:pt x="797" y="238"/>
                            </a:lnTo>
                            <a:lnTo>
                              <a:pt x="797" y="235"/>
                            </a:lnTo>
                            <a:lnTo>
                              <a:pt x="798" y="294"/>
                            </a:lnTo>
                            <a:lnTo>
                              <a:pt x="798" y="287"/>
                            </a:lnTo>
                            <a:lnTo>
                              <a:pt x="798" y="328"/>
                            </a:lnTo>
                            <a:lnTo>
                              <a:pt x="798" y="292"/>
                            </a:lnTo>
                            <a:lnTo>
                              <a:pt x="799" y="291"/>
                            </a:lnTo>
                            <a:lnTo>
                              <a:pt x="799" y="233"/>
                            </a:lnTo>
                            <a:lnTo>
                              <a:pt x="799" y="197"/>
                            </a:lnTo>
                            <a:lnTo>
                              <a:pt x="799" y="196"/>
                            </a:lnTo>
                            <a:lnTo>
                              <a:pt x="800" y="209"/>
                            </a:lnTo>
                            <a:lnTo>
                              <a:pt x="800" y="208"/>
                            </a:lnTo>
                            <a:lnTo>
                              <a:pt x="800" y="251"/>
                            </a:lnTo>
                            <a:lnTo>
                              <a:pt x="800" y="231"/>
                            </a:lnTo>
                            <a:lnTo>
                              <a:pt x="801" y="267"/>
                            </a:lnTo>
                            <a:lnTo>
                              <a:pt x="801" y="302"/>
                            </a:lnTo>
                            <a:lnTo>
                              <a:pt x="801" y="287"/>
                            </a:lnTo>
                            <a:lnTo>
                              <a:pt x="801" y="242"/>
                            </a:lnTo>
                            <a:lnTo>
                              <a:pt x="802" y="311"/>
                            </a:lnTo>
                            <a:lnTo>
                              <a:pt x="802" y="294"/>
                            </a:lnTo>
                            <a:lnTo>
                              <a:pt x="802" y="279"/>
                            </a:lnTo>
                            <a:lnTo>
                              <a:pt x="802" y="314"/>
                            </a:lnTo>
                            <a:lnTo>
                              <a:pt x="803" y="320"/>
                            </a:lnTo>
                            <a:lnTo>
                              <a:pt x="803" y="261"/>
                            </a:lnTo>
                            <a:lnTo>
                              <a:pt x="803" y="283"/>
                            </a:lnTo>
                            <a:lnTo>
                              <a:pt x="803" y="326"/>
                            </a:lnTo>
                            <a:lnTo>
                              <a:pt x="804" y="221"/>
                            </a:lnTo>
                            <a:lnTo>
                              <a:pt x="804" y="257"/>
                            </a:lnTo>
                            <a:lnTo>
                              <a:pt x="804" y="248"/>
                            </a:lnTo>
                            <a:lnTo>
                              <a:pt x="804" y="293"/>
                            </a:lnTo>
                            <a:lnTo>
                              <a:pt x="804" y="226"/>
                            </a:lnTo>
                            <a:lnTo>
                              <a:pt x="804" y="217"/>
                            </a:lnTo>
                            <a:lnTo>
                              <a:pt x="805" y="212"/>
                            </a:lnTo>
                            <a:lnTo>
                              <a:pt x="805" y="316"/>
                            </a:lnTo>
                            <a:lnTo>
                              <a:pt x="805" y="369"/>
                            </a:lnTo>
                            <a:lnTo>
                              <a:pt x="805" y="209"/>
                            </a:lnTo>
                            <a:lnTo>
                              <a:pt x="806" y="218"/>
                            </a:lnTo>
                            <a:lnTo>
                              <a:pt x="806" y="210"/>
                            </a:lnTo>
                            <a:lnTo>
                              <a:pt x="806" y="278"/>
                            </a:lnTo>
                            <a:lnTo>
                              <a:pt x="806" y="272"/>
                            </a:lnTo>
                            <a:lnTo>
                              <a:pt x="807" y="250"/>
                            </a:lnTo>
                            <a:lnTo>
                              <a:pt x="807" y="337"/>
                            </a:lnTo>
                            <a:lnTo>
                              <a:pt x="807" y="363"/>
                            </a:lnTo>
                            <a:lnTo>
                              <a:pt x="808" y="265"/>
                            </a:lnTo>
                            <a:lnTo>
                              <a:pt x="808" y="307"/>
                            </a:lnTo>
                            <a:lnTo>
                              <a:pt x="808" y="355"/>
                            </a:lnTo>
                            <a:lnTo>
                              <a:pt x="808" y="337"/>
                            </a:lnTo>
                            <a:lnTo>
                              <a:pt x="808" y="358"/>
                            </a:lnTo>
                            <a:lnTo>
                              <a:pt x="809" y="330"/>
                            </a:lnTo>
                            <a:lnTo>
                              <a:pt x="809" y="318"/>
                            </a:lnTo>
                            <a:lnTo>
                              <a:pt x="809" y="325"/>
                            </a:lnTo>
                            <a:lnTo>
                              <a:pt x="810" y="248"/>
                            </a:lnTo>
                            <a:lnTo>
                              <a:pt x="810" y="196"/>
                            </a:lnTo>
                            <a:lnTo>
                              <a:pt x="810" y="248"/>
                            </a:lnTo>
                            <a:lnTo>
                              <a:pt x="810" y="228"/>
                            </a:lnTo>
                            <a:lnTo>
                              <a:pt x="810" y="241"/>
                            </a:lnTo>
                            <a:lnTo>
                              <a:pt x="811" y="295"/>
                            </a:lnTo>
                            <a:lnTo>
                              <a:pt x="811" y="289"/>
                            </a:lnTo>
                            <a:lnTo>
                              <a:pt x="811" y="278"/>
                            </a:lnTo>
                            <a:lnTo>
                              <a:pt x="811" y="281"/>
                            </a:lnTo>
                            <a:lnTo>
                              <a:pt x="812" y="248"/>
                            </a:lnTo>
                            <a:lnTo>
                              <a:pt x="812" y="256"/>
                            </a:lnTo>
                            <a:lnTo>
                              <a:pt x="812" y="251"/>
                            </a:lnTo>
                            <a:lnTo>
                              <a:pt x="812" y="312"/>
                            </a:lnTo>
                            <a:lnTo>
                              <a:pt x="812" y="334"/>
                            </a:lnTo>
                            <a:lnTo>
                              <a:pt x="812" y="330"/>
                            </a:lnTo>
                            <a:lnTo>
                              <a:pt x="813" y="391"/>
                            </a:lnTo>
                            <a:lnTo>
                              <a:pt x="813" y="375"/>
                            </a:lnTo>
                            <a:lnTo>
                              <a:pt x="813" y="367"/>
                            </a:lnTo>
                            <a:lnTo>
                              <a:pt x="813" y="329"/>
                            </a:lnTo>
                            <a:lnTo>
                              <a:pt x="813" y="358"/>
                            </a:lnTo>
                            <a:lnTo>
                              <a:pt x="814" y="398"/>
                            </a:lnTo>
                            <a:lnTo>
                              <a:pt x="814" y="482"/>
                            </a:lnTo>
                            <a:lnTo>
                              <a:pt x="814" y="407"/>
                            </a:lnTo>
                            <a:lnTo>
                              <a:pt x="814" y="404"/>
                            </a:lnTo>
                            <a:lnTo>
                              <a:pt x="814" y="372"/>
                            </a:lnTo>
                            <a:lnTo>
                              <a:pt x="815" y="390"/>
                            </a:lnTo>
                            <a:lnTo>
                              <a:pt x="815" y="333"/>
                            </a:lnTo>
                            <a:lnTo>
                              <a:pt x="815" y="367"/>
                            </a:lnTo>
                            <a:lnTo>
                              <a:pt x="815" y="339"/>
                            </a:lnTo>
                            <a:lnTo>
                              <a:pt x="816" y="340"/>
                            </a:lnTo>
                            <a:lnTo>
                              <a:pt x="816" y="363"/>
                            </a:lnTo>
                            <a:lnTo>
                              <a:pt x="816" y="361"/>
                            </a:lnTo>
                            <a:lnTo>
                              <a:pt x="816" y="450"/>
                            </a:lnTo>
                            <a:lnTo>
                              <a:pt x="816" y="473"/>
                            </a:lnTo>
                            <a:lnTo>
                              <a:pt x="817" y="301"/>
                            </a:lnTo>
                            <a:lnTo>
                              <a:pt x="817" y="326"/>
                            </a:lnTo>
                            <a:lnTo>
                              <a:pt x="817" y="380"/>
                            </a:lnTo>
                            <a:lnTo>
                              <a:pt x="817" y="341"/>
                            </a:lnTo>
                            <a:lnTo>
                              <a:pt x="817" y="359"/>
                            </a:lnTo>
                            <a:lnTo>
                              <a:pt x="818" y="373"/>
                            </a:lnTo>
                            <a:lnTo>
                              <a:pt x="818" y="372"/>
                            </a:lnTo>
                            <a:lnTo>
                              <a:pt x="818" y="450"/>
                            </a:lnTo>
                            <a:lnTo>
                              <a:pt x="818" y="471"/>
                            </a:lnTo>
                            <a:lnTo>
                              <a:pt x="819" y="480"/>
                            </a:lnTo>
                            <a:lnTo>
                              <a:pt x="819" y="414"/>
                            </a:lnTo>
                            <a:lnTo>
                              <a:pt x="819" y="392"/>
                            </a:lnTo>
                            <a:lnTo>
                              <a:pt x="819" y="405"/>
                            </a:lnTo>
                            <a:lnTo>
                              <a:pt x="819" y="398"/>
                            </a:lnTo>
                            <a:lnTo>
                              <a:pt x="820" y="457"/>
                            </a:lnTo>
                            <a:lnTo>
                              <a:pt x="820" y="523"/>
                            </a:lnTo>
                            <a:lnTo>
                              <a:pt x="820" y="352"/>
                            </a:lnTo>
                            <a:lnTo>
                              <a:pt x="820" y="374"/>
                            </a:lnTo>
                            <a:lnTo>
                              <a:pt x="820" y="436"/>
                            </a:lnTo>
                            <a:lnTo>
                              <a:pt x="821" y="413"/>
                            </a:lnTo>
                            <a:lnTo>
                              <a:pt x="821" y="398"/>
                            </a:lnTo>
                            <a:lnTo>
                              <a:pt x="821" y="447"/>
                            </a:lnTo>
                            <a:lnTo>
                              <a:pt x="821" y="413"/>
                            </a:lnTo>
                            <a:lnTo>
                              <a:pt x="821" y="456"/>
                            </a:lnTo>
                            <a:lnTo>
                              <a:pt x="822" y="303"/>
                            </a:lnTo>
                            <a:lnTo>
                              <a:pt x="822" y="300"/>
                            </a:lnTo>
                            <a:lnTo>
                              <a:pt x="822" y="304"/>
                            </a:lnTo>
                            <a:lnTo>
                              <a:pt x="823" y="299"/>
                            </a:lnTo>
                            <a:lnTo>
                              <a:pt x="823" y="332"/>
                            </a:lnTo>
                            <a:lnTo>
                              <a:pt x="823" y="335"/>
                            </a:lnTo>
                            <a:lnTo>
                              <a:pt x="823" y="275"/>
                            </a:lnTo>
                            <a:lnTo>
                              <a:pt x="823" y="293"/>
                            </a:lnTo>
                            <a:lnTo>
                              <a:pt x="824" y="385"/>
                            </a:lnTo>
                            <a:lnTo>
                              <a:pt x="824" y="291"/>
                            </a:lnTo>
                            <a:lnTo>
                              <a:pt x="824" y="305"/>
                            </a:lnTo>
                            <a:lnTo>
                              <a:pt x="824" y="291"/>
                            </a:lnTo>
                            <a:lnTo>
                              <a:pt x="825" y="300"/>
                            </a:lnTo>
                            <a:lnTo>
                              <a:pt x="825" y="285"/>
                            </a:lnTo>
                            <a:lnTo>
                              <a:pt x="825" y="289"/>
                            </a:lnTo>
                            <a:lnTo>
                              <a:pt x="825" y="239"/>
                            </a:lnTo>
                            <a:lnTo>
                              <a:pt x="825" y="239"/>
                            </a:lnTo>
                            <a:lnTo>
                              <a:pt x="826" y="231"/>
                            </a:lnTo>
                            <a:lnTo>
                              <a:pt x="826" y="297"/>
                            </a:lnTo>
                            <a:lnTo>
                              <a:pt x="826" y="293"/>
                            </a:lnTo>
                            <a:lnTo>
                              <a:pt x="826" y="179"/>
                            </a:lnTo>
                            <a:lnTo>
                              <a:pt x="827" y="321"/>
                            </a:lnTo>
                            <a:lnTo>
                              <a:pt x="827" y="421"/>
                            </a:lnTo>
                            <a:lnTo>
                              <a:pt x="827" y="270"/>
                            </a:lnTo>
                            <a:lnTo>
                              <a:pt x="827" y="343"/>
                            </a:lnTo>
                            <a:lnTo>
                              <a:pt x="828" y="395"/>
                            </a:lnTo>
                            <a:lnTo>
                              <a:pt x="828" y="291"/>
                            </a:lnTo>
                            <a:lnTo>
                              <a:pt x="828" y="255"/>
                            </a:lnTo>
                            <a:lnTo>
                              <a:pt x="828" y="245"/>
                            </a:lnTo>
                            <a:lnTo>
                              <a:pt x="828" y="299"/>
                            </a:lnTo>
                            <a:lnTo>
                              <a:pt x="829" y="214"/>
                            </a:lnTo>
                            <a:lnTo>
                              <a:pt x="829" y="318"/>
                            </a:lnTo>
                            <a:lnTo>
                              <a:pt x="829" y="291"/>
                            </a:lnTo>
                            <a:lnTo>
                              <a:pt x="830" y="239"/>
                            </a:lnTo>
                            <a:lnTo>
                              <a:pt x="830" y="316"/>
                            </a:lnTo>
                            <a:lnTo>
                              <a:pt x="830" y="343"/>
                            </a:lnTo>
                            <a:lnTo>
                              <a:pt x="830" y="331"/>
                            </a:lnTo>
                            <a:lnTo>
                              <a:pt x="831" y="337"/>
                            </a:lnTo>
                            <a:lnTo>
                              <a:pt x="831" y="448"/>
                            </a:lnTo>
                            <a:lnTo>
                              <a:pt x="831" y="405"/>
                            </a:lnTo>
                            <a:lnTo>
                              <a:pt x="832" y="294"/>
                            </a:lnTo>
                            <a:lnTo>
                              <a:pt x="832" y="268"/>
                            </a:lnTo>
                            <a:lnTo>
                              <a:pt x="832" y="290"/>
                            </a:lnTo>
                            <a:lnTo>
                              <a:pt x="833" y="244"/>
                            </a:lnTo>
                            <a:lnTo>
                              <a:pt x="833" y="295"/>
                            </a:lnTo>
                            <a:lnTo>
                              <a:pt x="833" y="284"/>
                            </a:lnTo>
                            <a:lnTo>
                              <a:pt x="833" y="316"/>
                            </a:lnTo>
                            <a:lnTo>
                              <a:pt x="833" y="323"/>
                            </a:lnTo>
                            <a:lnTo>
                              <a:pt x="834" y="317"/>
                            </a:lnTo>
                            <a:lnTo>
                              <a:pt x="834" y="362"/>
                            </a:lnTo>
                            <a:lnTo>
                              <a:pt x="834" y="267"/>
                            </a:lnTo>
                            <a:lnTo>
                              <a:pt x="835" y="224"/>
                            </a:lnTo>
                            <a:lnTo>
                              <a:pt x="835" y="278"/>
                            </a:lnTo>
                            <a:lnTo>
                              <a:pt x="835" y="215"/>
                            </a:lnTo>
                            <a:lnTo>
                              <a:pt x="835" y="232"/>
                            </a:lnTo>
                            <a:lnTo>
                              <a:pt x="835" y="185"/>
                            </a:lnTo>
                            <a:lnTo>
                              <a:pt x="836" y="191"/>
                            </a:lnTo>
                            <a:lnTo>
                              <a:pt x="836" y="199"/>
                            </a:lnTo>
                            <a:lnTo>
                              <a:pt x="836" y="279"/>
                            </a:lnTo>
                            <a:lnTo>
                              <a:pt x="836" y="234"/>
                            </a:lnTo>
                            <a:lnTo>
                              <a:pt x="837" y="238"/>
                            </a:lnTo>
                            <a:lnTo>
                              <a:pt x="837" y="310"/>
                            </a:lnTo>
                            <a:lnTo>
                              <a:pt x="837" y="336"/>
                            </a:lnTo>
                            <a:lnTo>
                              <a:pt x="837" y="393"/>
                            </a:lnTo>
                            <a:lnTo>
                              <a:pt x="837" y="297"/>
                            </a:lnTo>
                            <a:lnTo>
                              <a:pt x="838" y="232"/>
                            </a:lnTo>
                            <a:lnTo>
                              <a:pt x="838" y="274"/>
                            </a:lnTo>
                            <a:lnTo>
                              <a:pt x="838" y="306"/>
                            </a:lnTo>
                            <a:lnTo>
                              <a:pt x="839" y="247"/>
                            </a:lnTo>
                            <a:lnTo>
                              <a:pt x="839" y="235"/>
                            </a:lnTo>
                            <a:lnTo>
                              <a:pt x="839" y="263"/>
                            </a:lnTo>
                            <a:lnTo>
                              <a:pt x="839" y="260"/>
                            </a:lnTo>
                            <a:lnTo>
                              <a:pt x="840" y="288"/>
                            </a:lnTo>
                            <a:lnTo>
                              <a:pt x="840" y="360"/>
                            </a:lnTo>
                            <a:lnTo>
                              <a:pt x="840" y="295"/>
                            </a:lnTo>
                            <a:lnTo>
                              <a:pt x="840" y="304"/>
                            </a:lnTo>
                            <a:lnTo>
                              <a:pt x="841" y="286"/>
                            </a:lnTo>
                            <a:lnTo>
                              <a:pt x="841" y="317"/>
                            </a:lnTo>
                            <a:lnTo>
                              <a:pt x="841" y="307"/>
                            </a:lnTo>
                            <a:lnTo>
                              <a:pt x="841" y="366"/>
                            </a:lnTo>
                            <a:lnTo>
                              <a:pt x="842" y="376"/>
                            </a:lnTo>
                            <a:lnTo>
                              <a:pt x="842" y="420"/>
                            </a:lnTo>
                            <a:lnTo>
                              <a:pt x="842" y="356"/>
                            </a:lnTo>
                            <a:lnTo>
                              <a:pt x="842" y="278"/>
                            </a:lnTo>
                            <a:lnTo>
                              <a:pt x="843" y="266"/>
                            </a:lnTo>
                            <a:lnTo>
                              <a:pt x="843" y="302"/>
                            </a:lnTo>
                            <a:lnTo>
                              <a:pt x="843" y="358"/>
                            </a:lnTo>
                            <a:lnTo>
                              <a:pt x="844" y="271"/>
                            </a:lnTo>
                            <a:lnTo>
                              <a:pt x="844" y="335"/>
                            </a:lnTo>
                            <a:lnTo>
                              <a:pt x="844" y="361"/>
                            </a:lnTo>
                            <a:lnTo>
                              <a:pt x="844" y="318"/>
                            </a:lnTo>
                            <a:lnTo>
                              <a:pt x="844" y="297"/>
                            </a:lnTo>
                            <a:lnTo>
                              <a:pt x="844" y="294"/>
                            </a:lnTo>
                            <a:lnTo>
                              <a:pt x="845" y="312"/>
                            </a:lnTo>
                            <a:lnTo>
                              <a:pt x="845" y="293"/>
                            </a:lnTo>
                            <a:lnTo>
                              <a:pt x="845" y="285"/>
                            </a:lnTo>
                            <a:lnTo>
                              <a:pt x="845" y="305"/>
                            </a:lnTo>
                            <a:lnTo>
                              <a:pt x="846" y="274"/>
                            </a:lnTo>
                            <a:lnTo>
                              <a:pt x="846" y="241"/>
                            </a:lnTo>
                            <a:lnTo>
                              <a:pt x="846" y="274"/>
                            </a:lnTo>
                            <a:lnTo>
                              <a:pt x="846" y="241"/>
                            </a:lnTo>
                            <a:lnTo>
                              <a:pt x="846" y="222"/>
                            </a:lnTo>
                            <a:lnTo>
                              <a:pt x="847" y="228"/>
                            </a:lnTo>
                            <a:lnTo>
                              <a:pt x="847" y="280"/>
                            </a:lnTo>
                            <a:lnTo>
                              <a:pt x="847" y="286"/>
                            </a:lnTo>
                            <a:lnTo>
                              <a:pt x="847" y="237"/>
                            </a:lnTo>
                            <a:lnTo>
                              <a:pt x="847" y="250"/>
                            </a:lnTo>
                            <a:lnTo>
                              <a:pt x="848" y="267"/>
                            </a:lnTo>
                            <a:lnTo>
                              <a:pt x="848" y="311"/>
                            </a:lnTo>
                            <a:lnTo>
                              <a:pt x="848" y="344"/>
                            </a:lnTo>
                            <a:lnTo>
                              <a:pt x="849" y="308"/>
                            </a:lnTo>
                            <a:lnTo>
                              <a:pt x="849" y="259"/>
                            </a:lnTo>
                            <a:lnTo>
                              <a:pt x="849" y="217"/>
                            </a:lnTo>
                            <a:lnTo>
                              <a:pt x="849" y="218"/>
                            </a:lnTo>
                            <a:lnTo>
                              <a:pt x="850" y="241"/>
                            </a:lnTo>
                            <a:lnTo>
                              <a:pt x="850" y="296"/>
                            </a:lnTo>
                            <a:lnTo>
                              <a:pt x="850" y="325"/>
                            </a:lnTo>
                            <a:lnTo>
                              <a:pt x="850" y="375"/>
                            </a:lnTo>
                            <a:lnTo>
                              <a:pt x="851" y="367"/>
                            </a:lnTo>
                            <a:lnTo>
                              <a:pt x="851" y="328"/>
                            </a:lnTo>
                            <a:lnTo>
                              <a:pt x="851" y="275"/>
                            </a:lnTo>
                            <a:lnTo>
                              <a:pt x="852" y="296"/>
                            </a:lnTo>
                            <a:lnTo>
                              <a:pt x="852" y="297"/>
                            </a:lnTo>
                            <a:lnTo>
                              <a:pt x="852" y="269"/>
                            </a:lnTo>
                            <a:lnTo>
                              <a:pt x="852" y="273"/>
                            </a:lnTo>
                            <a:lnTo>
                              <a:pt x="853" y="217"/>
                            </a:lnTo>
                            <a:lnTo>
                              <a:pt x="853" y="243"/>
                            </a:lnTo>
                            <a:lnTo>
                              <a:pt x="853" y="187"/>
                            </a:lnTo>
                            <a:lnTo>
                              <a:pt x="853" y="238"/>
                            </a:lnTo>
                            <a:lnTo>
                              <a:pt x="854" y="314"/>
                            </a:lnTo>
                            <a:lnTo>
                              <a:pt x="854" y="262"/>
                            </a:lnTo>
                            <a:lnTo>
                              <a:pt x="854" y="261"/>
                            </a:lnTo>
                            <a:lnTo>
                              <a:pt x="854" y="270"/>
                            </a:lnTo>
                            <a:lnTo>
                              <a:pt x="854" y="232"/>
                            </a:lnTo>
                            <a:lnTo>
                              <a:pt x="855" y="244"/>
                            </a:lnTo>
                            <a:lnTo>
                              <a:pt x="855" y="266"/>
                            </a:lnTo>
                            <a:lnTo>
                              <a:pt x="855" y="270"/>
                            </a:lnTo>
                            <a:lnTo>
                              <a:pt x="855" y="227"/>
                            </a:lnTo>
                            <a:lnTo>
                              <a:pt x="855" y="263"/>
                            </a:lnTo>
                            <a:lnTo>
                              <a:pt x="856" y="263"/>
                            </a:lnTo>
                            <a:lnTo>
                              <a:pt x="856" y="224"/>
                            </a:lnTo>
                            <a:lnTo>
                              <a:pt x="856" y="276"/>
                            </a:lnTo>
                            <a:lnTo>
                              <a:pt x="856" y="338"/>
                            </a:lnTo>
                            <a:lnTo>
                              <a:pt x="856" y="256"/>
                            </a:lnTo>
                            <a:lnTo>
                              <a:pt x="857" y="271"/>
                            </a:lnTo>
                            <a:lnTo>
                              <a:pt x="857" y="285"/>
                            </a:lnTo>
                            <a:lnTo>
                              <a:pt x="857" y="314"/>
                            </a:lnTo>
                            <a:lnTo>
                              <a:pt x="857" y="310"/>
                            </a:lnTo>
                            <a:lnTo>
                              <a:pt x="858" y="250"/>
                            </a:lnTo>
                            <a:lnTo>
                              <a:pt x="858" y="260"/>
                            </a:lnTo>
                            <a:lnTo>
                              <a:pt x="858" y="277"/>
                            </a:lnTo>
                            <a:lnTo>
                              <a:pt x="858" y="306"/>
                            </a:lnTo>
                            <a:lnTo>
                              <a:pt x="859" y="305"/>
                            </a:lnTo>
                            <a:lnTo>
                              <a:pt x="859" y="257"/>
                            </a:lnTo>
                            <a:lnTo>
                              <a:pt x="859" y="212"/>
                            </a:lnTo>
                            <a:lnTo>
                              <a:pt x="859" y="221"/>
                            </a:lnTo>
                            <a:lnTo>
                              <a:pt x="859" y="288"/>
                            </a:lnTo>
                            <a:lnTo>
                              <a:pt x="860" y="228"/>
                            </a:lnTo>
                            <a:lnTo>
                              <a:pt x="860" y="224"/>
                            </a:lnTo>
                            <a:lnTo>
                              <a:pt x="860" y="411"/>
                            </a:lnTo>
                            <a:lnTo>
                              <a:pt x="861" y="356"/>
                            </a:lnTo>
                            <a:lnTo>
                              <a:pt x="861" y="331"/>
                            </a:lnTo>
                            <a:lnTo>
                              <a:pt x="861" y="329"/>
                            </a:lnTo>
                            <a:lnTo>
                              <a:pt x="862" y="323"/>
                            </a:lnTo>
                            <a:lnTo>
                              <a:pt x="862" y="337"/>
                            </a:lnTo>
                            <a:lnTo>
                              <a:pt x="862" y="341"/>
                            </a:lnTo>
                            <a:lnTo>
                              <a:pt x="862" y="403"/>
                            </a:lnTo>
                            <a:lnTo>
                              <a:pt x="862" y="368"/>
                            </a:lnTo>
                            <a:lnTo>
                              <a:pt x="863" y="389"/>
                            </a:lnTo>
                            <a:lnTo>
                              <a:pt x="863" y="388"/>
                            </a:lnTo>
                            <a:lnTo>
                              <a:pt x="863" y="467"/>
                            </a:lnTo>
                            <a:lnTo>
                              <a:pt x="863" y="473"/>
                            </a:lnTo>
                            <a:lnTo>
                              <a:pt x="863" y="385"/>
                            </a:lnTo>
                            <a:lnTo>
                              <a:pt x="864" y="411"/>
                            </a:lnTo>
                            <a:lnTo>
                              <a:pt x="864" y="436"/>
                            </a:lnTo>
                            <a:lnTo>
                              <a:pt x="864" y="470"/>
                            </a:lnTo>
                            <a:lnTo>
                              <a:pt x="864" y="388"/>
                            </a:lnTo>
                            <a:lnTo>
                              <a:pt x="865" y="369"/>
                            </a:lnTo>
                            <a:lnTo>
                              <a:pt x="865" y="358"/>
                            </a:lnTo>
                            <a:lnTo>
                              <a:pt x="865" y="358"/>
                            </a:lnTo>
                            <a:lnTo>
                              <a:pt x="865" y="376"/>
                            </a:lnTo>
                            <a:lnTo>
                              <a:pt x="865" y="407"/>
                            </a:lnTo>
                            <a:lnTo>
                              <a:pt x="866" y="383"/>
                            </a:lnTo>
                            <a:lnTo>
                              <a:pt x="866" y="404"/>
                            </a:lnTo>
                            <a:lnTo>
                              <a:pt x="866" y="361"/>
                            </a:lnTo>
                            <a:lnTo>
                              <a:pt x="867" y="346"/>
                            </a:lnTo>
                            <a:lnTo>
                              <a:pt x="867" y="296"/>
                            </a:lnTo>
                            <a:lnTo>
                              <a:pt x="867" y="315"/>
                            </a:lnTo>
                            <a:lnTo>
                              <a:pt x="867" y="311"/>
                            </a:lnTo>
                            <a:lnTo>
                              <a:pt x="868" y="247"/>
                            </a:lnTo>
                            <a:lnTo>
                              <a:pt x="868" y="281"/>
                            </a:lnTo>
                            <a:lnTo>
                              <a:pt x="868" y="331"/>
                            </a:lnTo>
                            <a:lnTo>
                              <a:pt x="868" y="311"/>
                            </a:lnTo>
                            <a:lnTo>
                              <a:pt x="869" y="227"/>
                            </a:lnTo>
                            <a:lnTo>
                              <a:pt x="869" y="258"/>
                            </a:lnTo>
                            <a:lnTo>
                              <a:pt x="869" y="297"/>
                            </a:lnTo>
                            <a:lnTo>
                              <a:pt x="870" y="249"/>
                            </a:lnTo>
                            <a:lnTo>
                              <a:pt x="870" y="256"/>
                            </a:lnTo>
                            <a:lnTo>
                              <a:pt x="870" y="212"/>
                            </a:lnTo>
                            <a:lnTo>
                              <a:pt x="870" y="221"/>
                            </a:lnTo>
                            <a:lnTo>
                              <a:pt x="870" y="210"/>
                            </a:lnTo>
                            <a:lnTo>
                              <a:pt x="871" y="196"/>
                            </a:lnTo>
                            <a:lnTo>
                              <a:pt x="871" y="275"/>
                            </a:lnTo>
                            <a:lnTo>
                              <a:pt x="871" y="250"/>
                            </a:lnTo>
                            <a:lnTo>
                              <a:pt x="871" y="161"/>
                            </a:lnTo>
                            <a:lnTo>
                              <a:pt x="872" y="171"/>
                            </a:lnTo>
                            <a:lnTo>
                              <a:pt x="872" y="194"/>
                            </a:lnTo>
                            <a:lnTo>
                              <a:pt x="872" y="213"/>
                            </a:lnTo>
                            <a:lnTo>
                              <a:pt x="872" y="188"/>
                            </a:lnTo>
                            <a:lnTo>
                              <a:pt x="873" y="133"/>
                            </a:lnTo>
                            <a:lnTo>
                              <a:pt x="873" y="184"/>
                            </a:lnTo>
                            <a:lnTo>
                              <a:pt x="873" y="129"/>
                            </a:lnTo>
                            <a:lnTo>
                              <a:pt x="874" y="196"/>
                            </a:lnTo>
                            <a:lnTo>
                              <a:pt x="874" y="201"/>
                            </a:lnTo>
                            <a:lnTo>
                              <a:pt x="874" y="200"/>
                            </a:lnTo>
                            <a:lnTo>
                              <a:pt x="874" y="251"/>
                            </a:lnTo>
                            <a:lnTo>
                              <a:pt x="875" y="275"/>
                            </a:lnTo>
                            <a:lnTo>
                              <a:pt x="875" y="251"/>
                            </a:lnTo>
                            <a:lnTo>
                              <a:pt x="875" y="214"/>
                            </a:lnTo>
                            <a:lnTo>
                              <a:pt x="875" y="190"/>
                            </a:lnTo>
                            <a:lnTo>
                              <a:pt x="876" y="191"/>
                            </a:lnTo>
                            <a:lnTo>
                              <a:pt x="876" y="167"/>
                            </a:lnTo>
                            <a:lnTo>
                              <a:pt x="876" y="111"/>
                            </a:lnTo>
                            <a:lnTo>
                              <a:pt x="876" y="111"/>
                            </a:lnTo>
                            <a:lnTo>
                              <a:pt x="877" y="184"/>
                            </a:lnTo>
                            <a:lnTo>
                              <a:pt x="877" y="162"/>
                            </a:lnTo>
                            <a:lnTo>
                              <a:pt x="877" y="254"/>
                            </a:lnTo>
                            <a:lnTo>
                              <a:pt x="878" y="107"/>
                            </a:lnTo>
                            <a:lnTo>
                              <a:pt x="878" y="149"/>
                            </a:lnTo>
                            <a:lnTo>
                              <a:pt x="878" y="120"/>
                            </a:lnTo>
                            <a:lnTo>
                              <a:pt x="878" y="178"/>
                            </a:lnTo>
                            <a:lnTo>
                              <a:pt x="879" y="253"/>
                            </a:lnTo>
                            <a:lnTo>
                              <a:pt x="879" y="267"/>
                            </a:lnTo>
                            <a:lnTo>
                              <a:pt x="879" y="336"/>
                            </a:lnTo>
                            <a:lnTo>
                              <a:pt x="879" y="296"/>
                            </a:lnTo>
                            <a:lnTo>
                              <a:pt x="880" y="280"/>
                            </a:lnTo>
                            <a:lnTo>
                              <a:pt x="880" y="261"/>
                            </a:lnTo>
                            <a:lnTo>
                              <a:pt x="880" y="266"/>
                            </a:lnTo>
                            <a:lnTo>
                              <a:pt x="880" y="298"/>
                            </a:lnTo>
                            <a:lnTo>
                              <a:pt x="881" y="318"/>
                            </a:lnTo>
                            <a:lnTo>
                              <a:pt x="881" y="274"/>
                            </a:lnTo>
                            <a:lnTo>
                              <a:pt x="881" y="202"/>
                            </a:lnTo>
                            <a:lnTo>
                              <a:pt x="881" y="157"/>
                            </a:lnTo>
                            <a:lnTo>
                              <a:pt x="881" y="181"/>
                            </a:lnTo>
                            <a:lnTo>
                              <a:pt x="882" y="271"/>
                            </a:lnTo>
                            <a:lnTo>
                              <a:pt x="882" y="367"/>
                            </a:lnTo>
                            <a:lnTo>
                              <a:pt x="883" y="339"/>
                            </a:lnTo>
                            <a:lnTo>
                              <a:pt x="883" y="365"/>
                            </a:lnTo>
                            <a:lnTo>
                              <a:pt x="883" y="352"/>
                            </a:lnTo>
                            <a:lnTo>
                              <a:pt x="883" y="358"/>
                            </a:lnTo>
                            <a:lnTo>
                              <a:pt x="884" y="343"/>
                            </a:lnTo>
                            <a:lnTo>
                              <a:pt x="884" y="372"/>
                            </a:lnTo>
                            <a:lnTo>
                              <a:pt x="884" y="355"/>
                            </a:lnTo>
                            <a:lnTo>
                              <a:pt x="884" y="356"/>
                            </a:lnTo>
                            <a:lnTo>
                              <a:pt x="884" y="342"/>
                            </a:lnTo>
                            <a:lnTo>
                              <a:pt x="885" y="372"/>
                            </a:lnTo>
                            <a:lnTo>
                              <a:pt x="885" y="386"/>
                            </a:lnTo>
                            <a:lnTo>
                              <a:pt x="885" y="385"/>
                            </a:lnTo>
                            <a:lnTo>
                              <a:pt x="885" y="403"/>
                            </a:lnTo>
                            <a:lnTo>
                              <a:pt x="885" y="399"/>
                            </a:lnTo>
                            <a:lnTo>
                              <a:pt x="886" y="317"/>
                            </a:lnTo>
                            <a:lnTo>
                              <a:pt x="886" y="358"/>
                            </a:lnTo>
                            <a:lnTo>
                              <a:pt x="886" y="357"/>
                            </a:lnTo>
                            <a:lnTo>
                              <a:pt x="886" y="335"/>
                            </a:lnTo>
                            <a:lnTo>
                              <a:pt x="887" y="343"/>
                            </a:lnTo>
                            <a:lnTo>
                              <a:pt x="887" y="294"/>
                            </a:lnTo>
                            <a:lnTo>
                              <a:pt x="887" y="303"/>
                            </a:lnTo>
                            <a:lnTo>
                              <a:pt x="888" y="293"/>
                            </a:lnTo>
                            <a:lnTo>
                              <a:pt x="888" y="293"/>
                            </a:lnTo>
                            <a:lnTo>
                              <a:pt x="888" y="283"/>
                            </a:lnTo>
                            <a:lnTo>
                              <a:pt x="888" y="286"/>
                            </a:lnTo>
                            <a:lnTo>
                              <a:pt x="889" y="307"/>
                            </a:lnTo>
                            <a:lnTo>
                              <a:pt x="889" y="384"/>
                            </a:lnTo>
                            <a:lnTo>
                              <a:pt x="889" y="366"/>
                            </a:lnTo>
                            <a:lnTo>
                              <a:pt x="890" y="363"/>
                            </a:lnTo>
                            <a:lnTo>
                              <a:pt x="890" y="364"/>
                            </a:lnTo>
                            <a:lnTo>
                              <a:pt x="890" y="371"/>
                            </a:lnTo>
                            <a:lnTo>
                              <a:pt x="890" y="426"/>
                            </a:lnTo>
                            <a:lnTo>
                              <a:pt x="891" y="364"/>
                            </a:lnTo>
                            <a:lnTo>
                              <a:pt x="891" y="323"/>
                            </a:lnTo>
                            <a:lnTo>
                              <a:pt x="891" y="397"/>
                            </a:lnTo>
                            <a:lnTo>
                              <a:pt x="891" y="404"/>
                            </a:lnTo>
                            <a:lnTo>
                              <a:pt x="892" y="365"/>
                            </a:lnTo>
                            <a:lnTo>
                              <a:pt x="892" y="391"/>
                            </a:lnTo>
                            <a:lnTo>
                              <a:pt x="892" y="375"/>
                            </a:lnTo>
                            <a:lnTo>
                              <a:pt x="893" y="403"/>
                            </a:lnTo>
                            <a:lnTo>
                              <a:pt x="893" y="426"/>
                            </a:lnTo>
                            <a:lnTo>
                              <a:pt x="893" y="326"/>
                            </a:lnTo>
                            <a:lnTo>
                              <a:pt x="893" y="305"/>
                            </a:lnTo>
                            <a:lnTo>
                              <a:pt x="893" y="302"/>
                            </a:lnTo>
                            <a:lnTo>
                              <a:pt x="894" y="307"/>
                            </a:lnTo>
                            <a:lnTo>
                              <a:pt x="894" y="305"/>
                            </a:lnTo>
                            <a:lnTo>
                              <a:pt x="894" y="289"/>
                            </a:lnTo>
                            <a:lnTo>
                              <a:pt x="894" y="292"/>
                            </a:lnTo>
                            <a:lnTo>
                              <a:pt x="895" y="272"/>
                            </a:lnTo>
                            <a:lnTo>
                              <a:pt x="895" y="249"/>
                            </a:lnTo>
                            <a:lnTo>
                              <a:pt x="895" y="251"/>
                            </a:lnTo>
                            <a:lnTo>
                              <a:pt x="895" y="246"/>
                            </a:lnTo>
                            <a:lnTo>
                              <a:pt x="895" y="217"/>
                            </a:lnTo>
                            <a:lnTo>
                              <a:pt x="896" y="233"/>
                            </a:lnTo>
                            <a:lnTo>
                              <a:pt x="896" y="237"/>
                            </a:lnTo>
                            <a:lnTo>
                              <a:pt x="896" y="174"/>
                            </a:lnTo>
                            <a:lnTo>
                              <a:pt x="896" y="175"/>
                            </a:lnTo>
                            <a:lnTo>
                              <a:pt x="897" y="187"/>
                            </a:lnTo>
                            <a:lnTo>
                              <a:pt x="897" y="224"/>
                            </a:lnTo>
                            <a:lnTo>
                              <a:pt x="897" y="220"/>
                            </a:lnTo>
                            <a:lnTo>
                              <a:pt x="898" y="206"/>
                            </a:lnTo>
                            <a:lnTo>
                              <a:pt x="898" y="221"/>
                            </a:lnTo>
                            <a:lnTo>
                              <a:pt x="898" y="226"/>
                            </a:lnTo>
                            <a:lnTo>
                              <a:pt x="898" y="174"/>
                            </a:lnTo>
                            <a:lnTo>
                              <a:pt x="899" y="141"/>
                            </a:lnTo>
                            <a:lnTo>
                              <a:pt x="899" y="159"/>
                            </a:lnTo>
                            <a:lnTo>
                              <a:pt x="899" y="98"/>
                            </a:lnTo>
                            <a:lnTo>
                              <a:pt x="900" y="196"/>
                            </a:lnTo>
                            <a:lnTo>
                              <a:pt x="900" y="148"/>
                            </a:lnTo>
                            <a:lnTo>
                              <a:pt x="900" y="122"/>
                            </a:lnTo>
                            <a:lnTo>
                              <a:pt x="900" y="175"/>
                            </a:lnTo>
                            <a:lnTo>
                              <a:pt x="901" y="189"/>
                            </a:lnTo>
                            <a:lnTo>
                              <a:pt x="901" y="218"/>
                            </a:lnTo>
                            <a:lnTo>
                              <a:pt x="901" y="217"/>
                            </a:lnTo>
                            <a:lnTo>
                              <a:pt x="901" y="203"/>
                            </a:lnTo>
                            <a:lnTo>
                              <a:pt x="902" y="258"/>
                            </a:lnTo>
                            <a:lnTo>
                              <a:pt x="902" y="253"/>
                            </a:lnTo>
                            <a:lnTo>
                              <a:pt x="902" y="274"/>
                            </a:lnTo>
                            <a:lnTo>
                              <a:pt x="902" y="254"/>
                            </a:lnTo>
                            <a:lnTo>
                              <a:pt x="903" y="242"/>
                            </a:lnTo>
                            <a:lnTo>
                              <a:pt x="903" y="285"/>
                            </a:lnTo>
                            <a:lnTo>
                              <a:pt x="903" y="312"/>
                            </a:lnTo>
                            <a:lnTo>
                              <a:pt x="903" y="300"/>
                            </a:lnTo>
                            <a:lnTo>
                              <a:pt x="904" y="322"/>
                            </a:lnTo>
                            <a:lnTo>
                              <a:pt x="904" y="317"/>
                            </a:lnTo>
                            <a:lnTo>
                              <a:pt x="904" y="265"/>
                            </a:lnTo>
                            <a:lnTo>
                              <a:pt x="904" y="272"/>
                            </a:lnTo>
                            <a:lnTo>
                              <a:pt x="905" y="316"/>
                            </a:lnTo>
                            <a:lnTo>
                              <a:pt x="905" y="365"/>
                            </a:lnTo>
                            <a:lnTo>
                              <a:pt x="905" y="401"/>
                            </a:lnTo>
                            <a:lnTo>
                              <a:pt x="906" y="275"/>
                            </a:lnTo>
                            <a:lnTo>
                              <a:pt x="906" y="278"/>
                            </a:lnTo>
                            <a:lnTo>
                              <a:pt x="906" y="338"/>
                            </a:lnTo>
                            <a:lnTo>
                              <a:pt x="906" y="338"/>
                            </a:lnTo>
                            <a:lnTo>
                              <a:pt x="907" y="294"/>
                            </a:lnTo>
                            <a:lnTo>
                              <a:pt x="907" y="309"/>
                            </a:lnTo>
                            <a:lnTo>
                              <a:pt x="907" y="289"/>
                            </a:lnTo>
                            <a:lnTo>
                              <a:pt x="908" y="266"/>
                            </a:lnTo>
                            <a:lnTo>
                              <a:pt x="908" y="277"/>
                            </a:lnTo>
                            <a:lnTo>
                              <a:pt x="908" y="341"/>
                            </a:lnTo>
                            <a:lnTo>
                              <a:pt x="908" y="322"/>
                            </a:lnTo>
                            <a:lnTo>
                              <a:pt x="909" y="283"/>
                            </a:lnTo>
                            <a:lnTo>
                              <a:pt x="909" y="332"/>
                            </a:lnTo>
                            <a:lnTo>
                              <a:pt x="909" y="293"/>
                            </a:lnTo>
                            <a:lnTo>
                              <a:pt x="910" y="323"/>
                            </a:lnTo>
                            <a:lnTo>
                              <a:pt x="910" y="314"/>
                            </a:lnTo>
                            <a:lnTo>
                              <a:pt x="910" y="318"/>
                            </a:lnTo>
                            <a:lnTo>
                              <a:pt x="910" y="350"/>
                            </a:lnTo>
                            <a:lnTo>
                              <a:pt x="910" y="348"/>
                            </a:lnTo>
                            <a:lnTo>
                              <a:pt x="911" y="390"/>
                            </a:lnTo>
                            <a:lnTo>
                              <a:pt x="911" y="373"/>
                            </a:lnTo>
                            <a:lnTo>
                              <a:pt x="911" y="355"/>
                            </a:lnTo>
                            <a:lnTo>
                              <a:pt x="911" y="264"/>
                            </a:lnTo>
                            <a:lnTo>
                              <a:pt x="912" y="270"/>
                            </a:lnTo>
                            <a:lnTo>
                              <a:pt x="912" y="326"/>
                            </a:lnTo>
                            <a:lnTo>
                              <a:pt x="912" y="312"/>
                            </a:lnTo>
                            <a:lnTo>
                              <a:pt x="912" y="256"/>
                            </a:lnTo>
                            <a:lnTo>
                              <a:pt x="913" y="341"/>
                            </a:lnTo>
                            <a:lnTo>
                              <a:pt x="913" y="235"/>
                            </a:lnTo>
                            <a:lnTo>
                              <a:pt x="913" y="215"/>
                            </a:lnTo>
                            <a:lnTo>
                              <a:pt x="913" y="225"/>
                            </a:lnTo>
                            <a:lnTo>
                              <a:pt x="914" y="230"/>
                            </a:lnTo>
                            <a:lnTo>
                              <a:pt x="914" y="253"/>
                            </a:lnTo>
                            <a:lnTo>
                              <a:pt x="914" y="228"/>
                            </a:lnTo>
                            <a:lnTo>
                              <a:pt x="914" y="229"/>
                            </a:lnTo>
                            <a:lnTo>
                              <a:pt x="915" y="161"/>
                            </a:lnTo>
                            <a:lnTo>
                              <a:pt x="915" y="198"/>
                            </a:lnTo>
                            <a:lnTo>
                              <a:pt x="915" y="203"/>
                            </a:lnTo>
                            <a:lnTo>
                              <a:pt x="916" y="235"/>
                            </a:lnTo>
                            <a:lnTo>
                              <a:pt x="916" y="277"/>
                            </a:lnTo>
                            <a:lnTo>
                              <a:pt x="916" y="232"/>
                            </a:lnTo>
                            <a:lnTo>
                              <a:pt x="916" y="148"/>
                            </a:lnTo>
                            <a:lnTo>
                              <a:pt x="917" y="105"/>
                            </a:lnTo>
                            <a:lnTo>
                              <a:pt x="917" y="118"/>
                            </a:lnTo>
                            <a:lnTo>
                              <a:pt x="917" y="222"/>
                            </a:lnTo>
                            <a:lnTo>
                              <a:pt x="917" y="145"/>
                            </a:lnTo>
                            <a:lnTo>
                              <a:pt x="918" y="189"/>
                            </a:lnTo>
                            <a:lnTo>
                              <a:pt x="918" y="184"/>
                            </a:lnTo>
                            <a:lnTo>
                              <a:pt x="918" y="185"/>
                            </a:lnTo>
                            <a:lnTo>
                              <a:pt x="918" y="216"/>
                            </a:lnTo>
                            <a:lnTo>
                              <a:pt x="919" y="207"/>
                            </a:lnTo>
                            <a:lnTo>
                              <a:pt x="919" y="132"/>
                            </a:lnTo>
                            <a:lnTo>
                              <a:pt x="919" y="176"/>
                            </a:lnTo>
                            <a:lnTo>
                              <a:pt x="919" y="171"/>
                            </a:lnTo>
                            <a:lnTo>
                              <a:pt x="919" y="189"/>
                            </a:lnTo>
                            <a:lnTo>
                              <a:pt x="920" y="291"/>
                            </a:lnTo>
                            <a:lnTo>
                              <a:pt x="920" y="295"/>
                            </a:lnTo>
                            <a:lnTo>
                              <a:pt x="921" y="322"/>
                            </a:lnTo>
                            <a:lnTo>
                              <a:pt x="921" y="226"/>
                            </a:lnTo>
                            <a:lnTo>
                              <a:pt x="921" y="217"/>
                            </a:lnTo>
                            <a:lnTo>
                              <a:pt x="921" y="223"/>
                            </a:lnTo>
                            <a:lnTo>
                              <a:pt x="921" y="240"/>
                            </a:lnTo>
                            <a:lnTo>
                              <a:pt x="922" y="251"/>
                            </a:lnTo>
                            <a:lnTo>
                              <a:pt x="922" y="166"/>
                            </a:lnTo>
                            <a:lnTo>
                              <a:pt x="922" y="179"/>
                            </a:lnTo>
                            <a:lnTo>
                              <a:pt x="922" y="224"/>
                            </a:lnTo>
                            <a:lnTo>
                              <a:pt x="923" y="162"/>
                            </a:lnTo>
                            <a:lnTo>
                              <a:pt x="923" y="206"/>
                            </a:lnTo>
                            <a:lnTo>
                              <a:pt x="923" y="276"/>
                            </a:lnTo>
                            <a:lnTo>
                              <a:pt x="924" y="289"/>
                            </a:lnTo>
                            <a:lnTo>
                              <a:pt x="924" y="337"/>
                            </a:lnTo>
                            <a:lnTo>
                              <a:pt x="924" y="329"/>
                            </a:lnTo>
                            <a:lnTo>
                              <a:pt x="924" y="334"/>
                            </a:lnTo>
                            <a:lnTo>
                              <a:pt x="925" y="324"/>
                            </a:lnTo>
                            <a:lnTo>
                              <a:pt x="925" y="310"/>
                            </a:lnTo>
                            <a:lnTo>
                              <a:pt x="925" y="312"/>
                            </a:lnTo>
                            <a:lnTo>
                              <a:pt x="925" y="153"/>
                            </a:lnTo>
                            <a:lnTo>
                              <a:pt x="925" y="142"/>
                            </a:lnTo>
                            <a:lnTo>
                              <a:pt x="926" y="134"/>
                            </a:lnTo>
                            <a:lnTo>
                              <a:pt x="926" y="165"/>
                            </a:lnTo>
                            <a:lnTo>
                              <a:pt x="926" y="197"/>
                            </a:lnTo>
                            <a:lnTo>
                              <a:pt x="926" y="274"/>
                            </a:lnTo>
                            <a:lnTo>
                              <a:pt x="927" y="305"/>
                            </a:lnTo>
                            <a:lnTo>
                              <a:pt x="927" y="334"/>
                            </a:lnTo>
                            <a:lnTo>
                              <a:pt x="927" y="329"/>
                            </a:lnTo>
                            <a:lnTo>
                              <a:pt x="927" y="330"/>
                            </a:lnTo>
                            <a:lnTo>
                              <a:pt x="928" y="293"/>
                            </a:lnTo>
                            <a:lnTo>
                              <a:pt x="928" y="313"/>
                            </a:lnTo>
                            <a:lnTo>
                              <a:pt x="928" y="263"/>
                            </a:lnTo>
                            <a:lnTo>
                              <a:pt x="929" y="228"/>
                            </a:lnTo>
                            <a:lnTo>
                              <a:pt x="929" y="257"/>
                            </a:lnTo>
                            <a:lnTo>
                              <a:pt x="929" y="296"/>
                            </a:lnTo>
                            <a:lnTo>
                              <a:pt x="930" y="313"/>
                            </a:lnTo>
                            <a:lnTo>
                              <a:pt x="930" y="302"/>
                            </a:lnTo>
                            <a:lnTo>
                              <a:pt x="930" y="323"/>
                            </a:lnTo>
                            <a:lnTo>
                              <a:pt x="930" y="302"/>
                            </a:lnTo>
                            <a:lnTo>
                              <a:pt x="930" y="331"/>
                            </a:lnTo>
                            <a:lnTo>
                              <a:pt x="930" y="355"/>
                            </a:lnTo>
                            <a:lnTo>
                              <a:pt x="931" y="359"/>
                            </a:lnTo>
                            <a:lnTo>
                              <a:pt x="931" y="338"/>
                            </a:lnTo>
                            <a:lnTo>
                              <a:pt x="931" y="341"/>
                            </a:lnTo>
                            <a:lnTo>
                              <a:pt x="931" y="331"/>
                            </a:lnTo>
                            <a:lnTo>
                              <a:pt x="931" y="324"/>
                            </a:lnTo>
                            <a:lnTo>
                              <a:pt x="932" y="327"/>
                            </a:lnTo>
                            <a:lnTo>
                              <a:pt x="932" y="357"/>
                            </a:lnTo>
                            <a:lnTo>
                              <a:pt x="932" y="410"/>
                            </a:lnTo>
                            <a:lnTo>
                              <a:pt x="932" y="408"/>
                            </a:lnTo>
                            <a:lnTo>
                              <a:pt x="933" y="340"/>
                            </a:lnTo>
                            <a:lnTo>
                              <a:pt x="933" y="382"/>
                            </a:lnTo>
                            <a:lnTo>
                              <a:pt x="933" y="382"/>
                            </a:lnTo>
                            <a:lnTo>
                              <a:pt x="933" y="389"/>
                            </a:lnTo>
                            <a:lnTo>
                              <a:pt x="934" y="360"/>
                            </a:lnTo>
                            <a:lnTo>
                              <a:pt x="934" y="369"/>
                            </a:lnTo>
                            <a:lnTo>
                              <a:pt x="934" y="382"/>
                            </a:lnTo>
                            <a:lnTo>
                              <a:pt x="934" y="379"/>
                            </a:lnTo>
                            <a:lnTo>
                              <a:pt x="934" y="412"/>
                            </a:lnTo>
                            <a:lnTo>
                              <a:pt x="935" y="457"/>
                            </a:lnTo>
                            <a:lnTo>
                              <a:pt x="935" y="442"/>
                            </a:lnTo>
                            <a:lnTo>
                              <a:pt x="935" y="412"/>
                            </a:lnTo>
                            <a:lnTo>
                              <a:pt x="935" y="445"/>
                            </a:lnTo>
                            <a:lnTo>
                              <a:pt x="936" y="490"/>
                            </a:lnTo>
                            <a:lnTo>
                              <a:pt x="936" y="321"/>
                            </a:lnTo>
                            <a:lnTo>
                              <a:pt x="936" y="299"/>
                            </a:lnTo>
                            <a:lnTo>
                              <a:pt x="937" y="282"/>
                            </a:lnTo>
                            <a:lnTo>
                              <a:pt x="937" y="278"/>
                            </a:lnTo>
                            <a:lnTo>
                              <a:pt x="937" y="360"/>
                            </a:lnTo>
                            <a:lnTo>
                              <a:pt x="938" y="385"/>
                            </a:lnTo>
                            <a:lnTo>
                              <a:pt x="938" y="294"/>
                            </a:lnTo>
                            <a:lnTo>
                              <a:pt x="938" y="325"/>
                            </a:lnTo>
                            <a:lnTo>
                              <a:pt x="939" y="425"/>
                            </a:lnTo>
                            <a:lnTo>
                              <a:pt x="939" y="367"/>
                            </a:lnTo>
                            <a:lnTo>
                              <a:pt x="939" y="367"/>
                            </a:lnTo>
                            <a:lnTo>
                              <a:pt x="940" y="397"/>
                            </a:lnTo>
                            <a:lnTo>
                              <a:pt x="940" y="303"/>
                            </a:lnTo>
                            <a:lnTo>
                              <a:pt x="940" y="310"/>
                            </a:lnTo>
                            <a:lnTo>
                              <a:pt x="940" y="303"/>
                            </a:lnTo>
                            <a:lnTo>
                              <a:pt x="940" y="286"/>
                            </a:lnTo>
                            <a:lnTo>
                              <a:pt x="941" y="354"/>
                            </a:lnTo>
                            <a:lnTo>
                              <a:pt x="941" y="301"/>
                            </a:lnTo>
                            <a:lnTo>
                              <a:pt x="941" y="392"/>
                            </a:lnTo>
                            <a:lnTo>
                              <a:pt x="942" y="327"/>
                            </a:lnTo>
                            <a:lnTo>
                              <a:pt x="942" y="322"/>
                            </a:lnTo>
                            <a:lnTo>
                              <a:pt x="942" y="330"/>
                            </a:lnTo>
                            <a:lnTo>
                              <a:pt x="942" y="372"/>
                            </a:lnTo>
                            <a:lnTo>
                              <a:pt x="943" y="358"/>
                            </a:lnTo>
                            <a:lnTo>
                              <a:pt x="943" y="332"/>
                            </a:lnTo>
                            <a:lnTo>
                              <a:pt x="943" y="261"/>
                            </a:lnTo>
                            <a:lnTo>
                              <a:pt x="944" y="268"/>
                            </a:lnTo>
                            <a:lnTo>
                              <a:pt x="944" y="261"/>
                            </a:lnTo>
                            <a:lnTo>
                              <a:pt x="944" y="294"/>
                            </a:lnTo>
                            <a:lnTo>
                              <a:pt x="944" y="291"/>
                            </a:lnTo>
                            <a:lnTo>
                              <a:pt x="945" y="316"/>
                            </a:lnTo>
                            <a:lnTo>
                              <a:pt x="945" y="300"/>
                            </a:lnTo>
                            <a:lnTo>
                              <a:pt x="945" y="377"/>
                            </a:lnTo>
                            <a:lnTo>
                              <a:pt x="945" y="363"/>
                            </a:lnTo>
                            <a:lnTo>
                              <a:pt x="946" y="322"/>
                            </a:lnTo>
                            <a:lnTo>
                              <a:pt x="946" y="314"/>
                            </a:lnTo>
                            <a:lnTo>
                              <a:pt x="946" y="372"/>
                            </a:lnTo>
                            <a:lnTo>
                              <a:pt x="946" y="333"/>
                            </a:lnTo>
                            <a:lnTo>
                              <a:pt x="947" y="238"/>
                            </a:lnTo>
                            <a:lnTo>
                              <a:pt x="947" y="210"/>
                            </a:lnTo>
                            <a:lnTo>
                              <a:pt x="947" y="158"/>
                            </a:lnTo>
                            <a:lnTo>
                              <a:pt x="947" y="175"/>
                            </a:lnTo>
                            <a:lnTo>
                              <a:pt x="948" y="244"/>
                            </a:lnTo>
                            <a:lnTo>
                              <a:pt x="948" y="216"/>
                            </a:lnTo>
                            <a:lnTo>
                              <a:pt x="948" y="267"/>
                            </a:lnTo>
                            <a:lnTo>
                              <a:pt x="949" y="314"/>
                            </a:lnTo>
                            <a:lnTo>
                              <a:pt x="949" y="306"/>
                            </a:lnTo>
                            <a:lnTo>
                              <a:pt x="949" y="372"/>
                            </a:lnTo>
                            <a:lnTo>
                              <a:pt x="949" y="295"/>
                            </a:lnTo>
                            <a:lnTo>
                              <a:pt x="949" y="324"/>
                            </a:lnTo>
                            <a:lnTo>
                              <a:pt x="950" y="272"/>
                            </a:lnTo>
                            <a:lnTo>
                              <a:pt x="950" y="300"/>
                            </a:lnTo>
                            <a:lnTo>
                              <a:pt x="950" y="281"/>
                            </a:lnTo>
                            <a:lnTo>
                              <a:pt x="951" y="178"/>
                            </a:lnTo>
                            <a:lnTo>
                              <a:pt x="951" y="205"/>
                            </a:lnTo>
                            <a:lnTo>
                              <a:pt x="951" y="231"/>
                            </a:lnTo>
                            <a:lnTo>
                              <a:pt x="951" y="217"/>
                            </a:lnTo>
                            <a:lnTo>
                              <a:pt x="951" y="206"/>
                            </a:lnTo>
                            <a:lnTo>
                              <a:pt x="952" y="281"/>
                            </a:lnTo>
                            <a:lnTo>
                              <a:pt x="952" y="281"/>
                            </a:lnTo>
                            <a:lnTo>
                              <a:pt x="952" y="281"/>
                            </a:lnTo>
                            <a:lnTo>
                              <a:pt x="952" y="261"/>
                            </a:lnTo>
                            <a:lnTo>
                              <a:pt x="952" y="331"/>
                            </a:lnTo>
                            <a:lnTo>
                              <a:pt x="953" y="299"/>
                            </a:lnTo>
                            <a:lnTo>
                              <a:pt x="953" y="287"/>
                            </a:lnTo>
                            <a:lnTo>
                              <a:pt x="953" y="296"/>
                            </a:lnTo>
                            <a:lnTo>
                              <a:pt x="953" y="287"/>
                            </a:lnTo>
                            <a:lnTo>
                              <a:pt x="953" y="250"/>
                            </a:lnTo>
                            <a:lnTo>
                              <a:pt x="954" y="219"/>
                            </a:lnTo>
                            <a:lnTo>
                              <a:pt x="954" y="230"/>
                            </a:lnTo>
                            <a:lnTo>
                              <a:pt x="954" y="254"/>
                            </a:lnTo>
                            <a:lnTo>
                              <a:pt x="955" y="324"/>
                            </a:lnTo>
                            <a:lnTo>
                              <a:pt x="955" y="274"/>
                            </a:lnTo>
                            <a:lnTo>
                              <a:pt x="955" y="240"/>
                            </a:lnTo>
                            <a:lnTo>
                              <a:pt x="955" y="325"/>
                            </a:lnTo>
                            <a:lnTo>
                              <a:pt x="955" y="364"/>
                            </a:lnTo>
                            <a:lnTo>
                              <a:pt x="956" y="373"/>
                            </a:lnTo>
                            <a:lnTo>
                              <a:pt x="956" y="300"/>
                            </a:lnTo>
                            <a:lnTo>
                              <a:pt x="956" y="306"/>
                            </a:lnTo>
                            <a:lnTo>
                              <a:pt x="956" y="268"/>
                            </a:lnTo>
                            <a:lnTo>
                              <a:pt x="957" y="295"/>
                            </a:lnTo>
                            <a:lnTo>
                              <a:pt x="957" y="294"/>
                            </a:lnTo>
                            <a:lnTo>
                              <a:pt x="957" y="302"/>
                            </a:lnTo>
                            <a:lnTo>
                              <a:pt x="957" y="269"/>
                            </a:lnTo>
                            <a:lnTo>
                              <a:pt x="957" y="227"/>
                            </a:lnTo>
                            <a:lnTo>
                              <a:pt x="957" y="164"/>
                            </a:lnTo>
                            <a:lnTo>
                              <a:pt x="958" y="197"/>
                            </a:lnTo>
                            <a:lnTo>
                              <a:pt x="958" y="229"/>
                            </a:lnTo>
                            <a:lnTo>
                              <a:pt x="958" y="334"/>
                            </a:lnTo>
                            <a:lnTo>
                              <a:pt x="959" y="324"/>
                            </a:lnTo>
                            <a:lnTo>
                              <a:pt x="959" y="330"/>
                            </a:lnTo>
                            <a:lnTo>
                              <a:pt x="959" y="295"/>
                            </a:lnTo>
                            <a:lnTo>
                              <a:pt x="959" y="280"/>
                            </a:lnTo>
                            <a:lnTo>
                              <a:pt x="959" y="307"/>
                            </a:lnTo>
                            <a:lnTo>
                              <a:pt x="960" y="288"/>
                            </a:lnTo>
                            <a:lnTo>
                              <a:pt x="960" y="244"/>
                            </a:lnTo>
                            <a:lnTo>
                              <a:pt x="960" y="251"/>
                            </a:lnTo>
                            <a:lnTo>
                              <a:pt x="960" y="235"/>
                            </a:lnTo>
                            <a:lnTo>
                              <a:pt x="961" y="248"/>
                            </a:lnTo>
                            <a:lnTo>
                              <a:pt x="961" y="245"/>
                            </a:lnTo>
                            <a:lnTo>
                              <a:pt x="961" y="267"/>
                            </a:lnTo>
                            <a:lnTo>
                              <a:pt x="961" y="307"/>
                            </a:lnTo>
                            <a:lnTo>
                              <a:pt x="962" y="336"/>
                            </a:lnTo>
                            <a:lnTo>
                              <a:pt x="962" y="336"/>
                            </a:lnTo>
                            <a:lnTo>
                              <a:pt x="962" y="332"/>
                            </a:lnTo>
                            <a:lnTo>
                              <a:pt x="962" y="337"/>
                            </a:lnTo>
                            <a:lnTo>
                              <a:pt x="963" y="379"/>
                            </a:lnTo>
                            <a:lnTo>
                              <a:pt x="963" y="354"/>
                            </a:lnTo>
                            <a:lnTo>
                              <a:pt x="963" y="321"/>
                            </a:lnTo>
                            <a:lnTo>
                              <a:pt x="964" y="210"/>
                            </a:lnTo>
                            <a:lnTo>
                              <a:pt x="964" y="234"/>
                            </a:lnTo>
                            <a:lnTo>
                              <a:pt x="964" y="266"/>
                            </a:lnTo>
                            <a:lnTo>
                              <a:pt x="964" y="310"/>
                            </a:lnTo>
                            <a:lnTo>
                              <a:pt x="964" y="302"/>
                            </a:lnTo>
                            <a:lnTo>
                              <a:pt x="965" y="364"/>
                            </a:lnTo>
                            <a:lnTo>
                              <a:pt x="965" y="384"/>
                            </a:lnTo>
                            <a:lnTo>
                              <a:pt x="965" y="357"/>
                            </a:lnTo>
                            <a:lnTo>
                              <a:pt x="965" y="381"/>
                            </a:lnTo>
                            <a:lnTo>
                              <a:pt x="965" y="380"/>
                            </a:lnTo>
                            <a:lnTo>
                              <a:pt x="966" y="406"/>
                            </a:lnTo>
                            <a:lnTo>
                              <a:pt x="966" y="402"/>
                            </a:lnTo>
                            <a:lnTo>
                              <a:pt x="966" y="430"/>
                            </a:lnTo>
                            <a:lnTo>
                              <a:pt x="966" y="420"/>
                            </a:lnTo>
                            <a:lnTo>
                              <a:pt x="966" y="383"/>
                            </a:lnTo>
                            <a:lnTo>
                              <a:pt x="967" y="370"/>
                            </a:lnTo>
                            <a:lnTo>
                              <a:pt x="967" y="390"/>
                            </a:lnTo>
                            <a:lnTo>
                              <a:pt x="967" y="421"/>
                            </a:lnTo>
                            <a:lnTo>
                              <a:pt x="968" y="325"/>
                            </a:lnTo>
                            <a:lnTo>
                              <a:pt x="968" y="417"/>
                            </a:lnTo>
                            <a:lnTo>
                              <a:pt x="968" y="448"/>
                            </a:lnTo>
                            <a:lnTo>
                              <a:pt x="968" y="417"/>
                            </a:lnTo>
                            <a:lnTo>
                              <a:pt x="968" y="423"/>
                            </a:lnTo>
                            <a:lnTo>
                              <a:pt x="969" y="453"/>
                            </a:lnTo>
                            <a:lnTo>
                              <a:pt x="969" y="385"/>
                            </a:lnTo>
                            <a:lnTo>
                              <a:pt x="969" y="389"/>
                            </a:lnTo>
                            <a:lnTo>
                              <a:pt x="969" y="452"/>
                            </a:lnTo>
                            <a:lnTo>
                              <a:pt x="970" y="402"/>
                            </a:lnTo>
                            <a:lnTo>
                              <a:pt x="970" y="358"/>
                            </a:lnTo>
                            <a:lnTo>
                              <a:pt x="970" y="419"/>
                            </a:lnTo>
                            <a:lnTo>
                              <a:pt x="970" y="422"/>
                            </a:lnTo>
                            <a:lnTo>
                              <a:pt x="971" y="434"/>
                            </a:lnTo>
                            <a:lnTo>
                              <a:pt x="971" y="398"/>
                            </a:lnTo>
                            <a:lnTo>
                              <a:pt x="971" y="396"/>
                            </a:lnTo>
                            <a:lnTo>
                              <a:pt x="971" y="369"/>
                            </a:lnTo>
                            <a:lnTo>
                              <a:pt x="972" y="370"/>
                            </a:lnTo>
                            <a:lnTo>
                              <a:pt x="972" y="367"/>
                            </a:lnTo>
                            <a:lnTo>
                              <a:pt x="972" y="439"/>
                            </a:lnTo>
                            <a:lnTo>
                              <a:pt x="972" y="351"/>
                            </a:lnTo>
                            <a:lnTo>
                              <a:pt x="973" y="336"/>
                            </a:lnTo>
                            <a:lnTo>
                              <a:pt x="973" y="393"/>
                            </a:lnTo>
                            <a:lnTo>
                              <a:pt x="973" y="395"/>
                            </a:lnTo>
                            <a:lnTo>
                              <a:pt x="973" y="475"/>
                            </a:lnTo>
                            <a:lnTo>
                              <a:pt x="973" y="389"/>
                            </a:lnTo>
                            <a:lnTo>
                              <a:pt x="974" y="380"/>
                            </a:lnTo>
                            <a:lnTo>
                              <a:pt x="974" y="392"/>
                            </a:lnTo>
                            <a:lnTo>
                              <a:pt x="974" y="306"/>
                            </a:lnTo>
                            <a:lnTo>
                              <a:pt x="974" y="322"/>
                            </a:lnTo>
                            <a:lnTo>
                              <a:pt x="975" y="279"/>
                            </a:lnTo>
                            <a:lnTo>
                              <a:pt x="975" y="312"/>
                            </a:lnTo>
                            <a:lnTo>
                              <a:pt x="975" y="302"/>
                            </a:lnTo>
                            <a:lnTo>
                              <a:pt x="975" y="340"/>
                            </a:lnTo>
                            <a:lnTo>
                              <a:pt x="976" y="346"/>
                            </a:lnTo>
                            <a:lnTo>
                              <a:pt x="976" y="320"/>
                            </a:lnTo>
                            <a:lnTo>
                              <a:pt x="976" y="384"/>
                            </a:lnTo>
                            <a:lnTo>
                              <a:pt x="976" y="369"/>
                            </a:lnTo>
                            <a:lnTo>
                              <a:pt x="976" y="452"/>
                            </a:lnTo>
                            <a:lnTo>
                              <a:pt x="977" y="363"/>
                            </a:lnTo>
                            <a:lnTo>
                              <a:pt x="977" y="388"/>
                            </a:lnTo>
                            <a:lnTo>
                              <a:pt x="977" y="431"/>
                            </a:lnTo>
                            <a:lnTo>
                              <a:pt x="977" y="337"/>
                            </a:lnTo>
                            <a:lnTo>
                              <a:pt x="978" y="335"/>
                            </a:lnTo>
                            <a:lnTo>
                              <a:pt x="978" y="373"/>
                            </a:lnTo>
                            <a:lnTo>
                              <a:pt x="978" y="446"/>
                            </a:lnTo>
                            <a:lnTo>
                              <a:pt x="979" y="297"/>
                            </a:lnTo>
                            <a:lnTo>
                              <a:pt x="979" y="277"/>
                            </a:lnTo>
                            <a:lnTo>
                              <a:pt x="979" y="281"/>
                            </a:lnTo>
                            <a:lnTo>
                              <a:pt x="979" y="252"/>
                            </a:lnTo>
                            <a:lnTo>
                              <a:pt x="980" y="257"/>
                            </a:lnTo>
                            <a:lnTo>
                              <a:pt x="980" y="393"/>
                            </a:lnTo>
                            <a:lnTo>
                              <a:pt x="980" y="254"/>
                            </a:lnTo>
                            <a:lnTo>
                              <a:pt x="980" y="166"/>
                            </a:lnTo>
                            <a:lnTo>
                              <a:pt x="980" y="140"/>
                            </a:lnTo>
                            <a:lnTo>
                              <a:pt x="981" y="158"/>
                            </a:lnTo>
                            <a:lnTo>
                              <a:pt x="981" y="162"/>
                            </a:lnTo>
                            <a:lnTo>
                              <a:pt x="981" y="227"/>
                            </a:lnTo>
                            <a:lnTo>
                              <a:pt x="982" y="259"/>
                            </a:lnTo>
                            <a:lnTo>
                              <a:pt x="982" y="210"/>
                            </a:lnTo>
                            <a:lnTo>
                              <a:pt x="982" y="202"/>
                            </a:lnTo>
                            <a:lnTo>
                              <a:pt x="982" y="228"/>
                            </a:lnTo>
                            <a:lnTo>
                              <a:pt x="983" y="211"/>
                            </a:lnTo>
                            <a:lnTo>
                              <a:pt x="983" y="244"/>
                            </a:lnTo>
                            <a:lnTo>
                              <a:pt x="983" y="206"/>
                            </a:lnTo>
                            <a:lnTo>
                              <a:pt x="983" y="125"/>
                            </a:lnTo>
                            <a:lnTo>
                              <a:pt x="984" y="108"/>
                            </a:lnTo>
                            <a:lnTo>
                              <a:pt x="984" y="110"/>
                            </a:lnTo>
                            <a:lnTo>
                              <a:pt x="984" y="129"/>
                            </a:lnTo>
                            <a:lnTo>
                              <a:pt x="984" y="152"/>
                            </a:lnTo>
                            <a:lnTo>
                              <a:pt x="984" y="144"/>
                            </a:lnTo>
                            <a:lnTo>
                              <a:pt x="985" y="120"/>
                            </a:lnTo>
                            <a:lnTo>
                              <a:pt x="985" y="187"/>
                            </a:lnTo>
                            <a:lnTo>
                              <a:pt x="985" y="174"/>
                            </a:lnTo>
                            <a:lnTo>
                              <a:pt x="986" y="228"/>
                            </a:lnTo>
                            <a:lnTo>
                              <a:pt x="986" y="225"/>
                            </a:lnTo>
                            <a:lnTo>
                              <a:pt x="986" y="234"/>
                            </a:lnTo>
                            <a:lnTo>
                              <a:pt x="986" y="232"/>
                            </a:lnTo>
                            <a:lnTo>
                              <a:pt x="987" y="160"/>
                            </a:lnTo>
                            <a:lnTo>
                              <a:pt x="987" y="116"/>
                            </a:lnTo>
                            <a:lnTo>
                              <a:pt x="987" y="160"/>
                            </a:lnTo>
                            <a:lnTo>
                              <a:pt x="987" y="189"/>
                            </a:lnTo>
                            <a:lnTo>
                              <a:pt x="988" y="220"/>
                            </a:lnTo>
                            <a:lnTo>
                              <a:pt x="988" y="245"/>
                            </a:lnTo>
                            <a:lnTo>
                              <a:pt x="988" y="259"/>
                            </a:lnTo>
                            <a:lnTo>
                              <a:pt x="989" y="250"/>
                            </a:lnTo>
                            <a:lnTo>
                              <a:pt x="989" y="204"/>
                            </a:lnTo>
                            <a:lnTo>
                              <a:pt x="989" y="248"/>
                            </a:lnTo>
                            <a:lnTo>
                              <a:pt x="989" y="186"/>
                            </a:lnTo>
                            <a:lnTo>
                              <a:pt x="990" y="250"/>
                            </a:lnTo>
                            <a:lnTo>
                              <a:pt x="990" y="248"/>
                            </a:lnTo>
                            <a:lnTo>
                              <a:pt x="990" y="291"/>
                            </a:lnTo>
                            <a:lnTo>
                              <a:pt x="990" y="270"/>
                            </a:lnTo>
                            <a:lnTo>
                              <a:pt x="991" y="294"/>
                            </a:lnTo>
                            <a:lnTo>
                              <a:pt x="991" y="305"/>
                            </a:lnTo>
                            <a:lnTo>
                              <a:pt x="991" y="303"/>
                            </a:lnTo>
                            <a:lnTo>
                              <a:pt x="991" y="252"/>
                            </a:lnTo>
                            <a:lnTo>
                              <a:pt x="992" y="278"/>
                            </a:lnTo>
                            <a:lnTo>
                              <a:pt x="992" y="283"/>
                            </a:lnTo>
                            <a:lnTo>
                              <a:pt x="992" y="325"/>
                            </a:lnTo>
                            <a:lnTo>
                              <a:pt x="992" y="307"/>
                            </a:lnTo>
                            <a:lnTo>
                              <a:pt x="993" y="299"/>
                            </a:lnTo>
                            <a:lnTo>
                              <a:pt x="993" y="293"/>
                            </a:lnTo>
                            <a:lnTo>
                              <a:pt x="993" y="316"/>
                            </a:lnTo>
                            <a:lnTo>
                              <a:pt x="994" y="286"/>
                            </a:lnTo>
                            <a:lnTo>
                              <a:pt x="994" y="263"/>
                            </a:lnTo>
                            <a:lnTo>
                              <a:pt x="994" y="270"/>
                            </a:lnTo>
                            <a:lnTo>
                              <a:pt x="994" y="260"/>
                            </a:lnTo>
                            <a:lnTo>
                              <a:pt x="994" y="262"/>
                            </a:lnTo>
                            <a:lnTo>
                              <a:pt x="995" y="252"/>
                            </a:lnTo>
                            <a:lnTo>
                              <a:pt x="995" y="298"/>
                            </a:lnTo>
                            <a:lnTo>
                              <a:pt x="995" y="351"/>
                            </a:lnTo>
                            <a:lnTo>
                              <a:pt x="995" y="378"/>
                            </a:lnTo>
                            <a:lnTo>
                              <a:pt x="996" y="350"/>
                            </a:lnTo>
                            <a:lnTo>
                              <a:pt x="996" y="378"/>
                            </a:lnTo>
                            <a:lnTo>
                              <a:pt x="996" y="393"/>
                            </a:lnTo>
                            <a:lnTo>
                              <a:pt x="996" y="363"/>
                            </a:lnTo>
                            <a:lnTo>
                              <a:pt x="997" y="331"/>
                            </a:lnTo>
                            <a:lnTo>
                              <a:pt x="997" y="318"/>
                            </a:lnTo>
                            <a:lnTo>
                              <a:pt x="997" y="279"/>
                            </a:lnTo>
                            <a:lnTo>
                              <a:pt x="998" y="367"/>
                            </a:lnTo>
                            <a:lnTo>
                              <a:pt x="998" y="369"/>
                            </a:lnTo>
                            <a:lnTo>
                              <a:pt x="998" y="407"/>
                            </a:lnTo>
                            <a:lnTo>
                              <a:pt x="998" y="308"/>
                            </a:lnTo>
                            <a:lnTo>
                              <a:pt x="998" y="359"/>
                            </a:lnTo>
                            <a:lnTo>
                              <a:pt x="999" y="384"/>
                            </a:lnTo>
                            <a:lnTo>
                              <a:pt x="999" y="355"/>
                            </a:lnTo>
                            <a:lnTo>
                              <a:pt x="999" y="359"/>
                            </a:lnTo>
                            <a:lnTo>
                              <a:pt x="999" y="446"/>
                            </a:lnTo>
                            <a:lnTo>
                              <a:pt x="1000" y="410"/>
                            </a:lnTo>
                            <a:lnTo>
                              <a:pt x="1000" y="445"/>
                            </a:lnTo>
                            <a:lnTo>
                              <a:pt x="1000" y="437"/>
                            </a:lnTo>
                            <a:lnTo>
                              <a:pt x="1000" y="443"/>
                            </a:lnTo>
                            <a:lnTo>
                              <a:pt x="1000" y="413"/>
                            </a:lnTo>
                            <a:lnTo>
                              <a:pt x="1001" y="409"/>
                            </a:lnTo>
                            <a:lnTo>
                              <a:pt x="1001" y="508"/>
                            </a:lnTo>
                            <a:lnTo>
                              <a:pt x="1001" y="497"/>
                            </a:lnTo>
                            <a:lnTo>
                              <a:pt x="1001" y="414"/>
                            </a:lnTo>
                            <a:lnTo>
                              <a:pt x="1002" y="439"/>
                            </a:lnTo>
                            <a:lnTo>
                              <a:pt x="1002" y="428"/>
                            </a:lnTo>
                            <a:lnTo>
                              <a:pt x="1002" y="429"/>
                            </a:lnTo>
                            <a:lnTo>
                              <a:pt x="1002" y="417"/>
                            </a:lnTo>
                            <a:lnTo>
                              <a:pt x="1002" y="403"/>
                            </a:lnTo>
                            <a:lnTo>
                              <a:pt x="1003" y="407"/>
                            </a:lnTo>
                            <a:lnTo>
                              <a:pt x="1003" y="395"/>
                            </a:lnTo>
                            <a:lnTo>
                              <a:pt x="1003" y="394"/>
                            </a:lnTo>
                            <a:lnTo>
                              <a:pt x="1003" y="340"/>
                            </a:lnTo>
                            <a:lnTo>
                              <a:pt x="1004" y="370"/>
                            </a:lnTo>
                            <a:lnTo>
                              <a:pt x="1004" y="384"/>
                            </a:lnTo>
                            <a:lnTo>
                              <a:pt x="1004" y="317"/>
                            </a:lnTo>
                            <a:lnTo>
                              <a:pt x="1004" y="304"/>
                            </a:lnTo>
                            <a:lnTo>
                              <a:pt x="1005" y="316"/>
                            </a:lnTo>
                            <a:lnTo>
                              <a:pt x="1005" y="298"/>
                            </a:lnTo>
                            <a:lnTo>
                              <a:pt x="1005" y="303"/>
                            </a:lnTo>
                            <a:lnTo>
                              <a:pt x="1005" y="303"/>
                            </a:lnTo>
                            <a:lnTo>
                              <a:pt x="1006" y="314"/>
                            </a:lnTo>
                            <a:lnTo>
                              <a:pt x="1006" y="306"/>
                            </a:lnTo>
                            <a:lnTo>
                              <a:pt x="1006" y="299"/>
                            </a:lnTo>
                            <a:lnTo>
                              <a:pt x="1006" y="342"/>
                            </a:lnTo>
                            <a:lnTo>
                              <a:pt x="1006" y="374"/>
                            </a:lnTo>
                            <a:lnTo>
                              <a:pt x="1007" y="262"/>
                            </a:lnTo>
                            <a:lnTo>
                              <a:pt x="1007" y="269"/>
                            </a:lnTo>
                            <a:lnTo>
                              <a:pt x="1007" y="294"/>
                            </a:lnTo>
                            <a:lnTo>
                              <a:pt x="1008" y="352"/>
                            </a:lnTo>
                            <a:lnTo>
                              <a:pt x="1008" y="251"/>
                            </a:lnTo>
                            <a:lnTo>
                              <a:pt x="1008" y="208"/>
                            </a:lnTo>
                            <a:lnTo>
                              <a:pt x="1008" y="183"/>
                            </a:lnTo>
                            <a:lnTo>
                              <a:pt x="1009" y="211"/>
                            </a:lnTo>
                            <a:lnTo>
                              <a:pt x="1009" y="234"/>
                            </a:lnTo>
                            <a:lnTo>
                              <a:pt x="1009" y="274"/>
                            </a:lnTo>
                            <a:lnTo>
                              <a:pt x="1009" y="239"/>
                            </a:lnTo>
                            <a:lnTo>
                              <a:pt x="1010" y="266"/>
                            </a:lnTo>
                            <a:lnTo>
                              <a:pt x="1010" y="283"/>
                            </a:lnTo>
                            <a:lnTo>
                              <a:pt x="1010" y="269"/>
                            </a:lnTo>
                            <a:lnTo>
                              <a:pt x="1010" y="242"/>
                            </a:lnTo>
                            <a:lnTo>
                              <a:pt x="1010" y="235"/>
                            </a:lnTo>
                            <a:lnTo>
                              <a:pt x="1011" y="264"/>
                            </a:lnTo>
                            <a:lnTo>
                              <a:pt x="1011" y="249"/>
                            </a:lnTo>
                            <a:lnTo>
                              <a:pt x="1011" y="238"/>
                            </a:lnTo>
                            <a:lnTo>
                              <a:pt x="1011" y="227"/>
                            </a:lnTo>
                            <a:lnTo>
                              <a:pt x="1011" y="248"/>
                            </a:lnTo>
                            <a:lnTo>
                              <a:pt x="1012" y="224"/>
                            </a:lnTo>
                            <a:lnTo>
                              <a:pt x="1012" y="221"/>
                            </a:lnTo>
                            <a:lnTo>
                              <a:pt x="1012" y="255"/>
                            </a:lnTo>
                            <a:lnTo>
                              <a:pt x="1012" y="278"/>
                            </a:lnTo>
                            <a:lnTo>
                              <a:pt x="1013" y="298"/>
                            </a:lnTo>
                            <a:lnTo>
                              <a:pt x="1013" y="289"/>
                            </a:lnTo>
                            <a:lnTo>
                              <a:pt x="1013" y="253"/>
                            </a:lnTo>
                            <a:lnTo>
                              <a:pt x="1013" y="212"/>
                            </a:lnTo>
                            <a:lnTo>
                              <a:pt x="1013" y="237"/>
                            </a:lnTo>
                            <a:lnTo>
                              <a:pt x="1014" y="293"/>
                            </a:lnTo>
                            <a:lnTo>
                              <a:pt x="1014" y="208"/>
                            </a:lnTo>
                            <a:lnTo>
                              <a:pt x="1014" y="254"/>
                            </a:lnTo>
                            <a:lnTo>
                              <a:pt x="1014" y="262"/>
                            </a:lnTo>
                            <a:lnTo>
                              <a:pt x="1014" y="225"/>
                            </a:lnTo>
                            <a:lnTo>
                              <a:pt x="1015" y="229"/>
                            </a:lnTo>
                            <a:lnTo>
                              <a:pt x="1015" y="290"/>
                            </a:lnTo>
                            <a:lnTo>
                              <a:pt x="1015" y="248"/>
                            </a:lnTo>
                            <a:lnTo>
                              <a:pt x="1015" y="251"/>
                            </a:lnTo>
                            <a:lnTo>
                              <a:pt x="1016" y="360"/>
                            </a:lnTo>
                            <a:lnTo>
                              <a:pt x="1016" y="262"/>
                            </a:lnTo>
                            <a:lnTo>
                              <a:pt x="1016" y="212"/>
                            </a:lnTo>
                            <a:lnTo>
                              <a:pt x="1016" y="226"/>
                            </a:lnTo>
                            <a:lnTo>
                              <a:pt x="1017" y="221"/>
                            </a:lnTo>
                            <a:lnTo>
                              <a:pt x="1017" y="208"/>
                            </a:lnTo>
                            <a:lnTo>
                              <a:pt x="1017" y="258"/>
                            </a:lnTo>
                            <a:lnTo>
                              <a:pt x="1017" y="321"/>
                            </a:lnTo>
                            <a:lnTo>
                              <a:pt x="1018" y="371"/>
                            </a:lnTo>
                            <a:lnTo>
                              <a:pt x="1018" y="363"/>
                            </a:lnTo>
                            <a:lnTo>
                              <a:pt x="1018" y="380"/>
                            </a:lnTo>
                            <a:lnTo>
                              <a:pt x="1018" y="419"/>
                            </a:lnTo>
                            <a:lnTo>
                              <a:pt x="1019" y="319"/>
                            </a:lnTo>
                            <a:lnTo>
                              <a:pt x="1019" y="342"/>
                            </a:lnTo>
                            <a:lnTo>
                              <a:pt x="1019" y="397"/>
                            </a:lnTo>
                            <a:lnTo>
                              <a:pt x="1019" y="326"/>
                            </a:lnTo>
                            <a:lnTo>
                              <a:pt x="1019" y="318"/>
                            </a:lnTo>
                            <a:lnTo>
                              <a:pt x="1020" y="402"/>
                            </a:lnTo>
                            <a:lnTo>
                              <a:pt x="1020" y="338"/>
                            </a:lnTo>
                            <a:lnTo>
                              <a:pt x="1020" y="332"/>
                            </a:lnTo>
                            <a:lnTo>
                              <a:pt x="1021" y="241"/>
                            </a:lnTo>
                            <a:lnTo>
                              <a:pt x="1021" y="256"/>
                            </a:lnTo>
                            <a:lnTo>
                              <a:pt x="1021" y="243"/>
                            </a:lnTo>
                            <a:lnTo>
                              <a:pt x="1021" y="318"/>
                            </a:lnTo>
                            <a:lnTo>
                              <a:pt x="1022" y="274"/>
                            </a:lnTo>
                            <a:lnTo>
                              <a:pt x="1022" y="311"/>
                            </a:lnTo>
                            <a:lnTo>
                              <a:pt x="1022" y="278"/>
                            </a:lnTo>
                            <a:lnTo>
                              <a:pt x="1022" y="262"/>
                            </a:lnTo>
                            <a:lnTo>
                              <a:pt x="1022" y="328"/>
                            </a:lnTo>
                            <a:lnTo>
                              <a:pt x="1023" y="345"/>
                            </a:lnTo>
                            <a:lnTo>
                              <a:pt x="1023" y="406"/>
                            </a:lnTo>
                            <a:lnTo>
                              <a:pt x="1023" y="406"/>
                            </a:lnTo>
                            <a:lnTo>
                              <a:pt x="1024" y="386"/>
                            </a:lnTo>
                            <a:lnTo>
                              <a:pt x="1024" y="365"/>
                            </a:lnTo>
                            <a:lnTo>
                              <a:pt x="1024" y="313"/>
                            </a:lnTo>
                            <a:lnTo>
                              <a:pt x="1025" y="311"/>
                            </a:lnTo>
                            <a:lnTo>
                              <a:pt x="1025" y="331"/>
                            </a:lnTo>
                            <a:lnTo>
                              <a:pt x="1025" y="298"/>
                            </a:lnTo>
                            <a:lnTo>
                              <a:pt x="1025" y="314"/>
                            </a:lnTo>
                            <a:lnTo>
                              <a:pt x="1026" y="371"/>
                            </a:lnTo>
                            <a:lnTo>
                              <a:pt x="1026" y="371"/>
                            </a:lnTo>
                            <a:lnTo>
                              <a:pt x="1026" y="384"/>
                            </a:lnTo>
                            <a:lnTo>
                              <a:pt x="1026" y="352"/>
                            </a:lnTo>
                            <a:lnTo>
                              <a:pt x="1027" y="346"/>
                            </a:lnTo>
                            <a:lnTo>
                              <a:pt x="1027" y="386"/>
                            </a:lnTo>
                            <a:lnTo>
                              <a:pt x="1027" y="379"/>
                            </a:lnTo>
                            <a:lnTo>
                              <a:pt x="1027" y="384"/>
                            </a:lnTo>
                            <a:lnTo>
                              <a:pt x="1028" y="382"/>
                            </a:lnTo>
                            <a:lnTo>
                              <a:pt x="1028" y="399"/>
                            </a:lnTo>
                            <a:lnTo>
                              <a:pt x="1028" y="338"/>
                            </a:lnTo>
                            <a:lnTo>
                              <a:pt x="1029" y="361"/>
                            </a:lnTo>
                            <a:lnTo>
                              <a:pt x="1029" y="353"/>
                            </a:lnTo>
                            <a:lnTo>
                              <a:pt x="1029" y="353"/>
                            </a:lnTo>
                            <a:lnTo>
                              <a:pt x="1029" y="326"/>
                            </a:lnTo>
                            <a:lnTo>
                              <a:pt x="1029" y="304"/>
                            </a:lnTo>
                            <a:lnTo>
                              <a:pt x="1030" y="321"/>
                            </a:lnTo>
                            <a:lnTo>
                              <a:pt x="1030" y="331"/>
                            </a:lnTo>
                            <a:lnTo>
                              <a:pt x="1030" y="444"/>
                            </a:lnTo>
                            <a:lnTo>
                              <a:pt x="1031" y="363"/>
                            </a:lnTo>
                            <a:lnTo>
                              <a:pt x="1031" y="327"/>
                            </a:lnTo>
                            <a:lnTo>
                              <a:pt x="1031" y="348"/>
                            </a:lnTo>
                            <a:lnTo>
                              <a:pt x="1031" y="325"/>
                            </a:lnTo>
                            <a:lnTo>
                              <a:pt x="1031" y="373"/>
                            </a:lnTo>
                            <a:lnTo>
                              <a:pt x="1032" y="354"/>
                            </a:lnTo>
                            <a:lnTo>
                              <a:pt x="1032" y="247"/>
                            </a:lnTo>
                            <a:lnTo>
                              <a:pt x="1032" y="227"/>
                            </a:lnTo>
                            <a:lnTo>
                              <a:pt x="1033" y="249"/>
                            </a:lnTo>
                            <a:lnTo>
                              <a:pt x="1033" y="278"/>
                            </a:lnTo>
                            <a:lnTo>
                              <a:pt x="1033" y="291"/>
                            </a:lnTo>
                            <a:lnTo>
                              <a:pt x="1034" y="228"/>
                            </a:lnTo>
                            <a:lnTo>
                              <a:pt x="1034" y="242"/>
                            </a:lnTo>
                            <a:lnTo>
                              <a:pt x="1034" y="174"/>
                            </a:lnTo>
                            <a:lnTo>
                              <a:pt x="1034" y="156"/>
                            </a:lnTo>
                            <a:lnTo>
                              <a:pt x="1035" y="178"/>
                            </a:lnTo>
                            <a:lnTo>
                              <a:pt x="1035" y="154"/>
                            </a:lnTo>
                            <a:lnTo>
                              <a:pt x="1035" y="156"/>
                            </a:lnTo>
                            <a:lnTo>
                              <a:pt x="1035" y="165"/>
                            </a:lnTo>
                            <a:lnTo>
                              <a:pt x="1035" y="164"/>
                            </a:lnTo>
                            <a:lnTo>
                              <a:pt x="1036" y="173"/>
                            </a:lnTo>
                            <a:lnTo>
                              <a:pt x="1036" y="160"/>
                            </a:lnTo>
                            <a:lnTo>
                              <a:pt x="1036" y="208"/>
                            </a:lnTo>
                            <a:lnTo>
                              <a:pt x="1036" y="224"/>
                            </a:lnTo>
                            <a:lnTo>
                              <a:pt x="1037" y="294"/>
                            </a:lnTo>
                            <a:lnTo>
                              <a:pt x="1037" y="286"/>
                            </a:lnTo>
                            <a:lnTo>
                              <a:pt x="1037" y="293"/>
                            </a:lnTo>
                            <a:lnTo>
                              <a:pt x="1038" y="105"/>
                            </a:lnTo>
                            <a:lnTo>
                              <a:pt x="1038" y="111"/>
                            </a:lnTo>
                            <a:lnTo>
                              <a:pt x="1038" y="160"/>
                            </a:lnTo>
                            <a:lnTo>
                              <a:pt x="1038" y="248"/>
                            </a:lnTo>
                            <a:lnTo>
                              <a:pt x="1039" y="125"/>
                            </a:lnTo>
                            <a:lnTo>
                              <a:pt x="1039" y="131"/>
                            </a:lnTo>
                            <a:lnTo>
                              <a:pt x="1039" y="423"/>
                            </a:lnTo>
                            <a:lnTo>
                              <a:pt x="1040" y="279"/>
                            </a:lnTo>
                            <a:lnTo>
                              <a:pt x="1040" y="188"/>
                            </a:lnTo>
                            <a:lnTo>
                              <a:pt x="1040" y="200"/>
                            </a:lnTo>
                            <a:lnTo>
                              <a:pt x="1040" y="242"/>
                            </a:lnTo>
                            <a:lnTo>
                              <a:pt x="1040" y="366"/>
                            </a:lnTo>
                            <a:lnTo>
                              <a:pt x="1041" y="342"/>
                            </a:lnTo>
                            <a:lnTo>
                              <a:pt x="1041" y="281"/>
                            </a:lnTo>
                            <a:lnTo>
                              <a:pt x="1041" y="188"/>
                            </a:lnTo>
                            <a:lnTo>
                              <a:pt x="1042" y="237"/>
                            </a:lnTo>
                            <a:lnTo>
                              <a:pt x="1042" y="278"/>
                            </a:lnTo>
                            <a:lnTo>
                              <a:pt x="1042" y="215"/>
                            </a:lnTo>
                            <a:lnTo>
                              <a:pt x="1042" y="138"/>
                            </a:lnTo>
                            <a:lnTo>
                              <a:pt x="1043" y="242"/>
                            </a:lnTo>
                            <a:lnTo>
                              <a:pt x="1043" y="363"/>
                            </a:lnTo>
                            <a:lnTo>
                              <a:pt x="1043" y="174"/>
                            </a:lnTo>
                            <a:lnTo>
                              <a:pt x="1043" y="280"/>
                            </a:lnTo>
                            <a:lnTo>
                              <a:pt x="1044" y="299"/>
                            </a:lnTo>
                            <a:lnTo>
                              <a:pt x="1044" y="357"/>
                            </a:lnTo>
                            <a:lnTo>
                              <a:pt x="1044" y="371"/>
                            </a:lnTo>
                            <a:lnTo>
                              <a:pt x="1044" y="363"/>
                            </a:lnTo>
                            <a:lnTo>
                              <a:pt x="1045" y="411"/>
                            </a:lnTo>
                            <a:lnTo>
                              <a:pt x="1045" y="404"/>
                            </a:lnTo>
                            <a:lnTo>
                              <a:pt x="1045" y="369"/>
                            </a:lnTo>
                            <a:lnTo>
                              <a:pt x="1045" y="376"/>
                            </a:lnTo>
                            <a:lnTo>
                              <a:pt x="1046" y="419"/>
                            </a:lnTo>
                            <a:lnTo>
                              <a:pt x="1046" y="268"/>
                            </a:lnTo>
                            <a:lnTo>
                              <a:pt x="1046" y="233"/>
                            </a:lnTo>
                            <a:lnTo>
                              <a:pt x="1046" y="310"/>
                            </a:lnTo>
                            <a:lnTo>
                              <a:pt x="1047" y="271"/>
                            </a:lnTo>
                            <a:lnTo>
                              <a:pt x="1047" y="269"/>
                            </a:lnTo>
                            <a:lnTo>
                              <a:pt x="1047" y="245"/>
                            </a:lnTo>
                            <a:lnTo>
                              <a:pt x="1047" y="299"/>
                            </a:lnTo>
                            <a:lnTo>
                              <a:pt x="1047" y="373"/>
                            </a:lnTo>
                            <a:lnTo>
                              <a:pt x="1048" y="371"/>
                            </a:lnTo>
                            <a:lnTo>
                              <a:pt x="1048" y="384"/>
                            </a:lnTo>
                            <a:lnTo>
                              <a:pt x="1048" y="286"/>
                            </a:lnTo>
                            <a:lnTo>
                              <a:pt x="1048" y="405"/>
                            </a:lnTo>
                            <a:lnTo>
                              <a:pt x="1049" y="395"/>
                            </a:lnTo>
                            <a:lnTo>
                              <a:pt x="1049" y="358"/>
                            </a:lnTo>
                            <a:lnTo>
                              <a:pt x="1049" y="455"/>
                            </a:lnTo>
                            <a:lnTo>
                              <a:pt x="1049" y="352"/>
                            </a:lnTo>
                            <a:lnTo>
                              <a:pt x="1049" y="360"/>
                            </a:lnTo>
                            <a:lnTo>
                              <a:pt x="1050" y="310"/>
                            </a:lnTo>
                            <a:lnTo>
                              <a:pt x="1050" y="285"/>
                            </a:lnTo>
                            <a:lnTo>
                              <a:pt x="1051" y="468"/>
                            </a:lnTo>
                            <a:lnTo>
                              <a:pt x="1051" y="372"/>
                            </a:lnTo>
                            <a:lnTo>
                              <a:pt x="1051" y="295"/>
                            </a:lnTo>
                            <a:lnTo>
                              <a:pt x="1051" y="324"/>
                            </a:lnTo>
                            <a:lnTo>
                              <a:pt x="1051" y="337"/>
                            </a:lnTo>
                            <a:lnTo>
                              <a:pt x="1052" y="322"/>
                            </a:lnTo>
                            <a:lnTo>
                              <a:pt x="1052" y="415"/>
                            </a:lnTo>
                            <a:lnTo>
                              <a:pt x="1052" y="276"/>
                            </a:lnTo>
                            <a:lnTo>
                              <a:pt x="1053" y="286"/>
                            </a:lnTo>
                            <a:lnTo>
                              <a:pt x="1053" y="312"/>
                            </a:lnTo>
                            <a:lnTo>
                              <a:pt x="1053" y="215"/>
                            </a:lnTo>
                            <a:lnTo>
                              <a:pt x="1053" y="250"/>
                            </a:lnTo>
                            <a:lnTo>
                              <a:pt x="1054" y="429"/>
                            </a:lnTo>
                            <a:lnTo>
                              <a:pt x="1054" y="310"/>
                            </a:lnTo>
                            <a:lnTo>
                              <a:pt x="1054" y="314"/>
                            </a:lnTo>
                            <a:lnTo>
                              <a:pt x="1054" y="233"/>
                            </a:lnTo>
                            <a:lnTo>
                              <a:pt x="1054" y="288"/>
                            </a:lnTo>
                            <a:lnTo>
                              <a:pt x="1055" y="317"/>
                            </a:lnTo>
                            <a:lnTo>
                              <a:pt x="1055" y="269"/>
                            </a:lnTo>
                            <a:lnTo>
                              <a:pt x="1055" y="306"/>
                            </a:lnTo>
                            <a:lnTo>
                              <a:pt x="1056" y="376"/>
                            </a:lnTo>
                            <a:lnTo>
                              <a:pt x="1056" y="278"/>
                            </a:lnTo>
                            <a:lnTo>
                              <a:pt x="1056" y="229"/>
                            </a:lnTo>
                            <a:lnTo>
                              <a:pt x="1056" y="294"/>
                            </a:lnTo>
                            <a:lnTo>
                              <a:pt x="1056" y="268"/>
                            </a:lnTo>
                            <a:lnTo>
                              <a:pt x="1057" y="328"/>
                            </a:lnTo>
                            <a:lnTo>
                              <a:pt x="1057" y="233"/>
                            </a:lnTo>
                            <a:lnTo>
                              <a:pt x="1057" y="287"/>
                            </a:lnTo>
                            <a:lnTo>
                              <a:pt x="1057" y="247"/>
                            </a:lnTo>
                            <a:lnTo>
                              <a:pt x="1058" y="180"/>
                            </a:lnTo>
                            <a:lnTo>
                              <a:pt x="1058" y="194"/>
                            </a:lnTo>
                            <a:lnTo>
                              <a:pt x="1058" y="160"/>
                            </a:lnTo>
                            <a:lnTo>
                              <a:pt x="1058" y="206"/>
                            </a:lnTo>
                            <a:lnTo>
                              <a:pt x="1059" y="197"/>
                            </a:lnTo>
                            <a:lnTo>
                              <a:pt x="1059" y="197"/>
                            </a:lnTo>
                            <a:lnTo>
                              <a:pt x="1059" y="156"/>
                            </a:lnTo>
                            <a:lnTo>
                              <a:pt x="1059" y="156"/>
                            </a:lnTo>
                            <a:lnTo>
                              <a:pt x="1060" y="239"/>
                            </a:lnTo>
                            <a:lnTo>
                              <a:pt x="1060" y="179"/>
                            </a:lnTo>
                            <a:lnTo>
                              <a:pt x="1060" y="172"/>
                            </a:lnTo>
                            <a:lnTo>
                              <a:pt x="1060" y="223"/>
                            </a:lnTo>
                            <a:lnTo>
                              <a:pt x="1060" y="208"/>
                            </a:lnTo>
                            <a:lnTo>
                              <a:pt x="1061" y="232"/>
                            </a:lnTo>
                            <a:lnTo>
                              <a:pt x="1061" y="60"/>
                            </a:lnTo>
                            <a:lnTo>
                              <a:pt x="1061" y="50"/>
                            </a:lnTo>
                            <a:lnTo>
                              <a:pt x="1062" y="110"/>
                            </a:lnTo>
                            <a:lnTo>
                              <a:pt x="1062" y="48"/>
                            </a:lnTo>
                            <a:lnTo>
                              <a:pt x="1062" y="83"/>
                            </a:lnTo>
                            <a:lnTo>
                              <a:pt x="1062" y="148"/>
                            </a:lnTo>
                            <a:lnTo>
                              <a:pt x="1062" y="176"/>
                            </a:lnTo>
                            <a:lnTo>
                              <a:pt x="1063" y="245"/>
                            </a:lnTo>
                            <a:lnTo>
                              <a:pt x="1063" y="186"/>
                            </a:lnTo>
                            <a:lnTo>
                              <a:pt x="1063" y="163"/>
                            </a:lnTo>
                            <a:lnTo>
                              <a:pt x="1063" y="125"/>
                            </a:lnTo>
                            <a:lnTo>
                              <a:pt x="1064" y="165"/>
                            </a:lnTo>
                            <a:lnTo>
                              <a:pt x="1064" y="197"/>
                            </a:lnTo>
                            <a:lnTo>
                              <a:pt x="1064" y="244"/>
                            </a:lnTo>
                            <a:lnTo>
                              <a:pt x="1064" y="173"/>
                            </a:lnTo>
                            <a:lnTo>
                              <a:pt x="1064" y="36"/>
                            </a:lnTo>
                            <a:lnTo>
                              <a:pt x="1065" y="130"/>
                            </a:lnTo>
                            <a:lnTo>
                              <a:pt x="1065" y="221"/>
                            </a:lnTo>
                            <a:lnTo>
                              <a:pt x="1065" y="158"/>
                            </a:lnTo>
                            <a:lnTo>
                              <a:pt x="1066" y="241"/>
                            </a:lnTo>
                            <a:lnTo>
                              <a:pt x="1066" y="290"/>
                            </a:lnTo>
                            <a:lnTo>
                              <a:pt x="1066" y="355"/>
                            </a:lnTo>
                            <a:lnTo>
                              <a:pt x="1066" y="317"/>
                            </a:lnTo>
                            <a:lnTo>
                              <a:pt x="1066" y="308"/>
                            </a:lnTo>
                            <a:lnTo>
                              <a:pt x="1067" y="275"/>
                            </a:lnTo>
                            <a:lnTo>
                              <a:pt x="1067" y="314"/>
                            </a:lnTo>
                            <a:lnTo>
                              <a:pt x="1067" y="318"/>
                            </a:lnTo>
                            <a:lnTo>
                              <a:pt x="1067" y="414"/>
                            </a:lnTo>
                            <a:lnTo>
                              <a:pt x="1068" y="361"/>
                            </a:lnTo>
                            <a:lnTo>
                              <a:pt x="1068" y="310"/>
                            </a:lnTo>
                            <a:lnTo>
                              <a:pt x="1068" y="262"/>
                            </a:lnTo>
                            <a:lnTo>
                              <a:pt x="1068" y="314"/>
                            </a:lnTo>
                            <a:lnTo>
                              <a:pt x="1068" y="363"/>
                            </a:lnTo>
                            <a:lnTo>
                              <a:pt x="1069" y="239"/>
                            </a:lnTo>
                            <a:lnTo>
                              <a:pt x="1069" y="214"/>
                            </a:lnTo>
                            <a:lnTo>
                              <a:pt x="1070" y="305"/>
                            </a:lnTo>
                            <a:lnTo>
                              <a:pt x="1070" y="278"/>
                            </a:lnTo>
                            <a:lnTo>
                              <a:pt x="1070" y="250"/>
                            </a:lnTo>
                            <a:lnTo>
                              <a:pt x="1070" y="254"/>
                            </a:lnTo>
                            <a:lnTo>
                              <a:pt x="1070" y="223"/>
                            </a:lnTo>
                            <a:lnTo>
                              <a:pt x="1071" y="202"/>
                            </a:lnTo>
                            <a:lnTo>
                              <a:pt x="1071" y="242"/>
                            </a:lnTo>
                            <a:lnTo>
                              <a:pt x="1071" y="241"/>
                            </a:lnTo>
                            <a:lnTo>
                              <a:pt x="1071" y="275"/>
                            </a:lnTo>
                            <a:lnTo>
                              <a:pt x="1072" y="320"/>
                            </a:lnTo>
                            <a:lnTo>
                              <a:pt x="1072" y="359"/>
                            </a:lnTo>
                            <a:lnTo>
                              <a:pt x="1072" y="220"/>
                            </a:lnTo>
                            <a:lnTo>
                              <a:pt x="1072" y="249"/>
                            </a:lnTo>
                            <a:lnTo>
                              <a:pt x="1073" y="356"/>
                            </a:lnTo>
                            <a:lnTo>
                              <a:pt x="1073" y="302"/>
                            </a:lnTo>
                            <a:lnTo>
                              <a:pt x="1073" y="213"/>
                            </a:lnTo>
                            <a:lnTo>
                              <a:pt x="1074" y="210"/>
                            </a:lnTo>
                            <a:lnTo>
                              <a:pt x="1074" y="210"/>
                            </a:lnTo>
                            <a:lnTo>
                              <a:pt x="1074" y="169"/>
                            </a:lnTo>
                            <a:lnTo>
                              <a:pt x="1074" y="210"/>
                            </a:lnTo>
                            <a:lnTo>
                              <a:pt x="1075" y="315"/>
                            </a:lnTo>
                            <a:lnTo>
                              <a:pt x="1075" y="378"/>
                            </a:lnTo>
                            <a:lnTo>
                              <a:pt x="1075" y="313"/>
                            </a:lnTo>
                            <a:lnTo>
                              <a:pt x="1076" y="318"/>
                            </a:lnTo>
                            <a:lnTo>
                              <a:pt x="1076" y="450"/>
                            </a:lnTo>
                            <a:lnTo>
                              <a:pt x="1076" y="518"/>
                            </a:lnTo>
                            <a:lnTo>
                              <a:pt x="1077" y="384"/>
                            </a:lnTo>
                            <a:lnTo>
                              <a:pt x="1077" y="414"/>
                            </a:lnTo>
                            <a:lnTo>
                              <a:pt x="1077" y="409"/>
                            </a:lnTo>
                            <a:lnTo>
                              <a:pt x="1077" y="485"/>
                            </a:lnTo>
                            <a:lnTo>
                              <a:pt x="1078" y="407"/>
                            </a:lnTo>
                            <a:lnTo>
                              <a:pt x="1078" y="346"/>
                            </a:lnTo>
                            <a:lnTo>
                              <a:pt x="1078" y="329"/>
                            </a:lnTo>
                            <a:lnTo>
                              <a:pt x="1079" y="306"/>
                            </a:lnTo>
                            <a:lnTo>
                              <a:pt x="1079" y="371"/>
                            </a:lnTo>
                            <a:lnTo>
                              <a:pt x="1079" y="433"/>
                            </a:lnTo>
                            <a:lnTo>
                              <a:pt x="1079" y="395"/>
                            </a:lnTo>
                            <a:lnTo>
                              <a:pt x="1080" y="378"/>
                            </a:lnTo>
                            <a:lnTo>
                              <a:pt x="1080" y="506"/>
                            </a:lnTo>
                            <a:lnTo>
                              <a:pt x="1080" y="446"/>
                            </a:lnTo>
                            <a:lnTo>
                              <a:pt x="1080" y="515"/>
                            </a:lnTo>
                            <a:lnTo>
                              <a:pt x="1080" y="415"/>
                            </a:lnTo>
                            <a:lnTo>
                              <a:pt x="1081" y="371"/>
                            </a:lnTo>
                            <a:lnTo>
                              <a:pt x="1081" y="328"/>
                            </a:lnTo>
                            <a:lnTo>
                              <a:pt x="1081" y="423"/>
                            </a:lnTo>
                            <a:lnTo>
                              <a:pt x="1081" y="505"/>
                            </a:lnTo>
                            <a:lnTo>
                              <a:pt x="1082" y="361"/>
                            </a:lnTo>
                            <a:lnTo>
                              <a:pt x="1082" y="346"/>
                            </a:lnTo>
                            <a:lnTo>
                              <a:pt x="1082" y="410"/>
                            </a:lnTo>
                            <a:lnTo>
                              <a:pt x="1082" y="376"/>
                            </a:lnTo>
                            <a:lnTo>
                              <a:pt x="1083" y="341"/>
                            </a:lnTo>
                            <a:lnTo>
                              <a:pt x="1083" y="495"/>
                            </a:lnTo>
                            <a:lnTo>
                              <a:pt x="1083" y="404"/>
                            </a:lnTo>
                            <a:lnTo>
                              <a:pt x="1083" y="321"/>
                            </a:lnTo>
                            <a:lnTo>
                              <a:pt x="1084" y="358"/>
                            </a:lnTo>
                            <a:lnTo>
                              <a:pt x="1084" y="396"/>
                            </a:lnTo>
                            <a:lnTo>
                              <a:pt x="1084" y="475"/>
                            </a:lnTo>
                            <a:lnTo>
                              <a:pt x="1084" y="356"/>
                            </a:lnTo>
                            <a:lnTo>
                              <a:pt x="1085" y="367"/>
                            </a:lnTo>
                            <a:lnTo>
                              <a:pt x="1085" y="388"/>
                            </a:lnTo>
                            <a:lnTo>
                              <a:pt x="1085" y="318"/>
                            </a:lnTo>
                            <a:lnTo>
                              <a:pt x="1085" y="318"/>
                            </a:lnTo>
                            <a:lnTo>
                              <a:pt x="1085" y="419"/>
                            </a:lnTo>
                            <a:lnTo>
                              <a:pt x="1086" y="317"/>
                            </a:lnTo>
                            <a:lnTo>
                              <a:pt x="1086" y="357"/>
                            </a:lnTo>
                            <a:lnTo>
                              <a:pt x="1086" y="241"/>
                            </a:lnTo>
                            <a:lnTo>
                              <a:pt x="1087" y="258"/>
                            </a:lnTo>
                            <a:lnTo>
                              <a:pt x="1087" y="342"/>
                            </a:lnTo>
                            <a:lnTo>
                              <a:pt x="1087" y="355"/>
                            </a:lnTo>
                            <a:lnTo>
                              <a:pt x="1087" y="321"/>
                            </a:lnTo>
                            <a:lnTo>
                              <a:pt x="1087" y="320"/>
                            </a:lnTo>
                            <a:lnTo>
                              <a:pt x="1088" y="170"/>
                            </a:lnTo>
                            <a:lnTo>
                              <a:pt x="1088" y="225"/>
                            </a:lnTo>
                            <a:lnTo>
                              <a:pt x="1088" y="212"/>
                            </a:lnTo>
                            <a:lnTo>
                              <a:pt x="1088" y="235"/>
                            </a:lnTo>
                            <a:lnTo>
                              <a:pt x="1089" y="271"/>
                            </a:lnTo>
                            <a:lnTo>
                              <a:pt x="1089" y="271"/>
                            </a:lnTo>
                            <a:lnTo>
                              <a:pt x="1089" y="201"/>
                            </a:lnTo>
                            <a:lnTo>
                              <a:pt x="1089" y="242"/>
                            </a:lnTo>
                            <a:lnTo>
                              <a:pt x="1089" y="268"/>
                            </a:lnTo>
                            <a:lnTo>
                              <a:pt x="1090" y="200"/>
                            </a:lnTo>
                            <a:lnTo>
                              <a:pt x="1090" y="173"/>
                            </a:lnTo>
                            <a:lnTo>
                              <a:pt x="1090" y="201"/>
                            </a:lnTo>
                            <a:lnTo>
                              <a:pt x="1090" y="168"/>
                            </a:lnTo>
                            <a:lnTo>
                              <a:pt x="1091" y="186"/>
                            </a:lnTo>
                            <a:lnTo>
                              <a:pt x="1091" y="229"/>
                            </a:lnTo>
                            <a:lnTo>
                              <a:pt x="1091" y="217"/>
                            </a:lnTo>
                            <a:lnTo>
                              <a:pt x="1091" y="238"/>
                            </a:lnTo>
                            <a:lnTo>
                              <a:pt x="1091" y="329"/>
                            </a:lnTo>
                            <a:lnTo>
                              <a:pt x="1092" y="292"/>
                            </a:lnTo>
                            <a:lnTo>
                              <a:pt x="1092" y="228"/>
                            </a:lnTo>
                            <a:lnTo>
                              <a:pt x="1092" y="155"/>
                            </a:lnTo>
                            <a:lnTo>
                              <a:pt x="1092" y="181"/>
                            </a:lnTo>
                            <a:lnTo>
                              <a:pt x="1093" y="275"/>
                            </a:lnTo>
                            <a:lnTo>
                              <a:pt x="1093" y="395"/>
                            </a:lnTo>
                            <a:lnTo>
                              <a:pt x="1093" y="217"/>
                            </a:lnTo>
                            <a:lnTo>
                              <a:pt x="1093" y="203"/>
                            </a:lnTo>
                            <a:lnTo>
                              <a:pt x="1093" y="176"/>
                            </a:lnTo>
                            <a:lnTo>
                              <a:pt x="1094" y="262"/>
                            </a:lnTo>
                            <a:lnTo>
                              <a:pt x="1094" y="288"/>
                            </a:lnTo>
                            <a:lnTo>
                              <a:pt x="1094" y="316"/>
                            </a:lnTo>
                            <a:lnTo>
                              <a:pt x="1095" y="299"/>
                            </a:lnTo>
                            <a:lnTo>
                              <a:pt x="1095" y="330"/>
                            </a:lnTo>
                            <a:lnTo>
                              <a:pt x="1095" y="275"/>
                            </a:lnTo>
                            <a:lnTo>
                              <a:pt x="1095" y="233"/>
                            </a:lnTo>
                            <a:lnTo>
                              <a:pt x="1096" y="269"/>
                            </a:lnTo>
                            <a:lnTo>
                              <a:pt x="1096" y="277"/>
                            </a:lnTo>
                            <a:lnTo>
                              <a:pt x="1096" y="298"/>
                            </a:lnTo>
                            <a:lnTo>
                              <a:pt x="1096" y="242"/>
                            </a:lnTo>
                            <a:lnTo>
                              <a:pt x="1097" y="254"/>
                            </a:lnTo>
                            <a:lnTo>
                              <a:pt x="1097" y="247"/>
                            </a:lnTo>
                            <a:lnTo>
                              <a:pt x="1097" y="209"/>
                            </a:lnTo>
                            <a:lnTo>
                              <a:pt x="1098" y="273"/>
                            </a:lnTo>
                            <a:lnTo>
                              <a:pt x="1098" y="260"/>
                            </a:lnTo>
                            <a:lnTo>
                              <a:pt x="1098" y="209"/>
                            </a:lnTo>
                            <a:lnTo>
                              <a:pt x="1098" y="257"/>
                            </a:lnTo>
                            <a:lnTo>
                              <a:pt x="1098" y="211"/>
                            </a:lnTo>
                            <a:lnTo>
                              <a:pt x="1099" y="323"/>
                            </a:lnTo>
                            <a:lnTo>
                              <a:pt x="1099" y="386"/>
                            </a:lnTo>
                            <a:lnTo>
                              <a:pt x="1100" y="291"/>
                            </a:lnTo>
                            <a:lnTo>
                              <a:pt x="1100" y="312"/>
                            </a:lnTo>
                            <a:lnTo>
                              <a:pt x="1100" y="393"/>
                            </a:lnTo>
                            <a:lnTo>
                              <a:pt x="1100" y="321"/>
                            </a:lnTo>
                            <a:lnTo>
                              <a:pt x="1100" y="348"/>
                            </a:lnTo>
                            <a:lnTo>
                              <a:pt x="1101" y="414"/>
                            </a:lnTo>
                            <a:lnTo>
                              <a:pt x="1101" y="333"/>
                            </a:lnTo>
                            <a:lnTo>
                              <a:pt x="1101" y="341"/>
                            </a:lnTo>
                            <a:lnTo>
                              <a:pt x="1101" y="302"/>
                            </a:lnTo>
                            <a:lnTo>
                              <a:pt x="1102" y="349"/>
                            </a:lnTo>
                            <a:lnTo>
                              <a:pt x="1102" y="371"/>
                            </a:lnTo>
                            <a:lnTo>
                              <a:pt x="1102" y="451"/>
                            </a:lnTo>
                            <a:lnTo>
                              <a:pt x="1102" y="382"/>
                            </a:lnTo>
                            <a:lnTo>
                              <a:pt x="1102" y="345"/>
                            </a:lnTo>
                            <a:lnTo>
                              <a:pt x="1103" y="434"/>
                            </a:lnTo>
                            <a:lnTo>
                              <a:pt x="1103" y="445"/>
                            </a:lnTo>
                            <a:lnTo>
                              <a:pt x="1103" y="311"/>
                            </a:lnTo>
                            <a:lnTo>
                              <a:pt x="1103" y="333"/>
                            </a:lnTo>
                            <a:lnTo>
                              <a:pt x="1104" y="332"/>
                            </a:lnTo>
                            <a:lnTo>
                              <a:pt x="1104" y="425"/>
                            </a:lnTo>
                            <a:lnTo>
                              <a:pt x="1104" y="521"/>
                            </a:lnTo>
                            <a:lnTo>
                              <a:pt x="1105" y="342"/>
                            </a:lnTo>
                            <a:lnTo>
                              <a:pt x="1105" y="356"/>
                            </a:lnTo>
                            <a:lnTo>
                              <a:pt x="1105" y="332"/>
                            </a:lnTo>
                            <a:lnTo>
                              <a:pt x="1105" y="413"/>
                            </a:lnTo>
                            <a:lnTo>
                              <a:pt x="1106" y="433"/>
                            </a:lnTo>
                            <a:lnTo>
                              <a:pt x="1106" y="306"/>
                            </a:lnTo>
                            <a:lnTo>
                              <a:pt x="1106" y="365"/>
                            </a:lnTo>
                            <a:lnTo>
                              <a:pt x="1106" y="395"/>
                            </a:lnTo>
                            <a:lnTo>
                              <a:pt x="1107" y="311"/>
                            </a:lnTo>
                            <a:lnTo>
                              <a:pt x="1107" y="311"/>
                            </a:lnTo>
                            <a:lnTo>
                              <a:pt x="1107" y="335"/>
                            </a:lnTo>
                            <a:lnTo>
                              <a:pt x="1107" y="377"/>
                            </a:lnTo>
                            <a:lnTo>
                              <a:pt x="1108" y="271"/>
                            </a:lnTo>
                            <a:lnTo>
                              <a:pt x="1108" y="385"/>
                            </a:lnTo>
                            <a:lnTo>
                              <a:pt x="1108" y="386"/>
                            </a:lnTo>
                            <a:lnTo>
                              <a:pt x="1109" y="325"/>
                            </a:lnTo>
                            <a:lnTo>
                              <a:pt x="1109" y="323"/>
                            </a:lnTo>
                            <a:lnTo>
                              <a:pt x="1109" y="392"/>
                            </a:lnTo>
                            <a:lnTo>
                              <a:pt x="1110" y="382"/>
                            </a:lnTo>
                            <a:lnTo>
                              <a:pt x="1110" y="388"/>
                            </a:lnTo>
                            <a:lnTo>
                              <a:pt x="1110" y="319"/>
                            </a:lnTo>
                            <a:lnTo>
                              <a:pt x="1110" y="337"/>
                            </a:lnTo>
                            <a:lnTo>
                              <a:pt x="1110" y="324"/>
                            </a:lnTo>
                            <a:lnTo>
                              <a:pt x="1111" y="325"/>
                            </a:lnTo>
                            <a:lnTo>
                              <a:pt x="1111" y="292"/>
                            </a:lnTo>
                            <a:lnTo>
                              <a:pt x="1111" y="284"/>
                            </a:lnTo>
                            <a:lnTo>
                              <a:pt x="1111" y="387"/>
                            </a:lnTo>
                            <a:lnTo>
                              <a:pt x="1111" y="399"/>
                            </a:lnTo>
                            <a:lnTo>
                              <a:pt x="1112" y="265"/>
                            </a:lnTo>
                            <a:lnTo>
                              <a:pt x="1112" y="293"/>
                            </a:lnTo>
                            <a:lnTo>
                              <a:pt x="1112" y="343"/>
                            </a:lnTo>
                            <a:lnTo>
                              <a:pt x="1113" y="470"/>
                            </a:lnTo>
                            <a:lnTo>
                              <a:pt x="1113" y="445"/>
                            </a:lnTo>
                            <a:lnTo>
                              <a:pt x="1113" y="286"/>
                            </a:lnTo>
                            <a:lnTo>
                              <a:pt x="1113" y="289"/>
                            </a:lnTo>
                            <a:lnTo>
                              <a:pt x="1113" y="332"/>
                            </a:lnTo>
                            <a:lnTo>
                              <a:pt x="1114" y="376"/>
                            </a:lnTo>
                            <a:lnTo>
                              <a:pt x="1114" y="356"/>
                            </a:lnTo>
                            <a:lnTo>
                              <a:pt x="1114" y="356"/>
                            </a:lnTo>
                            <a:lnTo>
                              <a:pt x="1114" y="380"/>
                            </a:lnTo>
                            <a:lnTo>
                              <a:pt x="1115" y="347"/>
                            </a:lnTo>
                            <a:lnTo>
                              <a:pt x="1115" y="344"/>
                            </a:lnTo>
                            <a:lnTo>
                              <a:pt x="1115" y="375"/>
                            </a:lnTo>
                            <a:lnTo>
                              <a:pt x="1115" y="382"/>
                            </a:lnTo>
                            <a:lnTo>
                              <a:pt x="1116" y="201"/>
                            </a:lnTo>
                            <a:lnTo>
                              <a:pt x="1116" y="165"/>
                            </a:lnTo>
                            <a:lnTo>
                              <a:pt x="1117" y="227"/>
                            </a:lnTo>
                            <a:lnTo>
                              <a:pt x="1117" y="116"/>
                            </a:lnTo>
                            <a:lnTo>
                              <a:pt x="1117" y="146"/>
                            </a:lnTo>
                            <a:lnTo>
                              <a:pt x="1117" y="100"/>
                            </a:lnTo>
                            <a:lnTo>
                              <a:pt x="1118" y="170"/>
                            </a:lnTo>
                            <a:lnTo>
                              <a:pt x="1118" y="180"/>
                            </a:lnTo>
                            <a:lnTo>
                              <a:pt x="1118" y="199"/>
                            </a:lnTo>
                            <a:lnTo>
                              <a:pt x="1118" y="156"/>
                            </a:lnTo>
                            <a:lnTo>
                              <a:pt x="1119" y="176"/>
                            </a:lnTo>
                            <a:lnTo>
                              <a:pt x="1119" y="157"/>
                            </a:lnTo>
                            <a:lnTo>
                              <a:pt x="1119" y="251"/>
                            </a:lnTo>
                            <a:lnTo>
                              <a:pt x="1119" y="130"/>
                            </a:lnTo>
                            <a:lnTo>
                              <a:pt x="1119" y="102"/>
                            </a:lnTo>
                            <a:lnTo>
                              <a:pt x="1120" y="120"/>
                            </a:lnTo>
                            <a:lnTo>
                              <a:pt x="1120" y="155"/>
                            </a:lnTo>
                            <a:lnTo>
                              <a:pt x="1120" y="129"/>
                            </a:lnTo>
                            <a:lnTo>
                              <a:pt x="1120" y="166"/>
                            </a:lnTo>
                            <a:lnTo>
                              <a:pt x="1121" y="221"/>
                            </a:lnTo>
                            <a:lnTo>
                              <a:pt x="1121" y="112"/>
                            </a:lnTo>
                            <a:lnTo>
                              <a:pt x="1121" y="121"/>
                            </a:lnTo>
                            <a:lnTo>
                              <a:pt x="1121" y="136"/>
                            </a:lnTo>
                            <a:lnTo>
                              <a:pt x="1122" y="160"/>
                            </a:lnTo>
                            <a:lnTo>
                              <a:pt x="1122" y="246"/>
                            </a:lnTo>
                            <a:lnTo>
                              <a:pt x="1122" y="289"/>
                            </a:lnTo>
                            <a:lnTo>
                              <a:pt x="1122" y="223"/>
                            </a:lnTo>
                            <a:lnTo>
                              <a:pt x="1123" y="201"/>
                            </a:lnTo>
                            <a:lnTo>
                              <a:pt x="1123" y="172"/>
                            </a:lnTo>
                            <a:lnTo>
                              <a:pt x="1123" y="211"/>
                            </a:lnTo>
                            <a:lnTo>
                              <a:pt x="1123" y="200"/>
                            </a:lnTo>
                            <a:lnTo>
                              <a:pt x="1124" y="225"/>
                            </a:lnTo>
                            <a:lnTo>
                              <a:pt x="1124" y="211"/>
                            </a:lnTo>
                            <a:lnTo>
                              <a:pt x="1124" y="183"/>
                            </a:lnTo>
                            <a:lnTo>
                              <a:pt x="1124" y="197"/>
                            </a:lnTo>
                            <a:lnTo>
                              <a:pt x="1124" y="180"/>
                            </a:lnTo>
                            <a:lnTo>
                              <a:pt x="1125" y="144"/>
                            </a:lnTo>
                            <a:lnTo>
                              <a:pt x="1125" y="217"/>
                            </a:lnTo>
                            <a:lnTo>
                              <a:pt x="1125" y="154"/>
                            </a:lnTo>
                            <a:lnTo>
                              <a:pt x="1125" y="149"/>
                            </a:lnTo>
                            <a:lnTo>
                              <a:pt x="1126" y="184"/>
                            </a:lnTo>
                            <a:lnTo>
                              <a:pt x="1126" y="191"/>
                            </a:lnTo>
                            <a:lnTo>
                              <a:pt x="1126" y="267"/>
                            </a:lnTo>
                            <a:lnTo>
                              <a:pt x="1127" y="314"/>
                            </a:lnTo>
                            <a:lnTo>
                              <a:pt x="1127" y="367"/>
                            </a:lnTo>
                            <a:lnTo>
                              <a:pt x="1127" y="328"/>
                            </a:lnTo>
                            <a:lnTo>
                              <a:pt x="1127" y="344"/>
                            </a:lnTo>
                            <a:lnTo>
                              <a:pt x="1128" y="305"/>
                            </a:lnTo>
                            <a:lnTo>
                              <a:pt x="1128" y="287"/>
                            </a:lnTo>
                            <a:lnTo>
                              <a:pt x="1128" y="159"/>
                            </a:lnTo>
                            <a:lnTo>
                              <a:pt x="1129" y="185"/>
                            </a:lnTo>
                            <a:lnTo>
                              <a:pt x="1129" y="160"/>
                            </a:lnTo>
                            <a:lnTo>
                              <a:pt x="1129" y="177"/>
                            </a:lnTo>
                            <a:lnTo>
                              <a:pt x="1129" y="231"/>
                            </a:lnTo>
                            <a:lnTo>
                              <a:pt x="1129" y="286"/>
                            </a:lnTo>
                            <a:lnTo>
                              <a:pt x="1130" y="327"/>
                            </a:lnTo>
                            <a:lnTo>
                              <a:pt x="1130" y="371"/>
                            </a:lnTo>
                            <a:lnTo>
                              <a:pt x="1130" y="328"/>
                            </a:lnTo>
                            <a:lnTo>
                              <a:pt x="1130" y="310"/>
                            </a:lnTo>
                            <a:lnTo>
                              <a:pt x="1131" y="303"/>
                            </a:lnTo>
                            <a:lnTo>
                              <a:pt x="1131" y="312"/>
                            </a:lnTo>
                            <a:lnTo>
                              <a:pt x="1131" y="287"/>
                            </a:lnTo>
                            <a:lnTo>
                              <a:pt x="1131" y="282"/>
                            </a:lnTo>
                            <a:lnTo>
                              <a:pt x="1131" y="284"/>
                            </a:lnTo>
                            <a:lnTo>
                              <a:pt x="1132" y="274"/>
                            </a:lnTo>
                            <a:lnTo>
                              <a:pt x="1132" y="177"/>
                            </a:lnTo>
                            <a:lnTo>
                              <a:pt x="1132" y="186"/>
                            </a:lnTo>
                            <a:lnTo>
                              <a:pt x="1132" y="202"/>
                            </a:lnTo>
                            <a:lnTo>
                              <a:pt x="1133" y="200"/>
                            </a:lnTo>
                            <a:lnTo>
                              <a:pt x="1133" y="248"/>
                            </a:lnTo>
                            <a:lnTo>
                              <a:pt x="1133" y="285"/>
                            </a:lnTo>
                            <a:lnTo>
                              <a:pt x="1134" y="313"/>
                            </a:lnTo>
                            <a:lnTo>
                              <a:pt x="1134" y="338"/>
                            </a:lnTo>
                            <a:lnTo>
                              <a:pt x="1134" y="380"/>
                            </a:lnTo>
                            <a:lnTo>
                              <a:pt x="1134" y="388"/>
                            </a:lnTo>
                            <a:lnTo>
                              <a:pt x="1135" y="397"/>
                            </a:lnTo>
                            <a:lnTo>
                              <a:pt x="1135" y="382"/>
                            </a:lnTo>
                            <a:lnTo>
                              <a:pt x="1135" y="383"/>
                            </a:lnTo>
                            <a:lnTo>
                              <a:pt x="1135" y="397"/>
                            </a:lnTo>
                            <a:lnTo>
                              <a:pt x="1135" y="383"/>
                            </a:lnTo>
                            <a:lnTo>
                              <a:pt x="1136" y="381"/>
                            </a:lnTo>
                            <a:lnTo>
                              <a:pt x="1136" y="345"/>
                            </a:lnTo>
                            <a:lnTo>
                              <a:pt x="1136" y="365"/>
                            </a:lnTo>
                            <a:lnTo>
                              <a:pt x="1136" y="396"/>
                            </a:lnTo>
                            <a:lnTo>
                              <a:pt x="1136" y="412"/>
                            </a:lnTo>
                            <a:lnTo>
                              <a:pt x="1137" y="381"/>
                            </a:lnTo>
                            <a:lnTo>
                              <a:pt x="1137" y="353"/>
                            </a:lnTo>
                            <a:lnTo>
                              <a:pt x="1137" y="371"/>
                            </a:lnTo>
                            <a:lnTo>
                              <a:pt x="1138" y="364"/>
                            </a:lnTo>
                            <a:lnTo>
                              <a:pt x="1138" y="321"/>
                            </a:lnTo>
                            <a:lnTo>
                              <a:pt x="1138" y="320"/>
                            </a:lnTo>
                            <a:lnTo>
                              <a:pt x="1139" y="408"/>
                            </a:lnTo>
                            <a:lnTo>
                              <a:pt x="1139" y="386"/>
                            </a:lnTo>
                            <a:lnTo>
                              <a:pt x="1139" y="366"/>
                            </a:lnTo>
                            <a:lnTo>
                              <a:pt x="1139" y="403"/>
                            </a:lnTo>
                            <a:lnTo>
                              <a:pt x="1140" y="386"/>
                            </a:lnTo>
                            <a:lnTo>
                              <a:pt x="1140" y="380"/>
                            </a:lnTo>
                            <a:lnTo>
                              <a:pt x="1140" y="383"/>
                            </a:lnTo>
                            <a:lnTo>
                              <a:pt x="1140" y="389"/>
                            </a:lnTo>
                            <a:lnTo>
                              <a:pt x="1141" y="379"/>
                            </a:lnTo>
                            <a:lnTo>
                              <a:pt x="1141" y="357"/>
                            </a:lnTo>
                            <a:lnTo>
                              <a:pt x="1141" y="427"/>
                            </a:lnTo>
                            <a:lnTo>
                              <a:pt x="1141" y="390"/>
                            </a:lnTo>
                            <a:lnTo>
                              <a:pt x="1142" y="350"/>
                            </a:lnTo>
                            <a:lnTo>
                              <a:pt x="1142" y="392"/>
                            </a:lnTo>
                            <a:lnTo>
                              <a:pt x="1142" y="382"/>
                            </a:lnTo>
                            <a:lnTo>
                              <a:pt x="1143" y="358"/>
                            </a:lnTo>
                            <a:lnTo>
                              <a:pt x="1143" y="380"/>
                            </a:lnTo>
                            <a:lnTo>
                              <a:pt x="1143" y="370"/>
                            </a:lnTo>
                            <a:lnTo>
                              <a:pt x="1143" y="345"/>
                            </a:lnTo>
                            <a:lnTo>
                              <a:pt x="1143" y="326"/>
                            </a:lnTo>
                            <a:lnTo>
                              <a:pt x="1144" y="329"/>
                            </a:lnTo>
                            <a:lnTo>
                              <a:pt x="1144" y="322"/>
                            </a:lnTo>
                            <a:lnTo>
                              <a:pt x="1144" y="308"/>
                            </a:lnTo>
                            <a:lnTo>
                              <a:pt x="1144" y="309"/>
                            </a:lnTo>
                            <a:lnTo>
                              <a:pt x="1144" y="295"/>
                            </a:lnTo>
                            <a:lnTo>
                              <a:pt x="1145" y="298"/>
                            </a:lnTo>
                            <a:lnTo>
                              <a:pt x="1145" y="277"/>
                            </a:lnTo>
                            <a:lnTo>
                              <a:pt x="1145" y="301"/>
                            </a:lnTo>
                            <a:lnTo>
                              <a:pt x="1145" y="275"/>
                            </a:lnTo>
                            <a:lnTo>
                              <a:pt x="1145" y="281"/>
                            </a:lnTo>
                            <a:lnTo>
                              <a:pt x="1146" y="268"/>
                            </a:lnTo>
                            <a:lnTo>
                              <a:pt x="1146" y="268"/>
                            </a:lnTo>
                            <a:lnTo>
                              <a:pt x="1146" y="263"/>
                            </a:lnTo>
                            <a:lnTo>
                              <a:pt x="1147" y="266"/>
                            </a:lnTo>
                            <a:lnTo>
                              <a:pt x="1147" y="286"/>
                            </a:lnTo>
                            <a:lnTo>
                              <a:pt x="1147" y="324"/>
                            </a:lnTo>
                            <a:lnTo>
                              <a:pt x="1147" y="308"/>
                            </a:lnTo>
                            <a:lnTo>
                              <a:pt x="1148" y="354"/>
                            </a:lnTo>
                            <a:lnTo>
                              <a:pt x="1148" y="368"/>
                            </a:lnTo>
                            <a:lnTo>
                              <a:pt x="1148" y="311"/>
                            </a:lnTo>
                            <a:lnTo>
                              <a:pt x="1149" y="313"/>
                            </a:lnTo>
                            <a:lnTo>
                              <a:pt x="1149" y="325"/>
                            </a:lnTo>
                            <a:lnTo>
                              <a:pt x="1149" y="325"/>
                            </a:lnTo>
                            <a:lnTo>
                              <a:pt x="1149" y="320"/>
                            </a:lnTo>
                            <a:lnTo>
                              <a:pt x="1149" y="327"/>
                            </a:lnTo>
                            <a:lnTo>
                              <a:pt x="1150" y="344"/>
                            </a:lnTo>
                            <a:lnTo>
                              <a:pt x="1150" y="299"/>
                            </a:lnTo>
                            <a:lnTo>
                              <a:pt x="1150" y="280"/>
                            </a:lnTo>
                            <a:lnTo>
                              <a:pt x="1151" y="264"/>
                            </a:lnTo>
                            <a:lnTo>
                              <a:pt x="1151" y="242"/>
                            </a:lnTo>
                            <a:lnTo>
                              <a:pt x="1151" y="219"/>
                            </a:lnTo>
                            <a:lnTo>
                              <a:pt x="1151" y="246"/>
                            </a:lnTo>
                            <a:lnTo>
                              <a:pt x="1151" y="223"/>
                            </a:lnTo>
                            <a:lnTo>
                              <a:pt x="1151" y="220"/>
                            </a:lnTo>
                            <a:lnTo>
                              <a:pt x="1152" y="238"/>
                            </a:lnTo>
                            <a:lnTo>
                              <a:pt x="1152" y="260"/>
                            </a:lnTo>
                            <a:lnTo>
                              <a:pt x="1152" y="251"/>
                            </a:lnTo>
                            <a:lnTo>
                              <a:pt x="1153" y="240"/>
                            </a:lnTo>
                            <a:lnTo>
                              <a:pt x="1153" y="253"/>
                            </a:lnTo>
                            <a:lnTo>
                              <a:pt x="1153" y="227"/>
                            </a:lnTo>
                            <a:lnTo>
                              <a:pt x="1153" y="222"/>
                            </a:lnTo>
                            <a:lnTo>
                              <a:pt x="1154" y="237"/>
                            </a:lnTo>
                            <a:lnTo>
                              <a:pt x="1154" y="228"/>
                            </a:lnTo>
                            <a:lnTo>
                              <a:pt x="1154" y="200"/>
                            </a:lnTo>
                            <a:lnTo>
                              <a:pt x="1154" y="190"/>
                            </a:lnTo>
                            <a:lnTo>
                              <a:pt x="1154" y="195"/>
                            </a:lnTo>
                            <a:lnTo>
                              <a:pt x="1155" y="174"/>
                            </a:lnTo>
                            <a:lnTo>
                              <a:pt x="1155" y="182"/>
                            </a:lnTo>
                            <a:lnTo>
                              <a:pt x="1155" y="180"/>
                            </a:lnTo>
                            <a:lnTo>
                              <a:pt x="1155" y="193"/>
                            </a:lnTo>
                            <a:lnTo>
                              <a:pt x="1155" y="192"/>
                            </a:lnTo>
                            <a:lnTo>
                              <a:pt x="1156" y="219"/>
                            </a:lnTo>
                            <a:lnTo>
                              <a:pt x="1156" y="231"/>
                            </a:lnTo>
                            <a:lnTo>
                              <a:pt x="1156" y="276"/>
                            </a:lnTo>
                            <a:lnTo>
                              <a:pt x="1157" y="253"/>
                            </a:lnTo>
                            <a:lnTo>
                              <a:pt x="1157" y="210"/>
                            </a:lnTo>
                            <a:lnTo>
                              <a:pt x="1157" y="226"/>
                            </a:lnTo>
                            <a:lnTo>
                              <a:pt x="1157" y="205"/>
                            </a:lnTo>
                            <a:lnTo>
                              <a:pt x="1158" y="134"/>
                            </a:lnTo>
                            <a:lnTo>
                              <a:pt x="1158" y="102"/>
                            </a:lnTo>
                            <a:lnTo>
                              <a:pt x="1158" y="126"/>
                            </a:lnTo>
                            <a:lnTo>
                              <a:pt x="1158" y="125"/>
                            </a:lnTo>
                            <a:lnTo>
                              <a:pt x="1159" y="116"/>
                            </a:lnTo>
                            <a:lnTo>
                              <a:pt x="1159" y="178"/>
                            </a:lnTo>
                            <a:lnTo>
                              <a:pt x="1159" y="156"/>
                            </a:lnTo>
                            <a:lnTo>
                              <a:pt x="1159" y="192"/>
                            </a:lnTo>
                            <a:lnTo>
                              <a:pt x="1160" y="242"/>
                            </a:lnTo>
                            <a:lnTo>
                              <a:pt x="1160" y="208"/>
                            </a:lnTo>
                            <a:lnTo>
                              <a:pt x="1160" y="195"/>
                            </a:lnTo>
                            <a:lnTo>
                              <a:pt x="1160" y="226"/>
                            </a:lnTo>
                            <a:lnTo>
                              <a:pt x="1160" y="238"/>
                            </a:lnTo>
                            <a:lnTo>
                              <a:pt x="1161" y="152"/>
                            </a:lnTo>
                            <a:lnTo>
                              <a:pt x="1161" y="173"/>
                            </a:lnTo>
                            <a:lnTo>
                              <a:pt x="1161" y="198"/>
                            </a:lnTo>
                            <a:lnTo>
                              <a:pt x="1161" y="193"/>
                            </a:lnTo>
                            <a:lnTo>
                              <a:pt x="1162" y="224"/>
                            </a:lnTo>
                            <a:lnTo>
                              <a:pt x="1162" y="235"/>
                            </a:lnTo>
                            <a:lnTo>
                              <a:pt x="1162" y="288"/>
                            </a:lnTo>
                            <a:lnTo>
                              <a:pt x="1162" y="300"/>
                            </a:lnTo>
                            <a:lnTo>
                              <a:pt x="1163" y="234"/>
                            </a:lnTo>
                            <a:lnTo>
                              <a:pt x="1163" y="252"/>
                            </a:lnTo>
                            <a:lnTo>
                              <a:pt x="1163" y="232"/>
                            </a:lnTo>
                            <a:lnTo>
                              <a:pt x="1164" y="210"/>
                            </a:lnTo>
                            <a:lnTo>
                              <a:pt x="1164" y="177"/>
                            </a:lnTo>
                            <a:lnTo>
                              <a:pt x="1164" y="166"/>
                            </a:lnTo>
                            <a:lnTo>
                              <a:pt x="1164" y="223"/>
                            </a:lnTo>
                            <a:lnTo>
                              <a:pt x="1164" y="236"/>
                            </a:lnTo>
                            <a:lnTo>
                              <a:pt x="1165" y="188"/>
                            </a:lnTo>
                            <a:lnTo>
                              <a:pt x="1165" y="195"/>
                            </a:lnTo>
                            <a:lnTo>
                              <a:pt x="1165" y="240"/>
                            </a:lnTo>
                            <a:lnTo>
                              <a:pt x="1165" y="244"/>
                            </a:lnTo>
                            <a:lnTo>
                              <a:pt x="1166" y="215"/>
                            </a:lnTo>
                            <a:lnTo>
                              <a:pt x="1166" y="223"/>
                            </a:lnTo>
                            <a:lnTo>
                              <a:pt x="1166" y="231"/>
                            </a:lnTo>
                            <a:lnTo>
                              <a:pt x="1166" y="216"/>
                            </a:lnTo>
                            <a:lnTo>
                              <a:pt x="1166" y="217"/>
                            </a:lnTo>
                            <a:lnTo>
                              <a:pt x="1167" y="229"/>
                            </a:lnTo>
                            <a:lnTo>
                              <a:pt x="1167" y="267"/>
                            </a:lnTo>
                            <a:lnTo>
                              <a:pt x="1167" y="253"/>
                            </a:lnTo>
                            <a:lnTo>
                              <a:pt x="1167" y="187"/>
                            </a:lnTo>
                            <a:lnTo>
                              <a:pt x="1168" y="164"/>
                            </a:lnTo>
                            <a:lnTo>
                              <a:pt x="1168" y="175"/>
                            </a:lnTo>
                            <a:lnTo>
                              <a:pt x="1168" y="281"/>
                            </a:lnTo>
                            <a:lnTo>
                              <a:pt x="1168" y="210"/>
                            </a:lnTo>
                            <a:lnTo>
                              <a:pt x="1168" y="189"/>
                            </a:lnTo>
                            <a:lnTo>
                              <a:pt x="1169" y="114"/>
                            </a:lnTo>
                            <a:lnTo>
                              <a:pt x="1169" y="158"/>
                            </a:lnTo>
                            <a:lnTo>
                              <a:pt x="1169" y="146"/>
                            </a:lnTo>
                            <a:lnTo>
                              <a:pt x="1169" y="169"/>
                            </a:lnTo>
                            <a:lnTo>
                              <a:pt x="1170" y="194"/>
                            </a:lnTo>
                            <a:lnTo>
                              <a:pt x="1170" y="208"/>
                            </a:lnTo>
                            <a:lnTo>
                              <a:pt x="1170" y="186"/>
                            </a:lnTo>
                            <a:lnTo>
                              <a:pt x="1170" y="203"/>
                            </a:lnTo>
                            <a:lnTo>
                              <a:pt x="1170" y="216"/>
                            </a:lnTo>
                            <a:lnTo>
                              <a:pt x="1171" y="222"/>
                            </a:lnTo>
                            <a:lnTo>
                              <a:pt x="1171" y="217"/>
                            </a:lnTo>
                            <a:lnTo>
                              <a:pt x="1171" y="202"/>
                            </a:lnTo>
                            <a:lnTo>
                              <a:pt x="1171" y="153"/>
                            </a:lnTo>
                            <a:lnTo>
                              <a:pt x="1172" y="168"/>
                            </a:lnTo>
                            <a:lnTo>
                              <a:pt x="1172" y="156"/>
                            </a:lnTo>
                            <a:lnTo>
                              <a:pt x="1172" y="162"/>
                            </a:lnTo>
                            <a:lnTo>
                              <a:pt x="1172" y="174"/>
                            </a:lnTo>
                            <a:lnTo>
                              <a:pt x="1173" y="223"/>
                            </a:lnTo>
                            <a:lnTo>
                              <a:pt x="1173" y="285"/>
                            </a:lnTo>
                            <a:lnTo>
                              <a:pt x="1173" y="299"/>
                            </a:lnTo>
                            <a:lnTo>
                              <a:pt x="1173" y="283"/>
                            </a:lnTo>
                            <a:lnTo>
                              <a:pt x="1173" y="292"/>
                            </a:lnTo>
                            <a:lnTo>
                              <a:pt x="1174" y="297"/>
                            </a:lnTo>
                            <a:lnTo>
                              <a:pt x="1174" y="208"/>
                            </a:lnTo>
                            <a:lnTo>
                              <a:pt x="1174" y="201"/>
                            </a:lnTo>
                            <a:lnTo>
                              <a:pt x="1175" y="261"/>
                            </a:lnTo>
                            <a:lnTo>
                              <a:pt x="1175" y="259"/>
                            </a:lnTo>
                            <a:lnTo>
                              <a:pt x="1175" y="330"/>
                            </a:lnTo>
                            <a:lnTo>
                              <a:pt x="1176" y="342"/>
                            </a:lnTo>
                            <a:lnTo>
                              <a:pt x="1176" y="301"/>
                            </a:lnTo>
                            <a:lnTo>
                              <a:pt x="1176" y="300"/>
                            </a:lnTo>
                            <a:lnTo>
                              <a:pt x="1177" y="330"/>
                            </a:lnTo>
                            <a:lnTo>
                              <a:pt x="1177" y="345"/>
                            </a:lnTo>
                            <a:lnTo>
                              <a:pt x="1177" y="307"/>
                            </a:lnTo>
                            <a:lnTo>
                              <a:pt x="1177" y="322"/>
                            </a:lnTo>
                            <a:lnTo>
                              <a:pt x="1177" y="303"/>
                            </a:lnTo>
                            <a:lnTo>
                              <a:pt x="1178" y="334"/>
                            </a:lnTo>
                            <a:lnTo>
                              <a:pt x="1178" y="342"/>
                            </a:lnTo>
                            <a:lnTo>
                              <a:pt x="1178" y="316"/>
                            </a:lnTo>
                            <a:lnTo>
                              <a:pt x="1179" y="331"/>
                            </a:lnTo>
                            <a:lnTo>
                              <a:pt x="1179" y="296"/>
                            </a:lnTo>
                            <a:lnTo>
                              <a:pt x="1179" y="327"/>
                            </a:lnTo>
                            <a:lnTo>
                              <a:pt x="1179" y="303"/>
                            </a:lnTo>
                            <a:lnTo>
                              <a:pt x="1180" y="277"/>
                            </a:lnTo>
                            <a:lnTo>
                              <a:pt x="1180" y="324"/>
                            </a:lnTo>
                            <a:lnTo>
                              <a:pt x="1180" y="283"/>
                            </a:lnTo>
                            <a:lnTo>
                              <a:pt x="1181" y="291"/>
                            </a:lnTo>
                            <a:lnTo>
                              <a:pt x="1181" y="274"/>
                            </a:lnTo>
                            <a:lnTo>
                              <a:pt x="1181" y="320"/>
                            </a:lnTo>
                            <a:lnTo>
                              <a:pt x="1181" y="386"/>
                            </a:lnTo>
                            <a:lnTo>
                              <a:pt x="1182" y="323"/>
                            </a:lnTo>
                            <a:lnTo>
                              <a:pt x="1182" y="357"/>
                            </a:lnTo>
                            <a:lnTo>
                              <a:pt x="1182" y="388"/>
                            </a:lnTo>
                            <a:lnTo>
                              <a:pt x="1183" y="368"/>
                            </a:lnTo>
                            <a:lnTo>
                              <a:pt x="1183" y="369"/>
                            </a:lnTo>
                            <a:lnTo>
                              <a:pt x="1183" y="414"/>
                            </a:lnTo>
                            <a:lnTo>
                              <a:pt x="1183" y="427"/>
                            </a:lnTo>
                            <a:lnTo>
                              <a:pt x="1184" y="398"/>
                            </a:lnTo>
                            <a:lnTo>
                              <a:pt x="1184" y="331"/>
                            </a:lnTo>
                            <a:lnTo>
                              <a:pt x="1184" y="265"/>
                            </a:lnTo>
                            <a:lnTo>
                              <a:pt x="1184" y="274"/>
                            </a:lnTo>
                            <a:lnTo>
                              <a:pt x="1185" y="272"/>
                            </a:lnTo>
                            <a:lnTo>
                              <a:pt x="1185" y="288"/>
                            </a:lnTo>
                            <a:lnTo>
                              <a:pt x="1185" y="286"/>
                            </a:lnTo>
                            <a:lnTo>
                              <a:pt x="1185" y="289"/>
                            </a:lnTo>
                            <a:lnTo>
                              <a:pt x="1186" y="325"/>
                            </a:lnTo>
                            <a:lnTo>
                              <a:pt x="1186" y="325"/>
                            </a:lnTo>
                            <a:lnTo>
                              <a:pt x="1186" y="369"/>
                            </a:lnTo>
                            <a:lnTo>
                              <a:pt x="1186" y="357"/>
                            </a:lnTo>
                            <a:lnTo>
                              <a:pt x="1187" y="361"/>
                            </a:lnTo>
                            <a:lnTo>
                              <a:pt x="1187" y="375"/>
                            </a:lnTo>
                            <a:lnTo>
                              <a:pt x="1187" y="339"/>
                            </a:lnTo>
                            <a:lnTo>
                              <a:pt x="1187" y="292"/>
                            </a:lnTo>
                            <a:lnTo>
                              <a:pt x="1188" y="257"/>
                            </a:lnTo>
                            <a:lnTo>
                              <a:pt x="1188" y="273"/>
                            </a:lnTo>
                            <a:lnTo>
                              <a:pt x="1188" y="351"/>
                            </a:lnTo>
                            <a:lnTo>
                              <a:pt x="1188" y="322"/>
                            </a:lnTo>
                            <a:lnTo>
                              <a:pt x="1189" y="299"/>
                            </a:lnTo>
                            <a:lnTo>
                              <a:pt x="1189" y="331"/>
                            </a:lnTo>
                            <a:lnTo>
                              <a:pt x="1189" y="354"/>
                            </a:lnTo>
                            <a:lnTo>
                              <a:pt x="1190" y="417"/>
                            </a:lnTo>
                            <a:lnTo>
                              <a:pt x="1190" y="428"/>
                            </a:lnTo>
                            <a:lnTo>
                              <a:pt x="1190" y="340"/>
                            </a:lnTo>
                            <a:lnTo>
                              <a:pt x="1191" y="328"/>
                            </a:lnTo>
                            <a:lnTo>
                              <a:pt x="1191" y="385"/>
                            </a:lnTo>
                            <a:lnTo>
                              <a:pt x="1191" y="393"/>
                            </a:lnTo>
                            <a:lnTo>
                              <a:pt x="1192" y="259"/>
                            </a:lnTo>
                            <a:lnTo>
                              <a:pt x="1192" y="274"/>
                            </a:lnTo>
                            <a:lnTo>
                              <a:pt x="1192" y="329"/>
                            </a:lnTo>
                            <a:lnTo>
                              <a:pt x="1192" y="326"/>
                            </a:lnTo>
                            <a:lnTo>
                              <a:pt x="1193" y="259"/>
                            </a:lnTo>
                            <a:lnTo>
                              <a:pt x="1193" y="316"/>
                            </a:lnTo>
                            <a:lnTo>
                              <a:pt x="1193" y="264"/>
                            </a:lnTo>
                            <a:lnTo>
                              <a:pt x="1194" y="270"/>
                            </a:lnTo>
                            <a:lnTo>
                              <a:pt x="1194" y="305"/>
                            </a:lnTo>
                            <a:lnTo>
                              <a:pt x="1194" y="249"/>
                            </a:lnTo>
                            <a:lnTo>
                              <a:pt x="1194" y="240"/>
                            </a:lnTo>
                            <a:lnTo>
                              <a:pt x="1195" y="106"/>
                            </a:lnTo>
                            <a:lnTo>
                              <a:pt x="1195" y="184"/>
                            </a:lnTo>
                            <a:lnTo>
                              <a:pt x="1195" y="203"/>
                            </a:lnTo>
                            <a:lnTo>
                              <a:pt x="1195" y="177"/>
                            </a:lnTo>
                            <a:lnTo>
                              <a:pt x="1196" y="189"/>
                            </a:lnTo>
                            <a:lnTo>
                              <a:pt x="1196" y="214"/>
                            </a:lnTo>
                            <a:lnTo>
                              <a:pt x="1196" y="205"/>
                            </a:lnTo>
                            <a:lnTo>
                              <a:pt x="1196" y="248"/>
                            </a:lnTo>
                            <a:lnTo>
                              <a:pt x="1196" y="247"/>
                            </a:lnTo>
                            <a:lnTo>
                              <a:pt x="1197" y="206"/>
                            </a:lnTo>
                            <a:lnTo>
                              <a:pt x="1197" y="230"/>
                            </a:lnTo>
                            <a:lnTo>
                              <a:pt x="1197" y="203"/>
                            </a:lnTo>
                            <a:lnTo>
                              <a:pt x="1197" y="230"/>
                            </a:lnTo>
                            <a:lnTo>
                              <a:pt x="1198" y="212"/>
                            </a:lnTo>
                            <a:lnTo>
                              <a:pt x="1198" y="323"/>
                            </a:lnTo>
                            <a:lnTo>
                              <a:pt x="1198" y="164"/>
                            </a:lnTo>
                            <a:lnTo>
                              <a:pt x="1198" y="147"/>
                            </a:lnTo>
                            <a:lnTo>
                              <a:pt x="1199" y="162"/>
                            </a:lnTo>
                            <a:lnTo>
                              <a:pt x="1199" y="53"/>
                            </a:lnTo>
                            <a:lnTo>
                              <a:pt x="1199" y="152"/>
                            </a:lnTo>
                            <a:lnTo>
                              <a:pt x="1200" y="78"/>
                            </a:lnTo>
                            <a:lnTo>
                              <a:pt x="1200" y="103"/>
                            </a:lnTo>
                            <a:lnTo>
                              <a:pt x="1200" y="200"/>
                            </a:lnTo>
                            <a:lnTo>
                              <a:pt x="1200" y="245"/>
                            </a:lnTo>
                            <a:lnTo>
                              <a:pt x="1201" y="352"/>
                            </a:lnTo>
                            <a:lnTo>
                              <a:pt x="1201" y="289"/>
                            </a:lnTo>
                            <a:lnTo>
                              <a:pt x="1201" y="292"/>
                            </a:lnTo>
                            <a:lnTo>
                              <a:pt x="1201" y="343"/>
                            </a:lnTo>
                            <a:lnTo>
                              <a:pt x="1202" y="299"/>
                            </a:lnTo>
                            <a:lnTo>
                              <a:pt x="1202" y="443"/>
                            </a:lnTo>
                            <a:lnTo>
                              <a:pt x="1202" y="342"/>
                            </a:lnTo>
                            <a:lnTo>
                              <a:pt x="1202" y="324"/>
                            </a:lnTo>
                            <a:lnTo>
                              <a:pt x="1203" y="256"/>
                            </a:lnTo>
                            <a:lnTo>
                              <a:pt x="1203" y="284"/>
                            </a:lnTo>
                            <a:lnTo>
                              <a:pt x="1203" y="292"/>
                            </a:lnTo>
                            <a:lnTo>
                              <a:pt x="1203" y="304"/>
                            </a:lnTo>
                            <a:lnTo>
                              <a:pt x="1203" y="302"/>
                            </a:lnTo>
                            <a:lnTo>
                              <a:pt x="1204" y="301"/>
                            </a:lnTo>
                            <a:lnTo>
                              <a:pt x="1204" y="427"/>
                            </a:lnTo>
                            <a:lnTo>
                              <a:pt x="1204" y="373"/>
                            </a:lnTo>
                            <a:lnTo>
                              <a:pt x="1204" y="233"/>
                            </a:lnTo>
                            <a:lnTo>
                              <a:pt x="1204" y="206"/>
                            </a:lnTo>
                            <a:lnTo>
                              <a:pt x="1205" y="270"/>
                            </a:lnTo>
                            <a:lnTo>
                              <a:pt x="1205" y="237"/>
                            </a:lnTo>
                            <a:lnTo>
                              <a:pt x="1205" y="324"/>
                            </a:lnTo>
                            <a:lnTo>
                              <a:pt x="1205" y="254"/>
                            </a:lnTo>
                            <a:lnTo>
                              <a:pt x="1206" y="230"/>
                            </a:lnTo>
                            <a:lnTo>
                              <a:pt x="1206" y="197"/>
                            </a:lnTo>
                            <a:lnTo>
                              <a:pt x="1206" y="233"/>
                            </a:lnTo>
                            <a:lnTo>
                              <a:pt x="1206" y="231"/>
                            </a:lnTo>
                            <a:lnTo>
                              <a:pt x="1207" y="329"/>
                            </a:lnTo>
                            <a:lnTo>
                              <a:pt x="1207" y="384"/>
                            </a:lnTo>
                            <a:lnTo>
                              <a:pt x="1207" y="294"/>
                            </a:lnTo>
                            <a:lnTo>
                              <a:pt x="1208" y="260"/>
                            </a:lnTo>
                            <a:lnTo>
                              <a:pt x="1208" y="225"/>
                            </a:lnTo>
                            <a:lnTo>
                              <a:pt x="1208" y="282"/>
                            </a:lnTo>
                            <a:lnTo>
                              <a:pt x="1208" y="246"/>
                            </a:lnTo>
                            <a:lnTo>
                              <a:pt x="1208" y="385"/>
                            </a:lnTo>
                            <a:lnTo>
                              <a:pt x="1209" y="334"/>
                            </a:lnTo>
                            <a:lnTo>
                              <a:pt x="1209" y="264"/>
                            </a:lnTo>
                            <a:lnTo>
                              <a:pt x="1209" y="296"/>
                            </a:lnTo>
                            <a:lnTo>
                              <a:pt x="1209" y="291"/>
                            </a:lnTo>
                            <a:lnTo>
                              <a:pt x="1210" y="388"/>
                            </a:lnTo>
                            <a:lnTo>
                              <a:pt x="1210" y="355"/>
                            </a:lnTo>
                            <a:lnTo>
                              <a:pt x="1210" y="319"/>
                            </a:lnTo>
                            <a:lnTo>
                              <a:pt x="1211" y="274"/>
                            </a:lnTo>
                            <a:lnTo>
                              <a:pt x="1211" y="266"/>
                            </a:lnTo>
                            <a:lnTo>
                              <a:pt x="1211" y="258"/>
                            </a:lnTo>
                            <a:lnTo>
                              <a:pt x="1211" y="293"/>
                            </a:lnTo>
                            <a:lnTo>
                              <a:pt x="1211" y="333"/>
                            </a:lnTo>
                            <a:lnTo>
                              <a:pt x="1212" y="373"/>
                            </a:lnTo>
                            <a:lnTo>
                              <a:pt x="1212" y="280"/>
                            </a:lnTo>
                            <a:lnTo>
                              <a:pt x="1212" y="278"/>
                            </a:lnTo>
                            <a:lnTo>
                              <a:pt x="1212" y="257"/>
                            </a:lnTo>
                            <a:lnTo>
                              <a:pt x="1213" y="263"/>
                            </a:lnTo>
                            <a:lnTo>
                              <a:pt x="1213" y="311"/>
                            </a:lnTo>
                            <a:lnTo>
                              <a:pt x="1213" y="263"/>
                            </a:lnTo>
                            <a:lnTo>
                              <a:pt x="1213" y="258"/>
                            </a:lnTo>
                            <a:lnTo>
                              <a:pt x="1214" y="315"/>
                            </a:lnTo>
                            <a:lnTo>
                              <a:pt x="1214" y="282"/>
                            </a:lnTo>
                            <a:lnTo>
                              <a:pt x="1214" y="341"/>
                            </a:lnTo>
                            <a:lnTo>
                              <a:pt x="1214" y="371"/>
                            </a:lnTo>
                            <a:lnTo>
                              <a:pt x="1215" y="329"/>
                            </a:lnTo>
                            <a:lnTo>
                              <a:pt x="1215" y="295"/>
                            </a:lnTo>
                            <a:lnTo>
                              <a:pt x="1215" y="332"/>
                            </a:lnTo>
                            <a:lnTo>
                              <a:pt x="1216" y="309"/>
                            </a:lnTo>
                            <a:lnTo>
                              <a:pt x="1216" y="397"/>
                            </a:lnTo>
                            <a:lnTo>
                              <a:pt x="1216" y="377"/>
                            </a:lnTo>
                            <a:lnTo>
                              <a:pt x="1216" y="326"/>
                            </a:lnTo>
                            <a:lnTo>
                              <a:pt x="1217" y="292"/>
                            </a:lnTo>
                            <a:lnTo>
                              <a:pt x="1217" y="201"/>
                            </a:lnTo>
                            <a:lnTo>
                              <a:pt x="1217" y="223"/>
                            </a:lnTo>
                            <a:lnTo>
                              <a:pt x="1218" y="271"/>
                            </a:lnTo>
                            <a:lnTo>
                              <a:pt x="1218" y="277"/>
                            </a:lnTo>
                            <a:lnTo>
                              <a:pt x="1218" y="320"/>
                            </a:lnTo>
                            <a:lnTo>
                              <a:pt x="1218" y="275"/>
                            </a:lnTo>
                            <a:lnTo>
                              <a:pt x="1219" y="240"/>
                            </a:lnTo>
                            <a:lnTo>
                              <a:pt x="1219" y="287"/>
                            </a:lnTo>
                            <a:lnTo>
                              <a:pt x="1219" y="262"/>
                            </a:lnTo>
                            <a:lnTo>
                              <a:pt x="1219" y="239"/>
                            </a:lnTo>
                            <a:lnTo>
                              <a:pt x="1220" y="290"/>
                            </a:lnTo>
                            <a:lnTo>
                              <a:pt x="1220" y="289"/>
                            </a:lnTo>
                            <a:lnTo>
                              <a:pt x="1220" y="225"/>
                            </a:lnTo>
                            <a:lnTo>
                              <a:pt x="1220" y="300"/>
                            </a:lnTo>
                            <a:lnTo>
                              <a:pt x="1221" y="298"/>
                            </a:lnTo>
                            <a:lnTo>
                              <a:pt x="1221" y="270"/>
                            </a:lnTo>
                            <a:lnTo>
                              <a:pt x="1221" y="276"/>
                            </a:lnTo>
                            <a:lnTo>
                              <a:pt x="1221" y="277"/>
                            </a:lnTo>
                            <a:lnTo>
                              <a:pt x="1222" y="298"/>
                            </a:lnTo>
                            <a:lnTo>
                              <a:pt x="1222" y="276"/>
                            </a:lnTo>
                            <a:lnTo>
                              <a:pt x="1222" y="267"/>
                            </a:lnTo>
                            <a:lnTo>
                              <a:pt x="1222" y="281"/>
                            </a:lnTo>
                            <a:lnTo>
                              <a:pt x="1223" y="299"/>
                            </a:lnTo>
                            <a:lnTo>
                              <a:pt x="1223" y="296"/>
                            </a:lnTo>
                            <a:lnTo>
                              <a:pt x="1223" y="299"/>
                            </a:lnTo>
                            <a:lnTo>
                              <a:pt x="1223" y="314"/>
                            </a:lnTo>
                            <a:lnTo>
                              <a:pt x="1224" y="272"/>
                            </a:lnTo>
                            <a:lnTo>
                              <a:pt x="1224" y="260"/>
                            </a:lnTo>
                            <a:lnTo>
                              <a:pt x="1224" y="244"/>
                            </a:lnTo>
                            <a:lnTo>
                              <a:pt x="1224" y="269"/>
                            </a:lnTo>
                            <a:lnTo>
                              <a:pt x="1225" y="278"/>
                            </a:lnTo>
                            <a:lnTo>
                              <a:pt x="1225" y="235"/>
                            </a:lnTo>
                            <a:lnTo>
                              <a:pt x="1225" y="228"/>
                            </a:lnTo>
                            <a:lnTo>
                              <a:pt x="1226" y="187"/>
                            </a:lnTo>
                            <a:lnTo>
                              <a:pt x="1226" y="193"/>
                            </a:lnTo>
                            <a:lnTo>
                              <a:pt x="1226" y="177"/>
                            </a:lnTo>
                            <a:lnTo>
                              <a:pt x="1226" y="186"/>
                            </a:lnTo>
                            <a:lnTo>
                              <a:pt x="1226" y="209"/>
                            </a:lnTo>
                            <a:lnTo>
                              <a:pt x="1227" y="236"/>
                            </a:lnTo>
                            <a:lnTo>
                              <a:pt x="1227" y="243"/>
                            </a:lnTo>
                            <a:lnTo>
                              <a:pt x="1227" y="231"/>
                            </a:lnTo>
                            <a:lnTo>
                              <a:pt x="1227" y="237"/>
                            </a:lnTo>
                            <a:lnTo>
                              <a:pt x="1228" y="236"/>
                            </a:lnTo>
                            <a:lnTo>
                              <a:pt x="1228" y="204"/>
                            </a:lnTo>
                            <a:lnTo>
                              <a:pt x="1228" y="210"/>
                            </a:lnTo>
                            <a:lnTo>
                              <a:pt x="1228" y="221"/>
                            </a:lnTo>
                            <a:lnTo>
                              <a:pt x="1229" y="230"/>
                            </a:lnTo>
                            <a:lnTo>
                              <a:pt x="1229" y="213"/>
                            </a:lnTo>
                            <a:lnTo>
                              <a:pt x="1229" y="195"/>
                            </a:lnTo>
                            <a:lnTo>
                              <a:pt x="1230" y="188"/>
                            </a:lnTo>
                            <a:lnTo>
                              <a:pt x="1230" y="181"/>
                            </a:lnTo>
                            <a:lnTo>
                              <a:pt x="1230" y="193"/>
                            </a:lnTo>
                            <a:lnTo>
                              <a:pt x="1230" y="185"/>
                            </a:lnTo>
                            <a:lnTo>
                              <a:pt x="1231" y="186"/>
                            </a:lnTo>
                            <a:lnTo>
                              <a:pt x="1231" y="176"/>
                            </a:lnTo>
                            <a:lnTo>
                              <a:pt x="1231" y="246"/>
                            </a:lnTo>
                            <a:lnTo>
                              <a:pt x="1231" y="244"/>
                            </a:lnTo>
                            <a:lnTo>
                              <a:pt x="1232" y="288"/>
                            </a:lnTo>
                            <a:lnTo>
                              <a:pt x="1232" y="276"/>
                            </a:lnTo>
                            <a:lnTo>
                              <a:pt x="1232" y="237"/>
                            </a:lnTo>
                            <a:lnTo>
                              <a:pt x="1232" y="253"/>
                            </a:lnTo>
                            <a:lnTo>
                              <a:pt x="1232" y="244"/>
                            </a:lnTo>
                            <a:lnTo>
                              <a:pt x="1232" y="262"/>
                            </a:lnTo>
                            <a:lnTo>
                              <a:pt x="1233" y="250"/>
                            </a:lnTo>
                            <a:lnTo>
                              <a:pt x="1233" y="260"/>
                            </a:lnTo>
                            <a:lnTo>
                              <a:pt x="1233" y="295"/>
                            </a:lnTo>
                            <a:lnTo>
                              <a:pt x="1233" y="242"/>
                            </a:lnTo>
                            <a:lnTo>
                              <a:pt x="1234" y="241"/>
                            </a:lnTo>
                            <a:lnTo>
                              <a:pt x="1234" y="289"/>
                            </a:lnTo>
                            <a:lnTo>
                              <a:pt x="1234" y="274"/>
                            </a:lnTo>
                            <a:lnTo>
                              <a:pt x="1234" y="270"/>
                            </a:lnTo>
                            <a:lnTo>
                              <a:pt x="1235" y="340"/>
                            </a:lnTo>
                            <a:lnTo>
                              <a:pt x="1235" y="401"/>
                            </a:lnTo>
                            <a:lnTo>
                              <a:pt x="1235" y="309"/>
                            </a:lnTo>
                            <a:lnTo>
                              <a:pt x="1235" y="380"/>
                            </a:lnTo>
                            <a:lnTo>
                              <a:pt x="1236" y="413"/>
                            </a:lnTo>
                            <a:lnTo>
                              <a:pt x="1236" y="364"/>
                            </a:lnTo>
                            <a:lnTo>
                              <a:pt x="1236" y="391"/>
                            </a:lnTo>
                            <a:lnTo>
                              <a:pt x="1236" y="313"/>
                            </a:lnTo>
                            <a:lnTo>
                              <a:pt x="1237" y="271"/>
                            </a:lnTo>
                            <a:lnTo>
                              <a:pt x="1237" y="279"/>
                            </a:lnTo>
                            <a:lnTo>
                              <a:pt x="1237" y="254"/>
                            </a:lnTo>
                            <a:lnTo>
                              <a:pt x="1237" y="421"/>
                            </a:lnTo>
                            <a:lnTo>
                              <a:pt x="1238" y="325"/>
                            </a:lnTo>
                            <a:lnTo>
                              <a:pt x="1238" y="438"/>
                            </a:lnTo>
                            <a:lnTo>
                              <a:pt x="1238" y="377"/>
                            </a:lnTo>
                            <a:lnTo>
                              <a:pt x="1238" y="386"/>
                            </a:lnTo>
                            <a:lnTo>
                              <a:pt x="1238" y="379"/>
                            </a:lnTo>
                            <a:lnTo>
                              <a:pt x="1239" y="499"/>
                            </a:lnTo>
                            <a:lnTo>
                              <a:pt x="1239" y="438"/>
                            </a:lnTo>
                            <a:lnTo>
                              <a:pt x="1239" y="374"/>
                            </a:lnTo>
                            <a:lnTo>
                              <a:pt x="1240" y="396"/>
                            </a:lnTo>
                            <a:lnTo>
                              <a:pt x="1240" y="415"/>
                            </a:lnTo>
                            <a:lnTo>
                              <a:pt x="1240" y="409"/>
                            </a:lnTo>
                            <a:lnTo>
                              <a:pt x="1240" y="430"/>
                            </a:lnTo>
                            <a:lnTo>
                              <a:pt x="1240" y="452"/>
                            </a:lnTo>
                            <a:lnTo>
                              <a:pt x="1241" y="375"/>
                            </a:lnTo>
                            <a:lnTo>
                              <a:pt x="1241" y="323"/>
                            </a:lnTo>
                            <a:lnTo>
                              <a:pt x="1241" y="353"/>
                            </a:lnTo>
                            <a:lnTo>
                              <a:pt x="1241" y="327"/>
                            </a:lnTo>
                            <a:lnTo>
                              <a:pt x="1241" y="339"/>
                            </a:lnTo>
                            <a:lnTo>
                              <a:pt x="1242" y="335"/>
                            </a:lnTo>
                            <a:lnTo>
                              <a:pt x="1242" y="355"/>
                            </a:lnTo>
                            <a:lnTo>
                              <a:pt x="1242" y="353"/>
                            </a:lnTo>
                            <a:lnTo>
                              <a:pt x="1242" y="351"/>
                            </a:lnTo>
                            <a:lnTo>
                              <a:pt x="1243" y="488"/>
                            </a:lnTo>
                            <a:lnTo>
                              <a:pt x="1243" y="344"/>
                            </a:lnTo>
                            <a:lnTo>
                              <a:pt x="1243" y="315"/>
                            </a:lnTo>
                            <a:lnTo>
                              <a:pt x="1243" y="340"/>
                            </a:lnTo>
                            <a:lnTo>
                              <a:pt x="1243" y="399"/>
                            </a:lnTo>
                            <a:lnTo>
                              <a:pt x="1244" y="353"/>
                            </a:lnTo>
                            <a:lnTo>
                              <a:pt x="1244" y="422"/>
                            </a:lnTo>
                            <a:lnTo>
                              <a:pt x="1245" y="293"/>
                            </a:lnTo>
                            <a:lnTo>
                              <a:pt x="1245" y="312"/>
                            </a:lnTo>
                            <a:lnTo>
                              <a:pt x="1245" y="290"/>
                            </a:lnTo>
                            <a:lnTo>
                              <a:pt x="1245" y="358"/>
                            </a:lnTo>
                            <a:lnTo>
                              <a:pt x="1246" y="456"/>
                            </a:lnTo>
                            <a:lnTo>
                              <a:pt x="1246" y="389"/>
                            </a:lnTo>
                            <a:lnTo>
                              <a:pt x="1246" y="358"/>
                            </a:lnTo>
                            <a:lnTo>
                              <a:pt x="1246" y="266"/>
                            </a:lnTo>
                            <a:lnTo>
                              <a:pt x="1247" y="304"/>
                            </a:lnTo>
                            <a:lnTo>
                              <a:pt x="1247" y="341"/>
                            </a:lnTo>
                            <a:lnTo>
                              <a:pt x="1247" y="274"/>
                            </a:lnTo>
                            <a:lnTo>
                              <a:pt x="1247" y="348"/>
                            </a:lnTo>
                            <a:lnTo>
                              <a:pt x="1247" y="286"/>
                            </a:lnTo>
                            <a:lnTo>
                              <a:pt x="1248" y="307"/>
                            </a:lnTo>
                            <a:lnTo>
                              <a:pt x="1248" y="288"/>
                            </a:lnTo>
                            <a:lnTo>
                              <a:pt x="1248" y="317"/>
                            </a:lnTo>
                            <a:lnTo>
                              <a:pt x="1248" y="264"/>
                            </a:lnTo>
                            <a:lnTo>
                              <a:pt x="1249" y="193"/>
                            </a:lnTo>
                            <a:lnTo>
                              <a:pt x="1249" y="149"/>
                            </a:lnTo>
                            <a:lnTo>
                              <a:pt x="1249" y="154"/>
                            </a:lnTo>
                            <a:lnTo>
                              <a:pt x="1249" y="164"/>
                            </a:lnTo>
                            <a:lnTo>
                              <a:pt x="1250" y="275"/>
                            </a:lnTo>
                            <a:lnTo>
                              <a:pt x="1250" y="204"/>
                            </a:lnTo>
                            <a:lnTo>
                              <a:pt x="1250" y="27"/>
                            </a:lnTo>
                            <a:lnTo>
                              <a:pt x="1250" y="136"/>
                            </a:lnTo>
                            <a:lnTo>
                              <a:pt x="1251" y="166"/>
                            </a:lnTo>
                            <a:lnTo>
                              <a:pt x="1251" y="251"/>
                            </a:lnTo>
                            <a:lnTo>
                              <a:pt x="1251" y="370"/>
                            </a:lnTo>
                            <a:lnTo>
                              <a:pt x="1252" y="178"/>
                            </a:lnTo>
                            <a:lnTo>
                              <a:pt x="1252" y="177"/>
                            </a:lnTo>
                            <a:lnTo>
                              <a:pt x="1252" y="223"/>
                            </a:lnTo>
                            <a:lnTo>
                              <a:pt x="1253" y="236"/>
                            </a:lnTo>
                            <a:lnTo>
                              <a:pt x="1253" y="274"/>
                            </a:lnTo>
                            <a:lnTo>
                              <a:pt x="1253" y="371"/>
                            </a:lnTo>
                            <a:lnTo>
                              <a:pt x="1254" y="268"/>
                            </a:lnTo>
                            <a:lnTo>
                              <a:pt x="1254" y="279"/>
                            </a:lnTo>
                            <a:lnTo>
                              <a:pt x="1254" y="306"/>
                            </a:lnTo>
                            <a:lnTo>
                              <a:pt x="1255" y="342"/>
                            </a:lnTo>
                            <a:lnTo>
                              <a:pt x="1255" y="374"/>
                            </a:lnTo>
                            <a:lnTo>
                              <a:pt x="1255" y="315"/>
                            </a:lnTo>
                            <a:lnTo>
                              <a:pt x="1255" y="320"/>
                            </a:lnTo>
                            <a:lnTo>
                              <a:pt x="1255" y="313"/>
                            </a:lnTo>
                            <a:lnTo>
                              <a:pt x="1256" y="239"/>
                            </a:lnTo>
                            <a:lnTo>
                              <a:pt x="1256" y="241"/>
                            </a:lnTo>
                            <a:lnTo>
                              <a:pt x="1256" y="237"/>
                            </a:lnTo>
                            <a:lnTo>
                              <a:pt x="1256" y="203"/>
                            </a:lnTo>
                            <a:lnTo>
                              <a:pt x="1256" y="198"/>
                            </a:lnTo>
                            <a:lnTo>
                              <a:pt x="1257" y="266"/>
                            </a:lnTo>
                            <a:lnTo>
                              <a:pt x="1257" y="264"/>
                            </a:lnTo>
                            <a:lnTo>
                              <a:pt x="1257" y="254"/>
                            </a:lnTo>
                            <a:lnTo>
                              <a:pt x="1258" y="256"/>
                            </a:lnTo>
                            <a:lnTo>
                              <a:pt x="1258" y="222"/>
                            </a:lnTo>
                            <a:lnTo>
                              <a:pt x="1258" y="296"/>
                            </a:lnTo>
                            <a:lnTo>
                              <a:pt x="1258" y="274"/>
                            </a:lnTo>
                            <a:lnTo>
                              <a:pt x="1259" y="218"/>
                            </a:lnTo>
                            <a:lnTo>
                              <a:pt x="1259" y="188"/>
                            </a:lnTo>
                            <a:lnTo>
                              <a:pt x="1259" y="157"/>
                            </a:lnTo>
                            <a:lnTo>
                              <a:pt x="1260" y="168"/>
                            </a:lnTo>
                            <a:lnTo>
                              <a:pt x="1260" y="211"/>
                            </a:lnTo>
                            <a:lnTo>
                              <a:pt x="1260" y="226"/>
                            </a:lnTo>
                            <a:lnTo>
                              <a:pt x="1260" y="222"/>
                            </a:lnTo>
                            <a:lnTo>
                              <a:pt x="1260" y="233"/>
                            </a:lnTo>
                            <a:lnTo>
                              <a:pt x="1261" y="225"/>
                            </a:lnTo>
                            <a:lnTo>
                              <a:pt x="1261" y="307"/>
                            </a:lnTo>
                            <a:lnTo>
                              <a:pt x="1261" y="324"/>
                            </a:lnTo>
                            <a:lnTo>
                              <a:pt x="1261" y="366"/>
                            </a:lnTo>
                            <a:lnTo>
                              <a:pt x="1262" y="346"/>
                            </a:lnTo>
                            <a:lnTo>
                              <a:pt x="1262" y="312"/>
                            </a:lnTo>
                            <a:lnTo>
                              <a:pt x="1262" y="342"/>
                            </a:lnTo>
                            <a:lnTo>
                              <a:pt x="1262" y="331"/>
                            </a:lnTo>
                            <a:lnTo>
                              <a:pt x="1263" y="272"/>
                            </a:lnTo>
                            <a:lnTo>
                              <a:pt x="1263" y="326"/>
                            </a:lnTo>
                            <a:lnTo>
                              <a:pt x="1263" y="324"/>
                            </a:lnTo>
                            <a:lnTo>
                              <a:pt x="1263" y="328"/>
                            </a:lnTo>
                            <a:lnTo>
                              <a:pt x="1264" y="278"/>
                            </a:lnTo>
                            <a:lnTo>
                              <a:pt x="1264" y="285"/>
                            </a:lnTo>
                            <a:lnTo>
                              <a:pt x="1264" y="275"/>
                            </a:lnTo>
                            <a:lnTo>
                              <a:pt x="1264" y="350"/>
                            </a:lnTo>
                            <a:lnTo>
                              <a:pt x="1265" y="327"/>
                            </a:lnTo>
                            <a:lnTo>
                              <a:pt x="1265" y="275"/>
                            </a:lnTo>
                            <a:lnTo>
                              <a:pt x="1265" y="284"/>
                            </a:lnTo>
                            <a:lnTo>
                              <a:pt x="1265" y="292"/>
                            </a:lnTo>
                            <a:lnTo>
                              <a:pt x="1265" y="302"/>
                            </a:lnTo>
                            <a:lnTo>
                              <a:pt x="1265" y="281"/>
                            </a:lnTo>
                            <a:lnTo>
                              <a:pt x="1266" y="259"/>
                            </a:lnTo>
                            <a:lnTo>
                              <a:pt x="1266" y="294"/>
                            </a:lnTo>
                            <a:lnTo>
                              <a:pt x="1266" y="305"/>
                            </a:lnTo>
                            <a:lnTo>
                              <a:pt x="1267" y="275"/>
                            </a:lnTo>
                            <a:lnTo>
                              <a:pt x="1267" y="301"/>
                            </a:lnTo>
                            <a:lnTo>
                              <a:pt x="1267" y="334"/>
                            </a:lnTo>
                            <a:lnTo>
                              <a:pt x="1267" y="296"/>
                            </a:lnTo>
                            <a:lnTo>
                              <a:pt x="1268" y="257"/>
                            </a:lnTo>
                            <a:lnTo>
                              <a:pt x="1268" y="226"/>
                            </a:lnTo>
                            <a:lnTo>
                              <a:pt x="1268" y="292"/>
                            </a:lnTo>
                            <a:lnTo>
                              <a:pt x="1268" y="340"/>
                            </a:lnTo>
                            <a:lnTo>
                              <a:pt x="1269" y="334"/>
                            </a:lnTo>
                            <a:lnTo>
                              <a:pt x="1269" y="337"/>
                            </a:lnTo>
                            <a:lnTo>
                              <a:pt x="1269" y="364"/>
                            </a:lnTo>
                            <a:lnTo>
                              <a:pt x="1269" y="374"/>
                            </a:lnTo>
                            <a:lnTo>
                              <a:pt x="1270" y="350"/>
                            </a:lnTo>
                            <a:lnTo>
                              <a:pt x="1270" y="279"/>
                            </a:lnTo>
                            <a:lnTo>
                              <a:pt x="1270" y="291"/>
                            </a:lnTo>
                            <a:lnTo>
                              <a:pt x="1270" y="314"/>
                            </a:lnTo>
                            <a:lnTo>
                              <a:pt x="1271" y="273"/>
                            </a:lnTo>
                            <a:lnTo>
                              <a:pt x="1271" y="244"/>
                            </a:lnTo>
                            <a:lnTo>
                              <a:pt x="1271" y="311"/>
                            </a:lnTo>
                            <a:lnTo>
                              <a:pt x="1272" y="359"/>
                            </a:lnTo>
                            <a:lnTo>
                              <a:pt x="1272" y="366"/>
                            </a:lnTo>
                            <a:lnTo>
                              <a:pt x="1272" y="366"/>
                            </a:lnTo>
                            <a:lnTo>
                              <a:pt x="1272" y="355"/>
                            </a:lnTo>
                            <a:lnTo>
                              <a:pt x="1272" y="340"/>
                            </a:lnTo>
                            <a:lnTo>
                              <a:pt x="1273" y="365"/>
                            </a:lnTo>
                            <a:lnTo>
                              <a:pt x="1273" y="353"/>
                            </a:lnTo>
                            <a:lnTo>
                              <a:pt x="1273" y="378"/>
                            </a:lnTo>
                            <a:lnTo>
                              <a:pt x="1273" y="374"/>
                            </a:lnTo>
                            <a:lnTo>
                              <a:pt x="1274" y="372"/>
                            </a:lnTo>
                            <a:lnTo>
                              <a:pt x="1274" y="366"/>
                            </a:lnTo>
                            <a:lnTo>
                              <a:pt x="1274" y="373"/>
                            </a:lnTo>
                            <a:lnTo>
                              <a:pt x="1274" y="388"/>
                            </a:lnTo>
                            <a:lnTo>
                              <a:pt x="1274" y="319"/>
                            </a:lnTo>
                            <a:lnTo>
                              <a:pt x="1275" y="325"/>
                            </a:lnTo>
                            <a:lnTo>
                              <a:pt x="1275" y="314"/>
                            </a:lnTo>
                            <a:lnTo>
                              <a:pt x="1275" y="354"/>
                            </a:lnTo>
                            <a:lnTo>
                              <a:pt x="1275" y="351"/>
                            </a:lnTo>
                            <a:lnTo>
                              <a:pt x="1276" y="361"/>
                            </a:lnTo>
                            <a:lnTo>
                              <a:pt x="1276" y="340"/>
                            </a:lnTo>
                            <a:lnTo>
                              <a:pt x="1276" y="380"/>
                            </a:lnTo>
                            <a:lnTo>
                              <a:pt x="1277" y="390"/>
                            </a:lnTo>
                            <a:lnTo>
                              <a:pt x="1277" y="389"/>
                            </a:lnTo>
                            <a:lnTo>
                              <a:pt x="1277" y="478"/>
                            </a:lnTo>
                            <a:lnTo>
                              <a:pt x="1277" y="397"/>
                            </a:lnTo>
                            <a:lnTo>
                              <a:pt x="1278" y="393"/>
                            </a:lnTo>
                            <a:lnTo>
                              <a:pt x="1278" y="411"/>
                            </a:lnTo>
                            <a:lnTo>
                              <a:pt x="1278" y="451"/>
                            </a:lnTo>
                            <a:lnTo>
                              <a:pt x="1278" y="485"/>
                            </a:lnTo>
                            <a:lnTo>
                              <a:pt x="1278" y="474"/>
                            </a:lnTo>
                            <a:lnTo>
                              <a:pt x="1279" y="411"/>
                            </a:lnTo>
                            <a:lnTo>
                              <a:pt x="1279" y="352"/>
                            </a:lnTo>
                            <a:lnTo>
                              <a:pt x="1279" y="377"/>
                            </a:lnTo>
                            <a:lnTo>
                              <a:pt x="1279" y="363"/>
                            </a:lnTo>
                            <a:lnTo>
                              <a:pt x="1280" y="330"/>
                            </a:lnTo>
                            <a:lnTo>
                              <a:pt x="1280" y="384"/>
                            </a:lnTo>
                            <a:lnTo>
                              <a:pt x="1280" y="301"/>
                            </a:lnTo>
                            <a:lnTo>
                              <a:pt x="1280" y="254"/>
                            </a:lnTo>
                            <a:lnTo>
                              <a:pt x="1281" y="303"/>
                            </a:lnTo>
                            <a:lnTo>
                              <a:pt x="1281" y="420"/>
                            </a:lnTo>
                            <a:lnTo>
                              <a:pt x="1281" y="253"/>
                            </a:lnTo>
                            <a:lnTo>
                              <a:pt x="1281" y="262"/>
                            </a:lnTo>
                            <a:lnTo>
                              <a:pt x="1281" y="313"/>
                            </a:lnTo>
                            <a:lnTo>
                              <a:pt x="1282" y="276"/>
                            </a:lnTo>
                            <a:lnTo>
                              <a:pt x="1282" y="281"/>
                            </a:lnTo>
                            <a:lnTo>
                              <a:pt x="1282" y="269"/>
                            </a:lnTo>
                            <a:lnTo>
                              <a:pt x="1282" y="331"/>
                            </a:lnTo>
                            <a:lnTo>
                              <a:pt x="1283" y="334"/>
                            </a:lnTo>
                            <a:lnTo>
                              <a:pt x="1283" y="346"/>
                            </a:lnTo>
                            <a:lnTo>
                              <a:pt x="1283" y="305"/>
                            </a:lnTo>
                            <a:lnTo>
                              <a:pt x="1283" y="285"/>
                            </a:lnTo>
                            <a:lnTo>
                              <a:pt x="1283" y="262"/>
                            </a:lnTo>
                            <a:lnTo>
                              <a:pt x="1284" y="266"/>
                            </a:lnTo>
                            <a:lnTo>
                              <a:pt x="1284" y="292"/>
                            </a:lnTo>
                            <a:lnTo>
                              <a:pt x="1284" y="323"/>
                            </a:lnTo>
                            <a:lnTo>
                              <a:pt x="1284" y="303"/>
                            </a:lnTo>
                            <a:lnTo>
                              <a:pt x="1285" y="316"/>
                            </a:lnTo>
                            <a:lnTo>
                              <a:pt x="1285" y="291"/>
                            </a:lnTo>
                            <a:lnTo>
                              <a:pt x="1285" y="277"/>
                            </a:lnTo>
                            <a:lnTo>
                              <a:pt x="1285" y="310"/>
                            </a:lnTo>
                            <a:lnTo>
                              <a:pt x="1286" y="254"/>
                            </a:lnTo>
                            <a:lnTo>
                              <a:pt x="1286" y="279"/>
                            </a:lnTo>
                            <a:lnTo>
                              <a:pt x="1286" y="243"/>
                            </a:lnTo>
                            <a:lnTo>
                              <a:pt x="1286" y="286"/>
                            </a:lnTo>
                            <a:lnTo>
                              <a:pt x="1287" y="256"/>
                            </a:lnTo>
                            <a:lnTo>
                              <a:pt x="1287" y="151"/>
                            </a:lnTo>
                            <a:lnTo>
                              <a:pt x="1287" y="184"/>
                            </a:lnTo>
                            <a:lnTo>
                              <a:pt x="1287" y="194"/>
                            </a:lnTo>
                            <a:lnTo>
                              <a:pt x="1288" y="274"/>
                            </a:lnTo>
                            <a:lnTo>
                              <a:pt x="1288" y="227"/>
                            </a:lnTo>
                            <a:lnTo>
                              <a:pt x="1288" y="286"/>
                            </a:lnTo>
                            <a:lnTo>
                              <a:pt x="1288" y="250"/>
                            </a:lnTo>
                            <a:lnTo>
                              <a:pt x="1288" y="292"/>
                            </a:lnTo>
                            <a:lnTo>
                              <a:pt x="1289" y="340"/>
                            </a:lnTo>
                            <a:lnTo>
                              <a:pt x="1289" y="379"/>
                            </a:lnTo>
                            <a:lnTo>
                              <a:pt x="1289" y="241"/>
                            </a:lnTo>
                            <a:lnTo>
                              <a:pt x="1289" y="290"/>
                            </a:lnTo>
                            <a:lnTo>
                              <a:pt x="1290" y="436"/>
                            </a:lnTo>
                            <a:lnTo>
                              <a:pt x="1290" y="335"/>
                            </a:lnTo>
                            <a:lnTo>
                              <a:pt x="1290" y="192"/>
                            </a:lnTo>
                            <a:lnTo>
                              <a:pt x="1290" y="221"/>
                            </a:lnTo>
                            <a:lnTo>
                              <a:pt x="1290" y="203"/>
                            </a:lnTo>
                            <a:lnTo>
                              <a:pt x="1291" y="174"/>
                            </a:lnTo>
                            <a:lnTo>
                              <a:pt x="1291" y="320"/>
                            </a:lnTo>
                            <a:lnTo>
                              <a:pt x="1291" y="301"/>
                            </a:lnTo>
                            <a:lnTo>
                              <a:pt x="1292" y="102"/>
                            </a:lnTo>
                            <a:lnTo>
                              <a:pt x="1292" y="132"/>
                            </a:lnTo>
                            <a:lnTo>
                              <a:pt x="1292" y="223"/>
                            </a:lnTo>
                            <a:lnTo>
                              <a:pt x="1292" y="225"/>
                            </a:lnTo>
                            <a:lnTo>
                              <a:pt x="1293" y="313"/>
                            </a:lnTo>
                            <a:lnTo>
                              <a:pt x="1293" y="284"/>
                            </a:lnTo>
                            <a:lnTo>
                              <a:pt x="1293" y="238"/>
                            </a:lnTo>
                            <a:lnTo>
                              <a:pt x="1293" y="258"/>
                            </a:lnTo>
                            <a:lnTo>
                              <a:pt x="1294" y="189"/>
                            </a:lnTo>
                            <a:lnTo>
                              <a:pt x="1294" y="126"/>
                            </a:lnTo>
                            <a:lnTo>
                              <a:pt x="1294" y="118"/>
                            </a:lnTo>
                            <a:lnTo>
                              <a:pt x="1294" y="237"/>
                            </a:lnTo>
                            <a:lnTo>
                              <a:pt x="1294" y="210"/>
                            </a:lnTo>
                            <a:lnTo>
                              <a:pt x="1295" y="117"/>
                            </a:lnTo>
                            <a:lnTo>
                              <a:pt x="1295" y="146"/>
                            </a:lnTo>
                            <a:lnTo>
                              <a:pt x="1295" y="132"/>
                            </a:lnTo>
                            <a:lnTo>
                              <a:pt x="1295" y="113"/>
                            </a:lnTo>
                            <a:lnTo>
                              <a:pt x="1296" y="269"/>
                            </a:lnTo>
                            <a:lnTo>
                              <a:pt x="1296" y="254"/>
                            </a:lnTo>
                            <a:lnTo>
                              <a:pt x="1296" y="287"/>
                            </a:lnTo>
                            <a:lnTo>
                              <a:pt x="1296" y="270"/>
                            </a:lnTo>
                            <a:lnTo>
                              <a:pt x="1296" y="283"/>
                            </a:lnTo>
                            <a:lnTo>
                              <a:pt x="1297" y="310"/>
                            </a:lnTo>
                            <a:lnTo>
                              <a:pt x="1297" y="336"/>
                            </a:lnTo>
                            <a:lnTo>
                              <a:pt x="1297" y="267"/>
                            </a:lnTo>
                            <a:lnTo>
                              <a:pt x="1297" y="296"/>
                            </a:lnTo>
                            <a:lnTo>
                              <a:pt x="1298" y="306"/>
                            </a:lnTo>
                            <a:lnTo>
                              <a:pt x="1298" y="330"/>
                            </a:lnTo>
                            <a:lnTo>
                              <a:pt x="1298" y="329"/>
                            </a:lnTo>
                            <a:lnTo>
                              <a:pt x="1298" y="358"/>
                            </a:lnTo>
                            <a:lnTo>
                              <a:pt x="1298" y="213"/>
                            </a:lnTo>
                            <a:lnTo>
                              <a:pt x="1299" y="230"/>
                            </a:lnTo>
                            <a:lnTo>
                              <a:pt x="1299" y="289"/>
                            </a:lnTo>
                            <a:lnTo>
                              <a:pt x="1299" y="330"/>
                            </a:lnTo>
                            <a:lnTo>
                              <a:pt x="1299" y="305"/>
                            </a:lnTo>
                            <a:lnTo>
                              <a:pt x="1300" y="257"/>
                            </a:lnTo>
                            <a:lnTo>
                              <a:pt x="1300" y="335"/>
                            </a:lnTo>
                            <a:lnTo>
                              <a:pt x="1300" y="356"/>
                            </a:lnTo>
                            <a:lnTo>
                              <a:pt x="1301" y="400"/>
                            </a:lnTo>
                            <a:lnTo>
                              <a:pt x="1301" y="358"/>
                            </a:lnTo>
                            <a:lnTo>
                              <a:pt x="1301" y="531"/>
                            </a:lnTo>
                            <a:lnTo>
                              <a:pt x="1302" y="320"/>
                            </a:lnTo>
                            <a:lnTo>
                              <a:pt x="1302" y="179"/>
                            </a:lnTo>
                            <a:lnTo>
                              <a:pt x="1302" y="220"/>
                            </a:lnTo>
                            <a:lnTo>
                              <a:pt x="1302" y="248"/>
                            </a:lnTo>
                            <a:lnTo>
                              <a:pt x="1303" y="277"/>
                            </a:lnTo>
                            <a:lnTo>
                              <a:pt x="1303" y="209"/>
                            </a:lnTo>
                            <a:lnTo>
                              <a:pt x="1303" y="273"/>
                            </a:lnTo>
                            <a:lnTo>
                              <a:pt x="1303" y="283"/>
                            </a:lnTo>
                            <a:lnTo>
                              <a:pt x="1303" y="267"/>
                            </a:lnTo>
                            <a:lnTo>
                              <a:pt x="1304" y="267"/>
                            </a:lnTo>
                            <a:lnTo>
                              <a:pt x="1304" y="213"/>
                            </a:lnTo>
                            <a:lnTo>
                              <a:pt x="1304" y="263"/>
                            </a:lnTo>
                            <a:lnTo>
                              <a:pt x="1304" y="243"/>
                            </a:lnTo>
                            <a:lnTo>
                              <a:pt x="1305" y="241"/>
                            </a:lnTo>
                            <a:lnTo>
                              <a:pt x="1305" y="366"/>
                            </a:lnTo>
                            <a:lnTo>
                              <a:pt x="1305" y="293"/>
                            </a:lnTo>
                            <a:lnTo>
                              <a:pt x="1305" y="301"/>
                            </a:lnTo>
                            <a:lnTo>
                              <a:pt x="1305" y="306"/>
                            </a:lnTo>
                            <a:lnTo>
                              <a:pt x="1306" y="366"/>
                            </a:lnTo>
                            <a:lnTo>
                              <a:pt x="1306" y="359"/>
                            </a:lnTo>
                            <a:lnTo>
                              <a:pt x="1306" y="373"/>
                            </a:lnTo>
                            <a:lnTo>
                              <a:pt x="1307" y="319"/>
                            </a:lnTo>
                            <a:lnTo>
                              <a:pt x="1307" y="313"/>
                            </a:lnTo>
                            <a:lnTo>
                              <a:pt x="1307" y="299"/>
                            </a:lnTo>
                            <a:lnTo>
                              <a:pt x="1307" y="308"/>
                            </a:lnTo>
                            <a:lnTo>
                              <a:pt x="1307" y="430"/>
                            </a:lnTo>
                            <a:lnTo>
                              <a:pt x="1308" y="243"/>
                            </a:lnTo>
                            <a:lnTo>
                              <a:pt x="1308" y="262"/>
                            </a:lnTo>
                            <a:lnTo>
                              <a:pt x="1309" y="249"/>
                            </a:lnTo>
                            <a:lnTo>
                              <a:pt x="1309" y="253"/>
                            </a:lnTo>
                            <a:lnTo>
                              <a:pt x="1309" y="291"/>
                            </a:lnTo>
                            <a:lnTo>
                              <a:pt x="1309" y="378"/>
                            </a:lnTo>
                            <a:lnTo>
                              <a:pt x="1310" y="373"/>
                            </a:lnTo>
                            <a:lnTo>
                              <a:pt x="1310" y="391"/>
                            </a:lnTo>
                            <a:lnTo>
                              <a:pt x="1310" y="348"/>
                            </a:lnTo>
                            <a:lnTo>
                              <a:pt x="1310" y="395"/>
                            </a:lnTo>
                            <a:lnTo>
                              <a:pt x="1311" y="387"/>
                            </a:lnTo>
                            <a:lnTo>
                              <a:pt x="1311" y="329"/>
                            </a:lnTo>
                            <a:lnTo>
                              <a:pt x="1311" y="492"/>
                            </a:lnTo>
                            <a:lnTo>
                              <a:pt x="1311" y="389"/>
                            </a:lnTo>
                            <a:lnTo>
                              <a:pt x="1312" y="265"/>
                            </a:lnTo>
                            <a:lnTo>
                              <a:pt x="1312" y="412"/>
                            </a:lnTo>
                            <a:lnTo>
                              <a:pt x="1312" y="385"/>
                            </a:lnTo>
                            <a:lnTo>
                              <a:pt x="1313" y="308"/>
                            </a:lnTo>
                            <a:lnTo>
                              <a:pt x="1313" y="329"/>
                            </a:lnTo>
                            <a:lnTo>
                              <a:pt x="1313" y="325"/>
                            </a:lnTo>
                            <a:lnTo>
                              <a:pt x="1313" y="418"/>
                            </a:lnTo>
                            <a:lnTo>
                              <a:pt x="1313" y="472"/>
                            </a:lnTo>
                            <a:lnTo>
                              <a:pt x="1314" y="395"/>
                            </a:lnTo>
                            <a:lnTo>
                              <a:pt x="1314" y="356"/>
                            </a:lnTo>
                            <a:lnTo>
                              <a:pt x="1314" y="508"/>
                            </a:lnTo>
                            <a:lnTo>
                              <a:pt x="1315" y="381"/>
                            </a:lnTo>
                            <a:lnTo>
                              <a:pt x="1315" y="375"/>
                            </a:lnTo>
                            <a:lnTo>
                              <a:pt x="1315" y="466"/>
                            </a:lnTo>
                            <a:lnTo>
                              <a:pt x="1315" y="507"/>
                            </a:lnTo>
                            <a:lnTo>
                              <a:pt x="1316" y="350"/>
                            </a:lnTo>
                            <a:lnTo>
                              <a:pt x="1316" y="428"/>
                            </a:lnTo>
                            <a:lnTo>
                              <a:pt x="1316" y="476"/>
                            </a:lnTo>
                            <a:lnTo>
                              <a:pt x="1316" y="320"/>
                            </a:lnTo>
                            <a:lnTo>
                              <a:pt x="1316" y="345"/>
                            </a:lnTo>
                            <a:lnTo>
                              <a:pt x="1317" y="300"/>
                            </a:lnTo>
                            <a:lnTo>
                              <a:pt x="1317" y="346"/>
                            </a:lnTo>
                            <a:lnTo>
                              <a:pt x="1317" y="386"/>
                            </a:lnTo>
                            <a:lnTo>
                              <a:pt x="1318" y="327"/>
                            </a:lnTo>
                            <a:lnTo>
                              <a:pt x="1318" y="383"/>
                            </a:lnTo>
                            <a:lnTo>
                              <a:pt x="1318" y="351"/>
                            </a:lnTo>
                            <a:lnTo>
                              <a:pt x="1318" y="294"/>
                            </a:lnTo>
                            <a:lnTo>
                              <a:pt x="1319" y="325"/>
                            </a:lnTo>
                            <a:lnTo>
                              <a:pt x="1319" y="311"/>
                            </a:lnTo>
                            <a:lnTo>
                              <a:pt x="1319" y="347"/>
                            </a:lnTo>
                            <a:lnTo>
                              <a:pt x="1319" y="352"/>
                            </a:lnTo>
                            <a:lnTo>
                              <a:pt x="1319" y="362"/>
                            </a:lnTo>
                            <a:lnTo>
                              <a:pt x="1320" y="329"/>
                            </a:lnTo>
                            <a:lnTo>
                              <a:pt x="1320" y="314"/>
                            </a:lnTo>
                            <a:lnTo>
                              <a:pt x="1320" y="228"/>
                            </a:lnTo>
                            <a:lnTo>
                              <a:pt x="1320" y="426"/>
                            </a:lnTo>
                            <a:lnTo>
                              <a:pt x="1321" y="323"/>
                            </a:lnTo>
                            <a:lnTo>
                              <a:pt x="1321" y="262"/>
                            </a:lnTo>
                            <a:lnTo>
                              <a:pt x="1321" y="283"/>
                            </a:lnTo>
                            <a:lnTo>
                              <a:pt x="1321" y="286"/>
                            </a:lnTo>
                            <a:lnTo>
                              <a:pt x="1321" y="391"/>
                            </a:lnTo>
                            <a:lnTo>
                              <a:pt x="1322" y="344"/>
                            </a:lnTo>
                            <a:lnTo>
                              <a:pt x="1322" y="137"/>
                            </a:lnTo>
                            <a:lnTo>
                              <a:pt x="1322" y="262"/>
                            </a:lnTo>
                            <a:lnTo>
                              <a:pt x="1323" y="374"/>
                            </a:lnTo>
                            <a:lnTo>
                              <a:pt x="1323" y="231"/>
                            </a:lnTo>
                            <a:lnTo>
                              <a:pt x="1323" y="273"/>
                            </a:lnTo>
                            <a:lnTo>
                              <a:pt x="1323" y="261"/>
                            </a:lnTo>
                            <a:lnTo>
                              <a:pt x="1323" y="231"/>
                            </a:lnTo>
                            <a:lnTo>
                              <a:pt x="1323" y="239"/>
                            </a:lnTo>
                            <a:lnTo>
                              <a:pt x="1324" y="308"/>
                            </a:lnTo>
                            <a:lnTo>
                              <a:pt x="1324" y="280"/>
                            </a:lnTo>
                            <a:lnTo>
                              <a:pt x="1324" y="311"/>
                            </a:lnTo>
                            <a:lnTo>
                              <a:pt x="1324" y="330"/>
                            </a:lnTo>
                            <a:lnTo>
                              <a:pt x="1325" y="278"/>
                            </a:lnTo>
                            <a:lnTo>
                              <a:pt x="1325" y="316"/>
                            </a:lnTo>
                            <a:lnTo>
                              <a:pt x="1325" y="248"/>
                            </a:lnTo>
                            <a:lnTo>
                              <a:pt x="1326" y="355"/>
                            </a:lnTo>
                            <a:lnTo>
                              <a:pt x="1326" y="425"/>
                            </a:lnTo>
                            <a:lnTo>
                              <a:pt x="1326" y="174"/>
                            </a:lnTo>
                            <a:lnTo>
                              <a:pt x="1326" y="141"/>
                            </a:lnTo>
                            <a:lnTo>
                              <a:pt x="1327" y="223"/>
                            </a:lnTo>
                            <a:lnTo>
                              <a:pt x="1327" y="339"/>
                            </a:lnTo>
                            <a:lnTo>
                              <a:pt x="1327" y="108"/>
                            </a:lnTo>
                            <a:lnTo>
                              <a:pt x="1328" y="72"/>
                            </a:lnTo>
                            <a:lnTo>
                              <a:pt x="1328" y="224"/>
                            </a:lnTo>
                            <a:lnTo>
                              <a:pt x="1328" y="202"/>
                            </a:lnTo>
                            <a:lnTo>
                              <a:pt x="1329" y="126"/>
                            </a:lnTo>
                            <a:lnTo>
                              <a:pt x="1329" y="160"/>
                            </a:lnTo>
                            <a:lnTo>
                              <a:pt x="1329" y="285"/>
                            </a:lnTo>
                            <a:lnTo>
                              <a:pt x="1330" y="249"/>
                            </a:lnTo>
                            <a:lnTo>
                              <a:pt x="1330" y="280"/>
                            </a:lnTo>
                            <a:lnTo>
                              <a:pt x="1330" y="301"/>
                            </a:lnTo>
                            <a:lnTo>
                              <a:pt x="1331" y="224"/>
                            </a:lnTo>
                            <a:lnTo>
                              <a:pt x="1331" y="264"/>
                            </a:lnTo>
                            <a:lnTo>
                              <a:pt x="1331" y="221"/>
                            </a:lnTo>
                            <a:lnTo>
                              <a:pt x="1331" y="238"/>
                            </a:lnTo>
                            <a:lnTo>
                              <a:pt x="1332" y="245"/>
                            </a:lnTo>
                            <a:lnTo>
                              <a:pt x="1332" y="253"/>
                            </a:lnTo>
                            <a:lnTo>
                              <a:pt x="1332" y="219"/>
                            </a:lnTo>
                            <a:lnTo>
                              <a:pt x="1332" y="262"/>
                            </a:lnTo>
                            <a:lnTo>
                              <a:pt x="1333" y="299"/>
                            </a:lnTo>
                            <a:lnTo>
                              <a:pt x="1333" y="317"/>
                            </a:lnTo>
                            <a:lnTo>
                              <a:pt x="1333" y="186"/>
                            </a:lnTo>
                            <a:lnTo>
                              <a:pt x="1333" y="262"/>
                            </a:lnTo>
                            <a:lnTo>
                              <a:pt x="1334" y="239"/>
                            </a:lnTo>
                            <a:lnTo>
                              <a:pt x="1334" y="230"/>
                            </a:lnTo>
                            <a:lnTo>
                              <a:pt x="1334" y="285"/>
                            </a:lnTo>
                            <a:lnTo>
                              <a:pt x="1334" y="204"/>
                            </a:lnTo>
                            <a:lnTo>
                              <a:pt x="1334" y="203"/>
                            </a:lnTo>
                            <a:lnTo>
                              <a:pt x="1335" y="314"/>
                            </a:lnTo>
                            <a:lnTo>
                              <a:pt x="1335" y="294"/>
                            </a:lnTo>
                            <a:lnTo>
                              <a:pt x="1335" y="226"/>
                            </a:lnTo>
                            <a:lnTo>
                              <a:pt x="1335" y="355"/>
                            </a:lnTo>
                            <a:lnTo>
                              <a:pt x="1336" y="392"/>
                            </a:lnTo>
                            <a:lnTo>
                              <a:pt x="1336" y="159"/>
                            </a:lnTo>
                            <a:lnTo>
                              <a:pt x="1336" y="231"/>
                            </a:lnTo>
                            <a:lnTo>
                              <a:pt x="1336" y="211"/>
                            </a:lnTo>
                            <a:lnTo>
                              <a:pt x="1337" y="277"/>
                            </a:lnTo>
                            <a:lnTo>
                              <a:pt x="1337" y="266"/>
                            </a:lnTo>
                            <a:lnTo>
                              <a:pt x="1337" y="240"/>
                            </a:lnTo>
                            <a:lnTo>
                              <a:pt x="1337" y="316"/>
                            </a:lnTo>
                            <a:lnTo>
                              <a:pt x="1337" y="209"/>
                            </a:lnTo>
                            <a:lnTo>
                              <a:pt x="1338" y="249"/>
                            </a:lnTo>
                            <a:lnTo>
                              <a:pt x="1338" y="226"/>
                            </a:lnTo>
                            <a:lnTo>
                              <a:pt x="1338" y="359"/>
                            </a:lnTo>
                            <a:lnTo>
                              <a:pt x="1339" y="185"/>
                            </a:lnTo>
                            <a:lnTo>
                              <a:pt x="1339" y="213"/>
                            </a:lnTo>
                            <a:lnTo>
                              <a:pt x="1339" y="284"/>
                            </a:lnTo>
                            <a:lnTo>
                              <a:pt x="1339" y="258"/>
                            </a:lnTo>
                            <a:lnTo>
                              <a:pt x="1339" y="285"/>
                            </a:lnTo>
                            <a:lnTo>
                              <a:pt x="1340" y="332"/>
                            </a:lnTo>
                            <a:lnTo>
                              <a:pt x="1340" y="320"/>
                            </a:lnTo>
                            <a:lnTo>
                              <a:pt x="1340" y="321"/>
                            </a:lnTo>
                            <a:lnTo>
                              <a:pt x="1341" y="216"/>
                            </a:lnTo>
                            <a:lnTo>
                              <a:pt x="1341" y="260"/>
                            </a:lnTo>
                            <a:lnTo>
                              <a:pt x="1341" y="320"/>
                            </a:lnTo>
                            <a:lnTo>
                              <a:pt x="1341" y="268"/>
                            </a:lnTo>
                            <a:lnTo>
                              <a:pt x="1341" y="195"/>
                            </a:lnTo>
                            <a:lnTo>
                              <a:pt x="1342" y="234"/>
                            </a:lnTo>
                            <a:lnTo>
                              <a:pt x="1342" y="211"/>
                            </a:lnTo>
                            <a:lnTo>
                              <a:pt x="1343" y="340"/>
                            </a:lnTo>
                            <a:lnTo>
                              <a:pt x="1343" y="316"/>
                            </a:lnTo>
                            <a:lnTo>
                              <a:pt x="1343" y="294"/>
                            </a:lnTo>
                            <a:lnTo>
                              <a:pt x="1343" y="294"/>
                            </a:lnTo>
                            <a:lnTo>
                              <a:pt x="1343" y="330"/>
                            </a:lnTo>
                            <a:lnTo>
                              <a:pt x="1344" y="386"/>
                            </a:lnTo>
                            <a:lnTo>
                              <a:pt x="1344" y="385"/>
                            </a:lnTo>
                            <a:lnTo>
                              <a:pt x="1344" y="373"/>
                            </a:lnTo>
                            <a:lnTo>
                              <a:pt x="1345" y="284"/>
                            </a:lnTo>
                            <a:lnTo>
                              <a:pt x="1345" y="354"/>
                            </a:lnTo>
                            <a:lnTo>
                              <a:pt x="1345" y="326"/>
                            </a:lnTo>
                            <a:lnTo>
                              <a:pt x="1345" y="293"/>
                            </a:lnTo>
                            <a:lnTo>
                              <a:pt x="1346" y="321"/>
                            </a:lnTo>
                            <a:lnTo>
                              <a:pt x="1346" y="269"/>
                            </a:lnTo>
                            <a:lnTo>
                              <a:pt x="1346" y="246"/>
                            </a:lnTo>
                            <a:lnTo>
                              <a:pt x="1346" y="345"/>
                            </a:lnTo>
                            <a:lnTo>
                              <a:pt x="1347" y="296"/>
                            </a:lnTo>
                            <a:lnTo>
                              <a:pt x="1347" y="324"/>
                            </a:lnTo>
                            <a:lnTo>
                              <a:pt x="1347" y="382"/>
                            </a:lnTo>
                            <a:lnTo>
                              <a:pt x="1347" y="258"/>
                            </a:lnTo>
                            <a:lnTo>
                              <a:pt x="1348" y="267"/>
                            </a:lnTo>
                            <a:lnTo>
                              <a:pt x="1348" y="268"/>
                            </a:lnTo>
                            <a:lnTo>
                              <a:pt x="1348" y="290"/>
                            </a:lnTo>
                            <a:lnTo>
                              <a:pt x="1348" y="289"/>
                            </a:lnTo>
                            <a:lnTo>
                              <a:pt x="1349" y="298"/>
                            </a:lnTo>
                            <a:lnTo>
                              <a:pt x="1349" y="215"/>
                            </a:lnTo>
                            <a:lnTo>
                              <a:pt x="1349" y="264"/>
                            </a:lnTo>
                            <a:lnTo>
                              <a:pt x="1349" y="300"/>
                            </a:lnTo>
                            <a:lnTo>
                              <a:pt x="1350" y="381"/>
                            </a:lnTo>
                            <a:lnTo>
                              <a:pt x="1350" y="404"/>
                            </a:lnTo>
                            <a:lnTo>
                              <a:pt x="1350" y="401"/>
                            </a:lnTo>
                            <a:lnTo>
                              <a:pt x="1350" y="409"/>
                            </a:lnTo>
                            <a:lnTo>
                              <a:pt x="1351" y="346"/>
                            </a:lnTo>
                            <a:lnTo>
                              <a:pt x="1351" y="368"/>
                            </a:lnTo>
                            <a:lnTo>
                              <a:pt x="1351" y="348"/>
                            </a:lnTo>
                            <a:lnTo>
                              <a:pt x="1351" y="390"/>
                            </a:lnTo>
                            <a:lnTo>
                              <a:pt x="1352" y="353"/>
                            </a:lnTo>
                            <a:lnTo>
                              <a:pt x="1352" y="342"/>
                            </a:lnTo>
                            <a:lnTo>
                              <a:pt x="1352" y="380"/>
                            </a:lnTo>
                            <a:lnTo>
                              <a:pt x="1353" y="375"/>
                            </a:lnTo>
                            <a:lnTo>
                              <a:pt x="1353" y="373"/>
                            </a:lnTo>
                            <a:lnTo>
                              <a:pt x="1353" y="388"/>
                            </a:lnTo>
                            <a:lnTo>
                              <a:pt x="1353" y="399"/>
                            </a:lnTo>
                            <a:lnTo>
                              <a:pt x="1354" y="420"/>
                            </a:lnTo>
                            <a:lnTo>
                              <a:pt x="1354" y="437"/>
                            </a:lnTo>
                            <a:lnTo>
                              <a:pt x="1354" y="468"/>
                            </a:lnTo>
                            <a:lnTo>
                              <a:pt x="1354" y="441"/>
                            </a:lnTo>
                            <a:lnTo>
                              <a:pt x="1355" y="318"/>
                            </a:lnTo>
                            <a:lnTo>
                              <a:pt x="1355" y="326"/>
                            </a:lnTo>
                            <a:lnTo>
                              <a:pt x="1355" y="302"/>
                            </a:lnTo>
                            <a:lnTo>
                              <a:pt x="1356" y="314"/>
                            </a:lnTo>
                            <a:lnTo>
                              <a:pt x="1356" y="262"/>
                            </a:lnTo>
                            <a:lnTo>
                              <a:pt x="1356" y="211"/>
                            </a:lnTo>
                            <a:lnTo>
                              <a:pt x="1356" y="241"/>
                            </a:lnTo>
                            <a:lnTo>
                              <a:pt x="1356" y="254"/>
                            </a:lnTo>
                            <a:lnTo>
                              <a:pt x="1357" y="220"/>
                            </a:lnTo>
                            <a:lnTo>
                              <a:pt x="1357" y="256"/>
                            </a:lnTo>
                            <a:lnTo>
                              <a:pt x="1357" y="226"/>
                            </a:lnTo>
                            <a:lnTo>
                              <a:pt x="1357" y="248"/>
                            </a:lnTo>
                            <a:lnTo>
                              <a:pt x="1357" y="251"/>
                            </a:lnTo>
                            <a:lnTo>
                              <a:pt x="1358" y="206"/>
                            </a:lnTo>
                            <a:lnTo>
                              <a:pt x="1358" y="242"/>
                            </a:lnTo>
                            <a:lnTo>
                              <a:pt x="1358" y="287"/>
                            </a:lnTo>
                            <a:lnTo>
                              <a:pt x="1358" y="335"/>
                            </a:lnTo>
                            <a:lnTo>
                              <a:pt x="1359" y="360"/>
                            </a:lnTo>
                            <a:lnTo>
                              <a:pt x="1359" y="334"/>
                            </a:lnTo>
                            <a:lnTo>
                              <a:pt x="1359" y="359"/>
                            </a:lnTo>
                            <a:lnTo>
                              <a:pt x="1359" y="390"/>
                            </a:lnTo>
                            <a:lnTo>
                              <a:pt x="1360" y="312"/>
                            </a:lnTo>
                            <a:lnTo>
                              <a:pt x="1360" y="388"/>
                            </a:lnTo>
                            <a:lnTo>
                              <a:pt x="1360" y="406"/>
                            </a:lnTo>
                            <a:lnTo>
                              <a:pt x="1360" y="326"/>
                            </a:lnTo>
                            <a:lnTo>
                              <a:pt x="1360" y="332"/>
                            </a:lnTo>
                            <a:lnTo>
                              <a:pt x="1361" y="312"/>
                            </a:lnTo>
                            <a:lnTo>
                              <a:pt x="1361" y="255"/>
                            </a:lnTo>
                            <a:lnTo>
                              <a:pt x="1361" y="280"/>
                            </a:lnTo>
                            <a:lnTo>
                              <a:pt x="1362" y="377"/>
                            </a:lnTo>
                            <a:lnTo>
                              <a:pt x="1362" y="297"/>
                            </a:lnTo>
                            <a:lnTo>
                              <a:pt x="1362" y="279"/>
                            </a:lnTo>
                            <a:lnTo>
                              <a:pt x="1362" y="330"/>
                            </a:lnTo>
                            <a:lnTo>
                              <a:pt x="1362" y="358"/>
                            </a:lnTo>
                            <a:lnTo>
                              <a:pt x="1363" y="282"/>
                            </a:lnTo>
                            <a:lnTo>
                              <a:pt x="1363" y="249"/>
                            </a:lnTo>
                            <a:lnTo>
                              <a:pt x="1363" y="310"/>
                            </a:lnTo>
                            <a:lnTo>
                              <a:pt x="1363" y="274"/>
                            </a:lnTo>
                            <a:lnTo>
                              <a:pt x="1364" y="190"/>
                            </a:lnTo>
                            <a:lnTo>
                              <a:pt x="1364" y="186"/>
                            </a:lnTo>
                            <a:lnTo>
                              <a:pt x="1364" y="217"/>
                            </a:lnTo>
                            <a:lnTo>
                              <a:pt x="1364" y="194"/>
                            </a:lnTo>
                            <a:lnTo>
                              <a:pt x="1364" y="276"/>
                            </a:lnTo>
                            <a:lnTo>
                              <a:pt x="1365" y="309"/>
                            </a:lnTo>
                            <a:lnTo>
                              <a:pt x="1365" y="288"/>
                            </a:lnTo>
                            <a:lnTo>
                              <a:pt x="1365" y="316"/>
                            </a:lnTo>
                            <a:lnTo>
                              <a:pt x="1366" y="348"/>
                            </a:lnTo>
                            <a:lnTo>
                              <a:pt x="1366" y="354"/>
                            </a:lnTo>
                            <a:lnTo>
                              <a:pt x="1366" y="341"/>
                            </a:lnTo>
                            <a:lnTo>
                              <a:pt x="1367" y="300"/>
                            </a:lnTo>
                            <a:lnTo>
                              <a:pt x="1367" y="363"/>
                            </a:lnTo>
                            <a:lnTo>
                              <a:pt x="1367" y="320"/>
                            </a:lnTo>
                            <a:lnTo>
                              <a:pt x="1367" y="296"/>
                            </a:lnTo>
                            <a:lnTo>
                              <a:pt x="1367" y="297"/>
                            </a:lnTo>
                            <a:lnTo>
                              <a:pt x="1367" y="239"/>
                            </a:lnTo>
                            <a:lnTo>
                              <a:pt x="1368" y="197"/>
                            </a:lnTo>
                            <a:lnTo>
                              <a:pt x="1368" y="172"/>
                            </a:lnTo>
                            <a:lnTo>
                              <a:pt x="1369" y="138"/>
                            </a:lnTo>
                            <a:lnTo>
                              <a:pt x="1369" y="149"/>
                            </a:lnTo>
                            <a:lnTo>
                              <a:pt x="1369" y="168"/>
                            </a:lnTo>
                            <a:lnTo>
                              <a:pt x="1369" y="117"/>
                            </a:lnTo>
                            <a:lnTo>
                              <a:pt x="1370" y="137"/>
                            </a:lnTo>
                            <a:lnTo>
                              <a:pt x="1370" y="170"/>
                            </a:lnTo>
                            <a:lnTo>
                              <a:pt x="1370" y="168"/>
                            </a:lnTo>
                            <a:lnTo>
                              <a:pt x="1370" y="180"/>
                            </a:lnTo>
                            <a:lnTo>
                              <a:pt x="1370" y="172"/>
                            </a:lnTo>
                            <a:lnTo>
                              <a:pt x="1371" y="189"/>
                            </a:lnTo>
                            <a:lnTo>
                              <a:pt x="1371" y="204"/>
                            </a:lnTo>
                            <a:lnTo>
                              <a:pt x="1371" y="302"/>
                            </a:lnTo>
                            <a:lnTo>
                              <a:pt x="1372" y="236"/>
                            </a:lnTo>
                            <a:lnTo>
                              <a:pt x="1372" y="202"/>
                            </a:lnTo>
                            <a:lnTo>
                              <a:pt x="1372" y="242"/>
                            </a:lnTo>
                            <a:lnTo>
                              <a:pt x="1372" y="228"/>
                            </a:lnTo>
                            <a:lnTo>
                              <a:pt x="1373" y="243"/>
                            </a:lnTo>
                            <a:lnTo>
                              <a:pt x="1373" y="164"/>
                            </a:lnTo>
                            <a:lnTo>
                              <a:pt x="1373" y="177"/>
                            </a:lnTo>
                            <a:lnTo>
                              <a:pt x="1373" y="199"/>
                            </a:lnTo>
                            <a:lnTo>
                              <a:pt x="1374" y="209"/>
                            </a:lnTo>
                            <a:lnTo>
                              <a:pt x="1374" y="96"/>
                            </a:lnTo>
                            <a:lnTo>
                              <a:pt x="1374" y="95"/>
                            </a:lnTo>
                            <a:lnTo>
                              <a:pt x="1374" y="237"/>
                            </a:lnTo>
                            <a:lnTo>
                              <a:pt x="1375" y="262"/>
                            </a:lnTo>
                            <a:lnTo>
                              <a:pt x="1375" y="346"/>
                            </a:lnTo>
                            <a:lnTo>
                              <a:pt x="1375" y="317"/>
                            </a:lnTo>
                            <a:lnTo>
                              <a:pt x="1375" y="314"/>
                            </a:lnTo>
                            <a:lnTo>
                              <a:pt x="1376" y="287"/>
                            </a:lnTo>
                            <a:lnTo>
                              <a:pt x="1376" y="314"/>
                            </a:lnTo>
                            <a:lnTo>
                              <a:pt x="1377" y="211"/>
                            </a:lnTo>
                            <a:lnTo>
                              <a:pt x="1377" y="225"/>
                            </a:lnTo>
                            <a:lnTo>
                              <a:pt x="1377" y="258"/>
                            </a:lnTo>
                            <a:lnTo>
                              <a:pt x="1377" y="246"/>
                            </a:lnTo>
                            <a:lnTo>
                              <a:pt x="1377" y="252"/>
                            </a:lnTo>
                            <a:lnTo>
                              <a:pt x="1378" y="306"/>
                            </a:lnTo>
                            <a:lnTo>
                              <a:pt x="1378" y="299"/>
                            </a:lnTo>
                            <a:lnTo>
                              <a:pt x="1378" y="290"/>
                            </a:lnTo>
                            <a:lnTo>
                              <a:pt x="1378" y="253"/>
                            </a:lnTo>
                            <a:lnTo>
                              <a:pt x="1379" y="275"/>
                            </a:lnTo>
                            <a:lnTo>
                              <a:pt x="1379" y="287"/>
                            </a:lnTo>
                            <a:lnTo>
                              <a:pt x="1379" y="256"/>
                            </a:lnTo>
                            <a:lnTo>
                              <a:pt x="1379" y="228"/>
                            </a:lnTo>
                            <a:lnTo>
                              <a:pt x="1380" y="268"/>
                            </a:lnTo>
                            <a:lnTo>
                              <a:pt x="1380" y="239"/>
                            </a:lnTo>
                            <a:lnTo>
                              <a:pt x="1380" y="160"/>
                            </a:lnTo>
                            <a:lnTo>
                              <a:pt x="1380" y="187"/>
                            </a:lnTo>
                            <a:lnTo>
                              <a:pt x="1381" y="155"/>
                            </a:lnTo>
                            <a:lnTo>
                              <a:pt x="1381" y="148"/>
                            </a:lnTo>
                            <a:lnTo>
                              <a:pt x="1381" y="171"/>
                            </a:lnTo>
                            <a:lnTo>
                              <a:pt x="1381" y="210"/>
                            </a:lnTo>
                            <a:lnTo>
                              <a:pt x="1381" y="228"/>
                            </a:lnTo>
                            <a:lnTo>
                              <a:pt x="1382" y="224"/>
                            </a:lnTo>
                            <a:lnTo>
                              <a:pt x="1382" y="248"/>
                            </a:lnTo>
                            <a:lnTo>
                              <a:pt x="1382" y="238"/>
                            </a:lnTo>
                            <a:lnTo>
                              <a:pt x="1382" y="276"/>
                            </a:lnTo>
                            <a:lnTo>
                              <a:pt x="1382" y="240"/>
                            </a:lnTo>
                            <a:lnTo>
                              <a:pt x="1383" y="255"/>
                            </a:lnTo>
                            <a:lnTo>
                              <a:pt x="1383" y="243"/>
                            </a:lnTo>
                            <a:lnTo>
                              <a:pt x="1383" y="255"/>
                            </a:lnTo>
                            <a:lnTo>
                              <a:pt x="1383" y="254"/>
                            </a:lnTo>
                            <a:lnTo>
                              <a:pt x="1384" y="160"/>
                            </a:lnTo>
                            <a:lnTo>
                              <a:pt x="1384" y="197"/>
                            </a:lnTo>
                            <a:lnTo>
                              <a:pt x="1384" y="161"/>
                            </a:lnTo>
                            <a:lnTo>
                              <a:pt x="1384" y="165"/>
                            </a:lnTo>
                            <a:lnTo>
                              <a:pt x="1385" y="157"/>
                            </a:lnTo>
                            <a:lnTo>
                              <a:pt x="1385" y="181"/>
                            </a:lnTo>
                            <a:lnTo>
                              <a:pt x="1385" y="184"/>
                            </a:lnTo>
                            <a:lnTo>
                              <a:pt x="1385" y="158"/>
                            </a:lnTo>
                            <a:lnTo>
                              <a:pt x="1386" y="189"/>
                            </a:lnTo>
                            <a:lnTo>
                              <a:pt x="1386" y="184"/>
                            </a:lnTo>
                            <a:lnTo>
                              <a:pt x="1386" y="173"/>
                            </a:lnTo>
                            <a:lnTo>
                              <a:pt x="1386" y="200"/>
                            </a:lnTo>
                            <a:lnTo>
                              <a:pt x="1386" y="188"/>
                            </a:lnTo>
                            <a:lnTo>
                              <a:pt x="1386" y="183"/>
                            </a:lnTo>
                            <a:lnTo>
                              <a:pt x="1387" y="183"/>
                            </a:lnTo>
                            <a:lnTo>
                              <a:pt x="1387" y="222"/>
                            </a:lnTo>
                            <a:lnTo>
                              <a:pt x="1387" y="208"/>
                            </a:lnTo>
                            <a:lnTo>
                              <a:pt x="1387" y="209"/>
                            </a:lnTo>
                            <a:lnTo>
                              <a:pt x="1388" y="192"/>
                            </a:lnTo>
                            <a:lnTo>
                              <a:pt x="1388" y="187"/>
                            </a:lnTo>
                            <a:lnTo>
                              <a:pt x="1388" y="217"/>
                            </a:lnTo>
                            <a:lnTo>
                              <a:pt x="1388" y="237"/>
                            </a:lnTo>
                            <a:lnTo>
                              <a:pt x="1389" y="247"/>
                            </a:lnTo>
                            <a:lnTo>
                              <a:pt x="1389" y="241"/>
                            </a:lnTo>
                            <a:lnTo>
                              <a:pt x="1389" y="242"/>
                            </a:lnTo>
                            <a:lnTo>
                              <a:pt x="1390" y="279"/>
                            </a:lnTo>
                            <a:lnTo>
                              <a:pt x="1390" y="279"/>
                            </a:lnTo>
                            <a:lnTo>
                              <a:pt x="1390" y="257"/>
                            </a:lnTo>
                            <a:lnTo>
                              <a:pt x="1390" y="286"/>
                            </a:lnTo>
                            <a:lnTo>
                              <a:pt x="1391" y="346"/>
                            </a:lnTo>
                            <a:lnTo>
                              <a:pt x="1391" y="355"/>
                            </a:lnTo>
                            <a:lnTo>
                              <a:pt x="1392" y="286"/>
                            </a:lnTo>
                            <a:lnTo>
                              <a:pt x="1392" y="282"/>
                            </a:lnTo>
                            <a:lnTo>
                              <a:pt x="1392" y="253"/>
                            </a:lnTo>
                            <a:lnTo>
                              <a:pt x="1392" y="256"/>
                            </a:lnTo>
                            <a:lnTo>
                              <a:pt x="1393" y="264"/>
                            </a:lnTo>
                            <a:lnTo>
                              <a:pt x="1393" y="235"/>
                            </a:lnTo>
                            <a:lnTo>
                              <a:pt x="1393" y="240"/>
                            </a:lnTo>
                            <a:lnTo>
                              <a:pt x="1393" y="201"/>
                            </a:lnTo>
                            <a:lnTo>
                              <a:pt x="1394" y="92"/>
                            </a:lnTo>
                            <a:lnTo>
                              <a:pt x="1394" y="108"/>
                            </a:lnTo>
                            <a:lnTo>
                              <a:pt x="1394" y="166"/>
                            </a:lnTo>
                            <a:lnTo>
                              <a:pt x="1394" y="205"/>
                            </a:lnTo>
                            <a:lnTo>
                              <a:pt x="1395" y="147"/>
                            </a:lnTo>
                            <a:lnTo>
                              <a:pt x="1395" y="161"/>
                            </a:lnTo>
                            <a:lnTo>
                              <a:pt x="1395" y="149"/>
                            </a:lnTo>
                            <a:lnTo>
                              <a:pt x="1395" y="199"/>
                            </a:lnTo>
                            <a:lnTo>
                              <a:pt x="1396" y="196"/>
                            </a:lnTo>
                            <a:lnTo>
                              <a:pt x="1396" y="217"/>
                            </a:lnTo>
                            <a:lnTo>
                              <a:pt x="1396" y="202"/>
                            </a:lnTo>
                            <a:lnTo>
                              <a:pt x="1396" y="198"/>
                            </a:lnTo>
                            <a:lnTo>
                              <a:pt x="1397" y="295"/>
                            </a:lnTo>
                            <a:lnTo>
                              <a:pt x="1397" y="210"/>
                            </a:lnTo>
                            <a:lnTo>
                              <a:pt x="1397" y="272"/>
                            </a:lnTo>
                            <a:lnTo>
                              <a:pt x="1397" y="360"/>
                            </a:lnTo>
                            <a:lnTo>
                              <a:pt x="1398" y="279"/>
                            </a:lnTo>
                            <a:lnTo>
                              <a:pt x="1398" y="256"/>
                            </a:lnTo>
                            <a:lnTo>
                              <a:pt x="1398" y="337"/>
                            </a:lnTo>
                            <a:lnTo>
                              <a:pt x="1398" y="348"/>
                            </a:lnTo>
                            <a:lnTo>
                              <a:pt x="1399" y="282"/>
                            </a:lnTo>
                            <a:lnTo>
                              <a:pt x="1399" y="300"/>
                            </a:lnTo>
                            <a:lnTo>
                              <a:pt x="1399" y="275"/>
                            </a:lnTo>
                            <a:lnTo>
                              <a:pt x="1400" y="277"/>
                            </a:lnTo>
                            <a:lnTo>
                              <a:pt x="1400" y="262"/>
                            </a:lnTo>
                            <a:lnTo>
                              <a:pt x="1400" y="332"/>
                            </a:lnTo>
                            <a:lnTo>
                              <a:pt x="1400" y="361"/>
                            </a:lnTo>
                            <a:lnTo>
                              <a:pt x="1401" y="278"/>
                            </a:lnTo>
                            <a:lnTo>
                              <a:pt x="1401" y="306"/>
                            </a:lnTo>
                            <a:lnTo>
                              <a:pt x="1401" y="291"/>
                            </a:lnTo>
                            <a:lnTo>
                              <a:pt x="1401" y="302"/>
                            </a:lnTo>
                            <a:lnTo>
                              <a:pt x="1402" y="295"/>
                            </a:lnTo>
                            <a:lnTo>
                              <a:pt x="1402" y="271"/>
                            </a:lnTo>
                            <a:lnTo>
                              <a:pt x="1402" y="298"/>
                            </a:lnTo>
                            <a:lnTo>
                              <a:pt x="1402" y="300"/>
                            </a:lnTo>
                            <a:lnTo>
                              <a:pt x="1402" y="307"/>
                            </a:lnTo>
                            <a:lnTo>
                              <a:pt x="1403" y="300"/>
                            </a:lnTo>
                            <a:lnTo>
                              <a:pt x="1403" y="307"/>
                            </a:lnTo>
                            <a:lnTo>
                              <a:pt x="1403" y="287"/>
                            </a:lnTo>
                            <a:lnTo>
                              <a:pt x="1403" y="298"/>
                            </a:lnTo>
                            <a:lnTo>
                              <a:pt x="1404" y="311"/>
                            </a:lnTo>
                            <a:lnTo>
                              <a:pt x="1404" y="300"/>
                            </a:lnTo>
                            <a:lnTo>
                              <a:pt x="1404" y="310"/>
                            </a:lnTo>
                            <a:lnTo>
                              <a:pt x="1405" y="302"/>
                            </a:lnTo>
                            <a:lnTo>
                              <a:pt x="1405" y="289"/>
                            </a:lnTo>
                            <a:lnTo>
                              <a:pt x="1405" y="262"/>
                            </a:lnTo>
                            <a:lnTo>
                              <a:pt x="1405" y="247"/>
                            </a:lnTo>
                            <a:lnTo>
                              <a:pt x="1406" y="281"/>
                            </a:lnTo>
                            <a:lnTo>
                              <a:pt x="1406" y="267"/>
                            </a:lnTo>
                            <a:lnTo>
                              <a:pt x="1406" y="258"/>
                            </a:lnTo>
                            <a:lnTo>
                              <a:pt x="1406" y="274"/>
                            </a:lnTo>
                            <a:lnTo>
                              <a:pt x="1407" y="261"/>
                            </a:lnTo>
                            <a:lnTo>
                              <a:pt x="1407" y="226"/>
                            </a:lnTo>
                            <a:lnTo>
                              <a:pt x="1407" y="205"/>
                            </a:lnTo>
                            <a:lnTo>
                              <a:pt x="1407" y="225"/>
                            </a:lnTo>
                            <a:lnTo>
                              <a:pt x="1407" y="242"/>
                            </a:lnTo>
                            <a:lnTo>
                              <a:pt x="1408" y="236"/>
                            </a:lnTo>
                            <a:lnTo>
                              <a:pt x="1408" y="270"/>
                            </a:lnTo>
                            <a:lnTo>
                              <a:pt x="1408" y="291"/>
                            </a:lnTo>
                            <a:lnTo>
                              <a:pt x="1409" y="211"/>
                            </a:lnTo>
                            <a:lnTo>
                              <a:pt x="1409" y="202"/>
                            </a:lnTo>
                            <a:lnTo>
                              <a:pt x="1409" y="161"/>
                            </a:lnTo>
                            <a:lnTo>
                              <a:pt x="1410" y="164"/>
                            </a:lnTo>
                            <a:lnTo>
                              <a:pt x="1410" y="245"/>
                            </a:lnTo>
                            <a:lnTo>
                              <a:pt x="1410" y="241"/>
                            </a:lnTo>
                            <a:lnTo>
                              <a:pt x="1410" y="244"/>
                            </a:lnTo>
                            <a:lnTo>
                              <a:pt x="1410" y="224"/>
                            </a:lnTo>
                            <a:lnTo>
                              <a:pt x="1411" y="241"/>
                            </a:lnTo>
                            <a:lnTo>
                              <a:pt x="1411" y="241"/>
                            </a:lnTo>
                            <a:lnTo>
                              <a:pt x="1411" y="298"/>
                            </a:lnTo>
                            <a:lnTo>
                              <a:pt x="1411" y="237"/>
                            </a:lnTo>
                            <a:lnTo>
                              <a:pt x="1412" y="234"/>
                            </a:lnTo>
                            <a:lnTo>
                              <a:pt x="1412" y="262"/>
                            </a:lnTo>
                            <a:lnTo>
                              <a:pt x="1412" y="339"/>
                            </a:lnTo>
                            <a:lnTo>
                              <a:pt x="1412" y="183"/>
                            </a:lnTo>
                            <a:lnTo>
                              <a:pt x="1413" y="195"/>
                            </a:lnTo>
                            <a:lnTo>
                              <a:pt x="1413" y="190"/>
                            </a:lnTo>
                            <a:lnTo>
                              <a:pt x="1413" y="198"/>
                            </a:lnTo>
                            <a:lnTo>
                              <a:pt x="1413" y="229"/>
                            </a:lnTo>
                            <a:lnTo>
                              <a:pt x="1414" y="227"/>
                            </a:lnTo>
                            <a:lnTo>
                              <a:pt x="1414" y="267"/>
                            </a:lnTo>
                            <a:lnTo>
                              <a:pt x="1414" y="297"/>
                            </a:lnTo>
                            <a:lnTo>
                              <a:pt x="1414" y="227"/>
                            </a:lnTo>
                            <a:lnTo>
                              <a:pt x="1414" y="234"/>
                            </a:lnTo>
                            <a:lnTo>
                              <a:pt x="1415" y="212"/>
                            </a:lnTo>
                            <a:lnTo>
                              <a:pt x="1415" y="264"/>
                            </a:lnTo>
                            <a:lnTo>
                              <a:pt x="1415" y="238"/>
                            </a:lnTo>
                            <a:lnTo>
                              <a:pt x="1415" y="197"/>
                            </a:lnTo>
                            <a:lnTo>
                              <a:pt x="1416" y="153"/>
                            </a:lnTo>
                            <a:lnTo>
                              <a:pt x="1416" y="152"/>
                            </a:lnTo>
                            <a:lnTo>
                              <a:pt x="1416" y="236"/>
                            </a:lnTo>
                            <a:lnTo>
                              <a:pt x="1416" y="254"/>
                            </a:lnTo>
                            <a:lnTo>
                              <a:pt x="1417" y="253"/>
                            </a:lnTo>
                            <a:lnTo>
                              <a:pt x="1417" y="291"/>
                            </a:lnTo>
                            <a:lnTo>
                              <a:pt x="1417" y="262"/>
                            </a:lnTo>
                            <a:lnTo>
                              <a:pt x="1418" y="309"/>
                            </a:lnTo>
                            <a:lnTo>
                              <a:pt x="1418" y="201"/>
                            </a:lnTo>
                            <a:lnTo>
                              <a:pt x="1418" y="174"/>
                            </a:lnTo>
                            <a:lnTo>
                              <a:pt x="1418" y="264"/>
                            </a:lnTo>
                            <a:lnTo>
                              <a:pt x="1419" y="254"/>
                            </a:lnTo>
                            <a:lnTo>
                              <a:pt x="1419" y="212"/>
                            </a:lnTo>
                            <a:lnTo>
                              <a:pt x="1419" y="247"/>
                            </a:lnTo>
                            <a:lnTo>
                              <a:pt x="1419" y="223"/>
                            </a:lnTo>
                            <a:lnTo>
                              <a:pt x="1419" y="206"/>
                            </a:lnTo>
                            <a:lnTo>
                              <a:pt x="1420" y="318"/>
                            </a:lnTo>
                            <a:lnTo>
                              <a:pt x="1420" y="341"/>
                            </a:lnTo>
                            <a:lnTo>
                              <a:pt x="1420" y="180"/>
                            </a:lnTo>
                            <a:lnTo>
                              <a:pt x="1420" y="240"/>
                            </a:lnTo>
                            <a:lnTo>
                              <a:pt x="1420" y="236"/>
                            </a:lnTo>
                            <a:lnTo>
                              <a:pt x="1421" y="252"/>
                            </a:lnTo>
                            <a:lnTo>
                              <a:pt x="1421" y="255"/>
                            </a:lnTo>
                            <a:lnTo>
                              <a:pt x="1421" y="261"/>
                            </a:lnTo>
                            <a:lnTo>
                              <a:pt x="1422" y="308"/>
                            </a:lnTo>
                            <a:lnTo>
                              <a:pt x="1422" y="371"/>
                            </a:lnTo>
                            <a:lnTo>
                              <a:pt x="1422" y="277"/>
                            </a:lnTo>
                            <a:lnTo>
                              <a:pt x="1422" y="288"/>
                            </a:lnTo>
                            <a:lnTo>
                              <a:pt x="1423" y="289"/>
                            </a:lnTo>
                            <a:lnTo>
                              <a:pt x="1423" y="276"/>
                            </a:lnTo>
                            <a:lnTo>
                              <a:pt x="1423" y="267"/>
                            </a:lnTo>
                            <a:lnTo>
                              <a:pt x="1423" y="270"/>
                            </a:lnTo>
                            <a:lnTo>
                              <a:pt x="1423" y="264"/>
                            </a:lnTo>
                            <a:lnTo>
                              <a:pt x="1424" y="245"/>
                            </a:lnTo>
                            <a:lnTo>
                              <a:pt x="1424" y="217"/>
                            </a:lnTo>
                            <a:lnTo>
                              <a:pt x="1424" y="226"/>
                            </a:lnTo>
                            <a:lnTo>
                              <a:pt x="1424" y="226"/>
                            </a:lnTo>
                            <a:lnTo>
                              <a:pt x="1425" y="269"/>
                            </a:lnTo>
                            <a:lnTo>
                              <a:pt x="1425" y="289"/>
                            </a:lnTo>
                            <a:lnTo>
                              <a:pt x="1425" y="303"/>
                            </a:lnTo>
                            <a:lnTo>
                              <a:pt x="1426" y="286"/>
                            </a:lnTo>
                            <a:lnTo>
                              <a:pt x="1426" y="288"/>
                            </a:lnTo>
                            <a:lnTo>
                              <a:pt x="1426" y="311"/>
                            </a:lnTo>
                            <a:lnTo>
                              <a:pt x="1426" y="328"/>
                            </a:lnTo>
                            <a:lnTo>
                              <a:pt x="1426" y="336"/>
                            </a:lnTo>
                            <a:lnTo>
                              <a:pt x="1427" y="318"/>
                            </a:lnTo>
                            <a:lnTo>
                              <a:pt x="1427" y="317"/>
                            </a:lnTo>
                            <a:lnTo>
                              <a:pt x="1427" y="269"/>
                            </a:lnTo>
                            <a:lnTo>
                              <a:pt x="1428" y="248"/>
                            </a:lnTo>
                            <a:lnTo>
                              <a:pt x="1428" y="210"/>
                            </a:lnTo>
                            <a:lnTo>
                              <a:pt x="1428" y="189"/>
                            </a:lnTo>
                            <a:lnTo>
                              <a:pt x="1429" y="170"/>
                            </a:lnTo>
                            <a:lnTo>
                              <a:pt x="1429" y="181"/>
                            </a:lnTo>
                            <a:lnTo>
                              <a:pt x="1429" y="268"/>
                            </a:lnTo>
                            <a:lnTo>
                              <a:pt x="1430" y="236"/>
                            </a:lnTo>
                            <a:lnTo>
                              <a:pt x="1430" y="253"/>
                            </a:lnTo>
                            <a:lnTo>
                              <a:pt x="1430" y="237"/>
                            </a:lnTo>
                            <a:lnTo>
                              <a:pt x="1430" y="250"/>
                            </a:lnTo>
                            <a:lnTo>
                              <a:pt x="1430" y="275"/>
                            </a:lnTo>
                            <a:lnTo>
                              <a:pt x="1431" y="260"/>
                            </a:lnTo>
                            <a:lnTo>
                              <a:pt x="1431" y="249"/>
                            </a:lnTo>
                            <a:lnTo>
                              <a:pt x="1431" y="273"/>
                            </a:lnTo>
                            <a:lnTo>
                              <a:pt x="1431" y="224"/>
                            </a:lnTo>
                            <a:lnTo>
                              <a:pt x="1432" y="206"/>
                            </a:lnTo>
                            <a:lnTo>
                              <a:pt x="1432" y="275"/>
                            </a:lnTo>
                            <a:lnTo>
                              <a:pt x="1432" y="260"/>
                            </a:lnTo>
                            <a:lnTo>
                              <a:pt x="1432" y="227"/>
                            </a:lnTo>
                            <a:lnTo>
                              <a:pt x="1432" y="224"/>
                            </a:lnTo>
                            <a:lnTo>
                              <a:pt x="1433" y="245"/>
                            </a:lnTo>
                            <a:lnTo>
                              <a:pt x="1433" y="225"/>
                            </a:lnTo>
                            <a:lnTo>
                              <a:pt x="1433" y="205"/>
                            </a:lnTo>
                            <a:lnTo>
                              <a:pt x="1433" y="214"/>
                            </a:lnTo>
                            <a:lnTo>
                              <a:pt x="1434" y="275"/>
                            </a:lnTo>
                            <a:lnTo>
                              <a:pt x="1434" y="309"/>
                            </a:lnTo>
                            <a:lnTo>
                              <a:pt x="1434" y="278"/>
                            </a:lnTo>
                            <a:lnTo>
                              <a:pt x="1434" y="311"/>
                            </a:lnTo>
                            <a:lnTo>
                              <a:pt x="1434" y="239"/>
                            </a:lnTo>
                            <a:lnTo>
                              <a:pt x="1435" y="252"/>
                            </a:lnTo>
                            <a:lnTo>
                              <a:pt x="1435" y="262"/>
                            </a:lnTo>
                            <a:lnTo>
                              <a:pt x="1435" y="248"/>
                            </a:lnTo>
                            <a:lnTo>
                              <a:pt x="1435" y="262"/>
                            </a:lnTo>
                            <a:lnTo>
                              <a:pt x="1435" y="281"/>
                            </a:lnTo>
                            <a:lnTo>
                              <a:pt x="1436" y="312"/>
                            </a:lnTo>
                            <a:lnTo>
                              <a:pt x="1436" y="298"/>
                            </a:lnTo>
                            <a:lnTo>
                              <a:pt x="1437" y="255"/>
                            </a:lnTo>
                            <a:lnTo>
                              <a:pt x="1437" y="241"/>
                            </a:lnTo>
                            <a:lnTo>
                              <a:pt x="1437" y="261"/>
                            </a:lnTo>
                            <a:lnTo>
                              <a:pt x="1437" y="289"/>
                            </a:lnTo>
                            <a:lnTo>
                              <a:pt x="1438" y="275"/>
                            </a:lnTo>
                            <a:lnTo>
                              <a:pt x="1438" y="296"/>
                            </a:lnTo>
                            <a:lnTo>
                              <a:pt x="1438" y="301"/>
                            </a:lnTo>
                            <a:lnTo>
                              <a:pt x="1439" y="358"/>
                            </a:lnTo>
                            <a:lnTo>
                              <a:pt x="1439" y="401"/>
                            </a:lnTo>
                            <a:lnTo>
                              <a:pt x="1439" y="419"/>
                            </a:lnTo>
                            <a:lnTo>
                              <a:pt x="1439" y="395"/>
                            </a:lnTo>
                            <a:lnTo>
                              <a:pt x="1439" y="365"/>
                            </a:lnTo>
                            <a:lnTo>
                              <a:pt x="1440" y="361"/>
                            </a:lnTo>
                            <a:lnTo>
                              <a:pt x="1440" y="378"/>
                            </a:lnTo>
                            <a:lnTo>
                              <a:pt x="1440" y="348"/>
                            </a:lnTo>
                            <a:lnTo>
                              <a:pt x="1441" y="290"/>
                            </a:lnTo>
                            <a:lnTo>
                              <a:pt x="1441" y="264"/>
                            </a:lnTo>
                            <a:lnTo>
                              <a:pt x="1441" y="184"/>
                            </a:lnTo>
                            <a:lnTo>
                              <a:pt x="1441" y="161"/>
                            </a:lnTo>
                            <a:lnTo>
                              <a:pt x="1442" y="169"/>
                            </a:lnTo>
                            <a:lnTo>
                              <a:pt x="1442" y="149"/>
                            </a:lnTo>
                            <a:lnTo>
                              <a:pt x="1442" y="195"/>
                            </a:lnTo>
                            <a:lnTo>
                              <a:pt x="1443" y="219"/>
                            </a:lnTo>
                            <a:lnTo>
                              <a:pt x="1443" y="256"/>
                            </a:lnTo>
                            <a:lnTo>
                              <a:pt x="1443" y="337"/>
                            </a:lnTo>
                            <a:lnTo>
                              <a:pt x="1443" y="352"/>
                            </a:lnTo>
                            <a:lnTo>
                              <a:pt x="1444" y="430"/>
                            </a:lnTo>
                            <a:lnTo>
                              <a:pt x="1444" y="421"/>
                            </a:lnTo>
                            <a:lnTo>
                              <a:pt x="1444" y="406"/>
                            </a:lnTo>
                            <a:lnTo>
                              <a:pt x="1444" y="395"/>
                            </a:lnTo>
                            <a:lnTo>
                              <a:pt x="1444" y="417"/>
                            </a:lnTo>
                            <a:lnTo>
                              <a:pt x="1445" y="430"/>
                            </a:lnTo>
                            <a:lnTo>
                              <a:pt x="1445" y="397"/>
                            </a:lnTo>
                            <a:lnTo>
                              <a:pt x="1445" y="432"/>
                            </a:lnTo>
                            <a:lnTo>
                              <a:pt x="1445" y="401"/>
                            </a:lnTo>
                            <a:lnTo>
                              <a:pt x="1446" y="295"/>
                            </a:lnTo>
                            <a:lnTo>
                              <a:pt x="1446" y="315"/>
                            </a:lnTo>
                            <a:lnTo>
                              <a:pt x="1446" y="326"/>
                            </a:lnTo>
                            <a:lnTo>
                              <a:pt x="1446" y="310"/>
                            </a:lnTo>
                            <a:lnTo>
                              <a:pt x="1447" y="307"/>
                            </a:lnTo>
                            <a:lnTo>
                              <a:pt x="1447" y="333"/>
                            </a:lnTo>
                            <a:lnTo>
                              <a:pt x="1447" y="340"/>
                            </a:lnTo>
                            <a:lnTo>
                              <a:pt x="1448" y="315"/>
                            </a:lnTo>
                            <a:lnTo>
                              <a:pt x="1448" y="344"/>
                            </a:lnTo>
                            <a:lnTo>
                              <a:pt x="1448" y="356"/>
                            </a:lnTo>
                            <a:lnTo>
                              <a:pt x="1448" y="365"/>
                            </a:lnTo>
                            <a:lnTo>
                              <a:pt x="1448" y="359"/>
                            </a:lnTo>
                            <a:lnTo>
                              <a:pt x="1449" y="360"/>
                            </a:lnTo>
                            <a:lnTo>
                              <a:pt x="1449" y="280"/>
                            </a:lnTo>
                            <a:lnTo>
                              <a:pt x="1449" y="337"/>
                            </a:lnTo>
                            <a:lnTo>
                              <a:pt x="1449" y="339"/>
                            </a:lnTo>
                            <a:lnTo>
                              <a:pt x="1450" y="306"/>
                            </a:lnTo>
                            <a:lnTo>
                              <a:pt x="1450" y="326"/>
                            </a:lnTo>
                            <a:lnTo>
                              <a:pt x="1450" y="340"/>
                            </a:lnTo>
                            <a:lnTo>
                              <a:pt x="1450" y="368"/>
                            </a:lnTo>
                            <a:lnTo>
                              <a:pt x="1451" y="340"/>
                            </a:lnTo>
                            <a:lnTo>
                              <a:pt x="1451" y="315"/>
                            </a:lnTo>
                            <a:lnTo>
                              <a:pt x="1451" y="329"/>
                            </a:lnTo>
                            <a:lnTo>
                              <a:pt x="1451" y="356"/>
                            </a:lnTo>
                            <a:lnTo>
                              <a:pt x="1452" y="404"/>
                            </a:lnTo>
                            <a:lnTo>
                              <a:pt x="1452" y="389"/>
                            </a:lnTo>
                            <a:lnTo>
                              <a:pt x="1452" y="410"/>
                            </a:lnTo>
                            <a:lnTo>
                              <a:pt x="1452" y="381"/>
                            </a:lnTo>
                            <a:lnTo>
                              <a:pt x="1452" y="354"/>
                            </a:lnTo>
                            <a:lnTo>
                              <a:pt x="1453" y="336"/>
                            </a:lnTo>
                            <a:lnTo>
                              <a:pt x="1453" y="324"/>
                            </a:lnTo>
                            <a:lnTo>
                              <a:pt x="1453" y="329"/>
                            </a:lnTo>
                            <a:lnTo>
                              <a:pt x="1454" y="315"/>
                            </a:lnTo>
                            <a:lnTo>
                              <a:pt x="1454" y="326"/>
                            </a:lnTo>
                            <a:lnTo>
                              <a:pt x="1454" y="334"/>
                            </a:lnTo>
                            <a:lnTo>
                              <a:pt x="1454" y="323"/>
                            </a:lnTo>
                            <a:lnTo>
                              <a:pt x="1454" y="301"/>
                            </a:lnTo>
                            <a:lnTo>
                              <a:pt x="1455" y="262"/>
                            </a:lnTo>
                            <a:lnTo>
                              <a:pt x="1455" y="288"/>
                            </a:lnTo>
                            <a:lnTo>
                              <a:pt x="1455" y="289"/>
                            </a:lnTo>
                            <a:lnTo>
                              <a:pt x="1455" y="284"/>
                            </a:lnTo>
                            <a:lnTo>
                              <a:pt x="1456" y="305"/>
                            </a:lnTo>
                            <a:lnTo>
                              <a:pt x="1456" y="334"/>
                            </a:lnTo>
                            <a:lnTo>
                              <a:pt x="1456" y="353"/>
                            </a:lnTo>
                            <a:lnTo>
                              <a:pt x="1456" y="352"/>
                            </a:lnTo>
                            <a:lnTo>
                              <a:pt x="1456" y="338"/>
                            </a:lnTo>
                            <a:lnTo>
                              <a:pt x="1457" y="356"/>
                            </a:lnTo>
                            <a:lnTo>
                              <a:pt x="1457" y="332"/>
                            </a:lnTo>
                            <a:lnTo>
                              <a:pt x="1457" y="298"/>
                            </a:lnTo>
                            <a:lnTo>
                              <a:pt x="1458" y="277"/>
                            </a:lnTo>
                            <a:lnTo>
                              <a:pt x="1458" y="277"/>
                            </a:lnTo>
                            <a:lnTo>
                              <a:pt x="1458" y="265"/>
                            </a:lnTo>
                            <a:lnTo>
                              <a:pt x="1458" y="281"/>
                            </a:lnTo>
                            <a:lnTo>
                              <a:pt x="1459" y="271"/>
                            </a:lnTo>
                            <a:lnTo>
                              <a:pt x="1459" y="276"/>
                            </a:lnTo>
                            <a:lnTo>
                              <a:pt x="1459" y="274"/>
                            </a:lnTo>
                            <a:lnTo>
                              <a:pt x="1459" y="273"/>
                            </a:lnTo>
                            <a:lnTo>
                              <a:pt x="1459" y="287"/>
                            </a:lnTo>
                            <a:lnTo>
                              <a:pt x="1460" y="306"/>
                            </a:lnTo>
                            <a:lnTo>
                              <a:pt x="1460" y="362"/>
                            </a:lnTo>
                            <a:lnTo>
                              <a:pt x="1460" y="354"/>
                            </a:lnTo>
                            <a:lnTo>
                              <a:pt x="1461" y="317"/>
                            </a:lnTo>
                            <a:lnTo>
                              <a:pt x="1461" y="328"/>
                            </a:lnTo>
                            <a:lnTo>
                              <a:pt x="1461" y="287"/>
                            </a:lnTo>
                            <a:lnTo>
                              <a:pt x="1462" y="291"/>
                            </a:lnTo>
                            <a:lnTo>
                              <a:pt x="1462" y="260"/>
                            </a:lnTo>
                            <a:lnTo>
                              <a:pt x="1462" y="260"/>
                            </a:lnTo>
                            <a:lnTo>
                              <a:pt x="1462" y="273"/>
                            </a:lnTo>
                            <a:lnTo>
                              <a:pt x="1463" y="256"/>
                            </a:lnTo>
                            <a:lnTo>
                              <a:pt x="1463" y="223"/>
                            </a:lnTo>
                            <a:lnTo>
                              <a:pt x="1463" y="194"/>
                            </a:lnTo>
                            <a:lnTo>
                              <a:pt x="1464" y="192"/>
                            </a:lnTo>
                            <a:lnTo>
                              <a:pt x="1464" y="239"/>
                            </a:lnTo>
                            <a:lnTo>
                              <a:pt x="1464" y="227"/>
                            </a:lnTo>
                            <a:lnTo>
                              <a:pt x="1464" y="209"/>
                            </a:lnTo>
                            <a:lnTo>
                              <a:pt x="1465" y="251"/>
                            </a:lnTo>
                            <a:lnTo>
                              <a:pt x="1465" y="233"/>
                            </a:lnTo>
                            <a:lnTo>
                              <a:pt x="1465" y="216"/>
                            </a:lnTo>
                            <a:lnTo>
                              <a:pt x="1465" y="248"/>
                            </a:lnTo>
                            <a:lnTo>
                              <a:pt x="1465" y="238"/>
                            </a:lnTo>
                            <a:lnTo>
                              <a:pt x="1466" y="194"/>
                            </a:lnTo>
                            <a:lnTo>
                              <a:pt x="1466" y="141"/>
                            </a:lnTo>
                            <a:lnTo>
                              <a:pt x="1466" y="159"/>
                            </a:lnTo>
                            <a:lnTo>
                              <a:pt x="1466" y="140"/>
                            </a:lnTo>
                            <a:lnTo>
                              <a:pt x="1467" y="100"/>
                            </a:lnTo>
                            <a:lnTo>
                              <a:pt x="1467" y="87"/>
                            </a:lnTo>
                            <a:lnTo>
                              <a:pt x="1467" y="145"/>
                            </a:lnTo>
                            <a:lnTo>
                              <a:pt x="1468" y="201"/>
                            </a:lnTo>
                            <a:lnTo>
                              <a:pt x="1468" y="277"/>
                            </a:lnTo>
                            <a:lnTo>
                              <a:pt x="1468" y="229"/>
                            </a:lnTo>
                            <a:lnTo>
                              <a:pt x="1468" y="266"/>
                            </a:lnTo>
                            <a:lnTo>
                              <a:pt x="1468" y="235"/>
                            </a:lnTo>
                            <a:lnTo>
                              <a:pt x="1469" y="269"/>
                            </a:lnTo>
                            <a:lnTo>
                              <a:pt x="1469" y="279"/>
                            </a:lnTo>
                            <a:lnTo>
                              <a:pt x="1469" y="211"/>
                            </a:lnTo>
                            <a:lnTo>
                              <a:pt x="1469" y="258"/>
                            </a:lnTo>
                            <a:lnTo>
                              <a:pt x="1469" y="257"/>
                            </a:lnTo>
                            <a:lnTo>
                              <a:pt x="1470" y="183"/>
                            </a:lnTo>
                            <a:lnTo>
                              <a:pt x="1470" y="155"/>
                            </a:lnTo>
                            <a:lnTo>
                              <a:pt x="1470" y="213"/>
                            </a:lnTo>
                            <a:lnTo>
                              <a:pt x="1471" y="194"/>
                            </a:lnTo>
                            <a:lnTo>
                              <a:pt x="1471" y="269"/>
                            </a:lnTo>
                            <a:lnTo>
                              <a:pt x="1471" y="253"/>
                            </a:lnTo>
                            <a:lnTo>
                              <a:pt x="1472" y="249"/>
                            </a:lnTo>
                            <a:lnTo>
                              <a:pt x="1472" y="263"/>
                            </a:lnTo>
                            <a:lnTo>
                              <a:pt x="1472" y="233"/>
                            </a:lnTo>
                            <a:lnTo>
                              <a:pt x="1472" y="278"/>
                            </a:lnTo>
                            <a:lnTo>
                              <a:pt x="1472" y="260"/>
                            </a:lnTo>
                            <a:lnTo>
                              <a:pt x="1473" y="258"/>
                            </a:lnTo>
                            <a:lnTo>
                              <a:pt x="1473" y="295"/>
                            </a:lnTo>
                            <a:lnTo>
                              <a:pt x="1473" y="290"/>
                            </a:lnTo>
                            <a:lnTo>
                              <a:pt x="1473" y="348"/>
                            </a:lnTo>
                            <a:lnTo>
                              <a:pt x="1474" y="423"/>
                            </a:lnTo>
                            <a:lnTo>
                              <a:pt x="1474" y="388"/>
                            </a:lnTo>
                            <a:lnTo>
                              <a:pt x="1475" y="377"/>
                            </a:lnTo>
                            <a:lnTo>
                              <a:pt x="1475" y="337"/>
                            </a:lnTo>
                            <a:lnTo>
                              <a:pt x="1475" y="276"/>
                            </a:lnTo>
                            <a:lnTo>
                              <a:pt x="1475" y="281"/>
                            </a:lnTo>
                            <a:lnTo>
                              <a:pt x="1475" y="268"/>
                            </a:lnTo>
                            <a:lnTo>
                              <a:pt x="1476" y="283"/>
                            </a:lnTo>
                            <a:lnTo>
                              <a:pt x="1476" y="291"/>
                            </a:lnTo>
                            <a:lnTo>
                              <a:pt x="1476" y="248"/>
                            </a:lnTo>
                            <a:lnTo>
                              <a:pt x="1476" y="263"/>
                            </a:lnTo>
                            <a:lnTo>
                              <a:pt x="1477" y="304"/>
                            </a:lnTo>
                            <a:lnTo>
                              <a:pt x="1477" y="294"/>
                            </a:lnTo>
                            <a:lnTo>
                              <a:pt x="1477" y="301"/>
                            </a:lnTo>
                            <a:lnTo>
                              <a:pt x="1477" y="335"/>
                            </a:lnTo>
                            <a:lnTo>
                              <a:pt x="1478" y="386"/>
                            </a:lnTo>
                            <a:lnTo>
                              <a:pt x="1478" y="387"/>
                            </a:lnTo>
                            <a:lnTo>
                              <a:pt x="1478" y="335"/>
                            </a:lnTo>
                            <a:lnTo>
                              <a:pt x="1479" y="324"/>
                            </a:lnTo>
                            <a:lnTo>
                              <a:pt x="1479" y="322"/>
                            </a:lnTo>
                            <a:lnTo>
                              <a:pt x="1479" y="355"/>
                            </a:lnTo>
                            <a:lnTo>
                              <a:pt x="1479" y="361"/>
                            </a:lnTo>
                            <a:lnTo>
                              <a:pt x="1479" y="369"/>
                            </a:lnTo>
                            <a:lnTo>
                              <a:pt x="1480" y="369"/>
                            </a:lnTo>
                            <a:lnTo>
                              <a:pt x="1480" y="349"/>
                            </a:lnTo>
                            <a:lnTo>
                              <a:pt x="1480" y="328"/>
                            </a:lnTo>
                            <a:lnTo>
                              <a:pt x="1480" y="384"/>
                            </a:lnTo>
                            <a:lnTo>
                              <a:pt x="1481" y="374"/>
                            </a:lnTo>
                            <a:lnTo>
                              <a:pt x="1481" y="352"/>
                            </a:lnTo>
                            <a:lnTo>
                              <a:pt x="1481" y="358"/>
                            </a:lnTo>
                            <a:lnTo>
                              <a:pt x="1481" y="344"/>
                            </a:lnTo>
                            <a:lnTo>
                              <a:pt x="1482" y="370"/>
                            </a:lnTo>
                            <a:lnTo>
                              <a:pt x="1482" y="328"/>
                            </a:lnTo>
                            <a:lnTo>
                              <a:pt x="1482" y="355"/>
                            </a:lnTo>
                            <a:lnTo>
                              <a:pt x="1482" y="413"/>
                            </a:lnTo>
                            <a:lnTo>
                              <a:pt x="1483" y="431"/>
                            </a:lnTo>
                            <a:lnTo>
                              <a:pt x="1483" y="386"/>
                            </a:lnTo>
                            <a:lnTo>
                              <a:pt x="1483" y="398"/>
                            </a:lnTo>
                            <a:lnTo>
                              <a:pt x="1483" y="389"/>
                            </a:lnTo>
                            <a:lnTo>
                              <a:pt x="1484" y="413"/>
                            </a:lnTo>
                            <a:lnTo>
                              <a:pt x="1484" y="423"/>
                            </a:lnTo>
                            <a:lnTo>
                              <a:pt x="1484" y="351"/>
                            </a:lnTo>
                            <a:lnTo>
                              <a:pt x="1484" y="355"/>
                            </a:lnTo>
                            <a:lnTo>
                              <a:pt x="1485" y="388"/>
                            </a:lnTo>
                            <a:lnTo>
                              <a:pt x="1485" y="373"/>
                            </a:lnTo>
                            <a:lnTo>
                              <a:pt x="1485" y="331"/>
                            </a:lnTo>
                            <a:lnTo>
                              <a:pt x="1485" y="310"/>
                            </a:lnTo>
                            <a:lnTo>
                              <a:pt x="1486" y="335"/>
                            </a:lnTo>
                            <a:lnTo>
                              <a:pt x="1486" y="349"/>
                            </a:lnTo>
                            <a:lnTo>
                              <a:pt x="1486" y="266"/>
                            </a:lnTo>
                            <a:lnTo>
                              <a:pt x="1486" y="278"/>
                            </a:lnTo>
                            <a:lnTo>
                              <a:pt x="1487" y="276"/>
                            </a:lnTo>
                            <a:lnTo>
                              <a:pt x="1487" y="326"/>
                            </a:lnTo>
                            <a:lnTo>
                              <a:pt x="1487" y="359"/>
                            </a:lnTo>
                            <a:lnTo>
                              <a:pt x="1488" y="299"/>
                            </a:lnTo>
                            <a:lnTo>
                              <a:pt x="1488" y="293"/>
                            </a:lnTo>
                            <a:lnTo>
                              <a:pt x="1488" y="259"/>
                            </a:lnTo>
                            <a:lnTo>
                              <a:pt x="1488" y="266"/>
                            </a:lnTo>
                            <a:lnTo>
                              <a:pt x="1489" y="344"/>
                            </a:lnTo>
                            <a:lnTo>
                              <a:pt x="1489" y="352"/>
                            </a:lnTo>
                            <a:lnTo>
                              <a:pt x="1489" y="296"/>
                            </a:lnTo>
                            <a:lnTo>
                              <a:pt x="1490" y="319"/>
                            </a:lnTo>
                            <a:lnTo>
                              <a:pt x="1490" y="277"/>
                            </a:lnTo>
                            <a:lnTo>
                              <a:pt x="1490" y="224"/>
                            </a:lnTo>
                            <a:lnTo>
                              <a:pt x="1490" y="230"/>
                            </a:lnTo>
                            <a:lnTo>
                              <a:pt x="1491" y="380"/>
                            </a:lnTo>
                            <a:lnTo>
                              <a:pt x="1491" y="317"/>
                            </a:lnTo>
                            <a:lnTo>
                              <a:pt x="1491" y="312"/>
                            </a:lnTo>
                            <a:lnTo>
                              <a:pt x="1491" y="336"/>
                            </a:lnTo>
                            <a:lnTo>
                              <a:pt x="1492" y="369"/>
                            </a:lnTo>
                            <a:lnTo>
                              <a:pt x="1492" y="384"/>
                            </a:lnTo>
                            <a:lnTo>
                              <a:pt x="1492" y="335"/>
                            </a:lnTo>
                            <a:lnTo>
                              <a:pt x="1492" y="344"/>
                            </a:lnTo>
                            <a:lnTo>
                              <a:pt x="1492" y="369"/>
                            </a:lnTo>
                            <a:lnTo>
                              <a:pt x="1493" y="295"/>
                            </a:lnTo>
                            <a:lnTo>
                              <a:pt x="1493" y="287"/>
                            </a:lnTo>
                            <a:lnTo>
                              <a:pt x="1493" y="196"/>
                            </a:lnTo>
                            <a:lnTo>
                              <a:pt x="1494" y="282"/>
                            </a:lnTo>
                            <a:lnTo>
                              <a:pt x="1494" y="198"/>
                            </a:lnTo>
                            <a:lnTo>
                              <a:pt x="1494" y="223"/>
                            </a:lnTo>
                            <a:lnTo>
                              <a:pt x="1495" y="317"/>
                            </a:lnTo>
                            <a:lnTo>
                              <a:pt x="1495" y="331"/>
                            </a:lnTo>
                            <a:lnTo>
                              <a:pt x="1495" y="374"/>
                            </a:lnTo>
                            <a:lnTo>
                              <a:pt x="1495" y="359"/>
                            </a:lnTo>
                            <a:lnTo>
                              <a:pt x="1496" y="313"/>
                            </a:lnTo>
                            <a:lnTo>
                              <a:pt x="1496" y="293"/>
                            </a:lnTo>
                            <a:lnTo>
                              <a:pt x="1496" y="296"/>
                            </a:lnTo>
                            <a:lnTo>
                              <a:pt x="1496" y="216"/>
                            </a:lnTo>
                            <a:lnTo>
                              <a:pt x="1497" y="259"/>
                            </a:lnTo>
                            <a:lnTo>
                              <a:pt x="1497" y="203"/>
                            </a:lnTo>
                            <a:lnTo>
                              <a:pt x="1497" y="180"/>
                            </a:lnTo>
                            <a:lnTo>
                              <a:pt x="1497" y="220"/>
                            </a:lnTo>
                            <a:lnTo>
                              <a:pt x="1498" y="286"/>
                            </a:lnTo>
                            <a:lnTo>
                              <a:pt x="1498" y="398"/>
                            </a:lnTo>
                            <a:lnTo>
                              <a:pt x="1498" y="319"/>
                            </a:lnTo>
                            <a:lnTo>
                              <a:pt x="1498" y="336"/>
                            </a:lnTo>
                            <a:lnTo>
                              <a:pt x="1499" y="314"/>
                            </a:lnTo>
                            <a:lnTo>
                              <a:pt x="1499" y="315"/>
                            </a:lnTo>
                            <a:lnTo>
                              <a:pt x="1499" y="301"/>
                            </a:lnTo>
                            <a:lnTo>
                              <a:pt x="1499" y="319"/>
                            </a:lnTo>
                            <a:lnTo>
                              <a:pt x="1499" y="315"/>
                            </a:lnTo>
                            <a:lnTo>
                              <a:pt x="1500" y="242"/>
                            </a:lnTo>
                            <a:lnTo>
                              <a:pt x="1500" y="246"/>
                            </a:lnTo>
                            <a:lnTo>
                              <a:pt x="1501" y="265"/>
                            </a:lnTo>
                            <a:lnTo>
                              <a:pt x="1501" y="278"/>
                            </a:lnTo>
                            <a:lnTo>
                              <a:pt x="1501" y="374"/>
                            </a:lnTo>
                            <a:lnTo>
                              <a:pt x="1501" y="285"/>
                            </a:lnTo>
                            <a:lnTo>
                              <a:pt x="1501" y="278"/>
                            </a:lnTo>
                            <a:lnTo>
                              <a:pt x="1502" y="344"/>
                            </a:lnTo>
                            <a:lnTo>
                              <a:pt x="1502" y="341"/>
                            </a:lnTo>
                            <a:lnTo>
                              <a:pt x="1502" y="229"/>
                            </a:lnTo>
                            <a:lnTo>
                              <a:pt x="1503" y="325"/>
                            </a:lnTo>
                            <a:lnTo>
                              <a:pt x="1503" y="342"/>
                            </a:lnTo>
                            <a:lnTo>
                              <a:pt x="1503" y="299"/>
                            </a:lnTo>
                            <a:lnTo>
                              <a:pt x="1503" y="295"/>
                            </a:lnTo>
                            <a:lnTo>
                              <a:pt x="1504" y="255"/>
                            </a:lnTo>
                            <a:lnTo>
                              <a:pt x="1504" y="285"/>
                            </a:lnTo>
                            <a:lnTo>
                              <a:pt x="1505" y="374"/>
                            </a:lnTo>
                            <a:lnTo>
                              <a:pt x="1505" y="378"/>
                            </a:lnTo>
                            <a:lnTo>
                              <a:pt x="1505" y="402"/>
                            </a:lnTo>
                            <a:lnTo>
                              <a:pt x="1505" y="355"/>
                            </a:lnTo>
                            <a:lnTo>
                              <a:pt x="1505" y="353"/>
                            </a:lnTo>
                            <a:lnTo>
                              <a:pt x="1506" y="358"/>
                            </a:lnTo>
                            <a:lnTo>
                              <a:pt x="1506" y="343"/>
                            </a:lnTo>
                            <a:lnTo>
                              <a:pt x="1506" y="357"/>
                            </a:lnTo>
                            <a:lnTo>
                              <a:pt x="1506" y="360"/>
                            </a:lnTo>
                            <a:lnTo>
                              <a:pt x="1506" y="394"/>
                            </a:lnTo>
                            <a:lnTo>
                              <a:pt x="1507" y="372"/>
                            </a:lnTo>
                            <a:lnTo>
                              <a:pt x="1507" y="352"/>
                            </a:lnTo>
                            <a:lnTo>
                              <a:pt x="1507" y="318"/>
                            </a:lnTo>
                            <a:lnTo>
                              <a:pt x="1507" y="319"/>
                            </a:lnTo>
                            <a:lnTo>
                              <a:pt x="1507" y="334"/>
                            </a:lnTo>
                            <a:lnTo>
                              <a:pt x="1508" y="336"/>
                            </a:lnTo>
                            <a:lnTo>
                              <a:pt x="1508" y="322"/>
                            </a:lnTo>
                            <a:lnTo>
                              <a:pt x="1508" y="370"/>
                            </a:lnTo>
                            <a:lnTo>
                              <a:pt x="1508" y="394"/>
                            </a:lnTo>
                            <a:lnTo>
                              <a:pt x="1508" y="378"/>
                            </a:lnTo>
                            <a:lnTo>
                              <a:pt x="1509" y="399"/>
                            </a:lnTo>
                            <a:lnTo>
                              <a:pt x="1509" y="370"/>
                            </a:lnTo>
                            <a:lnTo>
                              <a:pt x="1509" y="414"/>
                            </a:lnTo>
                            <a:lnTo>
                              <a:pt x="1509" y="406"/>
                            </a:lnTo>
                            <a:lnTo>
                              <a:pt x="1509" y="404"/>
                            </a:lnTo>
                            <a:lnTo>
                              <a:pt x="1510" y="430"/>
                            </a:lnTo>
                            <a:lnTo>
                              <a:pt x="1510" y="426"/>
                            </a:lnTo>
                            <a:lnTo>
                              <a:pt x="1510" y="343"/>
                            </a:lnTo>
                            <a:lnTo>
                              <a:pt x="1510" y="337"/>
                            </a:lnTo>
                            <a:lnTo>
                              <a:pt x="1510" y="342"/>
                            </a:lnTo>
                            <a:lnTo>
                              <a:pt x="1511" y="369"/>
                            </a:lnTo>
                            <a:lnTo>
                              <a:pt x="1511" y="449"/>
                            </a:lnTo>
                            <a:lnTo>
                              <a:pt x="1511" y="303"/>
                            </a:lnTo>
                            <a:lnTo>
                              <a:pt x="1511" y="295"/>
                            </a:lnTo>
                            <a:lnTo>
                              <a:pt x="1512" y="333"/>
                            </a:lnTo>
                            <a:lnTo>
                              <a:pt x="1512" y="358"/>
                            </a:lnTo>
                            <a:lnTo>
                              <a:pt x="1512" y="498"/>
                            </a:lnTo>
                            <a:lnTo>
                              <a:pt x="1513" y="393"/>
                            </a:lnTo>
                            <a:lnTo>
                              <a:pt x="1513" y="329"/>
                            </a:lnTo>
                            <a:lnTo>
                              <a:pt x="1513" y="331"/>
                            </a:lnTo>
                            <a:lnTo>
                              <a:pt x="1513" y="365"/>
                            </a:lnTo>
                            <a:lnTo>
                              <a:pt x="1513" y="489"/>
                            </a:lnTo>
                            <a:lnTo>
                              <a:pt x="1514" y="471"/>
                            </a:lnTo>
                            <a:lnTo>
                              <a:pt x="1514" y="486"/>
                            </a:lnTo>
                            <a:lnTo>
                              <a:pt x="1514" y="314"/>
                            </a:lnTo>
                            <a:lnTo>
                              <a:pt x="1514" y="340"/>
                            </a:lnTo>
                            <a:lnTo>
                              <a:pt x="1515" y="355"/>
                            </a:lnTo>
                            <a:lnTo>
                              <a:pt x="1515" y="395"/>
                            </a:lnTo>
                            <a:lnTo>
                              <a:pt x="1515" y="474"/>
                            </a:lnTo>
                            <a:lnTo>
                              <a:pt x="1516" y="279"/>
                            </a:lnTo>
                            <a:lnTo>
                              <a:pt x="1516" y="243"/>
                            </a:lnTo>
                            <a:lnTo>
                              <a:pt x="1516" y="405"/>
                            </a:lnTo>
                            <a:lnTo>
                              <a:pt x="1517" y="474"/>
                            </a:lnTo>
                            <a:lnTo>
                              <a:pt x="1517" y="299"/>
                            </a:lnTo>
                            <a:lnTo>
                              <a:pt x="1517" y="340"/>
                            </a:lnTo>
                            <a:lnTo>
                              <a:pt x="1517" y="315"/>
                            </a:lnTo>
                            <a:lnTo>
                              <a:pt x="1517" y="301"/>
                            </a:lnTo>
                            <a:lnTo>
                              <a:pt x="1518" y="403"/>
                            </a:lnTo>
                            <a:lnTo>
                              <a:pt x="1518" y="233"/>
                            </a:lnTo>
                            <a:lnTo>
                              <a:pt x="1518" y="227"/>
                            </a:lnTo>
                            <a:lnTo>
                              <a:pt x="1519" y="277"/>
                            </a:lnTo>
                            <a:lnTo>
                              <a:pt x="1519" y="279"/>
                            </a:lnTo>
                            <a:lnTo>
                              <a:pt x="1519" y="329"/>
                            </a:lnTo>
                            <a:lnTo>
                              <a:pt x="1519" y="293"/>
                            </a:lnTo>
                            <a:lnTo>
                              <a:pt x="1520" y="344"/>
                            </a:lnTo>
                            <a:lnTo>
                              <a:pt x="1520" y="391"/>
                            </a:lnTo>
                            <a:lnTo>
                              <a:pt x="1520" y="254"/>
                            </a:lnTo>
                            <a:lnTo>
                              <a:pt x="1520" y="271"/>
                            </a:lnTo>
                            <a:lnTo>
                              <a:pt x="1521" y="346"/>
                            </a:lnTo>
                            <a:lnTo>
                              <a:pt x="1521" y="244"/>
                            </a:lnTo>
                            <a:lnTo>
                              <a:pt x="1521" y="284"/>
                            </a:lnTo>
                            <a:lnTo>
                              <a:pt x="1522" y="288"/>
                            </a:lnTo>
                            <a:lnTo>
                              <a:pt x="1522" y="260"/>
                            </a:lnTo>
                            <a:lnTo>
                              <a:pt x="1522" y="369"/>
                            </a:lnTo>
                            <a:lnTo>
                              <a:pt x="1522" y="368"/>
                            </a:lnTo>
                            <a:lnTo>
                              <a:pt x="1523" y="215"/>
                            </a:lnTo>
                            <a:lnTo>
                              <a:pt x="1523" y="262"/>
                            </a:lnTo>
                            <a:lnTo>
                              <a:pt x="1523" y="245"/>
                            </a:lnTo>
                            <a:lnTo>
                              <a:pt x="1523" y="238"/>
                            </a:lnTo>
                            <a:lnTo>
                              <a:pt x="1523" y="280"/>
                            </a:lnTo>
                            <a:lnTo>
                              <a:pt x="1524" y="338"/>
                            </a:lnTo>
                            <a:lnTo>
                              <a:pt x="1524" y="421"/>
                            </a:lnTo>
                            <a:lnTo>
                              <a:pt x="1524" y="294"/>
                            </a:lnTo>
                            <a:lnTo>
                              <a:pt x="1524" y="223"/>
                            </a:lnTo>
                            <a:lnTo>
                              <a:pt x="1525" y="247"/>
                            </a:lnTo>
                            <a:lnTo>
                              <a:pt x="1525" y="281"/>
                            </a:lnTo>
                            <a:lnTo>
                              <a:pt x="1525" y="343"/>
                            </a:lnTo>
                            <a:lnTo>
                              <a:pt x="1525" y="306"/>
                            </a:lnTo>
                            <a:lnTo>
                              <a:pt x="1526" y="281"/>
                            </a:lnTo>
                            <a:lnTo>
                              <a:pt x="1526" y="329"/>
                            </a:lnTo>
                            <a:lnTo>
                              <a:pt x="1526" y="295"/>
                            </a:lnTo>
                            <a:lnTo>
                              <a:pt x="1527" y="235"/>
                            </a:lnTo>
                            <a:lnTo>
                              <a:pt x="1527" y="317"/>
                            </a:lnTo>
                            <a:lnTo>
                              <a:pt x="1527" y="409"/>
                            </a:lnTo>
                            <a:lnTo>
                              <a:pt x="1527" y="372"/>
                            </a:lnTo>
                            <a:lnTo>
                              <a:pt x="1528" y="251"/>
                            </a:lnTo>
                            <a:lnTo>
                              <a:pt x="1528" y="311"/>
                            </a:lnTo>
                            <a:lnTo>
                              <a:pt x="1528" y="265"/>
                            </a:lnTo>
                            <a:lnTo>
                              <a:pt x="1528" y="272"/>
                            </a:lnTo>
                            <a:lnTo>
                              <a:pt x="1528" y="404"/>
                            </a:lnTo>
                            <a:lnTo>
                              <a:pt x="1529" y="288"/>
                            </a:lnTo>
                            <a:lnTo>
                              <a:pt x="1529" y="383"/>
                            </a:lnTo>
                            <a:lnTo>
                              <a:pt x="1529" y="109"/>
                            </a:lnTo>
                            <a:lnTo>
                              <a:pt x="1530" y="112"/>
                            </a:lnTo>
                            <a:lnTo>
                              <a:pt x="1530" y="89"/>
                            </a:lnTo>
                            <a:lnTo>
                              <a:pt x="1530" y="121"/>
                            </a:lnTo>
                            <a:lnTo>
                              <a:pt x="1530" y="221"/>
                            </a:lnTo>
                            <a:lnTo>
                              <a:pt x="1530" y="351"/>
                            </a:lnTo>
                            <a:lnTo>
                              <a:pt x="1531" y="145"/>
                            </a:lnTo>
                            <a:lnTo>
                              <a:pt x="1531" y="205"/>
                            </a:lnTo>
                            <a:lnTo>
                              <a:pt x="1531" y="287"/>
                            </a:lnTo>
                            <a:lnTo>
                              <a:pt x="1531" y="341"/>
                            </a:lnTo>
                            <a:lnTo>
                              <a:pt x="1532" y="401"/>
                            </a:lnTo>
                            <a:lnTo>
                              <a:pt x="1532" y="398"/>
                            </a:lnTo>
                            <a:lnTo>
                              <a:pt x="1532" y="275"/>
                            </a:lnTo>
                            <a:lnTo>
                              <a:pt x="1532" y="225"/>
                            </a:lnTo>
                            <a:lnTo>
                              <a:pt x="1533" y="241"/>
                            </a:lnTo>
                            <a:lnTo>
                              <a:pt x="1533" y="236"/>
                            </a:lnTo>
                            <a:lnTo>
                              <a:pt x="1533" y="264"/>
                            </a:lnTo>
                            <a:lnTo>
                              <a:pt x="1533" y="242"/>
                            </a:lnTo>
                            <a:lnTo>
                              <a:pt x="1533" y="223"/>
                            </a:lnTo>
                            <a:lnTo>
                              <a:pt x="1534" y="317"/>
                            </a:lnTo>
                            <a:lnTo>
                              <a:pt x="1534" y="220"/>
                            </a:lnTo>
                            <a:lnTo>
                              <a:pt x="1534" y="175"/>
                            </a:lnTo>
                            <a:lnTo>
                              <a:pt x="1535" y="192"/>
                            </a:lnTo>
                            <a:lnTo>
                              <a:pt x="1535" y="236"/>
                            </a:lnTo>
                            <a:lnTo>
                              <a:pt x="1535" y="328"/>
                            </a:lnTo>
                            <a:lnTo>
                              <a:pt x="1535" y="518"/>
                            </a:lnTo>
                            <a:lnTo>
                              <a:pt x="1536" y="275"/>
                            </a:lnTo>
                            <a:lnTo>
                              <a:pt x="1536" y="287"/>
                            </a:lnTo>
                            <a:lnTo>
                              <a:pt x="1536" y="262"/>
                            </a:lnTo>
                            <a:lnTo>
                              <a:pt x="1537" y="296"/>
                            </a:lnTo>
                            <a:lnTo>
                              <a:pt x="1537" y="328"/>
                            </a:lnTo>
                            <a:lnTo>
                              <a:pt x="1537" y="283"/>
                            </a:lnTo>
                            <a:lnTo>
                              <a:pt x="1537" y="280"/>
                            </a:lnTo>
                            <a:lnTo>
                              <a:pt x="1538" y="335"/>
                            </a:lnTo>
                            <a:lnTo>
                              <a:pt x="1538" y="295"/>
                            </a:lnTo>
                            <a:lnTo>
                              <a:pt x="1538" y="255"/>
                            </a:lnTo>
                            <a:lnTo>
                              <a:pt x="1538" y="203"/>
                            </a:lnTo>
                            <a:lnTo>
                              <a:pt x="1539" y="251"/>
                            </a:lnTo>
                            <a:lnTo>
                              <a:pt x="1539" y="251"/>
                            </a:lnTo>
                            <a:lnTo>
                              <a:pt x="1539" y="307"/>
                            </a:lnTo>
                            <a:lnTo>
                              <a:pt x="1539" y="247"/>
                            </a:lnTo>
                            <a:lnTo>
                              <a:pt x="1539" y="240"/>
                            </a:lnTo>
                            <a:lnTo>
                              <a:pt x="1540" y="296"/>
                            </a:lnTo>
                            <a:lnTo>
                              <a:pt x="1540" y="383"/>
                            </a:lnTo>
                            <a:lnTo>
                              <a:pt x="1540" y="234"/>
                            </a:lnTo>
                            <a:lnTo>
                              <a:pt x="1541" y="217"/>
                            </a:lnTo>
                            <a:lnTo>
                              <a:pt x="1541" y="372"/>
                            </a:lnTo>
                            <a:lnTo>
                              <a:pt x="1541" y="409"/>
                            </a:lnTo>
                            <a:lnTo>
                              <a:pt x="1542" y="297"/>
                            </a:lnTo>
                            <a:lnTo>
                              <a:pt x="1542" y="300"/>
                            </a:lnTo>
                            <a:lnTo>
                              <a:pt x="1542" y="282"/>
                            </a:lnTo>
                            <a:lnTo>
                              <a:pt x="1542" y="417"/>
                            </a:lnTo>
                            <a:lnTo>
                              <a:pt x="1543" y="327"/>
                            </a:lnTo>
                            <a:lnTo>
                              <a:pt x="1543" y="251"/>
                            </a:lnTo>
                            <a:lnTo>
                              <a:pt x="1543" y="248"/>
                            </a:lnTo>
                            <a:lnTo>
                              <a:pt x="1544" y="290"/>
                            </a:lnTo>
                            <a:lnTo>
                              <a:pt x="1544" y="326"/>
                            </a:lnTo>
                            <a:lnTo>
                              <a:pt x="1544" y="171"/>
                            </a:lnTo>
                            <a:lnTo>
                              <a:pt x="1545" y="279"/>
                            </a:lnTo>
                            <a:lnTo>
                              <a:pt x="1545" y="313"/>
                            </a:lnTo>
                            <a:lnTo>
                              <a:pt x="1545" y="360"/>
                            </a:lnTo>
                            <a:lnTo>
                              <a:pt x="1545" y="266"/>
                            </a:lnTo>
                            <a:lnTo>
                              <a:pt x="1546" y="344"/>
                            </a:lnTo>
                            <a:lnTo>
                              <a:pt x="1546" y="212"/>
                            </a:lnTo>
                            <a:lnTo>
                              <a:pt x="1546" y="231"/>
                            </a:lnTo>
                            <a:lnTo>
                              <a:pt x="1546" y="220"/>
                            </a:lnTo>
                            <a:lnTo>
                              <a:pt x="1547" y="225"/>
                            </a:lnTo>
                            <a:lnTo>
                              <a:pt x="1547" y="412"/>
                            </a:lnTo>
                            <a:lnTo>
                              <a:pt x="1547" y="238"/>
                            </a:lnTo>
                            <a:lnTo>
                              <a:pt x="1548" y="214"/>
                            </a:lnTo>
                            <a:lnTo>
                              <a:pt x="1548" y="231"/>
                            </a:lnTo>
                            <a:lnTo>
                              <a:pt x="1548" y="271"/>
                            </a:lnTo>
                            <a:lnTo>
                              <a:pt x="1548" y="394"/>
                            </a:lnTo>
                            <a:lnTo>
                              <a:pt x="1548" y="293"/>
                            </a:lnTo>
                            <a:lnTo>
                              <a:pt x="1549" y="223"/>
                            </a:lnTo>
                            <a:lnTo>
                              <a:pt x="1549" y="347"/>
                            </a:lnTo>
                            <a:lnTo>
                              <a:pt x="1549" y="244"/>
                            </a:lnTo>
                            <a:lnTo>
                              <a:pt x="1549" y="170"/>
                            </a:lnTo>
                            <a:lnTo>
                              <a:pt x="1550" y="259"/>
                            </a:lnTo>
                            <a:lnTo>
                              <a:pt x="1550" y="229"/>
                            </a:lnTo>
                            <a:lnTo>
                              <a:pt x="1550" y="290"/>
                            </a:lnTo>
                            <a:lnTo>
                              <a:pt x="1550" y="243"/>
                            </a:lnTo>
                            <a:lnTo>
                              <a:pt x="1550" y="219"/>
                            </a:lnTo>
                            <a:lnTo>
                              <a:pt x="1551" y="302"/>
                            </a:lnTo>
                            <a:lnTo>
                              <a:pt x="1551" y="249"/>
                            </a:lnTo>
                            <a:lnTo>
                              <a:pt x="1551" y="249"/>
                            </a:lnTo>
                            <a:lnTo>
                              <a:pt x="1551" y="273"/>
                            </a:lnTo>
                            <a:lnTo>
                              <a:pt x="1552" y="265"/>
                            </a:lnTo>
                            <a:lnTo>
                              <a:pt x="1552" y="292"/>
                            </a:lnTo>
                            <a:lnTo>
                              <a:pt x="1552" y="387"/>
                            </a:lnTo>
                            <a:lnTo>
                              <a:pt x="1552" y="305"/>
                            </a:lnTo>
                            <a:lnTo>
                              <a:pt x="1553" y="202"/>
                            </a:lnTo>
                            <a:lnTo>
                              <a:pt x="1553" y="243"/>
                            </a:lnTo>
                            <a:lnTo>
                              <a:pt x="1554" y="283"/>
                            </a:lnTo>
                            <a:lnTo>
                              <a:pt x="1554" y="300"/>
                            </a:lnTo>
                            <a:lnTo>
                              <a:pt x="1554" y="361"/>
                            </a:lnTo>
                            <a:lnTo>
                              <a:pt x="1554" y="356"/>
                            </a:lnTo>
                            <a:lnTo>
                              <a:pt x="1554" y="348"/>
                            </a:lnTo>
                            <a:lnTo>
                              <a:pt x="1555" y="385"/>
                            </a:lnTo>
                            <a:lnTo>
                              <a:pt x="1555" y="335"/>
                            </a:lnTo>
                            <a:lnTo>
                              <a:pt x="1555" y="347"/>
                            </a:lnTo>
                            <a:lnTo>
                              <a:pt x="1556" y="286"/>
                            </a:lnTo>
                            <a:lnTo>
                              <a:pt x="1556" y="267"/>
                            </a:lnTo>
                            <a:lnTo>
                              <a:pt x="1556" y="321"/>
                            </a:lnTo>
                            <a:lnTo>
                              <a:pt x="1556" y="373"/>
                            </a:lnTo>
                            <a:lnTo>
                              <a:pt x="1557" y="350"/>
                            </a:lnTo>
                            <a:lnTo>
                              <a:pt x="1557" y="374"/>
                            </a:lnTo>
                            <a:lnTo>
                              <a:pt x="1557" y="395"/>
                            </a:lnTo>
                            <a:lnTo>
                              <a:pt x="1558" y="399"/>
                            </a:lnTo>
                            <a:lnTo>
                              <a:pt x="1558" y="358"/>
                            </a:lnTo>
                            <a:lnTo>
                              <a:pt x="1558" y="319"/>
                            </a:lnTo>
                            <a:lnTo>
                              <a:pt x="1559" y="307"/>
                            </a:lnTo>
                            <a:lnTo>
                              <a:pt x="1559" y="329"/>
                            </a:lnTo>
                            <a:lnTo>
                              <a:pt x="1559" y="338"/>
                            </a:lnTo>
                            <a:lnTo>
                              <a:pt x="1559" y="305"/>
                            </a:lnTo>
                            <a:lnTo>
                              <a:pt x="1560" y="308"/>
                            </a:lnTo>
                            <a:lnTo>
                              <a:pt x="1560" y="297"/>
                            </a:lnTo>
                            <a:lnTo>
                              <a:pt x="1560" y="331"/>
                            </a:lnTo>
                            <a:lnTo>
                              <a:pt x="1560" y="371"/>
                            </a:lnTo>
                            <a:lnTo>
                              <a:pt x="1561" y="410"/>
                            </a:lnTo>
                            <a:lnTo>
                              <a:pt x="1561" y="424"/>
                            </a:lnTo>
                            <a:lnTo>
                              <a:pt x="1561" y="506"/>
                            </a:lnTo>
                            <a:lnTo>
                              <a:pt x="1562" y="429"/>
                            </a:lnTo>
                            <a:lnTo>
                              <a:pt x="1562" y="417"/>
                            </a:lnTo>
                            <a:lnTo>
                              <a:pt x="1562" y="428"/>
                            </a:lnTo>
                            <a:lnTo>
                              <a:pt x="1562" y="440"/>
                            </a:lnTo>
                            <a:lnTo>
                              <a:pt x="1562" y="438"/>
                            </a:lnTo>
                            <a:lnTo>
                              <a:pt x="1563" y="448"/>
                            </a:lnTo>
                            <a:lnTo>
                              <a:pt x="1563" y="446"/>
                            </a:lnTo>
                            <a:lnTo>
                              <a:pt x="1563" y="478"/>
                            </a:lnTo>
                            <a:lnTo>
                              <a:pt x="1563" y="433"/>
                            </a:lnTo>
                            <a:lnTo>
                              <a:pt x="1563" y="442"/>
                            </a:lnTo>
                            <a:lnTo>
                              <a:pt x="1564" y="425"/>
                            </a:lnTo>
                            <a:lnTo>
                              <a:pt x="1564" y="393"/>
                            </a:lnTo>
                            <a:lnTo>
                              <a:pt x="1564" y="422"/>
                            </a:lnTo>
                            <a:lnTo>
                              <a:pt x="1564" y="413"/>
                            </a:lnTo>
                            <a:lnTo>
                              <a:pt x="1565" y="448"/>
                            </a:lnTo>
                            <a:lnTo>
                              <a:pt x="1565" y="473"/>
                            </a:lnTo>
                            <a:lnTo>
                              <a:pt x="1565" y="445"/>
                            </a:lnTo>
                            <a:lnTo>
                              <a:pt x="1565" y="506"/>
                            </a:lnTo>
                            <a:lnTo>
                              <a:pt x="1566" y="455"/>
                            </a:lnTo>
                            <a:lnTo>
                              <a:pt x="1566" y="448"/>
                            </a:lnTo>
                            <a:lnTo>
                              <a:pt x="1566" y="456"/>
                            </a:lnTo>
                            <a:lnTo>
                              <a:pt x="1566" y="424"/>
                            </a:lnTo>
                            <a:lnTo>
                              <a:pt x="1566" y="414"/>
                            </a:lnTo>
                            <a:lnTo>
                              <a:pt x="1566" y="416"/>
                            </a:lnTo>
                            <a:lnTo>
                              <a:pt x="1567" y="412"/>
                            </a:lnTo>
                            <a:lnTo>
                              <a:pt x="1567" y="403"/>
                            </a:lnTo>
                            <a:lnTo>
                              <a:pt x="1567" y="419"/>
                            </a:lnTo>
                            <a:lnTo>
                              <a:pt x="1567" y="407"/>
                            </a:lnTo>
                            <a:lnTo>
                              <a:pt x="1567" y="394"/>
                            </a:lnTo>
                            <a:lnTo>
                              <a:pt x="1568" y="416"/>
                            </a:lnTo>
                            <a:lnTo>
                              <a:pt x="1568" y="370"/>
                            </a:lnTo>
                            <a:lnTo>
                              <a:pt x="1568" y="447"/>
                            </a:lnTo>
                            <a:lnTo>
                              <a:pt x="1568" y="409"/>
                            </a:lnTo>
                            <a:lnTo>
                              <a:pt x="1569" y="436"/>
                            </a:lnTo>
                            <a:lnTo>
                              <a:pt x="1569" y="441"/>
                            </a:lnTo>
                            <a:lnTo>
                              <a:pt x="1569" y="377"/>
                            </a:lnTo>
                            <a:lnTo>
                              <a:pt x="1569" y="405"/>
                            </a:lnTo>
                            <a:lnTo>
                              <a:pt x="1570" y="435"/>
                            </a:lnTo>
                            <a:lnTo>
                              <a:pt x="1570" y="345"/>
                            </a:lnTo>
                            <a:lnTo>
                              <a:pt x="1570" y="317"/>
                            </a:lnTo>
                            <a:lnTo>
                              <a:pt x="1570" y="295"/>
                            </a:lnTo>
                            <a:lnTo>
                              <a:pt x="1570" y="323"/>
                            </a:lnTo>
                            <a:lnTo>
                              <a:pt x="1571" y="373"/>
                            </a:lnTo>
                            <a:lnTo>
                              <a:pt x="1571" y="471"/>
                            </a:lnTo>
                            <a:lnTo>
                              <a:pt x="1571" y="486"/>
                            </a:lnTo>
                            <a:lnTo>
                              <a:pt x="1572" y="325"/>
                            </a:lnTo>
                            <a:lnTo>
                              <a:pt x="1572" y="346"/>
                            </a:lnTo>
                            <a:lnTo>
                              <a:pt x="1572" y="389"/>
                            </a:lnTo>
                            <a:lnTo>
                              <a:pt x="1572" y="386"/>
                            </a:lnTo>
                            <a:lnTo>
                              <a:pt x="1573" y="402"/>
                            </a:lnTo>
                            <a:lnTo>
                              <a:pt x="1573" y="284"/>
                            </a:lnTo>
                            <a:lnTo>
                              <a:pt x="1573" y="320"/>
                            </a:lnTo>
                            <a:lnTo>
                              <a:pt x="1574" y="288"/>
                            </a:lnTo>
                            <a:lnTo>
                              <a:pt x="1574" y="300"/>
                            </a:lnTo>
                            <a:lnTo>
                              <a:pt x="1574" y="243"/>
                            </a:lnTo>
                            <a:lnTo>
                              <a:pt x="1575" y="387"/>
                            </a:lnTo>
                            <a:lnTo>
                              <a:pt x="1575" y="294"/>
                            </a:lnTo>
                            <a:lnTo>
                              <a:pt x="1575" y="215"/>
                            </a:lnTo>
                            <a:lnTo>
                              <a:pt x="1576" y="297"/>
                            </a:lnTo>
                            <a:lnTo>
                              <a:pt x="1576" y="282"/>
                            </a:lnTo>
                            <a:lnTo>
                              <a:pt x="1576" y="332"/>
                            </a:lnTo>
                            <a:lnTo>
                              <a:pt x="1576" y="255"/>
                            </a:lnTo>
                            <a:lnTo>
                              <a:pt x="1577" y="251"/>
                            </a:lnTo>
                            <a:lnTo>
                              <a:pt x="1577" y="359"/>
                            </a:lnTo>
                            <a:lnTo>
                              <a:pt x="1577" y="316"/>
                            </a:lnTo>
                            <a:lnTo>
                              <a:pt x="1577" y="263"/>
                            </a:lnTo>
                            <a:lnTo>
                              <a:pt x="1578" y="241"/>
                            </a:lnTo>
                            <a:lnTo>
                              <a:pt x="1578" y="292"/>
                            </a:lnTo>
                            <a:lnTo>
                              <a:pt x="1578" y="209"/>
                            </a:lnTo>
                            <a:lnTo>
                              <a:pt x="1579" y="228"/>
                            </a:lnTo>
                            <a:lnTo>
                              <a:pt x="1579" y="298"/>
                            </a:lnTo>
                            <a:lnTo>
                              <a:pt x="1579" y="252"/>
                            </a:lnTo>
                            <a:lnTo>
                              <a:pt x="1579" y="250"/>
                            </a:lnTo>
                            <a:lnTo>
                              <a:pt x="1580" y="355"/>
                            </a:lnTo>
                            <a:lnTo>
                              <a:pt x="1580" y="319"/>
                            </a:lnTo>
                            <a:lnTo>
                              <a:pt x="1580" y="231"/>
                            </a:lnTo>
                            <a:lnTo>
                              <a:pt x="1580" y="253"/>
                            </a:lnTo>
                            <a:lnTo>
                              <a:pt x="1580" y="262"/>
                            </a:lnTo>
                            <a:lnTo>
                              <a:pt x="1581" y="248"/>
                            </a:lnTo>
                            <a:lnTo>
                              <a:pt x="1581" y="256"/>
                            </a:lnTo>
                            <a:lnTo>
                              <a:pt x="1581" y="230"/>
                            </a:lnTo>
                            <a:lnTo>
                              <a:pt x="1581" y="252"/>
                            </a:lnTo>
                            <a:lnTo>
                              <a:pt x="1582" y="207"/>
                            </a:lnTo>
                            <a:lnTo>
                              <a:pt x="1582" y="188"/>
                            </a:lnTo>
                            <a:lnTo>
                              <a:pt x="1582" y="184"/>
                            </a:lnTo>
                            <a:lnTo>
                              <a:pt x="1582" y="207"/>
                            </a:lnTo>
                            <a:lnTo>
                              <a:pt x="1582" y="312"/>
                            </a:lnTo>
                            <a:lnTo>
                              <a:pt x="1583" y="211"/>
                            </a:lnTo>
                            <a:lnTo>
                              <a:pt x="1583" y="265"/>
                            </a:lnTo>
                            <a:lnTo>
                              <a:pt x="1583" y="358"/>
                            </a:lnTo>
                            <a:lnTo>
                              <a:pt x="1584" y="215"/>
                            </a:lnTo>
                            <a:lnTo>
                              <a:pt x="1584" y="135"/>
                            </a:lnTo>
                            <a:lnTo>
                              <a:pt x="1584" y="245"/>
                            </a:lnTo>
                            <a:lnTo>
                              <a:pt x="1584" y="266"/>
                            </a:lnTo>
                            <a:lnTo>
                              <a:pt x="1585" y="166"/>
                            </a:lnTo>
                            <a:lnTo>
                              <a:pt x="1585" y="151"/>
                            </a:lnTo>
                            <a:lnTo>
                              <a:pt x="1585" y="187"/>
                            </a:lnTo>
                            <a:lnTo>
                              <a:pt x="1586" y="155"/>
                            </a:lnTo>
                            <a:lnTo>
                              <a:pt x="1586" y="160"/>
                            </a:lnTo>
                            <a:lnTo>
                              <a:pt x="1586" y="209"/>
                            </a:lnTo>
                            <a:lnTo>
                              <a:pt x="1586" y="177"/>
                            </a:lnTo>
                            <a:lnTo>
                              <a:pt x="1586" y="207"/>
                            </a:lnTo>
                            <a:lnTo>
                              <a:pt x="1587" y="276"/>
                            </a:lnTo>
                            <a:lnTo>
                              <a:pt x="1587" y="234"/>
                            </a:lnTo>
                            <a:lnTo>
                              <a:pt x="1587" y="229"/>
                            </a:lnTo>
                            <a:lnTo>
                              <a:pt x="1588" y="326"/>
                            </a:lnTo>
                            <a:lnTo>
                              <a:pt x="1588" y="286"/>
                            </a:lnTo>
                            <a:lnTo>
                              <a:pt x="1588" y="286"/>
                            </a:lnTo>
                            <a:lnTo>
                              <a:pt x="1588" y="262"/>
                            </a:lnTo>
                            <a:lnTo>
                              <a:pt x="1588" y="248"/>
                            </a:lnTo>
                            <a:lnTo>
                              <a:pt x="1589" y="253"/>
                            </a:lnTo>
                            <a:lnTo>
                              <a:pt x="1589" y="207"/>
                            </a:lnTo>
                            <a:lnTo>
                              <a:pt x="1589" y="176"/>
                            </a:lnTo>
                            <a:lnTo>
                              <a:pt x="1589" y="173"/>
                            </a:lnTo>
                            <a:lnTo>
                              <a:pt x="1589" y="187"/>
                            </a:lnTo>
                            <a:lnTo>
                              <a:pt x="1590" y="286"/>
                            </a:lnTo>
                            <a:lnTo>
                              <a:pt x="1590" y="212"/>
                            </a:lnTo>
                            <a:lnTo>
                              <a:pt x="1590" y="209"/>
                            </a:lnTo>
                            <a:lnTo>
                              <a:pt x="1590" y="206"/>
                            </a:lnTo>
                            <a:lnTo>
                              <a:pt x="1591" y="331"/>
                            </a:lnTo>
                            <a:lnTo>
                              <a:pt x="1591" y="282"/>
                            </a:lnTo>
                            <a:lnTo>
                              <a:pt x="1591" y="297"/>
                            </a:lnTo>
                            <a:lnTo>
                              <a:pt x="1591" y="239"/>
                            </a:lnTo>
                            <a:lnTo>
                              <a:pt x="1592" y="206"/>
                            </a:lnTo>
                            <a:lnTo>
                              <a:pt x="1592" y="201"/>
                            </a:lnTo>
                            <a:lnTo>
                              <a:pt x="1592" y="219"/>
                            </a:lnTo>
                            <a:lnTo>
                              <a:pt x="1592" y="310"/>
                            </a:lnTo>
                            <a:lnTo>
                              <a:pt x="1593" y="192"/>
                            </a:lnTo>
                            <a:lnTo>
                              <a:pt x="1593" y="193"/>
                            </a:lnTo>
                            <a:lnTo>
                              <a:pt x="1593" y="339"/>
                            </a:lnTo>
                            <a:lnTo>
                              <a:pt x="1593" y="227"/>
                            </a:lnTo>
                            <a:lnTo>
                              <a:pt x="1594" y="253"/>
                            </a:lnTo>
                            <a:lnTo>
                              <a:pt x="1594" y="241"/>
                            </a:lnTo>
                            <a:lnTo>
                              <a:pt x="1594" y="272"/>
                            </a:lnTo>
                            <a:lnTo>
                              <a:pt x="1594" y="315"/>
                            </a:lnTo>
                            <a:lnTo>
                              <a:pt x="1595" y="212"/>
                            </a:lnTo>
                            <a:lnTo>
                              <a:pt x="1595" y="285"/>
                            </a:lnTo>
                            <a:lnTo>
                              <a:pt x="1595" y="302"/>
                            </a:lnTo>
                            <a:lnTo>
                              <a:pt x="1595" y="307"/>
                            </a:lnTo>
                            <a:lnTo>
                              <a:pt x="1595" y="278"/>
                            </a:lnTo>
                            <a:lnTo>
                              <a:pt x="1596" y="156"/>
                            </a:lnTo>
                            <a:lnTo>
                              <a:pt x="1596" y="309"/>
                            </a:lnTo>
                            <a:lnTo>
                              <a:pt x="1596" y="307"/>
                            </a:lnTo>
                            <a:lnTo>
                              <a:pt x="1596" y="361"/>
                            </a:lnTo>
                            <a:lnTo>
                              <a:pt x="1596" y="342"/>
                            </a:lnTo>
                            <a:lnTo>
                              <a:pt x="1597" y="346"/>
                            </a:lnTo>
                            <a:lnTo>
                              <a:pt x="1597" y="392"/>
                            </a:lnTo>
                            <a:lnTo>
                              <a:pt x="1597" y="466"/>
                            </a:lnTo>
                            <a:lnTo>
                              <a:pt x="1597" y="308"/>
                            </a:lnTo>
                            <a:lnTo>
                              <a:pt x="1597" y="227"/>
                            </a:lnTo>
                            <a:lnTo>
                              <a:pt x="1598" y="220"/>
                            </a:lnTo>
                            <a:lnTo>
                              <a:pt x="1598" y="246"/>
                            </a:lnTo>
                            <a:lnTo>
                              <a:pt x="1598" y="243"/>
                            </a:lnTo>
                            <a:lnTo>
                              <a:pt x="1599" y="245"/>
                            </a:lnTo>
                            <a:lnTo>
                              <a:pt x="1599" y="206"/>
                            </a:lnTo>
                            <a:lnTo>
                              <a:pt x="1599" y="254"/>
                            </a:lnTo>
                            <a:lnTo>
                              <a:pt x="1599" y="200"/>
                            </a:lnTo>
                            <a:lnTo>
                              <a:pt x="1599" y="217"/>
                            </a:lnTo>
                            <a:lnTo>
                              <a:pt x="1600" y="382"/>
                            </a:lnTo>
                            <a:lnTo>
                              <a:pt x="1600" y="305"/>
                            </a:lnTo>
                            <a:lnTo>
                              <a:pt x="1601" y="156"/>
                            </a:lnTo>
                            <a:lnTo>
                              <a:pt x="1601" y="185"/>
                            </a:lnTo>
                            <a:lnTo>
                              <a:pt x="1601" y="190"/>
                            </a:lnTo>
                            <a:lnTo>
                              <a:pt x="1601" y="228"/>
                            </a:lnTo>
                            <a:lnTo>
                              <a:pt x="1602" y="288"/>
                            </a:lnTo>
                            <a:lnTo>
                              <a:pt x="1602" y="206"/>
                            </a:lnTo>
                            <a:lnTo>
                              <a:pt x="1602" y="251"/>
                            </a:lnTo>
                            <a:lnTo>
                              <a:pt x="1602" y="229"/>
                            </a:lnTo>
                            <a:lnTo>
                              <a:pt x="1603" y="265"/>
                            </a:lnTo>
                            <a:lnTo>
                              <a:pt x="1603" y="273"/>
                            </a:lnTo>
                            <a:lnTo>
                              <a:pt x="1603" y="380"/>
                            </a:lnTo>
                            <a:lnTo>
                              <a:pt x="1604" y="294"/>
                            </a:lnTo>
                            <a:lnTo>
                              <a:pt x="1604" y="258"/>
                            </a:lnTo>
                            <a:lnTo>
                              <a:pt x="1604" y="317"/>
                            </a:lnTo>
                            <a:lnTo>
                              <a:pt x="1604" y="313"/>
                            </a:lnTo>
                            <a:lnTo>
                              <a:pt x="1604" y="384"/>
                            </a:lnTo>
                            <a:lnTo>
                              <a:pt x="1605" y="415"/>
                            </a:lnTo>
                            <a:lnTo>
                              <a:pt x="1605" y="202"/>
                            </a:lnTo>
                            <a:lnTo>
                              <a:pt x="1605" y="221"/>
                            </a:lnTo>
                            <a:lnTo>
                              <a:pt x="1605" y="235"/>
                            </a:lnTo>
                            <a:lnTo>
                              <a:pt x="1606" y="277"/>
                            </a:lnTo>
                            <a:lnTo>
                              <a:pt x="1606" y="248"/>
                            </a:lnTo>
                            <a:lnTo>
                              <a:pt x="1606" y="173"/>
                            </a:lnTo>
                            <a:lnTo>
                              <a:pt x="1606" y="276"/>
                            </a:lnTo>
                            <a:lnTo>
                              <a:pt x="1607" y="296"/>
                            </a:lnTo>
                            <a:lnTo>
                              <a:pt x="1607" y="275"/>
                            </a:lnTo>
                            <a:lnTo>
                              <a:pt x="1607" y="323"/>
                            </a:lnTo>
                            <a:lnTo>
                              <a:pt x="1607" y="317"/>
                            </a:lnTo>
                            <a:lnTo>
                              <a:pt x="1607" y="313"/>
                            </a:lnTo>
                            <a:lnTo>
                              <a:pt x="1608" y="328"/>
                            </a:lnTo>
                            <a:lnTo>
                              <a:pt x="1608" y="283"/>
                            </a:lnTo>
                            <a:lnTo>
                              <a:pt x="1608" y="264"/>
                            </a:lnTo>
                            <a:lnTo>
                              <a:pt x="1608" y="303"/>
                            </a:lnTo>
                            <a:lnTo>
                              <a:pt x="1609" y="301"/>
                            </a:lnTo>
                            <a:lnTo>
                              <a:pt x="1609" y="332"/>
                            </a:lnTo>
                            <a:lnTo>
                              <a:pt x="1609" y="325"/>
                            </a:lnTo>
                            <a:lnTo>
                              <a:pt x="1609" y="329"/>
                            </a:lnTo>
                            <a:lnTo>
                              <a:pt x="1610" y="354"/>
                            </a:lnTo>
                            <a:lnTo>
                              <a:pt x="1610" y="280"/>
                            </a:lnTo>
                            <a:lnTo>
                              <a:pt x="1610" y="295"/>
                            </a:lnTo>
                            <a:lnTo>
                              <a:pt x="1610" y="288"/>
                            </a:lnTo>
                            <a:lnTo>
                              <a:pt x="1610" y="304"/>
                            </a:lnTo>
                            <a:lnTo>
                              <a:pt x="1611" y="336"/>
                            </a:lnTo>
                            <a:lnTo>
                              <a:pt x="1611" y="328"/>
                            </a:lnTo>
                            <a:lnTo>
                              <a:pt x="1611" y="305"/>
                            </a:lnTo>
                            <a:lnTo>
                              <a:pt x="1611" y="315"/>
                            </a:lnTo>
                            <a:lnTo>
                              <a:pt x="1612" y="314"/>
                            </a:lnTo>
                            <a:lnTo>
                              <a:pt x="1612" y="301"/>
                            </a:lnTo>
                            <a:lnTo>
                              <a:pt x="1612" y="255"/>
                            </a:lnTo>
                            <a:lnTo>
                              <a:pt x="1613" y="270"/>
                            </a:lnTo>
                            <a:lnTo>
                              <a:pt x="1613" y="307"/>
                            </a:lnTo>
                            <a:lnTo>
                              <a:pt x="1613" y="312"/>
                            </a:lnTo>
                            <a:lnTo>
                              <a:pt x="1613" y="330"/>
                            </a:lnTo>
                            <a:lnTo>
                              <a:pt x="1614" y="320"/>
                            </a:lnTo>
                            <a:lnTo>
                              <a:pt x="1614" y="326"/>
                            </a:lnTo>
                            <a:lnTo>
                              <a:pt x="1614" y="327"/>
                            </a:lnTo>
                            <a:lnTo>
                              <a:pt x="1614" y="305"/>
                            </a:lnTo>
                            <a:lnTo>
                              <a:pt x="1615" y="311"/>
                            </a:lnTo>
                            <a:lnTo>
                              <a:pt x="1615" y="315"/>
                            </a:lnTo>
                            <a:lnTo>
                              <a:pt x="1615" y="294"/>
                            </a:lnTo>
                            <a:lnTo>
                              <a:pt x="1615" y="311"/>
                            </a:lnTo>
                            <a:lnTo>
                              <a:pt x="1615" y="226"/>
                            </a:lnTo>
                            <a:lnTo>
                              <a:pt x="1616" y="220"/>
                            </a:lnTo>
                            <a:lnTo>
                              <a:pt x="1616" y="211"/>
                            </a:lnTo>
                            <a:lnTo>
                              <a:pt x="1616" y="225"/>
                            </a:lnTo>
                            <a:lnTo>
                              <a:pt x="1616" y="217"/>
                            </a:lnTo>
                            <a:lnTo>
                              <a:pt x="1617" y="197"/>
                            </a:lnTo>
                            <a:lnTo>
                              <a:pt x="1617" y="254"/>
                            </a:lnTo>
                            <a:lnTo>
                              <a:pt x="1617" y="291"/>
                            </a:lnTo>
                            <a:lnTo>
                              <a:pt x="1617" y="269"/>
                            </a:lnTo>
                            <a:lnTo>
                              <a:pt x="1618" y="261"/>
                            </a:lnTo>
                            <a:lnTo>
                              <a:pt x="1618" y="294"/>
                            </a:lnTo>
                            <a:lnTo>
                              <a:pt x="1618" y="279"/>
                            </a:lnTo>
                            <a:lnTo>
                              <a:pt x="1618" y="272"/>
                            </a:lnTo>
                            <a:lnTo>
                              <a:pt x="1619" y="371"/>
                            </a:lnTo>
                            <a:lnTo>
                              <a:pt x="1619" y="337"/>
                            </a:lnTo>
                            <a:lnTo>
                              <a:pt x="1620" y="291"/>
                            </a:lnTo>
                            <a:lnTo>
                              <a:pt x="1620" y="387"/>
                            </a:lnTo>
                            <a:lnTo>
                              <a:pt x="1620" y="349"/>
                            </a:lnTo>
                            <a:lnTo>
                              <a:pt x="1620" y="290"/>
                            </a:lnTo>
                            <a:lnTo>
                              <a:pt x="1620" y="368"/>
                            </a:lnTo>
                            <a:lnTo>
                              <a:pt x="1621" y="361"/>
                            </a:lnTo>
                            <a:lnTo>
                              <a:pt x="1621" y="271"/>
                            </a:lnTo>
                            <a:lnTo>
                              <a:pt x="1621" y="319"/>
                            </a:lnTo>
                            <a:lnTo>
                              <a:pt x="1622" y="375"/>
                            </a:lnTo>
                            <a:lnTo>
                              <a:pt x="1622" y="274"/>
                            </a:lnTo>
                            <a:lnTo>
                              <a:pt x="1622" y="318"/>
                            </a:lnTo>
                            <a:lnTo>
                              <a:pt x="1623" y="275"/>
                            </a:lnTo>
                            <a:lnTo>
                              <a:pt x="1623" y="247"/>
                            </a:lnTo>
                            <a:lnTo>
                              <a:pt x="1623" y="330"/>
                            </a:lnTo>
                            <a:lnTo>
                              <a:pt x="1623" y="261"/>
                            </a:lnTo>
                            <a:lnTo>
                              <a:pt x="1624" y="229"/>
                            </a:lnTo>
                            <a:lnTo>
                              <a:pt x="1624" y="249"/>
                            </a:lnTo>
                            <a:lnTo>
                              <a:pt x="1624" y="245"/>
                            </a:lnTo>
                            <a:lnTo>
                              <a:pt x="1624" y="205"/>
                            </a:lnTo>
                            <a:lnTo>
                              <a:pt x="1625" y="218"/>
                            </a:lnTo>
                            <a:lnTo>
                              <a:pt x="1625" y="226"/>
                            </a:lnTo>
                            <a:lnTo>
                              <a:pt x="1625" y="278"/>
                            </a:lnTo>
                            <a:lnTo>
                              <a:pt x="1625" y="241"/>
                            </a:lnTo>
                            <a:lnTo>
                              <a:pt x="1626" y="237"/>
                            </a:lnTo>
                            <a:lnTo>
                              <a:pt x="1626" y="269"/>
                            </a:lnTo>
                            <a:lnTo>
                              <a:pt x="1626" y="309"/>
                            </a:lnTo>
                            <a:lnTo>
                              <a:pt x="1626" y="351"/>
                            </a:lnTo>
                            <a:lnTo>
                              <a:pt x="1627" y="350"/>
                            </a:lnTo>
                            <a:lnTo>
                              <a:pt x="1627" y="320"/>
                            </a:lnTo>
                            <a:lnTo>
                              <a:pt x="1627" y="234"/>
                            </a:lnTo>
                            <a:lnTo>
                              <a:pt x="1627" y="284"/>
                            </a:lnTo>
                            <a:lnTo>
                              <a:pt x="1628" y="328"/>
                            </a:lnTo>
                            <a:lnTo>
                              <a:pt x="1628" y="293"/>
                            </a:lnTo>
                            <a:lnTo>
                              <a:pt x="1628" y="306"/>
                            </a:lnTo>
                            <a:lnTo>
                              <a:pt x="1628" y="313"/>
                            </a:lnTo>
                            <a:lnTo>
                              <a:pt x="1629" y="266"/>
                            </a:lnTo>
                            <a:lnTo>
                              <a:pt x="1629" y="268"/>
                            </a:lnTo>
                            <a:lnTo>
                              <a:pt x="1629" y="274"/>
                            </a:lnTo>
                            <a:lnTo>
                              <a:pt x="1629" y="265"/>
                            </a:lnTo>
                            <a:lnTo>
                              <a:pt x="1629" y="281"/>
                            </a:lnTo>
                            <a:lnTo>
                              <a:pt x="1630" y="310"/>
                            </a:lnTo>
                            <a:lnTo>
                              <a:pt x="1630" y="327"/>
                            </a:lnTo>
                            <a:lnTo>
                              <a:pt x="1630" y="359"/>
                            </a:lnTo>
                            <a:lnTo>
                              <a:pt x="1631" y="346"/>
                            </a:lnTo>
                            <a:lnTo>
                              <a:pt x="1631" y="357"/>
                            </a:lnTo>
                            <a:lnTo>
                              <a:pt x="1631" y="311"/>
                            </a:lnTo>
                            <a:lnTo>
                              <a:pt x="1631" y="304"/>
                            </a:lnTo>
                            <a:lnTo>
                              <a:pt x="1632" y="253"/>
                            </a:lnTo>
                            <a:lnTo>
                              <a:pt x="1632" y="258"/>
                            </a:lnTo>
                            <a:lnTo>
                              <a:pt x="1633" y="222"/>
                            </a:lnTo>
                            <a:lnTo>
                              <a:pt x="1633" y="229"/>
                            </a:lnTo>
                            <a:lnTo>
                              <a:pt x="1633" y="257"/>
                            </a:lnTo>
                            <a:lnTo>
                              <a:pt x="1633" y="248"/>
                            </a:lnTo>
                            <a:lnTo>
                              <a:pt x="1633" y="242"/>
                            </a:lnTo>
                            <a:lnTo>
                              <a:pt x="1634" y="284"/>
                            </a:lnTo>
                            <a:lnTo>
                              <a:pt x="1634" y="280"/>
                            </a:lnTo>
                            <a:lnTo>
                              <a:pt x="1634" y="294"/>
                            </a:lnTo>
                            <a:lnTo>
                              <a:pt x="1634" y="343"/>
                            </a:lnTo>
                            <a:lnTo>
                              <a:pt x="1634" y="287"/>
                            </a:lnTo>
                            <a:lnTo>
                              <a:pt x="1635" y="323"/>
                            </a:lnTo>
                            <a:lnTo>
                              <a:pt x="1635" y="299"/>
                            </a:lnTo>
                            <a:lnTo>
                              <a:pt x="1635" y="283"/>
                            </a:lnTo>
                            <a:lnTo>
                              <a:pt x="1635" y="288"/>
                            </a:lnTo>
                            <a:lnTo>
                              <a:pt x="1636" y="323"/>
                            </a:lnTo>
                            <a:lnTo>
                              <a:pt x="1636" y="325"/>
                            </a:lnTo>
                            <a:lnTo>
                              <a:pt x="1636" y="291"/>
                            </a:lnTo>
                            <a:lnTo>
                              <a:pt x="1637" y="294"/>
                            </a:lnTo>
                            <a:lnTo>
                              <a:pt x="1637" y="250"/>
                            </a:lnTo>
                            <a:lnTo>
                              <a:pt x="1637" y="209"/>
                            </a:lnTo>
                            <a:lnTo>
                              <a:pt x="1637" y="211"/>
                            </a:lnTo>
                            <a:lnTo>
                              <a:pt x="1638" y="196"/>
                            </a:lnTo>
                            <a:lnTo>
                              <a:pt x="1638" y="232"/>
                            </a:lnTo>
                            <a:lnTo>
                              <a:pt x="1638" y="212"/>
                            </a:lnTo>
                            <a:lnTo>
                              <a:pt x="1638" y="188"/>
                            </a:lnTo>
                            <a:lnTo>
                              <a:pt x="1638" y="193"/>
                            </a:lnTo>
                            <a:lnTo>
                              <a:pt x="1639" y="170"/>
                            </a:lnTo>
                            <a:lnTo>
                              <a:pt x="1639" y="193"/>
                            </a:lnTo>
                            <a:lnTo>
                              <a:pt x="1639" y="223"/>
                            </a:lnTo>
                            <a:lnTo>
                              <a:pt x="1640" y="278"/>
                            </a:lnTo>
                            <a:lnTo>
                              <a:pt x="1640" y="303"/>
                            </a:lnTo>
                            <a:lnTo>
                              <a:pt x="1640" y="332"/>
                            </a:lnTo>
                            <a:lnTo>
                              <a:pt x="1640" y="306"/>
                            </a:lnTo>
                            <a:lnTo>
                              <a:pt x="1641" y="283"/>
                            </a:lnTo>
                            <a:lnTo>
                              <a:pt x="1641" y="207"/>
                            </a:lnTo>
                            <a:lnTo>
                              <a:pt x="1641" y="207"/>
                            </a:lnTo>
                            <a:lnTo>
                              <a:pt x="1642" y="187"/>
                            </a:lnTo>
                            <a:lnTo>
                              <a:pt x="1642" y="202"/>
                            </a:lnTo>
                            <a:lnTo>
                              <a:pt x="1642" y="214"/>
                            </a:lnTo>
                            <a:lnTo>
                              <a:pt x="1642" y="199"/>
                            </a:lnTo>
                            <a:lnTo>
                              <a:pt x="1643" y="180"/>
                            </a:lnTo>
                            <a:lnTo>
                              <a:pt x="1643" y="142"/>
                            </a:lnTo>
                            <a:lnTo>
                              <a:pt x="1643" y="154"/>
                            </a:lnTo>
                            <a:lnTo>
                              <a:pt x="1643" y="191"/>
                            </a:lnTo>
                            <a:lnTo>
                              <a:pt x="1644" y="209"/>
                            </a:lnTo>
                            <a:lnTo>
                              <a:pt x="1644" y="235"/>
                            </a:lnTo>
                            <a:lnTo>
                              <a:pt x="1644" y="269"/>
                            </a:lnTo>
                            <a:lnTo>
                              <a:pt x="1644" y="246"/>
                            </a:lnTo>
                            <a:lnTo>
                              <a:pt x="1645" y="185"/>
                            </a:lnTo>
                            <a:lnTo>
                              <a:pt x="1645" y="208"/>
                            </a:lnTo>
                            <a:lnTo>
                              <a:pt x="1645" y="204"/>
                            </a:lnTo>
                            <a:lnTo>
                              <a:pt x="1645" y="192"/>
                            </a:lnTo>
                            <a:lnTo>
                              <a:pt x="1646" y="249"/>
                            </a:lnTo>
                            <a:lnTo>
                              <a:pt x="1646" y="252"/>
                            </a:lnTo>
                            <a:lnTo>
                              <a:pt x="1646" y="254"/>
                            </a:lnTo>
                            <a:lnTo>
                              <a:pt x="1646" y="230"/>
                            </a:lnTo>
                            <a:lnTo>
                              <a:pt x="1646" y="258"/>
                            </a:lnTo>
                            <a:lnTo>
                              <a:pt x="1647" y="245"/>
                            </a:lnTo>
                            <a:lnTo>
                              <a:pt x="1647" y="253"/>
                            </a:lnTo>
                            <a:lnTo>
                              <a:pt x="1647" y="232"/>
                            </a:lnTo>
                            <a:lnTo>
                              <a:pt x="1648" y="227"/>
                            </a:lnTo>
                            <a:lnTo>
                              <a:pt x="1648" y="238"/>
                            </a:lnTo>
                            <a:lnTo>
                              <a:pt x="1648" y="251"/>
                            </a:lnTo>
                            <a:lnTo>
                              <a:pt x="1648" y="242"/>
                            </a:lnTo>
                            <a:lnTo>
                              <a:pt x="1648" y="245"/>
                            </a:lnTo>
                            <a:lnTo>
                              <a:pt x="1649" y="257"/>
                            </a:lnTo>
                            <a:lnTo>
                              <a:pt x="1649" y="264"/>
                            </a:lnTo>
                            <a:lnTo>
                              <a:pt x="1650" y="235"/>
                            </a:lnTo>
                            <a:lnTo>
                              <a:pt x="1650" y="231"/>
                            </a:lnTo>
                            <a:lnTo>
                              <a:pt x="1650" y="222"/>
                            </a:lnTo>
                            <a:lnTo>
                              <a:pt x="1650" y="224"/>
                            </a:lnTo>
                            <a:lnTo>
                              <a:pt x="1650" y="219"/>
                            </a:lnTo>
                            <a:lnTo>
                              <a:pt x="1651" y="235"/>
                            </a:lnTo>
                            <a:lnTo>
                              <a:pt x="1651" y="229"/>
                            </a:lnTo>
                            <a:lnTo>
                              <a:pt x="1651" y="220"/>
                            </a:lnTo>
                            <a:lnTo>
                              <a:pt x="1652" y="254"/>
                            </a:lnTo>
                            <a:lnTo>
                              <a:pt x="1652" y="225"/>
                            </a:lnTo>
                            <a:lnTo>
                              <a:pt x="1652" y="320"/>
                            </a:lnTo>
                            <a:lnTo>
                              <a:pt x="1653" y="317"/>
                            </a:lnTo>
                            <a:lnTo>
                              <a:pt x="1653" y="259"/>
                            </a:lnTo>
                            <a:lnTo>
                              <a:pt x="1653" y="257"/>
                            </a:lnTo>
                            <a:lnTo>
                              <a:pt x="1653" y="302"/>
                            </a:lnTo>
                            <a:lnTo>
                              <a:pt x="1654" y="242"/>
                            </a:lnTo>
                            <a:lnTo>
                              <a:pt x="1654" y="156"/>
                            </a:lnTo>
                            <a:lnTo>
                              <a:pt x="1654" y="212"/>
                            </a:lnTo>
                            <a:lnTo>
                              <a:pt x="1654" y="266"/>
                            </a:lnTo>
                            <a:lnTo>
                              <a:pt x="1655" y="324"/>
                            </a:lnTo>
                            <a:lnTo>
                              <a:pt x="1655" y="317"/>
                            </a:lnTo>
                            <a:lnTo>
                              <a:pt x="1655" y="318"/>
                            </a:lnTo>
                            <a:lnTo>
                              <a:pt x="1655" y="315"/>
                            </a:lnTo>
                            <a:lnTo>
                              <a:pt x="1656" y="316"/>
                            </a:lnTo>
                            <a:lnTo>
                              <a:pt x="1656" y="316"/>
                            </a:lnTo>
                            <a:lnTo>
                              <a:pt x="1656" y="289"/>
                            </a:lnTo>
                            <a:lnTo>
                              <a:pt x="1656" y="286"/>
                            </a:lnTo>
                            <a:lnTo>
                              <a:pt x="1657" y="290"/>
                            </a:lnTo>
                            <a:lnTo>
                              <a:pt x="1657" y="283"/>
                            </a:lnTo>
                            <a:lnTo>
                              <a:pt x="1657" y="286"/>
                            </a:lnTo>
                            <a:lnTo>
                              <a:pt x="1657" y="306"/>
                            </a:lnTo>
                            <a:lnTo>
                              <a:pt x="1657" y="304"/>
                            </a:lnTo>
                            <a:lnTo>
                              <a:pt x="1658" y="300"/>
                            </a:lnTo>
                            <a:lnTo>
                              <a:pt x="1658" y="310"/>
                            </a:lnTo>
                            <a:lnTo>
                              <a:pt x="1658" y="282"/>
                            </a:lnTo>
                            <a:lnTo>
                              <a:pt x="1658" y="269"/>
                            </a:lnTo>
                            <a:lnTo>
                              <a:pt x="1659" y="217"/>
                            </a:lnTo>
                            <a:lnTo>
                              <a:pt x="1659" y="199"/>
                            </a:lnTo>
                            <a:lnTo>
                              <a:pt x="1659" y="195"/>
                            </a:lnTo>
                            <a:lnTo>
                              <a:pt x="1659" y="198"/>
                            </a:lnTo>
                            <a:lnTo>
                              <a:pt x="1659" y="205"/>
                            </a:lnTo>
                            <a:lnTo>
                              <a:pt x="1660" y="237"/>
                            </a:lnTo>
                            <a:lnTo>
                              <a:pt x="1660" y="206"/>
                            </a:lnTo>
                            <a:lnTo>
                              <a:pt x="1660" y="198"/>
                            </a:lnTo>
                            <a:lnTo>
                              <a:pt x="1661" y="213"/>
                            </a:lnTo>
                            <a:lnTo>
                              <a:pt x="1661" y="240"/>
                            </a:lnTo>
                            <a:lnTo>
                              <a:pt x="1661" y="254"/>
                            </a:lnTo>
                            <a:lnTo>
                              <a:pt x="1661" y="192"/>
                            </a:lnTo>
                            <a:lnTo>
                              <a:pt x="1662" y="219"/>
                            </a:lnTo>
                            <a:lnTo>
                              <a:pt x="1662" y="242"/>
                            </a:lnTo>
                            <a:lnTo>
                              <a:pt x="1662" y="227"/>
                            </a:lnTo>
                            <a:lnTo>
                              <a:pt x="1663" y="195"/>
                            </a:lnTo>
                            <a:lnTo>
                              <a:pt x="1663" y="170"/>
                            </a:lnTo>
                            <a:lnTo>
                              <a:pt x="1663" y="139"/>
                            </a:lnTo>
                            <a:lnTo>
                              <a:pt x="1663" y="137"/>
                            </a:lnTo>
                            <a:lnTo>
                              <a:pt x="1664" y="181"/>
                            </a:lnTo>
                            <a:lnTo>
                              <a:pt x="1664" y="182"/>
                            </a:lnTo>
                            <a:lnTo>
                              <a:pt x="1664" y="236"/>
                            </a:lnTo>
                            <a:lnTo>
                              <a:pt x="1665" y="277"/>
                            </a:lnTo>
                            <a:lnTo>
                              <a:pt x="1665" y="245"/>
                            </a:lnTo>
                            <a:lnTo>
                              <a:pt x="1665" y="258"/>
                            </a:lnTo>
                            <a:lnTo>
                              <a:pt x="1665" y="277"/>
                            </a:lnTo>
                            <a:lnTo>
                              <a:pt x="1666" y="304"/>
                            </a:lnTo>
                            <a:lnTo>
                              <a:pt x="1666" y="285"/>
                            </a:lnTo>
                            <a:lnTo>
                              <a:pt x="1666" y="241"/>
                            </a:lnTo>
                            <a:lnTo>
                              <a:pt x="1667" y="231"/>
                            </a:lnTo>
                            <a:lnTo>
                              <a:pt x="1667" y="212"/>
                            </a:lnTo>
                            <a:lnTo>
                              <a:pt x="1667" y="213"/>
                            </a:lnTo>
                            <a:lnTo>
                              <a:pt x="1667" y="252"/>
                            </a:lnTo>
                            <a:lnTo>
                              <a:pt x="1668" y="323"/>
                            </a:lnTo>
                            <a:lnTo>
                              <a:pt x="1668" y="336"/>
                            </a:lnTo>
                            <a:lnTo>
                              <a:pt x="1669" y="257"/>
                            </a:lnTo>
                            <a:lnTo>
                              <a:pt x="1669" y="282"/>
                            </a:lnTo>
                            <a:lnTo>
                              <a:pt x="1669" y="286"/>
                            </a:lnTo>
                            <a:lnTo>
                              <a:pt x="1669" y="257"/>
                            </a:lnTo>
                            <a:lnTo>
                              <a:pt x="1669" y="236"/>
                            </a:lnTo>
                            <a:lnTo>
                              <a:pt x="1670" y="264"/>
                            </a:lnTo>
                            <a:lnTo>
                              <a:pt x="1670" y="270"/>
                            </a:lnTo>
                            <a:lnTo>
                              <a:pt x="1670" y="265"/>
                            </a:lnTo>
                            <a:lnTo>
                              <a:pt x="1670" y="276"/>
                            </a:lnTo>
                            <a:lnTo>
                              <a:pt x="1670" y="271"/>
                            </a:lnTo>
                            <a:lnTo>
                              <a:pt x="1671" y="280"/>
                            </a:lnTo>
                            <a:lnTo>
                              <a:pt x="1671" y="290"/>
                            </a:lnTo>
                            <a:lnTo>
                              <a:pt x="1671" y="287"/>
                            </a:lnTo>
                            <a:lnTo>
                              <a:pt x="1671" y="295"/>
                            </a:lnTo>
                            <a:lnTo>
                              <a:pt x="1672" y="310"/>
                            </a:lnTo>
                            <a:lnTo>
                              <a:pt x="1672" y="294"/>
                            </a:lnTo>
                            <a:lnTo>
                              <a:pt x="1672" y="216"/>
                            </a:lnTo>
                            <a:lnTo>
                              <a:pt x="1673" y="205"/>
                            </a:lnTo>
                            <a:lnTo>
                              <a:pt x="1673" y="188"/>
                            </a:lnTo>
                            <a:lnTo>
                              <a:pt x="1673" y="194"/>
                            </a:lnTo>
                            <a:lnTo>
                              <a:pt x="1673" y="194"/>
                            </a:lnTo>
                            <a:lnTo>
                              <a:pt x="1674" y="212"/>
                            </a:lnTo>
                            <a:lnTo>
                              <a:pt x="1674" y="224"/>
                            </a:lnTo>
                            <a:lnTo>
                              <a:pt x="1674" y="281"/>
                            </a:lnTo>
                            <a:lnTo>
                              <a:pt x="1674" y="277"/>
                            </a:lnTo>
                            <a:lnTo>
                              <a:pt x="1675" y="274"/>
                            </a:lnTo>
                            <a:lnTo>
                              <a:pt x="1675" y="279"/>
                            </a:lnTo>
                            <a:lnTo>
                              <a:pt x="1675" y="266"/>
                            </a:lnTo>
                            <a:lnTo>
                              <a:pt x="1675" y="266"/>
                            </a:lnTo>
                            <a:lnTo>
                              <a:pt x="1675" y="273"/>
                            </a:lnTo>
                            <a:lnTo>
                              <a:pt x="1676" y="272"/>
                            </a:lnTo>
                            <a:lnTo>
                              <a:pt x="1676" y="251"/>
                            </a:lnTo>
                            <a:lnTo>
                              <a:pt x="1676" y="237"/>
                            </a:lnTo>
                            <a:lnTo>
                              <a:pt x="1677" y="213"/>
                            </a:lnTo>
                            <a:lnTo>
                              <a:pt x="1677" y="170"/>
                            </a:lnTo>
                            <a:lnTo>
                              <a:pt x="1677" y="136"/>
                            </a:lnTo>
                            <a:lnTo>
                              <a:pt x="1677" y="124"/>
                            </a:lnTo>
                            <a:lnTo>
                              <a:pt x="1678" y="171"/>
                            </a:lnTo>
                            <a:lnTo>
                              <a:pt x="1678" y="180"/>
                            </a:lnTo>
                            <a:lnTo>
                              <a:pt x="1678" y="178"/>
                            </a:lnTo>
                            <a:lnTo>
                              <a:pt x="1678" y="214"/>
                            </a:lnTo>
                            <a:lnTo>
                              <a:pt x="1678" y="236"/>
                            </a:lnTo>
                            <a:lnTo>
                              <a:pt x="1679" y="268"/>
                            </a:lnTo>
                            <a:lnTo>
                              <a:pt x="1679" y="294"/>
                            </a:lnTo>
                            <a:lnTo>
                              <a:pt x="1680" y="331"/>
                            </a:lnTo>
                            <a:lnTo>
                              <a:pt x="1680" y="311"/>
                            </a:lnTo>
                            <a:lnTo>
                              <a:pt x="1680" y="292"/>
                            </a:lnTo>
                            <a:lnTo>
                              <a:pt x="1680" y="264"/>
                            </a:lnTo>
                            <a:lnTo>
                              <a:pt x="1681" y="265"/>
                            </a:lnTo>
                            <a:lnTo>
                              <a:pt x="1681" y="251"/>
                            </a:lnTo>
                            <a:lnTo>
                              <a:pt x="1681" y="245"/>
                            </a:lnTo>
                            <a:lnTo>
                              <a:pt x="1682" y="284"/>
                            </a:lnTo>
                            <a:lnTo>
                              <a:pt x="1682" y="264"/>
                            </a:lnTo>
                            <a:lnTo>
                              <a:pt x="1682" y="329"/>
                            </a:lnTo>
                            <a:lnTo>
                              <a:pt x="1682" y="312"/>
                            </a:lnTo>
                            <a:lnTo>
                              <a:pt x="1682" y="258"/>
                            </a:lnTo>
                            <a:lnTo>
                              <a:pt x="1683" y="231"/>
                            </a:lnTo>
                            <a:lnTo>
                              <a:pt x="1683" y="240"/>
                            </a:lnTo>
                            <a:lnTo>
                              <a:pt x="1683" y="223"/>
                            </a:lnTo>
                            <a:lnTo>
                              <a:pt x="1683" y="227"/>
                            </a:lnTo>
                            <a:lnTo>
                              <a:pt x="1684" y="220"/>
                            </a:lnTo>
                            <a:lnTo>
                              <a:pt x="1684" y="181"/>
                            </a:lnTo>
                            <a:lnTo>
                              <a:pt x="1684" y="176"/>
                            </a:lnTo>
                            <a:lnTo>
                              <a:pt x="1684" y="191"/>
                            </a:lnTo>
                            <a:lnTo>
                              <a:pt x="1684" y="174"/>
                            </a:lnTo>
                            <a:lnTo>
                              <a:pt x="1685" y="194"/>
                            </a:lnTo>
                            <a:lnTo>
                              <a:pt x="1685" y="218"/>
                            </a:lnTo>
                            <a:lnTo>
                              <a:pt x="1685" y="261"/>
                            </a:lnTo>
                            <a:lnTo>
                              <a:pt x="1686" y="252"/>
                            </a:lnTo>
                            <a:lnTo>
                              <a:pt x="1686" y="210"/>
                            </a:lnTo>
                            <a:lnTo>
                              <a:pt x="1686" y="199"/>
                            </a:lnTo>
                            <a:lnTo>
                              <a:pt x="1687" y="174"/>
                            </a:lnTo>
                            <a:lnTo>
                              <a:pt x="1687" y="186"/>
                            </a:lnTo>
                            <a:lnTo>
                              <a:pt x="1687" y="184"/>
                            </a:lnTo>
                            <a:lnTo>
                              <a:pt x="1687" y="163"/>
                            </a:lnTo>
                            <a:lnTo>
                              <a:pt x="1688" y="185"/>
                            </a:lnTo>
                            <a:lnTo>
                              <a:pt x="1688" y="253"/>
                            </a:lnTo>
                            <a:lnTo>
                              <a:pt x="1688" y="269"/>
                            </a:lnTo>
                            <a:lnTo>
                              <a:pt x="1688" y="286"/>
                            </a:lnTo>
                            <a:lnTo>
                              <a:pt x="1689" y="264"/>
                            </a:lnTo>
                            <a:lnTo>
                              <a:pt x="1689" y="268"/>
                            </a:lnTo>
                            <a:lnTo>
                              <a:pt x="1689" y="304"/>
                            </a:lnTo>
                            <a:lnTo>
                              <a:pt x="1690" y="294"/>
                            </a:lnTo>
                            <a:lnTo>
                              <a:pt x="1690" y="307"/>
                            </a:lnTo>
                            <a:lnTo>
                              <a:pt x="1690" y="296"/>
                            </a:lnTo>
                            <a:lnTo>
                              <a:pt x="1691" y="247"/>
                            </a:lnTo>
                            <a:lnTo>
                              <a:pt x="1691" y="221"/>
                            </a:lnTo>
                            <a:lnTo>
                              <a:pt x="1691" y="233"/>
                            </a:lnTo>
                            <a:lnTo>
                              <a:pt x="1692" y="257"/>
                            </a:lnTo>
                            <a:lnTo>
                              <a:pt x="1692" y="278"/>
                            </a:lnTo>
                            <a:lnTo>
                              <a:pt x="1692" y="277"/>
                            </a:lnTo>
                            <a:lnTo>
                              <a:pt x="1692" y="293"/>
                            </a:lnTo>
                            <a:lnTo>
                              <a:pt x="1693" y="249"/>
                            </a:lnTo>
                            <a:lnTo>
                              <a:pt x="1693" y="242"/>
                            </a:lnTo>
                            <a:lnTo>
                              <a:pt x="1693" y="214"/>
                            </a:lnTo>
                            <a:lnTo>
                              <a:pt x="1693" y="215"/>
                            </a:lnTo>
                            <a:lnTo>
                              <a:pt x="1694" y="247"/>
                            </a:lnTo>
                            <a:lnTo>
                              <a:pt x="1694" y="252"/>
                            </a:lnTo>
                            <a:lnTo>
                              <a:pt x="1695" y="312"/>
                            </a:lnTo>
                            <a:lnTo>
                              <a:pt x="1695" y="332"/>
                            </a:lnTo>
                            <a:lnTo>
                              <a:pt x="1695" y="358"/>
                            </a:lnTo>
                            <a:lnTo>
                              <a:pt x="1695" y="339"/>
                            </a:lnTo>
                            <a:lnTo>
                              <a:pt x="1696" y="340"/>
                            </a:lnTo>
                            <a:lnTo>
                              <a:pt x="1696" y="319"/>
                            </a:lnTo>
                            <a:lnTo>
                              <a:pt x="1696" y="320"/>
                            </a:lnTo>
                            <a:lnTo>
                              <a:pt x="1697" y="310"/>
                            </a:lnTo>
                            <a:lnTo>
                              <a:pt x="1697" y="278"/>
                            </a:lnTo>
                            <a:lnTo>
                              <a:pt x="1697" y="276"/>
                            </a:lnTo>
                            <a:lnTo>
                              <a:pt x="1697" y="295"/>
                            </a:lnTo>
                            <a:lnTo>
                              <a:pt x="1697" y="299"/>
                            </a:lnTo>
                            <a:lnTo>
                              <a:pt x="1698" y="317"/>
                            </a:lnTo>
                            <a:lnTo>
                              <a:pt x="1698" y="314"/>
                            </a:lnTo>
                            <a:lnTo>
                              <a:pt x="1698" y="312"/>
                            </a:lnTo>
                            <a:lnTo>
                              <a:pt x="1699" y="332"/>
                            </a:lnTo>
                            <a:lnTo>
                              <a:pt x="1699" y="363"/>
                            </a:lnTo>
                            <a:lnTo>
                              <a:pt x="1699" y="320"/>
                            </a:lnTo>
                            <a:lnTo>
                              <a:pt x="1699" y="328"/>
                            </a:lnTo>
                            <a:lnTo>
                              <a:pt x="1700" y="405"/>
                            </a:lnTo>
                            <a:lnTo>
                              <a:pt x="1700" y="434"/>
                            </a:lnTo>
                            <a:lnTo>
                              <a:pt x="1701" y="410"/>
                            </a:lnTo>
                            <a:lnTo>
                              <a:pt x="1701" y="416"/>
                            </a:lnTo>
                            <a:lnTo>
                              <a:pt x="1701" y="366"/>
                            </a:lnTo>
                            <a:lnTo>
                              <a:pt x="1701" y="368"/>
                            </a:lnTo>
                            <a:lnTo>
                              <a:pt x="1701" y="390"/>
                            </a:lnTo>
                            <a:lnTo>
                              <a:pt x="1702" y="398"/>
                            </a:lnTo>
                            <a:lnTo>
                              <a:pt x="1702" y="395"/>
                            </a:lnTo>
                            <a:lnTo>
                              <a:pt x="1702" y="395"/>
                            </a:lnTo>
                            <a:lnTo>
                              <a:pt x="1702" y="378"/>
                            </a:lnTo>
                            <a:lnTo>
                              <a:pt x="1703" y="375"/>
                            </a:lnTo>
                            <a:lnTo>
                              <a:pt x="1703" y="352"/>
                            </a:lnTo>
                            <a:lnTo>
                              <a:pt x="1703" y="368"/>
                            </a:lnTo>
                            <a:lnTo>
                              <a:pt x="1703" y="355"/>
                            </a:lnTo>
                            <a:lnTo>
                              <a:pt x="1704" y="348"/>
                            </a:lnTo>
                            <a:lnTo>
                              <a:pt x="1704" y="361"/>
                            </a:lnTo>
                            <a:lnTo>
                              <a:pt x="1704" y="370"/>
                            </a:lnTo>
                            <a:lnTo>
                              <a:pt x="1704" y="369"/>
                            </a:lnTo>
                            <a:lnTo>
                              <a:pt x="1704" y="390"/>
                            </a:lnTo>
                            <a:lnTo>
                              <a:pt x="1705" y="395"/>
                            </a:lnTo>
                            <a:lnTo>
                              <a:pt x="1705" y="337"/>
                            </a:lnTo>
                            <a:lnTo>
                              <a:pt x="1705" y="281"/>
                            </a:lnTo>
                            <a:lnTo>
                              <a:pt x="1706" y="237"/>
                            </a:lnTo>
                            <a:lnTo>
                              <a:pt x="1706" y="257"/>
                            </a:lnTo>
                            <a:lnTo>
                              <a:pt x="1706" y="250"/>
                            </a:lnTo>
                            <a:lnTo>
                              <a:pt x="1706" y="119"/>
                            </a:lnTo>
                            <a:lnTo>
                              <a:pt x="1707" y="96"/>
                            </a:lnTo>
                            <a:lnTo>
                              <a:pt x="1707" y="204"/>
                            </a:lnTo>
                            <a:lnTo>
                              <a:pt x="1707" y="205"/>
                            </a:lnTo>
                            <a:lnTo>
                              <a:pt x="1708" y="212"/>
                            </a:lnTo>
                            <a:lnTo>
                              <a:pt x="1708" y="207"/>
                            </a:lnTo>
                            <a:lnTo>
                              <a:pt x="1708" y="191"/>
                            </a:lnTo>
                            <a:lnTo>
                              <a:pt x="1708" y="263"/>
                            </a:lnTo>
                            <a:lnTo>
                              <a:pt x="1708" y="253"/>
                            </a:lnTo>
                            <a:lnTo>
                              <a:pt x="1709" y="278"/>
                            </a:lnTo>
                            <a:lnTo>
                              <a:pt x="1709" y="335"/>
                            </a:lnTo>
                            <a:lnTo>
                              <a:pt x="1709" y="347"/>
                            </a:lnTo>
                            <a:lnTo>
                              <a:pt x="1709" y="376"/>
                            </a:lnTo>
                            <a:lnTo>
                              <a:pt x="1710" y="314"/>
                            </a:lnTo>
                            <a:lnTo>
                              <a:pt x="1710" y="320"/>
                            </a:lnTo>
                            <a:lnTo>
                              <a:pt x="1710" y="288"/>
                            </a:lnTo>
                            <a:lnTo>
                              <a:pt x="1710" y="353"/>
                            </a:lnTo>
                            <a:lnTo>
                              <a:pt x="1711" y="333"/>
                            </a:lnTo>
                            <a:lnTo>
                              <a:pt x="1711" y="309"/>
                            </a:lnTo>
                            <a:lnTo>
                              <a:pt x="1711" y="263"/>
                            </a:lnTo>
                            <a:lnTo>
                              <a:pt x="1711" y="297"/>
                            </a:lnTo>
                            <a:lnTo>
                              <a:pt x="1712" y="285"/>
                            </a:lnTo>
                            <a:lnTo>
                              <a:pt x="1712" y="226"/>
                            </a:lnTo>
                            <a:lnTo>
                              <a:pt x="1712" y="241"/>
                            </a:lnTo>
                            <a:lnTo>
                              <a:pt x="1712" y="224"/>
                            </a:lnTo>
                            <a:lnTo>
                              <a:pt x="1712" y="240"/>
                            </a:lnTo>
                            <a:lnTo>
                              <a:pt x="1713" y="296"/>
                            </a:lnTo>
                            <a:lnTo>
                              <a:pt x="1713" y="300"/>
                            </a:lnTo>
                            <a:lnTo>
                              <a:pt x="1713" y="343"/>
                            </a:lnTo>
                            <a:lnTo>
                              <a:pt x="1714" y="421"/>
                            </a:lnTo>
                            <a:lnTo>
                              <a:pt x="1714" y="352"/>
                            </a:lnTo>
                            <a:lnTo>
                              <a:pt x="1714" y="376"/>
                            </a:lnTo>
                            <a:lnTo>
                              <a:pt x="1714" y="343"/>
                            </a:lnTo>
                            <a:lnTo>
                              <a:pt x="1715" y="297"/>
                            </a:lnTo>
                            <a:lnTo>
                              <a:pt x="1715" y="323"/>
                            </a:lnTo>
                            <a:lnTo>
                              <a:pt x="1715" y="403"/>
                            </a:lnTo>
                            <a:lnTo>
                              <a:pt x="1715" y="355"/>
                            </a:lnTo>
                            <a:lnTo>
                              <a:pt x="1716" y="235"/>
                            </a:lnTo>
                            <a:lnTo>
                              <a:pt x="1716" y="299"/>
                            </a:lnTo>
                            <a:lnTo>
                              <a:pt x="1716" y="284"/>
                            </a:lnTo>
                            <a:lnTo>
                              <a:pt x="1716" y="262"/>
                            </a:lnTo>
                            <a:lnTo>
                              <a:pt x="1717" y="262"/>
                            </a:lnTo>
                            <a:lnTo>
                              <a:pt x="1717" y="254"/>
                            </a:lnTo>
                            <a:lnTo>
                              <a:pt x="1717" y="293"/>
                            </a:lnTo>
                            <a:lnTo>
                              <a:pt x="1717" y="271"/>
                            </a:lnTo>
                            <a:lnTo>
                              <a:pt x="1718" y="274"/>
                            </a:lnTo>
                            <a:lnTo>
                              <a:pt x="1718" y="292"/>
                            </a:lnTo>
                            <a:lnTo>
                              <a:pt x="1718" y="231"/>
                            </a:lnTo>
                            <a:lnTo>
                              <a:pt x="1718" y="271"/>
                            </a:lnTo>
                            <a:lnTo>
                              <a:pt x="1718" y="295"/>
                            </a:lnTo>
                            <a:lnTo>
                              <a:pt x="1719" y="274"/>
                            </a:lnTo>
                            <a:lnTo>
                              <a:pt x="1719" y="258"/>
                            </a:lnTo>
                            <a:lnTo>
                              <a:pt x="1719" y="165"/>
                            </a:lnTo>
                            <a:lnTo>
                              <a:pt x="1720" y="223"/>
                            </a:lnTo>
                            <a:lnTo>
                              <a:pt x="1720" y="315"/>
                            </a:lnTo>
                            <a:lnTo>
                              <a:pt x="1720" y="286"/>
                            </a:lnTo>
                            <a:lnTo>
                              <a:pt x="1720" y="249"/>
                            </a:lnTo>
                            <a:lnTo>
                              <a:pt x="1720" y="253"/>
                            </a:lnTo>
                            <a:lnTo>
                              <a:pt x="1721" y="244"/>
                            </a:lnTo>
                            <a:lnTo>
                              <a:pt x="1721" y="282"/>
                            </a:lnTo>
                            <a:lnTo>
                              <a:pt x="1721" y="411"/>
                            </a:lnTo>
                            <a:lnTo>
                              <a:pt x="1722" y="389"/>
                            </a:lnTo>
                            <a:lnTo>
                              <a:pt x="1722" y="279"/>
                            </a:lnTo>
                            <a:lnTo>
                              <a:pt x="1722" y="297"/>
                            </a:lnTo>
                            <a:lnTo>
                              <a:pt x="1722" y="257"/>
                            </a:lnTo>
                            <a:lnTo>
                              <a:pt x="1723" y="331"/>
                            </a:lnTo>
                            <a:lnTo>
                              <a:pt x="1723" y="377"/>
                            </a:lnTo>
                            <a:lnTo>
                              <a:pt x="1723" y="484"/>
                            </a:lnTo>
                            <a:lnTo>
                              <a:pt x="1724" y="428"/>
                            </a:lnTo>
                            <a:lnTo>
                              <a:pt x="1724" y="384"/>
                            </a:lnTo>
                            <a:lnTo>
                              <a:pt x="1724" y="410"/>
                            </a:lnTo>
                            <a:lnTo>
                              <a:pt x="1724" y="416"/>
                            </a:lnTo>
                            <a:lnTo>
                              <a:pt x="1724" y="414"/>
                            </a:lnTo>
                            <a:lnTo>
                              <a:pt x="1725" y="531"/>
                            </a:lnTo>
                            <a:lnTo>
                              <a:pt x="1725" y="413"/>
                            </a:lnTo>
                            <a:lnTo>
                              <a:pt x="1725" y="348"/>
                            </a:lnTo>
                            <a:lnTo>
                              <a:pt x="1725" y="377"/>
                            </a:lnTo>
                            <a:lnTo>
                              <a:pt x="1726" y="374"/>
                            </a:lnTo>
                            <a:lnTo>
                              <a:pt x="1726" y="373"/>
                            </a:lnTo>
                            <a:lnTo>
                              <a:pt x="1726" y="425"/>
                            </a:lnTo>
                            <a:lnTo>
                              <a:pt x="1726" y="459"/>
                            </a:lnTo>
                            <a:lnTo>
                              <a:pt x="1726" y="545"/>
                            </a:lnTo>
                            <a:lnTo>
                              <a:pt x="1727" y="412"/>
                            </a:lnTo>
                            <a:lnTo>
                              <a:pt x="1727" y="310"/>
                            </a:lnTo>
                            <a:lnTo>
                              <a:pt x="1727" y="372"/>
                            </a:lnTo>
                            <a:lnTo>
                              <a:pt x="1727" y="449"/>
                            </a:lnTo>
                            <a:lnTo>
                              <a:pt x="1728" y="463"/>
                            </a:lnTo>
                            <a:lnTo>
                              <a:pt x="1728" y="424"/>
                            </a:lnTo>
                            <a:lnTo>
                              <a:pt x="1728" y="392"/>
                            </a:lnTo>
                            <a:lnTo>
                              <a:pt x="1729" y="461"/>
                            </a:lnTo>
                            <a:lnTo>
                              <a:pt x="1729" y="389"/>
                            </a:lnTo>
                            <a:lnTo>
                              <a:pt x="1729" y="346"/>
                            </a:lnTo>
                            <a:lnTo>
                              <a:pt x="1729" y="365"/>
                            </a:lnTo>
                            <a:lnTo>
                              <a:pt x="1729" y="402"/>
                            </a:lnTo>
                            <a:lnTo>
                              <a:pt x="1730" y="424"/>
                            </a:lnTo>
                            <a:lnTo>
                              <a:pt x="1730" y="409"/>
                            </a:lnTo>
                            <a:lnTo>
                              <a:pt x="1730" y="453"/>
                            </a:lnTo>
                            <a:lnTo>
                              <a:pt x="1730" y="473"/>
                            </a:lnTo>
                            <a:lnTo>
                              <a:pt x="1731" y="425"/>
                            </a:lnTo>
                            <a:lnTo>
                              <a:pt x="1731" y="488"/>
                            </a:lnTo>
                            <a:lnTo>
                              <a:pt x="1731" y="433"/>
                            </a:lnTo>
                            <a:lnTo>
                              <a:pt x="1731" y="468"/>
                            </a:lnTo>
                            <a:lnTo>
                              <a:pt x="1732" y="490"/>
                            </a:lnTo>
                            <a:lnTo>
                              <a:pt x="1732" y="433"/>
                            </a:lnTo>
                            <a:lnTo>
                              <a:pt x="1733" y="455"/>
                            </a:lnTo>
                            <a:lnTo>
                              <a:pt x="1733" y="399"/>
                            </a:lnTo>
                            <a:lnTo>
                              <a:pt x="1733" y="414"/>
                            </a:lnTo>
                            <a:lnTo>
                              <a:pt x="1733" y="386"/>
                            </a:lnTo>
                            <a:lnTo>
                              <a:pt x="1733" y="392"/>
                            </a:lnTo>
                            <a:lnTo>
                              <a:pt x="1734" y="386"/>
                            </a:lnTo>
                            <a:lnTo>
                              <a:pt x="1734" y="394"/>
                            </a:lnTo>
                            <a:lnTo>
                              <a:pt x="1734" y="401"/>
                            </a:lnTo>
                            <a:lnTo>
                              <a:pt x="1734" y="388"/>
                            </a:lnTo>
                            <a:lnTo>
                              <a:pt x="1734" y="413"/>
                            </a:lnTo>
                            <a:lnTo>
                              <a:pt x="1735" y="429"/>
                            </a:lnTo>
                            <a:lnTo>
                              <a:pt x="1735" y="306"/>
                            </a:lnTo>
                            <a:lnTo>
                              <a:pt x="1735" y="334"/>
                            </a:lnTo>
                            <a:lnTo>
                              <a:pt x="1736" y="381"/>
                            </a:lnTo>
                            <a:lnTo>
                              <a:pt x="1736" y="334"/>
                            </a:lnTo>
                            <a:lnTo>
                              <a:pt x="1736" y="300"/>
                            </a:lnTo>
                            <a:lnTo>
                              <a:pt x="1736" y="275"/>
                            </a:lnTo>
                            <a:lnTo>
                              <a:pt x="1737" y="260"/>
                            </a:lnTo>
                            <a:lnTo>
                              <a:pt x="1737" y="252"/>
                            </a:lnTo>
                            <a:lnTo>
                              <a:pt x="1737" y="280"/>
                            </a:lnTo>
                            <a:lnTo>
                              <a:pt x="1737" y="306"/>
                            </a:lnTo>
                            <a:lnTo>
                              <a:pt x="1738" y="288"/>
                            </a:lnTo>
                            <a:lnTo>
                              <a:pt x="1738" y="297"/>
                            </a:lnTo>
                            <a:lnTo>
                              <a:pt x="1738" y="308"/>
                            </a:lnTo>
                            <a:lnTo>
                              <a:pt x="1738" y="260"/>
                            </a:lnTo>
                            <a:lnTo>
                              <a:pt x="1739" y="266"/>
                            </a:lnTo>
                            <a:lnTo>
                              <a:pt x="1739" y="257"/>
                            </a:lnTo>
                            <a:lnTo>
                              <a:pt x="1739" y="269"/>
                            </a:lnTo>
                            <a:lnTo>
                              <a:pt x="1739" y="235"/>
                            </a:lnTo>
                            <a:lnTo>
                              <a:pt x="1740" y="291"/>
                            </a:lnTo>
                            <a:lnTo>
                              <a:pt x="1740" y="247"/>
                            </a:lnTo>
                            <a:lnTo>
                              <a:pt x="1740" y="185"/>
                            </a:lnTo>
                            <a:lnTo>
                              <a:pt x="1740" y="201"/>
                            </a:lnTo>
                            <a:lnTo>
                              <a:pt x="1741" y="238"/>
                            </a:lnTo>
                            <a:lnTo>
                              <a:pt x="1741" y="314"/>
                            </a:lnTo>
                            <a:lnTo>
                              <a:pt x="1741" y="304"/>
                            </a:lnTo>
                            <a:lnTo>
                              <a:pt x="1742" y="303"/>
                            </a:lnTo>
                            <a:lnTo>
                              <a:pt x="1742" y="355"/>
                            </a:lnTo>
                            <a:lnTo>
                              <a:pt x="1742" y="270"/>
                            </a:lnTo>
                            <a:lnTo>
                              <a:pt x="1742" y="297"/>
                            </a:lnTo>
                            <a:lnTo>
                              <a:pt x="1742" y="281"/>
                            </a:lnTo>
                            <a:lnTo>
                              <a:pt x="1742" y="310"/>
                            </a:lnTo>
                            <a:lnTo>
                              <a:pt x="1743" y="376"/>
                            </a:lnTo>
                            <a:lnTo>
                              <a:pt x="1743" y="338"/>
                            </a:lnTo>
                            <a:lnTo>
                              <a:pt x="1743" y="338"/>
                            </a:lnTo>
                            <a:lnTo>
                              <a:pt x="1744" y="300"/>
                            </a:lnTo>
                            <a:lnTo>
                              <a:pt x="1744" y="337"/>
                            </a:lnTo>
                            <a:lnTo>
                              <a:pt x="1744" y="376"/>
                            </a:lnTo>
                            <a:lnTo>
                              <a:pt x="1744" y="366"/>
                            </a:lnTo>
                            <a:lnTo>
                              <a:pt x="1745" y="229"/>
                            </a:lnTo>
                            <a:lnTo>
                              <a:pt x="1745" y="259"/>
                            </a:lnTo>
                            <a:lnTo>
                              <a:pt x="1745" y="266"/>
                            </a:lnTo>
                            <a:lnTo>
                              <a:pt x="1745" y="327"/>
                            </a:lnTo>
                            <a:lnTo>
                              <a:pt x="1746" y="308"/>
                            </a:lnTo>
                            <a:lnTo>
                              <a:pt x="1746" y="285"/>
                            </a:lnTo>
                            <a:lnTo>
                              <a:pt x="1746" y="141"/>
                            </a:lnTo>
                            <a:lnTo>
                              <a:pt x="1746" y="161"/>
                            </a:lnTo>
                            <a:lnTo>
                              <a:pt x="1746" y="178"/>
                            </a:lnTo>
                            <a:lnTo>
                              <a:pt x="1747" y="394"/>
                            </a:lnTo>
                            <a:lnTo>
                              <a:pt x="1747" y="366"/>
                            </a:lnTo>
                            <a:lnTo>
                              <a:pt x="1747" y="287"/>
                            </a:lnTo>
                            <a:lnTo>
                              <a:pt x="1748" y="298"/>
                            </a:lnTo>
                            <a:lnTo>
                              <a:pt x="1748" y="296"/>
                            </a:lnTo>
                            <a:lnTo>
                              <a:pt x="1748" y="276"/>
                            </a:lnTo>
                            <a:lnTo>
                              <a:pt x="1748" y="294"/>
                            </a:lnTo>
                            <a:lnTo>
                              <a:pt x="1749" y="320"/>
                            </a:lnTo>
                            <a:lnTo>
                              <a:pt x="1749" y="247"/>
                            </a:lnTo>
                            <a:lnTo>
                              <a:pt x="1749" y="186"/>
                            </a:lnTo>
                            <a:lnTo>
                              <a:pt x="1750" y="79"/>
                            </a:lnTo>
                            <a:lnTo>
                              <a:pt x="1750" y="105"/>
                            </a:lnTo>
                            <a:lnTo>
                              <a:pt x="1750" y="226"/>
                            </a:lnTo>
                            <a:lnTo>
                              <a:pt x="1750" y="223"/>
                            </a:lnTo>
                            <a:lnTo>
                              <a:pt x="1750" y="225"/>
                            </a:lnTo>
                            <a:lnTo>
                              <a:pt x="1751" y="251"/>
                            </a:lnTo>
                            <a:lnTo>
                              <a:pt x="1751" y="239"/>
                            </a:lnTo>
                            <a:lnTo>
                              <a:pt x="1751" y="269"/>
                            </a:lnTo>
                            <a:lnTo>
                              <a:pt x="1751" y="283"/>
                            </a:lnTo>
                            <a:lnTo>
                              <a:pt x="1751" y="250"/>
                            </a:lnTo>
                            <a:lnTo>
                              <a:pt x="1752" y="257"/>
                            </a:lnTo>
                            <a:lnTo>
                              <a:pt x="1752" y="282"/>
                            </a:lnTo>
                            <a:lnTo>
                              <a:pt x="1752" y="164"/>
                            </a:lnTo>
                            <a:lnTo>
                              <a:pt x="1752" y="243"/>
                            </a:lnTo>
                            <a:lnTo>
                              <a:pt x="1753" y="212"/>
                            </a:lnTo>
                            <a:lnTo>
                              <a:pt x="1753" y="251"/>
                            </a:lnTo>
                            <a:lnTo>
                              <a:pt x="1753" y="303"/>
                            </a:lnTo>
                            <a:lnTo>
                              <a:pt x="1753" y="300"/>
                            </a:lnTo>
                            <a:lnTo>
                              <a:pt x="1753" y="347"/>
                            </a:lnTo>
                            <a:lnTo>
                              <a:pt x="1754" y="376"/>
                            </a:lnTo>
                            <a:lnTo>
                              <a:pt x="1754" y="296"/>
                            </a:lnTo>
                            <a:lnTo>
                              <a:pt x="1754" y="363"/>
                            </a:lnTo>
                            <a:lnTo>
                              <a:pt x="1755" y="287"/>
                            </a:lnTo>
                            <a:lnTo>
                              <a:pt x="1755" y="284"/>
                            </a:lnTo>
                            <a:lnTo>
                              <a:pt x="1755" y="372"/>
                            </a:lnTo>
                            <a:lnTo>
                              <a:pt x="1756" y="436"/>
                            </a:lnTo>
                            <a:lnTo>
                              <a:pt x="1756" y="362"/>
                            </a:lnTo>
                            <a:lnTo>
                              <a:pt x="1756" y="387"/>
                            </a:lnTo>
                            <a:lnTo>
                              <a:pt x="1756" y="335"/>
                            </a:lnTo>
                            <a:lnTo>
                              <a:pt x="1757" y="367"/>
                            </a:lnTo>
                            <a:lnTo>
                              <a:pt x="1757" y="399"/>
                            </a:lnTo>
                            <a:lnTo>
                              <a:pt x="1757" y="494"/>
                            </a:lnTo>
                            <a:lnTo>
                              <a:pt x="1758" y="405"/>
                            </a:lnTo>
                            <a:lnTo>
                              <a:pt x="1758" y="482"/>
                            </a:lnTo>
                            <a:lnTo>
                              <a:pt x="1758" y="452"/>
                            </a:lnTo>
                            <a:lnTo>
                              <a:pt x="1758" y="419"/>
                            </a:lnTo>
                            <a:lnTo>
                              <a:pt x="1758" y="447"/>
                            </a:lnTo>
                            <a:lnTo>
                              <a:pt x="1759" y="429"/>
                            </a:lnTo>
                            <a:lnTo>
                              <a:pt x="1759" y="415"/>
                            </a:lnTo>
                            <a:lnTo>
                              <a:pt x="1759" y="360"/>
                            </a:lnTo>
                            <a:lnTo>
                              <a:pt x="1760" y="332"/>
                            </a:lnTo>
                            <a:lnTo>
                              <a:pt x="1760" y="437"/>
                            </a:lnTo>
                            <a:lnTo>
                              <a:pt x="1760" y="419"/>
                            </a:lnTo>
                            <a:lnTo>
                              <a:pt x="1760" y="438"/>
                            </a:lnTo>
                            <a:lnTo>
                              <a:pt x="1760" y="419"/>
                            </a:lnTo>
                            <a:lnTo>
                              <a:pt x="1761" y="368"/>
                            </a:lnTo>
                            <a:lnTo>
                              <a:pt x="1761" y="454"/>
                            </a:lnTo>
                            <a:lnTo>
                              <a:pt x="1761" y="472"/>
                            </a:lnTo>
                            <a:lnTo>
                              <a:pt x="1762" y="391"/>
                            </a:lnTo>
                            <a:lnTo>
                              <a:pt x="1762" y="422"/>
                            </a:lnTo>
                            <a:lnTo>
                              <a:pt x="1762" y="420"/>
                            </a:lnTo>
                            <a:lnTo>
                              <a:pt x="1762" y="383"/>
                            </a:lnTo>
                            <a:lnTo>
                              <a:pt x="1763" y="364"/>
                            </a:lnTo>
                            <a:lnTo>
                              <a:pt x="1763" y="443"/>
                            </a:lnTo>
                            <a:lnTo>
                              <a:pt x="1763" y="336"/>
                            </a:lnTo>
                            <a:lnTo>
                              <a:pt x="1763" y="345"/>
                            </a:lnTo>
                            <a:lnTo>
                              <a:pt x="1763" y="336"/>
                            </a:lnTo>
                            <a:lnTo>
                              <a:pt x="1764" y="302"/>
                            </a:lnTo>
                            <a:lnTo>
                              <a:pt x="1764" y="357"/>
                            </a:lnTo>
                            <a:lnTo>
                              <a:pt x="1764" y="342"/>
                            </a:lnTo>
                            <a:lnTo>
                              <a:pt x="1764" y="309"/>
                            </a:lnTo>
                            <a:lnTo>
                              <a:pt x="1765" y="302"/>
                            </a:lnTo>
                            <a:lnTo>
                              <a:pt x="1765" y="329"/>
                            </a:lnTo>
                            <a:lnTo>
                              <a:pt x="1765" y="274"/>
                            </a:lnTo>
                            <a:lnTo>
                              <a:pt x="1765" y="225"/>
                            </a:lnTo>
                            <a:lnTo>
                              <a:pt x="1766" y="267"/>
                            </a:lnTo>
                            <a:lnTo>
                              <a:pt x="1766" y="238"/>
                            </a:lnTo>
                            <a:lnTo>
                              <a:pt x="1766" y="239"/>
                            </a:lnTo>
                            <a:lnTo>
                              <a:pt x="1766" y="229"/>
                            </a:lnTo>
                            <a:lnTo>
                              <a:pt x="1766" y="325"/>
                            </a:lnTo>
                            <a:lnTo>
                              <a:pt x="1767" y="248"/>
                            </a:lnTo>
                            <a:lnTo>
                              <a:pt x="1767" y="315"/>
                            </a:lnTo>
                            <a:lnTo>
                              <a:pt x="1767" y="330"/>
                            </a:lnTo>
                            <a:lnTo>
                              <a:pt x="1767" y="337"/>
                            </a:lnTo>
                            <a:lnTo>
                              <a:pt x="1768" y="279"/>
                            </a:lnTo>
                            <a:lnTo>
                              <a:pt x="1768" y="283"/>
                            </a:lnTo>
                            <a:lnTo>
                              <a:pt x="1768" y="286"/>
                            </a:lnTo>
                            <a:lnTo>
                              <a:pt x="1768" y="248"/>
                            </a:lnTo>
                            <a:lnTo>
                              <a:pt x="1769" y="220"/>
                            </a:lnTo>
                            <a:lnTo>
                              <a:pt x="1769" y="244"/>
                            </a:lnTo>
                            <a:lnTo>
                              <a:pt x="1769" y="170"/>
                            </a:lnTo>
                            <a:lnTo>
                              <a:pt x="1769" y="171"/>
                            </a:lnTo>
                            <a:lnTo>
                              <a:pt x="1770" y="224"/>
                            </a:lnTo>
                            <a:lnTo>
                              <a:pt x="1770" y="199"/>
                            </a:lnTo>
                            <a:lnTo>
                              <a:pt x="1770" y="174"/>
                            </a:lnTo>
                            <a:lnTo>
                              <a:pt x="1770" y="270"/>
                            </a:lnTo>
                            <a:lnTo>
                              <a:pt x="1771" y="257"/>
                            </a:lnTo>
                            <a:lnTo>
                              <a:pt x="1771" y="278"/>
                            </a:lnTo>
                            <a:lnTo>
                              <a:pt x="1771" y="224"/>
                            </a:lnTo>
                            <a:lnTo>
                              <a:pt x="1771" y="231"/>
                            </a:lnTo>
                            <a:lnTo>
                              <a:pt x="1771" y="229"/>
                            </a:lnTo>
                            <a:lnTo>
                              <a:pt x="1772" y="234"/>
                            </a:lnTo>
                            <a:lnTo>
                              <a:pt x="1772" y="242"/>
                            </a:lnTo>
                            <a:lnTo>
                              <a:pt x="1772" y="237"/>
                            </a:lnTo>
                            <a:lnTo>
                              <a:pt x="1772" y="265"/>
                            </a:lnTo>
                            <a:lnTo>
                              <a:pt x="1773" y="237"/>
                            </a:lnTo>
                            <a:lnTo>
                              <a:pt x="1773" y="227"/>
                            </a:lnTo>
                            <a:lnTo>
                              <a:pt x="1773" y="234"/>
                            </a:lnTo>
                            <a:lnTo>
                              <a:pt x="1773" y="193"/>
                            </a:lnTo>
                            <a:lnTo>
                              <a:pt x="1774" y="224"/>
                            </a:lnTo>
                            <a:lnTo>
                              <a:pt x="1774" y="242"/>
                            </a:lnTo>
                            <a:lnTo>
                              <a:pt x="1774" y="240"/>
                            </a:lnTo>
                            <a:lnTo>
                              <a:pt x="1774" y="276"/>
                            </a:lnTo>
                            <a:lnTo>
                              <a:pt x="1774" y="220"/>
                            </a:lnTo>
                            <a:lnTo>
                              <a:pt x="1775" y="191"/>
                            </a:lnTo>
                            <a:lnTo>
                              <a:pt x="1775" y="201"/>
                            </a:lnTo>
                            <a:lnTo>
                              <a:pt x="1775" y="188"/>
                            </a:lnTo>
                            <a:lnTo>
                              <a:pt x="1775" y="187"/>
                            </a:lnTo>
                            <a:lnTo>
                              <a:pt x="1776" y="201"/>
                            </a:lnTo>
                            <a:lnTo>
                              <a:pt x="1776" y="211"/>
                            </a:lnTo>
                            <a:lnTo>
                              <a:pt x="1776" y="278"/>
                            </a:lnTo>
                            <a:lnTo>
                              <a:pt x="1776" y="276"/>
                            </a:lnTo>
                            <a:lnTo>
                              <a:pt x="1777" y="246"/>
                            </a:lnTo>
                            <a:lnTo>
                              <a:pt x="1777" y="261"/>
                            </a:lnTo>
                            <a:lnTo>
                              <a:pt x="1777" y="272"/>
                            </a:lnTo>
                            <a:lnTo>
                              <a:pt x="1777" y="384"/>
                            </a:lnTo>
                            <a:lnTo>
                              <a:pt x="1778" y="357"/>
                            </a:lnTo>
                            <a:lnTo>
                              <a:pt x="1778" y="308"/>
                            </a:lnTo>
                            <a:lnTo>
                              <a:pt x="1778" y="271"/>
                            </a:lnTo>
                            <a:lnTo>
                              <a:pt x="1778" y="292"/>
                            </a:lnTo>
                            <a:lnTo>
                              <a:pt x="1778" y="273"/>
                            </a:lnTo>
                            <a:lnTo>
                              <a:pt x="1779" y="142"/>
                            </a:lnTo>
                            <a:lnTo>
                              <a:pt x="1779" y="99"/>
                            </a:lnTo>
                            <a:lnTo>
                              <a:pt x="1779" y="149"/>
                            </a:lnTo>
                            <a:lnTo>
                              <a:pt x="1780" y="59"/>
                            </a:lnTo>
                            <a:lnTo>
                              <a:pt x="1780" y="115"/>
                            </a:lnTo>
                            <a:lnTo>
                              <a:pt x="1780" y="105"/>
                            </a:lnTo>
                            <a:lnTo>
                              <a:pt x="1780" y="132"/>
                            </a:lnTo>
                            <a:lnTo>
                              <a:pt x="1781" y="247"/>
                            </a:lnTo>
                            <a:lnTo>
                              <a:pt x="1781" y="289"/>
                            </a:lnTo>
                            <a:lnTo>
                              <a:pt x="1781" y="260"/>
                            </a:lnTo>
                            <a:lnTo>
                              <a:pt x="1782" y="286"/>
                            </a:lnTo>
                            <a:lnTo>
                              <a:pt x="1782" y="291"/>
                            </a:lnTo>
                            <a:lnTo>
                              <a:pt x="1782" y="309"/>
                            </a:lnTo>
                            <a:lnTo>
                              <a:pt x="1782" y="203"/>
                            </a:lnTo>
                            <a:lnTo>
                              <a:pt x="1782" y="174"/>
                            </a:lnTo>
                            <a:lnTo>
                              <a:pt x="1783" y="259"/>
                            </a:lnTo>
                            <a:lnTo>
                              <a:pt x="1783" y="249"/>
                            </a:lnTo>
                            <a:lnTo>
                              <a:pt x="1783" y="280"/>
                            </a:lnTo>
                            <a:lnTo>
                              <a:pt x="1783" y="155"/>
                            </a:lnTo>
                            <a:lnTo>
                              <a:pt x="1784" y="206"/>
                            </a:lnTo>
                            <a:lnTo>
                              <a:pt x="1784" y="227"/>
                            </a:lnTo>
                            <a:lnTo>
                              <a:pt x="1784" y="306"/>
                            </a:lnTo>
                            <a:lnTo>
                              <a:pt x="1784" y="252"/>
                            </a:lnTo>
                            <a:lnTo>
                              <a:pt x="1785" y="276"/>
                            </a:lnTo>
                            <a:lnTo>
                              <a:pt x="1785" y="306"/>
                            </a:lnTo>
                            <a:lnTo>
                              <a:pt x="1785" y="357"/>
                            </a:lnTo>
                            <a:lnTo>
                              <a:pt x="1785" y="279"/>
                            </a:lnTo>
                            <a:lnTo>
                              <a:pt x="1786" y="336"/>
                            </a:lnTo>
                            <a:lnTo>
                              <a:pt x="1786" y="360"/>
                            </a:lnTo>
                            <a:lnTo>
                              <a:pt x="1786" y="330"/>
                            </a:lnTo>
                            <a:lnTo>
                              <a:pt x="1786" y="343"/>
                            </a:lnTo>
                            <a:lnTo>
                              <a:pt x="1786" y="361"/>
                            </a:lnTo>
                            <a:lnTo>
                              <a:pt x="1787" y="311"/>
                            </a:lnTo>
                            <a:lnTo>
                              <a:pt x="1787" y="294"/>
                            </a:lnTo>
                            <a:lnTo>
                              <a:pt x="1787" y="287"/>
                            </a:lnTo>
                            <a:lnTo>
                              <a:pt x="1787" y="296"/>
                            </a:lnTo>
                            <a:lnTo>
                              <a:pt x="1788" y="324"/>
                            </a:lnTo>
                            <a:lnTo>
                              <a:pt x="1788" y="241"/>
                            </a:lnTo>
                            <a:lnTo>
                              <a:pt x="1788" y="259"/>
                            </a:lnTo>
                            <a:lnTo>
                              <a:pt x="1789" y="356"/>
                            </a:lnTo>
                            <a:lnTo>
                              <a:pt x="1789" y="372"/>
                            </a:lnTo>
                            <a:lnTo>
                              <a:pt x="1789" y="429"/>
                            </a:lnTo>
                            <a:lnTo>
                              <a:pt x="1790" y="395"/>
                            </a:lnTo>
                            <a:lnTo>
                              <a:pt x="1790" y="326"/>
                            </a:lnTo>
                            <a:lnTo>
                              <a:pt x="1790" y="323"/>
                            </a:lnTo>
                            <a:lnTo>
                              <a:pt x="1791" y="279"/>
                            </a:lnTo>
                            <a:lnTo>
                              <a:pt x="1791" y="269"/>
                            </a:lnTo>
                            <a:lnTo>
                              <a:pt x="1791" y="267"/>
                            </a:lnTo>
                            <a:lnTo>
                              <a:pt x="1791" y="312"/>
                            </a:lnTo>
                            <a:lnTo>
                              <a:pt x="1791" y="317"/>
                            </a:lnTo>
                            <a:lnTo>
                              <a:pt x="1792" y="380"/>
                            </a:lnTo>
                            <a:lnTo>
                              <a:pt x="1792" y="289"/>
                            </a:lnTo>
                            <a:lnTo>
                              <a:pt x="1792" y="335"/>
                            </a:lnTo>
                            <a:lnTo>
                              <a:pt x="1793" y="371"/>
                            </a:lnTo>
                            <a:lnTo>
                              <a:pt x="1793" y="366"/>
                            </a:lnTo>
                            <a:lnTo>
                              <a:pt x="1793" y="346"/>
                            </a:lnTo>
                            <a:lnTo>
                              <a:pt x="1793" y="380"/>
                            </a:lnTo>
                            <a:lnTo>
                              <a:pt x="1794" y="360"/>
                            </a:lnTo>
                            <a:lnTo>
                              <a:pt x="1794" y="371"/>
                            </a:lnTo>
                            <a:lnTo>
                              <a:pt x="1794" y="385"/>
                            </a:lnTo>
                            <a:lnTo>
                              <a:pt x="1795" y="468"/>
                            </a:lnTo>
                            <a:lnTo>
                              <a:pt x="1795" y="469"/>
                            </a:lnTo>
                            <a:lnTo>
                              <a:pt x="1795" y="470"/>
                            </a:lnTo>
                            <a:lnTo>
                              <a:pt x="1795" y="383"/>
                            </a:lnTo>
                            <a:lnTo>
                              <a:pt x="1795" y="380"/>
                            </a:lnTo>
                            <a:lnTo>
                              <a:pt x="1796" y="382"/>
                            </a:lnTo>
                            <a:lnTo>
                              <a:pt x="1796" y="363"/>
                            </a:lnTo>
                            <a:lnTo>
                              <a:pt x="1796" y="377"/>
                            </a:lnTo>
                            <a:lnTo>
                              <a:pt x="1797" y="290"/>
                            </a:lnTo>
                            <a:lnTo>
                              <a:pt x="1797" y="243"/>
                            </a:lnTo>
                            <a:lnTo>
                              <a:pt x="1797" y="243"/>
                            </a:lnTo>
                            <a:lnTo>
                              <a:pt x="1797" y="266"/>
                            </a:lnTo>
                            <a:lnTo>
                              <a:pt x="1797" y="269"/>
                            </a:lnTo>
                            <a:lnTo>
                              <a:pt x="1798" y="242"/>
                            </a:lnTo>
                            <a:lnTo>
                              <a:pt x="1798" y="308"/>
                            </a:lnTo>
                            <a:lnTo>
                              <a:pt x="1798" y="291"/>
                            </a:lnTo>
                            <a:lnTo>
                              <a:pt x="1798" y="232"/>
                            </a:lnTo>
                            <a:lnTo>
                              <a:pt x="1799" y="270"/>
                            </a:lnTo>
                            <a:lnTo>
                              <a:pt x="1799" y="280"/>
                            </a:lnTo>
                            <a:lnTo>
                              <a:pt x="1799" y="174"/>
                            </a:lnTo>
                            <a:lnTo>
                              <a:pt x="1799" y="224"/>
                            </a:lnTo>
                            <a:lnTo>
                              <a:pt x="1800" y="196"/>
                            </a:lnTo>
                            <a:lnTo>
                              <a:pt x="1800" y="272"/>
                            </a:lnTo>
                            <a:lnTo>
                              <a:pt x="1800" y="257"/>
                            </a:lnTo>
                            <a:lnTo>
                              <a:pt x="1800" y="215"/>
                            </a:lnTo>
                            <a:lnTo>
                              <a:pt x="1801" y="181"/>
                            </a:lnTo>
                            <a:lnTo>
                              <a:pt x="1801" y="163"/>
                            </a:lnTo>
                            <a:lnTo>
                              <a:pt x="1801" y="239"/>
                            </a:lnTo>
                            <a:lnTo>
                              <a:pt x="1801" y="187"/>
                            </a:lnTo>
                            <a:lnTo>
                              <a:pt x="1802" y="222"/>
                            </a:lnTo>
                            <a:lnTo>
                              <a:pt x="1802" y="196"/>
                            </a:lnTo>
                            <a:lnTo>
                              <a:pt x="1802" y="260"/>
                            </a:lnTo>
                            <a:lnTo>
                              <a:pt x="1802" y="331"/>
                            </a:lnTo>
                            <a:lnTo>
                              <a:pt x="1803" y="285"/>
                            </a:lnTo>
                            <a:lnTo>
                              <a:pt x="1803" y="292"/>
                            </a:lnTo>
                            <a:lnTo>
                              <a:pt x="1803" y="265"/>
                            </a:lnTo>
                            <a:lnTo>
                              <a:pt x="1803" y="282"/>
                            </a:lnTo>
                            <a:lnTo>
                              <a:pt x="1803" y="279"/>
                            </a:lnTo>
                            <a:lnTo>
                              <a:pt x="1804" y="213"/>
                            </a:lnTo>
                            <a:lnTo>
                              <a:pt x="1804" y="185"/>
                            </a:lnTo>
                            <a:lnTo>
                              <a:pt x="1804" y="156"/>
                            </a:lnTo>
                            <a:lnTo>
                              <a:pt x="1804" y="185"/>
                            </a:lnTo>
                            <a:lnTo>
                              <a:pt x="1805" y="208"/>
                            </a:lnTo>
                            <a:lnTo>
                              <a:pt x="1805" y="211"/>
                            </a:lnTo>
                            <a:lnTo>
                              <a:pt x="1805" y="173"/>
                            </a:lnTo>
                            <a:lnTo>
                              <a:pt x="1805" y="121"/>
                            </a:lnTo>
                            <a:lnTo>
                              <a:pt x="1805" y="120"/>
                            </a:lnTo>
                            <a:lnTo>
                              <a:pt x="1806" y="139"/>
                            </a:lnTo>
                            <a:lnTo>
                              <a:pt x="1806" y="153"/>
                            </a:lnTo>
                            <a:lnTo>
                              <a:pt x="1806" y="190"/>
                            </a:lnTo>
                            <a:lnTo>
                              <a:pt x="1806" y="161"/>
                            </a:lnTo>
                            <a:lnTo>
                              <a:pt x="1807" y="192"/>
                            </a:lnTo>
                            <a:lnTo>
                              <a:pt x="1807" y="191"/>
                            </a:lnTo>
                            <a:lnTo>
                              <a:pt x="1807" y="232"/>
                            </a:lnTo>
                            <a:lnTo>
                              <a:pt x="1807" y="302"/>
                            </a:lnTo>
                            <a:lnTo>
                              <a:pt x="1808" y="278"/>
                            </a:lnTo>
                            <a:lnTo>
                              <a:pt x="1808" y="278"/>
                            </a:lnTo>
                            <a:lnTo>
                              <a:pt x="1808" y="279"/>
                            </a:lnTo>
                            <a:lnTo>
                              <a:pt x="1808" y="225"/>
                            </a:lnTo>
                            <a:lnTo>
                              <a:pt x="1809" y="204"/>
                            </a:lnTo>
                            <a:lnTo>
                              <a:pt x="1809" y="211"/>
                            </a:lnTo>
                            <a:lnTo>
                              <a:pt x="1809" y="240"/>
                            </a:lnTo>
                            <a:lnTo>
                              <a:pt x="1809" y="370"/>
                            </a:lnTo>
                            <a:lnTo>
                              <a:pt x="1810" y="284"/>
                            </a:lnTo>
                            <a:lnTo>
                              <a:pt x="1810" y="230"/>
                            </a:lnTo>
                            <a:lnTo>
                              <a:pt x="1810" y="268"/>
                            </a:lnTo>
                            <a:lnTo>
                              <a:pt x="1810" y="283"/>
                            </a:lnTo>
                            <a:lnTo>
                              <a:pt x="1811" y="384"/>
                            </a:lnTo>
                            <a:lnTo>
                              <a:pt x="1811" y="343"/>
                            </a:lnTo>
                            <a:lnTo>
                              <a:pt x="1811" y="199"/>
                            </a:lnTo>
                            <a:lnTo>
                              <a:pt x="1812" y="198"/>
                            </a:lnTo>
                            <a:lnTo>
                              <a:pt x="1812" y="228"/>
                            </a:lnTo>
                            <a:lnTo>
                              <a:pt x="1812" y="322"/>
                            </a:lnTo>
                            <a:lnTo>
                              <a:pt x="1813" y="282"/>
                            </a:lnTo>
                            <a:lnTo>
                              <a:pt x="1813" y="282"/>
                            </a:lnTo>
                            <a:lnTo>
                              <a:pt x="1813" y="374"/>
                            </a:lnTo>
                            <a:lnTo>
                              <a:pt x="1813" y="333"/>
                            </a:lnTo>
                            <a:lnTo>
                              <a:pt x="1814" y="268"/>
                            </a:lnTo>
                            <a:lnTo>
                              <a:pt x="1814" y="247"/>
                            </a:lnTo>
                            <a:lnTo>
                              <a:pt x="1814" y="290"/>
                            </a:lnTo>
                            <a:lnTo>
                              <a:pt x="1814" y="270"/>
                            </a:lnTo>
                            <a:lnTo>
                              <a:pt x="1815" y="249"/>
                            </a:lnTo>
                            <a:lnTo>
                              <a:pt x="1815" y="303"/>
                            </a:lnTo>
                            <a:lnTo>
                              <a:pt x="1815" y="372"/>
                            </a:lnTo>
                            <a:lnTo>
                              <a:pt x="1815" y="273"/>
                            </a:lnTo>
                            <a:lnTo>
                              <a:pt x="1815" y="285"/>
                            </a:lnTo>
                            <a:lnTo>
                              <a:pt x="1816" y="294"/>
                            </a:lnTo>
                            <a:lnTo>
                              <a:pt x="1816" y="303"/>
                            </a:lnTo>
                            <a:lnTo>
                              <a:pt x="1816" y="314"/>
                            </a:lnTo>
                            <a:lnTo>
                              <a:pt x="1816" y="305"/>
                            </a:lnTo>
                            <a:lnTo>
                              <a:pt x="1817" y="324"/>
                            </a:lnTo>
                            <a:lnTo>
                              <a:pt x="1817" y="331"/>
                            </a:lnTo>
                            <a:lnTo>
                              <a:pt x="1817" y="339"/>
                            </a:lnTo>
                            <a:lnTo>
                              <a:pt x="1817" y="303"/>
                            </a:lnTo>
                            <a:lnTo>
                              <a:pt x="1818" y="310"/>
                            </a:lnTo>
                            <a:lnTo>
                              <a:pt x="1818" y="343"/>
                            </a:lnTo>
                            <a:lnTo>
                              <a:pt x="1818" y="296"/>
                            </a:lnTo>
                            <a:lnTo>
                              <a:pt x="1818" y="306"/>
                            </a:lnTo>
                            <a:lnTo>
                              <a:pt x="1819" y="328"/>
                            </a:lnTo>
                            <a:lnTo>
                              <a:pt x="1819" y="393"/>
                            </a:lnTo>
                            <a:lnTo>
                              <a:pt x="1819" y="429"/>
                            </a:lnTo>
                            <a:lnTo>
                              <a:pt x="1819" y="374"/>
                            </a:lnTo>
                            <a:lnTo>
                              <a:pt x="1819" y="420"/>
                            </a:lnTo>
                            <a:lnTo>
                              <a:pt x="1820" y="387"/>
                            </a:lnTo>
                            <a:lnTo>
                              <a:pt x="1820" y="334"/>
                            </a:lnTo>
                            <a:lnTo>
                              <a:pt x="1820" y="364"/>
                            </a:lnTo>
                            <a:lnTo>
                              <a:pt x="1820" y="375"/>
                            </a:lnTo>
                            <a:lnTo>
                              <a:pt x="1820" y="351"/>
                            </a:lnTo>
                            <a:lnTo>
                              <a:pt x="1821" y="384"/>
                            </a:lnTo>
                            <a:lnTo>
                              <a:pt x="1821" y="413"/>
                            </a:lnTo>
                            <a:lnTo>
                              <a:pt x="1821" y="438"/>
                            </a:lnTo>
                            <a:lnTo>
                              <a:pt x="1821" y="363"/>
                            </a:lnTo>
                            <a:lnTo>
                              <a:pt x="1822" y="376"/>
                            </a:lnTo>
                            <a:lnTo>
                              <a:pt x="1822" y="543"/>
                            </a:lnTo>
                            <a:lnTo>
                              <a:pt x="1822" y="481"/>
                            </a:lnTo>
                            <a:lnTo>
                              <a:pt x="1822" y="412"/>
                            </a:lnTo>
                            <a:lnTo>
                              <a:pt x="1823" y="514"/>
                            </a:lnTo>
                            <a:lnTo>
                              <a:pt x="1823" y="475"/>
                            </a:lnTo>
                            <a:lnTo>
                              <a:pt x="1823" y="397"/>
                            </a:lnTo>
                            <a:lnTo>
                              <a:pt x="1823" y="398"/>
                            </a:lnTo>
                            <a:lnTo>
                              <a:pt x="1824" y="439"/>
                            </a:lnTo>
                            <a:lnTo>
                              <a:pt x="1824" y="429"/>
                            </a:lnTo>
                            <a:lnTo>
                              <a:pt x="1825" y="344"/>
                            </a:lnTo>
                            <a:lnTo>
                              <a:pt x="1825" y="387"/>
                            </a:lnTo>
                            <a:lnTo>
                              <a:pt x="1825" y="400"/>
                            </a:lnTo>
                            <a:lnTo>
                              <a:pt x="1825" y="361"/>
                            </a:lnTo>
                            <a:lnTo>
                              <a:pt x="1825" y="326"/>
                            </a:lnTo>
                            <a:lnTo>
                              <a:pt x="1826" y="424"/>
                            </a:lnTo>
                            <a:lnTo>
                              <a:pt x="1826" y="368"/>
                            </a:lnTo>
                            <a:lnTo>
                              <a:pt x="1826" y="413"/>
                            </a:lnTo>
                            <a:lnTo>
                              <a:pt x="1827" y="362"/>
                            </a:lnTo>
                            <a:lnTo>
                              <a:pt x="1827" y="385"/>
                            </a:lnTo>
                            <a:lnTo>
                              <a:pt x="1827" y="383"/>
                            </a:lnTo>
                            <a:lnTo>
                              <a:pt x="1827" y="384"/>
                            </a:lnTo>
                            <a:lnTo>
                              <a:pt x="1827" y="407"/>
                            </a:lnTo>
                            <a:lnTo>
                              <a:pt x="1828" y="374"/>
                            </a:lnTo>
                            <a:lnTo>
                              <a:pt x="1828" y="419"/>
                            </a:lnTo>
                            <a:lnTo>
                              <a:pt x="1828" y="413"/>
                            </a:lnTo>
                            <a:lnTo>
                              <a:pt x="1828" y="295"/>
                            </a:lnTo>
                            <a:lnTo>
                              <a:pt x="1829" y="314"/>
                            </a:lnTo>
                            <a:lnTo>
                              <a:pt x="1829" y="341"/>
                            </a:lnTo>
                            <a:lnTo>
                              <a:pt x="1829" y="367"/>
                            </a:lnTo>
                            <a:lnTo>
                              <a:pt x="1829" y="348"/>
                            </a:lnTo>
                            <a:lnTo>
                              <a:pt x="1829" y="344"/>
                            </a:lnTo>
                            <a:lnTo>
                              <a:pt x="1830" y="376"/>
                            </a:lnTo>
                            <a:lnTo>
                              <a:pt x="1830" y="364"/>
                            </a:lnTo>
                            <a:lnTo>
                              <a:pt x="1830" y="298"/>
                            </a:lnTo>
                            <a:lnTo>
                              <a:pt x="1830" y="244"/>
                            </a:lnTo>
                            <a:lnTo>
                              <a:pt x="1831" y="248"/>
                            </a:lnTo>
                            <a:lnTo>
                              <a:pt x="1831" y="252"/>
                            </a:lnTo>
                            <a:lnTo>
                              <a:pt x="1831" y="268"/>
                            </a:lnTo>
                            <a:lnTo>
                              <a:pt x="1831" y="251"/>
                            </a:lnTo>
                            <a:lnTo>
                              <a:pt x="1831" y="286"/>
                            </a:lnTo>
                            <a:lnTo>
                              <a:pt x="1832" y="217"/>
                            </a:lnTo>
                            <a:lnTo>
                              <a:pt x="1832" y="204"/>
                            </a:lnTo>
                            <a:lnTo>
                              <a:pt x="1832" y="196"/>
                            </a:lnTo>
                            <a:lnTo>
                              <a:pt x="1832" y="203"/>
                            </a:lnTo>
                            <a:lnTo>
                              <a:pt x="1833" y="235"/>
                            </a:lnTo>
                            <a:lnTo>
                              <a:pt x="1833" y="281"/>
                            </a:lnTo>
                            <a:lnTo>
                              <a:pt x="1833" y="272"/>
                            </a:lnTo>
                            <a:lnTo>
                              <a:pt x="1834" y="254"/>
                            </a:lnTo>
                            <a:lnTo>
                              <a:pt x="1834" y="220"/>
                            </a:lnTo>
                            <a:lnTo>
                              <a:pt x="1834" y="218"/>
                            </a:lnTo>
                            <a:lnTo>
                              <a:pt x="1834" y="241"/>
                            </a:lnTo>
                            <a:lnTo>
                              <a:pt x="1835" y="272"/>
                            </a:lnTo>
                            <a:lnTo>
                              <a:pt x="1835" y="265"/>
                            </a:lnTo>
                            <a:lnTo>
                              <a:pt x="1835" y="288"/>
                            </a:lnTo>
                            <a:lnTo>
                              <a:pt x="1835" y="247"/>
                            </a:lnTo>
                            <a:lnTo>
                              <a:pt x="1835" y="251"/>
                            </a:lnTo>
                            <a:lnTo>
                              <a:pt x="1836" y="191"/>
                            </a:lnTo>
                            <a:lnTo>
                              <a:pt x="1836" y="223"/>
                            </a:lnTo>
                            <a:lnTo>
                              <a:pt x="1836" y="206"/>
                            </a:lnTo>
                            <a:lnTo>
                              <a:pt x="1836" y="197"/>
                            </a:lnTo>
                            <a:lnTo>
                              <a:pt x="1836" y="269"/>
                            </a:lnTo>
                            <a:lnTo>
                              <a:pt x="1837" y="268"/>
                            </a:lnTo>
                            <a:lnTo>
                              <a:pt x="1837" y="340"/>
                            </a:lnTo>
                            <a:lnTo>
                              <a:pt x="1837" y="311"/>
                            </a:lnTo>
                            <a:lnTo>
                              <a:pt x="1837" y="314"/>
                            </a:lnTo>
                            <a:lnTo>
                              <a:pt x="1838" y="246"/>
                            </a:lnTo>
                            <a:lnTo>
                              <a:pt x="1838" y="217"/>
                            </a:lnTo>
                            <a:lnTo>
                              <a:pt x="1838" y="228"/>
                            </a:lnTo>
                            <a:lnTo>
                              <a:pt x="1838" y="208"/>
                            </a:lnTo>
                            <a:lnTo>
                              <a:pt x="1839" y="194"/>
                            </a:lnTo>
                            <a:lnTo>
                              <a:pt x="1839" y="165"/>
                            </a:lnTo>
                            <a:lnTo>
                              <a:pt x="1839" y="233"/>
                            </a:lnTo>
                            <a:lnTo>
                              <a:pt x="1839" y="238"/>
                            </a:lnTo>
                            <a:lnTo>
                              <a:pt x="1839" y="195"/>
                            </a:lnTo>
                            <a:lnTo>
                              <a:pt x="1840" y="236"/>
                            </a:lnTo>
                            <a:lnTo>
                              <a:pt x="1840" y="258"/>
                            </a:lnTo>
                            <a:lnTo>
                              <a:pt x="1840" y="278"/>
                            </a:lnTo>
                            <a:lnTo>
                              <a:pt x="1840" y="299"/>
                            </a:lnTo>
                            <a:lnTo>
                              <a:pt x="1841" y="333"/>
                            </a:lnTo>
                            <a:lnTo>
                              <a:pt x="1841" y="252"/>
                            </a:lnTo>
                            <a:lnTo>
                              <a:pt x="1841" y="271"/>
                            </a:lnTo>
                            <a:lnTo>
                              <a:pt x="1842" y="240"/>
                            </a:lnTo>
                            <a:lnTo>
                              <a:pt x="1842" y="230"/>
                            </a:lnTo>
                            <a:lnTo>
                              <a:pt x="1842" y="252"/>
                            </a:lnTo>
                            <a:lnTo>
                              <a:pt x="1842" y="221"/>
                            </a:lnTo>
                            <a:lnTo>
                              <a:pt x="1842" y="241"/>
                            </a:lnTo>
                            <a:lnTo>
                              <a:pt x="1843" y="291"/>
                            </a:lnTo>
                            <a:lnTo>
                              <a:pt x="1843" y="249"/>
                            </a:lnTo>
                            <a:lnTo>
                              <a:pt x="1843" y="236"/>
                            </a:lnTo>
                            <a:lnTo>
                              <a:pt x="1844" y="191"/>
                            </a:lnTo>
                            <a:lnTo>
                              <a:pt x="1844" y="211"/>
                            </a:lnTo>
                            <a:lnTo>
                              <a:pt x="1844" y="217"/>
                            </a:lnTo>
                            <a:lnTo>
                              <a:pt x="1844" y="192"/>
                            </a:lnTo>
                            <a:lnTo>
                              <a:pt x="1844" y="209"/>
                            </a:lnTo>
                            <a:lnTo>
                              <a:pt x="1845" y="290"/>
                            </a:lnTo>
                            <a:lnTo>
                              <a:pt x="1845" y="282"/>
                            </a:lnTo>
                            <a:lnTo>
                              <a:pt x="1845" y="310"/>
                            </a:lnTo>
                            <a:lnTo>
                              <a:pt x="1846" y="282"/>
                            </a:lnTo>
                            <a:lnTo>
                              <a:pt x="1846" y="262"/>
                            </a:lnTo>
                            <a:lnTo>
                              <a:pt x="1846" y="270"/>
                            </a:lnTo>
                            <a:lnTo>
                              <a:pt x="1846" y="203"/>
                            </a:lnTo>
                            <a:lnTo>
                              <a:pt x="1847" y="141"/>
                            </a:lnTo>
                            <a:lnTo>
                              <a:pt x="1847" y="122"/>
                            </a:lnTo>
                            <a:lnTo>
                              <a:pt x="1847" y="138"/>
                            </a:lnTo>
                            <a:lnTo>
                              <a:pt x="1847" y="130"/>
                            </a:lnTo>
                            <a:lnTo>
                              <a:pt x="1847" y="220"/>
                            </a:lnTo>
                            <a:lnTo>
                              <a:pt x="1848" y="258"/>
                            </a:lnTo>
                            <a:lnTo>
                              <a:pt x="1848" y="254"/>
                            </a:lnTo>
                            <a:lnTo>
                              <a:pt x="1848" y="283"/>
                            </a:lnTo>
                            <a:lnTo>
                              <a:pt x="1848" y="306"/>
                            </a:lnTo>
                            <a:lnTo>
                              <a:pt x="1849" y="294"/>
                            </a:lnTo>
                            <a:lnTo>
                              <a:pt x="1849" y="295"/>
                            </a:lnTo>
                            <a:lnTo>
                              <a:pt x="1849" y="278"/>
                            </a:lnTo>
                            <a:lnTo>
                              <a:pt x="1849" y="246"/>
                            </a:lnTo>
                            <a:lnTo>
                              <a:pt x="1850" y="223"/>
                            </a:lnTo>
                            <a:lnTo>
                              <a:pt x="1850" y="246"/>
                            </a:lnTo>
                            <a:lnTo>
                              <a:pt x="1850" y="236"/>
                            </a:lnTo>
                            <a:lnTo>
                              <a:pt x="1851" y="262"/>
                            </a:lnTo>
                            <a:lnTo>
                              <a:pt x="1851" y="245"/>
                            </a:lnTo>
                            <a:lnTo>
                              <a:pt x="1851" y="197"/>
                            </a:lnTo>
                            <a:lnTo>
                              <a:pt x="1851" y="256"/>
                            </a:lnTo>
                            <a:lnTo>
                              <a:pt x="1852" y="258"/>
                            </a:lnTo>
                            <a:lnTo>
                              <a:pt x="1852" y="296"/>
                            </a:lnTo>
                            <a:lnTo>
                              <a:pt x="1852" y="286"/>
                            </a:lnTo>
                            <a:lnTo>
                              <a:pt x="1852" y="260"/>
                            </a:lnTo>
                            <a:lnTo>
                              <a:pt x="1853" y="268"/>
                            </a:lnTo>
                            <a:lnTo>
                              <a:pt x="1853" y="248"/>
                            </a:lnTo>
                            <a:lnTo>
                              <a:pt x="1853" y="273"/>
                            </a:lnTo>
                            <a:lnTo>
                              <a:pt x="1853" y="286"/>
                            </a:lnTo>
                            <a:lnTo>
                              <a:pt x="1853" y="253"/>
                            </a:lnTo>
                            <a:lnTo>
                              <a:pt x="1853" y="283"/>
                            </a:lnTo>
                            <a:lnTo>
                              <a:pt x="1854" y="339"/>
                            </a:lnTo>
                            <a:lnTo>
                              <a:pt x="1854" y="340"/>
                            </a:lnTo>
                            <a:lnTo>
                              <a:pt x="1854" y="335"/>
                            </a:lnTo>
                            <a:lnTo>
                              <a:pt x="1855" y="339"/>
                            </a:lnTo>
                            <a:lnTo>
                              <a:pt x="1855" y="363"/>
                            </a:lnTo>
                            <a:lnTo>
                              <a:pt x="1855" y="434"/>
                            </a:lnTo>
                            <a:lnTo>
                              <a:pt x="1855" y="360"/>
                            </a:lnTo>
                            <a:lnTo>
                              <a:pt x="1856" y="340"/>
                            </a:lnTo>
                            <a:lnTo>
                              <a:pt x="1856" y="316"/>
                            </a:lnTo>
                            <a:lnTo>
                              <a:pt x="1856" y="332"/>
                            </a:lnTo>
                            <a:lnTo>
                              <a:pt x="1856" y="340"/>
                            </a:lnTo>
                            <a:lnTo>
                              <a:pt x="1857" y="315"/>
                            </a:lnTo>
                            <a:lnTo>
                              <a:pt x="1857" y="305"/>
                            </a:lnTo>
                            <a:lnTo>
                              <a:pt x="1857" y="355"/>
                            </a:lnTo>
                            <a:lnTo>
                              <a:pt x="1857" y="346"/>
                            </a:lnTo>
                            <a:lnTo>
                              <a:pt x="1858" y="332"/>
                            </a:lnTo>
                            <a:lnTo>
                              <a:pt x="1858" y="392"/>
                            </a:lnTo>
                            <a:lnTo>
                              <a:pt x="1858" y="431"/>
                            </a:lnTo>
                            <a:lnTo>
                              <a:pt x="1858" y="367"/>
                            </a:lnTo>
                            <a:lnTo>
                              <a:pt x="1859" y="353"/>
                            </a:lnTo>
                            <a:lnTo>
                              <a:pt x="1859" y="365"/>
                            </a:lnTo>
                            <a:lnTo>
                              <a:pt x="1859" y="383"/>
                            </a:lnTo>
                            <a:lnTo>
                              <a:pt x="1860" y="362"/>
                            </a:lnTo>
                            <a:lnTo>
                              <a:pt x="1860" y="418"/>
                            </a:lnTo>
                            <a:lnTo>
                              <a:pt x="1860" y="394"/>
                            </a:lnTo>
                            <a:lnTo>
                              <a:pt x="1860" y="321"/>
                            </a:lnTo>
                            <a:lnTo>
                              <a:pt x="1861" y="327"/>
                            </a:lnTo>
                            <a:lnTo>
                              <a:pt x="1861" y="316"/>
                            </a:lnTo>
                            <a:lnTo>
                              <a:pt x="1861" y="333"/>
                            </a:lnTo>
                            <a:lnTo>
                              <a:pt x="1861" y="373"/>
                            </a:lnTo>
                            <a:lnTo>
                              <a:pt x="1862" y="274"/>
                            </a:lnTo>
                            <a:lnTo>
                              <a:pt x="1862" y="276"/>
                            </a:lnTo>
                            <a:lnTo>
                              <a:pt x="1863" y="242"/>
                            </a:lnTo>
                            <a:lnTo>
                              <a:pt x="1863" y="286"/>
                            </a:lnTo>
                            <a:lnTo>
                              <a:pt x="1863" y="287"/>
                            </a:lnTo>
                            <a:lnTo>
                              <a:pt x="1863" y="253"/>
                            </a:lnTo>
                            <a:lnTo>
                              <a:pt x="1863" y="249"/>
                            </a:lnTo>
                            <a:lnTo>
                              <a:pt x="1864" y="256"/>
                            </a:lnTo>
                            <a:lnTo>
                              <a:pt x="1864" y="270"/>
                            </a:lnTo>
                            <a:lnTo>
                              <a:pt x="1864" y="369"/>
                            </a:lnTo>
                            <a:lnTo>
                              <a:pt x="1865" y="346"/>
                            </a:lnTo>
                            <a:lnTo>
                              <a:pt x="1865" y="338"/>
                            </a:lnTo>
                            <a:lnTo>
                              <a:pt x="1865" y="372"/>
                            </a:lnTo>
                            <a:lnTo>
                              <a:pt x="1865" y="368"/>
                            </a:lnTo>
                            <a:lnTo>
                              <a:pt x="1866" y="383"/>
                            </a:lnTo>
                            <a:lnTo>
                              <a:pt x="1866" y="401"/>
                            </a:lnTo>
                            <a:lnTo>
                              <a:pt x="1866" y="414"/>
                            </a:lnTo>
                            <a:lnTo>
                              <a:pt x="1866" y="337"/>
                            </a:lnTo>
                            <a:lnTo>
                              <a:pt x="1867" y="341"/>
                            </a:lnTo>
                            <a:lnTo>
                              <a:pt x="1867" y="297"/>
                            </a:lnTo>
                            <a:lnTo>
                              <a:pt x="1867" y="292"/>
                            </a:lnTo>
                            <a:lnTo>
                              <a:pt x="1868" y="313"/>
                            </a:lnTo>
                            <a:lnTo>
                              <a:pt x="1868" y="313"/>
                            </a:lnTo>
                            <a:lnTo>
                              <a:pt x="1868" y="307"/>
                            </a:lnTo>
                            <a:lnTo>
                              <a:pt x="1868" y="344"/>
                            </a:lnTo>
                            <a:lnTo>
                              <a:pt x="1868" y="313"/>
                            </a:lnTo>
                            <a:lnTo>
                              <a:pt x="1869" y="247"/>
                            </a:lnTo>
                            <a:lnTo>
                              <a:pt x="1869" y="212"/>
                            </a:lnTo>
                            <a:lnTo>
                              <a:pt x="1869" y="218"/>
                            </a:lnTo>
                            <a:lnTo>
                              <a:pt x="1869" y="246"/>
                            </a:lnTo>
                            <a:lnTo>
                              <a:pt x="1870" y="294"/>
                            </a:lnTo>
                            <a:lnTo>
                              <a:pt x="1870" y="270"/>
                            </a:lnTo>
                            <a:lnTo>
                              <a:pt x="1870" y="261"/>
                            </a:lnTo>
                            <a:lnTo>
                              <a:pt x="1870" y="272"/>
                            </a:lnTo>
                            <a:lnTo>
                              <a:pt x="1871" y="300"/>
                            </a:lnTo>
                            <a:lnTo>
                              <a:pt x="1871" y="294"/>
                            </a:lnTo>
                            <a:lnTo>
                              <a:pt x="1871" y="306"/>
                            </a:lnTo>
                            <a:lnTo>
                              <a:pt x="1871" y="307"/>
                            </a:lnTo>
                            <a:lnTo>
                              <a:pt x="1871" y="290"/>
                            </a:lnTo>
                            <a:lnTo>
                              <a:pt x="1872" y="310"/>
                            </a:lnTo>
                            <a:lnTo>
                              <a:pt x="1872" y="306"/>
                            </a:lnTo>
                            <a:lnTo>
                              <a:pt x="1872" y="322"/>
                            </a:lnTo>
                            <a:lnTo>
                              <a:pt x="1872" y="319"/>
                            </a:lnTo>
                            <a:lnTo>
                              <a:pt x="1873" y="272"/>
                            </a:lnTo>
                            <a:lnTo>
                              <a:pt x="1873" y="251"/>
                            </a:lnTo>
                            <a:lnTo>
                              <a:pt x="1874" y="187"/>
                            </a:lnTo>
                            <a:lnTo>
                              <a:pt x="1874" y="158"/>
                            </a:lnTo>
                            <a:lnTo>
                              <a:pt x="1874" y="147"/>
                            </a:lnTo>
                            <a:lnTo>
                              <a:pt x="1874" y="147"/>
                            </a:lnTo>
                            <a:lnTo>
                              <a:pt x="1874" y="165"/>
                            </a:lnTo>
                            <a:lnTo>
                              <a:pt x="1875" y="156"/>
                            </a:lnTo>
                            <a:lnTo>
                              <a:pt x="1875" y="174"/>
                            </a:lnTo>
                            <a:lnTo>
                              <a:pt x="1875" y="160"/>
                            </a:lnTo>
                            <a:lnTo>
                              <a:pt x="1876" y="187"/>
                            </a:lnTo>
                            <a:lnTo>
                              <a:pt x="1876" y="205"/>
                            </a:lnTo>
                            <a:lnTo>
                              <a:pt x="1876" y="243"/>
                            </a:lnTo>
                            <a:lnTo>
                              <a:pt x="1876" y="235"/>
                            </a:lnTo>
                            <a:lnTo>
                              <a:pt x="1876" y="208"/>
                            </a:lnTo>
                            <a:lnTo>
                              <a:pt x="1877" y="123"/>
                            </a:lnTo>
                            <a:lnTo>
                              <a:pt x="1877" y="149"/>
                            </a:lnTo>
                            <a:lnTo>
                              <a:pt x="1877" y="131"/>
                            </a:lnTo>
                            <a:lnTo>
                              <a:pt x="1878" y="162"/>
                            </a:lnTo>
                            <a:lnTo>
                              <a:pt x="1878" y="180"/>
                            </a:lnTo>
                            <a:lnTo>
                              <a:pt x="1878" y="218"/>
                            </a:lnTo>
                            <a:lnTo>
                              <a:pt x="1878" y="241"/>
                            </a:lnTo>
                            <a:lnTo>
                              <a:pt x="1879" y="220"/>
                            </a:lnTo>
                            <a:lnTo>
                              <a:pt x="1879" y="224"/>
                            </a:lnTo>
                            <a:lnTo>
                              <a:pt x="1879" y="210"/>
                            </a:lnTo>
                            <a:lnTo>
                              <a:pt x="1879" y="251"/>
                            </a:lnTo>
                            <a:lnTo>
                              <a:pt x="1880" y="257"/>
                            </a:lnTo>
                            <a:lnTo>
                              <a:pt x="1880" y="277"/>
                            </a:lnTo>
                            <a:lnTo>
                              <a:pt x="1880" y="295"/>
                            </a:lnTo>
                            <a:lnTo>
                              <a:pt x="1881" y="221"/>
                            </a:lnTo>
                            <a:lnTo>
                              <a:pt x="1881" y="227"/>
                            </a:lnTo>
                            <a:lnTo>
                              <a:pt x="1881" y="225"/>
                            </a:lnTo>
                            <a:lnTo>
                              <a:pt x="1881" y="240"/>
                            </a:lnTo>
                            <a:lnTo>
                              <a:pt x="1882" y="221"/>
                            </a:lnTo>
                            <a:lnTo>
                              <a:pt x="1882" y="215"/>
                            </a:lnTo>
                            <a:lnTo>
                              <a:pt x="1882" y="248"/>
                            </a:lnTo>
                            <a:lnTo>
                              <a:pt x="1882" y="282"/>
                            </a:lnTo>
                            <a:lnTo>
                              <a:pt x="1883" y="350"/>
                            </a:lnTo>
                            <a:lnTo>
                              <a:pt x="1883" y="327"/>
                            </a:lnTo>
                            <a:lnTo>
                              <a:pt x="1883" y="317"/>
                            </a:lnTo>
                            <a:lnTo>
                              <a:pt x="1883" y="312"/>
                            </a:lnTo>
                            <a:lnTo>
                              <a:pt x="1883" y="392"/>
                            </a:lnTo>
                            <a:lnTo>
                              <a:pt x="1884" y="396"/>
                            </a:lnTo>
                            <a:lnTo>
                              <a:pt x="1884" y="405"/>
                            </a:lnTo>
                            <a:lnTo>
                              <a:pt x="1884" y="396"/>
                            </a:lnTo>
                            <a:lnTo>
                              <a:pt x="1884" y="382"/>
                            </a:lnTo>
                            <a:lnTo>
                              <a:pt x="1884" y="399"/>
                            </a:lnTo>
                            <a:lnTo>
                              <a:pt x="1885" y="337"/>
                            </a:lnTo>
                            <a:lnTo>
                              <a:pt x="1885" y="343"/>
                            </a:lnTo>
                            <a:lnTo>
                              <a:pt x="1885" y="298"/>
                            </a:lnTo>
                            <a:lnTo>
                              <a:pt x="1885" y="301"/>
                            </a:lnTo>
                            <a:lnTo>
                              <a:pt x="1886" y="321"/>
                            </a:lnTo>
                            <a:lnTo>
                              <a:pt x="1886" y="342"/>
                            </a:lnTo>
                            <a:lnTo>
                              <a:pt x="1886" y="289"/>
                            </a:lnTo>
                            <a:lnTo>
                              <a:pt x="1886" y="274"/>
                            </a:lnTo>
                            <a:lnTo>
                              <a:pt x="1887" y="290"/>
                            </a:lnTo>
                            <a:lnTo>
                              <a:pt x="1887" y="331"/>
                            </a:lnTo>
                            <a:lnTo>
                              <a:pt x="1887" y="350"/>
                            </a:lnTo>
                            <a:lnTo>
                              <a:pt x="1887" y="335"/>
                            </a:lnTo>
                            <a:lnTo>
                              <a:pt x="1887" y="386"/>
                            </a:lnTo>
                            <a:lnTo>
                              <a:pt x="1888" y="403"/>
                            </a:lnTo>
                            <a:lnTo>
                              <a:pt x="1888" y="366"/>
                            </a:lnTo>
                            <a:lnTo>
                              <a:pt x="1888" y="379"/>
                            </a:lnTo>
                            <a:lnTo>
                              <a:pt x="1889" y="322"/>
                            </a:lnTo>
                            <a:lnTo>
                              <a:pt x="1889" y="340"/>
                            </a:lnTo>
                            <a:lnTo>
                              <a:pt x="1889" y="362"/>
                            </a:lnTo>
                            <a:lnTo>
                              <a:pt x="1889" y="351"/>
                            </a:lnTo>
                            <a:lnTo>
                              <a:pt x="1889" y="345"/>
                            </a:lnTo>
                            <a:lnTo>
                              <a:pt x="1890" y="434"/>
                            </a:lnTo>
                            <a:lnTo>
                              <a:pt x="1890" y="368"/>
                            </a:lnTo>
                            <a:lnTo>
                              <a:pt x="1891" y="290"/>
                            </a:lnTo>
                            <a:lnTo>
                              <a:pt x="1891" y="328"/>
                            </a:lnTo>
                            <a:lnTo>
                              <a:pt x="1891" y="398"/>
                            </a:lnTo>
                            <a:lnTo>
                              <a:pt x="1891" y="349"/>
                            </a:lnTo>
                            <a:lnTo>
                              <a:pt x="1891" y="332"/>
                            </a:lnTo>
                            <a:lnTo>
                              <a:pt x="1892" y="327"/>
                            </a:lnTo>
                            <a:lnTo>
                              <a:pt x="1892" y="379"/>
                            </a:lnTo>
                            <a:lnTo>
                              <a:pt x="1892" y="357"/>
                            </a:lnTo>
                            <a:lnTo>
                              <a:pt x="1892" y="341"/>
                            </a:lnTo>
                            <a:lnTo>
                              <a:pt x="1893" y="344"/>
                            </a:lnTo>
                            <a:lnTo>
                              <a:pt x="1893" y="321"/>
                            </a:lnTo>
                            <a:lnTo>
                              <a:pt x="1893" y="419"/>
                            </a:lnTo>
                            <a:lnTo>
                              <a:pt x="1893" y="354"/>
                            </a:lnTo>
                            <a:lnTo>
                              <a:pt x="1894" y="371"/>
                            </a:lnTo>
                            <a:lnTo>
                              <a:pt x="1894" y="206"/>
                            </a:lnTo>
                            <a:lnTo>
                              <a:pt x="1894" y="198"/>
                            </a:lnTo>
                            <a:lnTo>
                              <a:pt x="1894" y="229"/>
                            </a:lnTo>
                            <a:lnTo>
                              <a:pt x="1895" y="218"/>
                            </a:lnTo>
                            <a:lnTo>
                              <a:pt x="1895" y="279"/>
                            </a:lnTo>
                            <a:lnTo>
                              <a:pt x="1895" y="282"/>
                            </a:lnTo>
                            <a:lnTo>
                              <a:pt x="1895" y="225"/>
                            </a:lnTo>
                            <a:lnTo>
                              <a:pt x="1895" y="270"/>
                            </a:lnTo>
                            <a:lnTo>
                              <a:pt x="1895" y="251"/>
                            </a:lnTo>
                            <a:lnTo>
                              <a:pt x="1896" y="222"/>
                            </a:lnTo>
                            <a:lnTo>
                              <a:pt x="1896" y="256"/>
                            </a:lnTo>
                            <a:lnTo>
                              <a:pt x="1896" y="158"/>
                            </a:lnTo>
                            <a:lnTo>
                              <a:pt x="1897" y="157"/>
                            </a:lnTo>
                            <a:lnTo>
                              <a:pt x="1897" y="155"/>
                            </a:lnTo>
                            <a:lnTo>
                              <a:pt x="1897" y="197"/>
                            </a:lnTo>
                            <a:lnTo>
                              <a:pt x="1897" y="261"/>
                            </a:lnTo>
                            <a:lnTo>
                              <a:pt x="1898" y="152"/>
                            </a:lnTo>
                            <a:lnTo>
                              <a:pt x="1898" y="178"/>
                            </a:lnTo>
                            <a:lnTo>
                              <a:pt x="1898" y="252"/>
                            </a:lnTo>
                            <a:lnTo>
                              <a:pt x="1899" y="236"/>
                            </a:lnTo>
                            <a:lnTo>
                              <a:pt x="1899" y="262"/>
                            </a:lnTo>
                            <a:lnTo>
                              <a:pt x="1899" y="242"/>
                            </a:lnTo>
                            <a:lnTo>
                              <a:pt x="1899" y="270"/>
                            </a:lnTo>
                            <a:lnTo>
                              <a:pt x="1900" y="224"/>
                            </a:lnTo>
                            <a:lnTo>
                              <a:pt x="1900" y="266"/>
                            </a:lnTo>
                            <a:lnTo>
                              <a:pt x="1900" y="207"/>
                            </a:lnTo>
                            <a:lnTo>
                              <a:pt x="1900" y="187"/>
                            </a:lnTo>
                            <a:lnTo>
                              <a:pt x="1901" y="249"/>
                            </a:lnTo>
                            <a:lnTo>
                              <a:pt x="1901" y="330"/>
                            </a:lnTo>
                            <a:lnTo>
                              <a:pt x="1901" y="236"/>
                            </a:lnTo>
                            <a:lnTo>
                              <a:pt x="1901" y="165"/>
                            </a:lnTo>
                            <a:lnTo>
                              <a:pt x="1902" y="152"/>
                            </a:lnTo>
                            <a:lnTo>
                              <a:pt x="1902" y="158"/>
                            </a:lnTo>
                            <a:lnTo>
                              <a:pt x="1902" y="170"/>
                            </a:lnTo>
                            <a:lnTo>
                              <a:pt x="1902" y="242"/>
                            </a:lnTo>
                            <a:lnTo>
                              <a:pt x="1902" y="271"/>
                            </a:lnTo>
                            <a:lnTo>
                              <a:pt x="1903" y="314"/>
                            </a:lnTo>
                            <a:lnTo>
                              <a:pt x="1903" y="261"/>
                            </a:lnTo>
                            <a:lnTo>
                              <a:pt x="1903" y="247"/>
                            </a:lnTo>
                            <a:lnTo>
                              <a:pt x="1904" y="374"/>
                            </a:lnTo>
                            <a:lnTo>
                              <a:pt x="1904" y="326"/>
                            </a:lnTo>
                            <a:lnTo>
                              <a:pt x="1904" y="224"/>
                            </a:lnTo>
                            <a:lnTo>
                              <a:pt x="1905" y="224"/>
                            </a:lnTo>
                            <a:lnTo>
                              <a:pt x="1905" y="293"/>
                            </a:lnTo>
                            <a:lnTo>
                              <a:pt x="1905" y="338"/>
                            </a:lnTo>
                            <a:lnTo>
                              <a:pt x="1905" y="294"/>
                            </a:lnTo>
                            <a:lnTo>
                              <a:pt x="1906" y="294"/>
                            </a:lnTo>
                            <a:lnTo>
                              <a:pt x="1906" y="347"/>
                            </a:lnTo>
                            <a:lnTo>
                              <a:pt x="1906" y="371"/>
                            </a:lnTo>
                            <a:lnTo>
                              <a:pt x="1906" y="303"/>
                            </a:lnTo>
                            <a:lnTo>
                              <a:pt x="1906" y="300"/>
                            </a:lnTo>
                            <a:lnTo>
                              <a:pt x="1907" y="275"/>
                            </a:lnTo>
                            <a:lnTo>
                              <a:pt x="1907" y="296"/>
                            </a:lnTo>
                            <a:lnTo>
                              <a:pt x="1907" y="310"/>
                            </a:lnTo>
                            <a:lnTo>
                              <a:pt x="1907" y="303"/>
                            </a:lnTo>
                            <a:lnTo>
                              <a:pt x="1908" y="275"/>
                            </a:lnTo>
                            <a:lnTo>
                              <a:pt x="1908" y="319"/>
                            </a:lnTo>
                            <a:lnTo>
                              <a:pt x="1908" y="321"/>
                            </a:lnTo>
                            <a:lnTo>
                              <a:pt x="1909" y="282"/>
                            </a:lnTo>
                            <a:lnTo>
                              <a:pt x="1909" y="304"/>
                            </a:lnTo>
                            <a:lnTo>
                              <a:pt x="1909" y="323"/>
                            </a:lnTo>
                            <a:lnTo>
                              <a:pt x="1909" y="282"/>
                            </a:lnTo>
                            <a:lnTo>
                              <a:pt x="1910" y="300"/>
                            </a:lnTo>
                            <a:lnTo>
                              <a:pt x="1910" y="361"/>
                            </a:lnTo>
                            <a:lnTo>
                              <a:pt x="1910" y="312"/>
                            </a:lnTo>
                            <a:lnTo>
                              <a:pt x="1910" y="349"/>
                            </a:lnTo>
                            <a:lnTo>
                              <a:pt x="1911" y="410"/>
                            </a:lnTo>
                            <a:lnTo>
                              <a:pt x="1911" y="399"/>
                            </a:lnTo>
                            <a:lnTo>
                              <a:pt x="1911" y="404"/>
                            </a:lnTo>
                            <a:lnTo>
                              <a:pt x="1911" y="366"/>
                            </a:lnTo>
                            <a:lnTo>
                              <a:pt x="1912" y="414"/>
                            </a:lnTo>
                            <a:lnTo>
                              <a:pt x="1912" y="375"/>
                            </a:lnTo>
                            <a:lnTo>
                              <a:pt x="1912" y="388"/>
                            </a:lnTo>
                            <a:lnTo>
                              <a:pt x="1912" y="336"/>
                            </a:lnTo>
                            <a:lnTo>
                              <a:pt x="1912" y="342"/>
                            </a:lnTo>
                            <a:lnTo>
                              <a:pt x="1913" y="402"/>
                            </a:lnTo>
                            <a:lnTo>
                              <a:pt x="1913" y="419"/>
                            </a:lnTo>
                            <a:lnTo>
                              <a:pt x="1913" y="333"/>
                            </a:lnTo>
                            <a:lnTo>
                              <a:pt x="1914" y="310"/>
                            </a:lnTo>
                            <a:lnTo>
                              <a:pt x="1914" y="300"/>
                            </a:lnTo>
                            <a:lnTo>
                              <a:pt x="1914" y="314"/>
                            </a:lnTo>
                            <a:lnTo>
                              <a:pt x="1914" y="375"/>
                            </a:lnTo>
                            <a:lnTo>
                              <a:pt x="1915" y="306"/>
                            </a:lnTo>
                            <a:lnTo>
                              <a:pt x="1915" y="328"/>
                            </a:lnTo>
                            <a:lnTo>
                              <a:pt x="1915" y="304"/>
                            </a:lnTo>
                            <a:lnTo>
                              <a:pt x="1915" y="392"/>
                            </a:lnTo>
                            <a:lnTo>
                              <a:pt x="1916" y="433"/>
                            </a:lnTo>
                            <a:lnTo>
                              <a:pt x="1916" y="351"/>
                            </a:lnTo>
                            <a:lnTo>
                              <a:pt x="1916" y="319"/>
                            </a:lnTo>
                            <a:lnTo>
                              <a:pt x="1916" y="352"/>
                            </a:lnTo>
                            <a:lnTo>
                              <a:pt x="1917" y="347"/>
                            </a:lnTo>
                            <a:lnTo>
                              <a:pt x="1917" y="369"/>
                            </a:lnTo>
                            <a:lnTo>
                              <a:pt x="1917" y="370"/>
                            </a:lnTo>
                            <a:lnTo>
                              <a:pt x="1917" y="318"/>
                            </a:lnTo>
                            <a:lnTo>
                              <a:pt x="1917" y="318"/>
                            </a:lnTo>
                            <a:lnTo>
                              <a:pt x="1918" y="314"/>
                            </a:lnTo>
                            <a:lnTo>
                              <a:pt x="1918" y="349"/>
                            </a:lnTo>
                            <a:lnTo>
                              <a:pt x="1918" y="320"/>
                            </a:lnTo>
                            <a:lnTo>
                              <a:pt x="1918" y="346"/>
                            </a:lnTo>
                            <a:lnTo>
                              <a:pt x="1919" y="367"/>
                            </a:lnTo>
                            <a:lnTo>
                              <a:pt x="1919" y="382"/>
                            </a:lnTo>
                            <a:lnTo>
                              <a:pt x="1919" y="320"/>
                            </a:lnTo>
                            <a:lnTo>
                              <a:pt x="1919" y="369"/>
                            </a:lnTo>
                            <a:lnTo>
                              <a:pt x="1920" y="408"/>
                            </a:lnTo>
                            <a:lnTo>
                              <a:pt x="1920" y="359"/>
                            </a:lnTo>
                            <a:lnTo>
                              <a:pt x="1920" y="355"/>
                            </a:lnTo>
                            <a:lnTo>
                              <a:pt x="1921" y="437"/>
                            </a:lnTo>
                            <a:lnTo>
                              <a:pt x="1921" y="417"/>
                            </a:lnTo>
                            <a:lnTo>
                              <a:pt x="1921" y="352"/>
                            </a:lnTo>
                            <a:lnTo>
                              <a:pt x="1921" y="326"/>
                            </a:lnTo>
                            <a:lnTo>
                              <a:pt x="1922" y="285"/>
                            </a:lnTo>
                            <a:lnTo>
                              <a:pt x="1922" y="284"/>
                            </a:lnTo>
                            <a:lnTo>
                              <a:pt x="1922" y="332"/>
                            </a:lnTo>
                            <a:lnTo>
                              <a:pt x="1923" y="310"/>
                            </a:lnTo>
                            <a:lnTo>
                              <a:pt x="1923" y="323"/>
                            </a:lnTo>
                            <a:lnTo>
                              <a:pt x="1923" y="346"/>
                            </a:lnTo>
                            <a:lnTo>
                              <a:pt x="1923" y="340"/>
                            </a:lnTo>
                            <a:lnTo>
                              <a:pt x="1924" y="360"/>
                            </a:lnTo>
                            <a:lnTo>
                              <a:pt x="1924" y="340"/>
                            </a:lnTo>
                            <a:lnTo>
                              <a:pt x="1924" y="334"/>
                            </a:lnTo>
                            <a:lnTo>
                              <a:pt x="1924" y="314"/>
                            </a:lnTo>
                            <a:lnTo>
                              <a:pt x="1925" y="378"/>
                            </a:lnTo>
                            <a:lnTo>
                              <a:pt x="1925" y="437"/>
                            </a:lnTo>
                            <a:lnTo>
                              <a:pt x="1925" y="280"/>
                            </a:lnTo>
                            <a:lnTo>
                              <a:pt x="1925" y="290"/>
                            </a:lnTo>
                            <a:lnTo>
                              <a:pt x="1926" y="222"/>
                            </a:lnTo>
                            <a:lnTo>
                              <a:pt x="1926" y="254"/>
                            </a:lnTo>
                            <a:lnTo>
                              <a:pt x="1926" y="293"/>
                            </a:lnTo>
                            <a:lnTo>
                              <a:pt x="1926" y="358"/>
                            </a:lnTo>
                            <a:lnTo>
                              <a:pt x="1927" y="314"/>
                            </a:lnTo>
                            <a:lnTo>
                              <a:pt x="1927" y="320"/>
                            </a:lnTo>
                            <a:lnTo>
                              <a:pt x="1927" y="286"/>
                            </a:lnTo>
                            <a:lnTo>
                              <a:pt x="1927" y="309"/>
                            </a:lnTo>
                            <a:lnTo>
                              <a:pt x="1928" y="335"/>
                            </a:lnTo>
                            <a:lnTo>
                              <a:pt x="1928" y="299"/>
                            </a:lnTo>
                            <a:lnTo>
                              <a:pt x="1928" y="272"/>
                            </a:lnTo>
                            <a:lnTo>
                              <a:pt x="1928" y="231"/>
                            </a:lnTo>
                            <a:lnTo>
                              <a:pt x="1929" y="224"/>
                            </a:lnTo>
                            <a:lnTo>
                              <a:pt x="1929" y="182"/>
                            </a:lnTo>
                            <a:lnTo>
                              <a:pt x="1929" y="219"/>
                            </a:lnTo>
                            <a:lnTo>
                              <a:pt x="1929" y="253"/>
                            </a:lnTo>
                            <a:lnTo>
                              <a:pt x="1929" y="309"/>
                            </a:lnTo>
                            <a:lnTo>
                              <a:pt x="1930" y="228"/>
                            </a:lnTo>
                            <a:lnTo>
                              <a:pt x="1930" y="258"/>
                            </a:lnTo>
                            <a:lnTo>
                              <a:pt x="1930" y="248"/>
                            </a:lnTo>
                            <a:lnTo>
                              <a:pt x="1930" y="250"/>
                            </a:lnTo>
                            <a:lnTo>
                              <a:pt x="1930" y="246"/>
                            </a:lnTo>
                            <a:lnTo>
                              <a:pt x="1931" y="180"/>
                            </a:lnTo>
                            <a:lnTo>
                              <a:pt x="1931" y="281"/>
                            </a:lnTo>
                            <a:lnTo>
                              <a:pt x="1931" y="266"/>
                            </a:lnTo>
                            <a:lnTo>
                              <a:pt x="1931" y="348"/>
                            </a:lnTo>
                            <a:lnTo>
                              <a:pt x="1931" y="358"/>
                            </a:lnTo>
                            <a:lnTo>
                              <a:pt x="1932" y="273"/>
                            </a:lnTo>
                            <a:lnTo>
                              <a:pt x="1932" y="254"/>
                            </a:lnTo>
                            <a:lnTo>
                              <a:pt x="1932" y="234"/>
                            </a:lnTo>
                            <a:lnTo>
                              <a:pt x="1932" y="240"/>
                            </a:lnTo>
                            <a:lnTo>
                              <a:pt x="1933" y="292"/>
                            </a:lnTo>
                            <a:lnTo>
                              <a:pt x="1933" y="224"/>
                            </a:lnTo>
                            <a:lnTo>
                              <a:pt x="1933" y="210"/>
                            </a:lnTo>
                            <a:lnTo>
                              <a:pt x="1933" y="214"/>
                            </a:lnTo>
                            <a:lnTo>
                              <a:pt x="1934" y="151"/>
                            </a:lnTo>
                            <a:lnTo>
                              <a:pt x="1934" y="165"/>
                            </a:lnTo>
                            <a:lnTo>
                              <a:pt x="1934" y="234"/>
                            </a:lnTo>
                            <a:lnTo>
                              <a:pt x="1935" y="209"/>
                            </a:lnTo>
                            <a:lnTo>
                              <a:pt x="1935" y="214"/>
                            </a:lnTo>
                            <a:lnTo>
                              <a:pt x="1935" y="191"/>
                            </a:lnTo>
                            <a:lnTo>
                              <a:pt x="1936" y="128"/>
                            </a:lnTo>
                            <a:lnTo>
                              <a:pt x="1936" y="129"/>
                            </a:lnTo>
                            <a:lnTo>
                              <a:pt x="1936" y="195"/>
                            </a:lnTo>
                            <a:lnTo>
                              <a:pt x="1936" y="193"/>
                            </a:lnTo>
                            <a:lnTo>
                              <a:pt x="1937" y="205"/>
                            </a:lnTo>
                            <a:lnTo>
                              <a:pt x="1937" y="139"/>
                            </a:lnTo>
                            <a:lnTo>
                              <a:pt x="1937" y="151"/>
                            </a:lnTo>
                            <a:lnTo>
                              <a:pt x="1937" y="140"/>
                            </a:lnTo>
                            <a:lnTo>
                              <a:pt x="1938" y="150"/>
                            </a:lnTo>
                            <a:lnTo>
                              <a:pt x="1938" y="194"/>
                            </a:lnTo>
                            <a:lnTo>
                              <a:pt x="1938" y="133"/>
                            </a:lnTo>
                            <a:lnTo>
                              <a:pt x="1938" y="109"/>
                            </a:lnTo>
                            <a:lnTo>
                              <a:pt x="1939" y="195"/>
                            </a:lnTo>
                            <a:lnTo>
                              <a:pt x="1939" y="283"/>
                            </a:lnTo>
                            <a:lnTo>
                              <a:pt x="1939" y="341"/>
                            </a:lnTo>
                            <a:lnTo>
                              <a:pt x="1940" y="306"/>
                            </a:lnTo>
                            <a:lnTo>
                              <a:pt x="1940" y="285"/>
                            </a:lnTo>
                            <a:lnTo>
                              <a:pt x="1940" y="233"/>
                            </a:lnTo>
                            <a:lnTo>
                              <a:pt x="1940" y="256"/>
                            </a:lnTo>
                            <a:lnTo>
                              <a:pt x="1940" y="266"/>
                            </a:lnTo>
                            <a:lnTo>
                              <a:pt x="1941" y="238"/>
                            </a:lnTo>
                            <a:lnTo>
                              <a:pt x="1941" y="240"/>
                            </a:lnTo>
                            <a:lnTo>
                              <a:pt x="1941" y="228"/>
                            </a:lnTo>
                            <a:lnTo>
                              <a:pt x="1942" y="192"/>
                            </a:lnTo>
                            <a:lnTo>
                              <a:pt x="1942" y="213"/>
                            </a:lnTo>
                            <a:lnTo>
                              <a:pt x="1942" y="118"/>
                            </a:lnTo>
                            <a:lnTo>
                              <a:pt x="1942" y="137"/>
                            </a:lnTo>
                            <a:lnTo>
                              <a:pt x="1943" y="221"/>
                            </a:lnTo>
                            <a:lnTo>
                              <a:pt x="1943" y="246"/>
                            </a:lnTo>
                            <a:lnTo>
                              <a:pt x="1944" y="340"/>
                            </a:lnTo>
                            <a:lnTo>
                              <a:pt x="1944" y="236"/>
                            </a:lnTo>
                            <a:lnTo>
                              <a:pt x="1944" y="149"/>
                            </a:lnTo>
                            <a:lnTo>
                              <a:pt x="1944" y="199"/>
                            </a:lnTo>
                            <a:lnTo>
                              <a:pt x="1944" y="143"/>
                            </a:lnTo>
                            <a:lnTo>
                              <a:pt x="1945" y="110"/>
                            </a:lnTo>
                            <a:lnTo>
                              <a:pt x="1945" y="143"/>
                            </a:lnTo>
                            <a:lnTo>
                              <a:pt x="1945" y="162"/>
                            </a:lnTo>
                            <a:lnTo>
                              <a:pt x="1945" y="204"/>
                            </a:lnTo>
                            <a:lnTo>
                              <a:pt x="1946" y="297"/>
                            </a:lnTo>
                            <a:lnTo>
                              <a:pt x="1946" y="228"/>
                            </a:lnTo>
                            <a:lnTo>
                              <a:pt x="1946" y="295"/>
                            </a:lnTo>
                            <a:lnTo>
                              <a:pt x="1947" y="249"/>
                            </a:lnTo>
                            <a:lnTo>
                              <a:pt x="1947" y="275"/>
                            </a:lnTo>
                            <a:lnTo>
                              <a:pt x="1947" y="240"/>
                            </a:lnTo>
                            <a:lnTo>
                              <a:pt x="1947" y="196"/>
                            </a:lnTo>
                            <a:lnTo>
                              <a:pt x="1947" y="242"/>
                            </a:lnTo>
                            <a:lnTo>
                              <a:pt x="1948" y="277"/>
                            </a:lnTo>
                            <a:lnTo>
                              <a:pt x="1948" y="234"/>
                            </a:lnTo>
                            <a:lnTo>
                              <a:pt x="1948" y="244"/>
                            </a:lnTo>
                            <a:lnTo>
                              <a:pt x="1948" y="188"/>
                            </a:lnTo>
                            <a:lnTo>
                              <a:pt x="1949" y="247"/>
                            </a:lnTo>
                            <a:lnTo>
                              <a:pt x="1949" y="240"/>
                            </a:lnTo>
                            <a:lnTo>
                              <a:pt x="1949" y="214"/>
                            </a:lnTo>
                            <a:lnTo>
                              <a:pt x="1949" y="188"/>
                            </a:lnTo>
                            <a:lnTo>
                              <a:pt x="1949" y="243"/>
                            </a:lnTo>
                            <a:lnTo>
                              <a:pt x="1950" y="231"/>
                            </a:lnTo>
                            <a:lnTo>
                              <a:pt x="1950" y="255"/>
                            </a:lnTo>
                            <a:lnTo>
                              <a:pt x="1950" y="184"/>
                            </a:lnTo>
                            <a:lnTo>
                              <a:pt x="1950" y="145"/>
                            </a:lnTo>
                            <a:lnTo>
                              <a:pt x="1951" y="236"/>
                            </a:lnTo>
                            <a:lnTo>
                              <a:pt x="1951" y="299"/>
                            </a:lnTo>
                            <a:lnTo>
                              <a:pt x="1951" y="322"/>
                            </a:lnTo>
                            <a:lnTo>
                              <a:pt x="1951" y="273"/>
                            </a:lnTo>
                            <a:lnTo>
                              <a:pt x="1952" y="318"/>
                            </a:lnTo>
                            <a:lnTo>
                              <a:pt x="1952" y="488"/>
                            </a:lnTo>
                            <a:lnTo>
                              <a:pt x="1952" y="348"/>
                            </a:lnTo>
                            <a:lnTo>
                              <a:pt x="1953" y="330"/>
                            </a:lnTo>
                            <a:lnTo>
                              <a:pt x="1953" y="404"/>
                            </a:lnTo>
                            <a:lnTo>
                              <a:pt x="1953" y="425"/>
                            </a:lnTo>
                            <a:lnTo>
                              <a:pt x="1953" y="339"/>
                            </a:lnTo>
                            <a:lnTo>
                              <a:pt x="1954" y="381"/>
                            </a:lnTo>
                            <a:lnTo>
                              <a:pt x="1954" y="527"/>
                            </a:lnTo>
                            <a:lnTo>
                              <a:pt x="1954" y="354"/>
                            </a:lnTo>
                            <a:lnTo>
                              <a:pt x="1954" y="310"/>
                            </a:lnTo>
                            <a:lnTo>
                              <a:pt x="1955" y="410"/>
                            </a:lnTo>
                            <a:lnTo>
                              <a:pt x="1955" y="378"/>
                            </a:lnTo>
                            <a:lnTo>
                              <a:pt x="1955" y="347"/>
                            </a:lnTo>
                            <a:lnTo>
                              <a:pt x="1955" y="425"/>
                            </a:lnTo>
                            <a:lnTo>
                              <a:pt x="1955" y="431"/>
                            </a:lnTo>
                            <a:lnTo>
                              <a:pt x="1956" y="354"/>
                            </a:lnTo>
                            <a:lnTo>
                              <a:pt x="1956" y="386"/>
                            </a:lnTo>
                            <a:lnTo>
                              <a:pt x="1956" y="386"/>
                            </a:lnTo>
                            <a:lnTo>
                              <a:pt x="1956" y="391"/>
                            </a:lnTo>
                            <a:lnTo>
                              <a:pt x="1957" y="442"/>
                            </a:lnTo>
                            <a:lnTo>
                              <a:pt x="1957" y="414"/>
                            </a:lnTo>
                            <a:lnTo>
                              <a:pt x="1957" y="325"/>
                            </a:lnTo>
                            <a:lnTo>
                              <a:pt x="1958" y="355"/>
                            </a:lnTo>
                            <a:lnTo>
                              <a:pt x="1958" y="335"/>
                            </a:lnTo>
                            <a:lnTo>
                              <a:pt x="1958" y="340"/>
                            </a:lnTo>
                            <a:lnTo>
                              <a:pt x="1958" y="368"/>
                            </a:lnTo>
                            <a:lnTo>
                              <a:pt x="1958" y="276"/>
                            </a:lnTo>
                            <a:lnTo>
                              <a:pt x="1959" y="253"/>
                            </a:lnTo>
                            <a:lnTo>
                              <a:pt x="1959" y="320"/>
                            </a:lnTo>
                            <a:lnTo>
                              <a:pt x="1959" y="373"/>
                            </a:lnTo>
                            <a:lnTo>
                              <a:pt x="1960" y="387"/>
                            </a:lnTo>
                            <a:lnTo>
                              <a:pt x="1960" y="336"/>
                            </a:lnTo>
                            <a:lnTo>
                              <a:pt x="1960" y="300"/>
                            </a:lnTo>
                            <a:lnTo>
                              <a:pt x="1960" y="366"/>
                            </a:lnTo>
                            <a:lnTo>
                              <a:pt x="1961" y="369"/>
                            </a:lnTo>
                            <a:lnTo>
                              <a:pt x="1961" y="414"/>
                            </a:lnTo>
                            <a:lnTo>
                              <a:pt x="1961" y="313"/>
                            </a:lnTo>
                            <a:lnTo>
                              <a:pt x="1961" y="351"/>
                            </a:lnTo>
                            <a:lnTo>
                              <a:pt x="1962" y="368"/>
                            </a:lnTo>
                            <a:lnTo>
                              <a:pt x="1962" y="408"/>
                            </a:lnTo>
                            <a:lnTo>
                              <a:pt x="1962" y="324"/>
                            </a:lnTo>
                            <a:lnTo>
                              <a:pt x="1962" y="337"/>
                            </a:lnTo>
                            <a:lnTo>
                              <a:pt x="1963" y="296"/>
                            </a:lnTo>
                            <a:lnTo>
                              <a:pt x="1963" y="321"/>
                            </a:lnTo>
                            <a:lnTo>
                              <a:pt x="1963" y="276"/>
                            </a:lnTo>
                            <a:lnTo>
                              <a:pt x="1963" y="307"/>
                            </a:lnTo>
                            <a:lnTo>
                              <a:pt x="1964" y="319"/>
                            </a:lnTo>
                            <a:lnTo>
                              <a:pt x="1964" y="368"/>
                            </a:lnTo>
                            <a:lnTo>
                              <a:pt x="1964" y="186"/>
                            </a:lnTo>
                            <a:lnTo>
                              <a:pt x="1964" y="193"/>
                            </a:lnTo>
                            <a:lnTo>
                              <a:pt x="1965" y="167"/>
                            </a:lnTo>
                            <a:lnTo>
                              <a:pt x="1965" y="238"/>
                            </a:lnTo>
                            <a:lnTo>
                              <a:pt x="1965" y="211"/>
                            </a:lnTo>
                            <a:lnTo>
                              <a:pt x="1965" y="206"/>
                            </a:lnTo>
                            <a:lnTo>
                              <a:pt x="1966" y="220"/>
                            </a:lnTo>
                            <a:lnTo>
                              <a:pt x="1966" y="289"/>
                            </a:lnTo>
                            <a:lnTo>
                              <a:pt x="1966" y="261"/>
                            </a:lnTo>
                            <a:lnTo>
                              <a:pt x="1967" y="260"/>
                            </a:lnTo>
                            <a:lnTo>
                              <a:pt x="1967" y="272"/>
                            </a:lnTo>
                            <a:lnTo>
                              <a:pt x="1967" y="269"/>
                            </a:lnTo>
                            <a:lnTo>
                              <a:pt x="1967" y="293"/>
                            </a:lnTo>
                            <a:lnTo>
                              <a:pt x="1968" y="195"/>
                            </a:lnTo>
                            <a:lnTo>
                              <a:pt x="1968" y="169"/>
                            </a:lnTo>
                            <a:lnTo>
                              <a:pt x="1968" y="219"/>
                            </a:lnTo>
                            <a:lnTo>
                              <a:pt x="1968" y="205"/>
                            </a:lnTo>
                            <a:lnTo>
                              <a:pt x="1968" y="257"/>
                            </a:lnTo>
                            <a:lnTo>
                              <a:pt x="1969" y="280"/>
                            </a:lnTo>
                            <a:lnTo>
                              <a:pt x="1969" y="241"/>
                            </a:lnTo>
                            <a:lnTo>
                              <a:pt x="1969" y="161"/>
                            </a:lnTo>
                            <a:lnTo>
                              <a:pt x="1970" y="174"/>
                            </a:lnTo>
                            <a:lnTo>
                              <a:pt x="1970" y="166"/>
                            </a:lnTo>
                            <a:lnTo>
                              <a:pt x="1970" y="126"/>
                            </a:lnTo>
                            <a:lnTo>
                              <a:pt x="1970" y="121"/>
                            </a:lnTo>
                            <a:lnTo>
                              <a:pt x="1971" y="202"/>
                            </a:lnTo>
                            <a:lnTo>
                              <a:pt x="1971" y="196"/>
                            </a:lnTo>
                            <a:lnTo>
                              <a:pt x="1971" y="142"/>
                            </a:lnTo>
                            <a:lnTo>
                              <a:pt x="1971" y="123"/>
                            </a:lnTo>
                            <a:lnTo>
                              <a:pt x="1972" y="160"/>
                            </a:lnTo>
                            <a:lnTo>
                              <a:pt x="1972" y="192"/>
                            </a:lnTo>
                            <a:lnTo>
                              <a:pt x="1972" y="284"/>
                            </a:lnTo>
                            <a:lnTo>
                              <a:pt x="1972" y="290"/>
                            </a:lnTo>
                            <a:lnTo>
                              <a:pt x="1973" y="253"/>
                            </a:lnTo>
                            <a:lnTo>
                              <a:pt x="1973" y="282"/>
                            </a:lnTo>
                            <a:lnTo>
                              <a:pt x="1973" y="243"/>
                            </a:lnTo>
                            <a:lnTo>
                              <a:pt x="1974" y="122"/>
                            </a:lnTo>
                            <a:lnTo>
                              <a:pt x="1974" y="138"/>
                            </a:lnTo>
                            <a:lnTo>
                              <a:pt x="1974" y="186"/>
                            </a:lnTo>
                            <a:lnTo>
                              <a:pt x="1974" y="236"/>
                            </a:lnTo>
                            <a:lnTo>
                              <a:pt x="1975" y="307"/>
                            </a:lnTo>
                            <a:lnTo>
                              <a:pt x="1975" y="247"/>
                            </a:lnTo>
                            <a:lnTo>
                              <a:pt x="1975" y="235"/>
                            </a:lnTo>
                            <a:lnTo>
                              <a:pt x="1975" y="245"/>
                            </a:lnTo>
                            <a:lnTo>
                              <a:pt x="1976" y="218"/>
                            </a:lnTo>
                            <a:lnTo>
                              <a:pt x="1976" y="240"/>
                            </a:lnTo>
                            <a:lnTo>
                              <a:pt x="1976" y="174"/>
                            </a:lnTo>
                            <a:lnTo>
                              <a:pt x="1976" y="206"/>
                            </a:lnTo>
                            <a:lnTo>
                              <a:pt x="1977" y="278"/>
                            </a:lnTo>
                            <a:lnTo>
                              <a:pt x="1977" y="272"/>
                            </a:lnTo>
                            <a:lnTo>
                              <a:pt x="1977" y="244"/>
                            </a:lnTo>
                            <a:lnTo>
                              <a:pt x="1977" y="284"/>
                            </a:lnTo>
                            <a:lnTo>
                              <a:pt x="1978" y="255"/>
                            </a:lnTo>
                            <a:lnTo>
                              <a:pt x="1978" y="151"/>
                            </a:lnTo>
                            <a:lnTo>
                              <a:pt x="1978" y="157"/>
                            </a:lnTo>
                            <a:lnTo>
                              <a:pt x="1979" y="291"/>
                            </a:lnTo>
                            <a:lnTo>
                              <a:pt x="1979" y="313"/>
                            </a:lnTo>
                            <a:lnTo>
                              <a:pt x="1979" y="274"/>
                            </a:lnTo>
                            <a:lnTo>
                              <a:pt x="1980" y="340"/>
                            </a:lnTo>
                            <a:lnTo>
                              <a:pt x="1980" y="411"/>
                            </a:lnTo>
                            <a:lnTo>
                              <a:pt x="1980" y="364"/>
                            </a:lnTo>
                            <a:lnTo>
                              <a:pt x="1980" y="370"/>
                            </a:lnTo>
                            <a:lnTo>
                              <a:pt x="1981" y="328"/>
                            </a:lnTo>
                            <a:lnTo>
                              <a:pt x="1981" y="298"/>
                            </a:lnTo>
                            <a:lnTo>
                              <a:pt x="1981" y="337"/>
                            </a:lnTo>
                            <a:lnTo>
                              <a:pt x="1982" y="328"/>
                            </a:lnTo>
                            <a:lnTo>
                              <a:pt x="1982" y="420"/>
                            </a:lnTo>
                            <a:lnTo>
                              <a:pt x="1982" y="424"/>
                            </a:lnTo>
                            <a:lnTo>
                              <a:pt x="1982" y="362"/>
                            </a:lnTo>
                            <a:lnTo>
                              <a:pt x="1983" y="383"/>
                            </a:lnTo>
                            <a:lnTo>
                              <a:pt x="1983" y="423"/>
                            </a:lnTo>
                            <a:lnTo>
                              <a:pt x="1983" y="458"/>
                            </a:lnTo>
                            <a:lnTo>
                              <a:pt x="1984" y="426"/>
                            </a:lnTo>
                            <a:lnTo>
                              <a:pt x="1984" y="395"/>
                            </a:lnTo>
                            <a:lnTo>
                              <a:pt x="1984" y="420"/>
                            </a:lnTo>
                            <a:lnTo>
                              <a:pt x="1984" y="408"/>
                            </a:lnTo>
                            <a:lnTo>
                              <a:pt x="1984" y="376"/>
                            </a:lnTo>
                            <a:lnTo>
                              <a:pt x="1985" y="412"/>
                            </a:lnTo>
                            <a:lnTo>
                              <a:pt x="1985" y="413"/>
                            </a:lnTo>
                            <a:lnTo>
                              <a:pt x="1985" y="375"/>
                            </a:lnTo>
                            <a:lnTo>
                              <a:pt x="1985" y="392"/>
                            </a:lnTo>
                            <a:lnTo>
                              <a:pt x="1985" y="416"/>
                            </a:lnTo>
                            <a:lnTo>
                              <a:pt x="1986" y="351"/>
                            </a:lnTo>
                            <a:lnTo>
                              <a:pt x="1986" y="398"/>
                            </a:lnTo>
                            <a:lnTo>
                              <a:pt x="1986" y="427"/>
                            </a:lnTo>
                            <a:lnTo>
                              <a:pt x="1987" y="361"/>
                            </a:lnTo>
                            <a:lnTo>
                              <a:pt x="1987" y="344"/>
                            </a:lnTo>
                            <a:lnTo>
                              <a:pt x="1987" y="415"/>
                            </a:lnTo>
                            <a:lnTo>
                              <a:pt x="1987" y="428"/>
                            </a:lnTo>
                            <a:lnTo>
                              <a:pt x="1988" y="362"/>
                            </a:lnTo>
                            <a:lnTo>
                              <a:pt x="1988" y="363"/>
                            </a:lnTo>
                            <a:lnTo>
                              <a:pt x="1989" y="331"/>
                            </a:lnTo>
                            <a:lnTo>
                              <a:pt x="1989" y="307"/>
                            </a:lnTo>
                            <a:lnTo>
                              <a:pt x="1989" y="328"/>
                            </a:lnTo>
                            <a:lnTo>
                              <a:pt x="1989" y="322"/>
                            </a:lnTo>
                            <a:lnTo>
                              <a:pt x="1989" y="347"/>
                            </a:lnTo>
                            <a:lnTo>
                              <a:pt x="1990" y="286"/>
                            </a:lnTo>
                            <a:lnTo>
                              <a:pt x="1990" y="303"/>
                            </a:lnTo>
                            <a:lnTo>
                              <a:pt x="1990" y="258"/>
                            </a:lnTo>
                            <a:lnTo>
                              <a:pt x="1990" y="339"/>
                            </a:lnTo>
                            <a:lnTo>
                              <a:pt x="1991" y="243"/>
                            </a:lnTo>
                            <a:lnTo>
                              <a:pt x="1991" y="293"/>
                            </a:lnTo>
                            <a:lnTo>
                              <a:pt x="1991" y="311"/>
                            </a:lnTo>
                            <a:lnTo>
                              <a:pt x="1991" y="245"/>
                            </a:lnTo>
                            <a:lnTo>
                              <a:pt x="1991" y="270"/>
                            </a:lnTo>
                            <a:lnTo>
                              <a:pt x="1992" y="345"/>
                            </a:lnTo>
                            <a:lnTo>
                              <a:pt x="1992" y="320"/>
                            </a:lnTo>
                            <a:lnTo>
                              <a:pt x="1992" y="276"/>
                            </a:lnTo>
                            <a:lnTo>
                              <a:pt x="1992" y="288"/>
                            </a:lnTo>
                            <a:lnTo>
                              <a:pt x="1992" y="279"/>
                            </a:lnTo>
                            <a:lnTo>
                              <a:pt x="1993" y="351"/>
                            </a:lnTo>
                            <a:lnTo>
                              <a:pt x="1993" y="371"/>
                            </a:lnTo>
                            <a:lnTo>
                              <a:pt x="1993" y="298"/>
                            </a:lnTo>
                            <a:lnTo>
                              <a:pt x="1993" y="302"/>
                            </a:lnTo>
                            <a:lnTo>
                              <a:pt x="1993" y="286"/>
                            </a:lnTo>
                            <a:lnTo>
                              <a:pt x="1994" y="309"/>
                            </a:lnTo>
                            <a:lnTo>
                              <a:pt x="1994" y="292"/>
                            </a:lnTo>
                            <a:lnTo>
                              <a:pt x="1994" y="274"/>
                            </a:lnTo>
                            <a:lnTo>
                              <a:pt x="1994" y="253"/>
                            </a:lnTo>
                            <a:lnTo>
                              <a:pt x="1994" y="355"/>
                            </a:lnTo>
                            <a:lnTo>
                              <a:pt x="1995" y="395"/>
                            </a:lnTo>
                            <a:lnTo>
                              <a:pt x="1995" y="141"/>
                            </a:lnTo>
                            <a:lnTo>
                              <a:pt x="1995" y="148"/>
                            </a:lnTo>
                            <a:lnTo>
                              <a:pt x="1995" y="182"/>
                            </a:lnTo>
                            <a:lnTo>
                              <a:pt x="1996" y="259"/>
                            </a:lnTo>
                            <a:lnTo>
                              <a:pt x="1996" y="287"/>
                            </a:lnTo>
                            <a:lnTo>
                              <a:pt x="1996" y="301"/>
                            </a:lnTo>
                            <a:lnTo>
                              <a:pt x="1996" y="267"/>
                            </a:lnTo>
                            <a:lnTo>
                              <a:pt x="1997" y="218"/>
                            </a:lnTo>
                            <a:lnTo>
                              <a:pt x="1997" y="206"/>
                            </a:lnTo>
                            <a:lnTo>
                              <a:pt x="1997" y="232"/>
                            </a:lnTo>
                            <a:lnTo>
                              <a:pt x="1997" y="159"/>
                            </a:lnTo>
                            <a:lnTo>
                              <a:pt x="1998" y="211"/>
                            </a:lnTo>
                            <a:lnTo>
                              <a:pt x="1998" y="207"/>
                            </a:lnTo>
                            <a:lnTo>
                              <a:pt x="1998" y="249"/>
                            </a:lnTo>
                            <a:lnTo>
                              <a:pt x="1998" y="340"/>
                            </a:lnTo>
                            <a:lnTo>
                              <a:pt x="1999" y="275"/>
                            </a:lnTo>
                            <a:lnTo>
                              <a:pt x="1999" y="253"/>
                            </a:lnTo>
                            <a:lnTo>
                              <a:pt x="1999" y="225"/>
                            </a:lnTo>
                            <a:lnTo>
                              <a:pt x="1999" y="221"/>
                            </a:lnTo>
                            <a:lnTo>
                              <a:pt x="2000" y="287"/>
                            </a:lnTo>
                            <a:lnTo>
                              <a:pt x="2000" y="287"/>
                            </a:lnTo>
                            <a:lnTo>
                              <a:pt x="2000" y="120"/>
                            </a:lnTo>
                            <a:lnTo>
                              <a:pt x="2000" y="178"/>
                            </a:lnTo>
                            <a:lnTo>
                              <a:pt x="2001" y="190"/>
                            </a:lnTo>
                            <a:lnTo>
                              <a:pt x="2001" y="255"/>
                            </a:lnTo>
                            <a:lnTo>
                              <a:pt x="2001" y="303"/>
                            </a:lnTo>
                            <a:lnTo>
                              <a:pt x="2001" y="345"/>
                            </a:lnTo>
                            <a:lnTo>
                              <a:pt x="2002" y="278"/>
                            </a:lnTo>
                            <a:lnTo>
                              <a:pt x="2002" y="254"/>
                            </a:lnTo>
                            <a:lnTo>
                              <a:pt x="2002" y="292"/>
                            </a:lnTo>
                            <a:lnTo>
                              <a:pt x="2002" y="202"/>
                            </a:lnTo>
                            <a:lnTo>
                              <a:pt x="2002" y="287"/>
                            </a:lnTo>
                            <a:lnTo>
                              <a:pt x="2003" y="372"/>
                            </a:lnTo>
                            <a:lnTo>
                              <a:pt x="2003" y="181"/>
                            </a:lnTo>
                            <a:lnTo>
                              <a:pt x="2003" y="202"/>
                            </a:lnTo>
                            <a:lnTo>
                              <a:pt x="2003" y="199"/>
                            </a:lnTo>
                            <a:lnTo>
                              <a:pt x="2003" y="244"/>
                            </a:lnTo>
                            <a:lnTo>
                              <a:pt x="2004" y="286"/>
                            </a:lnTo>
                            <a:lnTo>
                              <a:pt x="2004" y="296"/>
                            </a:lnTo>
                            <a:lnTo>
                              <a:pt x="2004" y="210"/>
                            </a:lnTo>
                            <a:lnTo>
                              <a:pt x="2004" y="277"/>
                            </a:lnTo>
                            <a:lnTo>
                              <a:pt x="2005" y="328"/>
                            </a:lnTo>
                            <a:lnTo>
                              <a:pt x="2005" y="403"/>
                            </a:lnTo>
                            <a:lnTo>
                              <a:pt x="2005" y="222"/>
                            </a:lnTo>
                            <a:lnTo>
                              <a:pt x="2006" y="201"/>
                            </a:lnTo>
                            <a:lnTo>
                              <a:pt x="2006" y="198"/>
                            </a:lnTo>
                            <a:lnTo>
                              <a:pt x="2006" y="257"/>
                            </a:lnTo>
                            <a:lnTo>
                              <a:pt x="2006" y="223"/>
                            </a:lnTo>
                            <a:lnTo>
                              <a:pt x="2006" y="205"/>
                            </a:lnTo>
                            <a:lnTo>
                              <a:pt x="2007" y="229"/>
                            </a:lnTo>
                            <a:lnTo>
                              <a:pt x="2007" y="192"/>
                            </a:lnTo>
                            <a:lnTo>
                              <a:pt x="2007" y="227"/>
                            </a:lnTo>
                            <a:lnTo>
                              <a:pt x="2007" y="352"/>
                            </a:lnTo>
                            <a:lnTo>
                              <a:pt x="2008" y="406"/>
                            </a:lnTo>
                            <a:lnTo>
                              <a:pt x="2008" y="349"/>
                            </a:lnTo>
                            <a:lnTo>
                              <a:pt x="2008" y="400"/>
                            </a:lnTo>
                            <a:lnTo>
                              <a:pt x="2008" y="393"/>
                            </a:lnTo>
                            <a:lnTo>
                              <a:pt x="2009" y="407"/>
                            </a:lnTo>
                            <a:lnTo>
                              <a:pt x="2009" y="406"/>
                            </a:lnTo>
                            <a:lnTo>
                              <a:pt x="2009" y="369"/>
                            </a:lnTo>
                            <a:lnTo>
                              <a:pt x="2009" y="320"/>
                            </a:lnTo>
                            <a:lnTo>
                              <a:pt x="2010" y="318"/>
                            </a:lnTo>
                            <a:lnTo>
                              <a:pt x="2010" y="307"/>
                            </a:lnTo>
                            <a:lnTo>
                              <a:pt x="2010" y="311"/>
                            </a:lnTo>
                            <a:lnTo>
                              <a:pt x="2010" y="280"/>
                            </a:lnTo>
                            <a:lnTo>
                              <a:pt x="2011" y="306"/>
                            </a:lnTo>
                            <a:lnTo>
                              <a:pt x="2011" y="364"/>
                            </a:lnTo>
                            <a:lnTo>
                              <a:pt x="2011" y="321"/>
                            </a:lnTo>
                            <a:lnTo>
                              <a:pt x="2011" y="353"/>
                            </a:lnTo>
                            <a:lnTo>
                              <a:pt x="2012" y="332"/>
                            </a:lnTo>
                            <a:lnTo>
                              <a:pt x="2012" y="377"/>
                            </a:lnTo>
                            <a:lnTo>
                              <a:pt x="2012" y="412"/>
                            </a:lnTo>
                            <a:lnTo>
                              <a:pt x="2013" y="366"/>
                            </a:lnTo>
                            <a:lnTo>
                              <a:pt x="2013" y="450"/>
                            </a:lnTo>
                            <a:lnTo>
                              <a:pt x="2013" y="487"/>
                            </a:lnTo>
                            <a:lnTo>
                              <a:pt x="2013" y="432"/>
                            </a:lnTo>
                            <a:lnTo>
                              <a:pt x="2013" y="442"/>
                            </a:lnTo>
                            <a:lnTo>
                              <a:pt x="2014" y="466"/>
                            </a:lnTo>
                            <a:lnTo>
                              <a:pt x="2014" y="467"/>
                            </a:lnTo>
                            <a:lnTo>
                              <a:pt x="2014" y="429"/>
                            </a:lnTo>
                            <a:lnTo>
                              <a:pt x="2014" y="438"/>
                            </a:lnTo>
                            <a:lnTo>
                              <a:pt x="2014" y="405"/>
                            </a:lnTo>
                            <a:lnTo>
                              <a:pt x="2015" y="421"/>
                            </a:lnTo>
                            <a:lnTo>
                              <a:pt x="2015" y="452"/>
                            </a:lnTo>
                            <a:lnTo>
                              <a:pt x="2015" y="447"/>
                            </a:lnTo>
                            <a:lnTo>
                              <a:pt x="2015" y="474"/>
                            </a:lnTo>
                            <a:lnTo>
                              <a:pt x="2015" y="449"/>
                            </a:lnTo>
                            <a:lnTo>
                              <a:pt x="2016" y="413"/>
                            </a:lnTo>
                            <a:lnTo>
                              <a:pt x="2016" y="375"/>
                            </a:lnTo>
                            <a:lnTo>
                              <a:pt x="2016" y="378"/>
                            </a:lnTo>
                            <a:lnTo>
                              <a:pt x="2016" y="371"/>
                            </a:lnTo>
                            <a:lnTo>
                              <a:pt x="2016" y="370"/>
                            </a:lnTo>
                            <a:lnTo>
                              <a:pt x="2017" y="418"/>
                            </a:lnTo>
                            <a:lnTo>
                              <a:pt x="2017" y="398"/>
                            </a:lnTo>
                            <a:lnTo>
                              <a:pt x="2017" y="429"/>
                            </a:lnTo>
                            <a:lnTo>
                              <a:pt x="2017" y="399"/>
                            </a:lnTo>
                            <a:lnTo>
                              <a:pt x="2017" y="344"/>
                            </a:lnTo>
                            <a:lnTo>
                              <a:pt x="2018" y="375"/>
                            </a:lnTo>
                            <a:lnTo>
                              <a:pt x="2018" y="356"/>
                            </a:lnTo>
                            <a:lnTo>
                              <a:pt x="2018" y="325"/>
                            </a:lnTo>
                            <a:lnTo>
                              <a:pt x="2018" y="323"/>
                            </a:lnTo>
                            <a:lnTo>
                              <a:pt x="2019" y="388"/>
                            </a:lnTo>
                            <a:lnTo>
                              <a:pt x="2019" y="331"/>
                            </a:lnTo>
                            <a:lnTo>
                              <a:pt x="2019" y="307"/>
                            </a:lnTo>
                            <a:lnTo>
                              <a:pt x="2019" y="345"/>
                            </a:lnTo>
                            <a:lnTo>
                              <a:pt x="2019" y="367"/>
                            </a:lnTo>
                            <a:lnTo>
                              <a:pt x="2020" y="276"/>
                            </a:lnTo>
                            <a:lnTo>
                              <a:pt x="2020" y="245"/>
                            </a:lnTo>
                            <a:lnTo>
                              <a:pt x="2021" y="350"/>
                            </a:lnTo>
                            <a:lnTo>
                              <a:pt x="2021" y="295"/>
                            </a:lnTo>
                            <a:lnTo>
                              <a:pt x="2021" y="256"/>
                            </a:lnTo>
                            <a:lnTo>
                              <a:pt x="2021" y="273"/>
                            </a:lnTo>
                            <a:lnTo>
                              <a:pt x="2022" y="340"/>
                            </a:lnTo>
                            <a:lnTo>
                              <a:pt x="2022" y="376"/>
                            </a:lnTo>
                            <a:lnTo>
                              <a:pt x="2022" y="303"/>
                            </a:lnTo>
                            <a:lnTo>
                              <a:pt x="2023" y="315"/>
                            </a:lnTo>
                            <a:lnTo>
                              <a:pt x="2023" y="349"/>
                            </a:lnTo>
                            <a:lnTo>
                              <a:pt x="2023" y="326"/>
                            </a:lnTo>
                            <a:lnTo>
                              <a:pt x="2023" y="317"/>
                            </a:lnTo>
                            <a:lnTo>
                              <a:pt x="2024" y="298"/>
                            </a:lnTo>
                            <a:lnTo>
                              <a:pt x="2024" y="326"/>
                            </a:lnTo>
                            <a:lnTo>
                              <a:pt x="2024" y="331"/>
                            </a:lnTo>
                            <a:lnTo>
                              <a:pt x="2024" y="276"/>
                            </a:lnTo>
                            <a:lnTo>
                              <a:pt x="2025" y="284"/>
                            </a:lnTo>
                            <a:lnTo>
                              <a:pt x="2025" y="275"/>
                            </a:lnTo>
                            <a:lnTo>
                              <a:pt x="2025" y="301"/>
                            </a:lnTo>
                            <a:lnTo>
                              <a:pt x="2025" y="293"/>
                            </a:lnTo>
                            <a:lnTo>
                              <a:pt x="2025" y="296"/>
                            </a:lnTo>
                            <a:lnTo>
                              <a:pt x="2025" y="298"/>
                            </a:lnTo>
                            <a:lnTo>
                              <a:pt x="2026" y="166"/>
                            </a:lnTo>
                            <a:lnTo>
                              <a:pt x="2026" y="203"/>
                            </a:lnTo>
                            <a:lnTo>
                              <a:pt x="2026" y="174"/>
                            </a:lnTo>
                            <a:lnTo>
                              <a:pt x="2027" y="206"/>
                            </a:lnTo>
                            <a:lnTo>
                              <a:pt x="2027" y="260"/>
                            </a:lnTo>
                            <a:lnTo>
                              <a:pt x="2027" y="255"/>
                            </a:lnTo>
                            <a:lnTo>
                              <a:pt x="2027" y="259"/>
                            </a:lnTo>
                            <a:lnTo>
                              <a:pt x="2028" y="178"/>
                            </a:lnTo>
                            <a:lnTo>
                              <a:pt x="2028" y="160"/>
                            </a:lnTo>
                            <a:lnTo>
                              <a:pt x="2028" y="184"/>
                            </a:lnTo>
                            <a:lnTo>
                              <a:pt x="2028" y="144"/>
                            </a:lnTo>
                            <a:lnTo>
                              <a:pt x="2029" y="117"/>
                            </a:lnTo>
                            <a:lnTo>
                              <a:pt x="2029" y="27"/>
                            </a:lnTo>
                            <a:lnTo>
                              <a:pt x="2029" y="84"/>
                            </a:lnTo>
                            <a:lnTo>
                              <a:pt x="2030" y="177"/>
                            </a:lnTo>
                            <a:lnTo>
                              <a:pt x="2030" y="167"/>
                            </a:lnTo>
                            <a:lnTo>
                              <a:pt x="2030" y="247"/>
                            </a:lnTo>
                            <a:lnTo>
                              <a:pt x="2031" y="252"/>
                            </a:lnTo>
                            <a:lnTo>
                              <a:pt x="2031" y="194"/>
                            </a:lnTo>
                            <a:lnTo>
                              <a:pt x="2031" y="210"/>
                            </a:lnTo>
                            <a:lnTo>
                              <a:pt x="2032" y="102"/>
                            </a:lnTo>
                            <a:lnTo>
                              <a:pt x="2032" y="84"/>
                            </a:lnTo>
                            <a:lnTo>
                              <a:pt x="2032" y="56"/>
                            </a:lnTo>
                            <a:lnTo>
                              <a:pt x="2032" y="76"/>
                            </a:lnTo>
                            <a:lnTo>
                              <a:pt x="2033" y="120"/>
                            </a:lnTo>
                            <a:lnTo>
                              <a:pt x="2033" y="193"/>
                            </a:lnTo>
                            <a:lnTo>
                              <a:pt x="2033" y="157"/>
                            </a:lnTo>
                            <a:lnTo>
                              <a:pt x="2033" y="109"/>
                            </a:lnTo>
                            <a:lnTo>
                              <a:pt x="2033" y="59"/>
                            </a:lnTo>
                            <a:lnTo>
                              <a:pt x="2034" y="145"/>
                            </a:lnTo>
                            <a:lnTo>
                              <a:pt x="2034" y="140"/>
                            </a:lnTo>
                            <a:lnTo>
                              <a:pt x="2034" y="73"/>
                            </a:lnTo>
                            <a:lnTo>
                              <a:pt x="2034" y="85"/>
                            </a:lnTo>
                            <a:lnTo>
                              <a:pt x="2034" y="85"/>
                            </a:lnTo>
                            <a:lnTo>
                              <a:pt x="2035" y="321"/>
                            </a:lnTo>
                            <a:lnTo>
                              <a:pt x="2035" y="188"/>
                            </a:lnTo>
                            <a:lnTo>
                              <a:pt x="2035" y="155"/>
                            </a:lnTo>
                            <a:lnTo>
                              <a:pt x="2036" y="203"/>
                            </a:lnTo>
                            <a:lnTo>
                              <a:pt x="2036" y="190"/>
                            </a:lnTo>
                            <a:lnTo>
                              <a:pt x="2036" y="180"/>
                            </a:lnTo>
                            <a:lnTo>
                              <a:pt x="2036" y="220"/>
                            </a:lnTo>
                            <a:lnTo>
                              <a:pt x="2036" y="256"/>
                            </a:lnTo>
                            <a:lnTo>
                              <a:pt x="2037" y="367"/>
                            </a:lnTo>
                            <a:lnTo>
                              <a:pt x="2037" y="184"/>
                            </a:lnTo>
                            <a:lnTo>
                              <a:pt x="2037" y="277"/>
                            </a:lnTo>
                            <a:lnTo>
                              <a:pt x="2037" y="246"/>
                            </a:lnTo>
                            <a:lnTo>
                              <a:pt x="2038" y="291"/>
                            </a:lnTo>
                            <a:lnTo>
                              <a:pt x="2038" y="344"/>
                            </a:lnTo>
                            <a:lnTo>
                              <a:pt x="2038" y="274"/>
                            </a:lnTo>
                            <a:lnTo>
                              <a:pt x="2038" y="265"/>
                            </a:lnTo>
                            <a:lnTo>
                              <a:pt x="2039" y="343"/>
                            </a:lnTo>
                            <a:lnTo>
                              <a:pt x="2039" y="353"/>
                            </a:lnTo>
                            <a:lnTo>
                              <a:pt x="2040" y="272"/>
                            </a:lnTo>
                            <a:lnTo>
                              <a:pt x="2040" y="247"/>
                            </a:lnTo>
                            <a:lnTo>
                              <a:pt x="2040" y="264"/>
                            </a:lnTo>
                            <a:lnTo>
                              <a:pt x="2040" y="302"/>
                            </a:lnTo>
                            <a:lnTo>
                              <a:pt x="2041" y="393"/>
                            </a:lnTo>
                            <a:lnTo>
                              <a:pt x="2041" y="378"/>
                            </a:lnTo>
                            <a:lnTo>
                              <a:pt x="2041" y="340"/>
                            </a:lnTo>
                            <a:lnTo>
                              <a:pt x="2041" y="347"/>
                            </a:lnTo>
                            <a:lnTo>
                              <a:pt x="2042" y="352"/>
                            </a:lnTo>
                            <a:lnTo>
                              <a:pt x="2042" y="388"/>
                            </a:lnTo>
                            <a:lnTo>
                              <a:pt x="2042" y="375"/>
                            </a:lnTo>
                            <a:lnTo>
                              <a:pt x="2042" y="385"/>
                            </a:lnTo>
                            <a:lnTo>
                              <a:pt x="2043" y="394"/>
                            </a:lnTo>
                            <a:lnTo>
                              <a:pt x="2043" y="387"/>
                            </a:lnTo>
                            <a:lnTo>
                              <a:pt x="2043" y="391"/>
                            </a:lnTo>
                            <a:lnTo>
                              <a:pt x="2043" y="407"/>
                            </a:lnTo>
                            <a:lnTo>
                              <a:pt x="2043" y="372"/>
                            </a:lnTo>
                            <a:lnTo>
                              <a:pt x="2044" y="359"/>
                            </a:lnTo>
                            <a:lnTo>
                              <a:pt x="2044" y="374"/>
                            </a:lnTo>
                            <a:lnTo>
                              <a:pt x="2044" y="335"/>
                            </a:lnTo>
                            <a:lnTo>
                              <a:pt x="2044" y="320"/>
                            </a:lnTo>
                            <a:lnTo>
                              <a:pt x="2045" y="355"/>
                            </a:lnTo>
                            <a:lnTo>
                              <a:pt x="2045" y="366"/>
                            </a:lnTo>
                            <a:lnTo>
                              <a:pt x="2045" y="396"/>
                            </a:lnTo>
                            <a:lnTo>
                              <a:pt x="2045" y="390"/>
                            </a:lnTo>
                            <a:lnTo>
                              <a:pt x="2046" y="348"/>
                            </a:lnTo>
                            <a:lnTo>
                              <a:pt x="2046" y="296"/>
                            </a:lnTo>
                            <a:lnTo>
                              <a:pt x="2046" y="320"/>
                            </a:lnTo>
                            <a:lnTo>
                              <a:pt x="2046" y="321"/>
                            </a:lnTo>
                            <a:lnTo>
                              <a:pt x="2047" y="342"/>
                            </a:lnTo>
                            <a:lnTo>
                              <a:pt x="2047" y="292"/>
                            </a:lnTo>
                            <a:lnTo>
                              <a:pt x="2047" y="289"/>
                            </a:lnTo>
                            <a:lnTo>
                              <a:pt x="2047" y="284"/>
                            </a:lnTo>
                            <a:lnTo>
                              <a:pt x="2047" y="306"/>
                            </a:lnTo>
                            <a:lnTo>
                              <a:pt x="2048" y="341"/>
                            </a:lnTo>
                            <a:lnTo>
                              <a:pt x="2048" y="369"/>
                            </a:lnTo>
                            <a:lnTo>
                              <a:pt x="2048" y="278"/>
                            </a:lnTo>
                            <a:lnTo>
                              <a:pt x="2048" y="321"/>
                            </a:lnTo>
                            <a:lnTo>
                              <a:pt x="2049" y="337"/>
                            </a:lnTo>
                            <a:lnTo>
                              <a:pt x="2049" y="367"/>
                            </a:lnTo>
                            <a:lnTo>
                              <a:pt x="2049" y="301"/>
                            </a:lnTo>
                            <a:lnTo>
                              <a:pt x="2049" y="325"/>
                            </a:lnTo>
                            <a:lnTo>
                              <a:pt x="2050" y="366"/>
                            </a:lnTo>
                            <a:lnTo>
                              <a:pt x="2050" y="302"/>
                            </a:lnTo>
                            <a:lnTo>
                              <a:pt x="2050" y="310"/>
                            </a:lnTo>
                            <a:lnTo>
                              <a:pt x="2050" y="335"/>
                            </a:lnTo>
                            <a:lnTo>
                              <a:pt x="2050" y="322"/>
                            </a:lnTo>
                            <a:lnTo>
                              <a:pt x="2051" y="341"/>
                            </a:lnTo>
                            <a:lnTo>
                              <a:pt x="2051" y="343"/>
                            </a:lnTo>
                            <a:lnTo>
                              <a:pt x="2051" y="298"/>
                            </a:lnTo>
                            <a:lnTo>
                              <a:pt x="2052" y="300"/>
                            </a:lnTo>
                            <a:lnTo>
                              <a:pt x="2052" y="326"/>
                            </a:lnTo>
                            <a:lnTo>
                              <a:pt x="2052" y="279"/>
                            </a:lnTo>
                            <a:lnTo>
                              <a:pt x="2052" y="242"/>
                            </a:lnTo>
                            <a:lnTo>
                              <a:pt x="2052" y="286"/>
                            </a:lnTo>
                            <a:lnTo>
                              <a:pt x="2052" y="261"/>
                            </a:lnTo>
                            <a:lnTo>
                              <a:pt x="2053" y="248"/>
                            </a:lnTo>
                            <a:lnTo>
                              <a:pt x="2053" y="236"/>
                            </a:lnTo>
                            <a:lnTo>
                              <a:pt x="2053" y="308"/>
                            </a:lnTo>
                            <a:lnTo>
                              <a:pt x="2053" y="272"/>
                            </a:lnTo>
                            <a:lnTo>
                              <a:pt x="2054" y="216"/>
                            </a:lnTo>
                            <a:lnTo>
                              <a:pt x="2054" y="191"/>
                            </a:lnTo>
                            <a:lnTo>
                              <a:pt x="2054" y="196"/>
                            </a:lnTo>
                            <a:lnTo>
                              <a:pt x="2054" y="190"/>
                            </a:lnTo>
                            <a:lnTo>
                              <a:pt x="2055" y="210"/>
                            </a:lnTo>
                            <a:lnTo>
                              <a:pt x="2055" y="269"/>
                            </a:lnTo>
                            <a:lnTo>
                              <a:pt x="2055" y="238"/>
                            </a:lnTo>
                            <a:lnTo>
                              <a:pt x="2055" y="215"/>
                            </a:lnTo>
                            <a:lnTo>
                              <a:pt x="2056" y="190"/>
                            </a:lnTo>
                            <a:lnTo>
                              <a:pt x="2056" y="220"/>
                            </a:lnTo>
                            <a:lnTo>
                              <a:pt x="2056" y="245"/>
                            </a:lnTo>
                            <a:lnTo>
                              <a:pt x="2056" y="325"/>
                            </a:lnTo>
                            <a:lnTo>
                              <a:pt x="2056" y="303"/>
                            </a:lnTo>
                            <a:lnTo>
                              <a:pt x="2057" y="287"/>
                            </a:lnTo>
                            <a:lnTo>
                              <a:pt x="2057" y="256"/>
                            </a:lnTo>
                            <a:lnTo>
                              <a:pt x="2057" y="263"/>
                            </a:lnTo>
                            <a:lnTo>
                              <a:pt x="2057" y="228"/>
                            </a:lnTo>
                            <a:lnTo>
                              <a:pt x="2058" y="276"/>
                            </a:lnTo>
                            <a:lnTo>
                              <a:pt x="2058" y="302"/>
                            </a:lnTo>
                            <a:lnTo>
                              <a:pt x="2058" y="254"/>
                            </a:lnTo>
                            <a:lnTo>
                              <a:pt x="2059" y="266"/>
                            </a:lnTo>
                            <a:lnTo>
                              <a:pt x="2059" y="312"/>
                            </a:lnTo>
                            <a:lnTo>
                              <a:pt x="2059" y="299"/>
                            </a:lnTo>
                            <a:lnTo>
                              <a:pt x="2060" y="223"/>
                            </a:lnTo>
                            <a:lnTo>
                              <a:pt x="2060" y="191"/>
                            </a:lnTo>
                            <a:lnTo>
                              <a:pt x="2060" y="147"/>
                            </a:lnTo>
                            <a:lnTo>
                              <a:pt x="2060" y="169"/>
                            </a:lnTo>
                            <a:lnTo>
                              <a:pt x="2061" y="150"/>
                            </a:lnTo>
                            <a:lnTo>
                              <a:pt x="2061" y="138"/>
                            </a:lnTo>
                            <a:lnTo>
                              <a:pt x="2061" y="138"/>
                            </a:lnTo>
                            <a:lnTo>
                              <a:pt x="2061" y="130"/>
                            </a:lnTo>
                            <a:lnTo>
                              <a:pt x="2062" y="178"/>
                            </a:lnTo>
                            <a:lnTo>
                              <a:pt x="2062" y="227"/>
                            </a:lnTo>
                            <a:lnTo>
                              <a:pt x="2062" y="118"/>
                            </a:lnTo>
                            <a:lnTo>
                              <a:pt x="2062" y="124"/>
                            </a:lnTo>
                            <a:lnTo>
                              <a:pt x="2063" y="144"/>
                            </a:lnTo>
                            <a:lnTo>
                              <a:pt x="2063" y="209"/>
                            </a:lnTo>
                            <a:lnTo>
                              <a:pt x="2063" y="176"/>
                            </a:lnTo>
                            <a:lnTo>
                              <a:pt x="2063" y="212"/>
                            </a:lnTo>
                            <a:lnTo>
                              <a:pt x="2064" y="197"/>
                            </a:lnTo>
                            <a:lnTo>
                              <a:pt x="2064" y="228"/>
                            </a:lnTo>
                            <a:lnTo>
                              <a:pt x="2064" y="294"/>
                            </a:lnTo>
                            <a:lnTo>
                              <a:pt x="2064" y="232"/>
                            </a:lnTo>
                            <a:lnTo>
                              <a:pt x="2065" y="145"/>
                            </a:lnTo>
                            <a:lnTo>
                              <a:pt x="2065" y="113"/>
                            </a:lnTo>
                            <a:lnTo>
                              <a:pt x="2065" y="124"/>
                            </a:lnTo>
                            <a:lnTo>
                              <a:pt x="2065" y="137"/>
                            </a:lnTo>
                            <a:lnTo>
                              <a:pt x="2066" y="259"/>
                            </a:lnTo>
                            <a:lnTo>
                              <a:pt x="2066" y="167"/>
                            </a:lnTo>
                            <a:lnTo>
                              <a:pt x="2066" y="75"/>
                            </a:lnTo>
                            <a:lnTo>
                              <a:pt x="2066" y="84"/>
                            </a:lnTo>
                            <a:lnTo>
                              <a:pt x="2066" y="140"/>
                            </a:lnTo>
                            <a:lnTo>
                              <a:pt x="2067" y="122"/>
                            </a:lnTo>
                            <a:lnTo>
                              <a:pt x="2067" y="162"/>
                            </a:lnTo>
                            <a:lnTo>
                              <a:pt x="2067" y="238"/>
                            </a:lnTo>
                            <a:lnTo>
                              <a:pt x="2067" y="206"/>
                            </a:lnTo>
                            <a:lnTo>
                              <a:pt x="2068" y="272"/>
                            </a:lnTo>
                            <a:lnTo>
                              <a:pt x="2068" y="286"/>
                            </a:lnTo>
                            <a:lnTo>
                              <a:pt x="2068" y="208"/>
                            </a:lnTo>
                            <a:lnTo>
                              <a:pt x="2068" y="231"/>
                            </a:lnTo>
                            <a:lnTo>
                              <a:pt x="2068" y="179"/>
                            </a:lnTo>
                            <a:lnTo>
                              <a:pt x="2069" y="248"/>
                            </a:lnTo>
                            <a:lnTo>
                              <a:pt x="2069" y="238"/>
                            </a:lnTo>
                            <a:lnTo>
                              <a:pt x="2069" y="195"/>
                            </a:lnTo>
                            <a:lnTo>
                              <a:pt x="2069" y="173"/>
                            </a:lnTo>
                            <a:lnTo>
                              <a:pt x="2070" y="288"/>
                            </a:lnTo>
                            <a:lnTo>
                              <a:pt x="2070" y="245"/>
                            </a:lnTo>
                            <a:lnTo>
                              <a:pt x="2070" y="252"/>
                            </a:lnTo>
                            <a:lnTo>
                              <a:pt x="2070" y="222"/>
                            </a:lnTo>
                            <a:lnTo>
                              <a:pt x="2070" y="240"/>
                            </a:lnTo>
                            <a:lnTo>
                              <a:pt x="2071" y="226"/>
                            </a:lnTo>
                            <a:lnTo>
                              <a:pt x="2071" y="251"/>
                            </a:lnTo>
                            <a:lnTo>
                              <a:pt x="2072" y="120"/>
                            </a:lnTo>
                            <a:lnTo>
                              <a:pt x="2072" y="169"/>
                            </a:lnTo>
                            <a:lnTo>
                              <a:pt x="2072" y="267"/>
                            </a:lnTo>
                            <a:lnTo>
                              <a:pt x="2072" y="303"/>
                            </a:lnTo>
                            <a:lnTo>
                              <a:pt x="2073" y="349"/>
                            </a:lnTo>
                            <a:lnTo>
                              <a:pt x="2073" y="326"/>
                            </a:lnTo>
                            <a:lnTo>
                              <a:pt x="2073" y="291"/>
                            </a:lnTo>
                            <a:lnTo>
                              <a:pt x="2073" y="309"/>
                            </a:lnTo>
                            <a:lnTo>
                              <a:pt x="2074" y="282"/>
                            </a:lnTo>
                            <a:lnTo>
                              <a:pt x="2074" y="263"/>
                            </a:lnTo>
                            <a:lnTo>
                              <a:pt x="2074" y="273"/>
                            </a:lnTo>
                            <a:lnTo>
                              <a:pt x="2074" y="253"/>
                            </a:lnTo>
                            <a:lnTo>
                              <a:pt x="2075" y="209"/>
                            </a:lnTo>
                            <a:lnTo>
                              <a:pt x="2075" y="228"/>
                            </a:lnTo>
                            <a:lnTo>
                              <a:pt x="2075" y="256"/>
                            </a:lnTo>
                            <a:lnTo>
                              <a:pt x="2075" y="339"/>
                            </a:lnTo>
                            <a:lnTo>
                              <a:pt x="2076" y="417"/>
                            </a:lnTo>
                            <a:lnTo>
                              <a:pt x="2076" y="323"/>
                            </a:lnTo>
                            <a:lnTo>
                              <a:pt x="2076" y="382"/>
                            </a:lnTo>
                            <a:lnTo>
                              <a:pt x="2077" y="297"/>
                            </a:lnTo>
                            <a:lnTo>
                              <a:pt x="2077" y="314"/>
                            </a:lnTo>
                            <a:lnTo>
                              <a:pt x="2077" y="281"/>
                            </a:lnTo>
                            <a:lnTo>
                              <a:pt x="2078" y="360"/>
                            </a:lnTo>
                            <a:lnTo>
                              <a:pt x="2078" y="155"/>
                            </a:lnTo>
                            <a:lnTo>
                              <a:pt x="2078" y="194"/>
                            </a:lnTo>
                            <a:lnTo>
                              <a:pt x="2079" y="335"/>
                            </a:lnTo>
                            <a:lnTo>
                              <a:pt x="2079" y="384"/>
                            </a:lnTo>
                            <a:lnTo>
                              <a:pt x="2079" y="274"/>
                            </a:lnTo>
                            <a:lnTo>
                              <a:pt x="2080" y="287"/>
                            </a:lnTo>
                            <a:lnTo>
                              <a:pt x="2080" y="378"/>
                            </a:lnTo>
                            <a:lnTo>
                              <a:pt x="2080" y="407"/>
                            </a:lnTo>
                            <a:lnTo>
                              <a:pt x="2080" y="464"/>
                            </a:lnTo>
                            <a:lnTo>
                              <a:pt x="2081" y="369"/>
                            </a:lnTo>
                            <a:lnTo>
                              <a:pt x="2081" y="332"/>
                            </a:lnTo>
                            <a:lnTo>
                              <a:pt x="2081" y="389"/>
                            </a:lnTo>
                            <a:lnTo>
                              <a:pt x="2081" y="433"/>
                            </a:lnTo>
                            <a:lnTo>
                              <a:pt x="2082" y="363"/>
                            </a:lnTo>
                            <a:lnTo>
                              <a:pt x="2082" y="336"/>
                            </a:lnTo>
                            <a:lnTo>
                              <a:pt x="2083" y="385"/>
                            </a:lnTo>
                            <a:lnTo>
                              <a:pt x="2083" y="412"/>
                            </a:lnTo>
                            <a:lnTo>
                              <a:pt x="2083" y="457"/>
                            </a:lnTo>
                            <a:lnTo>
                              <a:pt x="2083" y="412"/>
                            </a:lnTo>
                            <a:lnTo>
                              <a:pt x="2084" y="296"/>
                            </a:lnTo>
                            <a:lnTo>
                              <a:pt x="2084" y="280"/>
                            </a:lnTo>
                            <a:lnTo>
                              <a:pt x="2085" y="322"/>
                            </a:lnTo>
                            <a:lnTo>
                              <a:pt x="2085" y="378"/>
                            </a:lnTo>
                            <a:lnTo>
                              <a:pt x="2085" y="389"/>
                            </a:lnTo>
                            <a:lnTo>
                              <a:pt x="2085" y="345"/>
                            </a:lnTo>
                            <a:lnTo>
                              <a:pt x="2085" y="337"/>
                            </a:lnTo>
                            <a:lnTo>
                              <a:pt x="2086" y="311"/>
                            </a:lnTo>
                            <a:lnTo>
                              <a:pt x="2086" y="469"/>
                            </a:lnTo>
                            <a:lnTo>
                              <a:pt x="2086" y="295"/>
                            </a:lnTo>
                            <a:lnTo>
                              <a:pt x="2086" y="302"/>
                            </a:lnTo>
                            <a:lnTo>
                              <a:pt x="2087" y="286"/>
                            </a:lnTo>
                            <a:lnTo>
                              <a:pt x="2087" y="315"/>
                            </a:lnTo>
                            <a:lnTo>
                              <a:pt x="2087" y="239"/>
                            </a:lnTo>
                            <a:lnTo>
                              <a:pt x="2087" y="259"/>
                            </a:lnTo>
                            <a:lnTo>
                              <a:pt x="2088" y="372"/>
                            </a:lnTo>
                            <a:lnTo>
                              <a:pt x="2088" y="246"/>
                            </a:lnTo>
                            <a:lnTo>
                              <a:pt x="2088" y="208"/>
                            </a:lnTo>
                            <a:lnTo>
                              <a:pt x="2088" y="326"/>
                            </a:lnTo>
                            <a:lnTo>
                              <a:pt x="2089" y="325"/>
                            </a:lnTo>
                            <a:lnTo>
                              <a:pt x="2089" y="274"/>
                            </a:lnTo>
                            <a:lnTo>
                              <a:pt x="2089" y="418"/>
                            </a:lnTo>
                            <a:lnTo>
                              <a:pt x="2089" y="280"/>
                            </a:lnTo>
                            <a:lnTo>
                              <a:pt x="2090" y="401"/>
                            </a:lnTo>
                            <a:lnTo>
                              <a:pt x="2090" y="277"/>
                            </a:lnTo>
                            <a:lnTo>
                              <a:pt x="2090" y="249"/>
                            </a:lnTo>
                            <a:lnTo>
                              <a:pt x="2090" y="260"/>
                            </a:lnTo>
                            <a:lnTo>
                              <a:pt x="2091" y="251"/>
                            </a:lnTo>
                            <a:lnTo>
                              <a:pt x="2091" y="390"/>
                            </a:lnTo>
                            <a:lnTo>
                              <a:pt x="2091" y="235"/>
                            </a:lnTo>
                            <a:lnTo>
                              <a:pt x="2091" y="238"/>
                            </a:lnTo>
                            <a:lnTo>
                              <a:pt x="2092" y="192"/>
                            </a:lnTo>
                            <a:lnTo>
                              <a:pt x="2092" y="226"/>
                            </a:lnTo>
                            <a:lnTo>
                              <a:pt x="2092" y="230"/>
                            </a:lnTo>
                            <a:lnTo>
                              <a:pt x="2092" y="309"/>
                            </a:lnTo>
                            <a:lnTo>
                              <a:pt x="2093" y="372"/>
                            </a:lnTo>
                            <a:lnTo>
                              <a:pt x="2093" y="399"/>
                            </a:lnTo>
                            <a:lnTo>
                              <a:pt x="2093" y="297"/>
                            </a:lnTo>
                            <a:lnTo>
                              <a:pt x="2093" y="255"/>
                            </a:lnTo>
                            <a:lnTo>
                              <a:pt x="2094" y="300"/>
                            </a:lnTo>
                            <a:lnTo>
                              <a:pt x="2094" y="281"/>
                            </a:lnTo>
                            <a:lnTo>
                              <a:pt x="2094" y="267"/>
                            </a:lnTo>
                            <a:lnTo>
                              <a:pt x="2094" y="240"/>
                            </a:lnTo>
                            <a:lnTo>
                              <a:pt x="2095" y="203"/>
                            </a:lnTo>
                            <a:lnTo>
                              <a:pt x="2095" y="326"/>
                            </a:lnTo>
                            <a:lnTo>
                              <a:pt x="2095" y="270"/>
                            </a:lnTo>
                            <a:lnTo>
                              <a:pt x="2096" y="208"/>
                            </a:lnTo>
                            <a:lnTo>
                              <a:pt x="2096" y="221"/>
                            </a:lnTo>
                            <a:lnTo>
                              <a:pt x="2096" y="218"/>
                            </a:lnTo>
                            <a:lnTo>
                              <a:pt x="2096" y="268"/>
                            </a:lnTo>
                            <a:lnTo>
                              <a:pt x="2096" y="314"/>
                            </a:lnTo>
                            <a:lnTo>
                              <a:pt x="2097" y="383"/>
                            </a:lnTo>
                            <a:lnTo>
                              <a:pt x="2097" y="367"/>
                            </a:lnTo>
                            <a:lnTo>
                              <a:pt x="2097" y="256"/>
                            </a:lnTo>
                            <a:lnTo>
                              <a:pt x="2097" y="199"/>
                            </a:lnTo>
                            <a:lnTo>
                              <a:pt x="2098" y="217"/>
                            </a:lnTo>
                            <a:lnTo>
                              <a:pt x="2098" y="244"/>
                            </a:lnTo>
                            <a:lnTo>
                              <a:pt x="2098" y="272"/>
                            </a:lnTo>
                            <a:lnTo>
                              <a:pt x="2098" y="242"/>
                            </a:lnTo>
                            <a:lnTo>
                              <a:pt x="2098" y="261"/>
                            </a:lnTo>
                            <a:lnTo>
                              <a:pt x="2099" y="237"/>
                            </a:lnTo>
                            <a:lnTo>
                              <a:pt x="2099" y="197"/>
                            </a:lnTo>
                            <a:lnTo>
                              <a:pt x="2099" y="189"/>
                            </a:lnTo>
                            <a:lnTo>
                              <a:pt x="2100" y="295"/>
                            </a:lnTo>
                            <a:lnTo>
                              <a:pt x="2100" y="232"/>
                            </a:lnTo>
                            <a:lnTo>
                              <a:pt x="2100" y="181"/>
                            </a:lnTo>
                            <a:lnTo>
                              <a:pt x="2101" y="163"/>
                            </a:lnTo>
                            <a:lnTo>
                              <a:pt x="2101" y="146"/>
                            </a:lnTo>
                            <a:lnTo>
                              <a:pt x="2101" y="101"/>
                            </a:lnTo>
                            <a:lnTo>
                              <a:pt x="2101" y="145"/>
                            </a:lnTo>
                            <a:lnTo>
                              <a:pt x="2102" y="200"/>
                            </a:lnTo>
                            <a:lnTo>
                              <a:pt x="2102" y="323"/>
                            </a:lnTo>
                            <a:lnTo>
                              <a:pt x="2102" y="332"/>
                            </a:lnTo>
                            <a:lnTo>
                              <a:pt x="2103" y="240"/>
                            </a:lnTo>
                            <a:lnTo>
                              <a:pt x="2103" y="238"/>
                            </a:lnTo>
                            <a:lnTo>
                              <a:pt x="2103" y="325"/>
                            </a:lnTo>
                            <a:lnTo>
                              <a:pt x="2104" y="315"/>
                            </a:lnTo>
                            <a:lnTo>
                              <a:pt x="2104" y="217"/>
                            </a:lnTo>
                            <a:lnTo>
                              <a:pt x="2104" y="233"/>
                            </a:lnTo>
                            <a:lnTo>
                              <a:pt x="2105" y="193"/>
                            </a:lnTo>
                            <a:lnTo>
                              <a:pt x="2105" y="225"/>
                            </a:lnTo>
                            <a:lnTo>
                              <a:pt x="2106" y="337"/>
                            </a:lnTo>
                            <a:lnTo>
                              <a:pt x="2106" y="393"/>
                            </a:lnTo>
                            <a:lnTo>
                              <a:pt x="2106" y="379"/>
                            </a:lnTo>
                            <a:lnTo>
                              <a:pt x="2106" y="463"/>
                            </a:lnTo>
                            <a:lnTo>
                              <a:pt x="2106" y="411"/>
                            </a:lnTo>
                            <a:lnTo>
                              <a:pt x="2107" y="278"/>
                            </a:lnTo>
                            <a:lnTo>
                              <a:pt x="2107" y="246"/>
                            </a:lnTo>
                            <a:lnTo>
                              <a:pt x="2107" y="261"/>
                            </a:lnTo>
                            <a:lnTo>
                              <a:pt x="2107" y="198"/>
                            </a:lnTo>
                            <a:lnTo>
                              <a:pt x="2108" y="195"/>
                            </a:lnTo>
                            <a:lnTo>
                              <a:pt x="2108" y="163"/>
                            </a:lnTo>
                            <a:lnTo>
                              <a:pt x="2108" y="182"/>
                            </a:lnTo>
                            <a:lnTo>
                              <a:pt x="2108" y="224"/>
                            </a:lnTo>
                            <a:lnTo>
                              <a:pt x="2108" y="235"/>
                            </a:lnTo>
                            <a:lnTo>
                              <a:pt x="2109" y="233"/>
                            </a:lnTo>
                            <a:lnTo>
                              <a:pt x="2109" y="256"/>
                            </a:lnTo>
                            <a:lnTo>
                              <a:pt x="2109" y="412"/>
                            </a:lnTo>
                            <a:lnTo>
                              <a:pt x="2110" y="427"/>
                            </a:lnTo>
                            <a:lnTo>
                              <a:pt x="2110" y="325"/>
                            </a:lnTo>
                            <a:lnTo>
                              <a:pt x="2110" y="424"/>
                            </a:lnTo>
                            <a:lnTo>
                              <a:pt x="2110" y="478"/>
                            </a:lnTo>
                            <a:lnTo>
                              <a:pt x="2110" y="390"/>
                            </a:lnTo>
                            <a:lnTo>
                              <a:pt x="2111" y="403"/>
                            </a:lnTo>
                            <a:lnTo>
                              <a:pt x="2111" y="409"/>
                            </a:lnTo>
                            <a:lnTo>
                              <a:pt x="2111" y="423"/>
                            </a:lnTo>
                            <a:lnTo>
                              <a:pt x="2111" y="410"/>
                            </a:lnTo>
                            <a:lnTo>
                              <a:pt x="2112" y="420"/>
                            </a:lnTo>
                            <a:lnTo>
                              <a:pt x="2112" y="314"/>
                            </a:lnTo>
                            <a:lnTo>
                              <a:pt x="2112" y="370"/>
                            </a:lnTo>
                            <a:lnTo>
                              <a:pt x="2112" y="378"/>
                            </a:lnTo>
                            <a:lnTo>
                              <a:pt x="2113" y="363"/>
                            </a:lnTo>
                            <a:lnTo>
                              <a:pt x="2113" y="374"/>
                            </a:lnTo>
                            <a:lnTo>
                              <a:pt x="2113" y="320"/>
                            </a:lnTo>
                            <a:lnTo>
                              <a:pt x="2114" y="337"/>
                            </a:lnTo>
                            <a:lnTo>
                              <a:pt x="2114" y="270"/>
                            </a:lnTo>
                            <a:lnTo>
                              <a:pt x="2114" y="278"/>
                            </a:lnTo>
                            <a:lnTo>
                              <a:pt x="2114" y="355"/>
                            </a:lnTo>
                            <a:lnTo>
                              <a:pt x="2115" y="315"/>
                            </a:lnTo>
                            <a:lnTo>
                              <a:pt x="2115" y="328"/>
                            </a:lnTo>
                            <a:lnTo>
                              <a:pt x="2115" y="323"/>
                            </a:lnTo>
                            <a:lnTo>
                              <a:pt x="2115" y="269"/>
                            </a:lnTo>
                            <a:lnTo>
                              <a:pt x="2116" y="329"/>
                            </a:lnTo>
                            <a:lnTo>
                              <a:pt x="2116" y="368"/>
                            </a:lnTo>
                            <a:lnTo>
                              <a:pt x="2117" y="401"/>
                            </a:lnTo>
                            <a:lnTo>
                              <a:pt x="2117" y="379"/>
                            </a:lnTo>
                            <a:lnTo>
                              <a:pt x="2117" y="293"/>
                            </a:lnTo>
                            <a:lnTo>
                              <a:pt x="2117" y="282"/>
                            </a:lnTo>
                            <a:lnTo>
                              <a:pt x="2118" y="355"/>
                            </a:lnTo>
                            <a:lnTo>
                              <a:pt x="2118" y="313"/>
                            </a:lnTo>
                            <a:lnTo>
                              <a:pt x="2118" y="325"/>
                            </a:lnTo>
                            <a:lnTo>
                              <a:pt x="2118" y="291"/>
                            </a:lnTo>
                            <a:lnTo>
                              <a:pt x="2119" y="303"/>
                            </a:lnTo>
                            <a:lnTo>
                              <a:pt x="2119" y="296"/>
                            </a:lnTo>
                            <a:lnTo>
                              <a:pt x="2119" y="410"/>
                            </a:lnTo>
                            <a:lnTo>
                              <a:pt x="2119" y="347"/>
                            </a:lnTo>
                            <a:lnTo>
                              <a:pt x="2120" y="247"/>
                            </a:lnTo>
                            <a:lnTo>
                              <a:pt x="2120" y="319"/>
                            </a:lnTo>
                            <a:lnTo>
                              <a:pt x="2120" y="375"/>
                            </a:lnTo>
                            <a:lnTo>
                              <a:pt x="2121" y="196"/>
                            </a:lnTo>
                            <a:lnTo>
                              <a:pt x="2121" y="255"/>
                            </a:lnTo>
                            <a:lnTo>
                              <a:pt x="2121" y="309"/>
                            </a:lnTo>
                            <a:lnTo>
                              <a:pt x="2121" y="307"/>
                            </a:lnTo>
                            <a:lnTo>
                              <a:pt x="2121" y="291"/>
                            </a:lnTo>
                            <a:lnTo>
                              <a:pt x="2122" y="393"/>
                            </a:lnTo>
                            <a:lnTo>
                              <a:pt x="2122" y="307"/>
                            </a:lnTo>
                            <a:lnTo>
                              <a:pt x="2122" y="267"/>
                            </a:lnTo>
                            <a:lnTo>
                              <a:pt x="2122" y="194"/>
                            </a:lnTo>
                            <a:lnTo>
                              <a:pt x="2123" y="259"/>
                            </a:lnTo>
                            <a:lnTo>
                              <a:pt x="2123" y="319"/>
                            </a:lnTo>
                            <a:lnTo>
                              <a:pt x="2123" y="305"/>
                            </a:lnTo>
                            <a:lnTo>
                              <a:pt x="2123" y="249"/>
                            </a:lnTo>
                            <a:lnTo>
                              <a:pt x="2123" y="287"/>
                            </a:lnTo>
                            <a:lnTo>
                              <a:pt x="2124" y="259"/>
                            </a:lnTo>
                            <a:lnTo>
                              <a:pt x="2124" y="306"/>
                            </a:lnTo>
                            <a:lnTo>
                              <a:pt x="2124" y="297"/>
                            </a:lnTo>
                            <a:lnTo>
                              <a:pt x="2124" y="316"/>
                            </a:lnTo>
                            <a:lnTo>
                              <a:pt x="2125" y="325"/>
                            </a:lnTo>
                            <a:lnTo>
                              <a:pt x="2125" y="235"/>
                            </a:lnTo>
                            <a:lnTo>
                              <a:pt x="2125" y="165"/>
                            </a:lnTo>
                            <a:lnTo>
                              <a:pt x="2125" y="188"/>
                            </a:lnTo>
                            <a:lnTo>
                              <a:pt x="2126" y="165"/>
                            </a:lnTo>
                            <a:lnTo>
                              <a:pt x="2126" y="168"/>
                            </a:lnTo>
                            <a:lnTo>
                              <a:pt x="2126" y="226"/>
                            </a:lnTo>
                            <a:lnTo>
                              <a:pt x="2126" y="210"/>
                            </a:lnTo>
                            <a:lnTo>
                              <a:pt x="2127" y="242"/>
                            </a:lnTo>
                            <a:lnTo>
                              <a:pt x="2127" y="274"/>
                            </a:lnTo>
                            <a:lnTo>
                              <a:pt x="2127" y="305"/>
                            </a:lnTo>
                            <a:lnTo>
                              <a:pt x="2128" y="339"/>
                            </a:lnTo>
                            <a:lnTo>
                              <a:pt x="2128" y="307"/>
                            </a:lnTo>
                            <a:lnTo>
                              <a:pt x="2128" y="234"/>
                            </a:lnTo>
                            <a:lnTo>
                              <a:pt x="2129" y="187"/>
                            </a:lnTo>
                            <a:lnTo>
                              <a:pt x="2129" y="212"/>
                            </a:lnTo>
                            <a:lnTo>
                              <a:pt x="2129" y="200"/>
                            </a:lnTo>
                            <a:lnTo>
                              <a:pt x="2129" y="193"/>
                            </a:lnTo>
                            <a:lnTo>
                              <a:pt x="2129" y="170"/>
                            </a:lnTo>
                            <a:lnTo>
                              <a:pt x="2130" y="257"/>
                            </a:lnTo>
                            <a:lnTo>
                              <a:pt x="2130" y="278"/>
                            </a:lnTo>
                            <a:lnTo>
                              <a:pt x="2130" y="324"/>
                            </a:lnTo>
                            <a:lnTo>
                              <a:pt x="2130" y="273"/>
                            </a:lnTo>
                            <a:lnTo>
                              <a:pt x="2130" y="259"/>
                            </a:lnTo>
                            <a:lnTo>
                              <a:pt x="2131" y="226"/>
                            </a:lnTo>
                            <a:lnTo>
                              <a:pt x="2131" y="372"/>
                            </a:lnTo>
                            <a:lnTo>
                              <a:pt x="2131" y="305"/>
                            </a:lnTo>
                            <a:lnTo>
                              <a:pt x="2132" y="222"/>
                            </a:lnTo>
                            <a:lnTo>
                              <a:pt x="2132" y="217"/>
                            </a:lnTo>
                            <a:lnTo>
                              <a:pt x="2132" y="264"/>
                            </a:lnTo>
                            <a:lnTo>
                              <a:pt x="2132" y="239"/>
                            </a:lnTo>
                            <a:lnTo>
                              <a:pt x="2133" y="348"/>
                            </a:lnTo>
                            <a:lnTo>
                              <a:pt x="2133" y="347"/>
                            </a:lnTo>
                            <a:lnTo>
                              <a:pt x="2134" y="288"/>
                            </a:lnTo>
                            <a:lnTo>
                              <a:pt x="2134" y="319"/>
                            </a:lnTo>
                            <a:lnTo>
                              <a:pt x="2134" y="415"/>
                            </a:lnTo>
                            <a:lnTo>
                              <a:pt x="2134" y="468"/>
                            </a:lnTo>
                            <a:lnTo>
                              <a:pt x="2135" y="383"/>
                            </a:lnTo>
                            <a:lnTo>
                              <a:pt x="2135" y="389"/>
                            </a:lnTo>
                            <a:lnTo>
                              <a:pt x="2135" y="344"/>
                            </a:lnTo>
                            <a:lnTo>
                              <a:pt x="2135" y="340"/>
                            </a:lnTo>
                            <a:lnTo>
                              <a:pt x="2136" y="352"/>
                            </a:lnTo>
                            <a:lnTo>
                              <a:pt x="2136" y="370"/>
                            </a:lnTo>
                            <a:lnTo>
                              <a:pt x="2136" y="337"/>
                            </a:lnTo>
                            <a:lnTo>
                              <a:pt x="2136" y="345"/>
                            </a:lnTo>
                            <a:lnTo>
                              <a:pt x="2136" y="361"/>
                            </a:lnTo>
                            <a:lnTo>
                              <a:pt x="2137" y="331"/>
                            </a:lnTo>
                            <a:lnTo>
                              <a:pt x="2137" y="391"/>
                            </a:lnTo>
                            <a:lnTo>
                              <a:pt x="2137" y="398"/>
                            </a:lnTo>
                            <a:lnTo>
                              <a:pt x="2137" y="428"/>
                            </a:lnTo>
                            <a:lnTo>
                              <a:pt x="2138" y="408"/>
                            </a:lnTo>
                            <a:lnTo>
                              <a:pt x="2138" y="448"/>
                            </a:lnTo>
                            <a:lnTo>
                              <a:pt x="2138" y="312"/>
                            </a:lnTo>
                            <a:lnTo>
                              <a:pt x="2138" y="370"/>
                            </a:lnTo>
                            <a:lnTo>
                              <a:pt x="2138" y="369"/>
                            </a:lnTo>
                            <a:lnTo>
                              <a:pt x="2139" y="417"/>
                            </a:lnTo>
                            <a:lnTo>
                              <a:pt x="2139" y="470"/>
                            </a:lnTo>
                            <a:lnTo>
                              <a:pt x="2139" y="456"/>
                            </a:lnTo>
                            <a:lnTo>
                              <a:pt x="2139" y="480"/>
                            </a:lnTo>
                            <a:lnTo>
                              <a:pt x="2140" y="486"/>
                            </a:lnTo>
                            <a:lnTo>
                              <a:pt x="2140" y="365"/>
                            </a:lnTo>
                            <a:lnTo>
                              <a:pt x="2140" y="459"/>
                            </a:lnTo>
                            <a:lnTo>
                              <a:pt x="2141" y="404"/>
                            </a:lnTo>
                            <a:lnTo>
                              <a:pt x="2141" y="456"/>
                            </a:lnTo>
                            <a:lnTo>
                              <a:pt x="2141" y="500"/>
                            </a:lnTo>
                            <a:lnTo>
                              <a:pt x="2141" y="479"/>
                            </a:lnTo>
                            <a:lnTo>
                              <a:pt x="2142" y="416"/>
                            </a:lnTo>
                            <a:lnTo>
                              <a:pt x="2142" y="418"/>
                            </a:lnTo>
                            <a:lnTo>
                              <a:pt x="2142" y="370"/>
                            </a:lnTo>
                            <a:lnTo>
                              <a:pt x="2142" y="357"/>
                            </a:lnTo>
                            <a:lnTo>
                              <a:pt x="2143" y="294"/>
                            </a:lnTo>
                            <a:lnTo>
                              <a:pt x="2143" y="321"/>
                            </a:lnTo>
                            <a:lnTo>
                              <a:pt x="2143" y="281"/>
                            </a:lnTo>
                            <a:lnTo>
                              <a:pt x="2143" y="314"/>
                            </a:lnTo>
                            <a:lnTo>
                              <a:pt x="2144" y="282"/>
                            </a:lnTo>
                            <a:lnTo>
                              <a:pt x="2144" y="379"/>
                            </a:lnTo>
                            <a:lnTo>
                              <a:pt x="2144" y="347"/>
                            </a:lnTo>
                            <a:lnTo>
                              <a:pt x="2144" y="312"/>
                            </a:lnTo>
                            <a:lnTo>
                              <a:pt x="2145" y="381"/>
                            </a:lnTo>
                            <a:lnTo>
                              <a:pt x="2145" y="372"/>
                            </a:lnTo>
                            <a:lnTo>
                              <a:pt x="2145" y="398"/>
                            </a:lnTo>
                            <a:lnTo>
                              <a:pt x="2145" y="430"/>
                            </a:lnTo>
                            <a:lnTo>
                              <a:pt x="2146" y="369"/>
                            </a:lnTo>
                            <a:lnTo>
                              <a:pt x="2146" y="405"/>
                            </a:lnTo>
                            <a:lnTo>
                              <a:pt x="2146" y="361"/>
                            </a:lnTo>
                            <a:lnTo>
                              <a:pt x="2146" y="346"/>
                            </a:lnTo>
                            <a:lnTo>
                              <a:pt x="2147" y="350"/>
                            </a:lnTo>
                            <a:lnTo>
                              <a:pt x="2147" y="343"/>
                            </a:lnTo>
                            <a:lnTo>
                              <a:pt x="2147" y="372"/>
                            </a:lnTo>
                            <a:lnTo>
                              <a:pt x="2147" y="320"/>
                            </a:lnTo>
                            <a:lnTo>
                              <a:pt x="2148" y="333"/>
                            </a:lnTo>
                            <a:lnTo>
                              <a:pt x="2148" y="338"/>
                            </a:lnTo>
                            <a:lnTo>
                              <a:pt x="2148" y="336"/>
                            </a:lnTo>
                            <a:lnTo>
                              <a:pt x="2148" y="345"/>
                            </a:lnTo>
                            <a:lnTo>
                              <a:pt x="2148" y="383"/>
                            </a:lnTo>
                            <a:lnTo>
                              <a:pt x="2149" y="306"/>
                            </a:lnTo>
                            <a:lnTo>
                              <a:pt x="2149" y="241"/>
                            </a:lnTo>
                            <a:lnTo>
                              <a:pt x="2149" y="226"/>
                            </a:lnTo>
                            <a:lnTo>
                              <a:pt x="2149" y="313"/>
                            </a:lnTo>
                            <a:lnTo>
                              <a:pt x="2149" y="295"/>
                            </a:lnTo>
                            <a:lnTo>
                              <a:pt x="2150" y="251"/>
                            </a:lnTo>
                            <a:lnTo>
                              <a:pt x="2150" y="304"/>
                            </a:lnTo>
                            <a:lnTo>
                              <a:pt x="2150" y="318"/>
                            </a:lnTo>
                            <a:lnTo>
                              <a:pt x="2150" y="256"/>
                            </a:lnTo>
                            <a:lnTo>
                              <a:pt x="2151" y="274"/>
                            </a:lnTo>
                            <a:lnTo>
                              <a:pt x="2151" y="304"/>
                            </a:lnTo>
                            <a:lnTo>
                              <a:pt x="2151" y="343"/>
                            </a:lnTo>
                            <a:lnTo>
                              <a:pt x="2152" y="368"/>
                            </a:lnTo>
                            <a:lnTo>
                              <a:pt x="2152" y="356"/>
                            </a:lnTo>
                            <a:lnTo>
                              <a:pt x="2152" y="257"/>
                            </a:lnTo>
                            <a:lnTo>
                              <a:pt x="2152" y="244"/>
                            </a:lnTo>
                            <a:lnTo>
                              <a:pt x="2152" y="264"/>
                            </a:lnTo>
                            <a:lnTo>
                              <a:pt x="2153" y="222"/>
                            </a:lnTo>
                            <a:lnTo>
                              <a:pt x="2153" y="250"/>
                            </a:lnTo>
                            <a:lnTo>
                              <a:pt x="2153" y="183"/>
                            </a:lnTo>
                            <a:lnTo>
                              <a:pt x="2153" y="263"/>
                            </a:lnTo>
                            <a:lnTo>
                              <a:pt x="2154" y="300"/>
                            </a:lnTo>
                            <a:lnTo>
                              <a:pt x="2154" y="232"/>
                            </a:lnTo>
                            <a:lnTo>
                              <a:pt x="2154" y="187"/>
                            </a:lnTo>
                            <a:lnTo>
                              <a:pt x="2154" y="177"/>
                            </a:lnTo>
                            <a:lnTo>
                              <a:pt x="2154" y="279"/>
                            </a:lnTo>
                            <a:lnTo>
                              <a:pt x="2155" y="299"/>
                            </a:lnTo>
                            <a:lnTo>
                              <a:pt x="2155" y="216"/>
                            </a:lnTo>
                            <a:lnTo>
                              <a:pt x="2155" y="152"/>
                            </a:lnTo>
                            <a:lnTo>
                              <a:pt x="2156" y="85"/>
                            </a:lnTo>
                            <a:lnTo>
                              <a:pt x="2156" y="164"/>
                            </a:lnTo>
                            <a:lnTo>
                              <a:pt x="2156" y="45"/>
                            </a:lnTo>
                            <a:lnTo>
                              <a:pt x="2157" y="23"/>
                            </a:lnTo>
                            <a:lnTo>
                              <a:pt x="2157" y="71"/>
                            </a:lnTo>
                            <a:lnTo>
                              <a:pt x="2157" y="128"/>
                            </a:lnTo>
                            <a:lnTo>
                              <a:pt x="2158" y="204"/>
                            </a:lnTo>
                            <a:lnTo>
                              <a:pt x="2158" y="170"/>
                            </a:lnTo>
                            <a:lnTo>
                              <a:pt x="2158" y="126"/>
                            </a:lnTo>
                            <a:lnTo>
                              <a:pt x="2158" y="208"/>
                            </a:lnTo>
                            <a:lnTo>
                              <a:pt x="2159" y="209"/>
                            </a:lnTo>
                            <a:lnTo>
                              <a:pt x="2159" y="200"/>
                            </a:lnTo>
                            <a:lnTo>
                              <a:pt x="2159" y="218"/>
                            </a:lnTo>
                            <a:lnTo>
                              <a:pt x="2159" y="121"/>
                            </a:lnTo>
                            <a:lnTo>
                              <a:pt x="2160" y="228"/>
                            </a:lnTo>
                            <a:lnTo>
                              <a:pt x="2160" y="250"/>
                            </a:lnTo>
                            <a:lnTo>
                              <a:pt x="2160" y="282"/>
                            </a:lnTo>
                            <a:lnTo>
                              <a:pt x="2161" y="294"/>
                            </a:lnTo>
                            <a:lnTo>
                              <a:pt x="2161" y="268"/>
                            </a:lnTo>
                            <a:lnTo>
                              <a:pt x="2161" y="236"/>
                            </a:lnTo>
                            <a:lnTo>
                              <a:pt x="2161" y="220"/>
                            </a:lnTo>
                            <a:lnTo>
                              <a:pt x="2162" y="239"/>
                            </a:lnTo>
                            <a:lnTo>
                              <a:pt x="2162" y="271"/>
                            </a:lnTo>
                            <a:lnTo>
                              <a:pt x="2162" y="155"/>
                            </a:lnTo>
                            <a:lnTo>
                              <a:pt x="2162" y="146"/>
                            </a:lnTo>
                            <a:lnTo>
                              <a:pt x="2163" y="260"/>
                            </a:lnTo>
                            <a:lnTo>
                              <a:pt x="2163" y="244"/>
                            </a:lnTo>
                            <a:lnTo>
                              <a:pt x="2163" y="224"/>
                            </a:lnTo>
                            <a:lnTo>
                              <a:pt x="2164" y="255"/>
                            </a:lnTo>
                            <a:lnTo>
                              <a:pt x="2164" y="228"/>
                            </a:lnTo>
                            <a:lnTo>
                              <a:pt x="2164" y="309"/>
                            </a:lnTo>
                            <a:lnTo>
                              <a:pt x="2164" y="246"/>
                            </a:lnTo>
                            <a:lnTo>
                              <a:pt x="2165" y="184"/>
                            </a:lnTo>
                            <a:lnTo>
                              <a:pt x="2165" y="200"/>
                            </a:lnTo>
                            <a:lnTo>
                              <a:pt x="2165" y="201"/>
                            </a:lnTo>
                            <a:lnTo>
                              <a:pt x="2165" y="284"/>
                            </a:lnTo>
                            <a:lnTo>
                              <a:pt x="2166" y="253"/>
                            </a:lnTo>
                            <a:lnTo>
                              <a:pt x="2166" y="275"/>
                            </a:lnTo>
                            <a:lnTo>
                              <a:pt x="2166" y="411"/>
                            </a:lnTo>
                            <a:lnTo>
                              <a:pt x="2166" y="414"/>
                            </a:lnTo>
                            <a:lnTo>
                              <a:pt x="2167" y="252"/>
                            </a:lnTo>
                            <a:lnTo>
                              <a:pt x="2167" y="253"/>
                            </a:lnTo>
                            <a:lnTo>
                              <a:pt x="2168" y="333"/>
                            </a:lnTo>
                            <a:lnTo>
                              <a:pt x="2168" y="365"/>
                            </a:lnTo>
                            <a:lnTo>
                              <a:pt x="2168" y="461"/>
                            </a:lnTo>
                            <a:lnTo>
                              <a:pt x="2168" y="414"/>
                            </a:lnTo>
                            <a:lnTo>
                              <a:pt x="2168" y="350"/>
                            </a:lnTo>
                            <a:lnTo>
                              <a:pt x="2169" y="347"/>
                            </a:lnTo>
                            <a:lnTo>
                              <a:pt x="2169" y="351"/>
                            </a:lnTo>
                            <a:lnTo>
                              <a:pt x="2169" y="369"/>
                            </a:lnTo>
                            <a:lnTo>
                              <a:pt x="2169" y="401"/>
                            </a:lnTo>
                            <a:lnTo>
                              <a:pt x="2170" y="370"/>
                            </a:lnTo>
                            <a:lnTo>
                              <a:pt x="2170" y="362"/>
                            </a:lnTo>
                            <a:lnTo>
                              <a:pt x="2170" y="347"/>
                            </a:lnTo>
                            <a:lnTo>
                              <a:pt x="2170" y="353"/>
                            </a:lnTo>
                            <a:lnTo>
                              <a:pt x="2170" y="379"/>
                            </a:lnTo>
                            <a:lnTo>
                              <a:pt x="2171" y="253"/>
                            </a:lnTo>
                            <a:lnTo>
                              <a:pt x="2171" y="311"/>
                            </a:lnTo>
                            <a:lnTo>
                              <a:pt x="2171" y="317"/>
                            </a:lnTo>
                            <a:lnTo>
                              <a:pt x="2171" y="466"/>
                            </a:lnTo>
                            <a:lnTo>
                              <a:pt x="2172" y="511"/>
                            </a:lnTo>
                            <a:lnTo>
                              <a:pt x="2172" y="262"/>
                            </a:lnTo>
                            <a:lnTo>
                              <a:pt x="2172" y="279"/>
                            </a:lnTo>
                            <a:lnTo>
                              <a:pt x="2173" y="509"/>
                            </a:lnTo>
                            <a:lnTo>
                              <a:pt x="2173" y="387"/>
                            </a:lnTo>
                            <a:lnTo>
                              <a:pt x="2173" y="269"/>
                            </a:lnTo>
                            <a:lnTo>
                              <a:pt x="2174" y="239"/>
                            </a:lnTo>
                            <a:lnTo>
                              <a:pt x="2174" y="336"/>
                            </a:lnTo>
                            <a:lnTo>
                              <a:pt x="2174" y="312"/>
                            </a:lnTo>
                            <a:lnTo>
                              <a:pt x="2174" y="400"/>
                            </a:lnTo>
                            <a:lnTo>
                              <a:pt x="2174" y="324"/>
                            </a:lnTo>
                            <a:lnTo>
                              <a:pt x="2175" y="348"/>
                            </a:lnTo>
                            <a:lnTo>
                              <a:pt x="2175" y="488"/>
                            </a:lnTo>
                            <a:lnTo>
                              <a:pt x="2175" y="489"/>
                            </a:lnTo>
                            <a:lnTo>
                              <a:pt x="2175" y="345"/>
                            </a:lnTo>
                            <a:lnTo>
                              <a:pt x="2176" y="298"/>
                            </a:lnTo>
                            <a:lnTo>
                              <a:pt x="2176" y="343"/>
                            </a:lnTo>
                            <a:lnTo>
                              <a:pt x="2176" y="327"/>
                            </a:lnTo>
                            <a:lnTo>
                              <a:pt x="2176" y="445"/>
                            </a:lnTo>
                            <a:lnTo>
                              <a:pt x="2176" y="488"/>
                            </a:lnTo>
                            <a:lnTo>
                              <a:pt x="2177" y="344"/>
                            </a:lnTo>
                            <a:lnTo>
                              <a:pt x="2177" y="360"/>
                            </a:lnTo>
                            <a:lnTo>
                              <a:pt x="2177" y="343"/>
                            </a:lnTo>
                            <a:lnTo>
                              <a:pt x="2177" y="311"/>
                            </a:lnTo>
                            <a:lnTo>
                              <a:pt x="2177" y="320"/>
                            </a:lnTo>
                            <a:lnTo>
                              <a:pt x="2178" y="325"/>
                            </a:lnTo>
                            <a:lnTo>
                              <a:pt x="2178" y="382"/>
                            </a:lnTo>
                            <a:lnTo>
                              <a:pt x="2178" y="379"/>
                            </a:lnTo>
                            <a:lnTo>
                              <a:pt x="2178" y="434"/>
                            </a:lnTo>
                            <a:lnTo>
                              <a:pt x="2179" y="240"/>
                            </a:lnTo>
                            <a:lnTo>
                              <a:pt x="2179" y="289"/>
                            </a:lnTo>
                            <a:lnTo>
                              <a:pt x="2179" y="522"/>
                            </a:lnTo>
                            <a:lnTo>
                              <a:pt x="2179" y="415"/>
                            </a:lnTo>
                            <a:lnTo>
                              <a:pt x="2179" y="280"/>
                            </a:lnTo>
                            <a:lnTo>
                              <a:pt x="2180" y="161"/>
                            </a:lnTo>
                            <a:lnTo>
                              <a:pt x="2180" y="243"/>
                            </a:lnTo>
                            <a:lnTo>
                              <a:pt x="2180" y="262"/>
                            </a:lnTo>
                            <a:lnTo>
                              <a:pt x="2180" y="320"/>
                            </a:lnTo>
                            <a:lnTo>
                              <a:pt x="2181" y="317"/>
                            </a:lnTo>
                            <a:lnTo>
                              <a:pt x="2181" y="375"/>
                            </a:lnTo>
                            <a:lnTo>
                              <a:pt x="2181" y="346"/>
                            </a:lnTo>
                            <a:lnTo>
                              <a:pt x="2181" y="344"/>
                            </a:lnTo>
                            <a:lnTo>
                              <a:pt x="2182" y="408"/>
                            </a:lnTo>
                            <a:lnTo>
                              <a:pt x="2182" y="300"/>
                            </a:lnTo>
                            <a:lnTo>
                              <a:pt x="2182" y="297"/>
                            </a:lnTo>
                            <a:lnTo>
                              <a:pt x="2183" y="334"/>
                            </a:lnTo>
                            <a:lnTo>
                              <a:pt x="2183" y="311"/>
                            </a:lnTo>
                            <a:lnTo>
                              <a:pt x="2183" y="341"/>
                            </a:lnTo>
                            <a:lnTo>
                              <a:pt x="2183" y="311"/>
                            </a:lnTo>
                            <a:lnTo>
                              <a:pt x="2183" y="148"/>
                            </a:lnTo>
                            <a:lnTo>
                              <a:pt x="2184" y="154"/>
                            </a:lnTo>
                            <a:lnTo>
                              <a:pt x="2184" y="65"/>
                            </a:lnTo>
                            <a:lnTo>
                              <a:pt x="2184" y="150"/>
                            </a:lnTo>
                            <a:lnTo>
                              <a:pt x="2184" y="353"/>
                            </a:lnTo>
                            <a:lnTo>
                              <a:pt x="2185" y="123"/>
                            </a:lnTo>
                            <a:lnTo>
                              <a:pt x="2185" y="193"/>
                            </a:lnTo>
                            <a:lnTo>
                              <a:pt x="2185" y="145"/>
                            </a:lnTo>
                            <a:lnTo>
                              <a:pt x="2185" y="287"/>
                            </a:lnTo>
                            <a:lnTo>
                              <a:pt x="2185" y="243"/>
                            </a:lnTo>
                            <a:lnTo>
                              <a:pt x="2186" y="327"/>
                            </a:lnTo>
                            <a:lnTo>
                              <a:pt x="2186" y="384"/>
                            </a:lnTo>
                            <a:lnTo>
                              <a:pt x="2187" y="139"/>
                            </a:lnTo>
                            <a:lnTo>
                              <a:pt x="2187" y="99"/>
                            </a:lnTo>
                            <a:lnTo>
                              <a:pt x="2187" y="138"/>
                            </a:lnTo>
                            <a:lnTo>
                              <a:pt x="2187" y="0"/>
                            </a:lnTo>
                            <a:lnTo>
                              <a:pt x="2187" y="45"/>
                            </a:lnTo>
                            <a:lnTo>
                              <a:pt x="2188" y="161"/>
                            </a:lnTo>
                            <a:lnTo>
                              <a:pt x="2188" y="119"/>
                            </a:lnTo>
                            <a:lnTo>
                              <a:pt x="2188" y="33"/>
                            </a:lnTo>
                            <a:lnTo>
                              <a:pt x="2189" y="53"/>
                            </a:lnTo>
                            <a:lnTo>
                              <a:pt x="2189" y="191"/>
                            </a:lnTo>
                            <a:lnTo>
                              <a:pt x="2189" y="168"/>
                            </a:lnTo>
                            <a:lnTo>
                              <a:pt x="2190" y="174"/>
                            </a:lnTo>
                            <a:lnTo>
                              <a:pt x="2190" y="154"/>
                            </a:lnTo>
                            <a:lnTo>
                              <a:pt x="2190" y="144"/>
                            </a:lnTo>
                            <a:lnTo>
                              <a:pt x="2190" y="188"/>
                            </a:lnTo>
                            <a:lnTo>
                              <a:pt x="2191" y="233"/>
                            </a:lnTo>
                            <a:lnTo>
                              <a:pt x="2191" y="333"/>
                            </a:lnTo>
                            <a:lnTo>
                              <a:pt x="2191" y="114"/>
                            </a:lnTo>
                            <a:lnTo>
                              <a:pt x="2191" y="142"/>
                            </a:lnTo>
                            <a:lnTo>
                              <a:pt x="2192" y="192"/>
                            </a:lnTo>
                            <a:lnTo>
                              <a:pt x="2192" y="239"/>
                            </a:lnTo>
                            <a:lnTo>
                              <a:pt x="2192" y="272"/>
                            </a:lnTo>
                            <a:lnTo>
                              <a:pt x="2192" y="212"/>
                            </a:lnTo>
                            <a:lnTo>
                              <a:pt x="2193" y="226"/>
                            </a:lnTo>
                            <a:lnTo>
                              <a:pt x="2193" y="83"/>
                            </a:lnTo>
                            <a:lnTo>
                              <a:pt x="2193" y="135"/>
                            </a:lnTo>
                            <a:lnTo>
                              <a:pt x="2193" y="106"/>
                            </a:lnTo>
                            <a:lnTo>
                              <a:pt x="2194" y="16"/>
                            </a:lnTo>
                            <a:lnTo>
                              <a:pt x="2194" y="136"/>
                            </a:lnTo>
                            <a:lnTo>
                              <a:pt x="2194" y="216"/>
                            </a:lnTo>
                            <a:lnTo>
                              <a:pt x="2194" y="167"/>
                            </a:lnTo>
                            <a:lnTo>
                              <a:pt x="2195" y="193"/>
                            </a:lnTo>
                            <a:lnTo>
                              <a:pt x="2195" y="320"/>
                            </a:lnTo>
                            <a:lnTo>
                              <a:pt x="2195" y="305"/>
                            </a:lnTo>
                            <a:lnTo>
                              <a:pt x="2195" y="385"/>
                            </a:lnTo>
                            <a:lnTo>
                              <a:pt x="2195" y="161"/>
                            </a:lnTo>
                            <a:lnTo>
                              <a:pt x="2196" y="182"/>
                            </a:lnTo>
                            <a:lnTo>
                              <a:pt x="2196" y="182"/>
                            </a:lnTo>
                            <a:lnTo>
                              <a:pt x="2196" y="281"/>
                            </a:lnTo>
                            <a:lnTo>
                              <a:pt x="2197" y="309"/>
                            </a:lnTo>
                            <a:lnTo>
                              <a:pt x="2197" y="431"/>
                            </a:lnTo>
                            <a:lnTo>
                              <a:pt x="2197" y="244"/>
                            </a:lnTo>
                            <a:lnTo>
                              <a:pt x="2197" y="187"/>
                            </a:lnTo>
                            <a:lnTo>
                              <a:pt x="2198" y="316"/>
                            </a:lnTo>
                            <a:lnTo>
                              <a:pt x="2198" y="260"/>
                            </a:lnTo>
                            <a:lnTo>
                              <a:pt x="2198" y="325"/>
                            </a:lnTo>
                            <a:lnTo>
                              <a:pt x="2198" y="318"/>
                            </a:lnTo>
                            <a:lnTo>
                              <a:pt x="2198" y="285"/>
                            </a:lnTo>
                            <a:lnTo>
                              <a:pt x="2199" y="209"/>
                            </a:lnTo>
                            <a:lnTo>
                              <a:pt x="2199" y="279"/>
                            </a:lnTo>
                            <a:lnTo>
                              <a:pt x="2199" y="371"/>
                            </a:lnTo>
                            <a:lnTo>
                              <a:pt x="2200" y="416"/>
                            </a:lnTo>
                            <a:lnTo>
                              <a:pt x="2200" y="159"/>
                            </a:lnTo>
                            <a:lnTo>
                              <a:pt x="2200" y="204"/>
                            </a:lnTo>
                            <a:lnTo>
                              <a:pt x="2201" y="268"/>
                            </a:lnTo>
                            <a:lnTo>
                              <a:pt x="2201" y="307"/>
                            </a:lnTo>
                            <a:lnTo>
                              <a:pt x="2201" y="508"/>
                            </a:lnTo>
                            <a:lnTo>
                              <a:pt x="2202" y="404"/>
                            </a:lnTo>
                            <a:lnTo>
                              <a:pt x="2202" y="287"/>
                            </a:lnTo>
                            <a:lnTo>
                              <a:pt x="2202" y="315"/>
                            </a:lnTo>
                            <a:lnTo>
                              <a:pt x="2203" y="330"/>
                            </a:lnTo>
                            <a:lnTo>
                              <a:pt x="2203" y="328"/>
                            </a:lnTo>
                            <a:lnTo>
                              <a:pt x="2203" y="404"/>
                            </a:lnTo>
                            <a:lnTo>
                              <a:pt x="2204" y="464"/>
                            </a:lnTo>
                            <a:lnTo>
                              <a:pt x="2204" y="605"/>
                            </a:lnTo>
                          </a:path>
                        </a:pathLst>
                      </a:custGeom>
                      <a:noFill/>
                      <a:ln w="3175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0" name="Freeform 1181">
                        <a:extLst>
                          <a:ext uri="{FF2B5EF4-FFF2-40B4-BE49-F238E27FC236}">
                            <a16:creationId xmlns:a16="http://schemas.microsoft.com/office/drawing/2014/main" id="{2702C723-CD57-4B79-96F7-14D815CF2E5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117952" y="4474225"/>
                        <a:ext cx="901700" cy="965200"/>
                      </a:xfrm>
                      <a:custGeom>
                        <a:avLst/>
                        <a:gdLst>
                          <a:gd name="T0" fmla="*/ 9 w 568"/>
                          <a:gd name="T1" fmla="*/ 293 h 608"/>
                          <a:gd name="T2" fmla="*/ 19 w 568"/>
                          <a:gd name="T3" fmla="*/ 326 h 608"/>
                          <a:gd name="T4" fmla="*/ 28 w 568"/>
                          <a:gd name="T5" fmla="*/ 203 h 608"/>
                          <a:gd name="T6" fmla="*/ 37 w 568"/>
                          <a:gd name="T7" fmla="*/ 375 h 608"/>
                          <a:gd name="T8" fmla="*/ 47 w 568"/>
                          <a:gd name="T9" fmla="*/ 200 h 608"/>
                          <a:gd name="T10" fmla="*/ 56 w 568"/>
                          <a:gd name="T11" fmla="*/ 164 h 608"/>
                          <a:gd name="T12" fmla="*/ 66 w 568"/>
                          <a:gd name="T13" fmla="*/ 195 h 608"/>
                          <a:gd name="T14" fmla="*/ 76 w 568"/>
                          <a:gd name="T15" fmla="*/ 243 h 608"/>
                          <a:gd name="T16" fmla="*/ 86 w 568"/>
                          <a:gd name="T17" fmla="*/ 214 h 608"/>
                          <a:gd name="T18" fmla="*/ 94 w 568"/>
                          <a:gd name="T19" fmla="*/ 305 h 608"/>
                          <a:gd name="T20" fmla="*/ 104 w 568"/>
                          <a:gd name="T21" fmla="*/ 198 h 608"/>
                          <a:gd name="T22" fmla="*/ 112 w 568"/>
                          <a:gd name="T23" fmla="*/ 377 h 608"/>
                          <a:gd name="T24" fmla="*/ 122 w 568"/>
                          <a:gd name="T25" fmla="*/ 375 h 608"/>
                          <a:gd name="T26" fmla="*/ 130 w 568"/>
                          <a:gd name="T27" fmla="*/ 172 h 608"/>
                          <a:gd name="T28" fmla="*/ 139 w 568"/>
                          <a:gd name="T29" fmla="*/ 340 h 608"/>
                          <a:gd name="T30" fmla="*/ 148 w 568"/>
                          <a:gd name="T31" fmla="*/ 295 h 608"/>
                          <a:gd name="T32" fmla="*/ 158 w 568"/>
                          <a:gd name="T33" fmla="*/ 241 h 608"/>
                          <a:gd name="T34" fmla="*/ 167 w 568"/>
                          <a:gd name="T35" fmla="*/ 388 h 608"/>
                          <a:gd name="T36" fmla="*/ 176 w 568"/>
                          <a:gd name="T37" fmla="*/ 133 h 608"/>
                          <a:gd name="T38" fmla="*/ 185 w 568"/>
                          <a:gd name="T39" fmla="*/ 398 h 608"/>
                          <a:gd name="T40" fmla="*/ 194 w 568"/>
                          <a:gd name="T41" fmla="*/ 357 h 608"/>
                          <a:gd name="T42" fmla="*/ 204 w 568"/>
                          <a:gd name="T43" fmla="*/ 215 h 608"/>
                          <a:gd name="T44" fmla="*/ 213 w 568"/>
                          <a:gd name="T45" fmla="*/ 272 h 608"/>
                          <a:gd name="T46" fmla="*/ 223 w 568"/>
                          <a:gd name="T47" fmla="*/ 210 h 608"/>
                          <a:gd name="T48" fmla="*/ 232 w 568"/>
                          <a:gd name="T49" fmla="*/ 227 h 608"/>
                          <a:gd name="T50" fmla="*/ 241 w 568"/>
                          <a:gd name="T51" fmla="*/ 297 h 608"/>
                          <a:gd name="T52" fmla="*/ 249 w 568"/>
                          <a:gd name="T53" fmla="*/ 384 h 608"/>
                          <a:gd name="T54" fmla="*/ 258 w 568"/>
                          <a:gd name="T55" fmla="*/ 262 h 608"/>
                          <a:gd name="T56" fmla="*/ 267 w 568"/>
                          <a:gd name="T57" fmla="*/ 195 h 608"/>
                          <a:gd name="T58" fmla="*/ 276 w 568"/>
                          <a:gd name="T59" fmla="*/ 420 h 608"/>
                          <a:gd name="T60" fmla="*/ 285 w 568"/>
                          <a:gd name="T61" fmla="*/ 403 h 608"/>
                          <a:gd name="T62" fmla="*/ 295 w 568"/>
                          <a:gd name="T63" fmla="*/ 347 h 608"/>
                          <a:gd name="T64" fmla="*/ 304 w 568"/>
                          <a:gd name="T65" fmla="*/ 256 h 608"/>
                          <a:gd name="T66" fmla="*/ 314 w 568"/>
                          <a:gd name="T67" fmla="*/ 233 h 608"/>
                          <a:gd name="T68" fmla="*/ 323 w 568"/>
                          <a:gd name="T69" fmla="*/ 307 h 608"/>
                          <a:gd name="T70" fmla="*/ 331 w 568"/>
                          <a:gd name="T71" fmla="*/ 308 h 608"/>
                          <a:gd name="T72" fmla="*/ 340 w 568"/>
                          <a:gd name="T73" fmla="*/ 185 h 608"/>
                          <a:gd name="T74" fmla="*/ 349 w 568"/>
                          <a:gd name="T75" fmla="*/ 298 h 608"/>
                          <a:gd name="T76" fmla="*/ 358 w 568"/>
                          <a:gd name="T77" fmla="*/ 251 h 608"/>
                          <a:gd name="T78" fmla="*/ 368 w 568"/>
                          <a:gd name="T79" fmla="*/ 173 h 608"/>
                          <a:gd name="T80" fmla="*/ 378 w 568"/>
                          <a:gd name="T81" fmla="*/ 395 h 608"/>
                          <a:gd name="T82" fmla="*/ 387 w 568"/>
                          <a:gd name="T83" fmla="*/ 289 h 608"/>
                          <a:gd name="T84" fmla="*/ 396 w 568"/>
                          <a:gd name="T85" fmla="*/ 177 h 608"/>
                          <a:gd name="T86" fmla="*/ 405 w 568"/>
                          <a:gd name="T87" fmla="*/ 373 h 608"/>
                          <a:gd name="T88" fmla="*/ 414 w 568"/>
                          <a:gd name="T89" fmla="*/ 302 h 608"/>
                          <a:gd name="T90" fmla="*/ 423 w 568"/>
                          <a:gd name="T91" fmla="*/ 205 h 608"/>
                          <a:gd name="T92" fmla="*/ 431 w 568"/>
                          <a:gd name="T93" fmla="*/ 317 h 608"/>
                          <a:gd name="T94" fmla="*/ 440 w 568"/>
                          <a:gd name="T95" fmla="*/ 289 h 608"/>
                          <a:gd name="T96" fmla="*/ 449 w 568"/>
                          <a:gd name="T97" fmla="*/ 279 h 608"/>
                          <a:gd name="T98" fmla="*/ 458 w 568"/>
                          <a:gd name="T99" fmla="*/ 312 h 608"/>
                          <a:gd name="T100" fmla="*/ 467 w 568"/>
                          <a:gd name="T101" fmla="*/ 219 h 608"/>
                          <a:gd name="T102" fmla="*/ 476 w 568"/>
                          <a:gd name="T103" fmla="*/ 420 h 608"/>
                          <a:gd name="T104" fmla="*/ 485 w 568"/>
                          <a:gd name="T105" fmla="*/ 321 h 608"/>
                          <a:gd name="T106" fmla="*/ 494 w 568"/>
                          <a:gd name="T107" fmla="*/ 362 h 608"/>
                          <a:gd name="T108" fmla="*/ 504 w 568"/>
                          <a:gd name="T109" fmla="*/ 387 h 608"/>
                          <a:gd name="T110" fmla="*/ 513 w 568"/>
                          <a:gd name="T111" fmla="*/ 400 h 608"/>
                          <a:gd name="T112" fmla="*/ 521 w 568"/>
                          <a:gd name="T113" fmla="*/ 131 h 608"/>
                          <a:gd name="T114" fmla="*/ 530 w 568"/>
                          <a:gd name="T115" fmla="*/ 182 h 608"/>
                          <a:gd name="T116" fmla="*/ 538 w 568"/>
                          <a:gd name="T117" fmla="*/ 336 h 608"/>
                          <a:gd name="T118" fmla="*/ 547 w 568"/>
                          <a:gd name="T119" fmla="*/ 281 h 608"/>
                          <a:gd name="T120" fmla="*/ 556 w 568"/>
                          <a:gd name="T121" fmla="*/ 162 h 608"/>
                          <a:gd name="T122" fmla="*/ 565 w 568"/>
                          <a:gd name="T123" fmla="*/ 266 h 60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  <a:cxn ang="0">
                            <a:pos x="T114" y="T115"/>
                          </a:cxn>
                          <a:cxn ang="0">
                            <a:pos x="T116" y="T117"/>
                          </a:cxn>
                          <a:cxn ang="0">
                            <a:pos x="T118" y="T119"/>
                          </a:cxn>
                          <a:cxn ang="0">
                            <a:pos x="T120" y="T121"/>
                          </a:cxn>
                          <a:cxn ang="0">
                            <a:pos x="T122" y="T123"/>
                          </a:cxn>
                        </a:cxnLst>
                        <a:rect l="0" t="0" r="r" b="b"/>
                        <a:pathLst>
                          <a:path w="568" h="608">
                            <a:moveTo>
                              <a:pt x="0" y="608"/>
                            </a:moveTo>
                            <a:lnTo>
                              <a:pt x="0" y="306"/>
                            </a:lnTo>
                            <a:lnTo>
                              <a:pt x="0" y="197"/>
                            </a:lnTo>
                            <a:lnTo>
                              <a:pt x="1" y="255"/>
                            </a:lnTo>
                            <a:lnTo>
                              <a:pt x="1" y="262"/>
                            </a:lnTo>
                            <a:lnTo>
                              <a:pt x="1" y="342"/>
                            </a:lnTo>
                            <a:lnTo>
                              <a:pt x="2" y="326"/>
                            </a:lnTo>
                            <a:lnTo>
                              <a:pt x="2" y="247"/>
                            </a:lnTo>
                            <a:lnTo>
                              <a:pt x="2" y="316"/>
                            </a:lnTo>
                            <a:lnTo>
                              <a:pt x="2" y="272"/>
                            </a:lnTo>
                            <a:lnTo>
                              <a:pt x="2" y="245"/>
                            </a:lnTo>
                            <a:lnTo>
                              <a:pt x="3" y="333"/>
                            </a:lnTo>
                            <a:lnTo>
                              <a:pt x="3" y="265"/>
                            </a:lnTo>
                            <a:lnTo>
                              <a:pt x="3" y="421"/>
                            </a:lnTo>
                            <a:lnTo>
                              <a:pt x="3" y="394"/>
                            </a:lnTo>
                            <a:lnTo>
                              <a:pt x="4" y="402"/>
                            </a:lnTo>
                            <a:lnTo>
                              <a:pt x="4" y="403"/>
                            </a:lnTo>
                            <a:lnTo>
                              <a:pt x="4" y="269"/>
                            </a:lnTo>
                            <a:lnTo>
                              <a:pt x="4" y="308"/>
                            </a:lnTo>
                            <a:lnTo>
                              <a:pt x="4" y="314"/>
                            </a:lnTo>
                            <a:lnTo>
                              <a:pt x="5" y="281"/>
                            </a:lnTo>
                            <a:lnTo>
                              <a:pt x="5" y="290"/>
                            </a:lnTo>
                            <a:lnTo>
                              <a:pt x="5" y="363"/>
                            </a:lnTo>
                            <a:lnTo>
                              <a:pt x="5" y="354"/>
                            </a:lnTo>
                            <a:lnTo>
                              <a:pt x="6" y="221"/>
                            </a:lnTo>
                            <a:lnTo>
                              <a:pt x="6" y="248"/>
                            </a:lnTo>
                            <a:lnTo>
                              <a:pt x="6" y="278"/>
                            </a:lnTo>
                            <a:lnTo>
                              <a:pt x="6" y="271"/>
                            </a:lnTo>
                            <a:lnTo>
                              <a:pt x="7" y="391"/>
                            </a:lnTo>
                            <a:lnTo>
                              <a:pt x="7" y="429"/>
                            </a:lnTo>
                            <a:lnTo>
                              <a:pt x="7" y="225"/>
                            </a:lnTo>
                            <a:lnTo>
                              <a:pt x="7" y="210"/>
                            </a:lnTo>
                            <a:lnTo>
                              <a:pt x="8" y="252"/>
                            </a:lnTo>
                            <a:lnTo>
                              <a:pt x="8" y="311"/>
                            </a:lnTo>
                            <a:lnTo>
                              <a:pt x="9" y="279"/>
                            </a:lnTo>
                            <a:lnTo>
                              <a:pt x="9" y="293"/>
                            </a:lnTo>
                            <a:lnTo>
                              <a:pt x="9" y="296"/>
                            </a:lnTo>
                            <a:lnTo>
                              <a:pt x="9" y="269"/>
                            </a:lnTo>
                            <a:lnTo>
                              <a:pt x="9" y="295"/>
                            </a:lnTo>
                            <a:lnTo>
                              <a:pt x="10" y="340"/>
                            </a:lnTo>
                            <a:lnTo>
                              <a:pt x="10" y="330"/>
                            </a:lnTo>
                            <a:lnTo>
                              <a:pt x="11" y="288"/>
                            </a:lnTo>
                            <a:lnTo>
                              <a:pt x="11" y="293"/>
                            </a:lnTo>
                            <a:lnTo>
                              <a:pt x="11" y="277"/>
                            </a:lnTo>
                            <a:lnTo>
                              <a:pt x="11" y="219"/>
                            </a:lnTo>
                            <a:lnTo>
                              <a:pt x="12" y="133"/>
                            </a:lnTo>
                            <a:lnTo>
                              <a:pt x="12" y="156"/>
                            </a:lnTo>
                            <a:lnTo>
                              <a:pt x="13" y="183"/>
                            </a:lnTo>
                            <a:lnTo>
                              <a:pt x="13" y="217"/>
                            </a:lnTo>
                            <a:lnTo>
                              <a:pt x="13" y="183"/>
                            </a:lnTo>
                            <a:lnTo>
                              <a:pt x="13" y="177"/>
                            </a:lnTo>
                            <a:lnTo>
                              <a:pt x="14" y="217"/>
                            </a:lnTo>
                            <a:lnTo>
                              <a:pt x="14" y="213"/>
                            </a:lnTo>
                            <a:lnTo>
                              <a:pt x="14" y="239"/>
                            </a:lnTo>
                            <a:lnTo>
                              <a:pt x="15" y="382"/>
                            </a:lnTo>
                            <a:lnTo>
                              <a:pt x="15" y="316"/>
                            </a:lnTo>
                            <a:lnTo>
                              <a:pt x="15" y="361"/>
                            </a:lnTo>
                            <a:lnTo>
                              <a:pt x="15" y="395"/>
                            </a:lnTo>
                            <a:lnTo>
                              <a:pt x="15" y="428"/>
                            </a:lnTo>
                            <a:lnTo>
                              <a:pt x="16" y="290"/>
                            </a:lnTo>
                            <a:lnTo>
                              <a:pt x="16" y="305"/>
                            </a:lnTo>
                            <a:lnTo>
                              <a:pt x="16" y="276"/>
                            </a:lnTo>
                            <a:lnTo>
                              <a:pt x="17" y="243"/>
                            </a:lnTo>
                            <a:lnTo>
                              <a:pt x="17" y="279"/>
                            </a:lnTo>
                            <a:lnTo>
                              <a:pt x="17" y="288"/>
                            </a:lnTo>
                            <a:lnTo>
                              <a:pt x="18" y="234"/>
                            </a:lnTo>
                            <a:lnTo>
                              <a:pt x="18" y="241"/>
                            </a:lnTo>
                            <a:lnTo>
                              <a:pt x="18" y="294"/>
                            </a:lnTo>
                            <a:lnTo>
                              <a:pt x="19" y="296"/>
                            </a:lnTo>
                            <a:lnTo>
                              <a:pt x="19" y="349"/>
                            </a:lnTo>
                            <a:lnTo>
                              <a:pt x="19" y="319"/>
                            </a:lnTo>
                            <a:lnTo>
                              <a:pt x="19" y="326"/>
                            </a:lnTo>
                            <a:lnTo>
                              <a:pt x="20" y="309"/>
                            </a:lnTo>
                            <a:lnTo>
                              <a:pt x="20" y="324"/>
                            </a:lnTo>
                            <a:lnTo>
                              <a:pt x="20" y="292"/>
                            </a:lnTo>
                            <a:lnTo>
                              <a:pt x="20" y="328"/>
                            </a:lnTo>
                            <a:lnTo>
                              <a:pt x="21" y="304"/>
                            </a:lnTo>
                            <a:lnTo>
                              <a:pt x="21" y="343"/>
                            </a:lnTo>
                            <a:lnTo>
                              <a:pt x="21" y="292"/>
                            </a:lnTo>
                            <a:lnTo>
                              <a:pt x="21" y="272"/>
                            </a:lnTo>
                            <a:lnTo>
                              <a:pt x="22" y="372"/>
                            </a:lnTo>
                            <a:lnTo>
                              <a:pt x="22" y="331"/>
                            </a:lnTo>
                            <a:lnTo>
                              <a:pt x="22" y="347"/>
                            </a:lnTo>
                            <a:lnTo>
                              <a:pt x="22" y="297"/>
                            </a:lnTo>
                            <a:lnTo>
                              <a:pt x="23" y="263"/>
                            </a:lnTo>
                            <a:lnTo>
                              <a:pt x="23" y="228"/>
                            </a:lnTo>
                            <a:lnTo>
                              <a:pt x="23" y="314"/>
                            </a:lnTo>
                            <a:lnTo>
                              <a:pt x="23" y="255"/>
                            </a:lnTo>
                            <a:lnTo>
                              <a:pt x="23" y="223"/>
                            </a:lnTo>
                            <a:lnTo>
                              <a:pt x="23" y="203"/>
                            </a:lnTo>
                            <a:lnTo>
                              <a:pt x="24" y="206"/>
                            </a:lnTo>
                            <a:lnTo>
                              <a:pt x="24" y="198"/>
                            </a:lnTo>
                            <a:lnTo>
                              <a:pt x="24" y="231"/>
                            </a:lnTo>
                            <a:lnTo>
                              <a:pt x="24" y="187"/>
                            </a:lnTo>
                            <a:lnTo>
                              <a:pt x="24" y="102"/>
                            </a:lnTo>
                            <a:lnTo>
                              <a:pt x="25" y="152"/>
                            </a:lnTo>
                            <a:lnTo>
                              <a:pt x="25" y="196"/>
                            </a:lnTo>
                            <a:lnTo>
                              <a:pt x="26" y="231"/>
                            </a:lnTo>
                            <a:lnTo>
                              <a:pt x="26" y="247"/>
                            </a:lnTo>
                            <a:lnTo>
                              <a:pt x="26" y="143"/>
                            </a:lnTo>
                            <a:lnTo>
                              <a:pt x="26" y="130"/>
                            </a:lnTo>
                            <a:lnTo>
                              <a:pt x="27" y="217"/>
                            </a:lnTo>
                            <a:lnTo>
                              <a:pt x="27" y="156"/>
                            </a:lnTo>
                            <a:lnTo>
                              <a:pt x="27" y="103"/>
                            </a:lnTo>
                            <a:lnTo>
                              <a:pt x="28" y="126"/>
                            </a:lnTo>
                            <a:lnTo>
                              <a:pt x="28" y="164"/>
                            </a:lnTo>
                            <a:lnTo>
                              <a:pt x="28" y="160"/>
                            </a:lnTo>
                            <a:lnTo>
                              <a:pt x="28" y="203"/>
                            </a:lnTo>
                            <a:lnTo>
                              <a:pt x="28" y="235"/>
                            </a:lnTo>
                            <a:lnTo>
                              <a:pt x="29" y="275"/>
                            </a:lnTo>
                            <a:lnTo>
                              <a:pt x="29" y="203"/>
                            </a:lnTo>
                            <a:lnTo>
                              <a:pt x="29" y="243"/>
                            </a:lnTo>
                            <a:lnTo>
                              <a:pt x="29" y="163"/>
                            </a:lnTo>
                            <a:lnTo>
                              <a:pt x="30" y="368"/>
                            </a:lnTo>
                            <a:lnTo>
                              <a:pt x="30" y="387"/>
                            </a:lnTo>
                            <a:lnTo>
                              <a:pt x="30" y="333"/>
                            </a:lnTo>
                            <a:lnTo>
                              <a:pt x="30" y="332"/>
                            </a:lnTo>
                            <a:lnTo>
                              <a:pt x="31" y="367"/>
                            </a:lnTo>
                            <a:lnTo>
                              <a:pt x="31" y="344"/>
                            </a:lnTo>
                            <a:lnTo>
                              <a:pt x="31" y="365"/>
                            </a:lnTo>
                            <a:lnTo>
                              <a:pt x="31" y="433"/>
                            </a:lnTo>
                            <a:lnTo>
                              <a:pt x="31" y="406"/>
                            </a:lnTo>
                            <a:lnTo>
                              <a:pt x="32" y="327"/>
                            </a:lnTo>
                            <a:lnTo>
                              <a:pt x="32" y="233"/>
                            </a:lnTo>
                            <a:lnTo>
                              <a:pt x="32" y="296"/>
                            </a:lnTo>
                            <a:lnTo>
                              <a:pt x="33" y="345"/>
                            </a:lnTo>
                            <a:lnTo>
                              <a:pt x="33" y="361"/>
                            </a:lnTo>
                            <a:lnTo>
                              <a:pt x="33" y="301"/>
                            </a:lnTo>
                            <a:lnTo>
                              <a:pt x="33" y="392"/>
                            </a:lnTo>
                            <a:lnTo>
                              <a:pt x="34" y="415"/>
                            </a:lnTo>
                            <a:lnTo>
                              <a:pt x="34" y="254"/>
                            </a:lnTo>
                            <a:lnTo>
                              <a:pt x="34" y="336"/>
                            </a:lnTo>
                            <a:lnTo>
                              <a:pt x="34" y="378"/>
                            </a:lnTo>
                            <a:lnTo>
                              <a:pt x="35" y="270"/>
                            </a:lnTo>
                            <a:lnTo>
                              <a:pt x="35" y="247"/>
                            </a:lnTo>
                            <a:lnTo>
                              <a:pt x="35" y="381"/>
                            </a:lnTo>
                            <a:lnTo>
                              <a:pt x="36" y="361"/>
                            </a:lnTo>
                            <a:lnTo>
                              <a:pt x="36" y="399"/>
                            </a:lnTo>
                            <a:lnTo>
                              <a:pt x="36" y="355"/>
                            </a:lnTo>
                            <a:lnTo>
                              <a:pt x="36" y="380"/>
                            </a:lnTo>
                            <a:lnTo>
                              <a:pt x="36" y="370"/>
                            </a:lnTo>
                            <a:lnTo>
                              <a:pt x="37" y="316"/>
                            </a:lnTo>
                            <a:lnTo>
                              <a:pt x="37" y="307"/>
                            </a:lnTo>
                            <a:lnTo>
                              <a:pt x="37" y="375"/>
                            </a:lnTo>
                            <a:lnTo>
                              <a:pt x="38" y="418"/>
                            </a:lnTo>
                            <a:lnTo>
                              <a:pt x="38" y="318"/>
                            </a:lnTo>
                            <a:lnTo>
                              <a:pt x="38" y="371"/>
                            </a:lnTo>
                            <a:lnTo>
                              <a:pt x="39" y="331"/>
                            </a:lnTo>
                            <a:lnTo>
                              <a:pt x="39" y="310"/>
                            </a:lnTo>
                            <a:lnTo>
                              <a:pt x="39" y="464"/>
                            </a:lnTo>
                            <a:lnTo>
                              <a:pt x="39" y="311"/>
                            </a:lnTo>
                            <a:lnTo>
                              <a:pt x="40" y="278"/>
                            </a:lnTo>
                            <a:lnTo>
                              <a:pt x="40" y="329"/>
                            </a:lnTo>
                            <a:lnTo>
                              <a:pt x="40" y="458"/>
                            </a:lnTo>
                            <a:lnTo>
                              <a:pt x="41" y="356"/>
                            </a:lnTo>
                            <a:lnTo>
                              <a:pt x="41" y="311"/>
                            </a:lnTo>
                            <a:lnTo>
                              <a:pt x="41" y="261"/>
                            </a:lnTo>
                            <a:lnTo>
                              <a:pt x="42" y="239"/>
                            </a:lnTo>
                            <a:lnTo>
                              <a:pt x="42" y="226"/>
                            </a:lnTo>
                            <a:lnTo>
                              <a:pt x="42" y="246"/>
                            </a:lnTo>
                            <a:lnTo>
                              <a:pt x="42" y="212"/>
                            </a:lnTo>
                            <a:lnTo>
                              <a:pt x="42" y="264"/>
                            </a:lnTo>
                            <a:lnTo>
                              <a:pt x="43" y="273"/>
                            </a:lnTo>
                            <a:lnTo>
                              <a:pt x="43" y="242"/>
                            </a:lnTo>
                            <a:lnTo>
                              <a:pt x="43" y="287"/>
                            </a:lnTo>
                            <a:lnTo>
                              <a:pt x="43" y="279"/>
                            </a:lnTo>
                            <a:lnTo>
                              <a:pt x="44" y="247"/>
                            </a:lnTo>
                            <a:lnTo>
                              <a:pt x="44" y="288"/>
                            </a:lnTo>
                            <a:lnTo>
                              <a:pt x="44" y="255"/>
                            </a:lnTo>
                            <a:lnTo>
                              <a:pt x="45" y="219"/>
                            </a:lnTo>
                            <a:lnTo>
                              <a:pt x="45" y="157"/>
                            </a:lnTo>
                            <a:lnTo>
                              <a:pt x="45" y="173"/>
                            </a:lnTo>
                            <a:lnTo>
                              <a:pt x="45" y="170"/>
                            </a:lnTo>
                            <a:lnTo>
                              <a:pt x="46" y="144"/>
                            </a:lnTo>
                            <a:lnTo>
                              <a:pt x="46" y="201"/>
                            </a:lnTo>
                            <a:lnTo>
                              <a:pt x="46" y="174"/>
                            </a:lnTo>
                            <a:lnTo>
                              <a:pt x="46" y="151"/>
                            </a:lnTo>
                            <a:lnTo>
                              <a:pt x="47" y="212"/>
                            </a:lnTo>
                            <a:lnTo>
                              <a:pt x="47" y="248"/>
                            </a:lnTo>
                            <a:lnTo>
                              <a:pt x="47" y="200"/>
                            </a:lnTo>
                            <a:lnTo>
                              <a:pt x="47" y="163"/>
                            </a:lnTo>
                            <a:lnTo>
                              <a:pt x="48" y="132"/>
                            </a:lnTo>
                            <a:lnTo>
                              <a:pt x="48" y="103"/>
                            </a:lnTo>
                            <a:lnTo>
                              <a:pt x="48" y="40"/>
                            </a:lnTo>
                            <a:lnTo>
                              <a:pt x="48" y="71"/>
                            </a:lnTo>
                            <a:lnTo>
                              <a:pt x="49" y="102"/>
                            </a:lnTo>
                            <a:lnTo>
                              <a:pt x="49" y="39"/>
                            </a:lnTo>
                            <a:lnTo>
                              <a:pt x="49" y="2"/>
                            </a:lnTo>
                            <a:lnTo>
                              <a:pt x="49" y="0"/>
                            </a:lnTo>
                            <a:lnTo>
                              <a:pt x="50" y="41"/>
                            </a:lnTo>
                            <a:lnTo>
                              <a:pt x="50" y="87"/>
                            </a:lnTo>
                            <a:lnTo>
                              <a:pt x="50" y="76"/>
                            </a:lnTo>
                            <a:lnTo>
                              <a:pt x="50" y="150"/>
                            </a:lnTo>
                            <a:lnTo>
                              <a:pt x="50" y="108"/>
                            </a:lnTo>
                            <a:lnTo>
                              <a:pt x="51" y="118"/>
                            </a:lnTo>
                            <a:lnTo>
                              <a:pt x="51" y="149"/>
                            </a:lnTo>
                            <a:lnTo>
                              <a:pt x="51" y="156"/>
                            </a:lnTo>
                            <a:lnTo>
                              <a:pt x="52" y="158"/>
                            </a:lnTo>
                            <a:lnTo>
                              <a:pt x="52" y="187"/>
                            </a:lnTo>
                            <a:lnTo>
                              <a:pt x="52" y="244"/>
                            </a:lnTo>
                            <a:lnTo>
                              <a:pt x="52" y="223"/>
                            </a:lnTo>
                            <a:lnTo>
                              <a:pt x="53" y="213"/>
                            </a:lnTo>
                            <a:lnTo>
                              <a:pt x="53" y="211"/>
                            </a:lnTo>
                            <a:lnTo>
                              <a:pt x="53" y="223"/>
                            </a:lnTo>
                            <a:lnTo>
                              <a:pt x="53" y="244"/>
                            </a:lnTo>
                            <a:lnTo>
                              <a:pt x="54" y="123"/>
                            </a:lnTo>
                            <a:lnTo>
                              <a:pt x="54" y="104"/>
                            </a:lnTo>
                            <a:lnTo>
                              <a:pt x="54" y="44"/>
                            </a:lnTo>
                            <a:lnTo>
                              <a:pt x="54" y="113"/>
                            </a:lnTo>
                            <a:lnTo>
                              <a:pt x="55" y="130"/>
                            </a:lnTo>
                            <a:lnTo>
                              <a:pt x="55" y="114"/>
                            </a:lnTo>
                            <a:lnTo>
                              <a:pt x="55" y="144"/>
                            </a:lnTo>
                            <a:lnTo>
                              <a:pt x="56" y="166"/>
                            </a:lnTo>
                            <a:lnTo>
                              <a:pt x="56" y="179"/>
                            </a:lnTo>
                            <a:lnTo>
                              <a:pt x="56" y="181"/>
                            </a:lnTo>
                            <a:lnTo>
                              <a:pt x="56" y="164"/>
                            </a:lnTo>
                            <a:lnTo>
                              <a:pt x="56" y="187"/>
                            </a:lnTo>
                            <a:lnTo>
                              <a:pt x="57" y="237"/>
                            </a:lnTo>
                            <a:lnTo>
                              <a:pt x="57" y="283"/>
                            </a:lnTo>
                            <a:lnTo>
                              <a:pt x="57" y="186"/>
                            </a:lnTo>
                            <a:lnTo>
                              <a:pt x="58" y="266"/>
                            </a:lnTo>
                            <a:lnTo>
                              <a:pt x="58" y="278"/>
                            </a:lnTo>
                            <a:lnTo>
                              <a:pt x="58" y="360"/>
                            </a:lnTo>
                            <a:lnTo>
                              <a:pt x="58" y="393"/>
                            </a:lnTo>
                            <a:lnTo>
                              <a:pt x="59" y="349"/>
                            </a:lnTo>
                            <a:lnTo>
                              <a:pt x="59" y="322"/>
                            </a:lnTo>
                            <a:lnTo>
                              <a:pt x="59" y="225"/>
                            </a:lnTo>
                            <a:lnTo>
                              <a:pt x="60" y="281"/>
                            </a:lnTo>
                            <a:lnTo>
                              <a:pt x="60" y="354"/>
                            </a:lnTo>
                            <a:lnTo>
                              <a:pt x="60" y="264"/>
                            </a:lnTo>
                            <a:lnTo>
                              <a:pt x="60" y="279"/>
                            </a:lnTo>
                            <a:lnTo>
                              <a:pt x="61" y="401"/>
                            </a:lnTo>
                            <a:lnTo>
                              <a:pt x="61" y="357"/>
                            </a:lnTo>
                            <a:lnTo>
                              <a:pt x="62" y="303"/>
                            </a:lnTo>
                            <a:lnTo>
                              <a:pt x="62" y="321"/>
                            </a:lnTo>
                            <a:lnTo>
                              <a:pt x="62" y="367"/>
                            </a:lnTo>
                            <a:lnTo>
                              <a:pt x="62" y="359"/>
                            </a:lnTo>
                            <a:lnTo>
                              <a:pt x="62" y="342"/>
                            </a:lnTo>
                            <a:lnTo>
                              <a:pt x="63" y="414"/>
                            </a:lnTo>
                            <a:lnTo>
                              <a:pt x="63" y="378"/>
                            </a:lnTo>
                            <a:lnTo>
                              <a:pt x="63" y="355"/>
                            </a:lnTo>
                            <a:lnTo>
                              <a:pt x="63" y="390"/>
                            </a:lnTo>
                            <a:lnTo>
                              <a:pt x="63" y="302"/>
                            </a:lnTo>
                            <a:lnTo>
                              <a:pt x="64" y="304"/>
                            </a:lnTo>
                            <a:lnTo>
                              <a:pt x="64" y="347"/>
                            </a:lnTo>
                            <a:lnTo>
                              <a:pt x="64" y="447"/>
                            </a:lnTo>
                            <a:lnTo>
                              <a:pt x="65" y="309"/>
                            </a:lnTo>
                            <a:lnTo>
                              <a:pt x="65" y="283"/>
                            </a:lnTo>
                            <a:lnTo>
                              <a:pt x="65" y="333"/>
                            </a:lnTo>
                            <a:lnTo>
                              <a:pt x="66" y="346"/>
                            </a:lnTo>
                            <a:lnTo>
                              <a:pt x="66" y="230"/>
                            </a:lnTo>
                            <a:lnTo>
                              <a:pt x="66" y="195"/>
                            </a:lnTo>
                            <a:lnTo>
                              <a:pt x="67" y="408"/>
                            </a:lnTo>
                            <a:lnTo>
                              <a:pt x="67" y="454"/>
                            </a:lnTo>
                            <a:lnTo>
                              <a:pt x="67" y="250"/>
                            </a:lnTo>
                            <a:lnTo>
                              <a:pt x="68" y="222"/>
                            </a:lnTo>
                            <a:lnTo>
                              <a:pt x="68" y="245"/>
                            </a:lnTo>
                            <a:lnTo>
                              <a:pt x="68" y="272"/>
                            </a:lnTo>
                            <a:lnTo>
                              <a:pt x="68" y="253"/>
                            </a:lnTo>
                            <a:lnTo>
                              <a:pt x="69" y="359"/>
                            </a:lnTo>
                            <a:lnTo>
                              <a:pt x="69" y="363"/>
                            </a:lnTo>
                            <a:lnTo>
                              <a:pt x="69" y="154"/>
                            </a:lnTo>
                            <a:lnTo>
                              <a:pt x="70" y="146"/>
                            </a:lnTo>
                            <a:lnTo>
                              <a:pt x="70" y="141"/>
                            </a:lnTo>
                            <a:lnTo>
                              <a:pt x="70" y="223"/>
                            </a:lnTo>
                            <a:lnTo>
                              <a:pt x="70" y="286"/>
                            </a:lnTo>
                            <a:lnTo>
                              <a:pt x="70" y="214"/>
                            </a:lnTo>
                            <a:lnTo>
                              <a:pt x="71" y="214"/>
                            </a:lnTo>
                            <a:lnTo>
                              <a:pt x="71" y="158"/>
                            </a:lnTo>
                            <a:lnTo>
                              <a:pt x="71" y="252"/>
                            </a:lnTo>
                            <a:lnTo>
                              <a:pt x="72" y="293"/>
                            </a:lnTo>
                            <a:lnTo>
                              <a:pt x="72" y="78"/>
                            </a:lnTo>
                            <a:lnTo>
                              <a:pt x="72" y="160"/>
                            </a:lnTo>
                            <a:lnTo>
                              <a:pt x="72" y="177"/>
                            </a:lnTo>
                            <a:lnTo>
                              <a:pt x="73" y="253"/>
                            </a:lnTo>
                            <a:lnTo>
                              <a:pt x="73" y="276"/>
                            </a:lnTo>
                            <a:lnTo>
                              <a:pt x="73" y="235"/>
                            </a:lnTo>
                            <a:lnTo>
                              <a:pt x="73" y="210"/>
                            </a:lnTo>
                            <a:lnTo>
                              <a:pt x="74" y="182"/>
                            </a:lnTo>
                            <a:lnTo>
                              <a:pt x="74" y="205"/>
                            </a:lnTo>
                            <a:lnTo>
                              <a:pt x="74" y="183"/>
                            </a:lnTo>
                            <a:lnTo>
                              <a:pt x="75" y="297"/>
                            </a:lnTo>
                            <a:lnTo>
                              <a:pt x="75" y="200"/>
                            </a:lnTo>
                            <a:lnTo>
                              <a:pt x="75" y="198"/>
                            </a:lnTo>
                            <a:lnTo>
                              <a:pt x="75" y="212"/>
                            </a:lnTo>
                            <a:lnTo>
                              <a:pt x="75" y="245"/>
                            </a:lnTo>
                            <a:lnTo>
                              <a:pt x="76" y="280"/>
                            </a:lnTo>
                            <a:lnTo>
                              <a:pt x="76" y="243"/>
                            </a:lnTo>
                            <a:lnTo>
                              <a:pt x="76" y="236"/>
                            </a:lnTo>
                            <a:lnTo>
                              <a:pt x="77" y="281"/>
                            </a:lnTo>
                            <a:lnTo>
                              <a:pt x="77" y="349"/>
                            </a:lnTo>
                            <a:lnTo>
                              <a:pt x="77" y="160"/>
                            </a:lnTo>
                            <a:lnTo>
                              <a:pt x="77" y="188"/>
                            </a:lnTo>
                            <a:lnTo>
                              <a:pt x="78" y="178"/>
                            </a:lnTo>
                            <a:lnTo>
                              <a:pt x="78" y="224"/>
                            </a:lnTo>
                            <a:lnTo>
                              <a:pt x="78" y="180"/>
                            </a:lnTo>
                            <a:lnTo>
                              <a:pt x="78" y="184"/>
                            </a:lnTo>
                            <a:lnTo>
                              <a:pt x="79" y="150"/>
                            </a:lnTo>
                            <a:lnTo>
                              <a:pt x="79" y="160"/>
                            </a:lnTo>
                            <a:lnTo>
                              <a:pt x="79" y="203"/>
                            </a:lnTo>
                            <a:lnTo>
                              <a:pt x="79" y="171"/>
                            </a:lnTo>
                            <a:lnTo>
                              <a:pt x="80" y="211"/>
                            </a:lnTo>
                            <a:lnTo>
                              <a:pt x="80" y="177"/>
                            </a:lnTo>
                            <a:lnTo>
                              <a:pt x="80" y="291"/>
                            </a:lnTo>
                            <a:lnTo>
                              <a:pt x="81" y="339"/>
                            </a:lnTo>
                            <a:lnTo>
                              <a:pt x="81" y="355"/>
                            </a:lnTo>
                            <a:lnTo>
                              <a:pt x="81" y="274"/>
                            </a:lnTo>
                            <a:lnTo>
                              <a:pt x="81" y="371"/>
                            </a:lnTo>
                            <a:lnTo>
                              <a:pt x="82" y="429"/>
                            </a:lnTo>
                            <a:lnTo>
                              <a:pt x="82" y="303"/>
                            </a:lnTo>
                            <a:lnTo>
                              <a:pt x="82" y="247"/>
                            </a:lnTo>
                            <a:lnTo>
                              <a:pt x="82" y="180"/>
                            </a:lnTo>
                            <a:lnTo>
                              <a:pt x="83" y="178"/>
                            </a:lnTo>
                            <a:lnTo>
                              <a:pt x="83" y="286"/>
                            </a:lnTo>
                            <a:lnTo>
                              <a:pt x="83" y="326"/>
                            </a:lnTo>
                            <a:lnTo>
                              <a:pt x="84" y="357"/>
                            </a:lnTo>
                            <a:lnTo>
                              <a:pt x="84" y="310"/>
                            </a:lnTo>
                            <a:lnTo>
                              <a:pt x="84" y="297"/>
                            </a:lnTo>
                            <a:lnTo>
                              <a:pt x="84" y="380"/>
                            </a:lnTo>
                            <a:lnTo>
                              <a:pt x="85" y="367"/>
                            </a:lnTo>
                            <a:lnTo>
                              <a:pt x="85" y="273"/>
                            </a:lnTo>
                            <a:lnTo>
                              <a:pt x="85" y="199"/>
                            </a:lnTo>
                            <a:lnTo>
                              <a:pt x="86" y="176"/>
                            </a:lnTo>
                            <a:lnTo>
                              <a:pt x="86" y="214"/>
                            </a:lnTo>
                            <a:lnTo>
                              <a:pt x="86" y="223"/>
                            </a:lnTo>
                            <a:lnTo>
                              <a:pt x="86" y="388"/>
                            </a:lnTo>
                            <a:lnTo>
                              <a:pt x="87" y="340"/>
                            </a:lnTo>
                            <a:lnTo>
                              <a:pt x="87" y="328"/>
                            </a:lnTo>
                            <a:lnTo>
                              <a:pt x="87" y="424"/>
                            </a:lnTo>
                            <a:lnTo>
                              <a:pt x="87" y="474"/>
                            </a:lnTo>
                            <a:lnTo>
                              <a:pt x="87" y="532"/>
                            </a:lnTo>
                            <a:lnTo>
                              <a:pt x="88" y="376"/>
                            </a:lnTo>
                            <a:lnTo>
                              <a:pt x="88" y="484"/>
                            </a:lnTo>
                            <a:lnTo>
                              <a:pt x="88" y="377"/>
                            </a:lnTo>
                            <a:lnTo>
                              <a:pt x="88" y="399"/>
                            </a:lnTo>
                            <a:lnTo>
                              <a:pt x="89" y="399"/>
                            </a:lnTo>
                            <a:lnTo>
                              <a:pt x="89" y="381"/>
                            </a:lnTo>
                            <a:lnTo>
                              <a:pt x="89" y="514"/>
                            </a:lnTo>
                            <a:lnTo>
                              <a:pt x="89" y="410"/>
                            </a:lnTo>
                            <a:lnTo>
                              <a:pt x="90" y="277"/>
                            </a:lnTo>
                            <a:lnTo>
                              <a:pt x="90" y="281"/>
                            </a:lnTo>
                            <a:lnTo>
                              <a:pt x="90" y="403"/>
                            </a:lnTo>
                            <a:lnTo>
                              <a:pt x="91" y="363"/>
                            </a:lnTo>
                            <a:lnTo>
                              <a:pt x="91" y="362"/>
                            </a:lnTo>
                            <a:lnTo>
                              <a:pt x="91" y="420"/>
                            </a:lnTo>
                            <a:lnTo>
                              <a:pt x="91" y="385"/>
                            </a:lnTo>
                            <a:lnTo>
                              <a:pt x="91" y="369"/>
                            </a:lnTo>
                            <a:lnTo>
                              <a:pt x="91" y="407"/>
                            </a:lnTo>
                            <a:lnTo>
                              <a:pt x="92" y="269"/>
                            </a:lnTo>
                            <a:lnTo>
                              <a:pt x="92" y="531"/>
                            </a:lnTo>
                            <a:lnTo>
                              <a:pt x="92" y="247"/>
                            </a:lnTo>
                            <a:lnTo>
                              <a:pt x="93" y="382"/>
                            </a:lnTo>
                            <a:lnTo>
                              <a:pt x="93" y="382"/>
                            </a:lnTo>
                            <a:lnTo>
                              <a:pt x="93" y="306"/>
                            </a:lnTo>
                            <a:lnTo>
                              <a:pt x="93" y="299"/>
                            </a:lnTo>
                            <a:lnTo>
                              <a:pt x="93" y="355"/>
                            </a:lnTo>
                            <a:lnTo>
                              <a:pt x="94" y="367"/>
                            </a:lnTo>
                            <a:lnTo>
                              <a:pt x="94" y="405"/>
                            </a:lnTo>
                            <a:lnTo>
                              <a:pt x="94" y="368"/>
                            </a:lnTo>
                            <a:lnTo>
                              <a:pt x="94" y="305"/>
                            </a:lnTo>
                            <a:lnTo>
                              <a:pt x="95" y="269"/>
                            </a:lnTo>
                            <a:lnTo>
                              <a:pt x="95" y="333"/>
                            </a:lnTo>
                            <a:lnTo>
                              <a:pt x="95" y="326"/>
                            </a:lnTo>
                            <a:lnTo>
                              <a:pt x="95" y="421"/>
                            </a:lnTo>
                            <a:lnTo>
                              <a:pt x="96" y="460"/>
                            </a:lnTo>
                            <a:lnTo>
                              <a:pt x="96" y="231"/>
                            </a:lnTo>
                            <a:lnTo>
                              <a:pt x="96" y="245"/>
                            </a:lnTo>
                            <a:lnTo>
                              <a:pt x="96" y="239"/>
                            </a:lnTo>
                            <a:lnTo>
                              <a:pt x="97" y="287"/>
                            </a:lnTo>
                            <a:lnTo>
                              <a:pt x="97" y="293"/>
                            </a:lnTo>
                            <a:lnTo>
                              <a:pt x="97" y="242"/>
                            </a:lnTo>
                            <a:lnTo>
                              <a:pt x="97" y="272"/>
                            </a:lnTo>
                            <a:lnTo>
                              <a:pt x="98" y="286"/>
                            </a:lnTo>
                            <a:lnTo>
                              <a:pt x="98" y="287"/>
                            </a:lnTo>
                            <a:lnTo>
                              <a:pt x="98" y="281"/>
                            </a:lnTo>
                            <a:lnTo>
                              <a:pt x="98" y="249"/>
                            </a:lnTo>
                            <a:lnTo>
                              <a:pt x="99" y="197"/>
                            </a:lnTo>
                            <a:lnTo>
                              <a:pt x="99" y="185"/>
                            </a:lnTo>
                            <a:lnTo>
                              <a:pt x="99" y="152"/>
                            </a:lnTo>
                            <a:lnTo>
                              <a:pt x="99" y="174"/>
                            </a:lnTo>
                            <a:lnTo>
                              <a:pt x="100" y="169"/>
                            </a:lnTo>
                            <a:lnTo>
                              <a:pt x="100" y="143"/>
                            </a:lnTo>
                            <a:lnTo>
                              <a:pt x="100" y="145"/>
                            </a:lnTo>
                            <a:lnTo>
                              <a:pt x="100" y="140"/>
                            </a:lnTo>
                            <a:lnTo>
                              <a:pt x="101" y="204"/>
                            </a:lnTo>
                            <a:lnTo>
                              <a:pt x="101" y="219"/>
                            </a:lnTo>
                            <a:lnTo>
                              <a:pt x="101" y="196"/>
                            </a:lnTo>
                            <a:lnTo>
                              <a:pt x="102" y="186"/>
                            </a:lnTo>
                            <a:lnTo>
                              <a:pt x="102" y="168"/>
                            </a:lnTo>
                            <a:lnTo>
                              <a:pt x="102" y="169"/>
                            </a:lnTo>
                            <a:lnTo>
                              <a:pt x="102" y="224"/>
                            </a:lnTo>
                            <a:lnTo>
                              <a:pt x="103" y="194"/>
                            </a:lnTo>
                            <a:lnTo>
                              <a:pt x="103" y="180"/>
                            </a:lnTo>
                            <a:lnTo>
                              <a:pt x="103" y="247"/>
                            </a:lnTo>
                            <a:lnTo>
                              <a:pt x="103" y="193"/>
                            </a:lnTo>
                            <a:lnTo>
                              <a:pt x="104" y="198"/>
                            </a:lnTo>
                            <a:lnTo>
                              <a:pt x="104" y="192"/>
                            </a:lnTo>
                            <a:lnTo>
                              <a:pt x="104" y="212"/>
                            </a:lnTo>
                            <a:lnTo>
                              <a:pt x="104" y="219"/>
                            </a:lnTo>
                            <a:lnTo>
                              <a:pt x="104" y="202"/>
                            </a:lnTo>
                            <a:lnTo>
                              <a:pt x="105" y="290"/>
                            </a:lnTo>
                            <a:lnTo>
                              <a:pt x="105" y="227"/>
                            </a:lnTo>
                            <a:lnTo>
                              <a:pt x="105" y="224"/>
                            </a:lnTo>
                            <a:lnTo>
                              <a:pt x="105" y="270"/>
                            </a:lnTo>
                            <a:lnTo>
                              <a:pt x="105" y="281"/>
                            </a:lnTo>
                            <a:lnTo>
                              <a:pt x="106" y="235"/>
                            </a:lnTo>
                            <a:lnTo>
                              <a:pt x="106" y="243"/>
                            </a:lnTo>
                            <a:lnTo>
                              <a:pt x="106" y="222"/>
                            </a:lnTo>
                            <a:lnTo>
                              <a:pt x="107" y="264"/>
                            </a:lnTo>
                            <a:lnTo>
                              <a:pt x="107" y="268"/>
                            </a:lnTo>
                            <a:lnTo>
                              <a:pt x="107" y="270"/>
                            </a:lnTo>
                            <a:lnTo>
                              <a:pt x="107" y="253"/>
                            </a:lnTo>
                            <a:lnTo>
                              <a:pt x="107" y="276"/>
                            </a:lnTo>
                            <a:lnTo>
                              <a:pt x="108" y="320"/>
                            </a:lnTo>
                            <a:lnTo>
                              <a:pt x="108" y="333"/>
                            </a:lnTo>
                            <a:lnTo>
                              <a:pt x="108" y="297"/>
                            </a:lnTo>
                            <a:lnTo>
                              <a:pt x="109" y="302"/>
                            </a:lnTo>
                            <a:lnTo>
                              <a:pt x="109" y="332"/>
                            </a:lnTo>
                            <a:lnTo>
                              <a:pt x="109" y="282"/>
                            </a:lnTo>
                            <a:lnTo>
                              <a:pt x="109" y="250"/>
                            </a:lnTo>
                            <a:lnTo>
                              <a:pt x="110" y="261"/>
                            </a:lnTo>
                            <a:lnTo>
                              <a:pt x="110" y="240"/>
                            </a:lnTo>
                            <a:lnTo>
                              <a:pt x="110" y="273"/>
                            </a:lnTo>
                            <a:lnTo>
                              <a:pt x="110" y="399"/>
                            </a:lnTo>
                            <a:lnTo>
                              <a:pt x="111" y="365"/>
                            </a:lnTo>
                            <a:lnTo>
                              <a:pt x="111" y="323"/>
                            </a:lnTo>
                            <a:lnTo>
                              <a:pt x="111" y="297"/>
                            </a:lnTo>
                            <a:lnTo>
                              <a:pt x="111" y="331"/>
                            </a:lnTo>
                            <a:lnTo>
                              <a:pt x="111" y="336"/>
                            </a:lnTo>
                            <a:lnTo>
                              <a:pt x="112" y="351"/>
                            </a:lnTo>
                            <a:lnTo>
                              <a:pt x="112" y="349"/>
                            </a:lnTo>
                            <a:lnTo>
                              <a:pt x="112" y="377"/>
                            </a:lnTo>
                            <a:lnTo>
                              <a:pt x="113" y="360"/>
                            </a:lnTo>
                            <a:lnTo>
                              <a:pt x="113" y="308"/>
                            </a:lnTo>
                            <a:lnTo>
                              <a:pt x="113" y="317"/>
                            </a:lnTo>
                            <a:lnTo>
                              <a:pt x="114" y="415"/>
                            </a:lnTo>
                            <a:lnTo>
                              <a:pt x="114" y="382"/>
                            </a:lnTo>
                            <a:lnTo>
                              <a:pt x="114" y="388"/>
                            </a:lnTo>
                            <a:lnTo>
                              <a:pt x="114" y="429"/>
                            </a:lnTo>
                            <a:lnTo>
                              <a:pt x="115" y="425"/>
                            </a:lnTo>
                            <a:lnTo>
                              <a:pt x="115" y="476"/>
                            </a:lnTo>
                            <a:lnTo>
                              <a:pt x="115" y="482"/>
                            </a:lnTo>
                            <a:lnTo>
                              <a:pt x="116" y="426"/>
                            </a:lnTo>
                            <a:lnTo>
                              <a:pt x="116" y="430"/>
                            </a:lnTo>
                            <a:lnTo>
                              <a:pt x="116" y="489"/>
                            </a:lnTo>
                            <a:lnTo>
                              <a:pt x="117" y="407"/>
                            </a:lnTo>
                            <a:lnTo>
                              <a:pt x="117" y="473"/>
                            </a:lnTo>
                            <a:lnTo>
                              <a:pt x="117" y="401"/>
                            </a:lnTo>
                            <a:lnTo>
                              <a:pt x="117" y="394"/>
                            </a:lnTo>
                            <a:lnTo>
                              <a:pt x="118" y="430"/>
                            </a:lnTo>
                            <a:lnTo>
                              <a:pt x="118" y="417"/>
                            </a:lnTo>
                            <a:lnTo>
                              <a:pt x="118" y="491"/>
                            </a:lnTo>
                            <a:lnTo>
                              <a:pt x="118" y="434"/>
                            </a:lnTo>
                            <a:lnTo>
                              <a:pt x="119" y="425"/>
                            </a:lnTo>
                            <a:lnTo>
                              <a:pt x="119" y="384"/>
                            </a:lnTo>
                            <a:lnTo>
                              <a:pt x="119" y="390"/>
                            </a:lnTo>
                            <a:lnTo>
                              <a:pt x="119" y="426"/>
                            </a:lnTo>
                            <a:lnTo>
                              <a:pt x="119" y="478"/>
                            </a:lnTo>
                            <a:lnTo>
                              <a:pt x="120" y="412"/>
                            </a:lnTo>
                            <a:lnTo>
                              <a:pt x="120" y="416"/>
                            </a:lnTo>
                            <a:lnTo>
                              <a:pt x="120" y="366"/>
                            </a:lnTo>
                            <a:lnTo>
                              <a:pt x="120" y="346"/>
                            </a:lnTo>
                            <a:lnTo>
                              <a:pt x="121" y="402"/>
                            </a:lnTo>
                            <a:lnTo>
                              <a:pt x="121" y="365"/>
                            </a:lnTo>
                            <a:lnTo>
                              <a:pt x="121" y="362"/>
                            </a:lnTo>
                            <a:lnTo>
                              <a:pt x="121" y="351"/>
                            </a:lnTo>
                            <a:lnTo>
                              <a:pt x="122" y="429"/>
                            </a:lnTo>
                            <a:lnTo>
                              <a:pt x="122" y="375"/>
                            </a:lnTo>
                            <a:lnTo>
                              <a:pt x="122" y="318"/>
                            </a:lnTo>
                            <a:lnTo>
                              <a:pt x="122" y="354"/>
                            </a:lnTo>
                            <a:lnTo>
                              <a:pt x="122" y="388"/>
                            </a:lnTo>
                            <a:lnTo>
                              <a:pt x="123" y="362"/>
                            </a:lnTo>
                            <a:lnTo>
                              <a:pt x="123" y="395"/>
                            </a:lnTo>
                            <a:lnTo>
                              <a:pt x="123" y="389"/>
                            </a:lnTo>
                            <a:lnTo>
                              <a:pt x="123" y="266"/>
                            </a:lnTo>
                            <a:lnTo>
                              <a:pt x="123" y="240"/>
                            </a:lnTo>
                            <a:lnTo>
                              <a:pt x="124" y="273"/>
                            </a:lnTo>
                            <a:lnTo>
                              <a:pt x="124" y="266"/>
                            </a:lnTo>
                            <a:lnTo>
                              <a:pt x="124" y="287"/>
                            </a:lnTo>
                            <a:lnTo>
                              <a:pt x="124" y="350"/>
                            </a:lnTo>
                            <a:lnTo>
                              <a:pt x="125" y="248"/>
                            </a:lnTo>
                            <a:lnTo>
                              <a:pt x="125" y="296"/>
                            </a:lnTo>
                            <a:lnTo>
                              <a:pt x="125" y="248"/>
                            </a:lnTo>
                            <a:lnTo>
                              <a:pt x="126" y="207"/>
                            </a:lnTo>
                            <a:lnTo>
                              <a:pt x="126" y="213"/>
                            </a:lnTo>
                            <a:lnTo>
                              <a:pt x="126" y="313"/>
                            </a:lnTo>
                            <a:lnTo>
                              <a:pt x="126" y="199"/>
                            </a:lnTo>
                            <a:lnTo>
                              <a:pt x="127" y="200"/>
                            </a:lnTo>
                            <a:lnTo>
                              <a:pt x="127" y="136"/>
                            </a:lnTo>
                            <a:lnTo>
                              <a:pt x="127" y="147"/>
                            </a:lnTo>
                            <a:lnTo>
                              <a:pt x="127" y="129"/>
                            </a:lnTo>
                            <a:lnTo>
                              <a:pt x="128" y="188"/>
                            </a:lnTo>
                            <a:lnTo>
                              <a:pt x="128" y="234"/>
                            </a:lnTo>
                            <a:lnTo>
                              <a:pt x="128" y="189"/>
                            </a:lnTo>
                            <a:lnTo>
                              <a:pt x="128" y="232"/>
                            </a:lnTo>
                            <a:lnTo>
                              <a:pt x="128" y="256"/>
                            </a:lnTo>
                            <a:lnTo>
                              <a:pt x="129" y="286"/>
                            </a:lnTo>
                            <a:lnTo>
                              <a:pt x="129" y="270"/>
                            </a:lnTo>
                            <a:lnTo>
                              <a:pt x="129" y="210"/>
                            </a:lnTo>
                            <a:lnTo>
                              <a:pt x="129" y="134"/>
                            </a:lnTo>
                            <a:lnTo>
                              <a:pt x="130" y="122"/>
                            </a:lnTo>
                            <a:lnTo>
                              <a:pt x="130" y="143"/>
                            </a:lnTo>
                            <a:lnTo>
                              <a:pt x="130" y="140"/>
                            </a:lnTo>
                            <a:lnTo>
                              <a:pt x="130" y="172"/>
                            </a:lnTo>
                            <a:lnTo>
                              <a:pt x="131" y="299"/>
                            </a:lnTo>
                            <a:lnTo>
                              <a:pt x="131" y="233"/>
                            </a:lnTo>
                            <a:lnTo>
                              <a:pt x="131" y="66"/>
                            </a:lnTo>
                            <a:lnTo>
                              <a:pt x="132" y="60"/>
                            </a:lnTo>
                            <a:lnTo>
                              <a:pt x="132" y="80"/>
                            </a:lnTo>
                            <a:lnTo>
                              <a:pt x="132" y="105"/>
                            </a:lnTo>
                            <a:lnTo>
                              <a:pt x="133" y="183"/>
                            </a:lnTo>
                            <a:lnTo>
                              <a:pt x="133" y="179"/>
                            </a:lnTo>
                            <a:lnTo>
                              <a:pt x="133" y="194"/>
                            </a:lnTo>
                            <a:lnTo>
                              <a:pt x="133" y="255"/>
                            </a:lnTo>
                            <a:lnTo>
                              <a:pt x="133" y="239"/>
                            </a:lnTo>
                            <a:lnTo>
                              <a:pt x="134" y="249"/>
                            </a:lnTo>
                            <a:lnTo>
                              <a:pt x="134" y="303"/>
                            </a:lnTo>
                            <a:lnTo>
                              <a:pt x="134" y="198"/>
                            </a:lnTo>
                            <a:lnTo>
                              <a:pt x="134" y="187"/>
                            </a:lnTo>
                            <a:lnTo>
                              <a:pt x="135" y="195"/>
                            </a:lnTo>
                            <a:lnTo>
                              <a:pt x="135" y="140"/>
                            </a:lnTo>
                            <a:lnTo>
                              <a:pt x="135" y="153"/>
                            </a:lnTo>
                            <a:lnTo>
                              <a:pt x="135" y="184"/>
                            </a:lnTo>
                            <a:lnTo>
                              <a:pt x="135" y="175"/>
                            </a:lnTo>
                            <a:lnTo>
                              <a:pt x="135" y="205"/>
                            </a:lnTo>
                            <a:lnTo>
                              <a:pt x="136" y="307"/>
                            </a:lnTo>
                            <a:lnTo>
                              <a:pt x="136" y="371"/>
                            </a:lnTo>
                            <a:lnTo>
                              <a:pt x="137" y="328"/>
                            </a:lnTo>
                            <a:lnTo>
                              <a:pt x="137" y="345"/>
                            </a:lnTo>
                            <a:lnTo>
                              <a:pt x="137" y="358"/>
                            </a:lnTo>
                            <a:lnTo>
                              <a:pt x="137" y="323"/>
                            </a:lnTo>
                            <a:lnTo>
                              <a:pt x="137" y="346"/>
                            </a:lnTo>
                            <a:lnTo>
                              <a:pt x="138" y="294"/>
                            </a:lnTo>
                            <a:lnTo>
                              <a:pt x="138" y="317"/>
                            </a:lnTo>
                            <a:lnTo>
                              <a:pt x="138" y="344"/>
                            </a:lnTo>
                            <a:lnTo>
                              <a:pt x="138" y="366"/>
                            </a:lnTo>
                            <a:lnTo>
                              <a:pt x="139" y="326"/>
                            </a:lnTo>
                            <a:lnTo>
                              <a:pt x="139" y="277"/>
                            </a:lnTo>
                            <a:lnTo>
                              <a:pt x="139" y="268"/>
                            </a:lnTo>
                            <a:lnTo>
                              <a:pt x="139" y="340"/>
                            </a:lnTo>
                            <a:lnTo>
                              <a:pt x="140" y="367"/>
                            </a:lnTo>
                            <a:lnTo>
                              <a:pt x="140" y="390"/>
                            </a:lnTo>
                            <a:lnTo>
                              <a:pt x="140" y="418"/>
                            </a:lnTo>
                            <a:lnTo>
                              <a:pt x="140" y="404"/>
                            </a:lnTo>
                            <a:lnTo>
                              <a:pt x="140" y="421"/>
                            </a:lnTo>
                            <a:lnTo>
                              <a:pt x="141" y="433"/>
                            </a:lnTo>
                            <a:lnTo>
                              <a:pt x="141" y="419"/>
                            </a:lnTo>
                            <a:lnTo>
                              <a:pt x="141" y="432"/>
                            </a:lnTo>
                            <a:lnTo>
                              <a:pt x="141" y="449"/>
                            </a:lnTo>
                            <a:lnTo>
                              <a:pt x="142" y="442"/>
                            </a:lnTo>
                            <a:lnTo>
                              <a:pt x="142" y="455"/>
                            </a:lnTo>
                            <a:lnTo>
                              <a:pt x="142" y="435"/>
                            </a:lnTo>
                            <a:lnTo>
                              <a:pt x="142" y="409"/>
                            </a:lnTo>
                            <a:lnTo>
                              <a:pt x="143" y="424"/>
                            </a:lnTo>
                            <a:lnTo>
                              <a:pt x="143" y="477"/>
                            </a:lnTo>
                            <a:lnTo>
                              <a:pt x="143" y="471"/>
                            </a:lnTo>
                            <a:lnTo>
                              <a:pt x="143" y="404"/>
                            </a:lnTo>
                            <a:lnTo>
                              <a:pt x="144" y="334"/>
                            </a:lnTo>
                            <a:lnTo>
                              <a:pt x="144" y="364"/>
                            </a:lnTo>
                            <a:lnTo>
                              <a:pt x="144" y="379"/>
                            </a:lnTo>
                            <a:lnTo>
                              <a:pt x="144" y="342"/>
                            </a:lnTo>
                            <a:lnTo>
                              <a:pt x="145" y="383"/>
                            </a:lnTo>
                            <a:lnTo>
                              <a:pt x="145" y="437"/>
                            </a:lnTo>
                            <a:lnTo>
                              <a:pt x="145" y="408"/>
                            </a:lnTo>
                            <a:lnTo>
                              <a:pt x="145" y="395"/>
                            </a:lnTo>
                            <a:lnTo>
                              <a:pt x="146" y="351"/>
                            </a:lnTo>
                            <a:lnTo>
                              <a:pt x="146" y="371"/>
                            </a:lnTo>
                            <a:lnTo>
                              <a:pt x="146" y="448"/>
                            </a:lnTo>
                            <a:lnTo>
                              <a:pt x="146" y="326"/>
                            </a:lnTo>
                            <a:lnTo>
                              <a:pt x="147" y="326"/>
                            </a:lnTo>
                            <a:lnTo>
                              <a:pt x="147" y="213"/>
                            </a:lnTo>
                            <a:lnTo>
                              <a:pt x="147" y="236"/>
                            </a:lnTo>
                            <a:lnTo>
                              <a:pt x="147" y="220"/>
                            </a:lnTo>
                            <a:lnTo>
                              <a:pt x="148" y="270"/>
                            </a:lnTo>
                            <a:lnTo>
                              <a:pt x="148" y="260"/>
                            </a:lnTo>
                            <a:lnTo>
                              <a:pt x="148" y="295"/>
                            </a:lnTo>
                            <a:lnTo>
                              <a:pt x="148" y="255"/>
                            </a:lnTo>
                            <a:lnTo>
                              <a:pt x="149" y="315"/>
                            </a:lnTo>
                            <a:lnTo>
                              <a:pt x="149" y="308"/>
                            </a:lnTo>
                            <a:lnTo>
                              <a:pt x="149" y="253"/>
                            </a:lnTo>
                            <a:lnTo>
                              <a:pt x="150" y="300"/>
                            </a:lnTo>
                            <a:lnTo>
                              <a:pt x="150" y="245"/>
                            </a:lnTo>
                            <a:lnTo>
                              <a:pt x="150" y="214"/>
                            </a:lnTo>
                            <a:lnTo>
                              <a:pt x="150" y="273"/>
                            </a:lnTo>
                            <a:lnTo>
                              <a:pt x="151" y="203"/>
                            </a:lnTo>
                            <a:lnTo>
                              <a:pt x="151" y="111"/>
                            </a:lnTo>
                            <a:lnTo>
                              <a:pt x="151" y="95"/>
                            </a:lnTo>
                            <a:lnTo>
                              <a:pt x="151" y="119"/>
                            </a:lnTo>
                            <a:lnTo>
                              <a:pt x="152" y="84"/>
                            </a:lnTo>
                            <a:lnTo>
                              <a:pt x="152" y="76"/>
                            </a:lnTo>
                            <a:lnTo>
                              <a:pt x="152" y="157"/>
                            </a:lnTo>
                            <a:lnTo>
                              <a:pt x="152" y="111"/>
                            </a:lnTo>
                            <a:lnTo>
                              <a:pt x="152" y="106"/>
                            </a:lnTo>
                            <a:lnTo>
                              <a:pt x="153" y="203"/>
                            </a:lnTo>
                            <a:lnTo>
                              <a:pt x="153" y="211"/>
                            </a:lnTo>
                            <a:lnTo>
                              <a:pt x="153" y="178"/>
                            </a:lnTo>
                            <a:lnTo>
                              <a:pt x="154" y="214"/>
                            </a:lnTo>
                            <a:lnTo>
                              <a:pt x="154" y="193"/>
                            </a:lnTo>
                            <a:lnTo>
                              <a:pt x="154" y="344"/>
                            </a:lnTo>
                            <a:lnTo>
                              <a:pt x="154" y="303"/>
                            </a:lnTo>
                            <a:lnTo>
                              <a:pt x="155" y="113"/>
                            </a:lnTo>
                            <a:lnTo>
                              <a:pt x="155" y="129"/>
                            </a:lnTo>
                            <a:lnTo>
                              <a:pt x="156" y="245"/>
                            </a:lnTo>
                            <a:lnTo>
                              <a:pt x="156" y="260"/>
                            </a:lnTo>
                            <a:lnTo>
                              <a:pt x="156" y="208"/>
                            </a:lnTo>
                            <a:lnTo>
                              <a:pt x="156" y="249"/>
                            </a:lnTo>
                            <a:lnTo>
                              <a:pt x="156" y="287"/>
                            </a:lnTo>
                            <a:lnTo>
                              <a:pt x="157" y="376"/>
                            </a:lnTo>
                            <a:lnTo>
                              <a:pt x="157" y="345"/>
                            </a:lnTo>
                            <a:lnTo>
                              <a:pt x="158" y="215"/>
                            </a:lnTo>
                            <a:lnTo>
                              <a:pt x="158" y="283"/>
                            </a:lnTo>
                            <a:lnTo>
                              <a:pt x="158" y="241"/>
                            </a:lnTo>
                            <a:lnTo>
                              <a:pt x="158" y="296"/>
                            </a:lnTo>
                            <a:lnTo>
                              <a:pt x="159" y="272"/>
                            </a:lnTo>
                            <a:lnTo>
                              <a:pt x="159" y="340"/>
                            </a:lnTo>
                            <a:lnTo>
                              <a:pt x="159" y="299"/>
                            </a:lnTo>
                            <a:lnTo>
                              <a:pt x="159" y="261"/>
                            </a:lnTo>
                            <a:lnTo>
                              <a:pt x="160" y="330"/>
                            </a:lnTo>
                            <a:lnTo>
                              <a:pt x="160" y="319"/>
                            </a:lnTo>
                            <a:lnTo>
                              <a:pt x="160" y="341"/>
                            </a:lnTo>
                            <a:lnTo>
                              <a:pt x="160" y="329"/>
                            </a:lnTo>
                            <a:lnTo>
                              <a:pt x="160" y="377"/>
                            </a:lnTo>
                            <a:lnTo>
                              <a:pt x="161" y="430"/>
                            </a:lnTo>
                            <a:lnTo>
                              <a:pt x="161" y="321"/>
                            </a:lnTo>
                            <a:lnTo>
                              <a:pt x="161" y="320"/>
                            </a:lnTo>
                            <a:lnTo>
                              <a:pt x="161" y="305"/>
                            </a:lnTo>
                            <a:lnTo>
                              <a:pt x="161" y="325"/>
                            </a:lnTo>
                            <a:lnTo>
                              <a:pt x="162" y="325"/>
                            </a:lnTo>
                            <a:lnTo>
                              <a:pt x="162" y="319"/>
                            </a:lnTo>
                            <a:lnTo>
                              <a:pt x="162" y="380"/>
                            </a:lnTo>
                            <a:lnTo>
                              <a:pt x="162" y="410"/>
                            </a:lnTo>
                            <a:lnTo>
                              <a:pt x="163" y="310"/>
                            </a:lnTo>
                            <a:lnTo>
                              <a:pt x="163" y="331"/>
                            </a:lnTo>
                            <a:lnTo>
                              <a:pt x="163" y="416"/>
                            </a:lnTo>
                            <a:lnTo>
                              <a:pt x="164" y="403"/>
                            </a:lnTo>
                            <a:lnTo>
                              <a:pt x="164" y="333"/>
                            </a:lnTo>
                            <a:lnTo>
                              <a:pt x="164" y="287"/>
                            </a:lnTo>
                            <a:lnTo>
                              <a:pt x="164" y="264"/>
                            </a:lnTo>
                            <a:lnTo>
                              <a:pt x="165" y="314"/>
                            </a:lnTo>
                            <a:lnTo>
                              <a:pt x="165" y="331"/>
                            </a:lnTo>
                            <a:lnTo>
                              <a:pt x="165" y="367"/>
                            </a:lnTo>
                            <a:lnTo>
                              <a:pt x="165" y="367"/>
                            </a:lnTo>
                            <a:lnTo>
                              <a:pt x="166" y="372"/>
                            </a:lnTo>
                            <a:lnTo>
                              <a:pt x="166" y="431"/>
                            </a:lnTo>
                            <a:lnTo>
                              <a:pt x="166" y="462"/>
                            </a:lnTo>
                            <a:lnTo>
                              <a:pt x="166" y="496"/>
                            </a:lnTo>
                            <a:lnTo>
                              <a:pt x="167" y="372"/>
                            </a:lnTo>
                            <a:lnTo>
                              <a:pt x="167" y="388"/>
                            </a:lnTo>
                            <a:lnTo>
                              <a:pt x="167" y="434"/>
                            </a:lnTo>
                            <a:lnTo>
                              <a:pt x="168" y="455"/>
                            </a:lnTo>
                            <a:lnTo>
                              <a:pt x="168" y="481"/>
                            </a:lnTo>
                            <a:lnTo>
                              <a:pt x="168" y="446"/>
                            </a:lnTo>
                            <a:lnTo>
                              <a:pt x="168" y="402"/>
                            </a:lnTo>
                            <a:lnTo>
                              <a:pt x="169" y="367"/>
                            </a:lnTo>
                            <a:lnTo>
                              <a:pt x="169" y="431"/>
                            </a:lnTo>
                            <a:lnTo>
                              <a:pt x="169" y="480"/>
                            </a:lnTo>
                            <a:lnTo>
                              <a:pt x="169" y="380"/>
                            </a:lnTo>
                            <a:lnTo>
                              <a:pt x="169" y="422"/>
                            </a:lnTo>
                            <a:lnTo>
                              <a:pt x="170" y="437"/>
                            </a:lnTo>
                            <a:lnTo>
                              <a:pt x="170" y="329"/>
                            </a:lnTo>
                            <a:lnTo>
                              <a:pt x="170" y="450"/>
                            </a:lnTo>
                            <a:lnTo>
                              <a:pt x="171" y="265"/>
                            </a:lnTo>
                            <a:lnTo>
                              <a:pt x="171" y="301"/>
                            </a:lnTo>
                            <a:lnTo>
                              <a:pt x="171" y="395"/>
                            </a:lnTo>
                            <a:lnTo>
                              <a:pt x="171" y="365"/>
                            </a:lnTo>
                            <a:lnTo>
                              <a:pt x="171" y="317"/>
                            </a:lnTo>
                            <a:lnTo>
                              <a:pt x="172" y="258"/>
                            </a:lnTo>
                            <a:lnTo>
                              <a:pt x="172" y="328"/>
                            </a:lnTo>
                            <a:lnTo>
                              <a:pt x="172" y="321"/>
                            </a:lnTo>
                            <a:lnTo>
                              <a:pt x="172" y="374"/>
                            </a:lnTo>
                            <a:lnTo>
                              <a:pt x="173" y="296"/>
                            </a:lnTo>
                            <a:lnTo>
                              <a:pt x="173" y="280"/>
                            </a:lnTo>
                            <a:lnTo>
                              <a:pt x="173" y="295"/>
                            </a:lnTo>
                            <a:lnTo>
                              <a:pt x="173" y="279"/>
                            </a:lnTo>
                            <a:lnTo>
                              <a:pt x="173" y="314"/>
                            </a:lnTo>
                            <a:lnTo>
                              <a:pt x="174" y="361"/>
                            </a:lnTo>
                            <a:lnTo>
                              <a:pt x="174" y="318"/>
                            </a:lnTo>
                            <a:lnTo>
                              <a:pt x="174" y="303"/>
                            </a:lnTo>
                            <a:lnTo>
                              <a:pt x="175" y="235"/>
                            </a:lnTo>
                            <a:lnTo>
                              <a:pt x="175" y="268"/>
                            </a:lnTo>
                            <a:lnTo>
                              <a:pt x="175" y="239"/>
                            </a:lnTo>
                            <a:lnTo>
                              <a:pt x="175" y="380"/>
                            </a:lnTo>
                            <a:lnTo>
                              <a:pt x="175" y="195"/>
                            </a:lnTo>
                            <a:lnTo>
                              <a:pt x="176" y="133"/>
                            </a:lnTo>
                            <a:lnTo>
                              <a:pt x="176" y="152"/>
                            </a:lnTo>
                            <a:lnTo>
                              <a:pt x="176" y="173"/>
                            </a:lnTo>
                            <a:lnTo>
                              <a:pt x="176" y="274"/>
                            </a:lnTo>
                            <a:lnTo>
                              <a:pt x="177" y="230"/>
                            </a:lnTo>
                            <a:lnTo>
                              <a:pt x="177" y="244"/>
                            </a:lnTo>
                            <a:lnTo>
                              <a:pt x="177" y="87"/>
                            </a:lnTo>
                            <a:lnTo>
                              <a:pt x="177" y="51"/>
                            </a:lnTo>
                            <a:lnTo>
                              <a:pt x="178" y="123"/>
                            </a:lnTo>
                            <a:lnTo>
                              <a:pt x="178" y="206"/>
                            </a:lnTo>
                            <a:lnTo>
                              <a:pt x="178" y="272"/>
                            </a:lnTo>
                            <a:lnTo>
                              <a:pt x="179" y="224"/>
                            </a:lnTo>
                            <a:lnTo>
                              <a:pt x="179" y="286"/>
                            </a:lnTo>
                            <a:lnTo>
                              <a:pt x="179" y="272"/>
                            </a:lnTo>
                            <a:lnTo>
                              <a:pt x="179" y="301"/>
                            </a:lnTo>
                            <a:lnTo>
                              <a:pt x="180" y="63"/>
                            </a:lnTo>
                            <a:lnTo>
                              <a:pt x="180" y="66"/>
                            </a:lnTo>
                            <a:lnTo>
                              <a:pt x="180" y="81"/>
                            </a:lnTo>
                            <a:lnTo>
                              <a:pt x="181" y="194"/>
                            </a:lnTo>
                            <a:lnTo>
                              <a:pt x="181" y="368"/>
                            </a:lnTo>
                            <a:lnTo>
                              <a:pt x="181" y="203"/>
                            </a:lnTo>
                            <a:lnTo>
                              <a:pt x="182" y="264"/>
                            </a:lnTo>
                            <a:lnTo>
                              <a:pt x="182" y="286"/>
                            </a:lnTo>
                            <a:lnTo>
                              <a:pt x="182" y="506"/>
                            </a:lnTo>
                            <a:lnTo>
                              <a:pt x="183" y="348"/>
                            </a:lnTo>
                            <a:lnTo>
                              <a:pt x="183" y="199"/>
                            </a:lnTo>
                            <a:lnTo>
                              <a:pt x="183" y="216"/>
                            </a:lnTo>
                            <a:lnTo>
                              <a:pt x="183" y="282"/>
                            </a:lnTo>
                            <a:lnTo>
                              <a:pt x="184" y="367"/>
                            </a:lnTo>
                            <a:lnTo>
                              <a:pt x="184" y="275"/>
                            </a:lnTo>
                            <a:lnTo>
                              <a:pt x="184" y="271"/>
                            </a:lnTo>
                            <a:lnTo>
                              <a:pt x="184" y="262"/>
                            </a:lnTo>
                            <a:lnTo>
                              <a:pt x="184" y="271"/>
                            </a:lnTo>
                            <a:lnTo>
                              <a:pt x="184" y="316"/>
                            </a:lnTo>
                            <a:lnTo>
                              <a:pt x="185" y="414"/>
                            </a:lnTo>
                            <a:lnTo>
                              <a:pt x="185" y="326"/>
                            </a:lnTo>
                            <a:lnTo>
                              <a:pt x="185" y="398"/>
                            </a:lnTo>
                            <a:lnTo>
                              <a:pt x="186" y="261"/>
                            </a:lnTo>
                            <a:lnTo>
                              <a:pt x="186" y="283"/>
                            </a:lnTo>
                            <a:lnTo>
                              <a:pt x="186" y="383"/>
                            </a:lnTo>
                            <a:lnTo>
                              <a:pt x="186" y="353"/>
                            </a:lnTo>
                            <a:lnTo>
                              <a:pt x="187" y="307"/>
                            </a:lnTo>
                            <a:lnTo>
                              <a:pt x="187" y="210"/>
                            </a:lnTo>
                            <a:lnTo>
                              <a:pt x="187" y="210"/>
                            </a:lnTo>
                            <a:lnTo>
                              <a:pt x="187" y="223"/>
                            </a:lnTo>
                            <a:lnTo>
                              <a:pt x="188" y="218"/>
                            </a:lnTo>
                            <a:lnTo>
                              <a:pt x="188" y="271"/>
                            </a:lnTo>
                            <a:lnTo>
                              <a:pt x="188" y="392"/>
                            </a:lnTo>
                            <a:lnTo>
                              <a:pt x="188" y="366"/>
                            </a:lnTo>
                            <a:lnTo>
                              <a:pt x="189" y="337"/>
                            </a:lnTo>
                            <a:lnTo>
                              <a:pt x="189" y="360"/>
                            </a:lnTo>
                            <a:lnTo>
                              <a:pt x="189" y="376"/>
                            </a:lnTo>
                            <a:lnTo>
                              <a:pt x="189" y="343"/>
                            </a:lnTo>
                            <a:lnTo>
                              <a:pt x="189" y="349"/>
                            </a:lnTo>
                            <a:lnTo>
                              <a:pt x="190" y="314"/>
                            </a:lnTo>
                            <a:lnTo>
                              <a:pt x="190" y="253"/>
                            </a:lnTo>
                            <a:lnTo>
                              <a:pt x="190" y="271"/>
                            </a:lnTo>
                            <a:lnTo>
                              <a:pt x="191" y="319"/>
                            </a:lnTo>
                            <a:lnTo>
                              <a:pt x="191" y="353"/>
                            </a:lnTo>
                            <a:lnTo>
                              <a:pt x="191" y="410"/>
                            </a:lnTo>
                            <a:lnTo>
                              <a:pt x="191" y="401"/>
                            </a:lnTo>
                            <a:lnTo>
                              <a:pt x="192" y="358"/>
                            </a:lnTo>
                            <a:lnTo>
                              <a:pt x="192" y="386"/>
                            </a:lnTo>
                            <a:lnTo>
                              <a:pt x="192" y="411"/>
                            </a:lnTo>
                            <a:lnTo>
                              <a:pt x="193" y="442"/>
                            </a:lnTo>
                            <a:lnTo>
                              <a:pt x="193" y="434"/>
                            </a:lnTo>
                            <a:lnTo>
                              <a:pt x="193" y="443"/>
                            </a:lnTo>
                            <a:lnTo>
                              <a:pt x="193" y="419"/>
                            </a:lnTo>
                            <a:lnTo>
                              <a:pt x="194" y="415"/>
                            </a:lnTo>
                            <a:lnTo>
                              <a:pt x="194" y="454"/>
                            </a:lnTo>
                            <a:lnTo>
                              <a:pt x="194" y="406"/>
                            </a:lnTo>
                            <a:lnTo>
                              <a:pt x="194" y="363"/>
                            </a:lnTo>
                            <a:lnTo>
                              <a:pt x="194" y="357"/>
                            </a:lnTo>
                            <a:lnTo>
                              <a:pt x="195" y="363"/>
                            </a:lnTo>
                            <a:lnTo>
                              <a:pt x="195" y="374"/>
                            </a:lnTo>
                            <a:lnTo>
                              <a:pt x="195" y="323"/>
                            </a:lnTo>
                            <a:lnTo>
                              <a:pt x="195" y="333"/>
                            </a:lnTo>
                            <a:lnTo>
                              <a:pt x="196" y="301"/>
                            </a:lnTo>
                            <a:lnTo>
                              <a:pt x="196" y="285"/>
                            </a:lnTo>
                            <a:lnTo>
                              <a:pt x="196" y="271"/>
                            </a:lnTo>
                            <a:lnTo>
                              <a:pt x="196" y="276"/>
                            </a:lnTo>
                            <a:lnTo>
                              <a:pt x="197" y="268"/>
                            </a:lnTo>
                            <a:lnTo>
                              <a:pt x="197" y="258"/>
                            </a:lnTo>
                            <a:lnTo>
                              <a:pt x="197" y="251"/>
                            </a:lnTo>
                            <a:lnTo>
                              <a:pt x="197" y="317"/>
                            </a:lnTo>
                            <a:lnTo>
                              <a:pt x="198" y="259"/>
                            </a:lnTo>
                            <a:lnTo>
                              <a:pt x="198" y="339"/>
                            </a:lnTo>
                            <a:lnTo>
                              <a:pt x="198" y="332"/>
                            </a:lnTo>
                            <a:lnTo>
                              <a:pt x="199" y="345"/>
                            </a:lnTo>
                            <a:lnTo>
                              <a:pt x="199" y="389"/>
                            </a:lnTo>
                            <a:lnTo>
                              <a:pt x="199" y="395"/>
                            </a:lnTo>
                            <a:lnTo>
                              <a:pt x="199" y="286"/>
                            </a:lnTo>
                            <a:lnTo>
                              <a:pt x="200" y="328"/>
                            </a:lnTo>
                            <a:lnTo>
                              <a:pt x="200" y="329"/>
                            </a:lnTo>
                            <a:lnTo>
                              <a:pt x="200" y="296"/>
                            </a:lnTo>
                            <a:lnTo>
                              <a:pt x="200" y="267"/>
                            </a:lnTo>
                            <a:lnTo>
                              <a:pt x="200" y="222"/>
                            </a:lnTo>
                            <a:lnTo>
                              <a:pt x="201" y="226"/>
                            </a:lnTo>
                            <a:lnTo>
                              <a:pt x="201" y="221"/>
                            </a:lnTo>
                            <a:lnTo>
                              <a:pt x="201" y="335"/>
                            </a:lnTo>
                            <a:lnTo>
                              <a:pt x="201" y="279"/>
                            </a:lnTo>
                            <a:lnTo>
                              <a:pt x="202" y="328"/>
                            </a:lnTo>
                            <a:lnTo>
                              <a:pt x="202" y="311"/>
                            </a:lnTo>
                            <a:lnTo>
                              <a:pt x="203" y="250"/>
                            </a:lnTo>
                            <a:lnTo>
                              <a:pt x="203" y="295"/>
                            </a:lnTo>
                            <a:lnTo>
                              <a:pt x="203" y="226"/>
                            </a:lnTo>
                            <a:lnTo>
                              <a:pt x="203" y="227"/>
                            </a:lnTo>
                            <a:lnTo>
                              <a:pt x="204" y="205"/>
                            </a:lnTo>
                            <a:lnTo>
                              <a:pt x="204" y="215"/>
                            </a:lnTo>
                            <a:lnTo>
                              <a:pt x="204" y="265"/>
                            </a:lnTo>
                            <a:lnTo>
                              <a:pt x="204" y="221"/>
                            </a:lnTo>
                            <a:lnTo>
                              <a:pt x="205" y="286"/>
                            </a:lnTo>
                            <a:lnTo>
                              <a:pt x="205" y="223"/>
                            </a:lnTo>
                            <a:lnTo>
                              <a:pt x="205" y="176"/>
                            </a:lnTo>
                            <a:lnTo>
                              <a:pt x="205" y="180"/>
                            </a:lnTo>
                            <a:lnTo>
                              <a:pt x="206" y="141"/>
                            </a:lnTo>
                            <a:lnTo>
                              <a:pt x="206" y="155"/>
                            </a:lnTo>
                            <a:lnTo>
                              <a:pt x="207" y="210"/>
                            </a:lnTo>
                            <a:lnTo>
                              <a:pt x="207" y="269"/>
                            </a:lnTo>
                            <a:lnTo>
                              <a:pt x="207" y="297"/>
                            </a:lnTo>
                            <a:lnTo>
                              <a:pt x="207" y="291"/>
                            </a:lnTo>
                            <a:lnTo>
                              <a:pt x="208" y="362"/>
                            </a:lnTo>
                            <a:lnTo>
                              <a:pt x="208" y="347"/>
                            </a:lnTo>
                            <a:lnTo>
                              <a:pt x="208" y="324"/>
                            </a:lnTo>
                            <a:lnTo>
                              <a:pt x="209" y="353"/>
                            </a:lnTo>
                            <a:lnTo>
                              <a:pt x="209" y="342"/>
                            </a:lnTo>
                            <a:lnTo>
                              <a:pt x="209" y="306"/>
                            </a:lnTo>
                            <a:lnTo>
                              <a:pt x="209" y="329"/>
                            </a:lnTo>
                            <a:lnTo>
                              <a:pt x="210" y="404"/>
                            </a:lnTo>
                            <a:lnTo>
                              <a:pt x="210" y="317"/>
                            </a:lnTo>
                            <a:lnTo>
                              <a:pt x="210" y="235"/>
                            </a:lnTo>
                            <a:lnTo>
                              <a:pt x="210" y="246"/>
                            </a:lnTo>
                            <a:lnTo>
                              <a:pt x="211" y="261"/>
                            </a:lnTo>
                            <a:lnTo>
                              <a:pt x="211" y="259"/>
                            </a:lnTo>
                            <a:lnTo>
                              <a:pt x="211" y="327"/>
                            </a:lnTo>
                            <a:lnTo>
                              <a:pt x="211" y="347"/>
                            </a:lnTo>
                            <a:lnTo>
                              <a:pt x="211" y="386"/>
                            </a:lnTo>
                            <a:lnTo>
                              <a:pt x="212" y="323"/>
                            </a:lnTo>
                            <a:lnTo>
                              <a:pt x="212" y="359"/>
                            </a:lnTo>
                            <a:lnTo>
                              <a:pt x="212" y="395"/>
                            </a:lnTo>
                            <a:lnTo>
                              <a:pt x="212" y="325"/>
                            </a:lnTo>
                            <a:lnTo>
                              <a:pt x="213" y="326"/>
                            </a:lnTo>
                            <a:lnTo>
                              <a:pt x="213" y="338"/>
                            </a:lnTo>
                            <a:lnTo>
                              <a:pt x="213" y="306"/>
                            </a:lnTo>
                            <a:lnTo>
                              <a:pt x="213" y="272"/>
                            </a:lnTo>
                            <a:lnTo>
                              <a:pt x="213" y="282"/>
                            </a:lnTo>
                            <a:lnTo>
                              <a:pt x="214" y="228"/>
                            </a:lnTo>
                            <a:lnTo>
                              <a:pt x="214" y="302"/>
                            </a:lnTo>
                            <a:lnTo>
                              <a:pt x="214" y="319"/>
                            </a:lnTo>
                            <a:lnTo>
                              <a:pt x="215" y="333"/>
                            </a:lnTo>
                            <a:lnTo>
                              <a:pt x="215" y="394"/>
                            </a:lnTo>
                            <a:lnTo>
                              <a:pt x="215" y="381"/>
                            </a:lnTo>
                            <a:lnTo>
                              <a:pt x="216" y="343"/>
                            </a:lnTo>
                            <a:lnTo>
                              <a:pt x="216" y="363"/>
                            </a:lnTo>
                            <a:lnTo>
                              <a:pt x="216" y="408"/>
                            </a:lnTo>
                            <a:lnTo>
                              <a:pt x="216" y="371"/>
                            </a:lnTo>
                            <a:lnTo>
                              <a:pt x="217" y="406"/>
                            </a:lnTo>
                            <a:lnTo>
                              <a:pt x="217" y="274"/>
                            </a:lnTo>
                            <a:lnTo>
                              <a:pt x="217" y="321"/>
                            </a:lnTo>
                            <a:lnTo>
                              <a:pt x="217" y="302"/>
                            </a:lnTo>
                            <a:lnTo>
                              <a:pt x="218" y="338"/>
                            </a:lnTo>
                            <a:lnTo>
                              <a:pt x="218" y="412"/>
                            </a:lnTo>
                            <a:lnTo>
                              <a:pt x="218" y="254"/>
                            </a:lnTo>
                            <a:lnTo>
                              <a:pt x="218" y="253"/>
                            </a:lnTo>
                            <a:lnTo>
                              <a:pt x="219" y="250"/>
                            </a:lnTo>
                            <a:lnTo>
                              <a:pt x="219" y="288"/>
                            </a:lnTo>
                            <a:lnTo>
                              <a:pt x="219" y="320"/>
                            </a:lnTo>
                            <a:lnTo>
                              <a:pt x="220" y="228"/>
                            </a:lnTo>
                            <a:lnTo>
                              <a:pt x="220" y="303"/>
                            </a:lnTo>
                            <a:lnTo>
                              <a:pt x="220" y="322"/>
                            </a:lnTo>
                            <a:lnTo>
                              <a:pt x="220" y="326"/>
                            </a:lnTo>
                            <a:lnTo>
                              <a:pt x="221" y="333"/>
                            </a:lnTo>
                            <a:lnTo>
                              <a:pt x="221" y="278"/>
                            </a:lnTo>
                            <a:lnTo>
                              <a:pt x="221" y="257"/>
                            </a:lnTo>
                            <a:lnTo>
                              <a:pt x="221" y="255"/>
                            </a:lnTo>
                            <a:lnTo>
                              <a:pt x="222" y="295"/>
                            </a:lnTo>
                            <a:lnTo>
                              <a:pt x="222" y="261"/>
                            </a:lnTo>
                            <a:lnTo>
                              <a:pt x="222" y="235"/>
                            </a:lnTo>
                            <a:lnTo>
                              <a:pt x="222" y="256"/>
                            </a:lnTo>
                            <a:lnTo>
                              <a:pt x="222" y="274"/>
                            </a:lnTo>
                            <a:lnTo>
                              <a:pt x="223" y="210"/>
                            </a:lnTo>
                            <a:lnTo>
                              <a:pt x="223" y="220"/>
                            </a:lnTo>
                            <a:lnTo>
                              <a:pt x="223" y="214"/>
                            </a:lnTo>
                            <a:lnTo>
                              <a:pt x="224" y="298"/>
                            </a:lnTo>
                            <a:lnTo>
                              <a:pt x="224" y="335"/>
                            </a:lnTo>
                            <a:lnTo>
                              <a:pt x="224" y="255"/>
                            </a:lnTo>
                            <a:lnTo>
                              <a:pt x="224" y="245"/>
                            </a:lnTo>
                            <a:lnTo>
                              <a:pt x="225" y="292"/>
                            </a:lnTo>
                            <a:lnTo>
                              <a:pt x="225" y="313"/>
                            </a:lnTo>
                            <a:lnTo>
                              <a:pt x="225" y="290"/>
                            </a:lnTo>
                            <a:lnTo>
                              <a:pt x="226" y="261"/>
                            </a:lnTo>
                            <a:lnTo>
                              <a:pt x="226" y="280"/>
                            </a:lnTo>
                            <a:lnTo>
                              <a:pt x="226" y="232"/>
                            </a:lnTo>
                            <a:lnTo>
                              <a:pt x="226" y="256"/>
                            </a:lnTo>
                            <a:lnTo>
                              <a:pt x="227" y="324"/>
                            </a:lnTo>
                            <a:lnTo>
                              <a:pt x="227" y="311"/>
                            </a:lnTo>
                            <a:lnTo>
                              <a:pt x="227" y="392"/>
                            </a:lnTo>
                            <a:lnTo>
                              <a:pt x="228" y="436"/>
                            </a:lnTo>
                            <a:lnTo>
                              <a:pt x="228" y="360"/>
                            </a:lnTo>
                            <a:lnTo>
                              <a:pt x="228" y="326"/>
                            </a:lnTo>
                            <a:lnTo>
                              <a:pt x="229" y="326"/>
                            </a:lnTo>
                            <a:lnTo>
                              <a:pt x="229" y="326"/>
                            </a:lnTo>
                            <a:lnTo>
                              <a:pt x="229" y="315"/>
                            </a:lnTo>
                            <a:lnTo>
                              <a:pt x="229" y="336"/>
                            </a:lnTo>
                            <a:lnTo>
                              <a:pt x="230" y="332"/>
                            </a:lnTo>
                            <a:lnTo>
                              <a:pt x="230" y="340"/>
                            </a:lnTo>
                            <a:lnTo>
                              <a:pt x="230" y="300"/>
                            </a:lnTo>
                            <a:lnTo>
                              <a:pt x="230" y="343"/>
                            </a:lnTo>
                            <a:lnTo>
                              <a:pt x="231" y="357"/>
                            </a:lnTo>
                            <a:lnTo>
                              <a:pt x="231" y="341"/>
                            </a:lnTo>
                            <a:lnTo>
                              <a:pt x="231" y="315"/>
                            </a:lnTo>
                            <a:lnTo>
                              <a:pt x="231" y="338"/>
                            </a:lnTo>
                            <a:lnTo>
                              <a:pt x="231" y="317"/>
                            </a:lnTo>
                            <a:lnTo>
                              <a:pt x="232" y="315"/>
                            </a:lnTo>
                            <a:lnTo>
                              <a:pt x="232" y="318"/>
                            </a:lnTo>
                            <a:lnTo>
                              <a:pt x="232" y="270"/>
                            </a:lnTo>
                            <a:lnTo>
                              <a:pt x="232" y="227"/>
                            </a:lnTo>
                            <a:lnTo>
                              <a:pt x="233" y="263"/>
                            </a:lnTo>
                            <a:lnTo>
                              <a:pt x="233" y="278"/>
                            </a:lnTo>
                            <a:lnTo>
                              <a:pt x="233" y="300"/>
                            </a:lnTo>
                            <a:lnTo>
                              <a:pt x="233" y="179"/>
                            </a:lnTo>
                            <a:lnTo>
                              <a:pt x="234" y="169"/>
                            </a:lnTo>
                            <a:lnTo>
                              <a:pt x="234" y="202"/>
                            </a:lnTo>
                            <a:lnTo>
                              <a:pt x="234" y="200"/>
                            </a:lnTo>
                            <a:lnTo>
                              <a:pt x="234" y="186"/>
                            </a:lnTo>
                            <a:lnTo>
                              <a:pt x="234" y="171"/>
                            </a:lnTo>
                            <a:lnTo>
                              <a:pt x="235" y="215"/>
                            </a:lnTo>
                            <a:lnTo>
                              <a:pt x="235" y="215"/>
                            </a:lnTo>
                            <a:lnTo>
                              <a:pt x="235" y="199"/>
                            </a:lnTo>
                            <a:lnTo>
                              <a:pt x="235" y="215"/>
                            </a:lnTo>
                            <a:lnTo>
                              <a:pt x="236" y="238"/>
                            </a:lnTo>
                            <a:lnTo>
                              <a:pt x="236" y="248"/>
                            </a:lnTo>
                            <a:lnTo>
                              <a:pt x="236" y="196"/>
                            </a:lnTo>
                            <a:lnTo>
                              <a:pt x="236" y="195"/>
                            </a:lnTo>
                            <a:lnTo>
                              <a:pt x="236" y="172"/>
                            </a:lnTo>
                            <a:lnTo>
                              <a:pt x="237" y="181"/>
                            </a:lnTo>
                            <a:lnTo>
                              <a:pt x="237" y="198"/>
                            </a:lnTo>
                            <a:lnTo>
                              <a:pt x="237" y="189"/>
                            </a:lnTo>
                            <a:lnTo>
                              <a:pt x="237" y="233"/>
                            </a:lnTo>
                            <a:lnTo>
                              <a:pt x="237" y="191"/>
                            </a:lnTo>
                            <a:lnTo>
                              <a:pt x="238" y="269"/>
                            </a:lnTo>
                            <a:lnTo>
                              <a:pt x="238" y="222"/>
                            </a:lnTo>
                            <a:lnTo>
                              <a:pt x="238" y="275"/>
                            </a:lnTo>
                            <a:lnTo>
                              <a:pt x="239" y="303"/>
                            </a:lnTo>
                            <a:lnTo>
                              <a:pt x="239" y="280"/>
                            </a:lnTo>
                            <a:lnTo>
                              <a:pt x="239" y="245"/>
                            </a:lnTo>
                            <a:lnTo>
                              <a:pt x="240" y="229"/>
                            </a:lnTo>
                            <a:lnTo>
                              <a:pt x="240" y="251"/>
                            </a:lnTo>
                            <a:lnTo>
                              <a:pt x="240" y="285"/>
                            </a:lnTo>
                            <a:lnTo>
                              <a:pt x="240" y="247"/>
                            </a:lnTo>
                            <a:lnTo>
                              <a:pt x="240" y="254"/>
                            </a:lnTo>
                            <a:lnTo>
                              <a:pt x="241" y="235"/>
                            </a:lnTo>
                            <a:lnTo>
                              <a:pt x="241" y="297"/>
                            </a:lnTo>
                            <a:lnTo>
                              <a:pt x="241" y="307"/>
                            </a:lnTo>
                            <a:lnTo>
                              <a:pt x="241" y="309"/>
                            </a:lnTo>
                            <a:lnTo>
                              <a:pt x="242" y="301"/>
                            </a:lnTo>
                            <a:lnTo>
                              <a:pt x="242" y="296"/>
                            </a:lnTo>
                            <a:lnTo>
                              <a:pt x="242" y="343"/>
                            </a:lnTo>
                            <a:lnTo>
                              <a:pt x="243" y="346"/>
                            </a:lnTo>
                            <a:lnTo>
                              <a:pt x="243" y="345"/>
                            </a:lnTo>
                            <a:lnTo>
                              <a:pt x="243" y="369"/>
                            </a:lnTo>
                            <a:lnTo>
                              <a:pt x="243" y="352"/>
                            </a:lnTo>
                            <a:lnTo>
                              <a:pt x="243" y="354"/>
                            </a:lnTo>
                            <a:lnTo>
                              <a:pt x="244" y="351"/>
                            </a:lnTo>
                            <a:lnTo>
                              <a:pt x="244" y="331"/>
                            </a:lnTo>
                            <a:lnTo>
                              <a:pt x="244" y="355"/>
                            </a:lnTo>
                            <a:lnTo>
                              <a:pt x="245" y="372"/>
                            </a:lnTo>
                            <a:lnTo>
                              <a:pt x="245" y="365"/>
                            </a:lnTo>
                            <a:lnTo>
                              <a:pt x="245" y="383"/>
                            </a:lnTo>
                            <a:lnTo>
                              <a:pt x="245" y="424"/>
                            </a:lnTo>
                            <a:lnTo>
                              <a:pt x="245" y="425"/>
                            </a:lnTo>
                            <a:lnTo>
                              <a:pt x="246" y="395"/>
                            </a:lnTo>
                            <a:lnTo>
                              <a:pt x="246" y="372"/>
                            </a:lnTo>
                            <a:lnTo>
                              <a:pt x="246" y="378"/>
                            </a:lnTo>
                            <a:lnTo>
                              <a:pt x="246" y="316"/>
                            </a:lnTo>
                            <a:lnTo>
                              <a:pt x="247" y="307"/>
                            </a:lnTo>
                            <a:lnTo>
                              <a:pt x="247" y="336"/>
                            </a:lnTo>
                            <a:lnTo>
                              <a:pt x="247" y="332"/>
                            </a:lnTo>
                            <a:lnTo>
                              <a:pt x="247" y="292"/>
                            </a:lnTo>
                            <a:lnTo>
                              <a:pt x="248" y="273"/>
                            </a:lnTo>
                            <a:lnTo>
                              <a:pt x="248" y="330"/>
                            </a:lnTo>
                            <a:lnTo>
                              <a:pt x="248" y="348"/>
                            </a:lnTo>
                            <a:lnTo>
                              <a:pt x="248" y="320"/>
                            </a:lnTo>
                            <a:lnTo>
                              <a:pt x="248" y="327"/>
                            </a:lnTo>
                            <a:lnTo>
                              <a:pt x="249" y="382"/>
                            </a:lnTo>
                            <a:lnTo>
                              <a:pt x="249" y="394"/>
                            </a:lnTo>
                            <a:lnTo>
                              <a:pt x="249" y="366"/>
                            </a:lnTo>
                            <a:lnTo>
                              <a:pt x="249" y="346"/>
                            </a:lnTo>
                            <a:lnTo>
                              <a:pt x="249" y="384"/>
                            </a:lnTo>
                            <a:lnTo>
                              <a:pt x="250" y="363"/>
                            </a:lnTo>
                            <a:lnTo>
                              <a:pt x="250" y="396"/>
                            </a:lnTo>
                            <a:lnTo>
                              <a:pt x="250" y="382"/>
                            </a:lnTo>
                            <a:lnTo>
                              <a:pt x="250" y="385"/>
                            </a:lnTo>
                            <a:lnTo>
                              <a:pt x="250" y="448"/>
                            </a:lnTo>
                            <a:lnTo>
                              <a:pt x="251" y="404"/>
                            </a:lnTo>
                            <a:lnTo>
                              <a:pt x="251" y="360"/>
                            </a:lnTo>
                            <a:lnTo>
                              <a:pt x="252" y="400"/>
                            </a:lnTo>
                            <a:lnTo>
                              <a:pt x="252" y="410"/>
                            </a:lnTo>
                            <a:lnTo>
                              <a:pt x="252" y="446"/>
                            </a:lnTo>
                            <a:lnTo>
                              <a:pt x="252" y="393"/>
                            </a:lnTo>
                            <a:lnTo>
                              <a:pt x="253" y="365"/>
                            </a:lnTo>
                            <a:lnTo>
                              <a:pt x="253" y="392"/>
                            </a:lnTo>
                            <a:lnTo>
                              <a:pt x="253" y="350"/>
                            </a:lnTo>
                            <a:lnTo>
                              <a:pt x="253" y="349"/>
                            </a:lnTo>
                            <a:lnTo>
                              <a:pt x="253" y="428"/>
                            </a:lnTo>
                            <a:lnTo>
                              <a:pt x="254" y="426"/>
                            </a:lnTo>
                            <a:lnTo>
                              <a:pt x="254" y="357"/>
                            </a:lnTo>
                            <a:lnTo>
                              <a:pt x="254" y="319"/>
                            </a:lnTo>
                            <a:lnTo>
                              <a:pt x="254" y="328"/>
                            </a:lnTo>
                            <a:lnTo>
                              <a:pt x="254" y="342"/>
                            </a:lnTo>
                            <a:lnTo>
                              <a:pt x="255" y="354"/>
                            </a:lnTo>
                            <a:lnTo>
                              <a:pt x="255" y="339"/>
                            </a:lnTo>
                            <a:lnTo>
                              <a:pt x="255" y="308"/>
                            </a:lnTo>
                            <a:lnTo>
                              <a:pt x="255" y="243"/>
                            </a:lnTo>
                            <a:lnTo>
                              <a:pt x="256" y="263"/>
                            </a:lnTo>
                            <a:lnTo>
                              <a:pt x="256" y="277"/>
                            </a:lnTo>
                            <a:lnTo>
                              <a:pt x="256" y="267"/>
                            </a:lnTo>
                            <a:lnTo>
                              <a:pt x="256" y="273"/>
                            </a:lnTo>
                            <a:lnTo>
                              <a:pt x="256" y="256"/>
                            </a:lnTo>
                            <a:lnTo>
                              <a:pt x="257" y="210"/>
                            </a:lnTo>
                            <a:lnTo>
                              <a:pt x="257" y="177"/>
                            </a:lnTo>
                            <a:lnTo>
                              <a:pt x="258" y="270"/>
                            </a:lnTo>
                            <a:lnTo>
                              <a:pt x="258" y="255"/>
                            </a:lnTo>
                            <a:lnTo>
                              <a:pt x="258" y="236"/>
                            </a:lnTo>
                            <a:lnTo>
                              <a:pt x="258" y="262"/>
                            </a:lnTo>
                            <a:lnTo>
                              <a:pt x="258" y="297"/>
                            </a:lnTo>
                            <a:lnTo>
                              <a:pt x="258" y="311"/>
                            </a:lnTo>
                            <a:lnTo>
                              <a:pt x="259" y="269"/>
                            </a:lnTo>
                            <a:lnTo>
                              <a:pt x="259" y="293"/>
                            </a:lnTo>
                            <a:lnTo>
                              <a:pt x="259" y="312"/>
                            </a:lnTo>
                            <a:lnTo>
                              <a:pt x="259" y="277"/>
                            </a:lnTo>
                            <a:lnTo>
                              <a:pt x="260" y="250"/>
                            </a:lnTo>
                            <a:lnTo>
                              <a:pt x="260" y="249"/>
                            </a:lnTo>
                            <a:lnTo>
                              <a:pt x="260" y="262"/>
                            </a:lnTo>
                            <a:lnTo>
                              <a:pt x="260" y="245"/>
                            </a:lnTo>
                            <a:lnTo>
                              <a:pt x="261" y="235"/>
                            </a:lnTo>
                            <a:lnTo>
                              <a:pt x="261" y="279"/>
                            </a:lnTo>
                            <a:lnTo>
                              <a:pt x="261" y="313"/>
                            </a:lnTo>
                            <a:lnTo>
                              <a:pt x="261" y="278"/>
                            </a:lnTo>
                            <a:lnTo>
                              <a:pt x="262" y="294"/>
                            </a:lnTo>
                            <a:lnTo>
                              <a:pt x="262" y="330"/>
                            </a:lnTo>
                            <a:lnTo>
                              <a:pt x="262" y="298"/>
                            </a:lnTo>
                            <a:lnTo>
                              <a:pt x="262" y="281"/>
                            </a:lnTo>
                            <a:lnTo>
                              <a:pt x="262" y="303"/>
                            </a:lnTo>
                            <a:lnTo>
                              <a:pt x="263" y="265"/>
                            </a:lnTo>
                            <a:lnTo>
                              <a:pt x="263" y="251"/>
                            </a:lnTo>
                            <a:lnTo>
                              <a:pt x="263" y="209"/>
                            </a:lnTo>
                            <a:lnTo>
                              <a:pt x="264" y="212"/>
                            </a:lnTo>
                            <a:lnTo>
                              <a:pt x="264" y="143"/>
                            </a:lnTo>
                            <a:lnTo>
                              <a:pt x="264" y="166"/>
                            </a:lnTo>
                            <a:lnTo>
                              <a:pt x="264" y="180"/>
                            </a:lnTo>
                            <a:lnTo>
                              <a:pt x="265" y="280"/>
                            </a:lnTo>
                            <a:lnTo>
                              <a:pt x="265" y="260"/>
                            </a:lnTo>
                            <a:lnTo>
                              <a:pt x="265" y="291"/>
                            </a:lnTo>
                            <a:lnTo>
                              <a:pt x="266" y="300"/>
                            </a:lnTo>
                            <a:lnTo>
                              <a:pt x="266" y="295"/>
                            </a:lnTo>
                            <a:lnTo>
                              <a:pt x="266" y="304"/>
                            </a:lnTo>
                            <a:lnTo>
                              <a:pt x="266" y="296"/>
                            </a:lnTo>
                            <a:lnTo>
                              <a:pt x="266" y="278"/>
                            </a:lnTo>
                            <a:lnTo>
                              <a:pt x="267" y="193"/>
                            </a:lnTo>
                            <a:lnTo>
                              <a:pt x="267" y="195"/>
                            </a:lnTo>
                            <a:lnTo>
                              <a:pt x="267" y="175"/>
                            </a:lnTo>
                            <a:lnTo>
                              <a:pt x="267" y="188"/>
                            </a:lnTo>
                            <a:lnTo>
                              <a:pt x="267" y="146"/>
                            </a:lnTo>
                            <a:lnTo>
                              <a:pt x="268" y="168"/>
                            </a:lnTo>
                            <a:lnTo>
                              <a:pt x="268" y="97"/>
                            </a:lnTo>
                            <a:lnTo>
                              <a:pt x="268" y="115"/>
                            </a:lnTo>
                            <a:lnTo>
                              <a:pt x="268" y="129"/>
                            </a:lnTo>
                            <a:lnTo>
                              <a:pt x="269" y="128"/>
                            </a:lnTo>
                            <a:lnTo>
                              <a:pt x="269" y="161"/>
                            </a:lnTo>
                            <a:lnTo>
                              <a:pt x="269" y="190"/>
                            </a:lnTo>
                            <a:lnTo>
                              <a:pt x="269" y="183"/>
                            </a:lnTo>
                            <a:lnTo>
                              <a:pt x="269" y="237"/>
                            </a:lnTo>
                            <a:lnTo>
                              <a:pt x="270" y="330"/>
                            </a:lnTo>
                            <a:lnTo>
                              <a:pt x="270" y="326"/>
                            </a:lnTo>
                            <a:lnTo>
                              <a:pt x="271" y="266"/>
                            </a:lnTo>
                            <a:lnTo>
                              <a:pt x="271" y="254"/>
                            </a:lnTo>
                            <a:lnTo>
                              <a:pt x="271" y="248"/>
                            </a:lnTo>
                            <a:lnTo>
                              <a:pt x="271" y="231"/>
                            </a:lnTo>
                            <a:lnTo>
                              <a:pt x="272" y="224"/>
                            </a:lnTo>
                            <a:lnTo>
                              <a:pt x="272" y="228"/>
                            </a:lnTo>
                            <a:lnTo>
                              <a:pt x="272" y="192"/>
                            </a:lnTo>
                            <a:lnTo>
                              <a:pt x="273" y="117"/>
                            </a:lnTo>
                            <a:lnTo>
                              <a:pt x="273" y="124"/>
                            </a:lnTo>
                            <a:lnTo>
                              <a:pt x="273" y="89"/>
                            </a:lnTo>
                            <a:lnTo>
                              <a:pt x="273" y="117"/>
                            </a:lnTo>
                            <a:lnTo>
                              <a:pt x="273" y="166"/>
                            </a:lnTo>
                            <a:lnTo>
                              <a:pt x="274" y="353"/>
                            </a:lnTo>
                            <a:lnTo>
                              <a:pt x="274" y="336"/>
                            </a:lnTo>
                            <a:lnTo>
                              <a:pt x="274" y="427"/>
                            </a:lnTo>
                            <a:lnTo>
                              <a:pt x="275" y="355"/>
                            </a:lnTo>
                            <a:lnTo>
                              <a:pt x="275" y="339"/>
                            </a:lnTo>
                            <a:lnTo>
                              <a:pt x="275" y="349"/>
                            </a:lnTo>
                            <a:lnTo>
                              <a:pt x="275" y="367"/>
                            </a:lnTo>
                            <a:lnTo>
                              <a:pt x="276" y="387"/>
                            </a:lnTo>
                            <a:lnTo>
                              <a:pt x="276" y="387"/>
                            </a:lnTo>
                            <a:lnTo>
                              <a:pt x="276" y="420"/>
                            </a:lnTo>
                            <a:lnTo>
                              <a:pt x="276" y="351"/>
                            </a:lnTo>
                            <a:lnTo>
                              <a:pt x="277" y="327"/>
                            </a:lnTo>
                            <a:lnTo>
                              <a:pt x="277" y="321"/>
                            </a:lnTo>
                            <a:lnTo>
                              <a:pt x="277" y="348"/>
                            </a:lnTo>
                            <a:lnTo>
                              <a:pt x="277" y="353"/>
                            </a:lnTo>
                            <a:lnTo>
                              <a:pt x="278" y="378"/>
                            </a:lnTo>
                            <a:lnTo>
                              <a:pt x="278" y="379"/>
                            </a:lnTo>
                            <a:lnTo>
                              <a:pt x="278" y="372"/>
                            </a:lnTo>
                            <a:lnTo>
                              <a:pt x="278" y="409"/>
                            </a:lnTo>
                            <a:lnTo>
                              <a:pt x="279" y="414"/>
                            </a:lnTo>
                            <a:lnTo>
                              <a:pt x="279" y="359"/>
                            </a:lnTo>
                            <a:lnTo>
                              <a:pt x="279" y="371"/>
                            </a:lnTo>
                            <a:lnTo>
                              <a:pt x="280" y="374"/>
                            </a:lnTo>
                            <a:lnTo>
                              <a:pt x="280" y="341"/>
                            </a:lnTo>
                            <a:lnTo>
                              <a:pt x="280" y="323"/>
                            </a:lnTo>
                            <a:lnTo>
                              <a:pt x="280" y="299"/>
                            </a:lnTo>
                            <a:lnTo>
                              <a:pt x="281" y="307"/>
                            </a:lnTo>
                            <a:lnTo>
                              <a:pt x="281" y="371"/>
                            </a:lnTo>
                            <a:lnTo>
                              <a:pt x="281" y="312"/>
                            </a:lnTo>
                            <a:lnTo>
                              <a:pt x="281" y="323"/>
                            </a:lnTo>
                            <a:lnTo>
                              <a:pt x="282" y="361"/>
                            </a:lnTo>
                            <a:lnTo>
                              <a:pt x="282" y="334"/>
                            </a:lnTo>
                            <a:lnTo>
                              <a:pt x="282" y="368"/>
                            </a:lnTo>
                            <a:lnTo>
                              <a:pt x="282" y="346"/>
                            </a:lnTo>
                            <a:lnTo>
                              <a:pt x="283" y="306"/>
                            </a:lnTo>
                            <a:lnTo>
                              <a:pt x="283" y="315"/>
                            </a:lnTo>
                            <a:lnTo>
                              <a:pt x="283" y="313"/>
                            </a:lnTo>
                            <a:lnTo>
                              <a:pt x="283" y="279"/>
                            </a:lnTo>
                            <a:lnTo>
                              <a:pt x="283" y="294"/>
                            </a:lnTo>
                            <a:lnTo>
                              <a:pt x="284" y="291"/>
                            </a:lnTo>
                            <a:lnTo>
                              <a:pt x="284" y="275"/>
                            </a:lnTo>
                            <a:lnTo>
                              <a:pt x="284" y="325"/>
                            </a:lnTo>
                            <a:lnTo>
                              <a:pt x="285" y="330"/>
                            </a:lnTo>
                            <a:lnTo>
                              <a:pt x="285" y="362"/>
                            </a:lnTo>
                            <a:lnTo>
                              <a:pt x="285" y="347"/>
                            </a:lnTo>
                            <a:lnTo>
                              <a:pt x="285" y="403"/>
                            </a:lnTo>
                            <a:lnTo>
                              <a:pt x="286" y="431"/>
                            </a:lnTo>
                            <a:lnTo>
                              <a:pt x="286" y="346"/>
                            </a:lnTo>
                            <a:lnTo>
                              <a:pt x="286" y="350"/>
                            </a:lnTo>
                            <a:lnTo>
                              <a:pt x="287" y="341"/>
                            </a:lnTo>
                            <a:lnTo>
                              <a:pt x="287" y="348"/>
                            </a:lnTo>
                            <a:lnTo>
                              <a:pt x="287" y="388"/>
                            </a:lnTo>
                            <a:lnTo>
                              <a:pt x="287" y="391"/>
                            </a:lnTo>
                            <a:lnTo>
                              <a:pt x="287" y="372"/>
                            </a:lnTo>
                            <a:lnTo>
                              <a:pt x="288" y="344"/>
                            </a:lnTo>
                            <a:lnTo>
                              <a:pt x="288" y="305"/>
                            </a:lnTo>
                            <a:lnTo>
                              <a:pt x="288" y="309"/>
                            </a:lnTo>
                            <a:lnTo>
                              <a:pt x="288" y="321"/>
                            </a:lnTo>
                            <a:lnTo>
                              <a:pt x="289" y="330"/>
                            </a:lnTo>
                            <a:lnTo>
                              <a:pt x="289" y="326"/>
                            </a:lnTo>
                            <a:lnTo>
                              <a:pt x="289" y="342"/>
                            </a:lnTo>
                            <a:lnTo>
                              <a:pt x="289" y="307"/>
                            </a:lnTo>
                            <a:lnTo>
                              <a:pt x="289" y="321"/>
                            </a:lnTo>
                            <a:lnTo>
                              <a:pt x="290" y="360"/>
                            </a:lnTo>
                            <a:lnTo>
                              <a:pt x="290" y="410"/>
                            </a:lnTo>
                            <a:lnTo>
                              <a:pt x="290" y="406"/>
                            </a:lnTo>
                            <a:lnTo>
                              <a:pt x="290" y="441"/>
                            </a:lnTo>
                            <a:lnTo>
                              <a:pt x="291" y="326"/>
                            </a:lnTo>
                            <a:lnTo>
                              <a:pt x="291" y="339"/>
                            </a:lnTo>
                            <a:lnTo>
                              <a:pt x="291" y="296"/>
                            </a:lnTo>
                            <a:lnTo>
                              <a:pt x="292" y="312"/>
                            </a:lnTo>
                            <a:lnTo>
                              <a:pt x="292" y="240"/>
                            </a:lnTo>
                            <a:lnTo>
                              <a:pt x="292" y="213"/>
                            </a:lnTo>
                            <a:lnTo>
                              <a:pt x="293" y="229"/>
                            </a:lnTo>
                            <a:lnTo>
                              <a:pt x="293" y="246"/>
                            </a:lnTo>
                            <a:lnTo>
                              <a:pt x="293" y="378"/>
                            </a:lnTo>
                            <a:lnTo>
                              <a:pt x="294" y="334"/>
                            </a:lnTo>
                            <a:lnTo>
                              <a:pt x="294" y="382"/>
                            </a:lnTo>
                            <a:lnTo>
                              <a:pt x="294" y="364"/>
                            </a:lnTo>
                            <a:lnTo>
                              <a:pt x="294" y="377"/>
                            </a:lnTo>
                            <a:lnTo>
                              <a:pt x="295" y="366"/>
                            </a:lnTo>
                            <a:lnTo>
                              <a:pt x="295" y="347"/>
                            </a:lnTo>
                            <a:lnTo>
                              <a:pt x="295" y="296"/>
                            </a:lnTo>
                            <a:lnTo>
                              <a:pt x="296" y="284"/>
                            </a:lnTo>
                            <a:lnTo>
                              <a:pt x="296" y="322"/>
                            </a:lnTo>
                            <a:lnTo>
                              <a:pt x="296" y="323"/>
                            </a:lnTo>
                            <a:lnTo>
                              <a:pt x="296" y="331"/>
                            </a:lnTo>
                            <a:lnTo>
                              <a:pt x="297" y="302"/>
                            </a:lnTo>
                            <a:lnTo>
                              <a:pt x="297" y="279"/>
                            </a:lnTo>
                            <a:lnTo>
                              <a:pt x="297" y="360"/>
                            </a:lnTo>
                            <a:lnTo>
                              <a:pt x="298" y="376"/>
                            </a:lnTo>
                            <a:lnTo>
                              <a:pt x="298" y="394"/>
                            </a:lnTo>
                            <a:lnTo>
                              <a:pt x="298" y="370"/>
                            </a:lnTo>
                            <a:lnTo>
                              <a:pt x="298" y="344"/>
                            </a:lnTo>
                            <a:lnTo>
                              <a:pt x="299" y="217"/>
                            </a:lnTo>
                            <a:lnTo>
                              <a:pt x="299" y="221"/>
                            </a:lnTo>
                            <a:lnTo>
                              <a:pt x="299" y="216"/>
                            </a:lnTo>
                            <a:lnTo>
                              <a:pt x="299" y="264"/>
                            </a:lnTo>
                            <a:lnTo>
                              <a:pt x="300" y="300"/>
                            </a:lnTo>
                            <a:lnTo>
                              <a:pt x="300" y="247"/>
                            </a:lnTo>
                            <a:lnTo>
                              <a:pt x="300" y="243"/>
                            </a:lnTo>
                            <a:lnTo>
                              <a:pt x="301" y="294"/>
                            </a:lnTo>
                            <a:lnTo>
                              <a:pt x="301" y="335"/>
                            </a:lnTo>
                            <a:lnTo>
                              <a:pt x="301" y="322"/>
                            </a:lnTo>
                            <a:lnTo>
                              <a:pt x="301" y="334"/>
                            </a:lnTo>
                            <a:lnTo>
                              <a:pt x="301" y="364"/>
                            </a:lnTo>
                            <a:lnTo>
                              <a:pt x="302" y="433"/>
                            </a:lnTo>
                            <a:lnTo>
                              <a:pt x="302" y="412"/>
                            </a:lnTo>
                            <a:lnTo>
                              <a:pt x="302" y="351"/>
                            </a:lnTo>
                            <a:lnTo>
                              <a:pt x="302" y="351"/>
                            </a:lnTo>
                            <a:lnTo>
                              <a:pt x="302" y="329"/>
                            </a:lnTo>
                            <a:lnTo>
                              <a:pt x="303" y="343"/>
                            </a:lnTo>
                            <a:lnTo>
                              <a:pt x="303" y="305"/>
                            </a:lnTo>
                            <a:lnTo>
                              <a:pt x="303" y="273"/>
                            </a:lnTo>
                            <a:lnTo>
                              <a:pt x="303" y="285"/>
                            </a:lnTo>
                            <a:lnTo>
                              <a:pt x="304" y="327"/>
                            </a:lnTo>
                            <a:lnTo>
                              <a:pt x="304" y="318"/>
                            </a:lnTo>
                            <a:lnTo>
                              <a:pt x="304" y="256"/>
                            </a:lnTo>
                            <a:lnTo>
                              <a:pt x="305" y="262"/>
                            </a:lnTo>
                            <a:lnTo>
                              <a:pt x="305" y="272"/>
                            </a:lnTo>
                            <a:lnTo>
                              <a:pt x="305" y="246"/>
                            </a:lnTo>
                            <a:lnTo>
                              <a:pt x="305" y="260"/>
                            </a:lnTo>
                            <a:lnTo>
                              <a:pt x="305" y="253"/>
                            </a:lnTo>
                            <a:lnTo>
                              <a:pt x="306" y="220"/>
                            </a:lnTo>
                            <a:lnTo>
                              <a:pt x="306" y="236"/>
                            </a:lnTo>
                            <a:lnTo>
                              <a:pt x="306" y="256"/>
                            </a:lnTo>
                            <a:lnTo>
                              <a:pt x="306" y="282"/>
                            </a:lnTo>
                            <a:lnTo>
                              <a:pt x="306" y="216"/>
                            </a:lnTo>
                            <a:lnTo>
                              <a:pt x="307" y="214"/>
                            </a:lnTo>
                            <a:lnTo>
                              <a:pt x="307" y="257"/>
                            </a:lnTo>
                            <a:lnTo>
                              <a:pt x="307" y="265"/>
                            </a:lnTo>
                            <a:lnTo>
                              <a:pt x="308" y="338"/>
                            </a:lnTo>
                            <a:lnTo>
                              <a:pt x="308" y="340"/>
                            </a:lnTo>
                            <a:lnTo>
                              <a:pt x="308" y="340"/>
                            </a:lnTo>
                            <a:lnTo>
                              <a:pt x="308" y="345"/>
                            </a:lnTo>
                            <a:lnTo>
                              <a:pt x="309" y="325"/>
                            </a:lnTo>
                            <a:lnTo>
                              <a:pt x="309" y="304"/>
                            </a:lnTo>
                            <a:lnTo>
                              <a:pt x="309" y="353"/>
                            </a:lnTo>
                            <a:lnTo>
                              <a:pt x="309" y="331"/>
                            </a:lnTo>
                            <a:lnTo>
                              <a:pt x="310" y="318"/>
                            </a:lnTo>
                            <a:lnTo>
                              <a:pt x="310" y="281"/>
                            </a:lnTo>
                            <a:lnTo>
                              <a:pt x="310" y="347"/>
                            </a:lnTo>
                            <a:lnTo>
                              <a:pt x="311" y="319"/>
                            </a:lnTo>
                            <a:lnTo>
                              <a:pt x="311" y="309"/>
                            </a:lnTo>
                            <a:lnTo>
                              <a:pt x="311" y="329"/>
                            </a:lnTo>
                            <a:lnTo>
                              <a:pt x="311" y="365"/>
                            </a:lnTo>
                            <a:lnTo>
                              <a:pt x="312" y="378"/>
                            </a:lnTo>
                            <a:lnTo>
                              <a:pt x="312" y="316"/>
                            </a:lnTo>
                            <a:lnTo>
                              <a:pt x="312" y="294"/>
                            </a:lnTo>
                            <a:lnTo>
                              <a:pt x="312" y="343"/>
                            </a:lnTo>
                            <a:lnTo>
                              <a:pt x="313" y="350"/>
                            </a:lnTo>
                            <a:lnTo>
                              <a:pt x="313" y="321"/>
                            </a:lnTo>
                            <a:lnTo>
                              <a:pt x="313" y="299"/>
                            </a:lnTo>
                            <a:lnTo>
                              <a:pt x="314" y="233"/>
                            </a:lnTo>
                            <a:lnTo>
                              <a:pt x="314" y="249"/>
                            </a:lnTo>
                            <a:lnTo>
                              <a:pt x="314" y="266"/>
                            </a:lnTo>
                            <a:lnTo>
                              <a:pt x="314" y="292"/>
                            </a:lnTo>
                            <a:lnTo>
                              <a:pt x="314" y="298"/>
                            </a:lnTo>
                            <a:lnTo>
                              <a:pt x="315" y="360"/>
                            </a:lnTo>
                            <a:lnTo>
                              <a:pt x="315" y="347"/>
                            </a:lnTo>
                            <a:lnTo>
                              <a:pt x="315" y="319"/>
                            </a:lnTo>
                            <a:lnTo>
                              <a:pt x="316" y="339"/>
                            </a:lnTo>
                            <a:lnTo>
                              <a:pt x="316" y="329"/>
                            </a:lnTo>
                            <a:lnTo>
                              <a:pt x="316" y="287"/>
                            </a:lnTo>
                            <a:lnTo>
                              <a:pt x="316" y="309"/>
                            </a:lnTo>
                            <a:lnTo>
                              <a:pt x="316" y="290"/>
                            </a:lnTo>
                            <a:lnTo>
                              <a:pt x="317" y="387"/>
                            </a:lnTo>
                            <a:lnTo>
                              <a:pt x="317" y="356"/>
                            </a:lnTo>
                            <a:lnTo>
                              <a:pt x="317" y="311"/>
                            </a:lnTo>
                            <a:lnTo>
                              <a:pt x="318" y="332"/>
                            </a:lnTo>
                            <a:lnTo>
                              <a:pt x="318" y="377"/>
                            </a:lnTo>
                            <a:lnTo>
                              <a:pt x="318" y="445"/>
                            </a:lnTo>
                            <a:lnTo>
                              <a:pt x="318" y="432"/>
                            </a:lnTo>
                            <a:lnTo>
                              <a:pt x="318" y="413"/>
                            </a:lnTo>
                            <a:lnTo>
                              <a:pt x="319" y="425"/>
                            </a:lnTo>
                            <a:lnTo>
                              <a:pt x="319" y="296"/>
                            </a:lnTo>
                            <a:lnTo>
                              <a:pt x="319" y="291"/>
                            </a:lnTo>
                            <a:lnTo>
                              <a:pt x="320" y="364"/>
                            </a:lnTo>
                            <a:lnTo>
                              <a:pt x="320" y="338"/>
                            </a:lnTo>
                            <a:lnTo>
                              <a:pt x="320" y="370"/>
                            </a:lnTo>
                            <a:lnTo>
                              <a:pt x="320" y="365"/>
                            </a:lnTo>
                            <a:lnTo>
                              <a:pt x="321" y="322"/>
                            </a:lnTo>
                            <a:lnTo>
                              <a:pt x="321" y="349"/>
                            </a:lnTo>
                            <a:lnTo>
                              <a:pt x="321" y="348"/>
                            </a:lnTo>
                            <a:lnTo>
                              <a:pt x="322" y="415"/>
                            </a:lnTo>
                            <a:lnTo>
                              <a:pt x="322" y="407"/>
                            </a:lnTo>
                            <a:lnTo>
                              <a:pt x="322" y="356"/>
                            </a:lnTo>
                            <a:lnTo>
                              <a:pt x="322" y="367"/>
                            </a:lnTo>
                            <a:lnTo>
                              <a:pt x="322" y="405"/>
                            </a:lnTo>
                            <a:lnTo>
                              <a:pt x="323" y="307"/>
                            </a:lnTo>
                            <a:lnTo>
                              <a:pt x="323" y="328"/>
                            </a:lnTo>
                            <a:lnTo>
                              <a:pt x="323" y="287"/>
                            </a:lnTo>
                            <a:lnTo>
                              <a:pt x="323" y="295"/>
                            </a:lnTo>
                            <a:lnTo>
                              <a:pt x="323" y="232"/>
                            </a:lnTo>
                            <a:lnTo>
                              <a:pt x="324" y="237"/>
                            </a:lnTo>
                            <a:lnTo>
                              <a:pt x="324" y="367"/>
                            </a:lnTo>
                            <a:lnTo>
                              <a:pt x="324" y="358"/>
                            </a:lnTo>
                            <a:lnTo>
                              <a:pt x="324" y="301"/>
                            </a:lnTo>
                            <a:lnTo>
                              <a:pt x="325" y="246"/>
                            </a:lnTo>
                            <a:lnTo>
                              <a:pt x="325" y="234"/>
                            </a:lnTo>
                            <a:lnTo>
                              <a:pt x="325" y="286"/>
                            </a:lnTo>
                            <a:lnTo>
                              <a:pt x="326" y="262"/>
                            </a:lnTo>
                            <a:lnTo>
                              <a:pt x="326" y="275"/>
                            </a:lnTo>
                            <a:lnTo>
                              <a:pt x="326" y="207"/>
                            </a:lnTo>
                            <a:lnTo>
                              <a:pt x="326" y="216"/>
                            </a:lnTo>
                            <a:lnTo>
                              <a:pt x="327" y="249"/>
                            </a:lnTo>
                            <a:lnTo>
                              <a:pt x="327" y="208"/>
                            </a:lnTo>
                            <a:lnTo>
                              <a:pt x="327" y="140"/>
                            </a:lnTo>
                            <a:lnTo>
                              <a:pt x="327" y="164"/>
                            </a:lnTo>
                            <a:lnTo>
                              <a:pt x="328" y="202"/>
                            </a:lnTo>
                            <a:lnTo>
                              <a:pt x="328" y="331"/>
                            </a:lnTo>
                            <a:lnTo>
                              <a:pt x="328" y="268"/>
                            </a:lnTo>
                            <a:lnTo>
                              <a:pt x="328" y="270"/>
                            </a:lnTo>
                            <a:lnTo>
                              <a:pt x="329" y="290"/>
                            </a:lnTo>
                            <a:lnTo>
                              <a:pt x="329" y="272"/>
                            </a:lnTo>
                            <a:lnTo>
                              <a:pt x="329" y="291"/>
                            </a:lnTo>
                            <a:lnTo>
                              <a:pt x="329" y="281"/>
                            </a:lnTo>
                            <a:lnTo>
                              <a:pt x="329" y="295"/>
                            </a:lnTo>
                            <a:lnTo>
                              <a:pt x="330" y="325"/>
                            </a:lnTo>
                            <a:lnTo>
                              <a:pt x="330" y="237"/>
                            </a:lnTo>
                            <a:lnTo>
                              <a:pt x="330" y="252"/>
                            </a:lnTo>
                            <a:lnTo>
                              <a:pt x="330" y="205"/>
                            </a:lnTo>
                            <a:lnTo>
                              <a:pt x="331" y="184"/>
                            </a:lnTo>
                            <a:lnTo>
                              <a:pt x="331" y="222"/>
                            </a:lnTo>
                            <a:lnTo>
                              <a:pt x="331" y="313"/>
                            </a:lnTo>
                            <a:lnTo>
                              <a:pt x="331" y="308"/>
                            </a:lnTo>
                            <a:lnTo>
                              <a:pt x="332" y="308"/>
                            </a:lnTo>
                            <a:lnTo>
                              <a:pt x="332" y="369"/>
                            </a:lnTo>
                            <a:lnTo>
                              <a:pt x="332" y="336"/>
                            </a:lnTo>
                            <a:lnTo>
                              <a:pt x="332" y="335"/>
                            </a:lnTo>
                            <a:lnTo>
                              <a:pt x="332" y="226"/>
                            </a:lnTo>
                            <a:lnTo>
                              <a:pt x="333" y="229"/>
                            </a:lnTo>
                            <a:lnTo>
                              <a:pt x="333" y="233"/>
                            </a:lnTo>
                            <a:lnTo>
                              <a:pt x="333" y="106"/>
                            </a:lnTo>
                            <a:lnTo>
                              <a:pt x="334" y="150"/>
                            </a:lnTo>
                            <a:lnTo>
                              <a:pt x="334" y="258"/>
                            </a:lnTo>
                            <a:lnTo>
                              <a:pt x="334" y="336"/>
                            </a:lnTo>
                            <a:lnTo>
                              <a:pt x="334" y="216"/>
                            </a:lnTo>
                            <a:lnTo>
                              <a:pt x="335" y="268"/>
                            </a:lnTo>
                            <a:lnTo>
                              <a:pt x="335" y="287"/>
                            </a:lnTo>
                            <a:lnTo>
                              <a:pt x="335" y="248"/>
                            </a:lnTo>
                            <a:lnTo>
                              <a:pt x="335" y="212"/>
                            </a:lnTo>
                            <a:lnTo>
                              <a:pt x="336" y="311"/>
                            </a:lnTo>
                            <a:lnTo>
                              <a:pt x="336" y="290"/>
                            </a:lnTo>
                            <a:lnTo>
                              <a:pt x="336" y="283"/>
                            </a:lnTo>
                            <a:lnTo>
                              <a:pt x="336" y="261"/>
                            </a:lnTo>
                            <a:lnTo>
                              <a:pt x="336" y="306"/>
                            </a:lnTo>
                            <a:lnTo>
                              <a:pt x="337" y="284"/>
                            </a:lnTo>
                            <a:lnTo>
                              <a:pt x="337" y="306"/>
                            </a:lnTo>
                            <a:lnTo>
                              <a:pt x="337" y="213"/>
                            </a:lnTo>
                            <a:lnTo>
                              <a:pt x="337" y="167"/>
                            </a:lnTo>
                            <a:lnTo>
                              <a:pt x="338" y="145"/>
                            </a:lnTo>
                            <a:lnTo>
                              <a:pt x="338" y="165"/>
                            </a:lnTo>
                            <a:lnTo>
                              <a:pt x="338" y="142"/>
                            </a:lnTo>
                            <a:lnTo>
                              <a:pt x="338" y="184"/>
                            </a:lnTo>
                            <a:lnTo>
                              <a:pt x="338" y="195"/>
                            </a:lnTo>
                            <a:lnTo>
                              <a:pt x="339" y="274"/>
                            </a:lnTo>
                            <a:lnTo>
                              <a:pt x="339" y="174"/>
                            </a:lnTo>
                            <a:lnTo>
                              <a:pt x="339" y="234"/>
                            </a:lnTo>
                            <a:lnTo>
                              <a:pt x="339" y="146"/>
                            </a:lnTo>
                            <a:lnTo>
                              <a:pt x="340" y="198"/>
                            </a:lnTo>
                            <a:lnTo>
                              <a:pt x="340" y="185"/>
                            </a:lnTo>
                            <a:lnTo>
                              <a:pt x="340" y="401"/>
                            </a:lnTo>
                            <a:lnTo>
                              <a:pt x="341" y="412"/>
                            </a:lnTo>
                            <a:lnTo>
                              <a:pt x="341" y="184"/>
                            </a:lnTo>
                            <a:lnTo>
                              <a:pt x="341" y="209"/>
                            </a:lnTo>
                            <a:lnTo>
                              <a:pt x="342" y="279"/>
                            </a:lnTo>
                            <a:lnTo>
                              <a:pt x="342" y="341"/>
                            </a:lnTo>
                            <a:lnTo>
                              <a:pt x="342" y="397"/>
                            </a:lnTo>
                            <a:lnTo>
                              <a:pt x="342" y="268"/>
                            </a:lnTo>
                            <a:lnTo>
                              <a:pt x="343" y="327"/>
                            </a:lnTo>
                            <a:lnTo>
                              <a:pt x="343" y="272"/>
                            </a:lnTo>
                            <a:lnTo>
                              <a:pt x="343" y="247"/>
                            </a:lnTo>
                            <a:lnTo>
                              <a:pt x="344" y="278"/>
                            </a:lnTo>
                            <a:lnTo>
                              <a:pt x="344" y="237"/>
                            </a:lnTo>
                            <a:lnTo>
                              <a:pt x="344" y="210"/>
                            </a:lnTo>
                            <a:lnTo>
                              <a:pt x="344" y="445"/>
                            </a:lnTo>
                            <a:lnTo>
                              <a:pt x="345" y="432"/>
                            </a:lnTo>
                            <a:lnTo>
                              <a:pt x="345" y="223"/>
                            </a:lnTo>
                            <a:lnTo>
                              <a:pt x="345" y="270"/>
                            </a:lnTo>
                            <a:lnTo>
                              <a:pt x="346" y="260"/>
                            </a:lnTo>
                            <a:lnTo>
                              <a:pt x="346" y="304"/>
                            </a:lnTo>
                            <a:lnTo>
                              <a:pt x="346" y="373"/>
                            </a:lnTo>
                            <a:lnTo>
                              <a:pt x="347" y="363"/>
                            </a:lnTo>
                            <a:lnTo>
                              <a:pt x="347" y="399"/>
                            </a:lnTo>
                            <a:lnTo>
                              <a:pt x="347" y="310"/>
                            </a:lnTo>
                            <a:lnTo>
                              <a:pt x="347" y="240"/>
                            </a:lnTo>
                            <a:lnTo>
                              <a:pt x="347" y="306"/>
                            </a:lnTo>
                            <a:lnTo>
                              <a:pt x="347" y="230"/>
                            </a:lnTo>
                            <a:lnTo>
                              <a:pt x="348" y="255"/>
                            </a:lnTo>
                            <a:lnTo>
                              <a:pt x="348" y="325"/>
                            </a:lnTo>
                            <a:lnTo>
                              <a:pt x="348" y="368"/>
                            </a:lnTo>
                            <a:lnTo>
                              <a:pt x="348" y="353"/>
                            </a:lnTo>
                            <a:lnTo>
                              <a:pt x="349" y="373"/>
                            </a:lnTo>
                            <a:lnTo>
                              <a:pt x="349" y="329"/>
                            </a:lnTo>
                            <a:lnTo>
                              <a:pt x="349" y="405"/>
                            </a:lnTo>
                            <a:lnTo>
                              <a:pt x="349" y="459"/>
                            </a:lnTo>
                            <a:lnTo>
                              <a:pt x="349" y="298"/>
                            </a:lnTo>
                            <a:lnTo>
                              <a:pt x="350" y="309"/>
                            </a:lnTo>
                            <a:lnTo>
                              <a:pt x="350" y="334"/>
                            </a:lnTo>
                            <a:lnTo>
                              <a:pt x="350" y="518"/>
                            </a:lnTo>
                            <a:lnTo>
                              <a:pt x="350" y="486"/>
                            </a:lnTo>
                            <a:lnTo>
                              <a:pt x="351" y="303"/>
                            </a:lnTo>
                            <a:lnTo>
                              <a:pt x="351" y="307"/>
                            </a:lnTo>
                            <a:lnTo>
                              <a:pt x="352" y="403"/>
                            </a:lnTo>
                            <a:lnTo>
                              <a:pt x="352" y="517"/>
                            </a:lnTo>
                            <a:lnTo>
                              <a:pt x="352" y="281"/>
                            </a:lnTo>
                            <a:lnTo>
                              <a:pt x="352" y="288"/>
                            </a:lnTo>
                            <a:lnTo>
                              <a:pt x="353" y="384"/>
                            </a:lnTo>
                            <a:lnTo>
                              <a:pt x="353" y="524"/>
                            </a:lnTo>
                            <a:lnTo>
                              <a:pt x="353" y="296"/>
                            </a:lnTo>
                            <a:lnTo>
                              <a:pt x="354" y="347"/>
                            </a:lnTo>
                            <a:lnTo>
                              <a:pt x="354" y="387"/>
                            </a:lnTo>
                            <a:lnTo>
                              <a:pt x="354" y="450"/>
                            </a:lnTo>
                            <a:lnTo>
                              <a:pt x="354" y="450"/>
                            </a:lnTo>
                            <a:lnTo>
                              <a:pt x="354" y="360"/>
                            </a:lnTo>
                            <a:lnTo>
                              <a:pt x="355" y="433"/>
                            </a:lnTo>
                            <a:lnTo>
                              <a:pt x="355" y="318"/>
                            </a:lnTo>
                            <a:lnTo>
                              <a:pt x="355" y="320"/>
                            </a:lnTo>
                            <a:lnTo>
                              <a:pt x="355" y="399"/>
                            </a:lnTo>
                            <a:lnTo>
                              <a:pt x="356" y="276"/>
                            </a:lnTo>
                            <a:lnTo>
                              <a:pt x="356" y="342"/>
                            </a:lnTo>
                            <a:lnTo>
                              <a:pt x="356" y="329"/>
                            </a:lnTo>
                            <a:lnTo>
                              <a:pt x="356" y="338"/>
                            </a:lnTo>
                            <a:lnTo>
                              <a:pt x="357" y="439"/>
                            </a:lnTo>
                            <a:lnTo>
                              <a:pt x="357" y="274"/>
                            </a:lnTo>
                            <a:lnTo>
                              <a:pt x="357" y="309"/>
                            </a:lnTo>
                            <a:lnTo>
                              <a:pt x="357" y="286"/>
                            </a:lnTo>
                            <a:lnTo>
                              <a:pt x="357" y="362"/>
                            </a:lnTo>
                            <a:lnTo>
                              <a:pt x="358" y="275"/>
                            </a:lnTo>
                            <a:lnTo>
                              <a:pt x="358" y="204"/>
                            </a:lnTo>
                            <a:lnTo>
                              <a:pt x="358" y="211"/>
                            </a:lnTo>
                            <a:lnTo>
                              <a:pt x="358" y="192"/>
                            </a:lnTo>
                            <a:lnTo>
                              <a:pt x="358" y="251"/>
                            </a:lnTo>
                            <a:lnTo>
                              <a:pt x="359" y="245"/>
                            </a:lnTo>
                            <a:lnTo>
                              <a:pt x="359" y="246"/>
                            </a:lnTo>
                            <a:lnTo>
                              <a:pt x="359" y="244"/>
                            </a:lnTo>
                            <a:lnTo>
                              <a:pt x="359" y="264"/>
                            </a:lnTo>
                            <a:lnTo>
                              <a:pt x="360" y="322"/>
                            </a:lnTo>
                            <a:lnTo>
                              <a:pt x="360" y="323"/>
                            </a:lnTo>
                            <a:lnTo>
                              <a:pt x="360" y="227"/>
                            </a:lnTo>
                            <a:lnTo>
                              <a:pt x="360" y="217"/>
                            </a:lnTo>
                            <a:lnTo>
                              <a:pt x="361" y="216"/>
                            </a:lnTo>
                            <a:lnTo>
                              <a:pt x="361" y="273"/>
                            </a:lnTo>
                            <a:lnTo>
                              <a:pt x="361" y="287"/>
                            </a:lnTo>
                            <a:lnTo>
                              <a:pt x="361" y="188"/>
                            </a:lnTo>
                            <a:lnTo>
                              <a:pt x="362" y="211"/>
                            </a:lnTo>
                            <a:lnTo>
                              <a:pt x="362" y="309"/>
                            </a:lnTo>
                            <a:lnTo>
                              <a:pt x="362" y="258"/>
                            </a:lnTo>
                            <a:lnTo>
                              <a:pt x="362" y="228"/>
                            </a:lnTo>
                            <a:lnTo>
                              <a:pt x="363" y="144"/>
                            </a:lnTo>
                            <a:lnTo>
                              <a:pt x="363" y="180"/>
                            </a:lnTo>
                            <a:lnTo>
                              <a:pt x="363" y="255"/>
                            </a:lnTo>
                            <a:lnTo>
                              <a:pt x="363" y="250"/>
                            </a:lnTo>
                            <a:lnTo>
                              <a:pt x="363" y="438"/>
                            </a:lnTo>
                            <a:lnTo>
                              <a:pt x="363" y="68"/>
                            </a:lnTo>
                            <a:lnTo>
                              <a:pt x="364" y="192"/>
                            </a:lnTo>
                            <a:lnTo>
                              <a:pt x="364" y="220"/>
                            </a:lnTo>
                            <a:lnTo>
                              <a:pt x="365" y="252"/>
                            </a:lnTo>
                            <a:lnTo>
                              <a:pt x="365" y="281"/>
                            </a:lnTo>
                            <a:lnTo>
                              <a:pt x="365" y="161"/>
                            </a:lnTo>
                            <a:lnTo>
                              <a:pt x="365" y="137"/>
                            </a:lnTo>
                            <a:lnTo>
                              <a:pt x="366" y="278"/>
                            </a:lnTo>
                            <a:lnTo>
                              <a:pt x="366" y="165"/>
                            </a:lnTo>
                            <a:lnTo>
                              <a:pt x="366" y="120"/>
                            </a:lnTo>
                            <a:lnTo>
                              <a:pt x="367" y="232"/>
                            </a:lnTo>
                            <a:lnTo>
                              <a:pt x="367" y="117"/>
                            </a:lnTo>
                            <a:lnTo>
                              <a:pt x="367" y="323"/>
                            </a:lnTo>
                            <a:lnTo>
                              <a:pt x="367" y="281"/>
                            </a:lnTo>
                            <a:lnTo>
                              <a:pt x="368" y="173"/>
                            </a:lnTo>
                            <a:lnTo>
                              <a:pt x="368" y="182"/>
                            </a:lnTo>
                            <a:lnTo>
                              <a:pt x="368" y="197"/>
                            </a:lnTo>
                            <a:lnTo>
                              <a:pt x="369" y="251"/>
                            </a:lnTo>
                            <a:lnTo>
                              <a:pt x="369" y="369"/>
                            </a:lnTo>
                            <a:lnTo>
                              <a:pt x="369" y="151"/>
                            </a:lnTo>
                            <a:lnTo>
                              <a:pt x="369" y="179"/>
                            </a:lnTo>
                            <a:lnTo>
                              <a:pt x="370" y="194"/>
                            </a:lnTo>
                            <a:lnTo>
                              <a:pt x="370" y="139"/>
                            </a:lnTo>
                            <a:lnTo>
                              <a:pt x="370" y="131"/>
                            </a:lnTo>
                            <a:lnTo>
                              <a:pt x="370" y="247"/>
                            </a:lnTo>
                            <a:lnTo>
                              <a:pt x="371" y="157"/>
                            </a:lnTo>
                            <a:lnTo>
                              <a:pt x="371" y="193"/>
                            </a:lnTo>
                            <a:lnTo>
                              <a:pt x="371" y="283"/>
                            </a:lnTo>
                            <a:lnTo>
                              <a:pt x="371" y="250"/>
                            </a:lnTo>
                            <a:lnTo>
                              <a:pt x="372" y="201"/>
                            </a:lnTo>
                            <a:lnTo>
                              <a:pt x="372" y="194"/>
                            </a:lnTo>
                            <a:lnTo>
                              <a:pt x="372" y="136"/>
                            </a:lnTo>
                            <a:lnTo>
                              <a:pt x="373" y="146"/>
                            </a:lnTo>
                            <a:lnTo>
                              <a:pt x="373" y="246"/>
                            </a:lnTo>
                            <a:lnTo>
                              <a:pt x="373" y="126"/>
                            </a:lnTo>
                            <a:lnTo>
                              <a:pt x="373" y="198"/>
                            </a:lnTo>
                            <a:lnTo>
                              <a:pt x="374" y="298"/>
                            </a:lnTo>
                            <a:lnTo>
                              <a:pt x="374" y="303"/>
                            </a:lnTo>
                            <a:lnTo>
                              <a:pt x="374" y="211"/>
                            </a:lnTo>
                            <a:lnTo>
                              <a:pt x="375" y="212"/>
                            </a:lnTo>
                            <a:lnTo>
                              <a:pt x="375" y="265"/>
                            </a:lnTo>
                            <a:lnTo>
                              <a:pt x="375" y="249"/>
                            </a:lnTo>
                            <a:lnTo>
                              <a:pt x="375" y="231"/>
                            </a:lnTo>
                            <a:lnTo>
                              <a:pt x="376" y="278"/>
                            </a:lnTo>
                            <a:lnTo>
                              <a:pt x="376" y="399"/>
                            </a:lnTo>
                            <a:lnTo>
                              <a:pt x="376" y="264"/>
                            </a:lnTo>
                            <a:lnTo>
                              <a:pt x="377" y="260"/>
                            </a:lnTo>
                            <a:lnTo>
                              <a:pt x="377" y="330"/>
                            </a:lnTo>
                            <a:lnTo>
                              <a:pt x="377" y="384"/>
                            </a:lnTo>
                            <a:lnTo>
                              <a:pt x="378" y="467"/>
                            </a:lnTo>
                            <a:lnTo>
                              <a:pt x="378" y="395"/>
                            </a:lnTo>
                            <a:lnTo>
                              <a:pt x="378" y="309"/>
                            </a:lnTo>
                            <a:lnTo>
                              <a:pt x="378" y="359"/>
                            </a:lnTo>
                            <a:lnTo>
                              <a:pt x="378" y="395"/>
                            </a:lnTo>
                            <a:lnTo>
                              <a:pt x="379" y="427"/>
                            </a:lnTo>
                            <a:lnTo>
                              <a:pt x="379" y="374"/>
                            </a:lnTo>
                            <a:lnTo>
                              <a:pt x="379" y="398"/>
                            </a:lnTo>
                            <a:lnTo>
                              <a:pt x="379" y="312"/>
                            </a:lnTo>
                            <a:lnTo>
                              <a:pt x="380" y="372"/>
                            </a:lnTo>
                            <a:lnTo>
                              <a:pt x="380" y="317"/>
                            </a:lnTo>
                            <a:lnTo>
                              <a:pt x="380" y="262"/>
                            </a:lnTo>
                            <a:lnTo>
                              <a:pt x="381" y="349"/>
                            </a:lnTo>
                            <a:lnTo>
                              <a:pt x="381" y="414"/>
                            </a:lnTo>
                            <a:lnTo>
                              <a:pt x="381" y="378"/>
                            </a:lnTo>
                            <a:lnTo>
                              <a:pt x="381" y="324"/>
                            </a:lnTo>
                            <a:lnTo>
                              <a:pt x="382" y="381"/>
                            </a:lnTo>
                            <a:lnTo>
                              <a:pt x="382" y="368"/>
                            </a:lnTo>
                            <a:lnTo>
                              <a:pt x="382" y="428"/>
                            </a:lnTo>
                            <a:lnTo>
                              <a:pt x="383" y="380"/>
                            </a:lnTo>
                            <a:lnTo>
                              <a:pt x="383" y="354"/>
                            </a:lnTo>
                            <a:lnTo>
                              <a:pt x="383" y="390"/>
                            </a:lnTo>
                            <a:lnTo>
                              <a:pt x="383" y="494"/>
                            </a:lnTo>
                            <a:lnTo>
                              <a:pt x="383" y="451"/>
                            </a:lnTo>
                            <a:lnTo>
                              <a:pt x="384" y="379"/>
                            </a:lnTo>
                            <a:lnTo>
                              <a:pt x="384" y="338"/>
                            </a:lnTo>
                            <a:lnTo>
                              <a:pt x="384" y="332"/>
                            </a:lnTo>
                            <a:lnTo>
                              <a:pt x="385" y="348"/>
                            </a:lnTo>
                            <a:lnTo>
                              <a:pt x="385" y="336"/>
                            </a:lnTo>
                            <a:lnTo>
                              <a:pt x="385" y="319"/>
                            </a:lnTo>
                            <a:lnTo>
                              <a:pt x="385" y="338"/>
                            </a:lnTo>
                            <a:lnTo>
                              <a:pt x="386" y="363"/>
                            </a:lnTo>
                            <a:lnTo>
                              <a:pt x="386" y="374"/>
                            </a:lnTo>
                            <a:lnTo>
                              <a:pt x="386" y="285"/>
                            </a:lnTo>
                            <a:lnTo>
                              <a:pt x="386" y="352"/>
                            </a:lnTo>
                            <a:lnTo>
                              <a:pt x="387" y="357"/>
                            </a:lnTo>
                            <a:lnTo>
                              <a:pt x="387" y="321"/>
                            </a:lnTo>
                            <a:lnTo>
                              <a:pt x="387" y="289"/>
                            </a:lnTo>
                            <a:lnTo>
                              <a:pt x="387" y="237"/>
                            </a:lnTo>
                            <a:lnTo>
                              <a:pt x="388" y="251"/>
                            </a:lnTo>
                            <a:lnTo>
                              <a:pt x="388" y="343"/>
                            </a:lnTo>
                            <a:lnTo>
                              <a:pt x="388" y="288"/>
                            </a:lnTo>
                            <a:lnTo>
                              <a:pt x="389" y="260"/>
                            </a:lnTo>
                            <a:lnTo>
                              <a:pt x="389" y="254"/>
                            </a:lnTo>
                            <a:lnTo>
                              <a:pt x="389" y="250"/>
                            </a:lnTo>
                            <a:lnTo>
                              <a:pt x="389" y="261"/>
                            </a:lnTo>
                            <a:lnTo>
                              <a:pt x="390" y="261"/>
                            </a:lnTo>
                            <a:lnTo>
                              <a:pt x="390" y="247"/>
                            </a:lnTo>
                            <a:lnTo>
                              <a:pt x="390" y="262"/>
                            </a:lnTo>
                            <a:lnTo>
                              <a:pt x="390" y="257"/>
                            </a:lnTo>
                            <a:lnTo>
                              <a:pt x="391" y="200"/>
                            </a:lnTo>
                            <a:lnTo>
                              <a:pt x="391" y="207"/>
                            </a:lnTo>
                            <a:lnTo>
                              <a:pt x="391" y="254"/>
                            </a:lnTo>
                            <a:lnTo>
                              <a:pt x="391" y="221"/>
                            </a:lnTo>
                            <a:lnTo>
                              <a:pt x="392" y="240"/>
                            </a:lnTo>
                            <a:lnTo>
                              <a:pt x="392" y="249"/>
                            </a:lnTo>
                            <a:lnTo>
                              <a:pt x="392" y="241"/>
                            </a:lnTo>
                            <a:lnTo>
                              <a:pt x="392" y="247"/>
                            </a:lnTo>
                            <a:lnTo>
                              <a:pt x="392" y="289"/>
                            </a:lnTo>
                            <a:lnTo>
                              <a:pt x="393" y="257"/>
                            </a:lnTo>
                            <a:lnTo>
                              <a:pt x="393" y="270"/>
                            </a:lnTo>
                            <a:lnTo>
                              <a:pt x="393" y="264"/>
                            </a:lnTo>
                            <a:lnTo>
                              <a:pt x="393" y="274"/>
                            </a:lnTo>
                            <a:lnTo>
                              <a:pt x="394" y="256"/>
                            </a:lnTo>
                            <a:lnTo>
                              <a:pt x="394" y="225"/>
                            </a:lnTo>
                            <a:lnTo>
                              <a:pt x="394" y="264"/>
                            </a:lnTo>
                            <a:lnTo>
                              <a:pt x="394" y="236"/>
                            </a:lnTo>
                            <a:lnTo>
                              <a:pt x="394" y="238"/>
                            </a:lnTo>
                            <a:lnTo>
                              <a:pt x="395" y="196"/>
                            </a:lnTo>
                            <a:lnTo>
                              <a:pt x="395" y="260"/>
                            </a:lnTo>
                            <a:lnTo>
                              <a:pt x="395" y="209"/>
                            </a:lnTo>
                            <a:lnTo>
                              <a:pt x="395" y="248"/>
                            </a:lnTo>
                            <a:lnTo>
                              <a:pt x="395" y="213"/>
                            </a:lnTo>
                            <a:lnTo>
                              <a:pt x="396" y="177"/>
                            </a:lnTo>
                            <a:lnTo>
                              <a:pt x="396" y="192"/>
                            </a:lnTo>
                            <a:lnTo>
                              <a:pt x="396" y="149"/>
                            </a:lnTo>
                            <a:lnTo>
                              <a:pt x="397" y="155"/>
                            </a:lnTo>
                            <a:lnTo>
                              <a:pt x="397" y="146"/>
                            </a:lnTo>
                            <a:lnTo>
                              <a:pt x="397" y="195"/>
                            </a:lnTo>
                            <a:lnTo>
                              <a:pt x="397" y="212"/>
                            </a:lnTo>
                            <a:lnTo>
                              <a:pt x="398" y="199"/>
                            </a:lnTo>
                            <a:lnTo>
                              <a:pt x="398" y="244"/>
                            </a:lnTo>
                            <a:lnTo>
                              <a:pt x="398" y="247"/>
                            </a:lnTo>
                            <a:lnTo>
                              <a:pt x="399" y="167"/>
                            </a:lnTo>
                            <a:lnTo>
                              <a:pt x="399" y="223"/>
                            </a:lnTo>
                            <a:lnTo>
                              <a:pt x="399" y="200"/>
                            </a:lnTo>
                            <a:lnTo>
                              <a:pt x="399" y="215"/>
                            </a:lnTo>
                            <a:lnTo>
                              <a:pt x="399" y="222"/>
                            </a:lnTo>
                            <a:lnTo>
                              <a:pt x="400" y="288"/>
                            </a:lnTo>
                            <a:lnTo>
                              <a:pt x="400" y="250"/>
                            </a:lnTo>
                            <a:lnTo>
                              <a:pt x="400" y="212"/>
                            </a:lnTo>
                            <a:lnTo>
                              <a:pt x="401" y="216"/>
                            </a:lnTo>
                            <a:lnTo>
                              <a:pt x="401" y="221"/>
                            </a:lnTo>
                            <a:lnTo>
                              <a:pt x="401" y="246"/>
                            </a:lnTo>
                            <a:lnTo>
                              <a:pt x="401" y="269"/>
                            </a:lnTo>
                            <a:lnTo>
                              <a:pt x="402" y="320"/>
                            </a:lnTo>
                            <a:lnTo>
                              <a:pt x="402" y="321"/>
                            </a:lnTo>
                            <a:lnTo>
                              <a:pt x="402" y="262"/>
                            </a:lnTo>
                            <a:lnTo>
                              <a:pt x="403" y="317"/>
                            </a:lnTo>
                            <a:lnTo>
                              <a:pt x="403" y="284"/>
                            </a:lnTo>
                            <a:lnTo>
                              <a:pt x="403" y="219"/>
                            </a:lnTo>
                            <a:lnTo>
                              <a:pt x="403" y="223"/>
                            </a:lnTo>
                            <a:lnTo>
                              <a:pt x="404" y="171"/>
                            </a:lnTo>
                            <a:lnTo>
                              <a:pt x="404" y="220"/>
                            </a:lnTo>
                            <a:lnTo>
                              <a:pt x="404" y="207"/>
                            </a:lnTo>
                            <a:lnTo>
                              <a:pt x="404" y="176"/>
                            </a:lnTo>
                            <a:lnTo>
                              <a:pt x="404" y="219"/>
                            </a:lnTo>
                            <a:lnTo>
                              <a:pt x="405" y="284"/>
                            </a:lnTo>
                            <a:lnTo>
                              <a:pt x="405" y="372"/>
                            </a:lnTo>
                            <a:lnTo>
                              <a:pt x="405" y="373"/>
                            </a:lnTo>
                            <a:lnTo>
                              <a:pt x="405" y="370"/>
                            </a:lnTo>
                            <a:lnTo>
                              <a:pt x="406" y="417"/>
                            </a:lnTo>
                            <a:lnTo>
                              <a:pt x="406" y="405"/>
                            </a:lnTo>
                            <a:lnTo>
                              <a:pt x="406" y="436"/>
                            </a:lnTo>
                            <a:lnTo>
                              <a:pt x="406" y="332"/>
                            </a:lnTo>
                            <a:lnTo>
                              <a:pt x="407" y="340"/>
                            </a:lnTo>
                            <a:lnTo>
                              <a:pt x="407" y="353"/>
                            </a:lnTo>
                            <a:lnTo>
                              <a:pt x="407" y="346"/>
                            </a:lnTo>
                            <a:lnTo>
                              <a:pt x="407" y="402"/>
                            </a:lnTo>
                            <a:lnTo>
                              <a:pt x="408" y="367"/>
                            </a:lnTo>
                            <a:lnTo>
                              <a:pt x="408" y="373"/>
                            </a:lnTo>
                            <a:lnTo>
                              <a:pt x="408" y="327"/>
                            </a:lnTo>
                            <a:lnTo>
                              <a:pt x="408" y="341"/>
                            </a:lnTo>
                            <a:lnTo>
                              <a:pt x="409" y="374"/>
                            </a:lnTo>
                            <a:lnTo>
                              <a:pt x="409" y="395"/>
                            </a:lnTo>
                            <a:lnTo>
                              <a:pt x="409" y="334"/>
                            </a:lnTo>
                            <a:lnTo>
                              <a:pt x="409" y="335"/>
                            </a:lnTo>
                            <a:lnTo>
                              <a:pt x="409" y="395"/>
                            </a:lnTo>
                            <a:lnTo>
                              <a:pt x="410" y="392"/>
                            </a:lnTo>
                            <a:lnTo>
                              <a:pt x="410" y="362"/>
                            </a:lnTo>
                            <a:lnTo>
                              <a:pt x="410" y="322"/>
                            </a:lnTo>
                            <a:lnTo>
                              <a:pt x="410" y="356"/>
                            </a:lnTo>
                            <a:lnTo>
                              <a:pt x="411" y="381"/>
                            </a:lnTo>
                            <a:lnTo>
                              <a:pt x="411" y="322"/>
                            </a:lnTo>
                            <a:lnTo>
                              <a:pt x="411" y="305"/>
                            </a:lnTo>
                            <a:lnTo>
                              <a:pt x="412" y="367"/>
                            </a:lnTo>
                            <a:lnTo>
                              <a:pt x="412" y="340"/>
                            </a:lnTo>
                            <a:lnTo>
                              <a:pt x="412" y="310"/>
                            </a:lnTo>
                            <a:lnTo>
                              <a:pt x="412" y="296"/>
                            </a:lnTo>
                            <a:lnTo>
                              <a:pt x="413" y="305"/>
                            </a:lnTo>
                            <a:lnTo>
                              <a:pt x="413" y="273"/>
                            </a:lnTo>
                            <a:lnTo>
                              <a:pt x="413" y="271"/>
                            </a:lnTo>
                            <a:lnTo>
                              <a:pt x="413" y="299"/>
                            </a:lnTo>
                            <a:lnTo>
                              <a:pt x="414" y="295"/>
                            </a:lnTo>
                            <a:lnTo>
                              <a:pt x="414" y="286"/>
                            </a:lnTo>
                            <a:lnTo>
                              <a:pt x="414" y="302"/>
                            </a:lnTo>
                            <a:lnTo>
                              <a:pt x="414" y="290"/>
                            </a:lnTo>
                            <a:lnTo>
                              <a:pt x="414" y="286"/>
                            </a:lnTo>
                            <a:lnTo>
                              <a:pt x="415" y="193"/>
                            </a:lnTo>
                            <a:lnTo>
                              <a:pt x="415" y="168"/>
                            </a:lnTo>
                            <a:lnTo>
                              <a:pt x="416" y="133"/>
                            </a:lnTo>
                            <a:lnTo>
                              <a:pt x="416" y="143"/>
                            </a:lnTo>
                            <a:lnTo>
                              <a:pt x="416" y="103"/>
                            </a:lnTo>
                            <a:lnTo>
                              <a:pt x="416" y="114"/>
                            </a:lnTo>
                            <a:lnTo>
                              <a:pt x="417" y="99"/>
                            </a:lnTo>
                            <a:lnTo>
                              <a:pt x="417" y="188"/>
                            </a:lnTo>
                            <a:lnTo>
                              <a:pt x="417" y="170"/>
                            </a:lnTo>
                            <a:lnTo>
                              <a:pt x="417" y="173"/>
                            </a:lnTo>
                            <a:lnTo>
                              <a:pt x="417" y="140"/>
                            </a:lnTo>
                            <a:lnTo>
                              <a:pt x="418" y="158"/>
                            </a:lnTo>
                            <a:lnTo>
                              <a:pt x="418" y="112"/>
                            </a:lnTo>
                            <a:lnTo>
                              <a:pt x="418" y="156"/>
                            </a:lnTo>
                            <a:lnTo>
                              <a:pt x="418" y="135"/>
                            </a:lnTo>
                            <a:lnTo>
                              <a:pt x="419" y="176"/>
                            </a:lnTo>
                            <a:lnTo>
                              <a:pt x="419" y="103"/>
                            </a:lnTo>
                            <a:lnTo>
                              <a:pt x="419" y="124"/>
                            </a:lnTo>
                            <a:lnTo>
                              <a:pt x="419" y="158"/>
                            </a:lnTo>
                            <a:lnTo>
                              <a:pt x="419" y="129"/>
                            </a:lnTo>
                            <a:lnTo>
                              <a:pt x="419" y="139"/>
                            </a:lnTo>
                            <a:lnTo>
                              <a:pt x="420" y="154"/>
                            </a:lnTo>
                            <a:lnTo>
                              <a:pt x="420" y="199"/>
                            </a:lnTo>
                            <a:lnTo>
                              <a:pt x="420" y="216"/>
                            </a:lnTo>
                            <a:lnTo>
                              <a:pt x="421" y="216"/>
                            </a:lnTo>
                            <a:lnTo>
                              <a:pt x="421" y="224"/>
                            </a:lnTo>
                            <a:lnTo>
                              <a:pt x="421" y="216"/>
                            </a:lnTo>
                            <a:lnTo>
                              <a:pt x="421" y="225"/>
                            </a:lnTo>
                            <a:lnTo>
                              <a:pt x="421" y="222"/>
                            </a:lnTo>
                            <a:lnTo>
                              <a:pt x="422" y="208"/>
                            </a:lnTo>
                            <a:lnTo>
                              <a:pt x="422" y="202"/>
                            </a:lnTo>
                            <a:lnTo>
                              <a:pt x="422" y="221"/>
                            </a:lnTo>
                            <a:lnTo>
                              <a:pt x="422" y="237"/>
                            </a:lnTo>
                            <a:lnTo>
                              <a:pt x="423" y="205"/>
                            </a:lnTo>
                            <a:lnTo>
                              <a:pt x="423" y="228"/>
                            </a:lnTo>
                            <a:lnTo>
                              <a:pt x="423" y="226"/>
                            </a:lnTo>
                            <a:lnTo>
                              <a:pt x="423" y="239"/>
                            </a:lnTo>
                            <a:lnTo>
                              <a:pt x="424" y="199"/>
                            </a:lnTo>
                            <a:lnTo>
                              <a:pt x="424" y="237"/>
                            </a:lnTo>
                            <a:lnTo>
                              <a:pt x="424" y="202"/>
                            </a:lnTo>
                            <a:lnTo>
                              <a:pt x="425" y="225"/>
                            </a:lnTo>
                            <a:lnTo>
                              <a:pt x="425" y="207"/>
                            </a:lnTo>
                            <a:lnTo>
                              <a:pt x="425" y="238"/>
                            </a:lnTo>
                            <a:lnTo>
                              <a:pt x="425" y="234"/>
                            </a:lnTo>
                            <a:lnTo>
                              <a:pt x="426" y="279"/>
                            </a:lnTo>
                            <a:lnTo>
                              <a:pt x="426" y="303"/>
                            </a:lnTo>
                            <a:lnTo>
                              <a:pt x="426" y="276"/>
                            </a:lnTo>
                            <a:lnTo>
                              <a:pt x="426" y="294"/>
                            </a:lnTo>
                            <a:lnTo>
                              <a:pt x="427" y="282"/>
                            </a:lnTo>
                            <a:lnTo>
                              <a:pt x="427" y="289"/>
                            </a:lnTo>
                            <a:lnTo>
                              <a:pt x="427" y="311"/>
                            </a:lnTo>
                            <a:lnTo>
                              <a:pt x="427" y="287"/>
                            </a:lnTo>
                            <a:lnTo>
                              <a:pt x="427" y="315"/>
                            </a:lnTo>
                            <a:lnTo>
                              <a:pt x="427" y="223"/>
                            </a:lnTo>
                            <a:lnTo>
                              <a:pt x="428" y="221"/>
                            </a:lnTo>
                            <a:lnTo>
                              <a:pt x="428" y="287"/>
                            </a:lnTo>
                            <a:lnTo>
                              <a:pt x="428" y="290"/>
                            </a:lnTo>
                            <a:lnTo>
                              <a:pt x="428" y="275"/>
                            </a:lnTo>
                            <a:lnTo>
                              <a:pt x="429" y="289"/>
                            </a:lnTo>
                            <a:lnTo>
                              <a:pt x="429" y="297"/>
                            </a:lnTo>
                            <a:lnTo>
                              <a:pt x="429" y="361"/>
                            </a:lnTo>
                            <a:lnTo>
                              <a:pt x="429" y="331"/>
                            </a:lnTo>
                            <a:lnTo>
                              <a:pt x="430" y="318"/>
                            </a:lnTo>
                            <a:lnTo>
                              <a:pt x="430" y="282"/>
                            </a:lnTo>
                            <a:lnTo>
                              <a:pt x="430" y="298"/>
                            </a:lnTo>
                            <a:lnTo>
                              <a:pt x="430" y="298"/>
                            </a:lnTo>
                            <a:lnTo>
                              <a:pt x="431" y="279"/>
                            </a:lnTo>
                            <a:lnTo>
                              <a:pt x="431" y="271"/>
                            </a:lnTo>
                            <a:lnTo>
                              <a:pt x="431" y="326"/>
                            </a:lnTo>
                            <a:lnTo>
                              <a:pt x="431" y="317"/>
                            </a:lnTo>
                            <a:lnTo>
                              <a:pt x="431" y="265"/>
                            </a:lnTo>
                            <a:lnTo>
                              <a:pt x="432" y="245"/>
                            </a:lnTo>
                            <a:lnTo>
                              <a:pt x="432" y="252"/>
                            </a:lnTo>
                            <a:lnTo>
                              <a:pt x="432" y="226"/>
                            </a:lnTo>
                            <a:lnTo>
                              <a:pt x="432" y="347"/>
                            </a:lnTo>
                            <a:lnTo>
                              <a:pt x="433" y="368"/>
                            </a:lnTo>
                            <a:lnTo>
                              <a:pt x="433" y="339"/>
                            </a:lnTo>
                            <a:lnTo>
                              <a:pt x="433" y="402"/>
                            </a:lnTo>
                            <a:lnTo>
                              <a:pt x="433" y="397"/>
                            </a:lnTo>
                            <a:lnTo>
                              <a:pt x="434" y="337"/>
                            </a:lnTo>
                            <a:lnTo>
                              <a:pt x="434" y="315"/>
                            </a:lnTo>
                            <a:lnTo>
                              <a:pt x="434" y="273"/>
                            </a:lnTo>
                            <a:lnTo>
                              <a:pt x="435" y="312"/>
                            </a:lnTo>
                            <a:lnTo>
                              <a:pt x="435" y="295"/>
                            </a:lnTo>
                            <a:lnTo>
                              <a:pt x="435" y="323"/>
                            </a:lnTo>
                            <a:lnTo>
                              <a:pt x="435" y="313"/>
                            </a:lnTo>
                            <a:lnTo>
                              <a:pt x="436" y="364"/>
                            </a:lnTo>
                            <a:lnTo>
                              <a:pt x="436" y="313"/>
                            </a:lnTo>
                            <a:lnTo>
                              <a:pt x="436" y="299"/>
                            </a:lnTo>
                            <a:lnTo>
                              <a:pt x="436" y="333"/>
                            </a:lnTo>
                            <a:lnTo>
                              <a:pt x="436" y="324"/>
                            </a:lnTo>
                            <a:lnTo>
                              <a:pt x="437" y="347"/>
                            </a:lnTo>
                            <a:lnTo>
                              <a:pt x="437" y="445"/>
                            </a:lnTo>
                            <a:lnTo>
                              <a:pt x="437" y="235"/>
                            </a:lnTo>
                            <a:lnTo>
                              <a:pt x="437" y="333"/>
                            </a:lnTo>
                            <a:lnTo>
                              <a:pt x="438" y="240"/>
                            </a:lnTo>
                            <a:lnTo>
                              <a:pt x="438" y="261"/>
                            </a:lnTo>
                            <a:lnTo>
                              <a:pt x="438" y="258"/>
                            </a:lnTo>
                            <a:lnTo>
                              <a:pt x="438" y="317"/>
                            </a:lnTo>
                            <a:lnTo>
                              <a:pt x="439" y="257"/>
                            </a:lnTo>
                            <a:lnTo>
                              <a:pt x="439" y="325"/>
                            </a:lnTo>
                            <a:lnTo>
                              <a:pt x="439" y="263"/>
                            </a:lnTo>
                            <a:lnTo>
                              <a:pt x="439" y="309"/>
                            </a:lnTo>
                            <a:lnTo>
                              <a:pt x="440" y="276"/>
                            </a:lnTo>
                            <a:lnTo>
                              <a:pt x="440" y="290"/>
                            </a:lnTo>
                            <a:lnTo>
                              <a:pt x="440" y="289"/>
                            </a:lnTo>
                            <a:lnTo>
                              <a:pt x="440" y="331"/>
                            </a:lnTo>
                            <a:lnTo>
                              <a:pt x="440" y="292"/>
                            </a:lnTo>
                            <a:lnTo>
                              <a:pt x="441" y="196"/>
                            </a:lnTo>
                            <a:lnTo>
                              <a:pt x="441" y="349"/>
                            </a:lnTo>
                            <a:lnTo>
                              <a:pt x="441" y="309"/>
                            </a:lnTo>
                            <a:lnTo>
                              <a:pt x="442" y="225"/>
                            </a:lnTo>
                            <a:lnTo>
                              <a:pt x="442" y="158"/>
                            </a:lnTo>
                            <a:lnTo>
                              <a:pt x="442" y="132"/>
                            </a:lnTo>
                            <a:lnTo>
                              <a:pt x="442" y="192"/>
                            </a:lnTo>
                            <a:lnTo>
                              <a:pt x="443" y="260"/>
                            </a:lnTo>
                            <a:lnTo>
                              <a:pt x="443" y="244"/>
                            </a:lnTo>
                            <a:lnTo>
                              <a:pt x="443" y="330"/>
                            </a:lnTo>
                            <a:lnTo>
                              <a:pt x="443" y="333"/>
                            </a:lnTo>
                            <a:lnTo>
                              <a:pt x="443" y="204"/>
                            </a:lnTo>
                            <a:lnTo>
                              <a:pt x="444" y="266"/>
                            </a:lnTo>
                            <a:lnTo>
                              <a:pt x="444" y="281"/>
                            </a:lnTo>
                            <a:lnTo>
                              <a:pt x="444" y="333"/>
                            </a:lnTo>
                            <a:lnTo>
                              <a:pt x="444" y="280"/>
                            </a:lnTo>
                            <a:lnTo>
                              <a:pt x="444" y="294"/>
                            </a:lnTo>
                            <a:lnTo>
                              <a:pt x="444" y="303"/>
                            </a:lnTo>
                            <a:lnTo>
                              <a:pt x="445" y="218"/>
                            </a:lnTo>
                            <a:lnTo>
                              <a:pt x="445" y="242"/>
                            </a:lnTo>
                            <a:lnTo>
                              <a:pt x="445" y="244"/>
                            </a:lnTo>
                            <a:lnTo>
                              <a:pt x="446" y="224"/>
                            </a:lnTo>
                            <a:lnTo>
                              <a:pt x="446" y="228"/>
                            </a:lnTo>
                            <a:lnTo>
                              <a:pt x="446" y="247"/>
                            </a:lnTo>
                            <a:lnTo>
                              <a:pt x="446" y="233"/>
                            </a:lnTo>
                            <a:lnTo>
                              <a:pt x="446" y="297"/>
                            </a:lnTo>
                            <a:lnTo>
                              <a:pt x="447" y="313"/>
                            </a:lnTo>
                            <a:lnTo>
                              <a:pt x="447" y="239"/>
                            </a:lnTo>
                            <a:lnTo>
                              <a:pt x="447" y="263"/>
                            </a:lnTo>
                            <a:lnTo>
                              <a:pt x="448" y="309"/>
                            </a:lnTo>
                            <a:lnTo>
                              <a:pt x="448" y="324"/>
                            </a:lnTo>
                            <a:lnTo>
                              <a:pt x="448" y="249"/>
                            </a:lnTo>
                            <a:lnTo>
                              <a:pt x="448" y="214"/>
                            </a:lnTo>
                            <a:lnTo>
                              <a:pt x="449" y="279"/>
                            </a:lnTo>
                            <a:lnTo>
                              <a:pt x="449" y="248"/>
                            </a:lnTo>
                            <a:lnTo>
                              <a:pt x="449" y="253"/>
                            </a:lnTo>
                            <a:lnTo>
                              <a:pt x="449" y="149"/>
                            </a:lnTo>
                            <a:lnTo>
                              <a:pt x="450" y="200"/>
                            </a:lnTo>
                            <a:lnTo>
                              <a:pt x="450" y="200"/>
                            </a:lnTo>
                            <a:lnTo>
                              <a:pt x="450" y="197"/>
                            </a:lnTo>
                            <a:lnTo>
                              <a:pt x="450" y="204"/>
                            </a:lnTo>
                            <a:lnTo>
                              <a:pt x="450" y="258"/>
                            </a:lnTo>
                            <a:lnTo>
                              <a:pt x="451" y="272"/>
                            </a:lnTo>
                            <a:lnTo>
                              <a:pt x="451" y="241"/>
                            </a:lnTo>
                            <a:lnTo>
                              <a:pt x="451" y="239"/>
                            </a:lnTo>
                            <a:lnTo>
                              <a:pt x="452" y="334"/>
                            </a:lnTo>
                            <a:lnTo>
                              <a:pt x="452" y="295"/>
                            </a:lnTo>
                            <a:lnTo>
                              <a:pt x="452" y="276"/>
                            </a:lnTo>
                            <a:lnTo>
                              <a:pt x="452" y="337"/>
                            </a:lnTo>
                            <a:lnTo>
                              <a:pt x="452" y="348"/>
                            </a:lnTo>
                            <a:lnTo>
                              <a:pt x="452" y="359"/>
                            </a:lnTo>
                            <a:lnTo>
                              <a:pt x="453" y="341"/>
                            </a:lnTo>
                            <a:lnTo>
                              <a:pt x="453" y="331"/>
                            </a:lnTo>
                            <a:lnTo>
                              <a:pt x="453" y="276"/>
                            </a:lnTo>
                            <a:lnTo>
                              <a:pt x="454" y="236"/>
                            </a:lnTo>
                            <a:lnTo>
                              <a:pt x="454" y="332"/>
                            </a:lnTo>
                            <a:lnTo>
                              <a:pt x="454" y="326"/>
                            </a:lnTo>
                            <a:lnTo>
                              <a:pt x="454" y="353"/>
                            </a:lnTo>
                            <a:lnTo>
                              <a:pt x="455" y="309"/>
                            </a:lnTo>
                            <a:lnTo>
                              <a:pt x="455" y="341"/>
                            </a:lnTo>
                            <a:lnTo>
                              <a:pt x="455" y="474"/>
                            </a:lnTo>
                            <a:lnTo>
                              <a:pt x="455" y="273"/>
                            </a:lnTo>
                            <a:lnTo>
                              <a:pt x="456" y="302"/>
                            </a:lnTo>
                            <a:lnTo>
                              <a:pt x="456" y="231"/>
                            </a:lnTo>
                            <a:lnTo>
                              <a:pt x="456" y="211"/>
                            </a:lnTo>
                            <a:lnTo>
                              <a:pt x="457" y="365"/>
                            </a:lnTo>
                            <a:lnTo>
                              <a:pt x="457" y="446"/>
                            </a:lnTo>
                            <a:lnTo>
                              <a:pt x="457" y="163"/>
                            </a:lnTo>
                            <a:lnTo>
                              <a:pt x="458" y="223"/>
                            </a:lnTo>
                            <a:lnTo>
                              <a:pt x="458" y="312"/>
                            </a:lnTo>
                            <a:lnTo>
                              <a:pt x="458" y="305"/>
                            </a:lnTo>
                            <a:lnTo>
                              <a:pt x="458" y="376"/>
                            </a:lnTo>
                            <a:lnTo>
                              <a:pt x="459" y="268"/>
                            </a:lnTo>
                            <a:lnTo>
                              <a:pt x="459" y="270"/>
                            </a:lnTo>
                            <a:lnTo>
                              <a:pt x="459" y="296"/>
                            </a:lnTo>
                            <a:lnTo>
                              <a:pt x="460" y="318"/>
                            </a:lnTo>
                            <a:lnTo>
                              <a:pt x="460" y="295"/>
                            </a:lnTo>
                            <a:lnTo>
                              <a:pt x="460" y="331"/>
                            </a:lnTo>
                            <a:lnTo>
                              <a:pt x="460" y="308"/>
                            </a:lnTo>
                            <a:lnTo>
                              <a:pt x="460" y="323"/>
                            </a:lnTo>
                            <a:lnTo>
                              <a:pt x="461" y="224"/>
                            </a:lnTo>
                            <a:lnTo>
                              <a:pt x="461" y="207"/>
                            </a:lnTo>
                            <a:lnTo>
                              <a:pt x="461" y="243"/>
                            </a:lnTo>
                            <a:lnTo>
                              <a:pt x="461" y="226"/>
                            </a:lnTo>
                            <a:lnTo>
                              <a:pt x="461" y="252"/>
                            </a:lnTo>
                            <a:lnTo>
                              <a:pt x="462" y="169"/>
                            </a:lnTo>
                            <a:lnTo>
                              <a:pt x="462" y="142"/>
                            </a:lnTo>
                            <a:lnTo>
                              <a:pt x="462" y="156"/>
                            </a:lnTo>
                            <a:lnTo>
                              <a:pt x="463" y="137"/>
                            </a:lnTo>
                            <a:lnTo>
                              <a:pt x="463" y="51"/>
                            </a:lnTo>
                            <a:lnTo>
                              <a:pt x="463" y="77"/>
                            </a:lnTo>
                            <a:lnTo>
                              <a:pt x="463" y="65"/>
                            </a:lnTo>
                            <a:lnTo>
                              <a:pt x="463" y="59"/>
                            </a:lnTo>
                            <a:lnTo>
                              <a:pt x="464" y="36"/>
                            </a:lnTo>
                            <a:lnTo>
                              <a:pt x="464" y="91"/>
                            </a:lnTo>
                            <a:lnTo>
                              <a:pt x="464" y="187"/>
                            </a:lnTo>
                            <a:lnTo>
                              <a:pt x="465" y="131"/>
                            </a:lnTo>
                            <a:lnTo>
                              <a:pt x="465" y="188"/>
                            </a:lnTo>
                            <a:lnTo>
                              <a:pt x="465" y="225"/>
                            </a:lnTo>
                            <a:lnTo>
                              <a:pt x="465" y="177"/>
                            </a:lnTo>
                            <a:lnTo>
                              <a:pt x="465" y="212"/>
                            </a:lnTo>
                            <a:lnTo>
                              <a:pt x="466" y="237"/>
                            </a:lnTo>
                            <a:lnTo>
                              <a:pt x="466" y="188"/>
                            </a:lnTo>
                            <a:lnTo>
                              <a:pt x="466" y="205"/>
                            </a:lnTo>
                            <a:lnTo>
                              <a:pt x="466" y="201"/>
                            </a:lnTo>
                            <a:lnTo>
                              <a:pt x="467" y="219"/>
                            </a:lnTo>
                            <a:lnTo>
                              <a:pt x="467" y="159"/>
                            </a:lnTo>
                            <a:lnTo>
                              <a:pt x="467" y="171"/>
                            </a:lnTo>
                            <a:lnTo>
                              <a:pt x="467" y="150"/>
                            </a:lnTo>
                            <a:lnTo>
                              <a:pt x="467" y="233"/>
                            </a:lnTo>
                            <a:lnTo>
                              <a:pt x="468" y="132"/>
                            </a:lnTo>
                            <a:lnTo>
                              <a:pt x="468" y="145"/>
                            </a:lnTo>
                            <a:lnTo>
                              <a:pt x="468" y="127"/>
                            </a:lnTo>
                            <a:lnTo>
                              <a:pt x="468" y="118"/>
                            </a:lnTo>
                            <a:lnTo>
                              <a:pt x="468" y="140"/>
                            </a:lnTo>
                            <a:lnTo>
                              <a:pt x="469" y="236"/>
                            </a:lnTo>
                            <a:lnTo>
                              <a:pt x="469" y="169"/>
                            </a:lnTo>
                            <a:lnTo>
                              <a:pt x="469" y="250"/>
                            </a:lnTo>
                            <a:lnTo>
                              <a:pt x="469" y="330"/>
                            </a:lnTo>
                            <a:lnTo>
                              <a:pt x="470" y="394"/>
                            </a:lnTo>
                            <a:lnTo>
                              <a:pt x="470" y="339"/>
                            </a:lnTo>
                            <a:lnTo>
                              <a:pt x="470" y="407"/>
                            </a:lnTo>
                            <a:lnTo>
                              <a:pt x="471" y="357"/>
                            </a:lnTo>
                            <a:lnTo>
                              <a:pt x="471" y="332"/>
                            </a:lnTo>
                            <a:lnTo>
                              <a:pt x="471" y="364"/>
                            </a:lnTo>
                            <a:lnTo>
                              <a:pt x="471" y="430"/>
                            </a:lnTo>
                            <a:lnTo>
                              <a:pt x="472" y="262"/>
                            </a:lnTo>
                            <a:lnTo>
                              <a:pt x="472" y="322"/>
                            </a:lnTo>
                            <a:lnTo>
                              <a:pt x="472" y="363"/>
                            </a:lnTo>
                            <a:lnTo>
                              <a:pt x="473" y="451"/>
                            </a:lnTo>
                            <a:lnTo>
                              <a:pt x="473" y="359"/>
                            </a:lnTo>
                            <a:lnTo>
                              <a:pt x="473" y="408"/>
                            </a:lnTo>
                            <a:lnTo>
                              <a:pt x="473" y="414"/>
                            </a:lnTo>
                            <a:lnTo>
                              <a:pt x="474" y="451"/>
                            </a:lnTo>
                            <a:lnTo>
                              <a:pt x="474" y="502"/>
                            </a:lnTo>
                            <a:lnTo>
                              <a:pt x="474" y="451"/>
                            </a:lnTo>
                            <a:lnTo>
                              <a:pt x="474" y="459"/>
                            </a:lnTo>
                            <a:lnTo>
                              <a:pt x="475" y="403"/>
                            </a:lnTo>
                            <a:lnTo>
                              <a:pt x="475" y="335"/>
                            </a:lnTo>
                            <a:lnTo>
                              <a:pt x="475" y="415"/>
                            </a:lnTo>
                            <a:lnTo>
                              <a:pt x="475" y="445"/>
                            </a:lnTo>
                            <a:lnTo>
                              <a:pt x="476" y="420"/>
                            </a:lnTo>
                            <a:lnTo>
                              <a:pt x="476" y="481"/>
                            </a:lnTo>
                            <a:lnTo>
                              <a:pt x="476" y="348"/>
                            </a:lnTo>
                            <a:lnTo>
                              <a:pt x="476" y="416"/>
                            </a:lnTo>
                            <a:lnTo>
                              <a:pt x="476" y="374"/>
                            </a:lnTo>
                            <a:lnTo>
                              <a:pt x="477" y="379"/>
                            </a:lnTo>
                            <a:lnTo>
                              <a:pt x="477" y="340"/>
                            </a:lnTo>
                            <a:lnTo>
                              <a:pt x="477" y="382"/>
                            </a:lnTo>
                            <a:lnTo>
                              <a:pt x="477" y="378"/>
                            </a:lnTo>
                            <a:lnTo>
                              <a:pt x="477" y="396"/>
                            </a:lnTo>
                            <a:lnTo>
                              <a:pt x="478" y="380"/>
                            </a:lnTo>
                            <a:lnTo>
                              <a:pt x="478" y="357"/>
                            </a:lnTo>
                            <a:lnTo>
                              <a:pt x="478" y="530"/>
                            </a:lnTo>
                            <a:lnTo>
                              <a:pt x="478" y="316"/>
                            </a:lnTo>
                            <a:lnTo>
                              <a:pt x="479" y="265"/>
                            </a:lnTo>
                            <a:lnTo>
                              <a:pt x="479" y="363"/>
                            </a:lnTo>
                            <a:lnTo>
                              <a:pt x="479" y="404"/>
                            </a:lnTo>
                            <a:lnTo>
                              <a:pt x="480" y="481"/>
                            </a:lnTo>
                            <a:lnTo>
                              <a:pt x="480" y="529"/>
                            </a:lnTo>
                            <a:lnTo>
                              <a:pt x="480" y="339"/>
                            </a:lnTo>
                            <a:lnTo>
                              <a:pt x="480" y="376"/>
                            </a:lnTo>
                            <a:lnTo>
                              <a:pt x="480" y="328"/>
                            </a:lnTo>
                            <a:lnTo>
                              <a:pt x="481" y="396"/>
                            </a:lnTo>
                            <a:lnTo>
                              <a:pt x="481" y="458"/>
                            </a:lnTo>
                            <a:lnTo>
                              <a:pt x="481" y="380"/>
                            </a:lnTo>
                            <a:lnTo>
                              <a:pt x="482" y="411"/>
                            </a:lnTo>
                            <a:lnTo>
                              <a:pt x="482" y="341"/>
                            </a:lnTo>
                            <a:lnTo>
                              <a:pt x="482" y="332"/>
                            </a:lnTo>
                            <a:lnTo>
                              <a:pt x="483" y="330"/>
                            </a:lnTo>
                            <a:lnTo>
                              <a:pt x="483" y="358"/>
                            </a:lnTo>
                            <a:lnTo>
                              <a:pt x="483" y="352"/>
                            </a:lnTo>
                            <a:lnTo>
                              <a:pt x="483" y="254"/>
                            </a:lnTo>
                            <a:lnTo>
                              <a:pt x="483" y="301"/>
                            </a:lnTo>
                            <a:lnTo>
                              <a:pt x="484" y="388"/>
                            </a:lnTo>
                            <a:lnTo>
                              <a:pt x="484" y="224"/>
                            </a:lnTo>
                            <a:lnTo>
                              <a:pt x="484" y="211"/>
                            </a:lnTo>
                            <a:lnTo>
                              <a:pt x="485" y="321"/>
                            </a:lnTo>
                            <a:lnTo>
                              <a:pt x="485" y="270"/>
                            </a:lnTo>
                            <a:lnTo>
                              <a:pt x="485" y="122"/>
                            </a:lnTo>
                            <a:lnTo>
                              <a:pt x="485" y="203"/>
                            </a:lnTo>
                            <a:lnTo>
                              <a:pt x="486" y="280"/>
                            </a:lnTo>
                            <a:lnTo>
                              <a:pt x="486" y="315"/>
                            </a:lnTo>
                            <a:lnTo>
                              <a:pt x="486" y="193"/>
                            </a:lnTo>
                            <a:lnTo>
                              <a:pt x="486" y="277"/>
                            </a:lnTo>
                            <a:lnTo>
                              <a:pt x="487" y="178"/>
                            </a:lnTo>
                            <a:lnTo>
                              <a:pt x="487" y="278"/>
                            </a:lnTo>
                            <a:lnTo>
                              <a:pt x="487" y="275"/>
                            </a:lnTo>
                            <a:lnTo>
                              <a:pt x="487" y="369"/>
                            </a:lnTo>
                            <a:lnTo>
                              <a:pt x="487" y="342"/>
                            </a:lnTo>
                            <a:lnTo>
                              <a:pt x="488" y="66"/>
                            </a:lnTo>
                            <a:lnTo>
                              <a:pt x="488" y="92"/>
                            </a:lnTo>
                            <a:lnTo>
                              <a:pt x="488" y="190"/>
                            </a:lnTo>
                            <a:lnTo>
                              <a:pt x="488" y="220"/>
                            </a:lnTo>
                            <a:lnTo>
                              <a:pt x="489" y="179"/>
                            </a:lnTo>
                            <a:lnTo>
                              <a:pt x="489" y="137"/>
                            </a:lnTo>
                            <a:lnTo>
                              <a:pt x="489" y="200"/>
                            </a:lnTo>
                            <a:lnTo>
                              <a:pt x="490" y="229"/>
                            </a:lnTo>
                            <a:lnTo>
                              <a:pt x="490" y="429"/>
                            </a:lnTo>
                            <a:lnTo>
                              <a:pt x="490" y="363"/>
                            </a:lnTo>
                            <a:lnTo>
                              <a:pt x="491" y="77"/>
                            </a:lnTo>
                            <a:lnTo>
                              <a:pt x="491" y="88"/>
                            </a:lnTo>
                            <a:lnTo>
                              <a:pt x="491" y="209"/>
                            </a:lnTo>
                            <a:lnTo>
                              <a:pt x="492" y="261"/>
                            </a:lnTo>
                            <a:lnTo>
                              <a:pt x="492" y="190"/>
                            </a:lnTo>
                            <a:lnTo>
                              <a:pt x="492" y="223"/>
                            </a:lnTo>
                            <a:lnTo>
                              <a:pt x="493" y="341"/>
                            </a:lnTo>
                            <a:lnTo>
                              <a:pt x="493" y="312"/>
                            </a:lnTo>
                            <a:lnTo>
                              <a:pt x="493" y="251"/>
                            </a:lnTo>
                            <a:lnTo>
                              <a:pt x="493" y="247"/>
                            </a:lnTo>
                            <a:lnTo>
                              <a:pt x="494" y="265"/>
                            </a:lnTo>
                            <a:lnTo>
                              <a:pt x="494" y="263"/>
                            </a:lnTo>
                            <a:lnTo>
                              <a:pt x="494" y="206"/>
                            </a:lnTo>
                            <a:lnTo>
                              <a:pt x="494" y="362"/>
                            </a:lnTo>
                            <a:lnTo>
                              <a:pt x="495" y="279"/>
                            </a:lnTo>
                            <a:lnTo>
                              <a:pt x="495" y="235"/>
                            </a:lnTo>
                            <a:lnTo>
                              <a:pt x="495" y="274"/>
                            </a:lnTo>
                            <a:lnTo>
                              <a:pt x="495" y="339"/>
                            </a:lnTo>
                            <a:lnTo>
                              <a:pt x="496" y="377"/>
                            </a:lnTo>
                            <a:lnTo>
                              <a:pt x="496" y="356"/>
                            </a:lnTo>
                            <a:lnTo>
                              <a:pt x="496" y="267"/>
                            </a:lnTo>
                            <a:lnTo>
                              <a:pt x="496" y="323"/>
                            </a:lnTo>
                            <a:lnTo>
                              <a:pt x="497" y="305"/>
                            </a:lnTo>
                            <a:lnTo>
                              <a:pt x="497" y="227"/>
                            </a:lnTo>
                            <a:lnTo>
                              <a:pt x="497" y="230"/>
                            </a:lnTo>
                            <a:lnTo>
                              <a:pt x="497" y="169"/>
                            </a:lnTo>
                            <a:lnTo>
                              <a:pt x="497" y="202"/>
                            </a:lnTo>
                            <a:lnTo>
                              <a:pt x="498" y="289"/>
                            </a:lnTo>
                            <a:lnTo>
                              <a:pt x="498" y="290"/>
                            </a:lnTo>
                            <a:lnTo>
                              <a:pt x="498" y="368"/>
                            </a:lnTo>
                            <a:lnTo>
                              <a:pt x="499" y="271"/>
                            </a:lnTo>
                            <a:lnTo>
                              <a:pt x="499" y="288"/>
                            </a:lnTo>
                            <a:lnTo>
                              <a:pt x="499" y="460"/>
                            </a:lnTo>
                            <a:lnTo>
                              <a:pt x="499" y="316"/>
                            </a:lnTo>
                            <a:lnTo>
                              <a:pt x="500" y="300"/>
                            </a:lnTo>
                            <a:lnTo>
                              <a:pt x="500" y="359"/>
                            </a:lnTo>
                            <a:lnTo>
                              <a:pt x="500" y="265"/>
                            </a:lnTo>
                            <a:lnTo>
                              <a:pt x="500" y="368"/>
                            </a:lnTo>
                            <a:lnTo>
                              <a:pt x="501" y="354"/>
                            </a:lnTo>
                            <a:lnTo>
                              <a:pt x="501" y="373"/>
                            </a:lnTo>
                            <a:lnTo>
                              <a:pt x="501" y="387"/>
                            </a:lnTo>
                            <a:lnTo>
                              <a:pt x="501" y="398"/>
                            </a:lnTo>
                            <a:lnTo>
                              <a:pt x="502" y="355"/>
                            </a:lnTo>
                            <a:lnTo>
                              <a:pt x="502" y="364"/>
                            </a:lnTo>
                            <a:lnTo>
                              <a:pt x="502" y="351"/>
                            </a:lnTo>
                            <a:lnTo>
                              <a:pt x="502" y="386"/>
                            </a:lnTo>
                            <a:lnTo>
                              <a:pt x="503" y="395"/>
                            </a:lnTo>
                            <a:lnTo>
                              <a:pt x="503" y="400"/>
                            </a:lnTo>
                            <a:lnTo>
                              <a:pt x="503" y="409"/>
                            </a:lnTo>
                            <a:lnTo>
                              <a:pt x="504" y="387"/>
                            </a:lnTo>
                            <a:lnTo>
                              <a:pt x="504" y="394"/>
                            </a:lnTo>
                            <a:lnTo>
                              <a:pt x="504" y="413"/>
                            </a:lnTo>
                            <a:lnTo>
                              <a:pt x="504" y="427"/>
                            </a:lnTo>
                            <a:lnTo>
                              <a:pt x="505" y="424"/>
                            </a:lnTo>
                            <a:lnTo>
                              <a:pt x="505" y="457"/>
                            </a:lnTo>
                            <a:lnTo>
                              <a:pt x="505" y="408"/>
                            </a:lnTo>
                            <a:lnTo>
                              <a:pt x="505" y="409"/>
                            </a:lnTo>
                            <a:lnTo>
                              <a:pt x="506" y="413"/>
                            </a:lnTo>
                            <a:lnTo>
                              <a:pt x="506" y="409"/>
                            </a:lnTo>
                            <a:lnTo>
                              <a:pt x="506" y="425"/>
                            </a:lnTo>
                            <a:lnTo>
                              <a:pt x="506" y="427"/>
                            </a:lnTo>
                            <a:lnTo>
                              <a:pt x="506" y="417"/>
                            </a:lnTo>
                            <a:lnTo>
                              <a:pt x="507" y="412"/>
                            </a:lnTo>
                            <a:lnTo>
                              <a:pt x="507" y="391"/>
                            </a:lnTo>
                            <a:lnTo>
                              <a:pt x="507" y="466"/>
                            </a:lnTo>
                            <a:lnTo>
                              <a:pt x="508" y="413"/>
                            </a:lnTo>
                            <a:lnTo>
                              <a:pt x="508" y="432"/>
                            </a:lnTo>
                            <a:lnTo>
                              <a:pt x="508" y="467"/>
                            </a:lnTo>
                            <a:lnTo>
                              <a:pt x="508" y="414"/>
                            </a:lnTo>
                            <a:lnTo>
                              <a:pt x="508" y="511"/>
                            </a:lnTo>
                            <a:lnTo>
                              <a:pt x="509" y="365"/>
                            </a:lnTo>
                            <a:lnTo>
                              <a:pt x="509" y="397"/>
                            </a:lnTo>
                            <a:lnTo>
                              <a:pt x="509" y="484"/>
                            </a:lnTo>
                            <a:lnTo>
                              <a:pt x="510" y="362"/>
                            </a:lnTo>
                            <a:lnTo>
                              <a:pt x="510" y="295"/>
                            </a:lnTo>
                            <a:lnTo>
                              <a:pt x="510" y="345"/>
                            </a:lnTo>
                            <a:lnTo>
                              <a:pt x="510" y="386"/>
                            </a:lnTo>
                            <a:lnTo>
                              <a:pt x="511" y="484"/>
                            </a:lnTo>
                            <a:lnTo>
                              <a:pt x="511" y="312"/>
                            </a:lnTo>
                            <a:lnTo>
                              <a:pt x="511" y="282"/>
                            </a:lnTo>
                            <a:lnTo>
                              <a:pt x="512" y="358"/>
                            </a:lnTo>
                            <a:lnTo>
                              <a:pt x="512" y="394"/>
                            </a:lnTo>
                            <a:lnTo>
                              <a:pt x="512" y="298"/>
                            </a:lnTo>
                            <a:lnTo>
                              <a:pt x="512" y="377"/>
                            </a:lnTo>
                            <a:lnTo>
                              <a:pt x="512" y="390"/>
                            </a:lnTo>
                            <a:lnTo>
                              <a:pt x="513" y="400"/>
                            </a:lnTo>
                            <a:lnTo>
                              <a:pt x="513" y="281"/>
                            </a:lnTo>
                            <a:lnTo>
                              <a:pt x="513" y="324"/>
                            </a:lnTo>
                            <a:lnTo>
                              <a:pt x="513" y="368"/>
                            </a:lnTo>
                            <a:lnTo>
                              <a:pt x="514" y="330"/>
                            </a:lnTo>
                            <a:lnTo>
                              <a:pt x="514" y="351"/>
                            </a:lnTo>
                            <a:lnTo>
                              <a:pt x="514" y="375"/>
                            </a:lnTo>
                            <a:lnTo>
                              <a:pt x="514" y="284"/>
                            </a:lnTo>
                            <a:lnTo>
                              <a:pt x="514" y="305"/>
                            </a:lnTo>
                            <a:lnTo>
                              <a:pt x="515" y="189"/>
                            </a:lnTo>
                            <a:lnTo>
                              <a:pt x="515" y="333"/>
                            </a:lnTo>
                            <a:lnTo>
                              <a:pt x="515" y="279"/>
                            </a:lnTo>
                            <a:lnTo>
                              <a:pt x="515" y="175"/>
                            </a:lnTo>
                            <a:lnTo>
                              <a:pt x="516" y="245"/>
                            </a:lnTo>
                            <a:lnTo>
                              <a:pt x="516" y="327"/>
                            </a:lnTo>
                            <a:lnTo>
                              <a:pt x="516" y="239"/>
                            </a:lnTo>
                            <a:lnTo>
                              <a:pt x="516" y="325"/>
                            </a:lnTo>
                            <a:lnTo>
                              <a:pt x="516" y="290"/>
                            </a:lnTo>
                            <a:lnTo>
                              <a:pt x="517" y="176"/>
                            </a:lnTo>
                            <a:lnTo>
                              <a:pt x="517" y="274"/>
                            </a:lnTo>
                            <a:lnTo>
                              <a:pt x="517" y="255"/>
                            </a:lnTo>
                            <a:lnTo>
                              <a:pt x="517" y="353"/>
                            </a:lnTo>
                            <a:lnTo>
                              <a:pt x="518" y="235"/>
                            </a:lnTo>
                            <a:lnTo>
                              <a:pt x="518" y="286"/>
                            </a:lnTo>
                            <a:lnTo>
                              <a:pt x="518" y="199"/>
                            </a:lnTo>
                            <a:lnTo>
                              <a:pt x="518" y="241"/>
                            </a:lnTo>
                            <a:lnTo>
                              <a:pt x="519" y="136"/>
                            </a:lnTo>
                            <a:lnTo>
                              <a:pt x="519" y="55"/>
                            </a:lnTo>
                            <a:lnTo>
                              <a:pt x="519" y="90"/>
                            </a:lnTo>
                            <a:lnTo>
                              <a:pt x="519" y="52"/>
                            </a:lnTo>
                            <a:lnTo>
                              <a:pt x="520" y="36"/>
                            </a:lnTo>
                            <a:lnTo>
                              <a:pt x="520" y="96"/>
                            </a:lnTo>
                            <a:lnTo>
                              <a:pt x="520" y="45"/>
                            </a:lnTo>
                            <a:lnTo>
                              <a:pt x="520" y="26"/>
                            </a:lnTo>
                            <a:lnTo>
                              <a:pt x="521" y="234"/>
                            </a:lnTo>
                            <a:lnTo>
                              <a:pt x="521" y="108"/>
                            </a:lnTo>
                            <a:lnTo>
                              <a:pt x="521" y="131"/>
                            </a:lnTo>
                            <a:lnTo>
                              <a:pt x="521" y="128"/>
                            </a:lnTo>
                            <a:lnTo>
                              <a:pt x="522" y="216"/>
                            </a:lnTo>
                            <a:lnTo>
                              <a:pt x="522" y="183"/>
                            </a:lnTo>
                            <a:lnTo>
                              <a:pt x="522" y="187"/>
                            </a:lnTo>
                            <a:lnTo>
                              <a:pt x="522" y="320"/>
                            </a:lnTo>
                            <a:lnTo>
                              <a:pt x="523" y="159"/>
                            </a:lnTo>
                            <a:lnTo>
                              <a:pt x="523" y="257"/>
                            </a:lnTo>
                            <a:lnTo>
                              <a:pt x="523" y="192"/>
                            </a:lnTo>
                            <a:lnTo>
                              <a:pt x="523" y="233"/>
                            </a:lnTo>
                            <a:lnTo>
                              <a:pt x="523" y="90"/>
                            </a:lnTo>
                            <a:lnTo>
                              <a:pt x="524" y="86"/>
                            </a:lnTo>
                            <a:lnTo>
                              <a:pt x="524" y="168"/>
                            </a:lnTo>
                            <a:lnTo>
                              <a:pt x="524" y="189"/>
                            </a:lnTo>
                            <a:lnTo>
                              <a:pt x="525" y="163"/>
                            </a:lnTo>
                            <a:lnTo>
                              <a:pt x="525" y="104"/>
                            </a:lnTo>
                            <a:lnTo>
                              <a:pt x="525" y="80"/>
                            </a:lnTo>
                            <a:lnTo>
                              <a:pt x="525" y="188"/>
                            </a:lnTo>
                            <a:lnTo>
                              <a:pt x="526" y="227"/>
                            </a:lnTo>
                            <a:lnTo>
                              <a:pt x="526" y="302"/>
                            </a:lnTo>
                            <a:lnTo>
                              <a:pt x="526" y="322"/>
                            </a:lnTo>
                            <a:lnTo>
                              <a:pt x="526" y="246"/>
                            </a:lnTo>
                            <a:lnTo>
                              <a:pt x="527" y="259"/>
                            </a:lnTo>
                            <a:lnTo>
                              <a:pt x="527" y="310"/>
                            </a:lnTo>
                            <a:lnTo>
                              <a:pt x="527" y="346"/>
                            </a:lnTo>
                            <a:lnTo>
                              <a:pt x="527" y="259"/>
                            </a:lnTo>
                            <a:lnTo>
                              <a:pt x="527" y="334"/>
                            </a:lnTo>
                            <a:lnTo>
                              <a:pt x="528" y="292"/>
                            </a:lnTo>
                            <a:lnTo>
                              <a:pt x="528" y="309"/>
                            </a:lnTo>
                            <a:lnTo>
                              <a:pt x="528" y="240"/>
                            </a:lnTo>
                            <a:lnTo>
                              <a:pt x="528" y="258"/>
                            </a:lnTo>
                            <a:lnTo>
                              <a:pt x="528" y="184"/>
                            </a:lnTo>
                            <a:lnTo>
                              <a:pt x="529" y="247"/>
                            </a:lnTo>
                            <a:lnTo>
                              <a:pt x="529" y="363"/>
                            </a:lnTo>
                            <a:lnTo>
                              <a:pt x="529" y="224"/>
                            </a:lnTo>
                            <a:lnTo>
                              <a:pt x="529" y="219"/>
                            </a:lnTo>
                            <a:lnTo>
                              <a:pt x="530" y="182"/>
                            </a:lnTo>
                            <a:lnTo>
                              <a:pt x="530" y="217"/>
                            </a:lnTo>
                            <a:lnTo>
                              <a:pt x="530" y="309"/>
                            </a:lnTo>
                            <a:lnTo>
                              <a:pt x="531" y="362"/>
                            </a:lnTo>
                            <a:lnTo>
                              <a:pt x="531" y="373"/>
                            </a:lnTo>
                            <a:lnTo>
                              <a:pt x="531" y="296"/>
                            </a:lnTo>
                            <a:lnTo>
                              <a:pt x="531" y="311"/>
                            </a:lnTo>
                            <a:lnTo>
                              <a:pt x="531" y="256"/>
                            </a:lnTo>
                            <a:lnTo>
                              <a:pt x="532" y="242"/>
                            </a:lnTo>
                            <a:lnTo>
                              <a:pt x="532" y="305"/>
                            </a:lnTo>
                            <a:lnTo>
                              <a:pt x="532" y="271"/>
                            </a:lnTo>
                            <a:lnTo>
                              <a:pt x="532" y="299"/>
                            </a:lnTo>
                            <a:lnTo>
                              <a:pt x="533" y="334"/>
                            </a:lnTo>
                            <a:lnTo>
                              <a:pt x="533" y="405"/>
                            </a:lnTo>
                            <a:lnTo>
                              <a:pt x="533" y="276"/>
                            </a:lnTo>
                            <a:lnTo>
                              <a:pt x="533" y="309"/>
                            </a:lnTo>
                            <a:lnTo>
                              <a:pt x="533" y="284"/>
                            </a:lnTo>
                            <a:lnTo>
                              <a:pt x="534" y="319"/>
                            </a:lnTo>
                            <a:lnTo>
                              <a:pt x="534" y="266"/>
                            </a:lnTo>
                            <a:lnTo>
                              <a:pt x="534" y="217"/>
                            </a:lnTo>
                            <a:lnTo>
                              <a:pt x="534" y="436"/>
                            </a:lnTo>
                            <a:lnTo>
                              <a:pt x="535" y="344"/>
                            </a:lnTo>
                            <a:lnTo>
                              <a:pt x="535" y="163"/>
                            </a:lnTo>
                            <a:lnTo>
                              <a:pt x="535" y="163"/>
                            </a:lnTo>
                            <a:lnTo>
                              <a:pt x="535" y="244"/>
                            </a:lnTo>
                            <a:lnTo>
                              <a:pt x="536" y="346"/>
                            </a:lnTo>
                            <a:lnTo>
                              <a:pt x="536" y="398"/>
                            </a:lnTo>
                            <a:lnTo>
                              <a:pt x="536" y="520"/>
                            </a:lnTo>
                            <a:lnTo>
                              <a:pt x="536" y="466"/>
                            </a:lnTo>
                            <a:lnTo>
                              <a:pt x="537" y="373"/>
                            </a:lnTo>
                            <a:lnTo>
                              <a:pt x="537" y="464"/>
                            </a:lnTo>
                            <a:lnTo>
                              <a:pt x="537" y="363"/>
                            </a:lnTo>
                            <a:lnTo>
                              <a:pt x="537" y="449"/>
                            </a:lnTo>
                            <a:lnTo>
                              <a:pt x="537" y="401"/>
                            </a:lnTo>
                            <a:lnTo>
                              <a:pt x="538" y="436"/>
                            </a:lnTo>
                            <a:lnTo>
                              <a:pt x="538" y="502"/>
                            </a:lnTo>
                            <a:lnTo>
                              <a:pt x="538" y="336"/>
                            </a:lnTo>
                            <a:lnTo>
                              <a:pt x="538" y="354"/>
                            </a:lnTo>
                            <a:lnTo>
                              <a:pt x="539" y="422"/>
                            </a:lnTo>
                            <a:lnTo>
                              <a:pt x="539" y="535"/>
                            </a:lnTo>
                            <a:lnTo>
                              <a:pt x="539" y="405"/>
                            </a:lnTo>
                            <a:lnTo>
                              <a:pt x="539" y="371"/>
                            </a:lnTo>
                            <a:lnTo>
                              <a:pt x="540" y="260"/>
                            </a:lnTo>
                            <a:lnTo>
                              <a:pt x="540" y="254"/>
                            </a:lnTo>
                            <a:lnTo>
                              <a:pt x="540" y="381"/>
                            </a:lnTo>
                            <a:lnTo>
                              <a:pt x="540" y="377"/>
                            </a:lnTo>
                            <a:lnTo>
                              <a:pt x="541" y="413"/>
                            </a:lnTo>
                            <a:lnTo>
                              <a:pt x="541" y="390"/>
                            </a:lnTo>
                            <a:lnTo>
                              <a:pt x="541" y="394"/>
                            </a:lnTo>
                            <a:lnTo>
                              <a:pt x="541" y="410"/>
                            </a:lnTo>
                            <a:lnTo>
                              <a:pt x="541" y="488"/>
                            </a:lnTo>
                            <a:lnTo>
                              <a:pt x="542" y="451"/>
                            </a:lnTo>
                            <a:lnTo>
                              <a:pt x="542" y="342"/>
                            </a:lnTo>
                            <a:lnTo>
                              <a:pt x="542" y="178"/>
                            </a:lnTo>
                            <a:lnTo>
                              <a:pt x="542" y="248"/>
                            </a:lnTo>
                            <a:lnTo>
                              <a:pt x="542" y="290"/>
                            </a:lnTo>
                            <a:lnTo>
                              <a:pt x="543" y="393"/>
                            </a:lnTo>
                            <a:lnTo>
                              <a:pt x="543" y="369"/>
                            </a:lnTo>
                            <a:lnTo>
                              <a:pt x="543" y="349"/>
                            </a:lnTo>
                            <a:lnTo>
                              <a:pt x="544" y="415"/>
                            </a:lnTo>
                            <a:lnTo>
                              <a:pt x="544" y="342"/>
                            </a:lnTo>
                            <a:lnTo>
                              <a:pt x="544" y="303"/>
                            </a:lnTo>
                            <a:lnTo>
                              <a:pt x="544" y="315"/>
                            </a:lnTo>
                            <a:lnTo>
                              <a:pt x="544" y="528"/>
                            </a:lnTo>
                            <a:lnTo>
                              <a:pt x="545" y="245"/>
                            </a:lnTo>
                            <a:lnTo>
                              <a:pt x="545" y="224"/>
                            </a:lnTo>
                            <a:lnTo>
                              <a:pt x="545" y="222"/>
                            </a:lnTo>
                            <a:lnTo>
                              <a:pt x="546" y="300"/>
                            </a:lnTo>
                            <a:lnTo>
                              <a:pt x="546" y="323"/>
                            </a:lnTo>
                            <a:lnTo>
                              <a:pt x="546" y="265"/>
                            </a:lnTo>
                            <a:lnTo>
                              <a:pt x="546" y="282"/>
                            </a:lnTo>
                            <a:lnTo>
                              <a:pt x="547" y="276"/>
                            </a:lnTo>
                            <a:lnTo>
                              <a:pt x="547" y="281"/>
                            </a:lnTo>
                            <a:lnTo>
                              <a:pt x="547" y="284"/>
                            </a:lnTo>
                            <a:lnTo>
                              <a:pt x="548" y="169"/>
                            </a:lnTo>
                            <a:lnTo>
                              <a:pt x="548" y="171"/>
                            </a:lnTo>
                            <a:lnTo>
                              <a:pt x="548" y="255"/>
                            </a:lnTo>
                            <a:lnTo>
                              <a:pt x="548" y="330"/>
                            </a:lnTo>
                            <a:lnTo>
                              <a:pt x="549" y="448"/>
                            </a:lnTo>
                            <a:lnTo>
                              <a:pt x="549" y="313"/>
                            </a:lnTo>
                            <a:lnTo>
                              <a:pt x="549" y="251"/>
                            </a:lnTo>
                            <a:lnTo>
                              <a:pt x="550" y="258"/>
                            </a:lnTo>
                            <a:lnTo>
                              <a:pt x="550" y="297"/>
                            </a:lnTo>
                            <a:lnTo>
                              <a:pt x="550" y="263"/>
                            </a:lnTo>
                            <a:lnTo>
                              <a:pt x="550" y="215"/>
                            </a:lnTo>
                            <a:lnTo>
                              <a:pt x="550" y="247"/>
                            </a:lnTo>
                            <a:lnTo>
                              <a:pt x="551" y="180"/>
                            </a:lnTo>
                            <a:lnTo>
                              <a:pt x="551" y="227"/>
                            </a:lnTo>
                            <a:lnTo>
                              <a:pt x="551" y="344"/>
                            </a:lnTo>
                            <a:lnTo>
                              <a:pt x="551" y="272"/>
                            </a:lnTo>
                            <a:lnTo>
                              <a:pt x="552" y="288"/>
                            </a:lnTo>
                            <a:lnTo>
                              <a:pt x="552" y="420"/>
                            </a:lnTo>
                            <a:lnTo>
                              <a:pt x="552" y="239"/>
                            </a:lnTo>
                            <a:lnTo>
                              <a:pt x="552" y="212"/>
                            </a:lnTo>
                            <a:lnTo>
                              <a:pt x="553" y="381"/>
                            </a:lnTo>
                            <a:lnTo>
                              <a:pt x="553" y="382"/>
                            </a:lnTo>
                            <a:lnTo>
                              <a:pt x="553" y="118"/>
                            </a:lnTo>
                            <a:lnTo>
                              <a:pt x="554" y="140"/>
                            </a:lnTo>
                            <a:lnTo>
                              <a:pt x="554" y="280"/>
                            </a:lnTo>
                            <a:lnTo>
                              <a:pt x="554" y="222"/>
                            </a:lnTo>
                            <a:lnTo>
                              <a:pt x="554" y="215"/>
                            </a:lnTo>
                            <a:lnTo>
                              <a:pt x="554" y="142"/>
                            </a:lnTo>
                            <a:lnTo>
                              <a:pt x="555" y="160"/>
                            </a:lnTo>
                            <a:lnTo>
                              <a:pt x="555" y="157"/>
                            </a:lnTo>
                            <a:lnTo>
                              <a:pt x="555" y="264"/>
                            </a:lnTo>
                            <a:lnTo>
                              <a:pt x="556" y="329"/>
                            </a:lnTo>
                            <a:lnTo>
                              <a:pt x="556" y="360"/>
                            </a:lnTo>
                            <a:lnTo>
                              <a:pt x="556" y="316"/>
                            </a:lnTo>
                            <a:lnTo>
                              <a:pt x="556" y="162"/>
                            </a:lnTo>
                            <a:lnTo>
                              <a:pt x="557" y="59"/>
                            </a:lnTo>
                            <a:lnTo>
                              <a:pt x="557" y="67"/>
                            </a:lnTo>
                            <a:lnTo>
                              <a:pt x="557" y="11"/>
                            </a:lnTo>
                            <a:lnTo>
                              <a:pt x="557" y="179"/>
                            </a:lnTo>
                            <a:lnTo>
                              <a:pt x="557" y="174"/>
                            </a:lnTo>
                            <a:lnTo>
                              <a:pt x="558" y="262"/>
                            </a:lnTo>
                            <a:lnTo>
                              <a:pt x="558" y="236"/>
                            </a:lnTo>
                            <a:lnTo>
                              <a:pt x="558" y="247"/>
                            </a:lnTo>
                            <a:lnTo>
                              <a:pt x="559" y="316"/>
                            </a:lnTo>
                            <a:lnTo>
                              <a:pt x="559" y="288"/>
                            </a:lnTo>
                            <a:lnTo>
                              <a:pt x="559" y="292"/>
                            </a:lnTo>
                            <a:lnTo>
                              <a:pt x="559" y="248"/>
                            </a:lnTo>
                            <a:lnTo>
                              <a:pt x="559" y="225"/>
                            </a:lnTo>
                            <a:lnTo>
                              <a:pt x="560" y="278"/>
                            </a:lnTo>
                            <a:lnTo>
                              <a:pt x="560" y="194"/>
                            </a:lnTo>
                            <a:lnTo>
                              <a:pt x="560" y="211"/>
                            </a:lnTo>
                            <a:lnTo>
                              <a:pt x="560" y="134"/>
                            </a:lnTo>
                            <a:lnTo>
                              <a:pt x="561" y="163"/>
                            </a:lnTo>
                            <a:lnTo>
                              <a:pt x="561" y="192"/>
                            </a:lnTo>
                            <a:lnTo>
                              <a:pt x="561" y="219"/>
                            </a:lnTo>
                            <a:lnTo>
                              <a:pt x="561" y="278"/>
                            </a:lnTo>
                            <a:lnTo>
                              <a:pt x="562" y="199"/>
                            </a:lnTo>
                            <a:lnTo>
                              <a:pt x="562" y="210"/>
                            </a:lnTo>
                            <a:lnTo>
                              <a:pt x="562" y="182"/>
                            </a:lnTo>
                            <a:lnTo>
                              <a:pt x="563" y="257"/>
                            </a:lnTo>
                            <a:lnTo>
                              <a:pt x="563" y="251"/>
                            </a:lnTo>
                            <a:lnTo>
                              <a:pt x="563" y="280"/>
                            </a:lnTo>
                            <a:lnTo>
                              <a:pt x="563" y="301"/>
                            </a:lnTo>
                            <a:lnTo>
                              <a:pt x="564" y="305"/>
                            </a:lnTo>
                            <a:lnTo>
                              <a:pt x="564" y="272"/>
                            </a:lnTo>
                            <a:lnTo>
                              <a:pt x="564" y="303"/>
                            </a:lnTo>
                            <a:lnTo>
                              <a:pt x="564" y="307"/>
                            </a:lnTo>
                            <a:lnTo>
                              <a:pt x="564" y="362"/>
                            </a:lnTo>
                            <a:lnTo>
                              <a:pt x="565" y="312"/>
                            </a:lnTo>
                            <a:lnTo>
                              <a:pt x="565" y="270"/>
                            </a:lnTo>
                            <a:lnTo>
                              <a:pt x="565" y="266"/>
                            </a:lnTo>
                            <a:lnTo>
                              <a:pt x="565" y="277"/>
                            </a:lnTo>
                            <a:lnTo>
                              <a:pt x="565" y="281"/>
                            </a:lnTo>
                            <a:lnTo>
                              <a:pt x="566" y="500"/>
                            </a:lnTo>
                            <a:lnTo>
                              <a:pt x="566" y="398"/>
                            </a:lnTo>
                            <a:lnTo>
                              <a:pt x="566" y="427"/>
                            </a:lnTo>
                            <a:lnTo>
                              <a:pt x="566" y="336"/>
                            </a:lnTo>
                            <a:lnTo>
                              <a:pt x="567" y="377"/>
                            </a:lnTo>
                            <a:lnTo>
                              <a:pt x="567" y="324"/>
                            </a:lnTo>
                            <a:lnTo>
                              <a:pt x="567" y="375"/>
                            </a:lnTo>
                            <a:lnTo>
                              <a:pt x="567" y="416"/>
                            </a:lnTo>
                            <a:lnTo>
                              <a:pt x="568" y="376"/>
                            </a:lnTo>
                          </a:path>
                        </a:pathLst>
                      </a:custGeom>
                      <a:noFill/>
                      <a:ln w="3175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985" name="Freeform 1308">
                      <a:extLst>
                        <a:ext uri="{FF2B5EF4-FFF2-40B4-BE49-F238E27FC236}">
                          <a16:creationId xmlns:a16="http://schemas.microsoft.com/office/drawing/2014/main" id="{444C70A3-681F-4C8F-9A31-B5A993E4EF0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824602" y="6797496"/>
                      <a:ext cx="6178266" cy="2232216"/>
                    </a:xfrm>
                    <a:custGeom>
                      <a:avLst/>
                      <a:gdLst>
                        <a:gd name="T0" fmla="*/ 77 w 5052"/>
                        <a:gd name="T1" fmla="*/ 284 h 737"/>
                        <a:gd name="T2" fmla="*/ 154 w 5052"/>
                        <a:gd name="T3" fmla="*/ 150 h 737"/>
                        <a:gd name="T4" fmla="*/ 232 w 5052"/>
                        <a:gd name="T5" fmla="*/ 175 h 737"/>
                        <a:gd name="T6" fmla="*/ 312 w 5052"/>
                        <a:gd name="T7" fmla="*/ 238 h 737"/>
                        <a:gd name="T8" fmla="*/ 391 w 5052"/>
                        <a:gd name="T9" fmla="*/ 319 h 737"/>
                        <a:gd name="T10" fmla="*/ 472 w 5052"/>
                        <a:gd name="T11" fmla="*/ 240 h 737"/>
                        <a:gd name="T12" fmla="*/ 551 w 5052"/>
                        <a:gd name="T13" fmla="*/ 296 h 737"/>
                        <a:gd name="T14" fmla="*/ 631 w 5052"/>
                        <a:gd name="T15" fmla="*/ 224 h 737"/>
                        <a:gd name="T16" fmla="*/ 711 w 5052"/>
                        <a:gd name="T17" fmla="*/ 312 h 737"/>
                        <a:gd name="T18" fmla="*/ 791 w 5052"/>
                        <a:gd name="T19" fmla="*/ 272 h 737"/>
                        <a:gd name="T20" fmla="*/ 870 w 5052"/>
                        <a:gd name="T21" fmla="*/ 394 h 737"/>
                        <a:gd name="T22" fmla="*/ 948 w 5052"/>
                        <a:gd name="T23" fmla="*/ 298 h 737"/>
                        <a:gd name="T24" fmla="*/ 1029 w 5052"/>
                        <a:gd name="T25" fmla="*/ 228 h 737"/>
                        <a:gd name="T26" fmla="*/ 1107 w 5052"/>
                        <a:gd name="T27" fmla="*/ 276 h 737"/>
                        <a:gd name="T28" fmla="*/ 1188 w 5052"/>
                        <a:gd name="T29" fmla="*/ 298 h 737"/>
                        <a:gd name="T30" fmla="*/ 1264 w 5052"/>
                        <a:gd name="T31" fmla="*/ 306 h 737"/>
                        <a:gd name="T32" fmla="*/ 1344 w 5052"/>
                        <a:gd name="T33" fmla="*/ 176 h 737"/>
                        <a:gd name="T34" fmla="*/ 1422 w 5052"/>
                        <a:gd name="T35" fmla="*/ 320 h 737"/>
                        <a:gd name="T36" fmla="*/ 1500 w 5052"/>
                        <a:gd name="T37" fmla="*/ 146 h 737"/>
                        <a:gd name="T38" fmla="*/ 1577 w 5052"/>
                        <a:gd name="T39" fmla="*/ 239 h 737"/>
                        <a:gd name="T40" fmla="*/ 1656 w 5052"/>
                        <a:gd name="T41" fmla="*/ 287 h 737"/>
                        <a:gd name="T42" fmla="*/ 1737 w 5052"/>
                        <a:gd name="T43" fmla="*/ 300 h 737"/>
                        <a:gd name="T44" fmla="*/ 1815 w 5052"/>
                        <a:gd name="T45" fmla="*/ 335 h 737"/>
                        <a:gd name="T46" fmla="*/ 1894 w 5052"/>
                        <a:gd name="T47" fmla="*/ 187 h 737"/>
                        <a:gd name="T48" fmla="*/ 1975 w 5052"/>
                        <a:gd name="T49" fmla="*/ 95 h 737"/>
                        <a:gd name="T50" fmla="*/ 2055 w 5052"/>
                        <a:gd name="T51" fmla="*/ 384 h 737"/>
                        <a:gd name="T52" fmla="*/ 2136 w 5052"/>
                        <a:gd name="T53" fmla="*/ 217 h 737"/>
                        <a:gd name="T54" fmla="*/ 2213 w 5052"/>
                        <a:gd name="T55" fmla="*/ 301 h 737"/>
                        <a:gd name="T56" fmla="*/ 2291 w 5052"/>
                        <a:gd name="T57" fmla="*/ 227 h 737"/>
                        <a:gd name="T58" fmla="*/ 2368 w 5052"/>
                        <a:gd name="T59" fmla="*/ 266 h 737"/>
                        <a:gd name="T60" fmla="*/ 2448 w 5052"/>
                        <a:gd name="T61" fmla="*/ 292 h 737"/>
                        <a:gd name="T62" fmla="*/ 2525 w 5052"/>
                        <a:gd name="T63" fmla="*/ 275 h 737"/>
                        <a:gd name="T64" fmla="*/ 2602 w 5052"/>
                        <a:gd name="T65" fmla="*/ 258 h 737"/>
                        <a:gd name="T66" fmla="*/ 2681 w 5052"/>
                        <a:gd name="T67" fmla="*/ 295 h 737"/>
                        <a:gd name="T68" fmla="*/ 2761 w 5052"/>
                        <a:gd name="T69" fmla="*/ 260 h 737"/>
                        <a:gd name="T70" fmla="*/ 2840 w 5052"/>
                        <a:gd name="T71" fmla="*/ 246 h 737"/>
                        <a:gd name="T72" fmla="*/ 2918 w 5052"/>
                        <a:gd name="T73" fmla="*/ 264 h 737"/>
                        <a:gd name="T74" fmla="*/ 2999 w 5052"/>
                        <a:gd name="T75" fmla="*/ 366 h 737"/>
                        <a:gd name="T76" fmla="*/ 3079 w 5052"/>
                        <a:gd name="T77" fmla="*/ 302 h 737"/>
                        <a:gd name="T78" fmla="*/ 3158 w 5052"/>
                        <a:gd name="T79" fmla="*/ 443 h 737"/>
                        <a:gd name="T80" fmla="*/ 3239 w 5052"/>
                        <a:gd name="T81" fmla="*/ 348 h 737"/>
                        <a:gd name="T82" fmla="*/ 3316 w 5052"/>
                        <a:gd name="T83" fmla="*/ 352 h 737"/>
                        <a:gd name="T84" fmla="*/ 3395 w 5052"/>
                        <a:gd name="T85" fmla="*/ 305 h 737"/>
                        <a:gd name="T86" fmla="*/ 3474 w 5052"/>
                        <a:gd name="T87" fmla="*/ 161 h 737"/>
                        <a:gd name="T88" fmla="*/ 3552 w 5052"/>
                        <a:gd name="T89" fmla="*/ 290 h 737"/>
                        <a:gd name="T90" fmla="*/ 3633 w 5052"/>
                        <a:gd name="T91" fmla="*/ 319 h 737"/>
                        <a:gd name="T92" fmla="*/ 3715 w 5052"/>
                        <a:gd name="T93" fmla="*/ 190 h 737"/>
                        <a:gd name="T94" fmla="*/ 3794 w 5052"/>
                        <a:gd name="T95" fmla="*/ 197 h 737"/>
                        <a:gd name="T96" fmla="*/ 3871 w 5052"/>
                        <a:gd name="T97" fmla="*/ 145 h 737"/>
                        <a:gd name="T98" fmla="*/ 3950 w 5052"/>
                        <a:gd name="T99" fmla="*/ 242 h 737"/>
                        <a:gd name="T100" fmla="*/ 4030 w 5052"/>
                        <a:gd name="T101" fmla="*/ 259 h 737"/>
                        <a:gd name="T102" fmla="*/ 4110 w 5052"/>
                        <a:gd name="T103" fmla="*/ 192 h 737"/>
                        <a:gd name="T104" fmla="*/ 4189 w 5052"/>
                        <a:gd name="T105" fmla="*/ 377 h 737"/>
                        <a:gd name="T106" fmla="*/ 4268 w 5052"/>
                        <a:gd name="T107" fmla="*/ 247 h 737"/>
                        <a:gd name="T108" fmla="*/ 4346 w 5052"/>
                        <a:gd name="T109" fmla="*/ 246 h 737"/>
                        <a:gd name="T110" fmla="*/ 4424 w 5052"/>
                        <a:gd name="T111" fmla="*/ 253 h 737"/>
                        <a:gd name="T112" fmla="*/ 4504 w 5052"/>
                        <a:gd name="T113" fmla="*/ 402 h 737"/>
                        <a:gd name="T114" fmla="*/ 4582 w 5052"/>
                        <a:gd name="T115" fmla="*/ 290 h 737"/>
                        <a:gd name="T116" fmla="*/ 4662 w 5052"/>
                        <a:gd name="T117" fmla="*/ 305 h 737"/>
                        <a:gd name="T118" fmla="*/ 4740 w 5052"/>
                        <a:gd name="T119" fmla="*/ 309 h 737"/>
                        <a:gd name="T120" fmla="*/ 4820 w 5052"/>
                        <a:gd name="T121" fmla="*/ 329 h 737"/>
                        <a:gd name="T122" fmla="*/ 4898 w 5052"/>
                        <a:gd name="T123" fmla="*/ 283 h 737"/>
                        <a:gd name="T124" fmla="*/ 4980 w 5052"/>
                        <a:gd name="T125" fmla="*/ 335 h 7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5052" h="737">
                          <a:moveTo>
                            <a:pt x="0" y="303"/>
                          </a:moveTo>
                          <a:lnTo>
                            <a:pt x="0" y="193"/>
                          </a:lnTo>
                          <a:lnTo>
                            <a:pt x="1" y="285"/>
                          </a:lnTo>
                          <a:lnTo>
                            <a:pt x="1" y="329"/>
                          </a:lnTo>
                          <a:lnTo>
                            <a:pt x="2" y="285"/>
                          </a:lnTo>
                          <a:lnTo>
                            <a:pt x="2" y="378"/>
                          </a:lnTo>
                          <a:lnTo>
                            <a:pt x="2" y="168"/>
                          </a:lnTo>
                          <a:lnTo>
                            <a:pt x="2" y="380"/>
                          </a:lnTo>
                          <a:lnTo>
                            <a:pt x="3" y="278"/>
                          </a:lnTo>
                          <a:lnTo>
                            <a:pt x="3" y="189"/>
                          </a:lnTo>
                          <a:lnTo>
                            <a:pt x="3" y="321"/>
                          </a:lnTo>
                          <a:lnTo>
                            <a:pt x="3" y="312"/>
                          </a:lnTo>
                          <a:lnTo>
                            <a:pt x="4" y="264"/>
                          </a:lnTo>
                          <a:lnTo>
                            <a:pt x="4" y="215"/>
                          </a:lnTo>
                          <a:lnTo>
                            <a:pt x="4" y="292"/>
                          </a:lnTo>
                          <a:lnTo>
                            <a:pt x="5" y="288"/>
                          </a:lnTo>
                          <a:lnTo>
                            <a:pt x="5" y="303"/>
                          </a:lnTo>
                          <a:lnTo>
                            <a:pt x="5" y="404"/>
                          </a:lnTo>
                          <a:lnTo>
                            <a:pt x="6" y="184"/>
                          </a:lnTo>
                          <a:lnTo>
                            <a:pt x="6" y="232"/>
                          </a:lnTo>
                          <a:lnTo>
                            <a:pt x="6" y="292"/>
                          </a:lnTo>
                          <a:lnTo>
                            <a:pt x="6" y="242"/>
                          </a:lnTo>
                          <a:lnTo>
                            <a:pt x="7" y="328"/>
                          </a:lnTo>
                          <a:lnTo>
                            <a:pt x="7" y="406"/>
                          </a:lnTo>
                          <a:lnTo>
                            <a:pt x="7" y="148"/>
                          </a:lnTo>
                          <a:lnTo>
                            <a:pt x="7" y="213"/>
                          </a:lnTo>
                          <a:lnTo>
                            <a:pt x="8" y="298"/>
                          </a:lnTo>
                          <a:lnTo>
                            <a:pt x="8" y="301"/>
                          </a:lnTo>
                          <a:lnTo>
                            <a:pt x="8" y="191"/>
                          </a:lnTo>
                          <a:lnTo>
                            <a:pt x="8" y="277"/>
                          </a:lnTo>
                          <a:lnTo>
                            <a:pt x="9" y="206"/>
                          </a:lnTo>
                          <a:lnTo>
                            <a:pt x="9" y="260"/>
                          </a:lnTo>
                          <a:lnTo>
                            <a:pt x="9" y="241"/>
                          </a:lnTo>
                          <a:lnTo>
                            <a:pt x="9" y="458"/>
                          </a:lnTo>
                          <a:lnTo>
                            <a:pt x="10" y="200"/>
                          </a:lnTo>
                          <a:lnTo>
                            <a:pt x="10" y="283"/>
                          </a:lnTo>
                          <a:lnTo>
                            <a:pt x="11" y="248"/>
                          </a:lnTo>
                          <a:lnTo>
                            <a:pt x="11" y="274"/>
                          </a:lnTo>
                          <a:lnTo>
                            <a:pt x="11" y="197"/>
                          </a:lnTo>
                          <a:lnTo>
                            <a:pt x="12" y="282"/>
                          </a:lnTo>
                          <a:lnTo>
                            <a:pt x="12" y="173"/>
                          </a:lnTo>
                          <a:lnTo>
                            <a:pt x="12" y="309"/>
                          </a:lnTo>
                          <a:lnTo>
                            <a:pt x="13" y="189"/>
                          </a:lnTo>
                          <a:lnTo>
                            <a:pt x="13" y="253"/>
                          </a:lnTo>
                          <a:lnTo>
                            <a:pt x="13" y="372"/>
                          </a:lnTo>
                          <a:lnTo>
                            <a:pt x="14" y="222"/>
                          </a:lnTo>
                          <a:lnTo>
                            <a:pt x="14" y="292"/>
                          </a:lnTo>
                          <a:lnTo>
                            <a:pt x="14" y="230"/>
                          </a:lnTo>
                          <a:lnTo>
                            <a:pt x="14" y="247"/>
                          </a:lnTo>
                          <a:lnTo>
                            <a:pt x="15" y="212"/>
                          </a:lnTo>
                          <a:lnTo>
                            <a:pt x="15" y="317"/>
                          </a:lnTo>
                          <a:lnTo>
                            <a:pt x="15" y="316"/>
                          </a:lnTo>
                          <a:lnTo>
                            <a:pt x="16" y="399"/>
                          </a:lnTo>
                          <a:lnTo>
                            <a:pt x="16" y="298"/>
                          </a:lnTo>
                          <a:lnTo>
                            <a:pt x="16" y="190"/>
                          </a:lnTo>
                          <a:lnTo>
                            <a:pt x="16" y="204"/>
                          </a:lnTo>
                          <a:lnTo>
                            <a:pt x="17" y="186"/>
                          </a:lnTo>
                          <a:lnTo>
                            <a:pt x="17" y="337"/>
                          </a:lnTo>
                          <a:lnTo>
                            <a:pt x="17" y="226"/>
                          </a:lnTo>
                          <a:lnTo>
                            <a:pt x="18" y="239"/>
                          </a:lnTo>
                          <a:lnTo>
                            <a:pt x="18" y="275"/>
                          </a:lnTo>
                          <a:lnTo>
                            <a:pt x="18" y="246"/>
                          </a:lnTo>
                          <a:lnTo>
                            <a:pt x="18" y="263"/>
                          </a:lnTo>
                          <a:lnTo>
                            <a:pt x="19" y="426"/>
                          </a:lnTo>
                          <a:lnTo>
                            <a:pt x="19" y="293"/>
                          </a:lnTo>
                          <a:lnTo>
                            <a:pt x="19" y="281"/>
                          </a:lnTo>
                          <a:lnTo>
                            <a:pt x="20" y="327"/>
                          </a:lnTo>
                          <a:lnTo>
                            <a:pt x="20" y="241"/>
                          </a:lnTo>
                          <a:lnTo>
                            <a:pt x="20" y="231"/>
                          </a:lnTo>
                          <a:lnTo>
                            <a:pt x="21" y="191"/>
                          </a:lnTo>
                          <a:lnTo>
                            <a:pt x="21" y="291"/>
                          </a:lnTo>
                          <a:lnTo>
                            <a:pt x="21" y="252"/>
                          </a:lnTo>
                          <a:lnTo>
                            <a:pt x="21" y="263"/>
                          </a:lnTo>
                          <a:lnTo>
                            <a:pt x="22" y="205"/>
                          </a:lnTo>
                          <a:lnTo>
                            <a:pt x="22" y="232"/>
                          </a:lnTo>
                          <a:lnTo>
                            <a:pt x="23" y="185"/>
                          </a:lnTo>
                          <a:lnTo>
                            <a:pt x="23" y="300"/>
                          </a:lnTo>
                          <a:lnTo>
                            <a:pt x="23" y="262"/>
                          </a:lnTo>
                          <a:lnTo>
                            <a:pt x="24" y="181"/>
                          </a:lnTo>
                          <a:lnTo>
                            <a:pt x="24" y="225"/>
                          </a:lnTo>
                          <a:lnTo>
                            <a:pt x="24" y="403"/>
                          </a:lnTo>
                          <a:lnTo>
                            <a:pt x="24" y="188"/>
                          </a:lnTo>
                          <a:lnTo>
                            <a:pt x="25" y="242"/>
                          </a:lnTo>
                          <a:lnTo>
                            <a:pt x="25" y="183"/>
                          </a:lnTo>
                          <a:lnTo>
                            <a:pt x="25" y="251"/>
                          </a:lnTo>
                          <a:lnTo>
                            <a:pt x="26" y="200"/>
                          </a:lnTo>
                          <a:lnTo>
                            <a:pt x="26" y="212"/>
                          </a:lnTo>
                          <a:lnTo>
                            <a:pt x="26" y="276"/>
                          </a:lnTo>
                          <a:lnTo>
                            <a:pt x="27" y="333"/>
                          </a:lnTo>
                          <a:lnTo>
                            <a:pt x="27" y="201"/>
                          </a:lnTo>
                          <a:lnTo>
                            <a:pt x="27" y="185"/>
                          </a:lnTo>
                          <a:lnTo>
                            <a:pt x="28" y="162"/>
                          </a:lnTo>
                          <a:lnTo>
                            <a:pt x="28" y="364"/>
                          </a:lnTo>
                          <a:lnTo>
                            <a:pt x="28" y="220"/>
                          </a:lnTo>
                          <a:lnTo>
                            <a:pt x="29" y="273"/>
                          </a:lnTo>
                          <a:lnTo>
                            <a:pt x="29" y="244"/>
                          </a:lnTo>
                          <a:lnTo>
                            <a:pt x="30" y="454"/>
                          </a:lnTo>
                          <a:lnTo>
                            <a:pt x="30" y="220"/>
                          </a:lnTo>
                          <a:lnTo>
                            <a:pt x="30" y="253"/>
                          </a:lnTo>
                          <a:lnTo>
                            <a:pt x="30" y="232"/>
                          </a:lnTo>
                          <a:lnTo>
                            <a:pt x="31" y="265"/>
                          </a:lnTo>
                          <a:lnTo>
                            <a:pt x="31" y="309"/>
                          </a:lnTo>
                          <a:lnTo>
                            <a:pt x="31" y="216"/>
                          </a:lnTo>
                          <a:lnTo>
                            <a:pt x="32" y="155"/>
                          </a:lnTo>
                          <a:lnTo>
                            <a:pt x="32" y="250"/>
                          </a:lnTo>
                          <a:lnTo>
                            <a:pt x="32" y="296"/>
                          </a:lnTo>
                          <a:lnTo>
                            <a:pt x="32" y="240"/>
                          </a:lnTo>
                          <a:lnTo>
                            <a:pt x="33" y="301"/>
                          </a:lnTo>
                          <a:lnTo>
                            <a:pt x="33" y="289"/>
                          </a:lnTo>
                          <a:lnTo>
                            <a:pt x="33" y="359"/>
                          </a:lnTo>
                          <a:lnTo>
                            <a:pt x="34" y="354"/>
                          </a:lnTo>
                          <a:lnTo>
                            <a:pt x="34" y="244"/>
                          </a:lnTo>
                          <a:lnTo>
                            <a:pt x="34" y="344"/>
                          </a:lnTo>
                          <a:lnTo>
                            <a:pt x="35" y="180"/>
                          </a:lnTo>
                          <a:lnTo>
                            <a:pt x="35" y="178"/>
                          </a:lnTo>
                          <a:lnTo>
                            <a:pt x="35" y="235"/>
                          </a:lnTo>
                          <a:lnTo>
                            <a:pt x="35" y="195"/>
                          </a:lnTo>
                          <a:lnTo>
                            <a:pt x="36" y="330"/>
                          </a:lnTo>
                          <a:lnTo>
                            <a:pt x="36" y="241"/>
                          </a:lnTo>
                          <a:lnTo>
                            <a:pt x="37" y="283"/>
                          </a:lnTo>
                          <a:lnTo>
                            <a:pt x="37" y="353"/>
                          </a:lnTo>
                          <a:lnTo>
                            <a:pt x="37" y="338"/>
                          </a:lnTo>
                          <a:lnTo>
                            <a:pt x="38" y="224"/>
                          </a:lnTo>
                          <a:lnTo>
                            <a:pt x="38" y="184"/>
                          </a:lnTo>
                          <a:lnTo>
                            <a:pt x="38" y="372"/>
                          </a:lnTo>
                          <a:lnTo>
                            <a:pt x="39" y="238"/>
                          </a:lnTo>
                          <a:lnTo>
                            <a:pt x="39" y="216"/>
                          </a:lnTo>
                          <a:lnTo>
                            <a:pt x="39" y="239"/>
                          </a:lnTo>
                          <a:lnTo>
                            <a:pt x="40" y="237"/>
                          </a:lnTo>
                          <a:lnTo>
                            <a:pt x="40" y="364"/>
                          </a:lnTo>
                          <a:lnTo>
                            <a:pt x="40" y="366"/>
                          </a:lnTo>
                          <a:lnTo>
                            <a:pt x="41" y="258"/>
                          </a:lnTo>
                          <a:lnTo>
                            <a:pt x="41" y="214"/>
                          </a:lnTo>
                          <a:lnTo>
                            <a:pt x="41" y="287"/>
                          </a:lnTo>
                          <a:lnTo>
                            <a:pt x="41" y="240"/>
                          </a:lnTo>
                          <a:lnTo>
                            <a:pt x="42" y="267"/>
                          </a:lnTo>
                          <a:lnTo>
                            <a:pt x="42" y="329"/>
                          </a:lnTo>
                          <a:lnTo>
                            <a:pt x="42" y="287"/>
                          </a:lnTo>
                          <a:lnTo>
                            <a:pt x="42" y="295"/>
                          </a:lnTo>
                          <a:lnTo>
                            <a:pt x="43" y="250"/>
                          </a:lnTo>
                          <a:lnTo>
                            <a:pt x="43" y="280"/>
                          </a:lnTo>
                          <a:lnTo>
                            <a:pt x="44" y="166"/>
                          </a:lnTo>
                          <a:lnTo>
                            <a:pt x="44" y="291"/>
                          </a:lnTo>
                          <a:lnTo>
                            <a:pt x="44" y="283"/>
                          </a:lnTo>
                          <a:lnTo>
                            <a:pt x="44" y="264"/>
                          </a:lnTo>
                          <a:lnTo>
                            <a:pt x="44" y="365"/>
                          </a:lnTo>
                          <a:lnTo>
                            <a:pt x="45" y="245"/>
                          </a:lnTo>
                          <a:lnTo>
                            <a:pt x="45" y="222"/>
                          </a:lnTo>
                          <a:lnTo>
                            <a:pt x="45" y="211"/>
                          </a:lnTo>
                          <a:lnTo>
                            <a:pt x="46" y="343"/>
                          </a:lnTo>
                          <a:lnTo>
                            <a:pt x="46" y="236"/>
                          </a:lnTo>
                          <a:lnTo>
                            <a:pt x="46" y="333"/>
                          </a:lnTo>
                          <a:lnTo>
                            <a:pt x="46" y="287"/>
                          </a:lnTo>
                          <a:lnTo>
                            <a:pt x="47" y="204"/>
                          </a:lnTo>
                          <a:lnTo>
                            <a:pt x="47" y="238"/>
                          </a:lnTo>
                          <a:lnTo>
                            <a:pt x="47" y="225"/>
                          </a:lnTo>
                          <a:lnTo>
                            <a:pt x="48" y="296"/>
                          </a:lnTo>
                          <a:lnTo>
                            <a:pt x="48" y="226"/>
                          </a:lnTo>
                          <a:lnTo>
                            <a:pt x="48" y="325"/>
                          </a:lnTo>
                          <a:lnTo>
                            <a:pt x="48" y="246"/>
                          </a:lnTo>
                          <a:lnTo>
                            <a:pt x="49" y="322"/>
                          </a:lnTo>
                          <a:lnTo>
                            <a:pt x="49" y="264"/>
                          </a:lnTo>
                          <a:lnTo>
                            <a:pt x="49" y="265"/>
                          </a:lnTo>
                          <a:lnTo>
                            <a:pt x="50" y="238"/>
                          </a:lnTo>
                          <a:lnTo>
                            <a:pt x="50" y="245"/>
                          </a:lnTo>
                          <a:lnTo>
                            <a:pt x="51" y="290"/>
                          </a:lnTo>
                          <a:lnTo>
                            <a:pt x="51" y="340"/>
                          </a:lnTo>
                          <a:lnTo>
                            <a:pt x="51" y="254"/>
                          </a:lnTo>
                          <a:lnTo>
                            <a:pt x="52" y="347"/>
                          </a:lnTo>
                          <a:lnTo>
                            <a:pt x="52" y="302"/>
                          </a:lnTo>
                          <a:lnTo>
                            <a:pt x="52" y="378"/>
                          </a:lnTo>
                          <a:lnTo>
                            <a:pt x="53" y="366"/>
                          </a:lnTo>
                          <a:lnTo>
                            <a:pt x="53" y="260"/>
                          </a:lnTo>
                          <a:lnTo>
                            <a:pt x="53" y="259"/>
                          </a:lnTo>
                          <a:lnTo>
                            <a:pt x="54" y="280"/>
                          </a:lnTo>
                          <a:lnTo>
                            <a:pt x="54" y="236"/>
                          </a:lnTo>
                          <a:lnTo>
                            <a:pt x="54" y="343"/>
                          </a:lnTo>
                          <a:lnTo>
                            <a:pt x="55" y="358"/>
                          </a:lnTo>
                          <a:lnTo>
                            <a:pt x="55" y="297"/>
                          </a:lnTo>
                          <a:lnTo>
                            <a:pt x="55" y="355"/>
                          </a:lnTo>
                          <a:lnTo>
                            <a:pt x="55" y="338"/>
                          </a:lnTo>
                          <a:lnTo>
                            <a:pt x="56" y="338"/>
                          </a:lnTo>
                          <a:lnTo>
                            <a:pt x="56" y="338"/>
                          </a:lnTo>
                          <a:lnTo>
                            <a:pt x="56" y="308"/>
                          </a:lnTo>
                          <a:lnTo>
                            <a:pt x="56" y="359"/>
                          </a:lnTo>
                          <a:lnTo>
                            <a:pt x="57" y="340"/>
                          </a:lnTo>
                          <a:lnTo>
                            <a:pt x="57" y="316"/>
                          </a:lnTo>
                          <a:lnTo>
                            <a:pt x="58" y="363"/>
                          </a:lnTo>
                          <a:lnTo>
                            <a:pt x="58" y="402"/>
                          </a:lnTo>
                          <a:lnTo>
                            <a:pt x="58" y="315"/>
                          </a:lnTo>
                          <a:lnTo>
                            <a:pt x="59" y="322"/>
                          </a:lnTo>
                          <a:lnTo>
                            <a:pt x="59" y="306"/>
                          </a:lnTo>
                          <a:lnTo>
                            <a:pt x="59" y="355"/>
                          </a:lnTo>
                          <a:lnTo>
                            <a:pt x="59" y="366"/>
                          </a:lnTo>
                          <a:lnTo>
                            <a:pt x="60" y="440"/>
                          </a:lnTo>
                          <a:lnTo>
                            <a:pt x="60" y="340"/>
                          </a:lnTo>
                          <a:lnTo>
                            <a:pt x="60" y="372"/>
                          </a:lnTo>
                          <a:lnTo>
                            <a:pt x="60" y="456"/>
                          </a:lnTo>
                          <a:lnTo>
                            <a:pt x="61" y="291"/>
                          </a:lnTo>
                          <a:lnTo>
                            <a:pt x="61" y="333"/>
                          </a:lnTo>
                          <a:lnTo>
                            <a:pt x="61" y="283"/>
                          </a:lnTo>
                          <a:lnTo>
                            <a:pt x="62" y="401"/>
                          </a:lnTo>
                          <a:lnTo>
                            <a:pt x="62" y="337"/>
                          </a:lnTo>
                          <a:lnTo>
                            <a:pt x="62" y="391"/>
                          </a:lnTo>
                          <a:lnTo>
                            <a:pt x="63" y="255"/>
                          </a:lnTo>
                          <a:lnTo>
                            <a:pt x="63" y="328"/>
                          </a:lnTo>
                          <a:lnTo>
                            <a:pt x="63" y="300"/>
                          </a:lnTo>
                          <a:lnTo>
                            <a:pt x="63" y="345"/>
                          </a:lnTo>
                          <a:lnTo>
                            <a:pt x="64" y="411"/>
                          </a:lnTo>
                          <a:lnTo>
                            <a:pt x="64" y="254"/>
                          </a:lnTo>
                          <a:lnTo>
                            <a:pt x="65" y="284"/>
                          </a:lnTo>
                          <a:lnTo>
                            <a:pt x="65" y="376"/>
                          </a:lnTo>
                          <a:lnTo>
                            <a:pt x="65" y="353"/>
                          </a:lnTo>
                          <a:lnTo>
                            <a:pt x="66" y="367"/>
                          </a:lnTo>
                          <a:lnTo>
                            <a:pt x="66" y="330"/>
                          </a:lnTo>
                          <a:lnTo>
                            <a:pt x="66" y="334"/>
                          </a:lnTo>
                          <a:lnTo>
                            <a:pt x="66" y="443"/>
                          </a:lnTo>
                          <a:lnTo>
                            <a:pt x="67" y="345"/>
                          </a:lnTo>
                          <a:lnTo>
                            <a:pt x="67" y="357"/>
                          </a:lnTo>
                          <a:lnTo>
                            <a:pt x="67" y="274"/>
                          </a:lnTo>
                          <a:lnTo>
                            <a:pt x="68" y="308"/>
                          </a:lnTo>
                          <a:lnTo>
                            <a:pt x="68" y="343"/>
                          </a:lnTo>
                          <a:lnTo>
                            <a:pt x="68" y="432"/>
                          </a:lnTo>
                          <a:lnTo>
                            <a:pt x="68" y="419"/>
                          </a:lnTo>
                          <a:lnTo>
                            <a:pt x="69" y="327"/>
                          </a:lnTo>
                          <a:lnTo>
                            <a:pt x="69" y="309"/>
                          </a:lnTo>
                          <a:lnTo>
                            <a:pt x="69" y="354"/>
                          </a:lnTo>
                          <a:lnTo>
                            <a:pt x="70" y="272"/>
                          </a:lnTo>
                          <a:lnTo>
                            <a:pt x="70" y="298"/>
                          </a:lnTo>
                          <a:lnTo>
                            <a:pt x="70" y="272"/>
                          </a:lnTo>
                          <a:lnTo>
                            <a:pt x="70" y="323"/>
                          </a:lnTo>
                          <a:lnTo>
                            <a:pt x="71" y="409"/>
                          </a:lnTo>
                          <a:lnTo>
                            <a:pt x="71" y="315"/>
                          </a:lnTo>
                          <a:lnTo>
                            <a:pt x="72" y="223"/>
                          </a:lnTo>
                          <a:lnTo>
                            <a:pt x="72" y="343"/>
                          </a:lnTo>
                          <a:lnTo>
                            <a:pt x="72" y="266"/>
                          </a:lnTo>
                          <a:lnTo>
                            <a:pt x="72" y="338"/>
                          </a:lnTo>
                          <a:lnTo>
                            <a:pt x="73" y="323"/>
                          </a:lnTo>
                          <a:lnTo>
                            <a:pt x="73" y="372"/>
                          </a:lnTo>
                          <a:lnTo>
                            <a:pt x="73" y="414"/>
                          </a:lnTo>
                          <a:lnTo>
                            <a:pt x="74" y="339"/>
                          </a:lnTo>
                          <a:lnTo>
                            <a:pt x="74" y="292"/>
                          </a:lnTo>
                          <a:lnTo>
                            <a:pt x="74" y="249"/>
                          </a:lnTo>
                          <a:lnTo>
                            <a:pt x="75" y="325"/>
                          </a:lnTo>
                          <a:lnTo>
                            <a:pt x="75" y="452"/>
                          </a:lnTo>
                          <a:lnTo>
                            <a:pt x="76" y="347"/>
                          </a:lnTo>
                          <a:lnTo>
                            <a:pt x="76" y="401"/>
                          </a:lnTo>
                          <a:lnTo>
                            <a:pt x="76" y="238"/>
                          </a:lnTo>
                          <a:lnTo>
                            <a:pt x="76" y="270"/>
                          </a:lnTo>
                          <a:lnTo>
                            <a:pt x="77" y="226"/>
                          </a:lnTo>
                          <a:lnTo>
                            <a:pt x="77" y="284"/>
                          </a:lnTo>
                          <a:lnTo>
                            <a:pt x="77" y="356"/>
                          </a:lnTo>
                          <a:lnTo>
                            <a:pt x="77" y="445"/>
                          </a:lnTo>
                          <a:lnTo>
                            <a:pt x="78" y="345"/>
                          </a:lnTo>
                          <a:lnTo>
                            <a:pt x="78" y="334"/>
                          </a:lnTo>
                          <a:lnTo>
                            <a:pt x="78" y="296"/>
                          </a:lnTo>
                          <a:lnTo>
                            <a:pt x="79" y="338"/>
                          </a:lnTo>
                          <a:lnTo>
                            <a:pt x="79" y="317"/>
                          </a:lnTo>
                          <a:lnTo>
                            <a:pt x="79" y="283"/>
                          </a:lnTo>
                          <a:lnTo>
                            <a:pt x="79" y="240"/>
                          </a:lnTo>
                          <a:lnTo>
                            <a:pt x="80" y="295"/>
                          </a:lnTo>
                          <a:lnTo>
                            <a:pt x="80" y="394"/>
                          </a:lnTo>
                          <a:lnTo>
                            <a:pt x="80" y="284"/>
                          </a:lnTo>
                          <a:lnTo>
                            <a:pt x="80" y="321"/>
                          </a:lnTo>
                          <a:lnTo>
                            <a:pt x="81" y="373"/>
                          </a:lnTo>
                          <a:lnTo>
                            <a:pt x="81" y="254"/>
                          </a:lnTo>
                          <a:lnTo>
                            <a:pt x="81" y="478"/>
                          </a:lnTo>
                          <a:lnTo>
                            <a:pt x="82" y="230"/>
                          </a:lnTo>
                          <a:lnTo>
                            <a:pt x="82" y="223"/>
                          </a:lnTo>
                          <a:lnTo>
                            <a:pt x="83" y="358"/>
                          </a:lnTo>
                          <a:lnTo>
                            <a:pt x="83" y="278"/>
                          </a:lnTo>
                          <a:lnTo>
                            <a:pt x="83" y="300"/>
                          </a:lnTo>
                          <a:lnTo>
                            <a:pt x="84" y="324"/>
                          </a:lnTo>
                          <a:lnTo>
                            <a:pt x="84" y="308"/>
                          </a:lnTo>
                          <a:lnTo>
                            <a:pt x="84" y="297"/>
                          </a:lnTo>
                          <a:lnTo>
                            <a:pt x="84" y="304"/>
                          </a:lnTo>
                          <a:lnTo>
                            <a:pt x="85" y="295"/>
                          </a:lnTo>
                          <a:lnTo>
                            <a:pt x="85" y="344"/>
                          </a:lnTo>
                          <a:lnTo>
                            <a:pt x="85" y="312"/>
                          </a:lnTo>
                          <a:lnTo>
                            <a:pt x="86" y="341"/>
                          </a:lnTo>
                          <a:lnTo>
                            <a:pt x="86" y="333"/>
                          </a:lnTo>
                          <a:lnTo>
                            <a:pt x="86" y="266"/>
                          </a:lnTo>
                          <a:lnTo>
                            <a:pt x="86" y="271"/>
                          </a:lnTo>
                          <a:lnTo>
                            <a:pt x="87" y="323"/>
                          </a:lnTo>
                          <a:lnTo>
                            <a:pt x="87" y="341"/>
                          </a:lnTo>
                          <a:lnTo>
                            <a:pt x="87" y="301"/>
                          </a:lnTo>
                          <a:lnTo>
                            <a:pt x="87" y="341"/>
                          </a:lnTo>
                          <a:lnTo>
                            <a:pt x="88" y="261"/>
                          </a:lnTo>
                          <a:lnTo>
                            <a:pt x="88" y="368"/>
                          </a:lnTo>
                          <a:lnTo>
                            <a:pt x="88" y="336"/>
                          </a:lnTo>
                          <a:lnTo>
                            <a:pt x="89" y="327"/>
                          </a:lnTo>
                          <a:lnTo>
                            <a:pt x="89" y="346"/>
                          </a:lnTo>
                          <a:lnTo>
                            <a:pt x="89" y="335"/>
                          </a:lnTo>
                          <a:lnTo>
                            <a:pt x="89" y="279"/>
                          </a:lnTo>
                          <a:lnTo>
                            <a:pt x="90" y="286"/>
                          </a:lnTo>
                          <a:lnTo>
                            <a:pt x="90" y="264"/>
                          </a:lnTo>
                          <a:lnTo>
                            <a:pt x="90" y="260"/>
                          </a:lnTo>
                          <a:lnTo>
                            <a:pt x="91" y="420"/>
                          </a:lnTo>
                          <a:lnTo>
                            <a:pt x="91" y="463"/>
                          </a:lnTo>
                          <a:lnTo>
                            <a:pt x="91" y="259"/>
                          </a:lnTo>
                          <a:lnTo>
                            <a:pt x="92" y="341"/>
                          </a:lnTo>
                          <a:lnTo>
                            <a:pt x="92" y="319"/>
                          </a:lnTo>
                          <a:lnTo>
                            <a:pt x="92" y="388"/>
                          </a:lnTo>
                          <a:lnTo>
                            <a:pt x="92" y="361"/>
                          </a:lnTo>
                          <a:lnTo>
                            <a:pt x="93" y="226"/>
                          </a:lnTo>
                          <a:lnTo>
                            <a:pt x="93" y="508"/>
                          </a:lnTo>
                          <a:lnTo>
                            <a:pt x="93" y="441"/>
                          </a:lnTo>
                          <a:lnTo>
                            <a:pt x="93" y="187"/>
                          </a:lnTo>
                          <a:lnTo>
                            <a:pt x="94" y="430"/>
                          </a:lnTo>
                          <a:lnTo>
                            <a:pt x="94" y="257"/>
                          </a:lnTo>
                          <a:lnTo>
                            <a:pt x="94" y="216"/>
                          </a:lnTo>
                          <a:lnTo>
                            <a:pt x="95" y="410"/>
                          </a:lnTo>
                          <a:lnTo>
                            <a:pt x="95" y="342"/>
                          </a:lnTo>
                          <a:lnTo>
                            <a:pt x="95" y="366"/>
                          </a:lnTo>
                          <a:lnTo>
                            <a:pt x="95" y="470"/>
                          </a:lnTo>
                          <a:lnTo>
                            <a:pt x="96" y="152"/>
                          </a:lnTo>
                          <a:lnTo>
                            <a:pt x="96" y="288"/>
                          </a:lnTo>
                          <a:lnTo>
                            <a:pt x="96" y="487"/>
                          </a:lnTo>
                          <a:lnTo>
                            <a:pt x="97" y="312"/>
                          </a:lnTo>
                          <a:lnTo>
                            <a:pt x="97" y="105"/>
                          </a:lnTo>
                          <a:lnTo>
                            <a:pt x="97" y="348"/>
                          </a:lnTo>
                          <a:lnTo>
                            <a:pt x="98" y="277"/>
                          </a:lnTo>
                          <a:lnTo>
                            <a:pt x="98" y="525"/>
                          </a:lnTo>
                          <a:lnTo>
                            <a:pt x="98" y="428"/>
                          </a:lnTo>
                          <a:lnTo>
                            <a:pt x="98" y="198"/>
                          </a:lnTo>
                          <a:lnTo>
                            <a:pt x="99" y="240"/>
                          </a:lnTo>
                          <a:lnTo>
                            <a:pt x="99" y="336"/>
                          </a:lnTo>
                          <a:lnTo>
                            <a:pt x="100" y="340"/>
                          </a:lnTo>
                          <a:lnTo>
                            <a:pt x="100" y="258"/>
                          </a:lnTo>
                          <a:lnTo>
                            <a:pt x="100" y="277"/>
                          </a:lnTo>
                          <a:lnTo>
                            <a:pt x="101" y="340"/>
                          </a:lnTo>
                          <a:lnTo>
                            <a:pt x="101" y="333"/>
                          </a:lnTo>
                          <a:lnTo>
                            <a:pt x="101" y="259"/>
                          </a:lnTo>
                          <a:lnTo>
                            <a:pt x="101" y="367"/>
                          </a:lnTo>
                          <a:lnTo>
                            <a:pt x="101" y="286"/>
                          </a:lnTo>
                          <a:lnTo>
                            <a:pt x="102" y="340"/>
                          </a:lnTo>
                          <a:lnTo>
                            <a:pt x="102" y="346"/>
                          </a:lnTo>
                          <a:lnTo>
                            <a:pt x="102" y="203"/>
                          </a:lnTo>
                          <a:lnTo>
                            <a:pt x="103" y="334"/>
                          </a:lnTo>
                          <a:lnTo>
                            <a:pt x="103" y="240"/>
                          </a:lnTo>
                          <a:lnTo>
                            <a:pt x="103" y="326"/>
                          </a:lnTo>
                          <a:lnTo>
                            <a:pt x="104" y="278"/>
                          </a:lnTo>
                          <a:lnTo>
                            <a:pt x="104" y="401"/>
                          </a:lnTo>
                          <a:lnTo>
                            <a:pt x="104" y="377"/>
                          </a:lnTo>
                          <a:lnTo>
                            <a:pt x="105" y="375"/>
                          </a:lnTo>
                          <a:lnTo>
                            <a:pt x="105" y="104"/>
                          </a:lnTo>
                          <a:lnTo>
                            <a:pt x="105" y="150"/>
                          </a:lnTo>
                          <a:lnTo>
                            <a:pt x="105" y="321"/>
                          </a:lnTo>
                          <a:lnTo>
                            <a:pt x="105" y="419"/>
                          </a:lnTo>
                          <a:lnTo>
                            <a:pt x="106" y="245"/>
                          </a:lnTo>
                          <a:lnTo>
                            <a:pt x="106" y="280"/>
                          </a:lnTo>
                          <a:lnTo>
                            <a:pt x="106" y="309"/>
                          </a:lnTo>
                          <a:lnTo>
                            <a:pt x="107" y="298"/>
                          </a:lnTo>
                          <a:lnTo>
                            <a:pt x="107" y="316"/>
                          </a:lnTo>
                          <a:lnTo>
                            <a:pt x="107" y="415"/>
                          </a:lnTo>
                          <a:lnTo>
                            <a:pt x="108" y="289"/>
                          </a:lnTo>
                          <a:lnTo>
                            <a:pt x="108" y="273"/>
                          </a:lnTo>
                          <a:lnTo>
                            <a:pt x="108" y="173"/>
                          </a:lnTo>
                          <a:lnTo>
                            <a:pt x="109" y="301"/>
                          </a:lnTo>
                          <a:lnTo>
                            <a:pt x="109" y="300"/>
                          </a:lnTo>
                          <a:lnTo>
                            <a:pt x="109" y="411"/>
                          </a:lnTo>
                          <a:lnTo>
                            <a:pt x="109" y="206"/>
                          </a:lnTo>
                          <a:lnTo>
                            <a:pt x="110" y="239"/>
                          </a:lnTo>
                          <a:lnTo>
                            <a:pt x="110" y="160"/>
                          </a:lnTo>
                          <a:lnTo>
                            <a:pt x="110" y="284"/>
                          </a:lnTo>
                          <a:lnTo>
                            <a:pt x="111" y="391"/>
                          </a:lnTo>
                          <a:lnTo>
                            <a:pt x="111" y="383"/>
                          </a:lnTo>
                          <a:lnTo>
                            <a:pt x="111" y="269"/>
                          </a:lnTo>
                          <a:lnTo>
                            <a:pt x="112" y="357"/>
                          </a:lnTo>
                          <a:lnTo>
                            <a:pt x="112" y="205"/>
                          </a:lnTo>
                          <a:lnTo>
                            <a:pt x="112" y="302"/>
                          </a:lnTo>
                          <a:lnTo>
                            <a:pt x="113" y="222"/>
                          </a:lnTo>
                          <a:lnTo>
                            <a:pt x="113" y="301"/>
                          </a:lnTo>
                          <a:lnTo>
                            <a:pt x="113" y="257"/>
                          </a:lnTo>
                          <a:lnTo>
                            <a:pt x="114" y="298"/>
                          </a:lnTo>
                          <a:lnTo>
                            <a:pt x="114" y="228"/>
                          </a:lnTo>
                          <a:lnTo>
                            <a:pt x="114" y="369"/>
                          </a:lnTo>
                          <a:lnTo>
                            <a:pt x="115" y="284"/>
                          </a:lnTo>
                          <a:lnTo>
                            <a:pt x="115" y="299"/>
                          </a:lnTo>
                          <a:lnTo>
                            <a:pt x="115" y="252"/>
                          </a:lnTo>
                          <a:lnTo>
                            <a:pt x="115" y="301"/>
                          </a:lnTo>
                          <a:lnTo>
                            <a:pt x="116" y="221"/>
                          </a:lnTo>
                          <a:lnTo>
                            <a:pt x="116" y="274"/>
                          </a:lnTo>
                          <a:lnTo>
                            <a:pt x="116" y="341"/>
                          </a:lnTo>
                          <a:lnTo>
                            <a:pt x="117" y="354"/>
                          </a:lnTo>
                          <a:lnTo>
                            <a:pt x="117" y="228"/>
                          </a:lnTo>
                          <a:lnTo>
                            <a:pt x="117" y="271"/>
                          </a:lnTo>
                          <a:lnTo>
                            <a:pt x="117" y="215"/>
                          </a:lnTo>
                          <a:lnTo>
                            <a:pt x="118" y="310"/>
                          </a:lnTo>
                          <a:lnTo>
                            <a:pt x="118" y="304"/>
                          </a:lnTo>
                          <a:lnTo>
                            <a:pt x="118" y="385"/>
                          </a:lnTo>
                          <a:lnTo>
                            <a:pt x="119" y="260"/>
                          </a:lnTo>
                          <a:lnTo>
                            <a:pt x="119" y="306"/>
                          </a:lnTo>
                          <a:lnTo>
                            <a:pt x="119" y="340"/>
                          </a:lnTo>
                          <a:lnTo>
                            <a:pt x="119" y="296"/>
                          </a:lnTo>
                          <a:lnTo>
                            <a:pt x="120" y="338"/>
                          </a:lnTo>
                          <a:lnTo>
                            <a:pt x="120" y="348"/>
                          </a:lnTo>
                          <a:lnTo>
                            <a:pt x="120" y="342"/>
                          </a:lnTo>
                          <a:lnTo>
                            <a:pt x="121" y="301"/>
                          </a:lnTo>
                          <a:lnTo>
                            <a:pt x="121" y="336"/>
                          </a:lnTo>
                          <a:lnTo>
                            <a:pt x="121" y="273"/>
                          </a:lnTo>
                          <a:lnTo>
                            <a:pt x="121" y="337"/>
                          </a:lnTo>
                          <a:lnTo>
                            <a:pt x="122" y="285"/>
                          </a:lnTo>
                          <a:lnTo>
                            <a:pt x="122" y="301"/>
                          </a:lnTo>
                          <a:lnTo>
                            <a:pt x="122" y="315"/>
                          </a:lnTo>
                          <a:lnTo>
                            <a:pt x="122" y="316"/>
                          </a:lnTo>
                          <a:lnTo>
                            <a:pt x="123" y="285"/>
                          </a:lnTo>
                          <a:lnTo>
                            <a:pt x="123" y="277"/>
                          </a:lnTo>
                          <a:lnTo>
                            <a:pt x="123" y="255"/>
                          </a:lnTo>
                          <a:lnTo>
                            <a:pt x="124" y="390"/>
                          </a:lnTo>
                          <a:lnTo>
                            <a:pt x="124" y="349"/>
                          </a:lnTo>
                          <a:lnTo>
                            <a:pt x="124" y="254"/>
                          </a:lnTo>
                          <a:lnTo>
                            <a:pt x="125" y="272"/>
                          </a:lnTo>
                          <a:lnTo>
                            <a:pt x="125" y="376"/>
                          </a:lnTo>
                          <a:lnTo>
                            <a:pt x="125" y="254"/>
                          </a:lnTo>
                          <a:lnTo>
                            <a:pt x="126" y="325"/>
                          </a:lnTo>
                          <a:lnTo>
                            <a:pt x="126" y="259"/>
                          </a:lnTo>
                          <a:lnTo>
                            <a:pt x="126" y="329"/>
                          </a:lnTo>
                          <a:lnTo>
                            <a:pt x="127" y="374"/>
                          </a:lnTo>
                          <a:lnTo>
                            <a:pt x="127" y="271"/>
                          </a:lnTo>
                          <a:lnTo>
                            <a:pt x="127" y="265"/>
                          </a:lnTo>
                          <a:lnTo>
                            <a:pt x="128" y="324"/>
                          </a:lnTo>
                          <a:lnTo>
                            <a:pt x="128" y="284"/>
                          </a:lnTo>
                          <a:lnTo>
                            <a:pt x="128" y="350"/>
                          </a:lnTo>
                          <a:lnTo>
                            <a:pt x="129" y="225"/>
                          </a:lnTo>
                          <a:lnTo>
                            <a:pt x="129" y="314"/>
                          </a:lnTo>
                          <a:lnTo>
                            <a:pt x="129" y="444"/>
                          </a:lnTo>
                          <a:lnTo>
                            <a:pt x="129" y="308"/>
                          </a:lnTo>
                          <a:lnTo>
                            <a:pt x="130" y="237"/>
                          </a:lnTo>
                          <a:lnTo>
                            <a:pt x="130" y="340"/>
                          </a:lnTo>
                          <a:lnTo>
                            <a:pt x="131" y="324"/>
                          </a:lnTo>
                          <a:lnTo>
                            <a:pt x="131" y="400"/>
                          </a:lnTo>
                          <a:lnTo>
                            <a:pt x="131" y="330"/>
                          </a:lnTo>
                          <a:lnTo>
                            <a:pt x="132" y="290"/>
                          </a:lnTo>
                          <a:lnTo>
                            <a:pt x="132" y="374"/>
                          </a:lnTo>
                          <a:lnTo>
                            <a:pt x="132" y="321"/>
                          </a:lnTo>
                          <a:lnTo>
                            <a:pt x="132" y="266"/>
                          </a:lnTo>
                          <a:lnTo>
                            <a:pt x="133" y="340"/>
                          </a:lnTo>
                          <a:lnTo>
                            <a:pt x="133" y="353"/>
                          </a:lnTo>
                          <a:lnTo>
                            <a:pt x="134" y="291"/>
                          </a:lnTo>
                          <a:lnTo>
                            <a:pt x="134" y="336"/>
                          </a:lnTo>
                          <a:lnTo>
                            <a:pt x="134" y="294"/>
                          </a:lnTo>
                          <a:lnTo>
                            <a:pt x="135" y="338"/>
                          </a:lnTo>
                          <a:lnTo>
                            <a:pt x="135" y="413"/>
                          </a:lnTo>
                          <a:lnTo>
                            <a:pt x="135" y="270"/>
                          </a:lnTo>
                          <a:lnTo>
                            <a:pt x="136" y="291"/>
                          </a:lnTo>
                          <a:lnTo>
                            <a:pt x="136" y="311"/>
                          </a:lnTo>
                          <a:lnTo>
                            <a:pt x="136" y="299"/>
                          </a:lnTo>
                          <a:lnTo>
                            <a:pt x="136" y="336"/>
                          </a:lnTo>
                          <a:lnTo>
                            <a:pt x="137" y="315"/>
                          </a:lnTo>
                          <a:lnTo>
                            <a:pt x="137" y="417"/>
                          </a:lnTo>
                          <a:lnTo>
                            <a:pt x="137" y="291"/>
                          </a:lnTo>
                          <a:lnTo>
                            <a:pt x="137" y="337"/>
                          </a:lnTo>
                          <a:lnTo>
                            <a:pt x="138" y="249"/>
                          </a:lnTo>
                          <a:lnTo>
                            <a:pt x="138" y="303"/>
                          </a:lnTo>
                          <a:lnTo>
                            <a:pt x="138" y="285"/>
                          </a:lnTo>
                          <a:lnTo>
                            <a:pt x="138" y="284"/>
                          </a:lnTo>
                          <a:lnTo>
                            <a:pt x="139" y="362"/>
                          </a:lnTo>
                          <a:lnTo>
                            <a:pt x="139" y="301"/>
                          </a:lnTo>
                          <a:lnTo>
                            <a:pt x="139" y="273"/>
                          </a:lnTo>
                          <a:lnTo>
                            <a:pt x="140" y="369"/>
                          </a:lnTo>
                          <a:lnTo>
                            <a:pt x="140" y="273"/>
                          </a:lnTo>
                          <a:lnTo>
                            <a:pt x="140" y="238"/>
                          </a:lnTo>
                          <a:lnTo>
                            <a:pt x="141" y="276"/>
                          </a:lnTo>
                          <a:lnTo>
                            <a:pt x="141" y="368"/>
                          </a:lnTo>
                          <a:lnTo>
                            <a:pt x="141" y="259"/>
                          </a:lnTo>
                          <a:lnTo>
                            <a:pt x="142" y="254"/>
                          </a:lnTo>
                          <a:lnTo>
                            <a:pt x="142" y="346"/>
                          </a:lnTo>
                          <a:lnTo>
                            <a:pt x="143" y="261"/>
                          </a:lnTo>
                          <a:lnTo>
                            <a:pt x="143" y="357"/>
                          </a:lnTo>
                          <a:lnTo>
                            <a:pt x="143" y="307"/>
                          </a:lnTo>
                          <a:lnTo>
                            <a:pt x="143" y="250"/>
                          </a:lnTo>
                          <a:lnTo>
                            <a:pt x="144" y="308"/>
                          </a:lnTo>
                          <a:lnTo>
                            <a:pt x="144" y="254"/>
                          </a:lnTo>
                          <a:lnTo>
                            <a:pt x="145" y="402"/>
                          </a:lnTo>
                          <a:lnTo>
                            <a:pt x="145" y="210"/>
                          </a:lnTo>
                          <a:lnTo>
                            <a:pt x="146" y="256"/>
                          </a:lnTo>
                          <a:lnTo>
                            <a:pt x="146" y="236"/>
                          </a:lnTo>
                          <a:lnTo>
                            <a:pt x="147" y="330"/>
                          </a:lnTo>
                          <a:lnTo>
                            <a:pt x="147" y="216"/>
                          </a:lnTo>
                          <a:lnTo>
                            <a:pt x="147" y="210"/>
                          </a:lnTo>
                          <a:lnTo>
                            <a:pt x="148" y="275"/>
                          </a:lnTo>
                          <a:lnTo>
                            <a:pt x="148" y="294"/>
                          </a:lnTo>
                          <a:lnTo>
                            <a:pt x="148" y="254"/>
                          </a:lnTo>
                          <a:lnTo>
                            <a:pt x="149" y="271"/>
                          </a:lnTo>
                          <a:lnTo>
                            <a:pt x="149" y="237"/>
                          </a:lnTo>
                          <a:lnTo>
                            <a:pt x="149" y="299"/>
                          </a:lnTo>
                          <a:lnTo>
                            <a:pt x="149" y="242"/>
                          </a:lnTo>
                          <a:lnTo>
                            <a:pt x="150" y="205"/>
                          </a:lnTo>
                          <a:lnTo>
                            <a:pt x="150" y="249"/>
                          </a:lnTo>
                          <a:lnTo>
                            <a:pt x="150" y="325"/>
                          </a:lnTo>
                          <a:lnTo>
                            <a:pt x="151" y="271"/>
                          </a:lnTo>
                          <a:lnTo>
                            <a:pt x="151" y="267"/>
                          </a:lnTo>
                          <a:lnTo>
                            <a:pt x="151" y="191"/>
                          </a:lnTo>
                          <a:lnTo>
                            <a:pt x="152" y="239"/>
                          </a:lnTo>
                          <a:lnTo>
                            <a:pt x="152" y="298"/>
                          </a:lnTo>
                          <a:lnTo>
                            <a:pt x="153" y="226"/>
                          </a:lnTo>
                          <a:lnTo>
                            <a:pt x="153" y="245"/>
                          </a:lnTo>
                          <a:lnTo>
                            <a:pt x="153" y="284"/>
                          </a:lnTo>
                          <a:lnTo>
                            <a:pt x="153" y="228"/>
                          </a:lnTo>
                          <a:lnTo>
                            <a:pt x="154" y="216"/>
                          </a:lnTo>
                          <a:lnTo>
                            <a:pt x="154" y="150"/>
                          </a:lnTo>
                          <a:lnTo>
                            <a:pt x="154" y="368"/>
                          </a:lnTo>
                          <a:lnTo>
                            <a:pt x="154" y="188"/>
                          </a:lnTo>
                          <a:lnTo>
                            <a:pt x="154" y="347"/>
                          </a:lnTo>
                          <a:lnTo>
                            <a:pt x="155" y="264"/>
                          </a:lnTo>
                          <a:lnTo>
                            <a:pt x="155" y="284"/>
                          </a:lnTo>
                          <a:lnTo>
                            <a:pt x="156" y="189"/>
                          </a:lnTo>
                          <a:lnTo>
                            <a:pt x="156" y="219"/>
                          </a:lnTo>
                          <a:lnTo>
                            <a:pt x="156" y="273"/>
                          </a:lnTo>
                          <a:lnTo>
                            <a:pt x="157" y="274"/>
                          </a:lnTo>
                          <a:lnTo>
                            <a:pt x="157" y="200"/>
                          </a:lnTo>
                          <a:lnTo>
                            <a:pt x="157" y="262"/>
                          </a:lnTo>
                          <a:lnTo>
                            <a:pt x="158" y="336"/>
                          </a:lnTo>
                          <a:lnTo>
                            <a:pt x="158" y="350"/>
                          </a:lnTo>
                          <a:lnTo>
                            <a:pt x="158" y="77"/>
                          </a:lnTo>
                          <a:lnTo>
                            <a:pt x="159" y="423"/>
                          </a:lnTo>
                          <a:lnTo>
                            <a:pt x="159" y="243"/>
                          </a:lnTo>
                          <a:lnTo>
                            <a:pt x="160" y="266"/>
                          </a:lnTo>
                          <a:lnTo>
                            <a:pt x="160" y="264"/>
                          </a:lnTo>
                          <a:lnTo>
                            <a:pt x="160" y="342"/>
                          </a:lnTo>
                          <a:lnTo>
                            <a:pt x="160" y="346"/>
                          </a:lnTo>
                          <a:lnTo>
                            <a:pt x="161" y="223"/>
                          </a:lnTo>
                          <a:lnTo>
                            <a:pt x="161" y="268"/>
                          </a:lnTo>
                          <a:lnTo>
                            <a:pt x="162" y="313"/>
                          </a:lnTo>
                          <a:lnTo>
                            <a:pt x="162" y="253"/>
                          </a:lnTo>
                          <a:lnTo>
                            <a:pt x="162" y="367"/>
                          </a:lnTo>
                          <a:lnTo>
                            <a:pt x="162" y="136"/>
                          </a:lnTo>
                          <a:lnTo>
                            <a:pt x="163" y="237"/>
                          </a:lnTo>
                          <a:lnTo>
                            <a:pt x="163" y="285"/>
                          </a:lnTo>
                          <a:lnTo>
                            <a:pt x="163" y="315"/>
                          </a:lnTo>
                          <a:lnTo>
                            <a:pt x="164" y="162"/>
                          </a:lnTo>
                          <a:lnTo>
                            <a:pt x="164" y="235"/>
                          </a:lnTo>
                          <a:lnTo>
                            <a:pt x="164" y="279"/>
                          </a:lnTo>
                          <a:lnTo>
                            <a:pt x="165" y="233"/>
                          </a:lnTo>
                          <a:lnTo>
                            <a:pt x="165" y="319"/>
                          </a:lnTo>
                          <a:lnTo>
                            <a:pt x="165" y="229"/>
                          </a:lnTo>
                          <a:lnTo>
                            <a:pt x="165" y="209"/>
                          </a:lnTo>
                          <a:lnTo>
                            <a:pt x="166" y="138"/>
                          </a:lnTo>
                          <a:lnTo>
                            <a:pt x="166" y="267"/>
                          </a:lnTo>
                          <a:lnTo>
                            <a:pt x="166" y="386"/>
                          </a:lnTo>
                          <a:lnTo>
                            <a:pt x="167" y="195"/>
                          </a:lnTo>
                          <a:lnTo>
                            <a:pt x="167" y="204"/>
                          </a:lnTo>
                          <a:lnTo>
                            <a:pt x="167" y="254"/>
                          </a:lnTo>
                          <a:lnTo>
                            <a:pt x="168" y="102"/>
                          </a:lnTo>
                          <a:lnTo>
                            <a:pt x="168" y="453"/>
                          </a:lnTo>
                          <a:lnTo>
                            <a:pt x="168" y="583"/>
                          </a:lnTo>
                          <a:lnTo>
                            <a:pt x="169" y="216"/>
                          </a:lnTo>
                          <a:lnTo>
                            <a:pt x="169" y="128"/>
                          </a:lnTo>
                          <a:lnTo>
                            <a:pt x="170" y="51"/>
                          </a:lnTo>
                          <a:lnTo>
                            <a:pt x="170" y="309"/>
                          </a:lnTo>
                          <a:lnTo>
                            <a:pt x="170" y="392"/>
                          </a:lnTo>
                          <a:lnTo>
                            <a:pt x="170" y="168"/>
                          </a:lnTo>
                          <a:lnTo>
                            <a:pt x="171" y="171"/>
                          </a:lnTo>
                          <a:lnTo>
                            <a:pt x="171" y="219"/>
                          </a:lnTo>
                          <a:lnTo>
                            <a:pt x="171" y="106"/>
                          </a:lnTo>
                          <a:lnTo>
                            <a:pt x="171" y="450"/>
                          </a:lnTo>
                          <a:lnTo>
                            <a:pt x="172" y="104"/>
                          </a:lnTo>
                          <a:lnTo>
                            <a:pt x="172" y="191"/>
                          </a:lnTo>
                          <a:lnTo>
                            <a:pt x="172" y="146"/>
                          </a:lnTo>
                          <a:lnTo>
                            <a:pt x="173" y="270"/>
                          </a:lnTo>
                          <a:lnTo>
                            <a:pt x="173" y="163"/>
                          </a:lnTo>
                          <a:lnTo>
                            <a:pt x="173" y="308"/>
                          </a:lnTo>
                          <a:lnTo>
                            <a:pt x="174" y="103"/>
                          </a:lnTo>
                          <a:lnTo>
                            <a:pt x="174" y="187"/>
                          </a:lnTo>
                          <a:lnTo>
                            <a:pt x="174" y="276"/>
                          </a:lnTo>
                          <a:lnTo>
                            <a:pt x="174" y="157"/>
                          </a:lnTo>
                          <a:lnTo>
                            <a:pt x="174" y="509"/>
                          </a:lnTo>
                          <a:lnTo>
                            <a:pt x="175" y="287"/>
                          </a:lnTo>
                          <a:lnTo>
                            <a:pt x="175" y="109"/>
                          </a:lnTo>
                          <a:lnTo>
                            <a:pt x="176" y="137"/>
                          </a:lnTo>
                          <a:lnTo>
                            <a:pt x="176" y="288"/>
                          </a:lnTo>
                          <a:lnTo>
                            <a:pt x="177" y="231"/>
                          </a:lnTo>
                          <a:lnTo>
                            <a:pt x="177" y="213"/>
                          </a:lnTo>
                          <a:lnTo>
                            <a:pt x="177" y="242"/>
                          </a:lnTo>
                          <a:lnTo>
                            <a:pt x="177" y="263"/>
                          </a:lnTo>
                          <a:lnTo>
                            <a:pt x="178" y="282"/>
                          </a:lnTo>
                          <a:lnTo>
                            <a:pt x="178" y="169"/>
                          </a:lnTo>
                          <a:lnTo>
                            <a:pt x="178" y="233"/>
                          </a:lnTo>
                          <a:lnTo>
                            <a:pt x="178" y="214"/>
                          </a:lnTo>
                          <a:lnTo>
                            <a:pt x="179" y="139"/>
                          </a:lnTo>
                          <a:lnTo>
                            <a:pt x="179" y="243"/>
                          </a:lnTo>
                          <a:lnTo>
                            <a:pt x="179" y="279"/>
                          </a:lnTo>
                          <a:lnTo>
                            <a:pt x="179" y="240"/>
                          </a:lnTo>
                          <a:lnTo>
                            <a:pt x="180" y="258"/>
                          </a:lnTo>
                          <a:lnTo>
                            <a:pt x="180" y="206"/>
                          </a:lnTo>
                          <a:lnTo>
                            <a:pt x="181" y="255"/>
                          </a:lnTo>
                          <a:lnTo>
                            <a:pt x="181" y="283"/>
                          </a:lnTo>
                          <a:lnTo>
                            <a:pt x="181" y="433"/>
                          </a:lnTo>
                          <a:lnTo>
                            <a:pt x="181" y="171"/>
                          </a:lnTo>
                          <a:lnTo>
                            <a:pt x="182" y="86"/>
                          </a:lnTo>
                          <a:lnTo>
                            <a:pt x="182" y="285"/>
                          </a:lnTo>
                          <a:lnTo>
                            <a:pt x="182" y="121"/>
                          </a:lnTo>
                          <a:lnTo>
                            <a:pt x="182" y="165"/>
                          </a:lnTo>
                          <a:lnTo>
                            <a:pt x="183" y="309"/>
                          </a:lnTo>
                          <a:lnTo>
                            <a:pt x="183" y="343"/>
                          </a:lnTo>
                          <a:lnTo>
                            <a:pt x="184" y="235"/>
                          </a:lnTo>
                          <a:lnTo>
                            <a:pt x="184" y="227"/>
                          </a:lnTo>
                          <a:lnTo>
                            <a:pt x="185" y="247"/>
                          </a:lnTo>
                          <a:lnTo>
                            <a:pt x="185" y="117"/>
                          </a:lnTo>
                          <a:lnTo>
                            <a:pt x="185" y="104"/>
                          </a:lnTo>
                          <a:lnTo>
                            <a:pt x="185" y="260"/>
                          </a:lnTo>
                          <a:lnTo>
                            <a:pt x="186" y="227"/>
                          </a:lnTo>
                          <a:lnTo>
                            <a:pt x="186" y="247"/>
                          </a:lnTo>
                          <a:lnTo>
                            <a:pt x="186" y="425"/>
                          </a:lnTo>
                          <a:lnTo>
                            <a:pt x="186" y="194"/>
                          </a:lnTo>
                          <a:lnTo>
                            <a:pt x="187" y="275"/>
                          </a:lnTo>
                          <a:lnTo>
                            <a:pt x="187" y="123"/>
                          </a:lnTo>
                          <a:lnTo>
                            <a:pt x="188" y="145"/>
                          </a:lnTo>
                          <a:lnTo>
                            <a:pt x="188" y="216"/>
                          </a:lnTo>
                          <a:lnTo>
                            <a:pt x="188" y="236"/>
                          </a:lnTo>
                          <a:lnTo>
                            <a:pt x="189" y="325"/>
                          </a:lnTo>
                          <a:lnTo>
                            <a:pt x="189" y="222"/>
                          </a:lnTo>
                          <a:lnTo>
                            <a:pt x="190" y="271"/>
                          </a:lnTo>
                          <a:lnTo>
                            <a:pt x="190" y="163"/>
                          </a:lnTo>
                          <a:lnTo>
                            <a:pt x="190" y="191"/>
                          </a:lnTo>
                          <a:lnTo>
                            <a:pt x="190" y="333"/>
                          </a:lnTo>
                          <a:lnTo>
                            <a:pt x="191" y="291"/>
                          </a:lnTo>
                          <a:lnTo>
                            <a:pt x="191" y="333"/>
                          </a:lnTo>
                          <a:lnTo>
                            <a:pt x="191" y="222"/>
                          </a:lnTo>
                          <a:lnTo>
                            <a:pt x="192" y="294"/>
                          </a:lnTo>
                          <a:lnTo>
                            <a:pt x="192" y="231"/>
                          </a:lnTo>
                          <a:lnTo>
                            <a:pt x="192" y="186"/>
                          </a:lnTo>
                          <a:lnTo>
                            <a:pt x="192" y="240"/>
                          </a:lnTo>
                          <a:lnTo>
                            <a:pt x="193" y="284"/>
                          </a:lnTo>
                          <a:lnTo>
                            <a:pt x="193" y="195"/>
                          </a:lnTo>
                          <a:lnTo>
                            <a:pt x="193" y="208"/>
                          </a:lnTo>
                          <a:lnTo>
                            <a:pt x="194" y="301"/>
                          </a:lnTo>
                          <a:lnTo>
                            <a:pt x="194" y="246"/>
                          </a:lnTo>
                          <a:lnTo>
                            <a:pt x="194" y="444"/>
                          </a:lnTo>
                          <a:lnTo>
                            <a:pt x="194" y="257"/>
                          </a:lnTo>
                          <a:lnTo>
                            <a:pt x="195" y="185"/>
                          </a:lnTo>
                          <a:lnTo>
                            <a:pt x="195" y="183"/>
                          </a:lnTo>
                          <a:lnTo>
                            <a:pt x="196" y="288"/>
                          </a:lnTo>
                          <a:lnTo>
                            <a:pt x="196" y="318"/>
                          </a:lnTo>
                          <a:lnTo>
                            <a:pt x="196" y="370"/>
                          </a:lnTo>
                          <a:lnTo>
                            <a:pt x="197" y="206"/>
                          </a:lnTo>
                          <a:lnTo>
                            <a:pt x="197" y="173"/>
                          </a:lnTo>
                          <a:lnTo>
                            <a:pt x="197" y="289"/>
                          </a:lnTo>
                          <a:lnTo>
                            <a:pt x="198" y="271"/>
                          </a:lnTo>
                          <a:lnTo>
                            <a:pt x="198" y="180"/>
                          </a:lnTo>
                          <a:lnTo>
                            <a:pt x="198" y="294"/>
                          </a:lnTo>
                          <a:lnTo>
                            <a:pt x="199" y="261"/>
                          </a:lnTo>
                          <a:lnTo>
                            <a:pt x="199" y="294"/>
                          </a:lnTo>
                          <a:lnTo>
                            <a:pt x="199" y="244"/>
                          </a:lnTo>
                          <a:lnTo>
                            <a:pt x="199" y="339"/>
                          </a:lnTo>
                          <a:lnTo>
                            <a:pt x="200" y="272"/>
                          </a:lnTo>
                          <a:lnTo>
                            <a:pt x="200" y="222"/>
                          </a:lnTo>
                          <a:lnTo>
                            <a:pt x="201" y="135"/>
                          </a:lnTo>
                          <a:lnTo>
                            <a:pt x="201" y="223"/>
                          </a:lnTo>
                          <a:lnTo>
                            <a:pt x="201" y="234"/>
                          </a:lnTo>
                          <a:lnTo>
                            <a:pt x="202" y="531"/>
                          </a:lnTo>
                          <a:lnTo>
                            <a:pt x="202" y="188"/>
                          </a:lnTo>
                          <a:lnTo>
                            <a:pt x="203" y="135"/>
                          </a:lnTo>
                          <a:lnTo>
                            <a:pt x="203" y="205"/>
                          </a:lnTo>
                          <a:lnTo>
                            <a:pt x="203" y="332"/>
                          </a:lnTo>
                          <a:lnTo>
                            <a:pt x="204" y="327"/>
                          </a:lnTo>
                          <a:lnTo>
                            <a:pt x="204" y="226"/>
                          </a:lnTo>
                          <a:lnTo>
                            <a:pt x="205" y="281"/>
                          </a:lnTo>
                          <a:lnTo>
                            <a:pt x="205" y="308"/>
                          </a:lnTo>
                          <a:lnTo>
                            <a:pt x="205" y="332"/>
                          </a:lnTo>
                          <a:lnTo>
                            <a:pt x="206" y="150"/>
                          </a:lnTo>
                          <a:lnTo>
                            <a:pt x="206" y="301"/>
                          </a:lnTo>
                          <a:lnTo>
                            <a:pt x="206" y="288"/>
                          </a:lnTo>
                          <a:lnTo>
                            <a:pt x="207" y="253"/>
                          </a:lnTo>
                          <a:lnTo>
                            <a:pt x="207" y="287"/>
                          </a:lnTo>
                          <a:lnTo>
                            <a:pt x="207" y="292"/>
                          </a:lnTo>
                          <a:lnTo>
                            <a:pt x="207" y="199"/>
                          </a:lnTo>
                          <a:lnTo>
                            <a:pt x="208" y="273"/>
                          </a:lnTo>
                          <a:lnTo>
                            <a:pt x="208" y="249"/>
                          </a:lnTo>
                          <a:lnTo>
                            <a:pt x="209" y="310"/>
                          </a:lnTo>
                          <a:lnTo>
                            <a:pt x="209" y="268"/>
                          </a:lnTo>
                          <a:lnTo>
                            <a:pt x="209" y="280"/>
                          </a:lnTo>
                          <a:lnTo>
                            <a:pt x="209" y="220"/>
                          </a:lnTo>
                          <a:lnTo>
                            <a:pt x="210" y="244"/>
                          </a:lnTo>
                          <a:lnTo>
                            <a:pt x="210" y="334"/>
                          </a:lnTo>
                          <a:lnTo>
                            <a:pt x="210" y="235"/>
                          </a:lnTo>
                          <a:lnTo>
                            <a:pt x="211" y="209"/>
                          </a:lnTo>
                          <a:lnTo>
                            <a:pt x="211" y="319"/>
                          </a:lnTo>
                          <a:lnTo>
                            <a:pt x="211" y="264"/>
                          </a:lnTo>
                          <a:lnTo>
                            <a:pt x="212" y="273"/>
                          </a:lnTo>
                          <a:lnTo>
                            <a:pt x="212" y="170"/>
                          </a:lnTo>
                          <a:lnTo>
                            <a:pt x="212" y="199"/>
                          </a:lnTo>
                          <a:lnTo>
                            <a:pt x="213" y="271"/>
                          </a:lnTo>
                          <a:lnTo>
                            <a:pt x="213" y="213"/>
                          </a:lnTo>
                          <a:lnTo>
                            <a:pt x="213" y="292"/>
                          </a:lnTo>
                          <a:lnTo>
                            <a:pt x="213" y="337"/>
                          </a:lnTo>
                          <a:lnTo>
                            <a:pt x="214" y="327"/>
                          </a:lnTo>
                          <a:lnTo>
                            <a:pt x="214" y="310"/>
                          </a:lnTo>
                          <a:lnTo>
                            <a:pt x="214" y="302"/>
                          </a:lnTo>
                          <a:lnTo>
                            <a:pt x="214" y="314"/>
                          </a:lnTo>
                          <a:lnTo>
                            <a:pt x="215" y="236"/>
                          </a:lnTo>
                          <a:lnTo>
                            <a:pt x="215" y="127"/>
                          </a:lnTo>
                          <a:lnTo>
                            <a:pt x="215" y="331"/>
                          </a:lnTo>
                          <a:lnTo>
                            <a:pt x="216" y="268"/>
                          </a:lnTo>
                          <a:lnTo>
                            <a:pt x="216" y="298"/>
                          </a:lnTo>
                          <a:lnTo>
                            <a:pt x="216" y="222"/>
                          </a:lnTo>
                          <a:lnTo>
                            <a:pt x="216" y="313"/>
                          </a:lnTo>
                          <a:lnTo>
                            <a:pt x="217" y="313"/>
                          </a:lnTo>
                          <a:lnTo>
                            <a:pt x="217" y="181"/>
                          </a:lnTo>
                          <a:lnTo>
                            <a:pt x="217" y="171"/>
                          </a:lnTo>
                          <a:lnTo>
                            <a:pt x="218" y="326"/>
                          </a:lnTo>
                          <a:lnTo>
                            <a:pt x="218" y="264"/>
                          </a:lnTo>
                          <a:lnTo>
                            <a:pt x="218" y="186"/>
                          </a:lnTo>
                          <a:lnTo>
                            <a:pt x="219" y="281"/>
                          </a:lnTo>
                          <a:lnTo>
                            <a:pt x="219" y="279"/>
                          </a:lnTo>
                          <a:lnTo>
                            <a:pt x="219" y="234"/>
                          </a:lnTo>
                          <a:lnTo>
                            <a:pt x="219" y="339"/>
                          </a:lnTo>
                          <a:lnTo>
                            <a:pt x="220" y="306"/>
                          </a:lnTo>
                          <a:lnTo>
                            <a:pt x="220" y="335"/>
                          </a:lnTo>
                          <a:lnTo>
                            <a:pt x="220" y="242"/>
                          </a:lnTo>
                          <a:lnTo>
                            <a:pt x="220" y="289"/>
                          </a:lnTo>
                          <a:lnTo>
                            <a:pt x="221" y="325"/>
                          </a:lnTo>
                          <a:lnTo>
                            <a:pt x="221" y="309"/>
                          </a:lnTo>
                          <a:lnTo>
                            <a:pt x="221" y="325"/>
                          </a:lnTo>
                          <a:lnTo>
                            <a:pt x="222" y="221"/>
                          </a:lnTo>
                          <a:lnTo>
                            <a:pt x="222" y="214"/>
                          </a:lnTo>
                          <a:lnTo>
                            <a:pt x="222" y="298"/>
                          </a:lnTo>
                          <a:lnTo>
                            <a:pt x="223" y="216"/>
                          </a:lnTo>
                          <a:lnTo>
                            <a:pt x="223" y="314"/>
                          </a:lnTo>
                          <a:lnTo>
                            <a:pt x="223" y="222"/>
                          </a:lnTo>
                          <a:lnTo>
                            <a:pt x="223" y="297"/>
                          </a:lnTo>
                          <a:lnTo>
                            <a:pt x="223" y="331"/>
                          </a:lnTo>
                          <a:lnTo>
                            <a:pt x="224" y="331"/>
                          </a:lnTo>
                          <a:lnTo>
                            <a:pt x="224" y="156"/>
                          </a:lnTo>
                          <a:lnTo>
                            <a:pt x="224" y="311"/>
                          </a:lnTo>
                          <a:lnTo>
                            <a:pt x="225" y="308"/>
                          </a:lnTo>
                          <a:lnTo>
                            <a:pt x="225" y="273"/>
                          </a:lnTo>
                          <a:lnTo>
                            <a:pt x="225" y="296"/>
                          </a:lnTo>
                          <a:lnTo>
                            <a:pt x="226" y="244"/>
                          </a:lnTo>
                          <a:lnTo>
                            <a:pt x="226" y="468"/>
                          </a:lnTo>
                          <a:lnTo>
                            <a:pt x="226" y="219"/>
                          </a:lnTo>
                          <a:lnTo>
                            <a:pt x="227" y="313"/>
                          </a:lnTo>
                          <a:lnTo>
                            <a:pt x="227" y="338"/>
                          </a:lnTo>
                          <a:lnTo>
                            <a:pt x="227" y="231"/>
                          </a:lnTo>
                          <a:lnTo>
                            <a:pt x="227" y="294"/>
                          </a:lnTo>
                          <a:lnTo>
                            <a:pt x="227" y="316"/>
                          </a:lnTo>
                          <a:lnTo>
                            <a:pt x="228" y="322"/>
                          </a:lnTo>
                          <a:lnTo>
                            <a:pt x="228" y="296"/>
                          </a:lnTo>
                          <a:lnTo>
                            <a:pt x="228" y="216"/>
                          </a:lnTo>
                          <a:lnTo>
                            <a:pt x="229" y="344"/>
                          </a:lnTo>
                          <a:lnTo>
                            <a:pt x="229" y="287"/>
                          </a:lnTo>
                          <a:lnTo>
                            <a:pt x="229" y="380"/>
                          </a:lnTo>
                          <a:lnTo>
                            <a:pt x="230" y="184"/>
                          </a:lnTo>
                          <a:lnTo>
                            <a:pt x="230" y="269"/>
                          </a:lnTo>
                          <a:lnTo>
                            <a:pt x="230" y="269"/>
                          </a:lnTo>
                          <a:lnTo>
                            <a:pt x="231" y="354"/>
                          </a:lnTo>
                          <a:lnTo>
                            <a:pt x="231" y="192"/>
                          </a:lnTo>
                          <a:lnTo>
                            <a:pt x="231" y="375"/>
                          </a:lnTo>
                          <a:lnTo>
                            <a:pt x="231" y="236"/>
                          </a:lnTo>
                          <a:lnTo>
                            <a:pt x="232" y="447"/>
                          </a:lnTo>
                          <a:lnTo>
                            <a:pt x="232" y="124"/>
                          </a:lnTo>
                          <a:lnTo>
                            <a:pt x="232" y="175"/>
                          </a:lnTo>
                          <a:lnTo>
                            <a:pt x="233" y="163"/>
                          </a:lnTo>
                          <a:lnTo>
                            <a:pt x="233" y="387"/>
                          </a:lnTo>
                          <a:lnTo>
                            <a:pt x="233" y="375"/>
                          </a:lnTo>
                          <a:lnTo>
                            <a:pt x="233" y="240"/>
                          </a:lnTo>
                          <a:lnTo>
                            <a:pt x="234" y="212"/>
                          </a:lnTo>
                          <a:lnTo>
                            <a:pt x="234" y="411"/>
                          </a:lnTo>
                          <a:lnTo>
                            <a:pt x="234" y="391"/>
                          </a:lnTo>
                          <a:lnTo>
                            <a:pt x="234" y="282"/>
                          </a:lnTo>
                          <a:lnTo>
                            <a:pt x="235" y="215"/>
                          </a:lnTo>
                          <a:lnTo>
                            <a:pt x="235" y="306"/>
                          </a:lnTo>
                          <a:lnTo>
                            <a:pt x="235" y="286"/>
                          </a:lnTo>
                          <a:lnTo>
                            <a:pt x="236" y="341"/>
                          </a:lnTo>
                          <a:lnTo>
                            <a:pt x="236" y="299"/>
                          </a:lnTo>
                          <a:lnTo>
                            <a:pt x="237" y="254"/>
                          </a:lnTo>
                          <a:lnTo>
                            <a:pt x="237" y="242"/>
                          </a:lnTo>
                          <a:lnTo>
                            <a:pt x="237" y="352"/>
                          </a:lnTo>
                          <a:lnTo>
                            <a:pt x="237" y="241"/>
                          </a:lnTo>
                          <a:lnTo>
                            <a:pt x="238" y="347"/>
                          </a:lnTo>
                          <a:lnTo>
                            <a:pt x="238" y="283"/>
                          </a:lnTo>
                          <a:lnTo>
                            <a:pt x="238" y="331"/>
                          </a:lnTo>
                          <a:lnTo>
                            <a:pt x="239" y="225"/>
                          </a:lnTo>
                          <a:lnTo>
                            <a:pt x="239" y="379"/>
                          </a:lnTo>
                          <a:lnTo>
                            <a:pt x="239" y="276"/>
                          </a:lnTo>
                          <a:lnTo>
                            <a:pt x="240" y="260"/>
                          </a:lnTo>
                          <a:lnTo>
                            <a:pt x="240" y="282"/>
                          </a:lnTo>
                          <a:lnTo>
                            <a:pt x="240" y="427"/>
                          </a:lnTo>
                          <a:lnTo>
                            <a:pt x="241" y="175"/>
                          </a:lnTo>
                          <a:lnTo>
                            <a:pt x="241" y="282"/>
                          </a:lnTo>
                          <a:lnTo>
                            <a:pt x="242" y="270"/>
                          </a:lnTo>
                          <a:lnTo>
                            <a:pt x="242" y="335"/>
                          </a:lnTo>
                          <a:lnTo>
                            <a:pt x="243" y="252"/>
                          </a:lnTo>
                          <a:lnTo>
                            <a:pt x="243" y="404"/>
                          </a:lnTo>
                          <a:lnTo>
                            <a:pt x="243" y="210"/>
                          </a:lnTo>
                          <a:lnTo>
                            <a:pt x="244" y="318"/>
                          </a:lnTo>
                          <a:lnTo>
                            <a:pt x="244" y="242"/>
                          </a:lnTo>
                          <a:lnTo>
                            <a:pt x="244" y="337"/>
                          </a:lnTo>
                          <a:lnTo>
                            <a:pt x="244" y="328"/>
                          </a:lnTo>
                          <a:lnTo>
                            <a:pt x="245" y="276"/>
                          </a:lnTo>
                          <a:lnTo>
                            <a:pt x="245" y="374"/>
                          </a:lnTo>
                          <a:lnTo>
                            <a:pt x="245" y="319"/>
                          </a:lnTo>
                          <a:lnTo>
                            <a:pt x="245" y="410"/>
                          </a:lnTo>
                          <a:lnTo>
                            <a:pt x="246" y="233"/>
                          </a:lnTo>
                          <a:lnTo>
                            <a:pt x="246" y="316"/>
                          </a:lnTo>
                          <a:lnTo>
                            <a:pt x="246" y="273"/>
                          </a:lnTo>
                          <a:lnTo>
                            <a:pt x="247" y="345"/>
                          </a:lnTo>
                          <a:lnTo>
                            <a:pt x="247" y="273"/>
                          </a:lnTo>
                          <a:lnTo>
                            <a:pt x="247" y="191"/>
                          </a:lnTo>
                          <a:lnTo>
                            <a:pt x="247" y="295"/>
                          </a:lnTo>
                          <a:lnTo>
                            <a:pt x="247" y="221"/>
                          </a:lnTo>
                          <a:lnTo>
                            <a:pt x="248" y="346"/>
                          </a:lnTo>
                          <a:lnTo>
                            <a:pt x="248" y="264"/>
                          </a:lnTo>
                          <a:lnTo>
                            <a:pt x="248" y="490"/>
                          </a:lnTo>
                          <a:lnTo>
                            <a:pt x="249" y="248"/>
                          </a:lnTo>
                          <a:lnTo>
                            <a:pt x="249" y="294"/>
                          </a:lnTo>
                          <a:lnTo>
                            <a:pt x="249" y="231"/>
                          </a:lnTo>
                          <a:lnTo>
                            <a:pt x="250" y="204"/>
                          </a:lnTo>
                          <a:lnTo>
                            <a:pt x="250" y="308"/>
                          </a:lnTo>
                          <a:lnTo>
                            <a:pt x="250" y="338"/>
                          </a:lnTo>
                          <a:lnTo>
                            <a:pt x="251" y="409"/>
                          </a:lnTo>
                          <a:lnTo>
                            <a:pt x="251" y="201"/>
                          </a:lnTo>
                          <a:lnTo>
                            <a:pt x="251" y="332"/>
                          </a:lnTo>
                          <a:lnTo>
                            <a:pt x="251" y="168"/>
                          </a:lnTo>
                          <a:lnTo>
                            <a:pt x="252" y="214"/>
                          </a:lnTo>
                          <a:lnTo>
                            <a:pt x="252" y="294"/>
                          </a:lnTo>
                          <a:lnTo>
                            <a:pt x="252" y="242"/>
                          </a:lnTo>
                          <a:lnTo>
                            <a:pt x="253" y="333"/>
                          </a:lnTo>
                          <a:lnTo>
                            <a:pt x="253" y="306"/>
                          </a:lnTo>
                          <a:lnTo>
                            <a:pt x="253" y="306"/>
                          </a:lnTo>
                          <a:lnTo>
                            <a:pt x="254" y="321"/>
                          </a:lnTo>
                          <a:lnTo>
                            <a:pt x="254" y="290"/>
                          </a:lnTo>
                          <a:lnTo>
                            <a:pt x="254" y="253"/>
                          </a:lnTo>
                          <a:lnTo>
                            <a:pt x="254" y="298"/>
                          </a:lnTo>
                          <a:lnTo>
                            <a:pt x="255" y="322"/>
                          </a:lnTo>
                          <a:lnTo>
                            <a:pt x="255" y="211"/>
                          </a:lnTo>
                          <a:lnTo>
                            <a:pt x="255" y="361"/>
                          </a:lnTo>
                          <a:lnTo>
                            <a:pt x="255" y="332"/>
                          </a:lnTo>
                          <a:lnTo>
                            <a:pt x="256" y="242"/>
                          </a:lnTo>
                          <a:lnTo>
                            <a:pt x="256" y="329"/>
                          </a:lnTo>
                          <a:lnTo>
                            <a:pt x="257" y="245"/>
                          </a:lnTo>
                          <a:lnTo>
                            <a:pt x="257" y="321"/>
                          </a:lnTo>
                          <a:lnTo>
                            <a:pt x="258" y="208"/>
                          </a:lnTo>
                          <a:lnTo>
                            <a:pt x="258" y="231"/>
                          </a:lnTo>
                          <a:lnTo>
                            <a:pt x="258" y="299"/>
                          </a:lnTo>
                          <a:lnTo>
                            <a:pt x="259" y="335"/>
                          </a:lnTo>
                          <a:lnTo>
                            <a:pt x="259" y="383"/>
                          </a:lnTo>
                          <a:lnTo>
                            <a:pt x="259" y="334"/>
                          </a:lnTo>
                          <a:lnTo>
                            <a:pt x="260" y="184"/>
                          </a:lnTo>
                          <a:lnTo>
                            <a:pt x="260" y="218"/>
                          </a:lnTo>
                          <a:lnTo>
                            <a:pt x="261" y="266"/>
                          </a:lnTo>
                          <a:lnTo>
                            <a:pt x="261" y="285"/>
                          </a:lnTo>
                          <a:lnTo>
                            <a:pt x="261" y="264"/>
                          </a:lnTo>
                          <a:lnTo>
                            <a:pt x="261" y="314"/>
                          </a:lnTo>
                          <a:lnTo>
                            <a:pt x="262" y="381"/>
                          </a:lnTo>
                          <a:lnTo>
                            <a:pt x="262" y="300"/>
                          </a:lnTo>
                          <a:lnTo>
                            <a:pt x="262" y="261"/>
                          </a:lnTo>
                          <a:lnTo>
                            <a:pt x="263" y="170"/>
                          </a:lnTo>
                          <a:lnTo>
                            <a:pt x="263" y="212"/>
                          </a:lnTo>
                          <a:lnTo>
                            <a:pt x="263" y="232"/>
                          </a:lnTo>
                          <a:lnTo>
                            <a:pt x="264" y="245"/>
                          </a:lnTo>
                          <a:lnTo>
                            <a:pt x="264" y="262"/>
                          </a:lnTo>
                          <a:lnTo>
                            <a:pt x="264" y="378"/>
                          </a:lnTo>
                          <a:lnTo>
                            <a:pt x="265" y="245"/>
                          </a:lnTo>
                          <a:lnTo>
                            <a:pt x="265" y="290"/>
                          </a:lnTo>
                          <a:lnTo>
                            <a:pt x="265" y="270"/>
                          </a:lnTo>
                          <a:lnTo>
                            <a:pt x="266" y="193"/>
                          </a:lnTo>
                          <a:lnTo>
                            <a:pt x="266" y="316"/>
                          </a:lnTo>
                          <a:lnTo>
                            <a:pt x="266" y="315"/>
                          </a:lnTo>
                          <a:lnTo>
                            <a:pt x="267" y="350"/>
                          </a:lnTo>
                          <a:lnTo>
                            <a:pt x="267" y="299"/>
                          </a:lnTo>
                          <a:lnTo>
                            <a:pt x="267" y="306"/>
                          </a:lnTo>
                          <a:lnTo>
                            <a:pt x="267" y="291"/>
                          </a:lnTo>
                          <a:lnTo>
                            <a:pt x="268" y="257"/>
                          </a:lnTo>
                          <a:lnTo>
                            <a:pt x="268" y="355"/>
                          </a:lnTo>
                          <a:lnTo>
                            <a:pt x="268" y="285"/>
                          </a:lnTo>
                          <a:lnTo>
                            <a:pt x="268" y="245"/>
                          </a:lnTo>
                          <a:lnTo>
                            <a:pt x="269" y="326"/>
                          </a:lnTo>
                          <a:lnTo>
                            <a:pt x="269" y="333"/>
                          </a:lnTo>
                          <a:lnTo>
                            <a:pt x="269" y="221"/>
                          </a:lnTo>
                          <a:lnTo>
                            <a:pt x="270" y="297"/>
                          </a:lnTo>
                          <a:lnTo>
                            <a:pt x="270" y="282"/>
                          </a:lnTo>
                          <a:lnTo>
                            <a:pt x="270" y="363"/>
                          </a:lnTo>
                          <a:lnTo>
                            <a:pt x="271" y="295"/>
                          </a:lnTo>
                          <a:lnTo>
                            <a:pt x="271" y="299"/>
                          </a:lnTo>
                          <a:lnTo>
                            <a:pt x="271" y="273"/>
                          </a:lnTo>
                          <a:lnTo>
                            <a:pt x="271" y="315"/>
                          </a:lnTo>
                          <a:lnTo>
                            <a:pt x="271" y="248"/>
                          </a:lnTo>
                          <a:lnTo>
                            <a:pt x="272" y="305"/>
                          </a:lnTo>
                          <a:lnTo>
                            <a:pt x="272" y="293"/>
                          </a:lnTo>
                          <a:lnTo>
                            <a:pt x="272" y="377"/>
                          </a:lnTo>
                          <a:lnTo>
                            <a:pt x="273" y="271"/>
                          </a:lnTo>
                          <a:lnTo>
                            <a:pt x="273" y="275"/>
                          </a:lnTo>
                          <a:lnTo>
                            <a:pt x="274" y="352"/>
                          </a:lnTo>
                          <a:lnTo>
                            <a:pt x="274" y="248"/>
                          </a:lnTo>
                          <a:lnTo>
                            <a:pt x="275" y="308"/>
                          </a:lnTo>
                          <a:lnTo>
                            <a:pt x="275" y="282"/>
                          </a:lnTo>
                          <a:lnTo>
                            <a:pt x="275" y="281"/>
                          </a:lnTo>
                          <a:lnTo>
                            <a:pt x="275" y="304"/>
                          </a:lnTo>
                          <a:lnTo>
                            <a:pt x="276" y="236"/>
                          </a:lnTo>
                          <a:lnTo>
                            <a:pt x="276" y="233"/>
                          </a:lnTo>
                          <a:lnTo>
                            <a:pt x="276" y="434"/>
                          </a:lnTo>
                          <a:lnTo>
                            <a:pt x="277" y="300"/>
                          </a:lnTo>
                          <a:lnTo>
                            <a:pt x="277" y="254"/>
                          </a:lnTo>
                          <a:lnTo>
                            <a:pt x="278" y="221"/>
                          </a:lnTo>
                          <a:lnTo>
                            <a:pt x="278" y="372"/>
                          </a:lnTo>
                          <a:lnTo>
                            <a:pt x="278" y="289"/>
                          </a:lnTo>
                          <a:lnTo>
                            <a:pt x="278" y="238"/>
                          </a:lnTo>
                          <a:lnTo>
                            <a:pt x="279" y="398"/>
                          </a:lnTo>
                          <a:lnTo>
                            <a:pt x="279" y="273"/>
                          </a:lnTo>
                          <a:lnTo>
                            <a:pt x="280" y="208"/>
                          </a:lnTo>
                          <a:lnTo>
                            <a:pt x="280" y="248"/>
                          </a:lnTo>
                          <a:lnTo>
                            <a:pt x="280" y="238"/>
                          </a:lnTo>
                          <a:lnTo>
                            <a:pt x="280" y="299"/>
                          </a:lnTo>
                          <a:lnTo>
                            <a:pt x="281" y="352"/>
                          </a:lnTo>
                          <a:lnTo>
                            <a:pt x="281" y="267"/>
                          </a:lnTo>
                          <a:lnTo>
                            <a:pt x="282" y="338"/>
                          </a:lnTo>
                          <a:lnTo>
                            <a:pt x="282" y="317"/>
                          </a:lnTo>
                          <a:lnTo>
                            <a:pt x="282" y="276"/>
                          </a:lnTo>
                          <a:lnTo>
                            <a:pt x="282" y="311"/>
                          </a:lnTo>
                          <a:lnTo>
                            <a:pt x="283" y="300"/>
                          </a:lnTo>
                          <a:lnTo>
                            <a:pt x="283" y="240"/>
                          </a:lnTo>
                          <a:lnTo>
                            <a:pt x="283" y="330"/>
                          </a:lnTo>
                          <a:lnTo>
                            <a:pt x="284" y="314"/>
                          </a:lnTo>
                          <a:lnTo>
                            <a:pt x="284" y="283"/>
                          </a:lnTo>
                          <a:lnTo>
                            <a:pt x="284" y="322"/>
                          </a:lnTo>
                          <a:lnTo>
                            <a:pt x="284" y="300"/>
                          </a:lnTo>
                          <a:lnTo>
                            <a:pt x="285" y="327"/>
                          </a:lnTo>
                          <a:lnTo>
                            <a:pt x="285" y="321"/>
                          </a:lnTo>
                          <a:lnTo>
                            <a:pt x="285" y="282"/>
                          </a:lnTo>
                          <a:lnTo>
                            <a:pt x="286" y="324"/>
                          </a:lnTo>
                          <a:lnTo>
                            <a:pt x="286" y="275"/>
                          </a:lnTo>
                          <a:lnTo>
                            <a:pt x="286" y="245"/>
                          </a:lnTo>
                          <a:lnTo>
                            <a:pt x="287" y="400"/>
                          </a:lnTo>
                          <a:lnTo>
                            <a:pt x="287" y="353"/>
                          </a:lnTo>
                          <a:lnTo>
                            <a:pt x="287" y="294"/>
                          </a:lnTo>
                          <a:lnTo>
                            <a:pt x="288" y="344"/>
                          </a:lnTo>
                          <a:lnTo>
                            <a:pt x="288" y="265"/>
                          </a:lnTo>
                          <a:lnTo>
                            <a:pt x="288" y="355"/>
                          </a:lnTo>
                          <a:lnTo>
                            <a:pt x="289" y="356"/>
                          </a:lnTo>
                          <a:lnTo>
                            <a:pt x="289" y="280"/>
                          </a:lnTo>
                          <a:lnTo>
                            <a:pt x="289" y="269"/>
                          </a:lnTo>
                          <a:lnTo>
                            <a:pt x="290" y="418"/>
                          </a:lnTo>
                          <a:lnTo>
                            <a:pt x="290" y="342"/>
                          </a:lnTo>
                          <a:lnTo>
                            <a:pt x="291" y="201"/>
                          </a:lnTo>
                          <a:lnTo>
                            <a:pt x="291" y="293"/>
                          </a:lnTo>
                          <a:lnTo>
                            <a:pt x="291" y="270"/>
                          </a:lnTo>
                          <a:lnTo>
                            <a:pt x="292" y="316"/>
                          </a:lnTo>
                          <a:lnTo>
                            <a:pt x="292" y="367"/>
                          </a:lnTo>
                          <a:lnTo>
                            <a:pt x="292" y="339"/>
                          </a:lnTo>
                          <a:lnTo>
                            <a:pt x="293" y="349"/>
                          </a:lnTo>
                          <a:lnTo>
                            <a:pt x="293" y="366"/>
                          </a:lnTo>
                          <a:lnTo>
                            <a:pt x="293" y="256"/>
                          </a:lnTo>
                          <a:lnTo>
                            <a:pt x="294" y="302"/>
                          </a:lnTo>
                          <a:lnTo>
                            <a:pt x="294" y="500"/>
                          </a:lnTo>
                          <a:lnTo>
                            <a:pt x="294" y="363"/>
                          </a:lnTo>
                          <a:lnTo>
                            <a:pt x="294" y="349"/>
                          </a:lnTo>
                          <a:lnTo>
                            <a:pt x="295" y="210"/>
                          </a:lnTo>
                          <a:lnTo>
                            <a:pt x="295" y="296"/>
                          </a:lnTo>
                          <a:lnTo>
                            <a:pt x="296" y="353"/>
                          </a:lnTo>
                          <a:lnTo>
                            <a:pt x="296" y="314"/>
                          </a:lnTo>
                          <a:lnTo>
                            <a:pt x="296" y="299"/>
                          </a:lnTo>
                          <a:lnTo>
                            <a:pt x="297" y="387"/>
                          </a:lnTo>
                          <a:lnTo>
                            <a:pt x="297" y="314"/>
                          </a:lnTo>
                          <a:lnTo>
                            <a:pt x="297" y="288"/>
                          </a:lnTo>
                          <a:lnTo>
                            <a:pt x="298" y="297"/>
                          </a:lnTo>
                          <a:lnTo>
                            <a:pt x="298" y="352"/>
                          </a:lnTo>
                          <a:lnTo>
                            <a:pt x="298" y="406"/>
                          </a:lnTo>
                          <a:lnTo>
                            <a:pt x="299" y="283"/>
                          </a:lnTo>
                          <a:lnTo>
                            <a:pt x="299" y="355"/>
                          </a:lnTo>
                          <a:lnTo>
                            <a:pt x="299" y="370"/>
                          </a:lnTo>
                          <a:lnTo>
                            <a:pt x="299" y="225"/>
                          </a:lnTo>
                          <a:lnTo>
                            <a:pt x="300" y="249"/>
                          </a:lnTo>
                          <a:lnTo>
                            <a:pt x="300" y="367"/>
                          </a:lnTo>
                          <a:lnTo>
                            <a:pt x="300" y="300"/>
                          </a:lnTo>
                          <a:lnTo>
                            <a:pt x="300" y="349"/>
                          </a:lnTo>
                          <a:lnTo>
                            <a:pt x="301" y="315"/>
                          </a:lnTo>
                          <a:lnTo>
                            <a:pt x="301" y="332"/>
                          </a:lnTo>
                          <a:lnTo>
                            <a:pt x="301" y="361"/>
                          </a:lnTo>
                          <a:lnTo>
                            <a:pt x="301" y="279"/>
                          </a:lnTo>
                          <a:lnTo>
                            <a:pt x="302" y="371"/>
                          </a:lnTo>
                          <a:lnTo>
                            <a:pt x="302" y="347"/>
                          </a:lnTo>
                          <a:lnTo>
                            <a:pt x="302" y="365"/>
                          </a:lnTo>
                          <a:lnTo>
                            <a:pt x="303" y="210"/>
                          </a:lnTo>
                          <a:lnTo>
                            <a:pt x="303" y="282"/>
                          </a:lnTo>
                          <a:lnTo>
                            <a:pt x="304" y="370"/>
                          </a:lnTo>
                          <a:lnTo>
                            <a:pt x="304" y="357"/>
                          </a:lnTo>
                          <a:lnTo>
                            <a:pt x="304" y="370"/>
                          </a:lnTo>
                          <a:lnTo>
                            <a:pt x="304" y="219"/>
                          </a:lnTo>
                          <a:lnTo>
                            <a:pt x="304" y="308"/>
                          </a:lnTo>
                          <a:lnTo>
                            <a:pt x="305" y="305"/>
                          </a:lnTo>
                          <a:lnTo>
                            <a:pt x="305" y="328"/>
                          </a:lnTo>
                          <a:lnTo>
                            <a:pt x="305" y="322"/>
                          </a:lnTo>
                          <a:lnTo>
                            <a:pt x="306" y="340"/>
                          </a:lnTo>
                          <a:lnTo>
                            <a:pt x="306" y="373"/>
                          </a:lnTo>
                          <a:lnTo>
                            <a:pt x="306" y="351"/>
                          </a:lnTo>
                          <a:lnTo>
                            <a:pt x="306" y="306"/>
                          </a:lnTo>
                          <a:lnTo>
                            <a:pt x="307" y="351"/>
                          </a:lnTo>
                          <a:lnTo>
                            <a:pt x="307" y="330"/>
                          </a:lnTo>
                          <a:lnTo>
                            <a:pt x="308" y="240"/>
                          </a:lnTo>
                          <a:lnTo>
                            <a:pt x="308" y="290"/>
                          </a:lnTo>
                          <a:lnTo>
                            <a:pt x="308" y="256"/>
                          </a:lnTo>
                          <a:lnTo>
                            <a:pt x="308" y="346"/>
                          </a:lnTo>
                          <a:lnTo>
                            <a:pt x="309" y="285"/>
                          </a:lnTo>
                          <a:lnTo>
                            <a:pt x="309" y="362"/>
                          </a:lnTo>
                          <a:lnTo>
                            <a:pt x="310" y="297"/>
                          </a:lnTo>
                          <a:lnTo>
                            <a:pt x="310" y="292"/>
                          </a:lnTo>
                          <a:lnTo>
                            <a:pt x="310" y="273"/>
                          </a:lnTo>
                          <a:lnTo>
                            <a:pt x="310" y="302"/>
                          </a:lnTo>
                          <a:lnTo>
                            <a:pt x="311" y="297"/>
                          </a:lnTo>
                          <a:lnTo>
                            <a:pt x="311" y="344"/>
                          </a:lnTo>
                          <a:lnTo>
                            <a:pt x="311" y="302"/>
                          </a:lnTo>
                          <a:lnTo>
                            <a:pt x="312" y="238"/>
                          </a:lnTo>
                          <a:lnTo>
                            <a:pt x="312" y="312"/>
                          </a:lnTo>
                          <a:lnTo>
                            <a:pt x="312" y="245"/>
                          </a:lnTo>
                          <a:lnTo>
                            <a:pt x="313" y="341"/>
                          </a:lnTo>
                          <a:lnTo>
                            <a:pt x="313" y="369"/>
                          </a:lnTo>
                          <a:lnTo>
                            <a:pt x="314" y="251"/>
                          </a:lnTo>
                          <a:lnTo>
                            <a:pt x="314" y="205"/>
                          </a:lnTo>
                          <a:lnTo>
                            <a:pt x="314" y="239"/>
                          </a:lnTo>
                          <a:lnTo>
                            <a:pt x="315" y="212"/>
                          </a:lnTo>
                          <a:lnTo>
                            <a:pt x="315" y="294"/>
                          </a:lnTo>
                          <a:lnTo>
                            <a:pt x="315" y="383"/>
                          </a:lnTo>
                          <a:lnTo>
                            <a:pt x="315" y="363"/>
                          </a:lnTo>
                          <a:lnTo>
                            <a:pt x="316" y="227"/>
                          </a:lnTo>
                          <a:lnTo>
                            <a:pt x="316" y="288"/>
                          </a:lnTo>
                          <a:lnTo>
                            <a:pt x="316" y="250"/>
                          </a:lnTo>
                          <a:lnTo>
                            <a:pt x="317" y="325"/>
                          </a:lnTo>
                          <a:lnTo>
                            <a:pt x="317" y="248"/>
                          </a:lnTo>
                          <a:lnTo>
                            <a:pt x="317" y="357"/>
                          </a:lnTo>
                          <a:lnTo>
                            <a:pt x="318" y="316"/>
                          </a:lnTo>
                          <a:lnTo>
                            <a:pt x="318" y="341"/>
                          </a:lnTo>
                          <a:lnTo>
                            <a:pt x="318" y="359"/>
                          </a:lnTo>
                          <a:lnTo>
                            <a:pt x="319" y="127"/>
                          </a:lnTo>
                          <a:lnTo>
                            <a:pt x="319" y="218"/>
                          </a:lnTo>
                          <a:lnTo>
                            <a:pt x="319" y="239"/>
                          </a:lnTo>
                          <a:lnTo>
                            <a:pt x="320" y="239"/>
                          </a:lnTo>
                          <a:lnTo>
                            <a:pt x="320" y="222"/>
                          </a:lnTo>
                          <a:lnTo>
                            <a:pt x="320" y="339"/>
                          </a:lnTo>
                          <a:lnTo>
                            <a:pt x="320" y="311"/>
                          </a:lnTo>
                          <a:lnTo>
                            <a:pt x="321" y="233"/>
                          </a:lnTo>
                          <a:lnTo>
                            <a:pt x="321" y="159"/>
                          </a:lnTo>
                          <a:lnTo>
                            <a:pt x="321" y="245"/>
                          </a:lnTo>
                          <a:lnTo>
                            <a:pt x="322" y="397"/>
                          </a:lnTo>
                          <a:lnTo>
                            <a:pt x="322" y="158"/>
                          </a:lnTo>
                          <a:lnTo>
                            <a:pt x="322" y="195"/>
                          </a:lnTo>
                          <a:lnTo>
                            <a:pt x="323" y="228"/>
                          </a:lnTo>
                          <a:lnTo>
                            <a:pt x="323" y="197"/>
                          </a:lnTo>
                          <a:lnTo>
                            <a:pt x="323" y="194"/>
                          </a:lnTo>
                          <a:lnTo>
                            <a:pt x="324" y="495"/>
                          </a:lnTo>
                          <a:lnTo>
                            <a:pt x="324" y="138"/>
                          </a:lnTo>
                          <a:lnTo>
                            <a:pt x="324" y="302"/>
                          </a:lnTo>
                          <a:lnTo>
                            <a:pt x="325" y="191"/>
                          </a:lnTo>
                          <a:lnTo>
                            <a:pt x="325" y="169"/>
                          </a:lnTo>
                          <a:lnTo>
                            <a:pt x="326" y="342"/>
                          </a:lnTo>
                          <a:lnTo>
                            <a:pt x="326" y="242"/>
                          </a:lnTo>
                          <a:lnTo>
                            <a:pt x="327" y="330"/>
                          </a:lnTo>
                          <a:lnTo>
                            <a:pt x="327" y="450"/>
                          </a:lnTo>
                          <a:lnTo>
                            <a:pt x="327" y="201"/>
                          </a:lnTo>
                          <a:lnTo>
                            <a:pt x="328" y="130"/>
                          </a:lnTo>
                          <a:lnTo>
                            <a:pt x="328" y="293"/>
                          </a:lnTo>
                          <a:lnTo>
                            <a:pt x="329" y="223"/>
                          </a:lnTo>
                          <a:lnTo>
                            <a:pt x="329" y="456"/>
                          </a:lnTo>
                          <a:lnTo>
                            <a:pt x="329" y="222"/>
                          </a:lnTo>
                          <a:lnTo>
                            <a:pt x="329" y="262"/>
                          </a:lnTo>
                          <a:lnTo>
                            <a:pt x="329" y="260"/>
                          </a:lnTo>
                          <a:lnTo>
                            <a:pt x="330" y="318"/>
                          </a:lnTo>
                          <a:lnTo>
                            <a:pt x="330" y="240"/>
                          </a:lnTo>
                          <a:lnTo>
                            <a:pt x="330" y="326"/>
                          </a:lnTo>
                          <a:lnTo>
                            <a:pt x="331" y="176"/>
                          </a:lnTo>
                          <a:lnTo>
                            <a:pt x="331" y="385"/>
                          </a:lnTo>
                          <a:lnTo>
                            <a:pt x="331" y="235"/>
                          </a:lnTo>
                          <a:lnTo>
                            <a:pt x="332" y="282"/>
                          </a:lnTo>
                          <a:lnTo>
                            <a:pt x="332" y="348"/>
                          </a:lnTo>
                          <a:lnTo>
                            <a:pt x="332" y="282"/>
                          </a:lnTo>
                          <a:lnTo>
                            <a:pt x="333" y="362"/>
                          </a:lnTo>
                          <a:lnTo>
                            <a:pt x="333" y="252"/>
                          </a:lnTo>
                          <a:lnTo>
                            <a:pt x="333" y="347"/>
                          </a:lnTo>
                          <a:lnTo>
                            <a:pt x="334" y="318"/>
                          </a:lnTo>
                          <a:lnTo>
                            <a:pt x="334" y="333"/>
                          </a:lnTo>
                          <a:lnTo>
                            <a:pt x="334" y="245"/>
                          </a:lnTo>
                          <a:lnTo>
                            <a:pt x="334" y="322"/>
                          </a:lnTo>
                          <a:lnTo>
                            <a:pt x="335" y="184"/>
                          </a:lnTo>
                          <a:lnTo>
                            <a:pt x="335" y="202"/>
                          </a:lnTo>
                          <a:lnTo>
                            <a:pt x="336" y="359"/>
                          </a:lnTo>
                          <a:lnTo>
                            <a:pt x="336" y="275"/>
                          </a:lnTo>
                          <a:lnTo>
                            <a:pt x="337" y="376"/>
                          </a:lnTo>
                          <a:lnTo>
                            <a:pt x="337" y="255"/>
                          </a:lnTo>
                          <a:lnTo>
                            <a:pt x="337" y="166"/>
                          </a:lnTo>
                          <a:lnTo>
                            <a:pt x="338" y="240"/>
                          </a:lnTo>
                          <a:lnTo>
                            <a:pt x="338" y="258"/>
                          </a:lnTo>
                          <a:lnTo>
                            <a:pt x="338" y="388"/>
                          </a:lnTo>
                          <a:lnTo>
                            <a:pt x="339" y="245"/>
                          </a:lnTo>
                          <a:lnTo>
                            <a:pt x="339" y="306"/>
                          </a:lnTo>
                          <a:lnTo>
                            <a:pt x="339" y="239"/>
                          </a:lnTo>
                          <a:lnTo>
                            <a:pt x="339" y="241"/>
                          </a:lnTo>
                          <a:lnTo>
                            <a:pt x="340" y="344"/>
                          </a:lnTo>
                          <a:lnTo>
                            <a:pt x="340" y="325"/>
                          </a:lnTo>
                          <a:lnTo>
                            <a:pt x="340" y="314"/>
                          </a:lnTo>
                          <a:lnTo>
                            <a:pt x="341" y="317"/>
                          </a:lnTo>
                          <a:lnTo>
                            <a:pt x="341" y="284"/>
                          </a:lnTo>
                          <a:lnTo>
                            <a:pt x="341" y="229"/>
                          </a:lnTo>
                          <a:lnTo>
                            <a:pt x="342" y="288"/>
                          </a:lnTo>
                          <a:lnTo>
                            <a:pt x="342" y="269"/>
                          </a:lnTo>
                          <a:lnTo>
                            <a:pt x="342" y="404"/>
                          </a:lnTo>
                          <a:lnTo>
                            <a:pt x="343" y="298"/>
                          </a:lnTo>
                          <a:lnTo>
                            <a:pt x="343" y="280"/>
                          </a:lnTo>
                          <a:lnTo>
                            <a:pt x="343" y="294"/>
                          </a:lnTo>
                          <a:lnTo>
                            <a:pt x="343" y="294"/>
                          </a:lnTo>
                          <a:lnTo>
                            <a:pt x="344" y="292"/>
                          </a:lnTo>
                          <a:lnTo>
                            <a:pt x="344" y="419"/>
                          </a:lnTo>
                          <a:lnTo>
                            <a:pt x="345" y="301"/>
                          </a:lnTo>
                          <a:lnTo>
                            <a:pt x="345" y="271"/>
                          </a:lnTo>
                          <a:lnTo>
                            <a:pt x="345" y="445"/>
                          </a:lnTo>
                          <a:lnTo>
                            <a:pt x="345" y="292"/>
                          </a:lnTo>
                          <a:lnTo>
                            <a:pt x="346" y="425"/>
                          </a:lnTo>
                          <a:lnTo>
                            <a:pt x="346" y="196"/>
                          </a:lnTo>
                          <a:lnTo>
                            <a:pt x="346" y="230"/>
                          </a:lnTo>
                          <a:lnTo>
                            <a:pt x="346" y="171"/>
                          </a:lnTo>
                          <a:lnTo>
                            <a:pt x="347" y="342"/>
                          </a:lnTo>
                          <a:lnTo>
                            <a:pt x="347" y="440"/>
                          </a:lnTo>
                          <a:lnTo>
                            <a:pt x="348" y="247"/>
                          </a:lnTo>
                          <a:lnTo>
                            <a:pt x="348" y="426"/>
                          </a:lnTo>
                          <a:lnTo>
                            <a:pt x="348" y="273"/>
                          </a:lnTo>
                          <a:lnTo>
                            <a:pt x="348" y="227"/>
                          </a:lnTo>
                          <a:lnTo>
                            <a:pt x="349" y="256"/>
                          </a:lnTo>
                          <a:lnTo>
                            <a:pt x="349" y="299"/>
                          </a:lnTo>
                          <a:lnTo>
                            <a:pt x="349" y="362"/>
                          </a:lnTo>
                          <a:lnTo>
                            <a:pt x="349" y="277"/>
                          </a:lnTo>
                          <a:lnTo>
                            <a:pt x="349" y="358"/>
                          </a:lnTo>
                          <a:lnTo>
                            <a:pt x="350" y="500"/>
                          </a:lnTo>
                          <a:lnTo>
                            <a:pt x="350" y="161"/>
                          </a:lnTo>
                          <a:lnTo>
                            <a:pt x="350" y="222"/>
                          </a:lnTo>
                          <a:lnTo>
                            <a:pt x="351" y="284"/>
                          </a:lnTo>
                          <a:lnTo>
                            <a:pt x="351" y="272"/>
                          </a:lnTo>
                          <a:lnTo>
                            <a:pt x="351" y="421"/>
                          </a:lnTo>
                          <a:lnTo>
                            <a:pt x="352" y="450"/>
                          </a:lnTo>
                          <a:lnTo>
                            <a:pt x="352" y="218"/>
                          </a:lnTo>
                          <a:lnTo>
                            <a:pt x="352" y="206"/>
                          </a:lnTo>
                          <a:lnTo>
                            <a:pt x="353" y="320"/>
                          </a:lnTo>
                          <a:lnTo>
                            <a:pt x="353" y="289"/>
                          </a:lnTo>
                          <a:lnTo>
                            <a:pt x="353" y="420"/>
                          </a:lnTo>
                          <a:lnTo>
                            <a:pt x="353" y="209"/>
                          </a:lnTo>
                          <a:lnTo>
                            <a:pt x="353" y="471"/>
                          </a:lnTo>
                          <a:lnTo>
                            <a:pt x="354" y="305"/>
                          </a:lnTo>
                          <a:lnTo>
                            <a:pt x="354" y="280"/>
                          </a:lnTo>
                          <a:lnTo>
                            <a:pt x="355" y="361"/>
                          </a:lnTo>
                          <a:lnTo>
                            <a:pt x="355" y="368"/>
                          </a:lnTo>
                          <a:lnTo>
                            <a:pt x="355" y="370"/>
                          </a:lnTo>
                          <a:lnTo>
                            <a:pt x="355" y="199"/>
                          </a:lnTo>
                          <a:lnTo>
                            <a:pt x="356" y="342"/>
                          </a:lnTo>
                          <a:lnTo>
                            <a:pt x="356" y="276"/>
                          </a:lnTo>
                          <a:lnTo>
                            <a:pt x="356" y="459"/>
                          </a:lnTo>
                          <a:lnTo>
                            <a:pt x="357" y="455"/>
                          </a:lnTo>
                          <a:lnTo>
                            <a:pt x="357" y="164"/>
                          </a:lnTo>
                          <a:lnTo>
                            <a:pt x="357" y="192"/>
                          </a:lnTo>
                          <a:lnTo>
                            <a:pt x="358" y="383"/>
                          </a:lnTo>
                          <a:lnTo>
                            <a:pt x="358" y="337"/>
                          </a:lnTo>
                          <a:lnTo>
                            <a:pt x="358" y="390"/>
                          </a:lnTo>
                          <a:lnTo>
                            <a:pt x="359" y="305"/>
                          </a:lnTo>
                          <a:lnTo>
                            <a:pt x="359" y="310"/>
                          </a:lnTo>
                          <a:lnTo>
                            <a:pt x="360" y="267"/>
                          </a:lnTo>
                          <a:lnTo>
                            <a:pt x="360" y="421"/>
                          </a:lnTo>
                          <a:lnTo>
                            <a:pt x="360" y="250"/>
                          </a:lnTo>
                          <a:lnTo>
                            <a:pt x="360" y="322"/>
                          </a:lnTo>
                          <a:lnTo>
                            <a:pt x="361" y="338"/>
                          </a:lnTo>
                          <a:lnTo>
                            <a:pt x="361" y="254"/>
                          </a:lnTo>
                          <a:lnTo>
                            <a:pt x="361" y="260"/>
                          </a:lnTo>
                          <a:lnTo>
                            <a:pt x="362" y="391"/>
                          </a:lnTo>
                          <a:lnTo>
                            <a:pt x="362" y="407"/>
                          </a:lnTo>
                          <a:lnTo>
                            <a:pt x="362" y="311"/>
                          </a:lnTo>
                          <a:lnTo>
                            <a:pt x="362" y="307"/>
                          </a:lnTo>
                          <a:lnTo>
                            <a:pt x="363" y="471"/>
                          </a:lnTo>
                          <a:lnTo>
                            <a:pt x="363" y="218"/>
                          </a:lnTo>
                          <a:lnTo>
                            <a:pt x="363" y="257"/>
                          </a:lnTo>
                          <a:lnTo>
                            <a:pt x="364" y="234"/>
                          </a:lnTo>
                          <a:lnTo>
                            <a:pt x="364" y="287"/>
                          </a:lnTo>
                          <a:lnTo>
                            <a:pt x="364" y="343"/>
                          </a:lnTo>
                          <a:lnTo>
                            <a:pt x="364" y="467"/>
                          </a:lnTo>
                          <a:lnTo>
                            <a:pt x="365" y="373"/>
                          </a:lnTo>
                          <a:lnTo>
                            <a:pt x="365" y="286"/>
                          </a:lnTo>
                          <a:lnTo>
                            <a:pt x="365" y="210"/>
                          </a:lnTo>
                          <a:lnTo>
                            <a:pt x="365" y="253"/>
                          </a:lnTo>
                          <a:lnTo>
                            <a:pt x="366" y="278"/>
                          </a:lnTo>
                          <a:lnTo>
                            <a:pt x="366" y="256"/>
                          </a:lnTo>
                          <a:lnTo>
                            <a:pt x="366" y="382"/>
                          </a:lnTo>
                          <a:lnTo>
                            <a:pt x="367" y="393"/>
                          </a:lnTo>
                          <a:lnTo>
                            <a:pt x="367" y="203"/>
                          </a:lnTo>
                          <a:lnTo>
                            <a:pt x="367" y="316"/>
                          </a:lnTo>
                          <a:lnTo>
                            <a:pt x="368" y="356"/>
                          </a:lnTo>
                          <a:lnTo>
                            <a:pt x="368" y="259"/>
                          </a:lnTo>
                          <a:lnTo>
                            <a:pt x="369" y="305"/>
                          </a:lnTo>
                          <a:lnTo>
                            <a:pt x="369" y="311"/>
                          </a:lnTo>
                          <a:lnTo>
                            <a:pt x="369" y="266"/>
                          </a:lnTo>
                          <a:lnTo>
                            <a:pt x="369" y="357"/>
                          </a:lnTo>
                          <a:lnTo>
                            <a:pt x="369" y="267"/>
                          </a:lnTo>
                          <a:lnTo>
                            <a:pt x="370" y="335"/>
                          </a:lnTo>
                          <a:lnTo>
                            <a:pt x="370" y="332"/>
                          </a:lnTo>
                          <a:lnTo>
                            <a:pt x="370" y="138"/>
                          </a:lnTo>
                          <a:lnTo>
                            <a:pt x="371" y="408"/>
                          </a:lnTo>
                          <a:lnTo>
                            <a:pt x="371" y="253"/>
                          </a:lnTo>
                          <a:lnTo>
                            <a:pt x="371" y="224"/>
                          </a:lnTo>
                          <a:lnTo>
                            <a:pt x="371" y="376"/>
                          </a:lnTo>
                          <a:lnTo>
                            <a:pt x="372" y="260"/>
                          </a:lnTo>
                          <a:lnTo>
                            <a:pt x="372" y="400"/>
                          </a:lnTo>
                          <a:lnTo>
                            <a:pt x="373" y="288"/>
                          </a:lnTo>
                          <a:lnTo>
                            <a:pt x="373" y="184"/>
                          </a:lnTo>
                          <a:lnTo>
                            <a:pt x="373" y="245"/>
                          </a:lnTo>
                          <a:lnTo>
                            <a:pt x="373" y="279"/>
                          </a:lnTo>
                          <a:lnTo>
                            <a:pt x="374" y="302"/>
                          </a:lnTo>
                          <a:lnTo>
                            <a:pt x="374" y="339"/>
                          </a:lnTo>
                          <a:lnTo>
                            <a:pt x="374" y="221"/>
                          </a:lnTo>
                          <a:lnTo>
                            <a:pt x="375" y="229"/>
                          </a:lnTo>
                          <a:lnTo>
                            <a:pt x="375" y="239"/>
                          </a:lnTo>
                          <a:lnTo>
                            <a:pt x="375" y="340"/>
                          </a:lnTo>
                          <a:lnTo>
                            <a:pt x="376" y="265"/>
                          </a:lnTo>
                          <a:lnTo>
                            <a:pt x="376" y="275"/>
                          </a:lnTo>
                          <a:lnTo>
                            <a:pt x="376" y="340"/>
                          </a:lnTo>
                          <a:lnTo>
                            <a:pt x="377" y="259"/>
                          </a:lnTo>
                          <a:lnTo>
                            <a:pt x="377" y="328"/>
                          </a:lnTo>
                          <a:lnTo>
                            <a:pt x="377" y="221"/>
                          </a:lnTo>
                          <a:lnTo>
                            <a:pt x="377" y="328"/>
                          </a:lnTo>
                          <a:lnTo>
                            <a:pt x="377" y="249"/>
                          </a:lnTo>
                          <a:lnTo>
                            <a:pt x="378" y="226"/>
                          </a:lnTo>
                          <a:lnTo>
                            <a:pt x="378" y="217"/>
                          </a:lnTo>
                          <a:lnTo>
                            <a:pt x="378" y="287"/>
                          </a:lnTo>
                          <a:lnTo>
                            <a:pt x="379" y="347"/>
                          </a:lnTo>
                          <a:lnTo>
                            <a:pt x="379" y="459"/>
                          </a:lnTo>
                          <a:lnTo>
                            <a:pt x="379" y="263"/>
                          </a:lnTo>
                          <a:lnTo>
                            <a:pt x="379" y="188"/>
                          </a:lnTo>
                          <a:lnTo>
                            <a:pt x="380" y="255"/>
                          </a:lnTo>
                          <a:lnTo>
                            <a:pt x="380" y="250"/>
                          </a:lnTo>
                          <a:lnTo>
                            <a:pt x="380" y="383"/>
                          </a:lnTo>
                          <a:lnTo>
                            <a:pt x="381" y="194"/>
                          </a:lnTo>
                          <a:lnTo>
                            <a:pt x="381" y="285"/>
                          </a:lnTo>
                          <a:lnTo>
                            <a:pt x="381" y="216"/>
                          </a:lnTo>
                          <a:lnTo>
                            <a:pt x="382" y="348"/>
                          </a:lnTo>
                          <a:lnTo>
                            <a:pt x="382" y="337"/>
                          </a:lnTo>
                          <a:lnTo>
                            <a:pt x="382" y="437"/>
                          </a:lnTo>
                          <a:lnTo>
                            <a:pt x="383" y="201"/>
                          </a:lnTo>
                          <a:lnTo>
                            <a:pt x="383" y="262"/>
                          </a:lnTo>
                          <a:lnTo>
                            <a:pt x="383" y="363"/>
                          </a:lnTo>
                          <a:lnTo>
                            <a:pt x="383" y="342"/>
                          </a:lnTo>
                          <a:lnTo>
                            <a:pt x="384" y="222"/>
                          </a:lnTo>
                          <a:lnTo>
                            <a:pt x="384" y="351"/>
                          </a:lnTo>
                          <a:lnTo>
                            <a:pt x="384" y="328"/>
                          </a:lnTo>
                          <a:lnTo>
                            <a:pt x="385" y="401"/>
                          </a:lnTo>
                          <a:lnTo>
                            <a:pt x="385" y="344"/>
                          </a:lnTo>
                          <a:lnTo>
                            <a:pt x="385" y="202"/>
                          </a:lnTo>
                          <a:lnTo>
                            <a:pt x="386" y="209"/>
                          </a:lnTo>
                          <a:lnTo>
                            <a:pt x="386" y="264"/>
                          </a:lnTo>
                          <a:lnTo>
                            <a:pt x="386" y="343"/>
                          </a:lnTo>
                          <a:lnTo>
                            <a:pt x="387" y="315"/>
                          </a:lnTo>
                          <a:lnTo>
                            <a:pt x="387" y="342"/>
                          </a:lnTo>
                          <a:lnTo>
                            <a:pt x="388" y="221"/>
                          </a:lnTo>
                          <a:lnTo>
                            <a:pt x="388" y="223"/>
                          </a:lnTo>
                          <a:lnTo>
                            <a:pt x="388" y="301"/>
                          </a:lnTo>
                          <a:lnTo>
                            <a:pt x="389" y="301"/>
                          </a:lnTo>
                          <a:lnTo>
                            <a:pt x="389" y="399"/>
                          </a:lnTo>
                          <a:lnTo>
                            <a:pt x="389" y="147"/>
                          </a:lnTo>
                          <a:lnTo>
                            <a:pt x="390" y="141"/>
                          </a:lnTo>
                          <a:lnTo>
                            <a:pt x="390" y="220"/>
                          </a:lnTo>
                          <a:lnTo>
                            <a:pt x="390" y="274"/>
                          </a:lnTo>
                          <a:lnTo>
                            <a:pt x="391" y="319"/>
                          </a:lnTo>
                          <a:lnTo>
                            <a:pt x="391" y="364"/>
                          </a:lnTo>
                          <a:lnTo>
                            <a:pt x="392" y="284"/>
                          </a:lnTo>
                          <a:lnTo>
                            <a:pt x="392" y="372"/>
                          </a:lnTo>
                          <a:lnTo>
                            <a:pt x="392" y="308"/>
                          </a:lnTo>
                          <a:lnTo>
                            <a:pt x="393" y="308"/>
                          </a:lnTo>
                          <a:lnTo>
                            <a:pt x="393" y="230"/>
                          </a:lnTo>
                          <a:lnTo>
                            <a:pt x="393" y="320"/>
                          </a:lnTo>
                          <a:lnTo>
                            <a:pt x="393" y="299"/>
                          </a:lnTo>
                          <a:lnTo>
                            <a:pt x="393" y="317"/>
                          </a:lnTo>
                          <a:lnTo>
                            <a:pt x="394" y="278"/>
                          </a:lnTo>
                          <a:lnTo>
                            <a:pt x="394" y="341"/>
                          </a:lnTo>
                          <a:lnTo>
                            <a:pt x="394" y="322"/>
                          </a:lnTo>
                          <a:lnTo>
                            <a:pt x="395" y="212"/>
                          </a:lnTo>
                          <a:lnTo>
                            <a:pt x="395" y="384"/>
                          </a:lnTo>
                          <a:lnTo>
                            <a:pt x="395" y="380"/>
                          </a:lnTo>
                          <a:lnTo>
                            <a:pt x="396" y="200"/>
                          </a:lnTo>
                          <a:lnTo>
                            <a:pt x="396" y="220"/>
                          </a:lnTo>
                          <a:lnTo>
                            <a:pt x="397" y="334"/>
                          </a:lnTo>
                          <a:lnTo>
                            <a:pt x="397" y="272"/>
                          </a:lnTo>
                          <a:lnTo>
                            <a:pt x="397" y="278"/>
                          </a:lnTo>
                          <a:lnTo>
                            <a:pt x="397" y="264"/>
                          </a:lnTo>
                          <a:lnTo>
                            <a:pt x="398" y="279"/>
                          </a:lnTo>
                          <a:lnTo>
                            <a:pt x="398" y="305"/>
                          </a:lnTo>
                          <a:lnTo>
                            <a:pt x="398" y="298"/>
                          </a:lnTo>
                          <a:lnTo>
                            <a:pt x="399" y="353"/>
                          </a:lnTo>
                          <a:lnTo>
                            <a:pt x="399" y="312"/>
                          </a:lnTo>
                          <a:lnTo>
                            <a:pt x="400" y="308"/>
                          </a:lnTo>
                          <a:lnTo>
                            <a:pt x="400" y="335"/>
                          </a:lnTo>
                          <a:lnTo>
                            <a:pt x="400" y="214"/>
                          </a:lnTo>
                          <a:lnTo>
                            <a:pt x="400" y="267"/>
                          </a:lnTo>
                          <a:lnTo>
                            <a:pt x="401" y="255"/>
                          </a:lnTo>
                          <a:lnTo>
                            <a:pt x="401" y="229"/>
                          </a:lnTo>
                          <a:lnTo>
                            <a:pt x="401" y="270"/>
                          </a:lnTo>
                          <a:lnTo>
                            <a:pt x="402" y="326"/>
                          </a:lnTo>
                          <a:lnTo>
                            <a:pt x="402" y="244"/>
                          </a:lnTo>
                          <a:lnTo>
                            <a:pt x="402" y="250"/>
                          </a:lnTo>
                          <a:lnTo>
                            <a:pt x="402" y="383"/>
                          </a:lnTo>
                          <a:lnTo>
                            <a:pt x="403" y="259"/>
                          </a:lnTo>
                          <a:lnTo>
                            <a:pt x="403" y="246"/>
                          </a:lnTo>
                          <a:lnTo>
                            <a:pt x="403" y="245"/>
                          </a:lnTo>
                          <a:lnTo>
                            <a:pt x="404" y="320"/>
                          </a:lnTo>
                          <a:lnTo>
                            <a:pt x="404" y="274"/>
                          </a:lnTo>
                          <a:lnTo>
                            <a:pt x="404" y="299"/>
                          </a:lnTo>
                          <a:lnTo>
                            <a:pt x="404" y="198"/>
                          </a:lnTo>
                          <a:lnTo>
                            <a:pt x="405" y="342"/>
                          </a:lnTo>
                          <a:lnTo>
                            <a:pt x="405" y="326"/>
                          </a:lnTo>
                          <a:lnTo>
                            <a:pt x="405" y="259"/>
                          </a:lnTo>
                          <a:lnTo>
                            <a:pt x="405" y="306"/>
                          </a:lnTo>
                          <a:lnTo>
                            <a:pt x="406" y="164"/>
                          </a:lnTo>
                          <a:lnTo>
                            <a:pt x="406" y="383"/>
                          </a:lnTo>
                          <a:lnTo>
                            <a:pt x="406" y="220"/>
                          </a:lnTo>
                          <a:lnTo>
                            <a:pt x="407" y="201"/>
                          </a:lnTo>
                          <a:lnTo>
                            <a:pt x="407" y="439"/>
                          </a:lnTo>
                          <a:lnTo>
                            <a:pt x="407" y="308"/>
                          </a:lnTo>
                          <a:lnTo>
                            <a:pt x="408" y="198"/>
                          </a:lnTo>
                          <a:lnTo>
                            <a:pt x="408" y="207"/>
                          </a:lnTo>
                          <a:lnTo>
                            <a:pt x="408" y="194"/>
                          </a:lnTo>
                          <a:lnTo>
                            <a:pt x="409" y="350"/>
                          </a:lnTo>
                          <a:lnTo>
                            <a:pt x="409" y="369"/>
                          </a:lnTo>
                          <a:lnTo>
                            <a:pt x="409" y="401"/>
                          </a:lnTo>
                          <a:lnTo>
                            <a:pt x="410" y="332"/>
                          </a:lnTo>
                          <a:lnTo>
                            <a:pt x="410" y="105"/>
                          </a:lnTo>
                          <a:lnTo>
                            <a:pt x="410" y="275"/>
                          </a:lnTo>
                          <a:lnTo>
                            <a:pt x="411" y="226"/>
                          </a:lnTo>
                          <a:lnTo>
                            <a:pt x="411" y="281"/>
                          </a:lnTo>
                          <a:lnTo>
                            <a:pt x="411" y="291"/>
                          </a:lnTo>
                          <a:lnTo>
                            <a:pt x="412" y="285"/>
                          </a:lnTo>
                          <a:lnTo>
                            <a:pt x="412" y="351"/>
                          </a:lnTo>
                          <a:lnTo>
                            <a:pt x="412" y="302"/>
                          </a:lnTo>
                          <a:lnTo>
                            <a:pt x="413" y="195"/>
                          </a:lnTo>
                          <a:lnTo>
                            <a:pt x="413" y="311"/>
                          </a:lnTo>
                          <a:lnTo>
                            <a:pt x="413" y="252"/>
                          </a:lnTo>
                          <a:lnTo>
                            <a:pt x="413" y="290"/>
                          </a:lnTo>
                          <a:lnTo>
                            <a:pt x="414" y="307"/>
                          </a:lnTo>
                          <a:lnTo>
                            <a:pt x="414" y="279"/>
                          </a:lnTo>
                          <a:lnTo>
                            <a:pt x="414" y="329"/>
                          </a:lnTo>
                          <a:lnTo>
                            <a:pt x="414" y="181"/>
                          </a:lnTo>
                          <a:lnTo>
                            <a:pt x="415" y="421"/>
                          </a:lnTo>
                          <a:lnTo>
                            <a:pt x="415" y="327"/>
                          </a:lnTo>
                          <a:lnTo>
                            <a:pt x="415" y="149"/>
                          </a:lnTo>
                          <a:lnTo>
                            <a:pt x="416" y="270"/>
                          </a:lnTo>
                          <a:lnTo>
                            <a:pt x="416" y="328"/>
                          </a:lnTo>
                          <a:lnTo>
                            <a:pt x="416" y="378"/>
                          </a:lnTo>
                          <a:lnTo>
                            <a:pt x="417" y="234"/>
                          </a:lnTo>
                          <a:lnTo>
                            <a:pt x="417" y="169"/>
                          </a:lnTo>
                          <a:lnTo>
                            <a:pt x="417" y="264"/>
                          </a:lnTo>
                          <a:lnTo>
                            <a:pt x="418" y="339"/>
                          </a:lnTo>
                          <a:lnTo>
                            <a:pt x="418" y="235"/>
                          </a:lnTo>
                          <a:lnTo>
                            <a:pt x="418" y="342"/>
                          </a:lnTo>
                          <a:lnTo>
                            <a:pt x="418" y="378"/>
                          </a:lnTo>
                          <a:lnTo>
                            <a:pt x="419" y="216"/>
                          </a:lnTo>
                          <a:lnTo>
                            <a:pt x="419" y="258"/>
                          </a:lnTo>
                          <a:lnTo>
                            <a:pt x="419" y="176"/>
                          </a:lnTo>
                          <a:lnTo>
                            <a:pt x="420" y="379"/>
                          </a:lnTo>
                          <a:lnTo>
                            <a:pt x="420" y="332"/>
                          </a:lnTo>
                          <a:lnTo>
                            <a:pt x="421" y="273"/>
                          </a:lnTo>
                          <a:lnTo>
                            <a:pt x="421" y="446"/>
                          </a:lnTo>
                          <a:lnTo>
                            <a:pt x="421" y="447"/>
                          </a:lnTo>
                          <a:lnTo>
                            <a:pt x="422" y="212"/>
                          </a:lnTo>
                          <a:lnTo>
                            <a:pt x="422" y="116"/>
                          </a:lnTo>
                          <a:lnTo>
                            <a:pt x="422" y="313"/>
                          </a:lnTo>
                          <a:lnTo>
                            <a:pt x="422" y="256"/>
                          </a:lnTo>
                          <a:lnTo>
                            <a:pt x="423" y="403"/>
                          </a:lnTo>
                          <a:lnTo>
                            <a:pt x="423" y="136"/>
                          </a:lnTo>
                          <a:lnTo>
                            <a:pt x="423" y="331"/>
                          </a:lnTo>
                          <a:lnTo>
                            <a:pt x="424" y="275"/>
                          </a:lnTo>
                          <a:lnTo>
                            <a:pt x="424" y="311"/>
                          </a:lnTo>
                          <a:lnTo>
                            <a:pt x="424" y="415"/>
                          </a:lnTo>
                          <a:lnTo>
                            <a:pt x="425" y="181"/>
                          </a:lnTo>
                          <a:lnTo>
                            <a:pt x="425" y="206"/>
                          </a:lnTo>
                          <a:lnTo>
                            <a:pt x="426" y="319"/>
                          </a:lnTo>
                          <a:lnTo>
                            <a:pt x="426" y="388"/>
                          </a:lnTo>
                          <a:lnTo>
                            <a:pt x="426" y="227"/>
                          </a:lnTo>
                          <a:lnTo>
                            <a:pt x="426" y="252"/>
                          </a:lnTo>
                          <a:lnTo>
                            <a:pt x="427" y="365"/>
                          </a:lnTo>
                          <a:lnTo>
                            <a:pt x="427" y="399"/>
                          </a:lnTo>
                          <a:lnTo>
                            <a:pt x="428" y="222"/>
                          </a:lnTo>
                          <a:lnTo>
                            <a:pt x="428" y="353"/>
                          </a:lnTo>
                          <a:lnTo>
                            <a:pt x="428" y="194"/>
                          </a:lnTo>
                          <a:lnTo>
                            <a:pt x="428" y="274"/>
                          </a:lnTo>
                          <a:lnTo>
                            <a:pt x="429" y="364"/>
                          </a:lnTo>
                          <a:lnTo>
                            <a:pt x="429" y="447"/>
                          </a:lnTo>
                          <a:lnTo>
                            <a:pt x="429" y="215"/>
                          </a:lnTo>
                          <a:lnTo>
                            <a:pt x="429" y="232"/>
                          </a:lnTo>
                          <a:lnTo>
                            <a:pt x="430" y="183"/>
                          </a:lnTo>
                          <a:lnTo>
                            <a:pt x="430" y="293"/>
                          </a:lnTo>
                          <a:lnTo>
                            <a:pt x="430" y="215"/>
                          </a:lnTo>
                          <a:lnTo>
                            <a:pt x="430" y="397"/>
                          </a:lnTo>
                          <a:lnTo>
                            <a:pt x="431" y="204"/>
                          </a:lnTo>
                          <a:lnTo>
                            <a:pt x="431" y="324"/>
                          </a:lnTo>
                          <a:lnTo>
                            <a:pt x="431" y="118"/>
                          </a:lnTo>
                          <a:lnTo>
                            <a:pt x="432" y="387"/>
                          </a:lnTo>
                          <a:lnTo>
                            <a:pt x="432" y="268"/>
                          </a:lnTo>
                          <a:lnTo>
                            <a:pt x="432" y="419"/>
                          </a:lnTo>
                          <a:lnTo>
                            <a:pt x="433" y="319"/>
                          </a:lnTo>
                          <a:lnTo>
                            <a:pt x="433" y="535"/>
                          </a:lnTo>
                          <a:lnTo>
                            <a:pt x="433" y="115"/>
                          </a:lnTo>
                          <a:lnTo>
                            <a:pt x="434" y="224"/>
                          </a:lnTo>
                          <a:lnTo>
                            <a:pt x="434" y="219"/>
                          </a:lnTo>
                          <a:lnTo>
                            <a:pt x="434" y="238"/>
                          </a:lnTo>
                          <a:lnTo>
                            <a:pt x="435" y="294"/>
                          </a:lnTo>
                          <a:lnTo>
                            <a:pt x="435" y="441"/>
                          </a:lnTo>
                          <a:lnTo>
                            <a:pt x="435" y="396"/>
                          </a:lnTo>
                          <a:lnTo>
                            <a:pt x="436" y="285"/>
                          </a:lnTo>
                          <a:lnTo>
                            <a:pt x="436" y="386"/>
                          </a:lnTo>
                          <a:lnTo>
                            <a:pt x="436" y="167"/>
                          </a:lnTo>
                          <a:lnTo>
                            <a:pt x="437" y="269"/>
                          </a:lnTo>
                          <a:lnTo>
                            <a:pt x="437" y="354"/>
                          </a:lnTo>
                          <a:lnTo>
                            <a:pt x="437" y="254"/>
                          </a:lnTo>
                          <a:lnTo>
                            <a:pt x="438" y="346"/>
                          </a:lnTo>
                          <a:lnTo>
                            <a:pt x="438" y="522"/>
                          </a:lnTo>
                          <a:lnTo>
                            <a:pt x="438" y="172"/>
                          </a:lnTo>
                          <a:lnTo>
                            <a:pt x="439" y="133"/>
                          </a:lnTo>
                          <a:lnTo>
                            <a:pt x="439" y="222"/>
                          </a:lnTo>
                          <a:lnTo>
                            <a:pt x="440" y="404"/>
                          </a:lnTo>
                          <a:lnTo>
                            <a:pt x="440" y="349"/>
                          </a:lnTo>
                          <a:lnTo>
                            <a:pt x="440" y="358"/>
                          </a:lnTo>
                          <a:lnTo>
                            <a:pt x="441" y="235"/>
                          </a:lnTo>
                          <a:lnTo>
                            <a:pt x="441" y="264"/>
                          </a:lnTo>
                          <a:lnTo>
                            <a:pt x="442" y="450"/>
                          </a:lnTo>
                          <a:lnTo>
                            <a:pt x="442" y="242"/>
                          </a:lnTo>
                          <a:lnTo>
                            <a:pt x="442" y="164"/>
                          </a:lnTo>
                          <a:lnTo>
                            <a:pt x="442" y="229"/>
                          </a:lnTo>
                          <a:lnTo>
                            <a:pt x="443" y="214"/>
                          </a:lnTo>
                          <a:lnTo>
                            <a:pt x="443" y="261"/>
                          </a:lnTo>
                          <a:lnTo>
                            <a:pt x="443" y="411"/>
                          </a:lnTo>
                          <a:lnTo>
                            <a:pt x="444" y="397"/>
                          </a:lnTo>
                          <a:lnTo>
                            <a:pt x="444" y="245"/>
                          </a:lnTo>
                          <a:lnTo>
                            <a:pt x="444" y="360"/>
                          </a:lnTo>
                          <a:lnTo>
                            <a:pt x="445" y="381"/>
                          </a:lnTo>
                          <a:lnTo>
                            <a:pt x="445" y="306"/>
                          </a:lnTo>
                          <a:lnTo>
                            <a:pt x="446" y="264"/>
                          </a:lnTo>
                          <a:lnTo>
                            <a:pt x="446" y="231"/>
                          </a:lnTo>
                          <a:lnTo>
                            <a:pt x="446" y="447"/>
                          </a:lnTo>
                          <a:lnTo>
                            <a:pt x="446" y="404"/>
                          </a:lnTo>
                          <a:lnTo>
                            <a:pt x="447" y="160"/>
                          </a:lnTo>
                          <a:lnTo>
                            <a:pt x="447" y="230"/>
                          </a:lnTo>
                          <a:lnTo>
                            <a:pt x="448" y="423"/>
                          </a:lnTo>
                          <a:lnTo>
                            <a:pt x="448" y="392"/>
                          </a:lnTo>
                          <a:lnTo>
                            <a:pt x="449" y="253"/>
                          </a:lnTo>
                          <a:lnTo>
                            <a:pt x="449" y="301"/>
                          </a:lnTo>
                          <a:lnTo>
                            <a:pt x="449" y="337"/>
                          </a:lnTo>
                          <a:lnTo>
                            <a:pt x="450" y="313"/>
                          </a:lnTo>
                          <a:lnTo>
                            <a:pt x="450" y="303"/>
                          </a:lnTo>
                          <a:lnTo>
                            <a:pt x="450" y="400"/>
                          </a:lnTo>
                          <a:lnTo>
                            <a:pt x="450" y="227"/>
                          </a:lnTo>
                          <a:lnTo>
                            <a:pt x="451" y="380"/>
                          </a:lnTo>
                          <a:lnTo>
                            <a:pt x="451" y="308"/>
                          </a:lnTo>
                          <a:lnTo>
                            <a:pt x="452" y="277"/>
                          </a:lnTo>
                          <a:lnTo>
                            <a:pt x="452" y="287"/>
                          </a:lnTo>
                          <a:lnTo>
                            <a:pt x="452" y="270"/>
                          </a:lnTo>
                          <a:lnTo>
                            <a:pt x="453" y="447"/>
                          </a:lnTo>
                          <a:lnTo>
                            <a:pt x="453" y="245"/>
                          </a:lnTo>
                          <a:lnTo>
                            <a:pt x="454" y="253"/>
                          </a:lnTo>
                          <a:lnTo>
                            <a:pt x="454" y="146"/>
                          </a:lnTo>
                          <a:lnTo>
                            <a:pt x="454" y="229"/>
                          </a:lnTo>
                          <a:lnTo>
                            <a:pt x="454" y="389"/>
                          </a:lnTo>
                          <a:lnTo>
                            <a:pt x="455" y="296"/>
                          </a:lnTo>
                          <a:lnTo>
                            <a:pt x="455" y="441"/>
                          </a:lnTo>
                          <a:lnTo>
                            <a:pt x="456" y="200"/>
                          </a:lnTo>
                          <a:lnTo>
                            <a:pt x="456" y="157"/>
                          </a:lnTo>
                          <a:lnTo>
                            <a:pt x="456" y="290"/>
                          </a:lnTo>
                          <a:lnTo>
                            <a:pt x="457" y="273"/>
                          </a:lnTo>
                          <a:lnTo>
                            <a:pt x="457" y="405"/>
                          </a:lnTo>
                          <a:lnTo>
                            <a:pt x="457" y="277"/>
                          </a:lnTo>
                          <a:lnTo>
                            <a:pt x="457" y="248"/>
                          </a:lnTo>
                          <a:lnTo>
                            <a:pt x="458" y="498"/>
                          </a:lnTo>
                          <a:lnTo>
                            <a:pt x="458" y="326"/>
                          </a:lnTo>
                          <a:lnTo>
                            <a:pt x="458" y="130"/>
                          </a:lnTo>
                          <a:lnTo>
                            <a:pt x="459" y="202"/>
                          </a:lnTo>
                          <a:lnTo>
                            <a:pt x="459" y="204"/>
                          </a:lnTo>
                          <a:lnTo>
                            <a:pt x="460" y="296"/>
                          </a:lnTo>
                          <a:lnTo>
                            <a:pt x="460" y="427"/>
                          </a:lnTo>
                          <a:lnTo>
                            <a:pt x="460" y="249"/>
                          </a:lnTo>
                          <a:lnTo>
                            <a:pt x="461" y="312"/>
                          </a:lnTo>
                          <a:lnTo>
                            <a:pt x="461" y="302"/>
                          </a:lnTo>
                          <a:lnTo>
                            <a:pt x="461" y="183"/>
                          </a:lnTo>
                          <a:lnTo>
                            <a:pt x="461" y="252"/>
                          </a:lnTo>
                          <a:lnTo>
                            <a:pt x="462" y="214"/>
                          </a:lnTo>
                          <a:lnTo>
                            <a:pt x="462" y="306"/>
                          </a:lnTo>
                          <a:lnTo>
                            <a:pt x="462" y="305"/>
                          </a:lnTo>
                          <a:lnTo>
                            <a:pt x="463" y="343"/>
                          </a:lnTo>
                          <a:lnTo>
                            <a:pt x="463" y="205"/>
                          </a:lnTo>
                          <a:lnTo>
                            <a:pt x="463" y="256"/>
                          </a:lnTo>
                          <a:lnTo>
                            <a:pt x="464" y="199"/>
                          </a:lnTo>
                          <a:lnTo>
                            <a:pt x="464" y="274"/>
                          </a:lnTo>
                          <a:lnTo>
                            <a:pt x="464" y="300"/>
                          </a:lnTo>
                          <a:lnTo>
                            <a:pt x="465" y="198"/>
                          </a:lnTo>
                          <a:lnTo>
                            <a:pt x="465" y="244"/>
                          </a:lnTo>
                          <a:lnTo>
                            <a:pt x="465" y="228"/>
                          </a:lnTo>
                          <a:lnTo>
                            <a:pt x="465" y="199"/>
                          </a:lnTo>
                          <a:lnTo>
                            <a:pt x="466" y="237"/>
                          </a:lnTo>
                          <a:lnTo>
                            <a:pt x="466" y="298"/>
                          </a:lnTo>
                          <a:lnTo>
                            <a:pt x="466" y="321"/>
                          </a:lnTo>
                          <a:lnTo>
                            <a:pt x="466" y="169"/>
                          </a:lnTo>
                          <a:lnTo>
                            <a:pt x="467" y="325"/>
                          </a:lnTo>
                          <a:lnTo>
                            <a:pt x="467" y="347"/>
                          </a:lnTo>
                          <a:lnTo>
                            <a:pt x="467" y="206"/>
                          </a:lnTo>
                          <a:lnTo>
                            <a:pt x="468" y="141"/>
                          </a:lnTo>
                          <a:lnTo>
                            <a:pt x="468" y="310"/>
                          </a:lnTo>
                          <a:lnTo>
                            <a:pt x="468" y="249"/>
                          </a:lnTo>
                          <a:lnTo>
                            <a:pt x="469" y="285"/>
                          </a:lnTo>
                          <a:lnTo>
                            <a:pt x="469" y="270"/>
                          </a:lnTo>
                          <a:lnTo>
                            <a:pt x="469" y="160"/>
                          </a:lnTo>
                          <a:lnTo>
                            <a:pt x="470" y="338"/>
                          </a:lnTo>
                          <a:lnTo>
                            <a:pt x="470" y="229"/>
                          </a:lnTo>
                          <a:lnTo>
                            <a:pt x="470" y="205"/>
                          </a:lnTo>
                          <a:lnTo>
                            <a:pt x="471" y="305"/>
                          </a:lnTo>
                          <a:lnTo>
                            <a:pt x="471" y="309"/>
                          </a:lnTo>
                          <a:lnTo>
                            <a:pt x="471" y="207"/>
                          </a:lnTo>
                          <a:lnTo>
                            <a:pt x="472" y="240"/>
                          </a:lnTo>
                          <a:lnTo>
                            <a:pt x="472" y="397"/>
                          </a:lnTo>
                          <a:lnTo>
                            <a:pt x="472" y="96"/>
                          </a:lnTo>
                          <a:lnTo>
                            <a:pt x="473" y="230"/>
                          </a:lnTo>
                          <a:lnTo>
                            <a:pt x="473" y="210"/>
                          </a:lnTo>
                          <a:lnTo>
                            <a:pt x="473" y="235"/>
                          </a:lnTo>
                          <a:lnTo>
                            <a:pt x="474" y="235"/>
                          </a:lnTo>
                          <a:lnTo>
                            <a:pt x="474" y="448"/>
                          </a:lnTo>
                          <a:lnTo>
                            <a:pt x="474" y="184"/>
                          </a:lnTo>
                          <a:lnTo>
                            <a:pt x="475" y="213"/>
                          </a:lnTo>
                          <a:lnTo>
                            <a:pt x="475" y="194"/>
                          </a:lnTo>
                          <a:lnTo>
                            <a:pt x="475" y="212"/>
                          </a:lnTo>
                          <a:lnTo>
                            <a:pt x="475" y="302"/>
                          </a:lnTo>
                          <a:lnTo>
                            <a:pt x="475" y="250"/>
                          </a:lnTo>
                          <a:lnTo>
                            <a:pt x="476" y="339"/>
                          </a:lnTo>
                          <a:lnTo>
                            <a:pt x="476" y="239"/>
                          </a:lnTo>
                          <a:lnTo>
                            <a:pt x="477" y="194"/>
                          </a:lnTo>
                          <a:lnTo>
                            <a:pt x="477" y="286"/>
                          </a:lnTo>
                          <a:lnTo>
                            <a:pt x="477" y="258"/>
                          </a:lnTo>
                          <a:lnTo>
                            <a:pt x="477" y="224"/>
                          </a:lnTo>
                          <a:lnTo>
                            <a:pt x="478" y="316"/>
                          </a:lnTo>
                          <a:lnTo>
                            <a:pt x="478" y="253"/>
                          </a:lnTo>
                          <a:lnTo>
                            <a:pt x="478" y="257"/>
                          </a:lnTo>
                          <a:lnTo>
                            <a:pt x="478" y="253"/>
                          </a:lnTo>
                          <a:lnTo>
                            <a:pt x="479" y="359"/>
                          </a:lnTo>
                          <a:lnTo>
                            <a:pt x="479" y="239"/>
                          </a:lnTo>
                          <a:lnTo>
                            <a:pt x="479" y="278"/>
                          </a:lnTo>
                          <a:lnTo>
                            <a:pt x="479" y="390"/>
                          </a:lnTo>
                          <a:lnTo>
                            <a:pt x="480" y="213"/>
                          </a:lnTo>
                          <a:lnTo>
                            <a:pt x="480" y="266"/>
                          </a:lnTo>
                          <a:lnTo>
                            <a:pt x="481" y="197"/>
                          </a:lnTo>
                          <a:lnTo>
                            <a:pt x="481" y="284"/>
                          </a:lnTo>
                          <a:lnTo>
                            <a:pt x="482" y="502"/>
                          </a:lnTo>
                          <a:lnTo>
                            <a:pt x="482" y="193"/>
                          </a:lnTo>
                          <a:lnTo>
                            <a:pt x="482" y="234"/>
                          </a:lnTo>
                          <a:lnTo>
                            <a:pt x="482" y="173"/>
                          </a:lnTo>
                          <a:lnTo>
                            <a:pt x="483" y="189"/>
                          </a:lnTo>
                          <a:lnTo>
                            <a:pt x="483" y="383"/>
                          </a:lnTo>
                          <a:lnTo>
                            <a:pt x="483" y="416"/>
                          </a:lnTo>
                          <a:lnTo>
                            <a:pt x="484" y="167"/>
                          </a:lnTo>
                          <a:lnTo>
                            <a:pt x="484" y="225"/>
                          </a:lnTo>
                          <a:lnTo>
                            <a:pt x="484" y="213"/>
                          </a:lnTo>
                          <a:lnTo>
                            <a:pt x="485" y="344"/>
                          </a:lnTo>
                          <a:lnTo>
                            <a:pt x="485" y="240"/>
                          </a:lnTo>
                          <a:lnTo>
                            <a:pt x="485" y="291"/>
                          </a:lnTo>
                          <a:lnTo>
                            <a:pt x="485" y="225"/>
                          </a:lnTo>
                          <a:lnTo>
                            <a:pt x="486" y="319"/>
                          </a:lnTo>
                          <a:lnTo>
                            <a:pt x="486" y="238"/>
                          </a:lnTo>
                          <a:lnTo>
                            <a:pt x="487" y="374"/>
                          </a:lnTo>
                          <a:lnTo>
                            <a:pt x="487" y="238"/>
                          </a:lnTo>
                          <a:lnTo>
                            <a:pt x="487" y="223"/>
                          </a:lnTo>
                          <a:lnTo>
                            <a:pt x="488" y="235"/>
                          </a:lnTo>
                          <a:lnTo>
                            <a:pt x="488" y="285"/>
                          </a:lnTo>
                          <a:lnTo>
                            <a:pt x="488" y="153"/>
                          </a:lnTo>
                          <a:lnTo>
                            <a:pt x="489" y="179"/>
                          </a:lnTo>
                          <a:lnTo>
                            <a:pt x="489" y="329"/>
                          </a:lnTo>
                          <a:lnTo>
                            <a:pt x="489" y="268"/>
                          </a:lnTo>
                          <a:lnTo>
                            <a:pt x="489" y="279"/>
                          </a:lnTo>
                          <a:lnTo>
                            <a:pt x="490" y="212"/>
                          </a:lnTo>
                          <a:lnTo>
                            <a:pt x="490" y="307"/>
                          </a:lnTo>
                          <a:lnTo>
                            <a:pt x="490" y="180"/>
                          </a:lnTo>
                          <a:lnTo>
                            <a:pt x="491" y="115"/>
                          </a:lnTo>
                          <a:lnTo>
                            <a:pt x="491" y="373"/>
                          </a:lnTo>
                          <a:lnTo>
                            <a:pt x="491" y="210"/>
                          </a:lnTo>
                          <a:lnTo>
                            <a:pt x="492" y="245"/>
                          </a:lnTo>
                          <a:lnTo>
                            <a:pt x="492" y="230"/>
                          </a:lnTo>
                          <a:lnTo>
                            <a:pt x="492" y="150"/>
                          </a:lnTo>
                          <a:lnTo>
                            <a:pt x="492" y="226"/>
                          </a:lnTo>
                          <a:lnTo>
                            <a:pt x="493" y="177"/>
                          </a:lnTo>
                          <a:lnTo>
                            <a:pt x="493" y="272"/>
                          </a:lnTo>
                          <a:lnTo>
                            <a:pt x="493" y="211"/>
                          </a:lnTo>
                          <a:lnTo>
                            <a:pt x="494" y="236"/>
                          </a:lnTo>
                          <a:lnTo>
                            <a:pt x="494" y="263"/>
                          </a:lnTo>
                          <a:lnTo>
                            <a:pt x="494" y="207"/>
                          </a:lnTo>
                          <a:lnTo>
                            <a:pt x="495" y="271"/>
                          </a:lnTo>
                          <a:lnTo>
                            <a:pt x="495" y="263"/>
                          </a:lnTo>
                          <a:lnTo>
                            <a:pt x="495" y="271"/>
                          </a:lnTo>
                          <a:lnTo>
                            <a:pt x="495" y="153"/>
                          </a:lnTo>
                          <a:lnTo>
                            <a:pt x="496" y="262"/>
                          </a:lnTo>
                          <a:lnTo>
                            <a:pt x="496" y="287"/>
                          </a:lnTo>
                          <a:lnTo>
                            <a:pt x="496" y="282"/>
                          </a:lnTo>
                          <a:lnTo>
                            <a:pt x="496" y="274"/>
                          </a:lnTo>
                          <a:lnTo>
                            <a:pt x="497" y="323"/>
                          </a:lnTo>
                          <a:lnTo>
                            <a:pt x="497" y="214"/>
                          </a:lnTo>
                          <a:lnTo>
                            <a:pt x="497" y="292"/>
                          </a:lnTo>
                          <a:lnTo>
                            <a:pt x="498" y="309"/>
                          </a:lnTo>
                          <a:lnTo>
                            <a:pt x="498" y="197"/>
                          </a:lnTo>
                          <a:lnTo>
                            <a:pt x="498" y="189"/>
                          </a:lnTo>
                          <a:lnTo>
                            <a:pt x="499" y="259"/>
                          </a:lnTo>
                          <a:lnTo>
                            <a:pt x="499" y="291"/>
                          </a:lnTo>
                          <a:lnTo>
                            <a:pt x="499" y="301"/>
                          </a:lnTo>
                          <a:lnTo>
                            <a:pt x="499" y="276"/>
                          </a:lnTo>
                          <a:lnTo>
                            <a:pt x="500" y="378"/>
                          </a:lnTo>
                          <a:lnTo>
                            <a:pt x="500" y="96"/>
                          </a:lnTo>
                          <a:lnTo>
                            <a:pt x="500" y="232"/>
                          </a:lnTo>
                          <a:lnTo>
                            <a:pt x="501" y="206"/>
                          </a:lnTo>
                          <a:lnTo>
                            <a:pt x="501" y="325"/>
                          </a:lnTo>
                          <a:lnTo>
                            <a:pt x="502" y="309"/>
                          </a:lnTo>
                          <a:lnTo>
                            <a:pt x="502" y="150"/>
                          </a:lnTo>
                          <a:lnTo>
                            <a:pt x="502" y="154"/>
                          </a:lnTo>
                          <a:lnTo>
                            <a:pt x="503" y="515"/>
                          </a:lnTo>
                          <a:lnTo>
                            <a:pt x="503" y="291"/>
                          </a:lnTo>
                          <a:lnTo>
                            <a:pt x="503" y="296"/>
                          </a:lnTo>
                          <a:lnTo>
                            <a:pt x="504" y="67"/>
                          </a:lnTo>
                          <a:lnTo>
                            <a:pt x="504" y="241"/>
                          </a:lnTo>
                          <a:lnTo>
                            <a:pt x="505" y="334"/>
                          </a:lnTo>
                          <a:lnTo>
                            <a:pt x="505" y="260"/>
                          </a:lnTo>
                          <a:lnTo>
                            <a:pt x="505" y="305"/>
                          </a:lnTo>
                          <a:lnTo>
                            <a:pt x="505" y="383"/>
                          </a:lnTo>
                          <a:lnTo>
                            <a:pt x="506" y="142"/>
                          </a:lnTo>
                          <a:lnTo>
                            <a:pt x="506" y="272"/>
                          </a:lnTo>
                          <a:lnTo>
                            <a:pt x="506" y="349"/>
                          </a:lnTo>
                          <a:lnTo>
                            <a:pt x="506" y="222"/>
                          </a:lnTo>
                          <a:lnTo>
                            <a:pt x="507" y="236"/>
                          </a:lnTo>
                          <a:lnTo>
                            <a:pt x="507" y="338"/>
                          </a:lnTo>
                          <a:lnTo>
                            <a:pt x="507" y="281"/>
                          </a:lnTo>
                          <a:lnTo>
                            <a:pt x="508" y="178"/>
                          </a:lnTo>
                          <a:lnTo>
                            <a:pt x="508" y="408"/>
                          </a:lnTo>
                          <a:lnTo>
                            <a:pt x="508" y="386"/>
                          </a:lnTo>
                          <a:lnTo>
                            <a:pt x="509" y="288"/>
                          </a:lnTo>
                          <a:lnTo>
                            <a:pt x="509" y="254"/>
                          </a:lnTo>
                          <a:lnTo>
                            <a:pt x="510" y="150"/>
                          </a:lnTo>
                          <a:lnTo>
                            <a:pt x="510" y="393"/>
                          </a:lnTo>
                          <a:lnTo>
                            <a:pt x="510" y="211"/>
                          </a:lnTo>
                          <a:lnTo>
                            <a:pt x="511" y="240"/>
                          </a:lnTo>
                          <a:lnTo>
                            <a:pt x="511" y="175"/>
                          </a:lnTo>
                          <a:lnTo>
                            <a:pt x="511" y="407"/>
                          </a:lnTo>
                          <a:lnTo>
                            <a:pt x="511" y="288"/>
                          </a:lnTo>
                          <a:lnTo>
                            <a:pt x="512" y="346"/>
                          </a:lnTo>
                          <a:lnTo>
                            <a:pt x="512" y="226"/>
                          </a:lnTo>
                          <a:lnTo>
                            <a:pt x="512" y="365"/>
                          </a:lnTo>
                          <a:lnTo>
                            <a:pt x="513" y="268"/>
                          </a:lnTo>
                          <a:lnTo>
                            <a:pt x="513" y="158"/>
                          </a:lnTo>
                          <a:lnTo>
                            <a:pt x="513" y="325"/>
                          </a:lnTo>
                          <a:lnTo>
                            <a:pt x="514" y="287"/>
                          </a:lnTo>
                          <a:lnTo>
                            <a:pt x="514" y="169"/>
                          </a:lnTo>
                          <a:lnTo>
                            <a:pt x="515" y="292"/>
                          </a:lnTo>
                          <a:lnTo>
                            <a:pt x="515" y="313"/>
                          </a:lnTo>
                          <a:lnTo>
                            <a:pt x="515" y="409"/>
                          </a:lnTo>
                          <a:lnTo>
                            <a:pt x="516" y="328"/>
                          </a:lnTo>
                          <a:lnTo>
                            <a:pt x="516" y="425"/>
                          </a:lnTo>
                          <a:lnTo>
                            <a:pt x="516" y="213"/>
                          </a:lnTo>
                          <a:lnTo>
                            <a:pt x="517" y="310"/>
                          </a:lnTo>
                          <a:lnTo>
                            <a:pt x="517" y="157"/>
                          </a:lnTo>
                          <a:lnTo>
                            <a:pt x="517" y="347"/>
                          </a:lnTo>
                          <a:lnTo>
                            <a:pt x="518" y="315"/>
                          </a:lnTo>
                          <a:lnTo>
                            <a:pt x="518" y="273"/>
                          </a:lnTo>
                          <a:lnTo>
                            <a:pt x="518" y="276"/>
                          </a:lnTo>
                          <a:lnTo>
                            <a:pt x="519" y="198"/>
                          </a:lnTo>
                          <a:lnTo>
                            <a:pt x="519" y="408"/>
                          </a:lnTo>
                          <a:lnTo>
                            <a:pt x="519" y="302"/>
                          </a:lnTo>
                          <a:lnTo>
                            <a:pt x="519" y="357"/>
                          </a:lnTo>
                          <a:lnTo>
                            <a:pt x="520" y="255"/>
                          </a:lnTo>
                          <a:lnTo>
                            <a:pt x="520" y="212"/>
                          </a:lnTo>
                          <a:lnTo>
                            <a:pt x="521" y="244"/>
                          </a:lnTo>
                          <a:lnTo>
                            <a:pt x="521" y="256"/>
                          </a:lnTo>
                          <a:lnTo>
                            <a:pt x="521" y="292"/>
                          </a:lnTo>
                          <a:lnTo>
                            <a:pt x="522" y="261"/>
                          </a:lnTo>
                          <a:lnTo>
                            <a:pt x="522" y="277"/>
                          </a:lnTo>
                          <a:lnTo>
                            <a:pt x="523" y="200"/>
                          </a:lnTo>
                          <a:lnTo>
                            <a:pt x="523" y="217"/>
                          </a:lnTo>
                          <a:lnTo>
                            <a:pt x="523" y="397"/>
                          </a:lnTo>
                          <a:lnTo>
                            <a:pt x="524" y="335"/>
                          </a:lnTo>
                          <a:lnTo>
                            <a:pt x="524" y="399"/>
                          </a:lnTo>
                          <a:lnTo>
                            <a:pt x="524" y="116"/>
                          </a:lnTo>
                          <a:lnTo>
                            <a:pt x="524" y="174"/>
                          </a:lnTo>
                          <a:lnTo>
                            <a:pt x="525" y="303"/>
                          </a:lnTo>
                          <a:lnTo>
                            <a:pt x="525" y="267"/>
                          </a:lnTo>
                          <a:lnTo>
                            <a:pt x="525" y="287"/>
                          </a:lnTo>
                          <a:lnTo>
                            <a:pt x="526" y="240"/>
                          </a:lnTo>
                          <a:lnTo>
                            <a:pt x="526" y="316"/>
                          </a:lnTo>
                          <a:lnTo>
                            <a:pt x="526" y="295"/>
                          </a:lnTo>
                          <a:lnTo>
                            <a:pt x="526" y="329"/>
                          </a:lnTo>
                          <a:lnTo>
                            <a:pt x="527" y="264"/>
                          </a:lnTo>
                          <a:lnTo>
                            <a:pt x="527" y="330"/>
                          </a:lnTo>
                          <a:lnTo>
                            <a:pt x="527" y="227"/>
                          </a:lnTo>
                          <a:lnTo>
                            <a:pt x="527" y="215"/>
                          </a:lnTo>
                          <a:lnTo>
                            <a:pt x="528" y="486"/>
                          </a:lnTo>
                          <a:lnTo>
                            <a:pt x="528" y="224"/>
                          </a:lnTo>
                          <a:lnTo>
                            <a:pt x="528" y="451"/>
                          </a:lnTo>
                          <a:lnTo>
                            <a:pt x="529" y="307"/>
                          </a:lnTo>
                          <a:lnTo>
                            <a:pt x="529" y="183"/>
                          </a:lnTo>
                          <a:lnTo>
                            <a:pt x="529" y="265"/>
                          </a:lnTo>
                          <a:lnTo>
                            <a:pt x="530" y="295"/>
                          </a:lnTo>
                          <a:lnTo>
                            <a:pt x="530" y="188"/>
                          </a:lnTo>
                          <a:lnTo>
                            <a:pt x="530" y="502"/>
                          </a:lnTo>
                          <a:lnTo>
                            <a:pt x="530" y="403"/>
                          </a:lnTo>
                          <a:lnTo>
                            <a:pt x="531" y="218"/>
                          </a:lnTo>
                          <a:lnTo>
                            <a:pt x="531" y="223"/>
                          </a:lnTo>
                          <a:lnTo>
                            <a:pt x="531" y="297"/>
                          </a:lnTo>
                          <a:lnTo>
                            <a:pt x="532" y="243"/>
                          </a:lnTo>
                          <a:lnTo>
                            <a:pt x="532" y="287"/>
                          </a:lnTo>
                          <a:lnTo>
                            <a:pt x="532" y="385"/>
                          </a:lnTo>
                          <a:lnTo>
                            <a:pt x="532" y="404"/>
                          </a:lnTo>
                          <a:lnTo>
                            <a:pt x="533" y="307"/>
                          </a:lnTo>
                          <a:lnTo>
                            <a:pt x="533" y="268"/>
                          </a:lnTo>
                          <a:lnTo>
                            <a:pt x="533" y="253"/>
                          </a:lnTo>
                          <a:lnTo>
                            <a:pt x="533" y="369"/>
                          </a:lnTo>
                          <a:lnTo>
                            <a:pt x="534" y="324"/>
                          </a:lnTo>
                          <a:lnTo>
                            <a:pt x="534" y="330"/>
                          </a:lnTo>
                          <a:lnTo>
                            <a:pt x="534" y="279"/>
                          </a:lnTo>
                          <a:lnTo>
                            <a:pt x="535" y="365"/>
                          </a:lnTo>
                          <a:lnTo>
                            <a:pt x="535" y="384"/>
                          </a:lnTo>
                          <a:lnTo>
                            <a:pt x="535" y="231"/>
                          </a:lnTo>
                          <a:lnTo>
                            <a:pt x="535" y="239"/>
                          </a:lnTo>
                          <a:lnTo>
                            <a:pt x="536" y="304"/>
                          </a:lnTo>
                          <a:lnTo>
                            <a:pt x="536" y="230"/>
                          </a:lnTo>
                          <a:lnTo>
                            <a:pt x="536" y="349"/>
                          </a:lnTo>
                          <a:lnTo>
                            <a:pt x="536" y="507"/>
                          </a:lnTo>
                          <a:lnTo>
                            <a:pt x="537" y="276"/>
                          </a:lnTo>
                          <a:lnTo>
                            <a:pt x="537" y="208"/>
                          </a:lnTo>
                          <a:lnTo>
                            <a:pt x="538" y="246"/>
                          </a:lnTo>
                          <a:lnTo>
                            <a:pt x="538" y="343"/>
                          </a:lnTo>
                          <a:lnTo>
                            <a:pt x="538" y="416"/>
                          </a:lnTo>
                          <a:lnTo>
                            <a:pt x="539" y="359"/>
                          </a:lnTo>
                          <a:lnTo>
                            <a:pt x="539" y="115"/>
                          </a:lnTo>
                          <a:lnTo>
                            <a:pt x="540" y="310"/>
                          </a:lnTo>
                          <a:lnTo>
                            <a:pt x="540" y="279"/>
                          </a:lnTo>
                          <a:lnTo>
                            <a:pt x="540" y="319"/>
                          </a:lnTo>
                          <a:lnTo>
                            <a:pt x="540" y="271"/>
                          </a:lnTo>
                          <a:lnTo>
                            <a:pt x="541" y="359"/>
                          </a:lnTo>
                          <a:lnTo>
                            <a:pt x="541" y="465"/>
                          </a:lnTo>
                          <a:lnTo>
                            <a:pt x="541" y="352"/>
                          </a:lnTo>
                          <a:lnTo>
                            <a:pt x="541" y="158"/>
                          </a:lnTo>
                          <a:lnTo>
                            <a:pt x="542" y="286"/>
                          </a:lnTo>
                          <a:lnTo>
                            <a:pt x="542" y="257"/>
                          </a:lnTo>
                          <a:lnTo>
                            <a:pt x="543" y="509"/>
                          </a:lnTo>
                          <a:lnTo>
                            <a:pt x="543" y="399"/>
                          </a:lnTo>
                          <a:lnTo>
                            <a:pt x="543" y="322"/>
                          </a:lnTo>
                          <a:lnTo>
                            <a:pt x="544" y="158"/>
                          </a:lnTo>
                          <a:lnTo>
                            <a:pt x="544" y="265"/>
                          </a:lnTo>
                          <a:lnTo>
                            <a:pt x="544" y="339"/>
                          </a:lnTo>
                          <a:lnTo>
                            <a:pt x="545" y="319"/>
                          </a:lnTo>
                          <a:lnTo>
                            <a:pt x="545" y="271"/>
                          </a:lnTo>
                          <a:lnTo>
                            <a:pt x="545" y="334"/>
                          </a:lnTo>
                          <a:lnTo>
                            <a:pt x="546" y="326"/>
                          </a:lnTo>
                          <a:lnTo>
                            <a:pt x="546" y="495"/>
                          </a:lnTo>
                          <a:lnTo>
                            <a:pt x="547" y="335"/>
                          </a:lnTo>
                          <a:lnTo>
                            <a:pt x="547" y="160"/>
                          </a:lnTo>
                          <a:lnTo>
                            <a:pt x="547" y="223"/>
                          </a:lnTo>
                          <a:lnTo>
                            <a:pt x="548" y="279"/>
                          </a:lnTo>
                          <a:lnTo>
                            <a:pt x="548" y="247"/>
                          </a:lnTo>
                          <a:lnTo>
                            <a:pt x="548" y="497"/>
                          </a:lnTo>
                          <a:lnTo>
                            <a:pt x="548" y="430"/>
                          </a:lnTo>
                          <a:lnTo>
                            <a:pt x="549" y="113"/>
                          </a:lnTo>
                          <a:lnTo>
                            <a:pt x="549" y="280"/>
                          </a:lnTo>
                          <a:lnTo>
                            <a:pt x="549" y="222"/>
                          </a:lnTo>
                          <a:lnTo>
                            <a:pt x="550" y="427"/>
                          </a:lnTo>
                          <a:lnTo>
                            <a:pt x="550" y="221"/>
                          </a:lnTo>
                          <a:lnTo>
                            <a:pt x="550" y="214"/>
                          </a:lnTo>
                          <a:lnTo>
                            <a:pt x="551" y="261"/>
                          </a:lnTo>
                          <a:lnTo>
                            <a:pt x="551" y="296"/>
                          </a:lnTo>
                          <a:lnTo>
                            <a:pt x="551" y="430"/>
                          </a:lnTo>
                          <a:lnTo>
                            <a:pt x="552" y="211"/>
                          </a:lnTo>
                          <a:lnTo>
                            <a:pt x="552" y="195"/>
                          </a:lnTo>
                          <a:lnTo>
                            <a:pt x="552" y="284"/>
                          </a:lnTo>
                          <a:lnTo>
                            <a:pt x="552" y="359"/>
                          </a:lnTo>
                          <a:lnTo>
                            <a:pt x="553" y="330"/>
                          </a:lnTo>
                          <a:lnTo>
                            <a:pt x="553" y="411"/>
                          </a:lnTo>
                          <a:lnTo>
                            <a:pt x="553" y="458"/>
                          </a:lnTo>
                          <a:lnTo>
                            <a:pt x="554" y="209"/>
                          </a:lnTo>
                          <a:lnTo>
                            <a:pt x="554" y="183"/>
                          </a:lnTo>
                          <a:lnTo>
                            <a:pt x="555" y="289"/>
                          </a:lnTo>
                          <a:lnTo>
                            <a:pt x="555" y="317"/>
                          </a:lnTo>
                          <a:lnTo>
                            <a:pt x="555" y="239"/>
                          </a:lnTo>
                          <a:lnTo>
                            <a:pt x="556" y="313"/>
                          </a:lnTo>
                          <a:lnTo>
                            <a:pt x="556" y="352"/>
                          </a:lnTo>
                          <a:lnTo>
                            <a:pt x="556" y="206"/>
                          </a:lnTo>
                          <a:lnTo>
                            <a:pt x="556" y="247"/>
                          </a:lnTo>
                          <a:lnTo>
                            <a:pt x="557" y="256"/>
                          </a:lnTo>
                          <a:lnTo>
                            <a:pt x="557" y="250"/>
                          </a:lnTo>
                          <a:lnTo>
                            <a:pt x="557" y="300"/>
                          </a:lnTo>
                          <a:lnTo>
                            <a:pt x="558" y="314"/>
                          </a:lnTo>
                          <a:lnTo>
                            <a:pt x="558" y="219"/>
                          </a:lnTo>
                          <a:lnTo>
                            <a:pt x="558" y="295"/>
                          </a:lnTo>
                          <a:lnTo>
                            <a:pt x="558" y="211"/>
                          </a:lnTo>
                          <a:lnTo>
                            <a:pt x="559" y="289"/>
                          </a:lnTo>
                          <a:lnTo>
                            <a:pt x="559" y="277"/>
                          </a:lnTo>
                          <a:lnTo>
                            <a:pt x="559" y="312"/>
                          </a:lnTo>
                          <a:lnTo>
                            <a:pt x="560" y="336"/>
                          </a:lnTo>
                          <a:lnTo>
                            <a:pt x="560" y="246"/>
                          </a:lnTo>
                          <a:lnTo>
                            <a:pt x="560" y="216"/>
                          </a:lnTo>
                          <a:lnTo>
                            <a:pt x="560" y="277"/>
                          </a:lnTo>
                          <a:lnTo>
                            <a:pt x="561" y="259"/>
                          </a:lnTo>
                          <a:lnTo>
                            <a:pt x="561" y="269"/>
                          </a:lnTo>
                          <a:lnTo>
                            <a:pt x="561" y="202"/>
                          </a:lnTo>
                          <a:lnTo>
                            <a:pt x="561" y="323"/>
                          </a:lnTo>
                          <a:lnTo>
                            <a:pt x="562" y="264"/>
                          </a:lnTo>
                          <a:lnTo>
                            <a:pt x="562" y="298"/>
                          </a:lnTo>
                          <a:lnTo>
                            <a:pt x="562" y="222"/>
                          </a:lnTo>
                          <a:lnTo>
                            <a:pt x="563" y="351"/>
                          </a:lnTo>
                          <a:lnTo>
                            <a:pt x="563" y="188"/>
                          </a:lnTo>
                          <a:lnTo>
                            <a:pt x="564" y="195"/>
                          </a:lnTo>
                          <a:lnTo>
                            <a:pt x="564" y="192"/>
                          </a:lnTo>
                          <a:lnTo>
                            <a:pt x="564" y="265"/>
                          </a:lnTo>
                          <a:lnTo>
                            <a:pt x="564" y="273"/>
                          </a:lnTo>
                          <a:lnTo>
                            <a:pt x="565" y="191"/>
                          </a:lnTo>
                          <a:lnTo>
                            <a:pt x="565" y="236"/>
                          </a:lnTo>
                          <a:lnTo>
                            <a:pt x="565" y="232"/>
                          </a:lnTo>
                          <a:lnTo>
                            <a:pt x="565" y="217"/>
                          </a:lnTo>
                          <a:lnTo>
                            <a:pt x="566" y="338"/>
                          </a:lnTo>
                          <a:lnTo>
                            <a:pt x="566" y="256"/>
                          </a:lnTo>
                          <a:lnTo>
                            <a:pt x="566" y="301"/>
                          </a:lnTo>
                          <a:lnTo>
                            <a:pt x="566" y="241"/>
                          </a:lnTo>
                          <a:lnTo>
                            <a:pt x="567" y="266"/>
                          </a:lnTo>
                          <a:lnTo>
                            <a:pt x="567" y="229"/>
                          </a:lnTo>
                          <a:lnTo>
                            <a:pt x="567" y="149"/>
                          </a:lnTo>
                          <a:lnTo>
                            <a:pt x="568" y="218"/>
                          </a:lnTo>
                          <a:lnTo>
                            <a:pt x="568" y="269"/>
                          </a:lnTo>
                          <a:lnTo>
                            <a:pt x="568" y="317"/>
                          </a:lnTo>
                          <a:lnTo>
                            <a:pt x="568" y="257"/>
                          </a:lnTo>
                          <a:lnTo>
                            <a:pt x="569" y="180"/>
                          </a:lnTo>
                          <a:lnTo>
                            <a:pt x="569" y="266"/>
                          </a:lnTo>
                          <a:lnTo>
                            <a:pt x="569" y="249"/>
                          </a:lnTo>
                          <a:lnTo>
                            <a:pt x="570" y="248"/>
                          </a:lnTo>
                          <a:lnTo>
                            <a:pt x="570" y="332"/>
                          </a:lnTo>
                          <a:lnTo>
                            <a:pt x="570" y="208"/>
                          </a:lnTo>
                          <a:lnTo>
                            <a:pt x="571" y="362"/>
                          </a:lnTo>
                          <a:lnTo>
                            <a:pt x="571" y="267"/>
                          </a:lnTo>
                          <a:lnTo>
                            <a:pt x="572" y="172"/>
                          </a:lnTo>
                          <a:lnTo>
                            <a:pt x="572" y="173"/>
                          </a:lnTo>
                          <a:lnTo>
                            <a:pt x="572" y="194"/>
                          </a:lnTo>
                          <a:lnTo>
                            <a:pt x="572" y="211"/>
                          </a:lnTo>
                          <a:lnTo>
                            <a:pt x="572" y="208"/>
                          </a:lnTo>
                          <a:lnTo>
                            <a:pt x="573" y="382"/>
                          </a:lnTo>
                          <a:lnTo>
                            <a:pt x="573" y="270"/>
                          </a:lnTo>
                          <a:lnTo>
                            <a:pt x="573" y="419"/>
                          </a:lnTo>
                          <a:lnTo>
                            <a:pt x="574" y="225"/>
                          </a:lnTo>
                          <a:lnTo>
                            <a:pt x="574" y="144"/>
                          </a:lnTo>
                          <a:lnTo>
                            <a:pt x="574" y="331"/>
                          </a:lnTo>
                          <a:lnTo>
                            <a:pt x="575" y="270"/>
                          </a:lnTo>
                          <a:lnTo>
                            <a:pt x="575" y="316"/>
                          </a:lnTo>
                          <a:lnTo>
                            <a:pt x="575" y="229"/>
                          </a:lnTo>
                          <a:lnTo>
                            <a:pt x="576" y="398"/>
                          </a:lnTo>
                          <a:lnTo>
                            <a:pt x="576" y="288"/>
                          </a:lnTo>
                          <a:lnTo>
                            <a:pt x="576" y="148"/>
                          </a:lnTo>
                          <a:lnTo>
                            <a:pt x="577" y="260"/>
                          </a:lnTo>
                          <a:lnTo>
                            <a:pt x="577" y="319"/>
                          </a:lnTo>
                          <a:lnTo>
                            <a:pt x="578" y="373"/>
                          </a:lnTo>
                          <a:lnTo>
                            <a:pt x="578" y="263"/>
                          </a:lnTo>
                          <a:lnTo>
                            <a:pt x="579" y="313"/>
                          </a:lnTo>
                          <a:lnTo>
                            <a:pt x="579" y="374"/>
                          </a:lnTo>
                          <a:lnTo>
                            <a:pt x="579" y="260"/>
                          </a:lnTo>
                          <a:lnTo>
                            <a:pt x="579" y="325"/>
                          </a:lnTo>
                          <a:lnTo>
                            <a:pt x="580" y="266"/>
                          </a:lnTo>
                          <a:lnTo>
                            <a:pt x="580" y="364"/>
                          </a:lnTo>
                          <a:lnTo>
                            <a:pt x="580" y="318"/>
                          </a:lnTo>
                          <a:lnTo>
                            <a:pt x="581" y="298"/>
                          </a:lnTo>
                          <a:lnTo>
                            <a:pt x="581" y="353"/>
                          </a:lnTo>
                          <a:lnTo>
                            <a:pt x="581" y="324"/>
                          </a:lnTo>
                          <a:lnTo>
                            <a:pt x="581" y="321"/>
                          </a:lnTo>
                          <a:lnTo>
                            <a:pt x="582" y="189"/>
                          </a:lnTo>
                          <a:lnTo>
                            <a:pt x="582" y="302"/>
                          </a:lnTo>
                          <a:lnTo>
                            <a:pt x="582" y="333"/>
                          </a:lnTo>
                          <a:lnTo>
                            <a:pt x="583" y="261"/>
                          </a:lnTo>
                          <a:lnTo>
                            <a:pt x="583" y="272"/>
                          </a:lnTo>
                          <a:lnTo>
                            <a:pt x="583" y="259"/>
                          </a:lnTo>
                          <a:lnTo>
                            <a:pt x="584" y="298"/>
                          </a:lnTo>
                          <a:lnTo>
                            <a:pt x="584" y="286"/>
                          </a:lnTo>
                          <a:lnTo>
                            <a:pt x="584" y="235"/>
                          </a:lnTo>
                          <a:lnTo>
                            <a:pt x="584" y="440"/>
                          </a:lnTo>
                          <a:lnTo>
                            <a:pt x="585" y="383"/>
                          </a:lnTo>
                          <a:lnTo>
                            <a:pt x="585" y="159"/>
                          </a:lnTo>
                          <a:lnTo>
                            <a:pt x="585" y="204"/>
                          </a:lnTo>
                          <a:lnTo>
                            <a:pt x="586" y="301"/>
                          </a:lnTo>
                          <a:lnTo>
                            <a:pt x="586" y="455"/>
                          </a:lnTo>
                          <a:lnTo>
                            <a:pt x="586" y="157"/>
                          </a:lnTo>
                          <a:lnTo>
                            <a:pt x="586" y="349"/>
                          </a:lnTo>
                          <a:lnTo>
                            <a:pt x="587" y="245"/>
                          </a:lnTo>
                          <a:lnTo>
                            <a:pt x="587" y="301"/>
                          </a:lnTo>
                          <a:lnTo>
                            <a:pt x="587" y="311"/>
                          </a:lnTo>
                          <a:lnTo>
                            <a:pt x="588" y="217"/>
                          </a:lnTo>
                          <a:lnTo>
                            <a:pt x="588" y="269"/>
                          </a:lnTo>
                          <a:lnTo>
                            <a:pt x="588" y="282"/>
                          </a:lnTo>
                          <a:lnTo>
                            <a:pt x="588" y="231"/>
                          </a:lnTo>
                          <a:lnTo>
                            <a:pt x="589" y="285"/>
                          </a:lnTo>
                          <a:lnTo>
                            <a:pt x="589" y="397"/>
                          </a:lnTo>
                          <a:lnTo>
                            <a:pt x="589" y="516"/>
                          </a:lnTo>
                          <a:lnTo>
                            <a:pt x="589" y="135"/>
                          </a:lnTo>
                          <a:lnTo>
                            <a:pt x="590" y="176"/>
                          </a:lnTo>
                          <a:lnTo>
                            <a:pt x="590" y="264"/>
                          </a:lnTo>
                          <a:lnTo>
                            <a:pt x="590" y="299"/>
                          </a:lnTo>
                          <a:lnTo>
                            <a:pt x="591" y="470"/>
                          </a:lnTo>
                          <a:lnTo>
                            <a:pt x="591" y="556"/>
                          </a:lnTo>
                          <a:lnTo>
                            <a:pt x="591" y="133"/>
                          </a:lnTo>
                          <a:lnTo>
                            <a:pt x="592" y="121"/>
                          </a:lnTo>
                          <a:lnTo>
                            <a:pt x="592" y="278"/>
                          </a:lnTo>
                          <a:lnTo>
                            <a:pt x="592" y="270"/>
                          </a:lnTo>
                          <a:lnTo>
                            <a:pt x="592" y="388"/>
                          </a:lnTo>
                          <a:lnTo>
                            <a:pt x="593" y="200"/>
                          </a:lnTo>
                          <a:lnTo>
                            <a:pt x="593" y="292"/>
                          </a:lnTo>
                          <a:lnTo>
                            <a:pt x="593" y="326"/>
                          </a:lnTo>
                          <a:lnTo>
                            <a:pt x="594" y="294"/>
                          </a:lnTo>
                          <a:lnTo>
                            <a:pt x="594" y="393"/>
                          </a:lnTo>
                          <a:lnTo>
                            <a:pt x="594" y="288"/>
                          </a:lnTo>
                          <a:lnTo>
                            <a:pt x="595" y="307"/>
                          </a:lnTo>
                          <a:lnTo>
                            <a:pt x="595" y="223"/>
                          </a:lnTo>
                          <a:lnTo>
                            <a:pt x="595" y="202"/>
                          </a:lnTo>
                          <a:lnTo>
                            <a:pt x="596" y="278"/>
                          </a:lnTo>
                          <a:lnTo>
                            <a:pt x="596" y="259"/>
                          </a:lnTo>
                          <a:lnTo>
                            <a:pt x="596" y="290"/>
                          </a:lnTo>
                          <a:lnTo>
                            <a:pt x="597" y="399"/>
                          </a:lnTo>
                          <a:lnTo>
                            <a:pt x="597" y="283"/>
                          </a:lnTo>
                          <a:lnTo>
                            <a:pt x="597" y="298"/>
                          </a:lnTo>
                          <a:lnTo>
                            <a:pt x="597" y="180"/>
                          </a:lnTo>
                          <a:lnTo>
                            <a:pt x="598" y="333"/>
                          </a:lnTo>
                          <a:lnTo>
                            <a:pt x="598" y="442"/>
                          </a:lnTo>
                          <a:lnTo>
                            <a:pt x="599" y="202"/>
                          </a:lnTo>
                          <a:lnTo>
                            <a:pt x="599" y="294"/>
                          </a:lnTo>
                          <a:lnTo>
                            <a:pt x="600" y="281"/>
                          </a:lnTo>
                          <a:lnTo>
                            <a:pt x="600" y="290"/>
                          </a:lnTo>
                          <a:lnTo>
                            <a:pt x="600" y="337"/>
                          </a:lnTo>
                          <a:lnTo>
                            <a:pt x="601" y="459"/>
                          </a:lnTo>
                          <a:lnTo>
                            <a:pt x="601" y="290"/>
                          </a:lnTo>
                          <a:lnTo>
                            <a:pt x="601" y="190"/>
                          </a:lnTo>
                          <a:lnTo>
                            <a:pt x="601" y="221"/>
                          </a:lnTo>
                          <a:lnTo>
                            <a:pt x="602" y="221"/>
                          </a:lnTo>
                          <a:lnTo>
                            <a:pt x="602" y="350"/>
                          </a:lnTo>
                          <a:lnTo>
                            <a:pt x="603" y="308"/>
                          </a:lnTo>
                          <a:lnTo>
                            <a:pt x="603" y="329"/>
                          </a:lnTo>
                          <a:lnTo>
                            <a:pt x="603" y="286"/>
                          </a:lnTo>
                          <a:lnTo>
                            <a:pt x="603" y="235"/>
                          </a:lnTo>
                          <a:lnTo>
                            <a:pt x="604" y="333"/>
                          </a:lnTo>
                          <a:lnTo>
                            <a:pt x="604" y="210"/>
                          </a:lnTo>
                          <a:lnTo>
                            <a:pt x="605" y="292"/>
                          </a:lnTo>
                          <a:lnTo>
                            <a:pt x="605" y="314"/>
                          </a:lnTo>
                          <a:lnTo>
                            <a:pt x="606" y="416"/>
                          </a:lnTo>
                          <a:lnTo>
                            <a:pt x="606" y="265"/>
                          </a:lnTo>
                          <a:lnTo>
                            <a:pt x="606" y="451"/>
                          </a:lnTo>
                          <a:lnTo>
                            <a:pt x="606" y="200"/>
                          </a:lnTo>
                          <a:lnTo>
                            <a:pt x="607" y="297"/>
                          </a:lnTo>
                          <a:lnTo>
                            <a:pt x="607" y="259"/>
                          </a:lnTo>
                          <a:lnTo>
                            <a:pt x="607" y="432"/>
                          </a:lnTo>
                          <a:lnTo>
                            <a:pt x="607" y="98"/>
                          </a:lnTo>
                          <a:lnTo>
                            <a:pt x="608" y="237"/>
                          </a:lnTo>
                          <a:lnTo>
                            <a:pt x="608" y="552"/>
                          </a:lnTo>
                          <a:lnTo>
                            <a:pt x="608" y="737"/>
                          </a:lnTo>
                          <a:lnTo>
                            <a:pt x="609" y="117"/>
                          </a:lnTo>
                          <a:lnTo>
                            <a:pt x="609" y="183"/>
                          </a:lnTo>
                          <a:lnTo>
                            <a:pt x="609" y="235"/>
                          </a:lnTo>
                          <a:lnTo>
                            <a:pt x="610" y="456"/>
                          </a:lnTo>
                          <a:lnTo>
                            <a:pt x="610" y="242"/>
                          </a:lnTo>
                          <a:lnTo>
                            <a:pt x="611" y="402"/>
                          </a:lnTo>
                          <a:lnTo>
                            <a:pt x="611" y="457"/>
                          </a:lnTo>
                          <a:lnTo>
                            <a:pt x="612" y="188"/>
                          </a:lnTo>
                          <a:lnTo>
                            <a:pt x="612" y="183"/>
                          </a:lnTo>
                          <a:lnTo>
                            <a:pt x="613" y="425"/>
                          </a:lnTo>
                          <a:lnTo>
                            <a:pt x="613" y="252"/>
                          </a:lnTo>
                          <a:lnTo>
                            <a:pt x="613" y="418"/>
                          </a:lnTo>
                          <a:lnTo>
                            <a:pt x="613" y="291"/>
                          </a:lnTo>
                          <a:lnTo>
                            <a:pt x="614" y="249"/>
                          </a:lnTo>
                          <a:lnTo>
                            <a:pt x="614" y="354"/>
                          </a:lnTo>
                          <a:lnTo>
                            <a:pt x="614" y="311"/>
                          </a:lnTo>
                          <a:lnTo>
                            <a:pt x="614" y="388"/>
                          </a:lnTo>
                          <a:lnTo>
                            <a:pt x="615" y="337"/>
                          </a:lnTo>
                          <a:lnTo>
                            <a:pt x="615" y="365"/>
                          </a:lnTo>
                          <a:lnTo>
                            <a:pt x="615" y="252"/>
                          </a:lnTo>
                          <a:lnTo>
                            <a:pt x="615" y="233"/>
                          </a:lnTo>
                          <a:lnTo>
                            <a:pt x="616" y="425"/>
                          </a:lnTo>
                          <a:lnTo>
                            <a:pt x="616" y="246"/>
                          </a:lnTo>
                          <a:lnTo>
                            <a:pt x="617" y="212"/>
                          </a:lnTo>
                          <a:lnTo>
                            <a:pt x="617" y="551"/>
                          </a:lnTo>
                          <a:lnTo>
                            <a:pt x="617" y="203"/>
                          </a:lnTo>
                          <a:lnTo>
                            <a:pt x="618" y="236"/>
                          </a:lnTo>
                          <a:lnTo>
                            <a:pt x="618" y="183"/>
                          </a:lnTo>
                          <a:lnTo>
                            <a:pt x="618" y="333"/>
                          </a:lnTo>
                          <a:lnTo>
                            <a:pt x="619" y="392"/>
                          </a:lnTo>
                          <a:lnTo>
                            <a:pt x="619" y="240"/>
                          </a:lnTo>
                          <a:lnTo>
                            <a:pt x="619" y="314"/>
                          </a:lnTo>
                          <a:lnTo>
                            <a:pt x="620" y="308"/>
                          </a:lnTo>
                          <a:lnTo>
                            <a:pt x="620" y="248"/>
                          </a:lnTo>
                          <a:lnTo>
                            <a:pt x="621" y="282"/>
                          </a:lnTo>
                          <a:lnTo>
                            <a:pt x="621" y="276"/>
                          </a:lnTo>
                          <a:lnTo>
                            <a:pt x="621" y="334"/>
                          </a:lnTo>
                          <a:lnTo>
                            <a:pt x="621" y="279"/>
                          </a:lnTo>
                          <a:lnTo>
                            <a:pt x="622" y="361"/>
                          </a:lnTo>
                          <a:lnTo>
                            <a:pt x="622" y="232"/>
                          </a:lnTo>
                          <a:lnTo>
                            <a:pt x="622" y="235"/>
                          </a:lnTo>
                          <a:lnTo>
                            <a:pt x="622" y="189"/>
                          </a:lnTo>
                          <a:lnTo>
                            <a:pt x="623" y="232"/>
                          </a:lnTo>
                          <a:lnTo>
                            <a:pt x="623" y="257"/>
                          </a:lnTo>
                          <a:lnTo>
                            <a:pt x="624" y="229"/>
                          </a:lnTo>
                          <a:lnTo>
                            <a:pt x="624" y="341"/>
                          </a:lnTo>
                          <a:lnTo>
                            <a:pt x="624" y="232"/>
                          </a:lnTo>
                          <a:lnTo>
                            <a:pt x="625" y="224"/>
                          </a:lnTo>
                          <a:lnTo>
                            <a:pt x="625" y="363"/>
                          </a:lnTo>
                          <a:lnTo>
                            <a:pt x="625" y="279"/>
                          </a:lnTo>
                          <a:lnTo>
                            <a:pt x="625" y="336"/>
                          </a:lnTo>
                          <a:lnTo>
                            <a:pt x="626" y="225"/>
                          </a:lnTo>
                          <a:lnTo>
                            <a:pt x="626" y="252"/>
                          </a:lnTo>
                          <a:lnTo>
                            <a:pt x="627" y="297"/>
                          </a:lnTo>
                          <a:lnTo>
                            <a:pt x="627" y="228"/>
                          </a:lnTo>
                          <a:lnTo>
                            <a:pt x="627" y="285"/>
                          </a:lnTo>
                          <a:lnTo>
                            <a:pt x="628" y="373"/>
                          </a:lnTo>
                          <a:lnTo>
                            <a:pt x="628" y="141"/>
                          </a:lnTo>
                          <a:lnTo>
                            <a:pt x="628" y="108"/>
                          </a:lnTo>
                          <a:lnTo>
                            <a:pt x="628" y="189"/>
                          </a:lnTo>
                          <a:lnTo>
                            <a:pt x="629" y="164"/>
                          </a:lnTo>
                          <a:lnTo>
                            <a:pt x="629" y="213"/>
                          </a:lnTo>
                          <a:lnTo>
                            <a:pt x="629" y="336"/>
                          </a:lnTo>
                          <a:lnTo>
                            <a:pt x="629" y="367"/>
                          </a:lnTo>
                          <a:lnTo>
                            <a:pt x="630" y="148"/>
                          </a:lnTo>
                          <a:lnTo>
                            <a:pt x="631" y="224"/>
                          </a:lnTo>
                          <a:lnTo>
                            <a:pt x="631" y="200"/>
                          </a:lnTo>
                          <a:lnTo>
                            <a:pt x="631" y="263"/>
                          </a:lnTo>
                          <a:lnTo>
                            <a:pt x="631" y="206"/>
                          </a:lnTo>
                          <a:lnTo>
                            <a:pt x="632" y="299"/>
                          </a:lnTo>
                          <a:lnTo>
                            <a:pt x="632" y="229"/>
                          </a:lnTo>
                          <a:lnTo>
                            <a:pt x="632" y="248"/>
                          </a:lnTo>
                          <a:lnTo>
                            <a:pt x="633" y="348"/>
                          </a:lnTo>
                          <a:lnTo>
                            <a:pt x="633" y="297"/>
                          </a:lnTo>
                          <a:lnTo>
                            <a:pt x="633" y="345"/>
                          </a:lnTo>
                          <a:lnTo>
                            <a:pt x="634" y="205"/>
                          </a:lnTo>
                          <a:lnTo>
                            <a:pt x="634" y="208"/>
                          </a:lnTo>
                          <a:lnTo>
                            <a:pt x="634" y="327"/>
                          </a:lnTo>
                          <a:lnTo>
                            <a:pt x="635" y="248"/>
                          </a:lnTo>
                          <a:lnTo>
                            <a:pt x="635" y="260"/>
                          </a:lnTo>
                          <a:lnTo>
                            <a:pt x="635" y="308"/>
                          </a:lnTo>
                          <a:lnTo>
                            <a:pt x="635" y="282"/>
                          </a:lnTo>
                          <a:lnTo>
                            <a:pt x="636" y="245"/>
                          </a:lnTo>
                          <a:lnTo>
                            <a:pt x="636" y="349"/>
                          </a:lnTo>
                          <a:lnTo>
                            <a:pt x="636" y="212"/>
                          </a:lnTo>
                          <a:lnTo>
                            <a:pt x="637" y="187"/>
                          </a:lnTo>
                          <a:lnTo>
                            <a:pt x="637" y="318"/>
                          </a:lnTo>
                          <a:lnTo>
                            <a:pt x="637" y="266"/>
                          </a:lnTo>
                          <a:lnTo>
                            <a:pt x="638" y="178"/>
                          </a:lnTo>
                          <a:lnTo>
                            <a:pt x="638" y="285"/>
                          </a:lnTo>
                          <a:lnTo>
                            <a:pt x="638" y="274"/>
                          </a:lnTo>
                          <a:lnTo>
                            <a:pt x="639" y="375"/>
                          </a:lnTo>
                          <a:lnTo>
                            <a:pt x="639" y="276"/>
                          </a:lnTo>
                          <a:lnTo>
                            <a:pt x="639" y="184"/>
                          </a:lnTo>
                          <a:lnTo>
                            <a:pt x="640" y="256"/>
                          </a:lnTo>
                          <a:lnTo>
                            <a:pt x="640" y="271"/>
                          </a:lnTo>
                          <a:lnTo>
                            <a:pt x="641" y="231"/>
                          </a:lnTo>
                          <a:lnTo>
                            <a:pt x="641" y="271"/>
                          </a:lnTo>
                          <a:lnTo>
                            <a:pt x="641" y="374"/>
                          </a:lnTo>
                          <a:lnTo>
                            <a:pt x="641" y="336"/>
                          </a:lnTo>
                          <a:lnTo>
                            <a:pt x="642" y="185"/>
                          </a:lnTo>
                          <a:lnTo>
                            <a:pt x="642" y="174"/>
                          </a:lnTo>
                          <a:lnTo>
                            <a:pt x="642" y="283"/>
                          </a:lnTo>
                          <a:lnTo>
                            <a:pt x="642" y="348"/>
                          </a:lnTo>
                          <a:lnTo>
                            <a:pt x="643" y="254"/>
                          </a:lnTo>
                          <a:lnTo>
                            <a:pt x="643" y="245"/>
                          </a:lnTo>
                          <a:lnTo>
                            <a:pt x="644" y="470"/>
                          </a:lnTo>
                          <a:lnTo>
                            <a:pt x="644" y="308"/>
                          </a:lnTo>
                          <a:lnTo>
                            <a:pt x="645" y="247"/>
                          </a:lnTo>
                          <a:lnTo>
                            <a:pt x="645" y="300"/>
                          </a:lnTo>
                          <a:lnTo>
                            <a:pt x="645" y="219"/>
                          </a:lnTo>
                          <a:lnTo>
                            <a:pt x="645" y="359"/>
                          </a:lnTo>
                          <a:lnTo>
                            <a:pt x="646" y="338"/>
                          </a:lnTo>
                          <a:lnTo>
                            <a:pt x="646" y="205"/>
                          </a:lnTo>
                          <a:lnTo>
                            <a:pt x="647" y="290"/>
                          </a:lnTo>
                          <a:lnTo>
                            <a:pt x="647" y="384"/>
                          </a:lnTo>
                          <a:lnTo>
                            <a:pt x="648" y="386"/>
                          </a:lnTo>
                          <a:lnTo>
                            <a:pt x="648" y="310"/>
                          </a:lnTo>
                          <a:lnTo>
                            <a:pt x="648" y="326"/>
                          </a:lnTo>
                          <a:lnTo>
                            <a:pt x="648" y="387"/>
                          </a:lnTo>
                          <a:lnTo>
                            <a:pt x="649" y="172"/>
                          </a:lnTo>
                          <a:lnTo>
                            <a:pt x="649" y="270"/>
                          </a:lnTo>
                          <a:lnTo>
                            <a:pt x="649" y="213"/>
                          </a:lnTo>
                          <a:lnTo>
                            <a:pt x="650" y="425"/>
                          </a:lnTo>
                          <a:lnTo>
                            <a:pt x="650" y="302"/>
                          </a:lnTo>
                          <a:lnTo>
                            <a:pt x="650" y="384"/>
                          </a:lnTo>
                          <a:lnTo>
                            <a:pt x="650" y="299"/>
                          </a:lnTo>
                          <a:lnTo>
                            <a:pt x="651" y="207"/>
                          </a:lnTo>
                          <a:lnTo>
                            <a:pt x="651" y="404"/>
                          </a:lnTo>
                          <a:lnTo>
                            <a:pt x="652" y="306"/>
                          </a:lnTo>
                          <a:lnTo>
                            <a:pt x="652" y="225"/>
                          </a:lnTo>
                          <a:lnTo>
                            <a:pt x="652" y="324"/>
                          </a:lnTo>
                          <a:lnTo>
                            <a:pt x="652" y="264"/>
                          </a:lnTo>
                          <a:lnTo>
                            <a:pt x="653" y="358"/>
                          </a:lnTo>
                          <a:lnTo>
                            <a:pt x="653" y="245"/>
                          </a:lnTo>
                          <a:lnTo>
                            <a:pt x="653" y="373"/>
                          </a:lnTo>
                          <a:lnTo>
                            <a:pt x="654" y="299"/>
                          </a:lnTo>
                          <a:lnTo>
                            <a:pt x="654" y="346"/>
                          </a:lnTo>
                          <a:lnTo>
                            <a:pt x="654" y="341"/>
                          </a:lnTo>
                          <a:lnTo>
                            <a:pt x="654" y="411"/>
                          </a:lnTo>
                          <a:lnTo>
                            <a:pt x="655" y="205"/>
                          </a:lnTo>
                          <a:lnTo>
                            <a:pt x="655" y="319"/>
                          </a:lnTo>
                          <a:lnTo>
                            <a:pt x="656" y="422"/>
                          </a:lnTo>
                          <a:lnTo>
                            <a:pt x="656" y="311"/>
                          </a:lnTo>
                          <a:lnTo>
                            <a:pt x="657" y="179"/>
                          </a:lnTo>
                          <a:lnTo>
                            <a:pt x="657" y="314"/>
                          </a:lnTo>
                          <a:lnTo>
                            <a:pt x="657" y="408"/>
                          </a:lnTo>
                          <a:lnTo>
                            <a:pt x="658" y="267"/>
                          </a:lnTo>
                          <a:lnTo>
                            <a:pt x="658" y="193"/>
                          </a:lnTo>
                          <a:lnTo>
                            <a:pt x="658" y="245"/>
                          </a:lnTo>
                          <a:lnTo>
                            <a:pt x="659" y="364"/>
                          </a:lnTo>
                          <a:lnTo>
                            <a:pt x="659" y="432"/>
                          </a:lnTo>
                          <a:lnTo>
                            <a:pt x="659" y="228"/>
                          </a:lnTo>
                          <a:lnTo>
                            <a:pt x="659" y="263"/>
                          </a:lnTo>
                          <a:lnTo>
                            <a:pt x="660" y="341"/>
                          </a:lnTo>
                          <a:lnTo>
                            <a:pt x="660" y="508"/>
                          </a:lnTo>
                          <a:lnTo>
                            <a:pt x="661" y="173"/>
                          </a:lnTo>
                          <a:lnTo>
                            <a:pt x="661" y="244"/>
                          </a:lnTo>
                          <a:lnTo>
                            <a:pt x="661" y="336"/>
                          </a:lnTo>
                          <a:lnTo>
                            <a:pt x="661" y="272"/>
                          </a:lnTo>
                          <a:lnTo>
                            <a:pt x="662" y="310"/>
                          </a:lnTo>
                          <a:lnTo>
                            <a:pt x="662" y="287"/>
                          </a:lnTo>
                          <a:lnTo>
                            <a:pt x="663" y="326"/>
                          </a:lnTo>
                          <a:lnTo>
                            <a:pt x="663" y="295"/>
                          </a:lnTo>
                          <a:lnTo>
                            <a:pt x="663" y="246"/>
                          </a:lnTo>
                          <a:lnTo>
                            <a:pt x="663" y="292"/>
                          </a:lnTo>
                          <a:lnTo>
                            <a:pt x="664" y="242"/>
                          </a:lnTo>
                          <a:lnTo>
                            <a:pt x="664" y="280"/>
                          </a:lnTo>
                          <a:lnTo>
                            <a:pt x="664" y="254"/>
                          </a:lnTo>
                          <a:lnTo>
                            <a:pt x="664" y="305"/>
                          </a:lnTo>
                          <a:lnTo>
                            <a:pt x="665" y="232"/>
                          </a:lnTo>
                          <a:lnTo>
                            <a:pt x="665" y="282"/>
                          </a:lnTo>
                          <a:lnTo>
                            <a:pt x="666" y="332"/>
                          </a:lnTo>
                          <a:lnTo>
                            <a:pt x="666" y="223"/>
                          </a:lnTo>
                          <a:lnTo>
                            <a:pt x="666" y="435"/>
                          </a:lnTo>
                          <a:lnTo>
                            <a:pt x="666" y="253"/>
                          </a:lnTo>
                          <a:lnTo>
                            <a:pt x="666" y="294"/>
                          </a:lnTo>
                          <a:lnTo>
                            <a:pt x="667" y="197"/>
                          </a:lnTo>
                          <a:lnTo>
                            <a:pt x="667" y="206"/>
                          </a:lnTo>
                          <a:lnTo>
                            <a:pt x="668" y="358"/>
                          </a:lnTo>
                          <a:lnTo>
                            <a:pt x="668" y="378"/>
                          </a:lnTo>
                          <a:lnTo>
                            <a:pt x="668" y="237"/>
                          </a:lnTo>
                          <a:lnTo>
                            <a:pt x="669" y="294"/>
                          </a:lnTo>
                          <a:lnTo>
                            <a:pt x="669" y="263"/>
                          </a:lnTo>
                          <a:lnTo>
                            <a:pt x="669" y="291"/>
                          </a:lnTo>
                          <a:lnTo>
                            <a:pt x="669" y="246"/>
                          </a:lnTo>
                          <a:lnTo>
                            <a:pt x="670" y="268"/>
                          </a:lnTo>
                          <a:lnTo>
                            <a:pt x="670" y="297"/>
                          </a:lnTo>
                          <a:lnTo>
                            <a:pt x="670" y="261"/>
                          </a:lnTo>
                          <a:lnTo>
                            <a:pt x="670" y="297"/>
                          </a:lnTo>
                          <a:lnTo>
                            <a:pt x="670" y="288"/>
                          </a:lnTo>
                          <a:lnTo>
                            <a:pt x="671" y="294"/>
                          </a:lnTo>
                          <a:lnTo>
                            <a:pt x="671" y="243"/>
                          </a:lnTo>
                          <a:lnTo>
                            <a:pt x="671" y="314"/>
                          </a:lnTo>
                          <a:lnTo>
                            <a:pt x="671" y="361"/>
                          </a:lnTo>
                          <a:lnTo>
                            <a:pt x="672" y="238"/>
                          </a:lnTo>
                          <a:lnTo>
                            <a:pt x="672" y="289"/>
                          </a:lnTo>
                          <a:lnTo>
                            <a:pt x="672" y="249"/>
                          </a:lnTo>
                          <a:lnTo>
                            <a:pt x="673" y="230"/>
                          </a:lnTo>
                          <a:lnTo>
                            <a:pt x="673" y="309"/>
                          </a:lnTo>
                          <a:lnTo>
                            <a:pt x="673" y="251"/>
                          </a:lnTo>
                          <a:lnTo>
                            <a:pt x="674" y="334"/>
                          </a:lnTo>
                          <a:lnTo>
                            <a:pt x="674" y="356"/>
                          </a:lnTo>
                          <a:lnTo>
                            <a:pt x="674" y="198"/>
                          </a:lnTo>
                          <a:lnTo>
                            <a:pt x="674" y="261"/>
                          </a:lnTo>
                          <a:lnTo>
                            <a:pt x="675" y="318"/>
                          </a:lnTo>
                          <a:lnTo>
                            <a:pt x="675" y="224"/>
                          </a:lnTo>
                          <a:lnTo>
                            <a:pt x="675" y="342"/>
                          </a:lnTo>
                          <a:lnTo>
                            <a:pt x="676" y="267"/>
                          </a:lnTo>
                          <a:lnTo>
                            <a:pt x="676" y="309"/>
                          </a:lnTo>
                          <a:lnTo>
                            <a:pt x="676" y="310"/>
                          </a:lnTo>
                          <a:lnTo>
                            <a:pt x="677" y="244"/>
                          </a:lnTo>
                          <a:lnTo>
                            <a:pt x="677" y="284"/>
                          </a:lnTo>
                          <a:lnTo>
                            <a:pt x="678" y="304"/>
                          </a:lnTo>
                          <a:lnTo>
                            <a:pt x="678" y="199"/>
                          </a:lnTo>
                          <a:lnTo>
                            <a:pt x="678" y="382"/>
                          </a:lnTo>
                          <a:lnTo>
                            <a:pt x="678" y="232"/>
                          </a:lnTo>
                          <a:lnTo>
                            <a:pt x="679" y="300"/>
                          </a:lnTo>
                          <a:lnTo>
                            <a:pt x="679" y="320"/>
                          </a:lnTo>
                          <a:lnTo>
                            <a:pt x="679" y="227"/>
                          </a:lnTo>
                          <a:lnTo>
                            <a:pt x="680" y="239"/>
                          </a:lnTo>
                          <a:lnTo>
                            <a:pt x="680" y="287"/>
                          </a:lnTo>
                          <a:lnTo>
                            <a:pt x="680" y="251"/>
                          </a:lnTo>
                          <a:lnTo>
                            <a:pt x="680" y="320"/>
                          </a:lnTo>
                          <a:lnTo>
                            <a:pt x="681" y="301"/>
                          </a:lnTo>
                          <a:lnTo>
                            <a:pt x="681" y="283"/>
                          </a:lnTo>
                          <a:lnTo>
                            <a:pt x="681" y="371"/>
                          </a:lnTo>
                          <a:lnTo>
                            <a:pt x="681" y="375"/>
                          </a:lnTo>
                          <a:lnTo>
                            <a:pt x="682" y="222"/>
                          </a:lnTo>
                          <a:lnTo>
                            <a:pt x="682" y="295"/>
                          </a:lnTo>
                          <a:lnTo>
                            <a:pt x="683" y="293"/>
                          </a:lnTo>
                          <a:lnTo>
                            <a:pt x="683" y="339"/>
                          </a:lnTo>
                          <a:lnTo>
                            <a:pt x="683" y="399"/>
                          </a:lnTo>
                          <a:lnTo>
                            <a:pt x="684" y="256"/>
                          </a:lnTo>
                          <a:lnTo>
                            <a:pt x="684" y="269"/>
                          </a:lnTo>
                          <a:lnTo>
                            <a:pt x="685" y="300"/>
                          </a:lnTo>
                          <a:lnTo>
                            <a:pt x="685" y="311"/>
                          </a:lnTo>
                          <a:lnTo>
                            <a:pt x="685" y="232"/>
                          </a:lnTo>
                          <a:lnTo>
                            <a:pt x="686" y="297"/>
                          </a:lnTo>
                          <a:lnTo>
                            <a:pt x="686" y="408"/>
                          </a:lnTo>
                          <a:lnTo>
                            <a:pt x="686" y="277"/>
                          </a:lnTo>
                          <a:lnTo>
                            <a:pt x="687" y="259"/>
                          </a:lnTo>
                          <a:lnTo>
                            <a:pt x="687" y="339"/>
                          </a:lnTo>
                          <a:lnTo>
                            <a:pt x="687" y="296"/>
                          </a:lnTo>
                          <a:lnTo>
                            <a:pt x="688" y="266"/>
                          </a:lnTo>
                          <a:lnTo>
                            <a:pt x="688" y="343"/>
                          </a:lnTo>
                          <a:lnTo>
                            <a:pt x="688" y="270"/>
                          </a:lnTo>
                          <a:lnTo>
                            <a:pt x="688" y="235"/>
                          </a:lnTo>
                          <a:lnTo>
                            <a:pt x="689" y="307"/>
                          </a:lnTo>
                          <a:lnTo>
                            <a:pt x="689" y="208"/>
                          </a:lnTo>
                          <a:lnTo>
                            <a:pt x="690" y="311"/>
                          </a:lnTo>
                          <a:lnTo>
                            <a:pt x="690" y="246"/>
                          </a:lnTo>
                          <a:lnTo>
                            <a:pt x="690" y="484"/>
                          </a:lnTo>
                          <a:lnTo>
                            <a:pt x="691" y="375"/>
                          </a:lnTo>
                          <a:lnTo>
                            <a:pt x="691" y="192"/>
                          </a:lnTo>
                          <a:lnTo>
                            <a:pt x="691" y="302"/>
                          </a:lnTo>
                          <a:lnTo>
                            <a:pt x="692" y="307"/>
                          </a:lnTo>
                          <a:lnTo>
                            <a:pt x="692" y="202"/>
                          </a:lnTo>
                          <a:lnTo>
                            <a:pt x="692" y="204"/>
                          </a:lnTo>
                          <a:lnTo>
                            <a:pt x="692" y="264"/>
                          </a:lnTo>
                          <a:lnTo>
                            <a:pt x="693" y="409"/>
                          </a:lnTo>
                          <a:lnTo>
                            <a:pt x="694" y="307"/>
                          </a:lnTo>
                          <a:lnTo>
                            <a:pt x="694" y="350"/>
                          </a:lnTo>
                          <a:lnTo>
                            <a:pt x="694" y="241"/>
                          </a:lnTo>
                          <a:lnTo>
                            <a:pt x="694" y="209"/>
                          </a:lnTo>
                          <a:lnTo>
                            <a:pt x="695" y="289"/>
                          </a:lnTo>
                          <a:lnTo>
                            <a:pt x="695" y="323"/>
                          </a:lnTo>
                          <a:lnTo>
                            <a:pt x="695" y="373"/>
                          </a:lnTo>
                          <a:lnTo>
                            <a:pt x="695" y="222"/>
                          </a:lnTo>
                          <a:lnTo>
                            <a:pt x="696" y="272"/>
                          </a:lnTo>
                          <a:lnTo>
                            <a:pt x="696" y="336"/>
                          </a:lnTo>
                          <a:lnTo>
                            <a:pt x="696" y="521"/>
                          </a:lnTo>
                          <a:lnTo>
                            <a:pt x="697" y="345"/>
                          </a:lnTo>
                          <a:lnTo>
                            <a:pt x="697" y="225"/>
                          </a:lnTo>
                          <a:lnTo>
                            <a:pt x="697" y="249"/>
                          </a:lnTo>
                          <a:lnTo>
                            <a:pt x="698" y="257"/>
                          </a:lnTo>
                          <a:lnTo>
                            <a:pt x="698" y="407"/>
                          </a:lnTo>
                          <a:lnTo>
                            <a:pt x="698" y="317"/>
                          </a:lnTo>
                          <a:lnTo>
                            <a:pt x="698" y="357"/>
                          </a:lnTo>
                          <a:lnTo>
                            <a:pt x="699" y="368"/>
                          </a:lnTo>
                          <a:lnTo>
                            <a:pt x="699" y="274"/>
                          </a:lnTo>
                          <a:lnTo>
                            <a:pt x="699" y="259"/>
                          </a:lnTo>
                          <a:lnTo>
                            <a:pt x="699" y="199"/>
                          </a:lnTo>
                          <a:lnTo>
                            <a:pt x="700" y="417"/>
                          </a:lnTo>
                          <a:lnTo>
                            <a:pt x="700" y="372"/>
                          </a:lnTo>
                          <a:lnTo>
                            <a:pt x="700" y="412"/>
                          </a:lnTo>
                          <a:lnTo>
                            <a:pt x="701" y="238"/>
                          </a:lnTo>
                          <a:lnTo>
                            <a:pt x="701" y="407"/>
                          </a:lnTo>
                          <a:lnTo>
                            <a:pt x="702" y="109"/>
                          </a:lnTo>
                          <a:lnTo>
                            <a:pt x="702" y="197"/>
                          </a:lnTo>
                          <a:lnTo>
                            <a:pt x="702" y="301"/>
                          </a:lnTo>
                          <a:lnTo>
                            <a:pt x="702" y="308"/>
                          </a:lnTo>
                          <a:lnTo>
                            <a:pt x="703" y="377"/>
                          </a:lnTo>
                          <a:lnTo>
                            <a:pt x="703" y="335"/>
                          </a:lnTo>
                          <a:lnTo>
                            <a:pt x="704" y="267"/>
                          </a:lnTo>
                          <a:lnTo>
                            <a:pt x="704" y="303"/>
                          </a:lnTo>
                          <a:lnTo>
                            <a:pt x="704" y="445"/>
                          </a:lnTo>
                          <a:lnTo>
                            <a:pt x="705" y="215"/>
                          </a:lnTo>
                          <a:lnTo>
                            <a:pt x="705" y="188"/>
                          </a:lnTo>
                          <a:lnTo>
                            <a:pt x="706" y="268"/>
                          </a:lnTo>
                          <a:lnTo>
                            <a:pt x="706" y="249"/>
                          </a:lnTo>
                          <a:lnTo>
                            <a:pt x="707" y="312"/>
                          </a:lnTo>
                          <a:lnTo>
                            <a:pt x="707" y="342"/>
                          </a:lnTo>
                          <a:lnTo>
                            <a:pt x="707" y="343"/>
                          </a:lnTo>
                          <a:lnTo>
                            <a:pt x="708" y="323"/>
                          </a:lnTo>
                          <a:lnTo>
                            <a:pt x="708" y="292"/>
                          </a:lnTo>
                          <a:lnTo>
                            <a:pt x="708" y="226"/>
                          </a:lnTo>
                          <a:lnTo>
                            <a:pt x="708" y="250"/>
                          </a:lnTo>
                          <a:lnTo>
                            <a:pt x="709" y="239"/>
                          </a:lnTo>
                          <a:lnTo>
                            <a:pt x="709" y="263"/>
                          </a:lnTo>
                          <a:lnTo>
                            <a:pt x="709" y="291"/>
                          </a:lnTo>
                          <a:lnTo>
                            <a:pt x="710" y="325"/>
                          </a:lnTo>
                          <a:lnTo>
                            <a:pt x="710" y="248"/>
                          </a:lnTo>
                          <a:lnTo>
                            <a:pt x="710" y="230"/>
                          </a:lnTo>
                          <a:lnTo>
                            <a:pt x="711" y="195"/>
                          </a:lnTo>
                          <a:lnTo>
                            <a:pt x="711" y="281"/>
                          </a:lnTo>
                          <a:lnTo>
                            <a:pt x="711" y="312"/>
                          </a:lnTo>
                          <a:lnTo>
                            <a:pt x="711" y="298"/>
                          </a:lnTo>
                          <a:lnTo>
                            <a:pt x="712" y="327"/>
                          </a:lnTo>
                          <a:lnTo>
                            <a:pt x="712" y="274"/>
                          </a:lnTo>
                          <a:lnTo>
                            <a:pt x="712" y="197"/>
                          </a:lnTo>
                          <a:lnTo>
                            <a:pt x="713" y="276"/>
                          </a:lnTo>
                          <a:lnTo>
                            <a:pt x="713" y="347"/>
                          </a:lnTo>
                          <a:lnTo>
                            <a:pt x="713" y="300"/>
                          </a:lnTo>
                          <a:lnTo>
                            <a:pt x="714" y="223"/>
                          </a:lnTo>
                          <a:lnTo>
                            <a:pt x="714" y="320"/>
                          </a:lnTo>
                          <a:lnTo>
                            <a:pt x="714" y="219"/>
                          </a:lnTo>
                          <a:lnTo>
                            <a:pt x="715" y="239"/>
                          </a:lnTo>
                          <a:lnTo>
                            <a:pt x="715" y="204"/>
                          </a:lnTo>
                          <a:lnTo>
                            <a:pt x="715" y="333"/>
                          </a:lnTo>
                          <a:lnTo>
                            <a:pt x="716" y="245"/>
                          </a:lnTo>
                          <a:lnTo>
                            <a:pt x="716" y="284"/>
                          </a:lnTo>
                          <a:lnTo>
                            <a:pt x="716" y="327"/>
                          </a:lnTo>
                          <a:lnTo>
                            <a:pt x="716" y="341"/>
                          </a:lnTo>
                          <a:lnTo>
                            <a:pt x="717" y="190"/>
                          </a:lnTo>
                          <a:lnTo>
                            <a:pt x="717" y="234"/>
                          </a:lnTo>
                          <a:lnTo>
                            <a:pt x="718" y="304"/>
                          </a:lnTo>
                          <a:lnTo>
                            <a:pt x="718" y="283"/>
                          </a:lnTo>
                          <a:lnTo>
                            <a:pt x="718" y="276"/>
                          </a:lnTo>
                          <a:lnTo>
                            <a:pt x="718" y="341"/>
                          </a:lnTo>
                          <a:lnTo>
                            <a:pt x="718" y="240"/>
                          </a:lnTo>
                          <a:lnTo>
                            <a:pt x="719" y="252"/>
                          </a:lnTo>
                          <a:lnTo>
                            <a:pt x="719" y="240"/>
                          </a:lnTo>
                          <a:lnTo>
                            <a:pt x="719" y="329"/>
                          </a:lnTo>
                          <a:lnTo>
                            <a:pt x="720" y="342"/>
                          </a:lnTo>
                          <a:lnTo>
                            <a:pt x="720" y="266"/>
                          </a:lnTo>
                          <a:lnTo>
                            <a:pt x="720" y="247"/>
                          </a:lnTo>
                          <a:lnTo>
                            <a:pt x="721" y="541"/>
                          </a:lnTo>
                          <a:lnTo>
                            <a:pt x="721" y="443"/>
                          </a:lnTo>
                          <a:lnTo>
                            <a:pt x="722" y="186"/>
                          </a:lnTo>
                          <a:lnTo>
                            <a:pt x="722" y="412"/>
                          </a:lnTo>
                          <a:lnTo>
                            <a:pt x="723" y="111"/>
                          </a:lnTo>
                          <a:lnTo>
                            <a:pt x="723" y="369"/>
                          </a:lnTo>
                          <a:lnTo>
                            <a:pt x="723" y="290"/>
                          </a:lnTo>
                          <a:lnTo>
                            <a:pt x="723" y="390"/>
                          </a:lnTo>
                          <a:lnTo>
                            <a:pt x="723" y="373"/>
                          </a:lnTo>
                          <a:lnTo>
                            <a:pt x="724" y="313"/>
                          </a:lnTo>
                          <a:lnTo>
                            <a:pt x="725" y="238"/>
                          </a:lnTo>
                          <a:lnTo>
                            <a:pt x="725" y="244"/>
                          </a:lnTo>
                          <a:lnTo>
                            <a:pt x="725" y="480"/>
                          </a:lnTo>
                          <a:lnTo>
                            <a:pt x="725" y="411"/>
                          </a:lnTo>
                          <a:lnTo>
                            <a:pt x="726" y="318"/>
                          </a:lnTo>
                          <a:lnTo>
                            <a:pt x="726" y="223"/>
                          </a:lnTo>
                          <a:lnTo>
                            <a:pt x="726" y="397"/>
                          </a:lnTo>
                          <a:lnTo>
                            <a:pt x="726" y="383"/>
                          </a:lnTo>
                          <a:lnTo>
                            <a:pt x="727" y="390"/>
                          </a:lnTo>
                          <a:lnTo>
                            <a:pt x="727" y="629"/>
                          </a:lnTo>
                          <a:lnTo>
                            <a:pt x="727" y="288"/>
                          </a:lnTo>
                          <a:lnTo>
                            <a:pt x="727" y="341"/>
                          </a:lnTo>
                          <a:lnTo>
                            <a:pt x="728" y="225"/>
                          </a:lnTo>
                          <a:lnTo>
                            <a:pt x="728" y="189"/>
                          </a:lnTo>
                          <a:lnTo>
                            <a:pt x="729" y="379"/>
                          </a:lnTo>
                          <a:lnTo>
                            <a:pt x="729" y="493"/>
                          </a:lnTo>
                          <a:lnTo>
                            <a:pt x="730" y="312"/>
                          </a:lnTo>
                          <a:lnTo>
                            <a:pt x="730" y="307"/>
                          </a:lnTo>
                          <a:lnTo>
                            <a:pt x="730" y="228"/>
                          </a:lnTo>
                          <a:lnTo>
                            <a:pt x="731" y="290"/>
                          </a:lnTo>
                          <a:lnTo>
                            <a:pt x="731" y="273"/>
                          </a:lnTo>
                          <a:lnTo>
                            <a:pt x="731" y="373"/>
                          </a:lnTo>
                          <a:lnTo>
                            <a:pt x="732" y="346"/>
                          </a:lnTo>
                          <a:lnTo>
                            <a:pt x="732" y="268"/>
                          </a:lnTo>
                          <a:lnTo>
                            <a:pt x="732" y="243"/>
                          </a:lnTo>
                          <a:lnTo>
                            <a:pt x="733" y="312"/>
                          </a:lnTo>
                          <a:lnTo>
                            <a:pt x="733" y="314"/>
                          </a:lnTo>
                          <a:lnTo>
                            <a:pt x="733" y="250"/>
                          </a:lnTo>
                          <a:lnTo>
                            <a:pt x="734" y="289"/>
                          </a:lnTo>
                          <a:lnTo>
                            <a:pt x="734" y="236"/>
                          </a:lnTo>
                          <a:lnTo>
                            <a:pt x="734" y="406"/>
                          </a:lnTo>
                          <a:lnTo>
                            <a:pt x="735" y="326"/>
                          </a:lnTo>
                          <a:lnTo>
                            <a:pt x="735" y="243"/>
                          </a:lnTo>
                          <a:lnTo>
                            <a:pt x="735" y="207"/>
                          </a:lnTo>
                          <a:lnTo>
                            <a:pt x="735" y="313"/>
                          </a:lnTo>
                          <a:lnTo>
                            <a:pt x="736" y="259"/>
                          </a:lnTo>
                          <a:lnTo>
                            <a:pt x="736" y="339"/>
                          </a:lnTo>
                          <a:lnTo>
                            <a:pt x="736" y="226"/>
                          </a:lnTo>
                          <a:lnTo>
                            <a:pt x="736" y="371"/>
                          </a:lnTo>
                          <a:lnTo>
                            <a:pt x="737" y="435"/>
                          </a:lnTo>
                          <a:lnTo>
                            <a:pt x="737" y="122"/>
                          </a:lnTo>
                          <a:lnTo>
                            <a:pt x="737" y="198"/>
                          </a:lnTo>
                          <a:lnTo>
                            <a:pt x="738" y="432"/>
                          </a:lnTo>
                          <a:lnTo>
                            <a:pt x="738" y="239"/>
                          </a:lnTo>
                          <a:lnTo>
                            <a:pt x="739" y="299"/>
                          </a:lnTo>
                          <a:lnTo>
                            <a:pt x="739" y="329"/>
                          </a:lnTo>
                          <a:lnTo>
                            <a:pt x="739" y="304"/>
                          </a:lnTo>
                          <a:lnTo>
                            <a:pt x="739" y="305"/>
                          </a:lnTo>
                          <a:lnTo>
                            <a:pt x="739" y="195"/>
                          </a:lnTo>
                          <a:lnTo>
                            <a:pt x="740" y="406"/>
                          </a:lnTo>
                          <a:lnTo>
                            <a:pt x="740" y="281"/>
                          </a:lnTo>
                          <a:lnTo>
                            <a:pt x="740" y="454"/>
                          </a:lnTo>
                          <a:lnTo>
                            <a:pt x="741" y="313"/>
                          </a:lnTo>
                          <a:lnTo>
                            <a:pt x="741" y="263"/>
                          </a:lnTo>
                          <a:lnTo>
                            <a:pt x="741" y="210"/>
                          </a:lnTo>
                          <a:lnTo>
                            <a:pt x="742" y="243"/>
                          </a:lnTo>
                          <a:lnTo>
                            <a:pt x="742" y="380"/>
                          </a:lnTo>
                          <a:lnTo>
                            <a:pt x="743" y="326"/>
                          </a:lnTo>
                          <a:lnTo>
                            <a:pt x="743" y="369"/>
                          </a:lnTo>
                          <a:lnTo>
                            <a:pt x="743" y="228"/>
                          </a:lnTo>
                          <a:lnTo>
                            <a:pt x="743" y="251"/>
                          </a:lnTo>
                          <a:lnTo>
                            <a:pt x="743" y="306"/>
                          </a:lnTo>
                          <a:lnTo>
                            <a:pt x="744" y="235"/>
                          </a:lnTo>
                          <a:lnTo>
                            <a:pt x="744" y="239"/>
                          </a:lnTo>
                          <a:lnTo>
                            <a:pt x="744" y="459"/>
                          </a:lnTo>
                          <a:lnTo>
                            <a:pt x="744" y="223"/>
                          </a:lnTo>
                          <a:lnTo>
                            <a:pt x="745" y="442"/>
                          </a:lnTo>
                          <a:lnTo>
                            <a:pt x="745" y="364"/>
                          </a:lnTo>
                          <a:lnTo>
                            <a:pt x="745" y="190"/>
                          </a:lnTo>
                          <a:lnTo>
                            <a:pt x="746" y="247"/>
                          </a:lnTo>
                          <a:lnTo>
                            <a:pt x="746" y="151"/>
                          </a:lnTo>
                          <a:lnTo>
                            <a:pt x="747" y="320"/>
                          </a:lnTo>
                          <a:lnTo>
                            <a:pt x="747" y="311"/>
                          </a:lnTo>
                          <a:lnTo>
                            <a:pt x="747" y="272"/>
                          </a:lnTo>
                          <a:lnTo>
                            <a:pt x="747" y="450"/>
                          </a:lnTo>
                          <a:lnTo>
                            <a:pt x="747" y="324"/>
                          </a:lnTo>
                          <a:lnTo>
                            <a:pt x="748" y="297"/>
                          </a:lnTo>
                          <a:lnTo>
                            <a:pt x="748" y="167"/>
                          </a:lnTo>
                          <a:lnTo>
                            <a:pt x="748" y="269"/>
                          </a:lnTo>
                          <a:lnTo>
                            <a:pt x="749" y="335"/>
                          </a:lnTo>
                          <a:lnTo>
                            <a:pt x="749" y="196"/>
                          </a:lnTo>
                          <a:lnTo>
                            <a:pt x="749" y="281"/>
                          </a:lnTo>
                          <a:lnTo>
                            <a:pt x="750" y="283"/>
                          </a:lnTo>
                          <a:lnTo>
                            <a:pt x="750" y="204"/>
                          </a:lnTo>
                          <a:lnTo>
                            <a:pt x="750" y="392"/>
                          </a:lnTo>
                          <a:lnTo>
                            <a:pt x="751" y="239"/>
                          </a:lnTo>
                          <a:lnTo>
                            <a:pt x="751" y="222"/>
                          </a:lnTo>
                          <a:lnTo>
                            <a:pt x="751" y="294"/>
                          </a:lnTo>
                          <a:lnTo>
                            <a:pt x="751" y="273"/>
                          </a:lnTo>
                          <a:lnTo>
                            <a:pt x="752" y="338"/>
                          </a:lnTo>
                          <a:lnTo>
                            <a:pt x="752" y="260"/>
                          </a:lnTo>
                          <a:lnTo>
                            <a:pt x="753" y="282"/>
                          </a:lnTo>
                          <a:lnTo>
                            <a:pt x="753" y="267"/>
                          </a:lnTo>
                          <a:lnTo>
                            <a:pt x="753" y="346"/>
                          </a:lnTo>
                          <a:lnTo>
                            <a:pt x="754" y="267"/>
                          </a:lnTo>
                          <a:lnTo>
                            <a:pt x="754" y="301"/>
                          </a:lnTo>
                          <a:lnTo>
                            <a:pt x="754" y="296"/>
                          </a:lnTo>
                          <a:lnTo>
                            <a:pt x="754" y="300"/>
                          </a:lnTo>
                          <a:lnTo>
                            <a:pt x="755" y="245"/>
                          </a:lnTo>
                          <a:lnTo>
                            <a:pt x="755" y="323"/>
                          </a:lnTo>
                          <a:lnTo>
                            <a:pt x="755" y="248"/>
                          </a:lnTo>
                          <a:lnTo>
                            <a:pt x="756" y="247"/>
                          </a:lnTo>
                          <a:lnTo>
                            <a:pt x="756" y="248"/>
                          </a:lnTo>
                          <a:lnTo>
                            <a:pt x="756" y="280"/>
                          </a:lnTo>
                          <a:lnTo>
                            <a:pt x="757" y="216"/>
                          </a:lnTo>
                          <a:lnTo>
                            <a:pt x="757" y="245"/>
                          </a:lnTo>
                          <a:lnTo>
                            <a:pt x="757" y="253"/>
                          </a:lnTo>
                          <a:lnTo>
                            <a:pt x="757" y="302"/>
                          </a:lnTo>
                          <a:lnTo>
                            <a:pt x="758" y="280"/>
                          </a:lnTo>
                          <a:lnTo>
                            <a:pt x="758" y="253"/>
                          </a:lnTo>
                          <a:lnTo>
                            <a:pt x="758" y="363"/>
                          </a:lnTo>
                          <a:lnTo>
                            <a:pt x="758" y="339"/>
                          </a:lnTo>
                          <a:lnTo>
                            <a:pt x="759" y="213"/>
                          </a:lnTo>
                          <a:lnTo>
                            <a:pt x="759" y="330"/>
                          </a:lnTo>
                          <a:lnTo>
                            <a:pt x="759" y="252"/>
                          </a:lnTo>
                          <a:lnTo>
                            <a:pt x="760" y="256"/>
                          </a:lnTo>
                          <a:lnTo>
                            <a:pt x="760" y="217"/>
                          </a:lnTo>
                          <a:lnTo>
                            <a:pt x="760" y="298"/>
                          </a:lnTo>
                          <a:lnTo>
                            <a:pt x="760" y="334"/>
                          </a:lnTo>
                          <a:lnTo>
                            <a:pt x="761" y="356"/>
                          </a:lnTo>
                          <a:lnTo>
                            <a:pt x="761" y="239"/>
                          </a:lnTo>
                          <a:lnTo>
                            <a:pt x="761" y="302"/>
                          </a:lnTo>
                          <a:lnTo>
                            <a:pt x="762" y="186"/>
                          </a:lnTo>
                          <a:lnTo>
                            <a:pt x="762" y="222"/>
                          </a:lnTo>
                          <a:lnTo>
                            <a:pt x="763" y="302"/>
                          </a:lnTo>
                          <a:lnTo>
                            <a:pt x="763" y="274"/>
                          </a:lnTo>
                          <a:lnTo>
                            <a:pt x="763" y="237"/>
                          </a:lnTo>
                          <a:lnTo>
                            <a:pt x="763" y="408"/>
                          </a:lnTo>
                          <a:lnTo>
                            <a:pt x="764" y="298"/>
                          </a:lnTo>
                          <a:lnTo>
                            <a:pt x="764" y="180"/>
                          </a:lnTo>
                          <a:lnTo>
                            <a:pt x="764" y="275"/>
                          </a:lnTo>
                          <a:lnTo>
                            <a:pt x="765" y="209"/>
                          </a:lnTo>
                          <a:lnTo>
                            <a:pt x="765" y="338"/>
                          </a:lnTo>
                          <a:lnTo>
                            <a:pt x="765" y="338"/>
                          </a:lnTo>
                          <a:lnTo>
                            <a:pt x="766" y="196"/>
                          </a:lnTo>
                          <a:lnTo>
                            <a:pt x="766" y="249"/>
                          </a:lnTo>
                          <a:lnTo>
                            <a:pt x="767" y="332"/>
                          </a:lnTo>
                          <a:lnTo>
                            <a:pt x="767" y="323"/>
                          </a:lnTo>
                          <a:lnTo>
                            <a:pt x="767" y="295"/>
                          </a:lnTo>
                          <a:lnTo>
                            <a:pt x="767" y="240"/>
                          </a:lnTo>
                          <a:lnTo>
                            <a:pt x="768" y="264"/>
                          </a:lnTo>
                          <a:lnTo>
                            <a:pt x="768" y="236"/>
                          </a:lnTo>
                          <a:lnTo>
                            <a:pt x="768" y="220"/>
                          </a:lnTo>
                          <a:lnTo>
                            <a:pt x="769" y="295"/>
                          </a:lnTo>
                          <a:lnTo>
                            <a:pt x="769" y="312"/>
                          </a:lnTo>
                          <a:lnTo>
                            <a:pt x="769" y="300"/>
                          </a:lnTo>
                          <a:lnTo>
                            <a:pt x="770" y="315"/>
                          </a:lnTo>
                          <a:lnTo>
                            <a:pt x="770" y="235"/>
                          </a:lnTo>
                          <a:lnTo>
                            <a:pt x="770" y="207"/>
                          </a:lnTo>
                          <a:lnTo>
                            <a:pt x="770" y="216"/>
                          </a:lnTo>
                          <a:lnTo>
                            <a:pt x="771" y="252"/>
                          </a:lnTo>
                          <a:lnTo>
                            <a:pt x="771" y="363"/>
                          </a:lnTo>
                          <a:lnTo>
                            <a:pt x="771" y="276"/>
                          </a:lnTo>
                          <a:lnTo>
                            <a:pt x="772" y="236"/>
                          </a:lnTo>
                          <a:lnTo>
                            <a:pt x="772" y="239"/>
                          </a:lnTo>
                          <a:lnTo>
                            <a:pt x="772" y="265"/>
                          </a:lnTo>
                          <a:lnTo>
                            <a:pt x="773" y="245"/>
                          </a:lnTo>
                          <a:lnTo>
                            <a:pt x="773" y="221"/>
                          </a:lnTo>
                          <a:lnTo>
                            <a:pt x="773" y="220"/>
                          </a:lnTo>
                          <a:lnTo>
                            <a:pt x="774" y="301"/>
                          </a:lnTo>
                          <a:lnTo>
                            <a:pt x="774" y="277"/>
                          </a:lnTo>
                          <a:lnTo>
                            <a:pt x="774" y="267"/>
                          </a:lnTo>
                          <a:lnTo>
                            <a:pt x="774" y="236"/>
                          </a:lnTo>
                          <a:lnTo>
                            <a:pt x="775" y="250"/>
                          </a:lnTo>
                          <a:lnTo>
                            <a:pt x="775" y="343"/>
                          </a:lnTo>
                          <a:lnTo>
                            <a:pt x="775" y="238"/>
                          </a:lnTo>
                          <a:lnTo>
                            <a:pt x="776" y="230"/>
                          </a:lnTo>
                          <a:lnTo>
                            <a:pt x="776" y="328"/>
                          </a:lnTo>
                          <a:lnTo>
                            <a:pt x="776" y="177"/>
                          </a:lnTo>
                          <a:lnTo>
                            <a:pt x="777" y="253"/>
                          </a:lnTo>
                          <a:lnTo>
                            <a:pt x="777" y="374"/>
                          </a:lnTo>
                          <a:lnTo>
                            <a:pt x="777" y="324"/>
                          </a:lnTo>
                          <a:lnTo>
                            <a:pt x="778" y="218"/>
                          </a:lnTo>
                          <a:lnTo>
                            <a:pt x="778" y="225"/>
                          </a:lnTo>
                          <a:lnTo>
                            <a:pt x="778" y="376"/>
                          </a:lnTo>
                          <a:lnTo>
                            <a:pt x="779" y="215"/>
                          </a:lnTo>
                          <a:lnTo>
                            <a:pt x="779" y="216"/>
                          </a:lnTo>
                          <a:lnTo>
                            <a:pt x="779" y="199"/>
                          </a:lnTo>
                          <a:lnTo>
                            <a:pt x="780" y="251"/>
                          </a:lnTo>
                          <a:lnTo>
                            <a:pt x="780" y="328"/>
                          </a:lnTo>
                          <a:lnTo>
                            <a:pt x="781" y="253"/>
                          </a:lnTo>
                          <a:lnTo>
                            <a:pt x="781" y="305"/>
                          </a:lnTo>
                          <a:lnTo>
                            <a:pt x="781" y="269"/>
                          </a:lnTo>
                          <a:lnTo>
                            <a:pt x="781" y="319"/>
                          </a:lnTo>
                          <a:lnTo>
                            <a:pt x="782" y="230"/>
                          </a:lnTo>
                          <a:lnTo>
                            <a:pt x="782" y="359"/>
                          </a:lnTo>
                          <a:lnTo>
                            <a:pt x="782" y="310"/>
                          </a:lnTo>
                          <a:lnTo>
                            <a:pt x="783" y="385"/>
                          </a:lnTo>
                          <a:lnTo>
                            <a:pt x="783" y="266"/>
                          </a:lnTo>
                          <a:lnTo>
                            <a:pt x="783" y="251"/>
                          </a:lnTo>
                          <a:lnTo>
                            <a:pt x="784" y="207"/>
                          </a:lnTo>
                          <a:lnTo>
                            <a:pt x="784" y="236"/>
                          </a:lnTo>
                          <a:lnTo>
                            <a:pt x="784" y="278"/>
                          </a:lnTo>
                          <a:lnTo>
                            <a:pt x="785" y="301"/>
                          </a:lnTo>
                          <a:lnTo>
                            <a:pt x="785" y="290"/>
                          </a:lnTo>
                          <a:lnTo>
                            <a:pt x="785" y="305"/>
                          </a:lnTo>
                          <a:lnTo>
                            <a:pt x="786" y="221"/>
                          </a:lnTo>
                          <a:lnTo>
                            <a:pt x="786" y="240"/>
                          </a:lnTo>
                          <a:lnTo>
                            <a:pt x="786" y="308"/>
                          </a:lnTo>
                          <a:lnTo>
                            <a:pt x="787" y="293"/>
                          </a:lnTo>
                          <a:lnTo>
                            <a:pt x="787" y="226"/>
                          </a:lnTo>
                          <a:lnTo>
                            <a:pt x="787" y="253"/>
                          </a:lnTo>
                          <a:lnTo>
                            <a:pt x="788" y="219"/>
                          </a:lnTo>
                          <a:lnTo>
                            <a:pt x="788" y="224"/>
                          </a:lnTo>
                          <a:lnTo>
                            <a:pt x="788" y="323"/>
                          </a:lnTo>
                          <a:lnTo>
                            <a:pt x="789" y="192"/>
                          </a:lnTo>
                          <a:lnTo>
                            <a:pt x="789" y="232"/>
                          </a:lnTo>
                          <a:lnTo>
                            <a:pt x="790" y="229"/>
                          </a:lnTo>
                          <a:lnTo>
                            <a:pt x="790" y="275"/>
                          </a:lnTo>
                          <a:lnTo>
                            <a:pt x="790" y="302"/>
                          </a:lnTo>
                          <a:lnTo>
                            <a:pt x="791" y="272"/>
                          </a:lnTo>
                          <a:lnTo>
                            <a:pt x="791" y="321"/>
                          </a:lnTo>
                          <a:lnTo>
                            <a:pt x="791" y="322"/>
                          </a:lnTo>
                          <a:lnTo>
                            <a:pt x="791" y="279"/>
                          </a:lnTo>
                          <a:lnTo>
                            <a:pt x="792" y="289"/>
                          </a:lnTo>
                          <a:lnTo>
                            <a:pt x="792" y="225"/>
                          </a:lnTo>
                          <a:lnTo>
                            <a:pt x="792" y="334"/>
                          </a:lnTo>
                          <a:lnTo>
                            <a:pt x="792" y="287"/>
                          </a:lnTo>
                          <a:lnTo>
                            <a:pt x="793" y="297"/>
                          </a:lnTo>
                          <a:lnTo>
                            <a:pt x="793" y="316"/>
                          </a:lnTo>
                          <a:lnTo>
                            <a:pt x="793" y="247"/>
                          </a:lnTo>
                          <a:lnTo>
                            <a:pt x="793" y="331"/>
                          </a:lnTo>
                          <a:lnTo>
                            <a:pt x="794" y="205"/>
                          </a:lnTo>
                          <a:lnTo>
                            <a:pt x="794" y="249"/>
                          </a:lnTo>
                          <a:lnTo>
                            <a:pt x="794" y="334"/>
                          </a:lnTo>
                          <a:lnTo>
                            <a:pt x="795" y="226"/>
                          </a:lnTo>
                          <a:lnTo>
                            <a:pt x="795" y="196"/>
                          </a:lnTo>
                          <a:lnTo>
                            <a:pt x="796" y="261"/>
                          </a:lnTo>
                          <a:lnTo>
                            <a:pt x="796" y="284"/>
                          </a:lnTo>
                          <a:lnTo>
                            <a:pt x="796" y="246"/>
                          </a:lnTo>
                          <a:lnTo>
                            <a:pt x="797" y="332"/>
                          </a:lnTo>
                          <a:lnTo>
                            <a:pt x="797" y="247"/>
                          </a:lnTo>
                          <a:lnTo>
                            <a:pt x="798" y="264"/>
                          </a:lnTo>
                          <a:lnTo>
                            <a:pt x="798" y="288"/>
                          </a:lnTo>
                          <a:lnTo>
                            <a:pt x="798" y="230"/>
                          </a:lnTo>
                          <a:lnTo>
                            <a:pt x="798" y="250"/>
                          </a:lnTo>
                          <a:lnTo>
                            <a:pt x="799" y="224"/>
                          </a:lnTo>
                          <a:lnTo>
                            <a:pt x="799" y="326"/>
                          </a:lnTo>
                          <a:lnTo>
                            <a:pt x="799" y="276"/>
                          </a:lnTo>
                          <a:lnTo>
                            <a:pt x="800" y="327"/>
                          </a:lnTo>
                          <a:lnTo>
                            <a:pt x="800" y="357"/>
                          </a:lnTo>
                          <a:lnTo>
                            <a:pt x="800" y="297"/>
                          </a:lnTo>
                          <a:lnTo>
                            <a:pt x="801" y="243"/>
                          </a:lnTo>
                          <a:lnTo>
                            <a:pt x="801" y="236"/>
                          </a:lnTo>
                          <a:lnTo>
                            <a:pt x="802" y="325"/>
                          </a:lnTo>
                          <a:lnTo>
                            <a:pt x="802" y="292"/>
                          </a:lnTo>
                          <a:lnTo>
                            <a:pt x="802" y="265"/>
                          </a:lnTo>
                          <a:lnTo>
                            <a:pt x="803" y="305"/>
                          </a:lnTo>
                          <a:lnTo>
                            <a:pt x="803" y="287"/>
                          </a:lnTo>
                          <a:lnTo>
                            <a:pt x="803" y="198"/>
                          </a:lnTo>
                          <a:lnTo>
                            <a:pt x="803" y="263"/>
                          </a:lnTo>
                          <a:lnTo>
                            <a:pt x="804" y="300"/>
                          </a:lnTo>
                          <a:lnTo>
                            <a:pt x="804" y="408"/>
                          </a:lnTo>
                          <a:lnTo>
                            <a:pt x="804" y="203"/>
                          </a:lnTo>
                          <a:lnTo>
                            <a:pt x="805" y="232"/>
                          </a:lnTo>
                          <a:lnTo>
                            <a:pt x="805" y="298"/>
                          </a:lnTo>
                          <a:lnTo>
                            <a:pt x="805" y="282"/>
                          </a:lnTo>
                          <a:lnTo>
                            <a:pt x="805" y="193"/>
                          </a:lnTo>
                          <a:lnTo>
                            <a:pt x="806" y="259"/>
                          </a:lnTo>
                          <a:lnTo>
                            <a:pt x="806" y="383"/>
                          </a:lnTo>
                          <a:lnTo>
                            <a:pt x="806" y="390"/>
                          </a:lnTo>
                          <a:lnTo>
                            <a:pt x="807" y="191"/>
                          </a:lnTo>
                          <a:lnTo>
                            <a:pt x="807" y="224"/>
                          </a:lnTo>
                          <a:lnTo>
                            <a:pt x="807" y="199"/>
                          </a:lnTo>
                          <a:lnTo>
                            <a:pt x="808" y="268"/>
                          </a:lnTo>
                          <a:lnTo>
                            <a:pt x="808" y="253"/>
                          </a:lnTo>
                          <a:lnTo>
                            <a:pt x="808" y="366"/>
                          </a:lnTo>
                          <a:lnTo>
                            <a:pt x="809" y="328"/>
                          </a:lnTo>
                          <a:lnTo>
                            <a:pt x="809" y="214"/>
                          </a:lnTo>
                          <a:lnTo>
                            <a:pt x="809" y="220"/>
                          </a:lnTo>
                          <a:lnTo>
                            <a:pt x="810" y="227"/>
                          </a:lnTo>
                          <a:lnTo>
                            <a:pt x="810" y="209"/>
                          </a:lnTo>
                          <a:lnTo>
                            <a:pt x="810" y="303"/>
                          </a:lnTo>
                          <a:lnTo>
                            <a:pt x="810" y="364"/>
                          </a:lnTo>
                          <a:lnTo>
                            <a:pt x="811" y="232"/>
                          </a:lnTo>
                          <a:lnTo>
                            <a:pt x="811" y="326"/>
                          </a:lnTo>
                          <a:lnTo>
                            <a:pt x="812" y="392"/>
                          </a:lnTo>
                          <a:lnTo>
                            <a:pt x="812" y="185"/>
                          </a:lnTo>
                          <a:lnTo>
                            <a:pt x="812" y="208"/>
                          </a:lnTo>
                          <a:lnTo>
                            <a:pt x="812" y="526"/>
                          </a:lnTo>
                          <a:lnTo>
                            <a:pt x="813" y="281"/>
                          </a:lnTo>
                          <a:lnTo>
                            <a:pt x="813" y="220"/>
                          </a:lnTo>
                          <a:lnTo>
                            <a:pt x="813" y="176"/>
                          </a:lnTo>
                          <a:lnTo>
                            <a:pt x="814" y="257"/>
                          </a:lnTo>
                          <a:lnTo>
                            <a:pt x="814" y="328"/>
                          </a:lnTo>
                          <a:lnTo>
                            <a:pt x="814" y="380"/>
                          </a:lnTo>
                          <a:lnTo>
                            <a:pt x="814" y="356"/>
                          </a:lnTo>
                          <a:lnTo>
                            <a:pt x="815" y="387"/>
                          </a:lnTo>
                          <a:lnTo>
                            <a:pt x="815" y="177"/>
                          </a:lnTo>
                          <a:lnTo>
                            <a:pt x="816" y="198"/>
                          </a:lnTo>
                          <a:lnTo>
                            <a:pt x="816" y="341"/>
                          </a:lnTo>
                          <a:lnTo>
                            <a:pt x="816" y="255"/>
                          </a:lnTo>
                          <a:lnTo>
                            <a:pt x="816" y="308"/>
                          </a:lnTo>
                          <a:lnTo>
                            <a:pt x="817" y="301"/>
                          </a:lnTo>
                          <a:lnTo>
                            <a:pt x="817" y="318"/>
                          </a:lnTo>
                          <a:lnTo>
                            <a:pt x="817" y="394"/>
                          </a:lnTo>
                          <a:lnTo>
                            <a:pt x="818" y="360"/>
                          </a:lnTo>
                          <a:lnTo>
                            <a:pt x="818" y="332"/>
                          </a:lnTo>
                          <a:lnTo>
                            <a:pt x="818" y="236"/>
                          </a:lnTo>
                          <a:lnTo>
                            <a:pt x="819" y="241"/>
                          </a:lnTo>
                          <a:lnTo>
                            <a:pt x="819" y="281"/>
                          </a:lnTo>
                          <a:lnTo>
                            <a:pt x="820" y="353"/>
                          </a:lnTo>
                          <a:lnTo>
                            <a:pt x="820" y="347"/>
                          </a:lnTo>
                          <a:lnTo>
                            <a:pt x="820" y="403"/>
                          </a:lnTo>
                          <a:lnTo>
                            <a:pt x="820" y="210"/>
                          </a:lnTo>
                          <a:lnTo>
                            <a:pt x="821" y="349"/>
                          </a:lnTo>
                          <a:lnTo>
                            <a:pt x="821" y="357"/>
                          </a:lnTo>
                          <a:lnTo>
                            <a:pt x="821" y="274"/>
                          </a:lnTo>
                          <a:lnTo>
                            <a:pt x="821" y="236"/>
                          </a:lnTo>
                          <a:lnTo>
                            <a:pt x="822" y="285"/>
                          </a:lnTo>
                          <a:lnTo>
                            <a:pt x="822" y="277"/>
                          </a:lnTo>
                          <a:lnTo>
                            <a:pt x="822" y="233"/>
                          </a:lnTo>
                          <a:lnTo>
                            <a:pt x="823" y="411"/>
                          </a:lnTo>
                          <a:lnTo>
                            <a:pt x="823" y="335"/>
                          </a:lnTo>
                          <a:lnTo>
                            <a:pt x="823" y="246"/>
                          </a:lnTo>
                          <a:lnTo>
                            <a:pt x="824" y="254"/>
                          </a:lnTo>
                          <a:lnTo>
                            <a:pt x="824" y="229"/>
                          </a:lnTo>
                          <a:lnTo>
                            <a:pt x="824" y="264"/>
                          </a:lnTo>
                          <a:lnTo>
                            <a:pt x="824" y="406"/>
                          </a:lnTo>
                          <a:lnTo>
                            <a:pt x="825" y="365"/>
                          </a:lnTo>
                          <a:lnTo>
                            <a:pt x="825" y="388"/>
                          </a:lnTo>
                          <a:lnTo>
                            <a:pt x="826" y="309"/>
                          </a:lnTo>
                          <a:lnTo>
                            <a:pt x="826" y="186"/>
                          </a:lnTo>
                          <a:lnTo>
                            <a:pt x="826" y="287"/>
                          </a:lnTo>
                          <a:lnTo>
                            <a:pt x="827" y="337"/>
                          </a:lnTo>
                          <a:lnTo>
                            <a:pt x="827" y="293"/>
                          </a:lnTo>
                          <a:lnTo>
                            <a:pt x="827" y="333"/>
                          </a:lnTo>
                          <a:lnTo>
                            <a:pt x="827" y="313"/>
                          </a:lnTo>
                          <a:lnTo>
                            <a:pt x="828" y="260"/>
                          </a:lnTo>
                          <a:lnTo>
                            <a:pt x="828" y="263"/>
                          </a:lnTo>
                          <a:lnTo>
                            <a:pt x="829" y="319"/>
                          </a:lnTo>
                          <a:lnTo>
                            <a:pt x="829" y="292"/>
                          </a:lnTo>
                          <a:lnTo>
                            <a:pt x="829" y="287"/>
                          </a:lnTo>
                          <a:lnTo>
                            <a:pt x="829" y="235"/>
                          </a:lnTo>
                          <a:lnTo>
                            <a:pt x="830" y="350"/>
                          </a:lnTo>
                          <a:lnTo>
                            <a:pt x="830" y="347"/>
                          </a:lnTo>
                          <a:lnTo>
                            <a:pt x="830" y="380"/>
                          </a:lnTo>
                          <a:lnTo>
                            <a:pt x="830" y="251"/>
                          </a:lnTo>
                          <a:lnTo>
                            <a:pt x="831" y="257"/>
                          </a:lnTo>
                          <a:lnTo>
                            <a:pt x="831" y="313"/>
                          </a:lnTo>
                          <a:lnTo>
                            <a:pt x="831" y="338"/>
                          </a:lnTo>
                          <a:lnTo>
                            <a:pt x="832" y="357"/>
                          </a:lnTo>
                          <a:lnTo>
                            <a:pt x="832" y="232"/>
                          </a:lnTo>
                          <a:lnTo>
                            <a:pt x="832" y="340"/>
                          </a:lnTo>
                          <a:lnTo>
                            <a:pt x="833" y="327"/>
                          </a:lnTo>
                          <a:lnTo>
                            <a:pt x="833" y="286"/>
                          </a:lnTo>
                          <a:lnTo>
                            <a:pt x="833" y="358"/>
                          </a:lnTo>
                          <a:lnTo>
                            <a:pt x="833" y="378"/>
                          </a:lnTo>
                          <a:lnTo>
                            <a:pt x="834" y="299"/>
                          </a:lnTo>
                          <a:lnTo>
                            <a:pt x="834" y="224"/>
                          </a:lnTo>
                          <a:lnTo>
                            <a:pt x="835" y="284"/>
                          </a:lnTo>
                          <a:lnTo>
                            <a:pt x="835" y="306"/>
                          </a:lnTo>
                          <a:lnTo>
                            <a:pt x="836" y="344"/>
                          </a:lnTo>
                          <a:lnTo>
                            <a:pt x="836" y="328"/>
                          </a:lnTo>
                          <a:lnTo>
                            <a:pt x="836" y="229"/>
                          </a:lnTo>
                          <a:lnTo>
                            <a:pt x="837" y="273"/>
                          </a:lnTo>
                          <a:lnTo>
                            <a:pt x="837" y="216"/>
                          </a:lnTo>
                          <a:lnTo>
                            <a:pt x="837" y="313"/>
                          </a:lnTo>
                          <a:lnTo>
                            <a:pt x="838" y="333"/>
                          </a:lnTo>
                          <a:lnTo>
                            <a:pt x="838" y="461"/>
                          </a:lnTo>
                          <a:lnTo>
                            <a:pt x="838" y="267"/>
                          </a:lnTo>
                          <a:lnTo>
                            <a:pt x="839" y="342"/>
                          </a:lnTo>
                          <a:lnTo>
                            <a:pt x="839" y="264"/>
                          </a:lnTo>
                          <a:lnTo>
                            <a:pt x="839" y="276"/>
                          </a:lnTo>
                          <a:lnTo>
                            <a:pt x="840" y="357"/>
                          </a:lnTo>
                          <a:lnTo>
                            <a:pt x="840" y="276"/>
                          </a:lnTo>
                          <a:lnTo>
                            <a:pt x="840" y="419"/>
                          </a:lnTo>
                          <a:lnTo>
                            <a:pt x="841" y="309"/>
                          </a:lnTo>
                          <a:lnTo>
                            <a:pt x="841" y="266"/>
                          </a:lnTo>
                          <a:lnTo>
                            <a:pt x="841" y="315"/>
                          </a:lnTo>
                          <a:lnTo>
                            <a:pt x="842" y="299"/>
                          </a:lnTo>
                          <a:lnTo>
                            <a:pt x="842" y="339"/>
                          </a:lnTo>
                          <a:lnTo>
                            <a:pt x="842" y="263"/>
                          </a:lnTo>
                          <a:lnTo>
                            <a:pt x="843" y="270"/>
                          </a:lnTo>
                          <a:lnTo>
                            <a:pt x="843" y="328"/>
                          </a:lnTo>
                          <a:lnTo>
                            <a:pt x="843" y="287"/>
                          </a:lnTo>
                          <a:lnTo>
                            <a:pt x="844" y="257"/>
                          </a:lnTo>
                          <a:lnTo>
                            <a:pt x="844" y="396"/>
                          </a:lnTo>
                          <a:lnTo>
                            <a:pt x="845" y="365"/>
                          </a:lnTo>
                          <a:lnTo>
                            <a:pt x="845" y="301"/>
                          </a:lnTo>
                          <a:lnTo>
                            <a:pt x="845" y="280"/>
                          </a:lnTo>
                          <a:lnTo>
                            <a:pt x="845" y="374"/>
                          </a:lnTo>
                          <a:lnTo>
                            <a:pt x="846" y="367"/>
                          </a:lnTo>
                          <a:lnTo>
                            <a:pt x="846" y="242"/>
                          </a:lnTo>
                          <a:lnTo>
                            <a:pt x="847" y="321"/>
                          </a:lnTo>
                          <a:lnTo>
                            <a:pt x="847" y="279"/>
                          </a:lnTo>
                          <a:lnTo>
                            <a:pt x="847" y="329"/>
                          </a:lnTo>
                          <a:lnTo>
                            <a:pt x="847" y="329"/>
                          </a:lnTo>
                          <a:lnTo>
                            <a:pt x="848" y="226"/>
                          </a:lnTo>
                          <a:lnTo>
                            <a:pt x="848" y="318"/>
                          </a:lnTo>
                          <a:lnTo>
                            <a:pt x="848" y="266"/>
                          </a:lnTo>
                          <a:lnTo>
                            <a:pt x="849" y="291"/>
                          </a:lnTo>
                          <a:lnTo>
                            <a:pt x="849" y="380"/>
                          </a:lnTo>
                          <a:lnTo>
                            <a:pt x="849" y="334"/>
                          </a:lnTo>
                          <a:lnTo>
                            <a:pt x="849" y="358"/>
                          </a:lnTo>
                          <a:lnTo>
                            <a:pt x="850" y="262"/>
                          </a:lnTo>
                          <a:lnTo>
                            <a:pt x="850" y="289"/>
                          </a:lnTo>
                          <a:lnTo>
                            <a:pt x="850" y="301"/>
                          </a:lnTo>
                          <a:lnTo>
                            <a:pt x="851" y="263"/>
                          </a:lnTo>
                          <a:lnTo>
                            <a:pt x="851" y="271"/>
                          </a:lnTo>
                          <a:lnTo>
                            <a:pt x="851" y="383"/>
                          </a:lnTo>
                          <a:lnTo>
                            <a:pt x="852" y="335"/>
                          </a:lnTo>
                          <a:lnTo>
                            <a:pt x="852" y="341"/>
                          </a:lnTo>
                          <a:lnTo>
                            <a:pt x="852" y="297"/>
                          </a:lnTo>
                          <a:lnTo>
                            <a:pt x="852" y="267"/>
                          </a:lnTo>
                          <a:lnTo>
                            <a:pt x="853" y="286"/>
                          </a:lnTo>
                          <a:lnTo>
                            <a:pt x="853" y="311"/>
                          </a:lnTo>
                          <a:lnTo>
                            <a:pt x="853" y="343"/>
                          </a:lnTo>
                          <a:lnTo>
                            <a:pt x="854" y="306"/>
                          </a:lnTo>
                          <a:lnTo>
                            <a:pt x="854" y="195"/>
                          </a:lnTo>
                          <a:lnTo>
                            <a:pt x="854" y="328"/>
                          </a:lnTo>
                          <a:lnTo>
                            <a:pt x="854" y="296"/>
                          </a:lnTo>
                          <a:lnTo>
                            <a:pt x="855" y="281"/>
                          </a:lnTo>
                          <a:lnTo>
                            <a:pt x="855" y="389"/>
                          </a:lnTo>
                          <a:lnTo>
                            <a:pt x="855" y="335"/>
                          </a:lnTo>
                          <a:lnTo>
                            <a:pt x="855" y="274"/>
                          </a:lnTo>
                          <a:lnTo>
                            <a:pt x="856" y="321"/>
                          </a:lnTo>
                          <a:lnTo>
                            <a:pt x="856" y="201"/>
                          </a:lnTo>
                          <a:lnTo>
                            <a:pt x="856" y="315"/>
                          </a:lnTo>
                          <a:lnTo>
                            <a:pt x="856" y="350"/>
                          </a:lnTo>
                          <a:lnTo>
                            <a:pt x="857" y="259"/>
                          </a:lnTo>
                          <a:lnTo>
                            <a:pt x="857" y="367"/>
                          </a:lnTo>
                          <a:lnTo>
                            <a:pt x="857" y="263"/>
                          </a:lnTo>
                          <a:lnTo>
                            <a:pt x="858" y="361"/>
                          </a:lnTo>
                          <a:lnTo>
                            <a:pt x="858" y="203"/>
                          </a:lnTo>
                          <a:lnTo>
                            <a:pt x="858" y="309"/>
                          </a:lnTo>
                          <a:lnTo>
                            <a:pt x="859" y="286"/>
                          </a:lnTo>
                          <a:lnTo>
                            <a:pt x="859" y="315"/>
                          </a:lnTo>
                          <a:lnTo>
                            <a:pt x="859" y="515"/>
                          </a:lnTo>
                          <a:lnTo>
                            <a:pt x="860" y="333"/>
                          </a:lnTo>
                          <a:lnTo>
                            <a:pt x="860" y="239"/>
                          </a:lnTo>
                          <a:lnTo>
                            <a:pt x="860" y="248"/>
                          </a:lnTo>
                          <a:lnTo>
                            <a:pt x="861" y="415"/>
                          </a:lnTo>
                          <a:lnTo>
                            <a:pt x="861" y="370"/>
                          </a:lnTo>
                          <a:lnTo>
                            <a:pt x="862" y="390"/>
                          </a:lnTo>
                          <a:lnTo>
                            <a:pt x="862" y="300"/>
                          </a:lnTo>
                          <a:lnTo>
                            <a:pt x="862" y="295"/>
                          </a:lnTo>
                          <a:lnTo>
                            <a:pt x="863" y="270"/>
                          </a:lnTo>
                          <a:lnTo>
                            <a:pt x="863" y="383"/>
                          </a:lnTo>
                          <a:lnTo>
                            <a:pt x="863" y="417"/>
                          </a:lnTo>
                          <a:lnTo>
                            <a:pt x="863" y="297"/>
                          </a:lnTo>
                          <a:lnTo>
                            <a:pt x="864" y="324"/>
                          </a:lnTo>
                          <a:lnTo>
                            <a:pt x="864" y="324"/>
                          </a:lnTo>
                          <a:lnTo>
                            <a:pt x="865" y="266"/>
                          </a:lnTo>
                          <a:lnTo>
                            <a:pt x="865" y="303"/>
                          </a:lnTo>
                          <a:lnTo>
                            <a:pt x="865" y="353"/>
                          </a:lnTo>
                          <a:lnTo>
                            <a:pt x="865" y="288"/>
                          </a:lnTo>
                          <a:lnTo>
                            <a:pt x="866" y="378"/>
                          </a:lnTo>
                          <a:lnTo>
                            <a:pt x="866" y="232"/>
                          </a:lnTo>
                          <a:lnTo>
                            <a:pt x="866" y="236"/>
                          </a:lnTo>
                          <a:lnTo>
                            <a:pt x="867" y="341"/>
                          </a:lnTo>
                          <a:lnTo>
                            <a:pt x="867" y="303"/>
                          </a:lnTo>
                          <a:lnTo>
                            <a:pt x="868" y="401"/>
                          </a:lnTo>
                          <a:lnTo>
                            <a:pt x="868" y="318"/>
                          </a:lnTo>
                          <a:lnTo>
                            <a:pt x="868" y="256"/>
                          </a:lnTo>
                          <a:lnTo>
                            <a:pt x="869" y="314"/>
                          </a:lnTo>
                          <a:lnTo>
                            <a:pt x="869" y="302"/>
                          </a:lnTo>
                          <a:lnTo>
                            <a:pt x="869" y="319"/>
                          </a:lnTo>
                          <a:lnTo>
                            <a:pt x="869" y="289"/>
                          </a:lnTo>
                          <a:lnTo>
                            <a:pt x="869" y="313"/>
                          </a:lnTo>
                          <a:lnTo>
                            <a:pt x="870" y="363"/>
                          </a:lnTo>
                          <a:lnTo>
                            <a:pt x="870" y="394"/>
                          </a:lnTo>
                          <a:lnTo>
                            <a:pt x="870" y="208"/>
                          </a:lnTo>
                          <a:lnTo>
                            <a:pt x="870" y="252"/>
                          </a:lnTo>
                          <a:lnTo>
                            <a:pt x="871" y="320"/>
                          </a:lnTo>
                          <a:lnTo>
                            <a:pt x="871" y="371"/>
                          </a:lnTo>
                          <a:lnTo>
                            <a:pt x="872" y="324"/>
                          </a:lnTo>
                          <a:lnTo>
                            <a:pt x="872" y="291"/>
                          </a:lnTo>
                          <a:lnTo>
                            <a:pt x="872" y="297"/>
                          </a:lnTo>
                          <a:lnTo>
                            <a:pt x="873" y="322"/>
                          </a:lnTo>
                          <a:lnTo>
                            <a:pt x="873" y="396"/>
                          </a:lnTo>
                          <a:lnTo>
                            <a:pt x="873" y="365"/>
                          </a:lnTo>
                          <a:lnTo>
                            <a:pt x="873" y="272"/>
                          </a:lnTo>
                          <a:lnTo>
                            <a:pt x="873" y="280"/>
                          </a:lnTo>
                          <a:lnTo>
                            <a:pt x="874" y="273"/>
                          </a:lnTo>
                          <a:lnTo>
                            <a:pt x="874" y="349"/>
                          </a:lnTo>
                          <a:lnTo>
                            <a:pt x="874" y="397"/>
                          </a:lnTo>
                          <a:lnTo>
                            <a:pt x="875" y="294"/>
                          </a:lnTo>
                          <a:lnTo>
                            <a:pt x="875" y="273"/>
                          </a:lnTo>
                          <a:lnTo>
                            <a:pt x="875" y="236"/>
                          </a:lnTo>
                          <a:lnTo>
                            <a:pt x="876" y="378"/>
                          </a:lnTo>
                          <a:lnTo>
                            <a:pt x="876" y="431"/>
                          </a:lnTo>
                          <a:lnTo>
                            <a:pt x="876" y="454"/>
                          </a:lnTo>
                          <a:lnTo>
                            <a:pt x="876" y="259"/>
                          </a:lnTo>
                          <a:lnTo>
                            <a:pt x="877" y="274"/>
                          </a:lnTo>
                          <a:lnTo>
                            <a:pt x="877" y="324"/>
                          </a:lnTo>
                          <a:lnTo>
                            <a:pt x="877" y="294"/>
                          </a:lnTo>
                          <a:lnTo>
                            <a:pt x="877" y="311"/>
                          </a:lnTo>
                          <a:lnTo>
                            <a:pt x="878" y="391"/>
                          </a:lnTo>
                          <a:lnTo>
                            <a:pt x="878" y="310"/>
                          </a:lnTo>
                          <a:lnTo>
                            <a:pt x="878" y="305"/>
                          </a:lnTo>
                          <a:lnTo>
                            <a:pt x="879" y="264"/>
                          </a:lnTo>
                          <a:lnTo>
                            <a:pt x="879" y="283"/>
                          </a:lnTo>
                          <a:lnTo>
                            <a:pt x="879" y="279"/>
                          </a:lnTo>
                          <a:lnTo>
                            <a:pt x="880" y="470"/>
                          </a:lnTo>
                          <a:lnTo>
                            <a:pt x="880" y="371"/>
                          </a:lnTo>
                          <a:lnTo>
                            <a:pt x="880" y="316"/>
                          </a:lnTo>
                          <a:lnTo>
                            <a:pt x="880" y="211"/>
                          </a:lnTo>
                          <a:lnTo>
                            <a:pt x="881" y="256"/>
                          </a:lnTo>
                          <a:lnTo>
                            <a:pt x="881" y="325"/>
                          </a:lnTo>
                          <a:lnTo>
                            <a:pt x="881" y="253"/>
                          </a:lnTo>
                          <a:lnTo>
                            <a:pt x="881" y="284"/>
                          </a:lnTo>
                          <a:lnTo>
                            <a:pt x="882" y="377"/>
                          </a:lnTo>
                          <a:lnTo>
                            <a:pt x="882" y="283"/>
                          </a:lnTo>
                          <a:lnTo>
                            <a:pt x="882" y="311"/>
                          </a:lnTo>
                          <a:lnTo>
                            <a:pt x="883" y="402"/>
                          </a:lnTo>
                          <a:lnTo>
                            <a:pt x="883" y="264"/>
                          </a:lnTo>
                          <a:lnTo>
                            <a:pt x="883" y="288"/>
                          </a:lnTo>
                          <a:lnTo>
                            <a:pt x="884" y="240"/>
                          </a:lnTo>
                          <a:lnTo>
                            <a:pt x="884" y="332"/>
                          </a:lnTo>
                          <a:lnTo>
                            <a:pt x="884" y="336"/>
                          </a:lnTo>
                          <a:lnTo>
                            <a:pt x="885" y="406"/>
                          </a:lnTo>
                          <a:lnTo>
                            <a:pt x="885" y="370"/>
                          </a:lnTo>
                          <a:lnTo>
                            <a:pt x="885" y="358"/>
                          </a:lnTo>
                          <a:lnTo>
                            <a:pt x="885" y="188"/>
                          </a:lnTo>
                          <a:lnTo>
                            <a:pt x="886" y="267"/>
                          </a:lnTo>
                          <a:lnTo>
                            <a:pt x="886" y="262"/>
                          </a:lnTo>
                          <a:lnTo>
                            <a:pt x="887" y="351"/>
                          </a:lnTo>
                          <a:lnTo>
                            <a:pt x="887" y="286"/>
                          </a:lnTo>
                          <a:lnTo>
                            <a:pt x="887" y="263"/>
                          </a:lnTo>
                          <a:lnTo>
                            <a:pt x="887" y="317"/>
                          </a:lnTo>
                          <a:lnTo>
                            <a:pt x="888" y="310"/>
                          </a:lnTo>
                          <a:lnTo>
                            <a:pt x="888" y="257"/>
                          </a:lnTo>
                          <a:lnTo>
                            <a:pt x="888" y="397"/>
                          </a:lnTo>
                          <a:lnTo>
                            <a:pt x="889" y="291"/>
                          </a:lnTo>
                          <a:lnTo>
                            <a:pt x="889" y="220"/>
                          </a:lnTo>
                          <a:lnTo>
                            <a:pt x="889" y="294"/>
                          </a:lnTo>
                          <a:lnTo>
                            <a:pt x="889" y="349"/>
                          </a:lnTo>
                          <a:lnTo>
                            <a:pt x="890" y="269"/>
                          </a:lnTo>
                          <a:lnTo>
                            <a:pt x="890" y="276"/>
                          </a:lnTo>
                          <a:lnTo>
                            <a:pt x="890" y="291"/>
                          </a:lnTo>
                          <a:lnTo>
                            <a:pt x="890" y="283"/>
                          </a:lnTo>
                          <a:lnTo>
                            <a:pt x="891" y="324"/>
                          </a:lnTo>
                          <a:lnTo>
                            <a:pt x="891" y="303"/>
                          </a:lnTo>
                          <a:lnTo>
                            <a:pt x="891" y="256"/>
                          </a:lnTo>
                          <a:lnTo>
                            <a:pt x="892" y="321"/>
                          </a:lnTo>
                          <a:lnTo>
                            <a:pt x="892" y="307"/>
                          </a:lnTo>
                          <a:lnTo>
                            <a:pt x="893" y="257"/>
                          </a:lnTo>
                          <a:lnTo>
                            <a:pt x="893" y="241"/>
                          </a:lnTo>
                          <a:lnTo>
                            <a:pt x="893" y="235"/>
                          </a:lnTo>
                          <a:lnTo>
                            <a:pt x="893" y="456"/>
                          </a:lnTo>
                          <a:lnTo>
                            <a:pt x="894" y="298"/>
                          </a:lnTo>
                          <a:lnTo>
                            <a:pt x="894" y="188"/>
                          </a:lnTo>
                          <a:lnTo>
                            <a:pt x="894" y="214"/>
                          </a:lnTo>
                          <a:lnTo>
                            <a:pt x="895" y="286"/>
                          </a:lnTo>
                          <a:lnTo>
                            <a:pt x="895" y="282"/>
                          </a:lnTo>
                          <a:lnTo>
                            <a:pt x="896" y="314"/>
                          </a:lnTo>
                          <a:lnTo>
                            <a:pt x="896" y="256"/>
                          </a:lnTo>
                          <a:lnTo>
                            <a:pt x="896" y="285"/>
                          </a:lnTo>
                          <a:lnTo>
                            <a:pt x="897" y="336"/>
                          </a:lnTo>
                          <a:lnTo>
                            <a:pt x="897" y="293"/>
                          </a:lnTo>
                          <a:lnTo>
                            <a:pt x="897" y="294"/>
                          </a:lnTo>
                          <a:lnTo>
                            <a:pt x="897" y="326"/>
                          </a:lnTo>
                          <a:lnTo>
                            <a:pt x="897" y="274"/>
                          </a:lnTo>
                          <a:lnTo>
                            <a:pt x="898" y="291"/>
                          </a:lnTo>
                          <a:lnTo>
                            <a:pt x="898" y="287"/>
                          </a:lnTo>
                          <a:lnTo>
                            <a:pt x="898" y="372"/>
                          </a:lnTo>
                          <a:lnTo>
                            <a:pt x="899" y="280"/>
                          </a:lnTo>
                          <a:lnTo>
                            <a:pt x="899" y="185"/>
                          </a:lnTo>
                          <a:lnTo>
                            <a:pt x="900" y="227"/>
                          </a:lnTo>
                          <a:lnTo>
                            <a:pt x="900" y="332"/>
                          </a:lnTo>
                          <a:lnTo>
                            <a:pt x="900" y="338"/>
                          </a:lnTo>
                          <a:lnTo>
                            <a:pt x="901" y="355"/>
                          </a:lnTo>
                          <a:lnTo>
                            <a:pt x="901" y="279"/>
                          </a:lnTo>
                          <a:lnTo>
                            <a:pt x="901" y="242"/>
                          </a:lnTo>
                          <a:lnTo>
                            <a:pt x="902" y="276"/>
                          </a:lnTo>
                          <a:lnTo>
                            <a:pt x="902" y="356"/>
                          </a:lnTo>
                          <a:lnTo>
                            <a:pt x="902" y="368"/>
                          </a:lnTo>
                          <a:lnTo>
                            <a:pt x="903" y="356"/>
                          </a:lnTo>
                          <a:lnTo>
                            <a:pt x="903" y="349"/>
                          </a:lnTo>
                          <a:lnTo>
                            <a:pt x="904" y="310"/>
                          </a:lnTo>
                          <a:lnTo>
                            <a:pt x="904" y="271"/>
                          </a:lnTo>
                          <a:lnTo>
                            <a:pt x="904" y="207"/>
                          </a:lnTo>
                          <a:lnTo>
                            <a:pt x="904" y="345"/>
                          </a:lnTo>
                          <a:lnTo>
                            <a:pt x="905" y="296"/>
                          </a:lnTo>
                          <a:lnTo>
                            <a:pt x="905" y="208"/>
                          </a:lnTo>
                          <a:lnTo>
                            <a:pt x="905" y="327"/>
                          </a:lnTo>
                          <a:lnTo>
                            <a:pt x="906" y="344"/>
                          </a:lnTo>
                          <a:lnTo>
                            <a:pt x="906" y="208"/>
                          </a:lnTo>
                          <a:lnTo>
                            <a:pt x="906" y="306"/>
                          </a:lnTo>
                          <a:lnTo>
                            <a:pt x="907" y="329"/>
                          </a:lnTo>
                          <a:lnTo>
                            <a:pt x="907" y="266"/>
                          </a:lnTo>
                          <a:lnTo>
                            <a:pt x="907" y="271"/>
                          </a:lnTo>
                          <a:lnTo>
                            <a:pt x="908" y="343"/>
                          </a:lnTo>
                          <a:lnTo>
                            <a:pt x="908" y="287"/>
                          </a:lnTo>
                          <a:lnTo>
                            <a:pt x="908" y="296"/>
                          </a:lnTo>
                          <a:lnTo>
                            <a:pt x="908" y="268"/>
                          </a:lnTo>
                          <a:lnTo>
                            <a:pt x="909" y="277"/>
                          </a:lnTo>
                          <a:lnTo>
                            <a:pt x="909" y="325"/>
                          </a:lnTo>
                          <a:lnTo>
                            <a:pt x="909" y="390"/>
                          </a:lnTo>
                          <a:lnTo>
                            <a:pt x="909" y="348"/>
                          </a:lnTo>
                          <a:lnTo>
                            <a:pt x="910" y="342"/>
                          </a:lnTo>
                          <a:lnTo>
                            <a:pt x="910" y="241"/>
                          </a:lnTo>
                          <a:lnTo>
                            <a:pt x="910" y="295"/>
                          </a:lnTo>
                          <a:lnTo>
                            <a:pt x="911" y="305"/>
                          </a:lnTo>
                          <a:lnTo>
                            <a:pt x="911" y="265"/>
                          </a:lnTo>
                          <a:lnTo>
                            <a:pt x="911" y="281"/>
                          </a:lnTo>
                          <a:lnTo>
                            <a:pt x="912" y="367"/>
                          </a:lnTo>
                          <a:lnTo>
                            <a:pt x="912" y="260"/>
                          </a:lnTo>
                          <a:lnTo>
                            <a:pt x="912" y="271"/>
                          </a:lnTo>
                          <a:lnTo>
                            <a:pt x="912" y="308"/>
                          </a:lnTo>
                          <a:lnTo>
                            <a:pt x="913" y="271"/>
                          </a:lnTo>
                          <a:lnTo>
                            <a:pt x="913" y="255"/>
                          </a:lnTo>
                          <a:lnTo>
                            <a:pt x="914" y="373"/>
                          </a:lnTo>
                          <a:lnTo>
                            <a:pt x="914" y="247"/>
                          </a:lnTo>
                          <a:lnTo>
                            <a:pt x="914" y="346"/>
                          </a:lnTo>
                          <a:lnTo>
                            <a:pt x="915" y="232"/>
                          </a:lnTo>
                          <a:lnTo>
                            <a:pt x="915" y="246"/>
                          </a:lnTo>
                          <a:lnTo>
                            <a:pt x="915" y="276"/>
                          </a:lnTo>
                          <a:lnTo>
                            <a:pt x="916" y="306"/>
                          </a:lnTo>
                          <a:lnTo>
                            <a:pt x="916" y="314"/>
                          </a:lnTo>
                          <a:lnTo>
                            <a:pt x="916" y="305"/>
                          </a:lnTo>
                          <a:lnTo>
                            <a:pt x="917" y="275"/>
                          </a:lnTo>
                          <a:lnTo>
                            <a:pt x="917" y="298"/>
                          </a:lnTo>
                          <a:lnTo>
                            <a:pt x="918" y="318"/>
                          </a:lnTo>
                          <a:lnTo>
                            <a:pt x="918" y="356"/>
                          </a:lnTo>
                          <a:lnTo>
                            <a:pt x="918" y="185"/>
                          </a:lnTo>
                          <a:lnTo>
                            <a:pt x="918" y="255"/>
                          </a:lnTo>
                          <a:lnTo>
                            <a:pt x="919" y="357"/>
                          </a:lnTo>
                          <a:lnTo>
                            <a:pt x="919" y="337"/>
                          </a:lnTo>
                          <a:lnTo>
                            <a:pt x="920" y="283"/>
                          </a:lnTo>
                          <a:lnTo>
                            <a:pt x="920" y="235"/>
                          </a:lnTo>
                          <a:lnTo>
                            <a:pt x="921" y="349"/>
                          </a:lnTo>
                          <a:lnTo>
                            <a:pt x="921" y="288"/>
                          </a:lnTo>
                          <a:lnTo>
                            <a:pt x="921" y="336"/>
                          </a:lnTo>
                          <a:lnTo>
                            <a:pt x="921" y="271"/>
                          </a:lnTo>
                          <a:lnTo>
                            <a:pt x="922" y="334"/>
                          </a:lnTo>
                          <a:lnTo>
                            <a:pt x="922" y="273"/>
                          </a:lnTo>
                          <a:lnTo>
                            <a:pt x="922" y="374"/>
                          </a:lnTo>
                          <a:lnTo>
                            <a:pt x="922" y="315"/>
                          </a:lnTo>
                          <a:lnTo>
                            <a:pt x="923" y="284"/>
                          </a:lnTo>
                          <a:lnTo>
                            <a:pt x="923" y="300"/>
                          </a:lnTo>
                          <a:lnTo>
                            <a:pt x="923" y="265"/>
                          </a:lnTo>
                          <a:lnTo>
                            <a:pt x="924" y="389"/>
                          </a:lnTo>
                          <a:lnTo>
                            <a:pt x="924" y="369"/>
                          </a:lnTo>
                          <a:lnTo>
                            <a:pt x="925" y="395"/>
                          </a:lnTo>
                          <a:lnTo>
                            <a:pt x="925" y="281"/>
                          </a:lnTo>
                          <a:lnTo>
                            <a:pt x="925" y="286"/>
                          </a:lnTo>
                          <a:lnTo>
                            <a:pt x="925" y="305"/>
                          </a:lnTo>
                          <a:lnTo>
                            <a:pt x="926" y="276"/>
                          </a:lnTo>
                          <a:lnTo>
                            <a:pt x="926" y="261"/>
                          </a:lnTo>
                          <a:lnTo>
                            <a:pt x="926" y="374"/>
                          </a:lnTo>
                          <a:lnTo>
                            <a:pt x="927" y="338"/>
                          </a:lnTo>
                          <a:lnTo>
                            <a:pt x="927" y="357"/>
                          </a:lnTo>
                          <a:lnTo>
                            <a:pt x="927" y="317"/>
                          </a:lnTo>
                          <a:lnTo>
                            <a:pt x="928" y="304"/>
                          </a:lnTo>
                          <a:lnTo>
                            <a:pt x="928" y="319"/>
                          </a:lnTo>
                          <a:lnTo>
                            <a:pt x="928" y="268"/>
                          </a:lnTo>
                          <a:lnTo>
                            <a:pt x="928" y="268"/>
                          </a:lnTo>
                          <a:lnTo>
                            <a:pt x="929" y="339"/>
                          </a:lnTo>
                          <a:lnTo>
                            <a:pt x="929" y="330"/>
                          </a:lnTo>
                          <a:lnTo>
                            <a:pt x="930" y="440"/>
                          </a:lnTo>
                          <a:lnTo>
                            <a:pt x="930" y="280"/>
                          </a:lnTo>
                          <a:lnTo>
                            <a:pt x="930" y="214"/>
                          </a:lnTo>
                          <a:lnTo>
                            <a:pt x="931" y="285"/>
                          </a:lnTo>
                          <a:lnTo>
                            <a:pt x="931" y="352"/>
                          </a:lnTo>
                          <a:lnTo>
                            <a:pt x="931" y="302"/>
                          </a:lnTo>
                          <a:lnTo>
                            <a:pt x="932" y="326"/>
                          </a:lnTo>
                          <a:lnTo>
                            <a:pt x="932" y="243"/>
                          </a:lnTo>
                          <a:lnTo>
                            <a:pt x="932" y="311"/>
                          </a:lnTo>
                          <a:lnTo>
                            <a:pt x="933" y="361"/>
                          </a:lnTo>
                          <a:lnTo>
                            <a:pt x="933" y="362"/>
                          </a:lnTo>
                          <a:lnTo>
                            <a:pt x="933" y="269"/>
                          </a:lnTo>
                          <a:lnTo>
                            <a:pt x="933" y="305"/>
                          </a:lnTo>
                          <a:lnTo>
                            <a:pt x="934" y="249"/>
                          </a:lnTo>
                          <a:lnTo>
                            <a:pt x="934" y="368"/>
                          </a:lnTo>
                          <a:lnTo>
                            <a:pt x="934" y="322"/>
                          </a:lnTo>
                          <a:lnTo>
                            <a:pt x="935" y="204"/>
                          </a:lnTo>
                          <a:lnTo>
                            <a:pt x="935" y="183"/>
                          </a:lnTo>
                          <a:lnTo>
                            <a:pt x="935" y="349"/>
                          </a:lnTo>
                          <a:lnTo>
                            <a:pt x="936" y="258"/>
                          </a:lnTo>
                          <a:lnTo>
                            <a:pt x="936" y="309"/>
                          </a:lnTo>
                          <a:lnTo>
                            <a:pt x="937" y="177"/>
                          </a:lnTo>
                          <a:lnTo>
                            <a:pt x="937" y="309"/>
                          </a:lnTo>
                          <a:lnTo>
                            <a:pt x="937" y="308"/>
                          </a:lnTo>
                          <a:lnTo>
                            <a:pt x="938" y="322"/>
                          </a:lnTo>
                          <a:lnTo>
                            <a:pt x="938" y="272"/>
                          </a:lnTo>
                          <a:lnTo>
                            <a:pt x="938" y="419"/>
                          </a:lnTo>
                          <a:lnTo>
                            <a:pt x="938" y="243"/>
                          </a:lnTo>
                          <a:lnTo>
                            <a:pt x="939" y="285"/>
                          </a:lnTo>
                          <a:lnTo>
                            <a:pt x="939" y="382"/>
                          </a:lnTo>
                          <a:lnTo>
                            <a:pt x="939" y="238"/>
                          </a:lnTo>
                          <a:lnTo>
                            <a:pt x="939" y="263"/>
                          </a:lnTo>
                          <a:lnTo>
                            <a:pt x="940" y="351"/>
                          </a:lnTo>
                          <a:lnTo>
                            <a:pt x="940" y="349"/>
                          </a:lnTo>
                          <a:lnTo>
                            <a:pt x="940" y="304"/>
                          </a:lnTo>
                          <a:lnTo>
                            <a:pt x="941" y="308"/>
                          </a:lnTo>
                          <a:lnTo>
                            <a:pt x="941" y="222"/>
                          </a:lnTo>
                          <a:lnTo>
                            <a:pt x="941" y="269"/>
                          </a:lnTo>
                          <a:lnTo>
                            <a:pt x="941" y="329"/>
                          </a:lnTo>
                          <a:lnTo>
                            <a:pt x="942" y="273"/>
                          </a:lnTo>
                          <a:lnTo>
                            <a:pt x="942" y="321"/>
                          </a:lnTo>
                          <a:lnTo>
                            <a:pt x="942" y="305"/>
                          </a:lnTo>
                          <a:lnTo>
                            <a:pt x="942" y="404"/>
                          </a:lnTo>
                          <a:lnTo>
                            <a:pt x="942" y="277"/>
                          </a:lnTo>
                          <a:lnTo>
                            <a:pt x="943" y="338"/>
                          </a:lnTo>
                          <a:lnTo>
                            <a:pt x="943" y="288"/>
                          </a:lnTo>
                          <a:lnTo>
                            <a:pt x="943" y="334"/>
                          </a:lnTo>
                          <a:lnTo>
                            <a:pt x="944" y="278"/>
                          </a:lnTo>
                          <a:lnTo>
                            <a:pt x="944" y="222"/>
                          </a:lnTo>
                          <a:lnTo>
                            <a:pt x="944" y="361"/>
                          </a:lnTo>
                          <a:lnTo>
                            <a:pt x="945" y="348"/>
                          </a:lnTo>
                          <a:lnTo>
                            <a:pt x="945" y="142"/>
                          </a:lnTo>
                          <a:lnTo>
                            <a:pt x="945" y="359"/>
                          </a:lnTo>
                          <a:lnTo>
                            <a:pt x="946" y="391"/>
                          </a:lnTo>
                          <a:lnTo>
                            <a:pt x="946" y="292"/>
                          </a:lnTo>
                          <a:lnTo>
                            <a:pt x="946" y="307"/>
                          </a:lnTo>
                          <a:lnTo>
                            <a:pt x="946" y="273"/>
                          </a:lnTo>
                          <a:lnTo>
                            <a:pt x="947" y="291"/>
                          </a:lnTo>
                          <a:lnTo>
                            <a:pt x="947" y="280"/>
                          </a:lnTo>
                          <a:lnTo>
                            <a:pt x="947" y="242"/>
                          </a:lnTo>
                          <a:lnTo>
                            <a:pt x="948" y="335"/>
                          </a:lnTo>
                          <a:lnTo>
                            <a:pt x="948" y="298"/>
                          </a:lnTo>
                          <a:lnTo>
                            <a:pt x="948" y="394"/>
                          </a:lnTo>
                          <a:lnTo>
                            <a:pt x="949" y="320"/>
                          </a:lnTo>
                          <a:lnTo>
                            <a:pt x="949" y="328"/>
                          </a:lnTo>
                          <a:lnTo>
                            <a:pt x="949" y="320"/>
                          </a:lnTo>
                          <a:lnTo>
                            <a:pt x="949" y="325"/>
                          </a:lnTo>
                          <a:lnTo>
                            <a:pt x="950" y="317"/>
                          </a:lnTo>
                          <a:lnTo>
                            <a:pt x="950" y="268"/>
                          </a:lnTo>
                          <a:lnTo>
                            <a:pt x="950" y="346"/>
                          </a:lnTo>
                          <a:lnTo>
                            <a:pt x="950" y="483"/>
                          </a:lnTo>
                          <a:lnTo>
                            <a:pt x="951" y="251"/>
                          </a:lnTo>
                          <a:lnTo>
                            <a:pt x="951" y="300"/>
                          </a:lnTo>
                          <a:lnTo>
                            <a:pt x="951" y="353"/>
                          </a:lnTo>
                          <a:lnTo>
                            <a:pt x="952" y="267"/>
                          </a:lnTo>
                          <a:lnTo>
                            <a:pt x="952" y="324"/>
                          </a:lnTo>
                          <a:lnTo>
                            <a:pt x="952" y="290"/>
                          </a:lnTo>
                          <a:lnTo>
                            <a:pt x="952" y="386"/>
                          </a:lnTo>
                          <a:lnTo>
                            <a:pt x="953" y="384"/>
                          </a:lnTo>
                          <a:lnTo>
                            <a:pt x="953" y="288"/>
                          </a:lnTo>
                          <a:lnTo>
                            <a:pt x="953" y="388"/>
                          </a:lnTo>
                          <a:lnTo>
                            <a:pt x="954" y="341"/>
                          </a:lnTo>
                          <a:lnTo>
                            <a:pt x="954" y="302"/>
                          </a:lnTo>
                          <a:lnTo>
                            <a:pt x="954" y="278"/>
                          </a:lnTo>
                          <a:lnTo>
                            <a:pt x="955" y="293"/>
                          </a:lnTo>
                          <a:lnTo>
                            <a:pt x="955" y="254"/>
                          </a:lnTo>
                          <a:lnTo>
                            <a:pt x="955" y="457"/>
                          </a:lnTo>
                          <a:lnTo>
                            <a:pt x="956" y="512"/>
                          </a:lnTo>
                          <a:lnTo>
                            <a:pt x="956" y="235"/>
                          </a:lnTo>
                          <a:lnTo>
                            <a:pt x="956" y="363"/>
                          </a:lnTo>
                          <a:lnTo>
                            <a:pt x="957" y="411"/>
                          </a:lnTo>
                          <a:lnTo>
                            <a:pt x="957" y="231"/>
                          </a:lnTo>
                          <a:lnTo>
                            <a:pt x="957" y="339"/>
                          </a:lnTo>
                          <a:lnTo>
                            <a:pt x="958" y="399"/>
                          </a:lnTo>
                          <a:lnTo>
                            <a:pt x="958" y="401"/>
                          </a:lnTo>
                          <a:lnTo>
                            <a:pt x="959" y="283"/>
                          </a:lnTo>
                          <a:lnTo>
                            <a:pt x="959" y="305"/>
                          </a:lnTo>
                          <a:lnTo>
                            <a:pt x="959" y="446"/>
                          </a:lnTo>
                          <a:lnTo>
                            <a:pt x="960" y="278"/>
                          </a:lnTo>
                          <a:lnTo>
                            <a:pt x="960" y="245"/>
                          </a:lnTo>
                          <a:lnTo>
                            <a:pt x="960" y="337"/>
                          </a:lnTo>
                          <a:lnTo>
                            <a:pt x="961" y="458"/>
                          </a:lnTo>
                          <a:lnTo>
                            <a:pt x="961" y="345"/>
                          </a:lnTo>
                          <a:lnTo>
                            <a:pt x="962" y="293"/>
                          </a:lnTo>
                          <a:lnTo>
                            <a:pt x="962" y="275"/>
                          </a:lnTo>
                          <a:lnTo>
                            <a:pt x="962" y="296"/>
                          </a:lnTo>
                          <a:lnTo>
                            <a:pt x="962" y="280"/>
                          </a:lnTo>
                          <a:lnTo>
                            <a:pt x="962" y="316"/>
                          </a:lnTo>
                          <a:lnTo>
                            <a:pt x="963" y="261"/>
                          </a:lnTo>
                          <a:lnTo>
                            <a:pt x="963" y="360"/>
                          </a:lnTo>
                          <a:lnTo>
                            <a:pt x="963" y="273"/>
                          </a:lnTo>
                          <a:lnTo>
                            <a:pt x="964" y="378"/>
                          </a:lnTo>
                          <a:lnTo>
                            <a:pt x="964" y="346"/>
                          </a:lnTo>
                          <a:lnTo>
                            <a:pt x="964" y="353"/>
                          </a:lnTo>
                          <a:lnTo>
                            <a:pt x="965" y="304"/>
                          </a:lnTo>
                          <a:lnTo>
                            <a:pt x="965" y="315"/>
                          </a:lnTo>
                          <a:lnTo>
                            <a:pt x="965" y="296"/>
                          </a:lnTo>
                          <a:lnTo>
                            <a:pt x="966" y="302"/>
                          </a:lnTo>
                          <a:lnTo>
                            <a:pt x="966" y="345"/>
                          </a:lnTo>
                          <a:lnTo>
                            <a:pt x="966" y="387"/>
                          </a:lnTo>
                          <a:lnTo>
                            <a:pt x="966" y="338"/>
                          </a:lnTo>
                          <a:lnTo>
                            <a:pt x="967" y="263"/>
                          </a:lnTo>
                          <a:lnTo>
                            <a:pt x="967" y="328"/>
                          </a:lnTo>
                          <a:lnTo>
                            <a:pt x="968" y="313"/>
                          </a:lnTo>
                          <a:lnTo>
                            <a:pt x="968" y="362"/>
                          </a:lnTo>
                          <a:lnTo>
                            <a:pt x="968" y="310"/>
                          </a:lnTo>
                          <a:lnTo>
                            <a:pt x="969" y="356"/>
                          </a:lnTo>
                          <a:lnTo>
                            <a:pt x="969" y="331"/>
                          </a:lnTo>
                          <a:lnTo>
                            <a:pt x="969" y="360"/>
                          </a:lnTo>
                          <a:lnTo>
                            <a:pt x="970" y="361"/>
                          </a:lnTo>
                          <a:lnTo>
                            <a:pt x="970" y="332"/>
                          </a:lnTo>
                          <a:lnTo>
                            <a:pt x="970" y="306"/>
                          </a:lnTo>
                          <a:lnTo>
                            <a:pt x="970" y="270"/>
                          </a:lnTo>
                          <a:lnTo>
                            <a:pt x="971" y="317"/>
                          </a:lnTo>
                          <a:lnTo>
                            <a:pt x="971" y="354"/>
                          </a:lnTo>
                          <a:lnTo>
                            <a:pt x="971" y="360"/>
                          </a:lnTo>
                          <a:lnTo>
                            <a:pt x="971" y="297"/>
                          </a:lnTo>
                          <a:lnTo>
                            <a:pt x="972" y="414"/>
                          </a:lnTo>
                          <a:lnTo>
                            <a:pt x="972" y="276"/>
                          </a:lnTo>
                          <a:lnTo>
                            <a:pt x="973" y="257"/>
                          </a:lnTo>
                          <a:lnTo>
                            <a:pt x="973" y="235"/>
                          </a:lnTo>
                          <a:lnTo>
                            <a:pt x="973" y="340"/>
                          </a:lnTo>
                          <a:lnTo>
                            <a:pt x="973" y="405"/>
                          </a:lnTo>
                          <a:lnTo>
                            <a:pt x="974" y="263"/>
                          </a:lnTo>
                          <a:lnTo>
                            <a:pt x="974" y="302"/>
                          </a:lnTo>
                          <a:lnTo>
                            <a:pt x="974" y="372"/>
                          </a:lnTo>
                          <a:lnTo>
                            <a:pt x="975" y="297"/>
                          </a:lnTo>
                          <a:lnTo>
                            <a:pt x="975" y="341"/>
                          </a:lnTo>
                          <a:lnTo>
                            <a:pt x="975" y="355"/>
                          </a:lnTo>
                          <a:lnTo>
                            <a:pt x="976" y="285"/>
                          </a:lnTo>
                          <a:lnTo>
                            <a:pt x="976" y="301"/>
                          </a:lnTo>
                          <a:lnTo>
                            <a:pt x="976" y="277"/>
                          </a:lnTo>
                          <a:lnTo>
                            <a:pt x="977" y="324"/>
                          </a:lnTo>
                          <a:lnTo>
                            <a:pt x="977" y="341"/>
                          </a:lnTo>
                          <a:lnTo>
                            <a:pt x="977" y="304"/>
                          </a:lnTo>
                          <a:lnTo>
                            <a:pt x="978" y="269"/>
                          </a:lnTo>
                          <a:lnTo>
                            <a:pt x="978" y="323"/>
                          </a:lnTo>
                          <a:lnTo>
                            <a:pt x="978" y="297"/>
                          </a:lnTo>
                          <a:lnTo>
                            <a:pt x="979" y="327"/>
                          </a:lnTo>
                          <a:lnTo>
                            <a:pt x="979" y="305"/>
                          </a:lnTo>
                          <a:lnTo>
                            <a:pt x="979" y="278"/>
                          </a:lnTo>
                          <a:lnTo>
                            <a:pt x="980" y="364"/>
                          </a:lnTo>
                          <a:lnTo>
                            <a:pt x="980" y="318"/>
                          </a:lnTo>
                          <a:lnTo>
                            <a:pt x="980" y="311"/>
                          </a:lnTo>
                          <a:lnTo>
                            <a:pt x="980" y="418"/>
                          </a:lnTo>
                          <a:lnTo>
                            <a:pt x="981" y="328"/>
                          </a:lnTo>
                          <a:lnTo>
                            <a:pt x="981" y="197"/>
                          </a:lnTo>
                          <a:lnTo>
                            <a:pt x="981" y="276"/>
                          </a:lnTo>
                          <a:lnTo>
                            <a:pt x="982" y="253"/>
                          </a:lnTo>
                          <a:lnTo>
                            <a:pt x="982" y="331"/>
                          </a:lnTo>
                          <a:lnTo>
                            <a:pt x="982" y="299"/>
                          </a:lnTo>
                          <a:lnTo>
                            <a:pt x="982" y="304"/>
                          </a:lnTo>
                          <a:lnTo>
                            <a:pt x="983" y="382"/>
                          </a:lnTo>
                          <a:lnTo>
                            <a:pt x="983" y="242"/>
                          </a:lnTo>
                          <a:lnTo>
                            <a:pt x="983" y="293"/>
                          </a:lnTo>
                          <a:lnTo>
                            <a:pt x="984" y="297"/>
                          </a:lnTo>
                          <a:lnTo>
                            <a:pt x="984" y="288"/>
                          </a:lnTo>
                          <a:lnTo>
                            <a:pt x="984" y="393"/>
                          </a:lnTo>
                          <a:lnTo>
                            <a:pt x="984" y="349"/>
                          </a:lnTo>
                          <a:lnTo>
                            <a:pt x="985" y="263"/>
                          </a:lnTo>
                          <a:lnTo>
                            <a:pt x="985" y="297"/>
                          </a:lnTo>
                          <a:lnTo>
                            <a:pt x="985" y="340"/>
                          </a:lnTo>
                          <a:lnTo>
                            <a:pt x="985" y="269"/>
                          </a:lnTo>
                          <a:lnTo>
                            <a:pt x="986" y="346"/>
                          </a:lnTo>
                          <a:lnTo>
                            <a:pt x="986" y="300"/>
                          </a:lnTo>
                          <a:lnTo>
                            <a:pt x="986" y="322"/>
                          </a:lnTo>
                          <a:lnTo>
                            <a:pt x="987" y="275"/>
                          </a:lnTo>
                          <a:lnTo>
                            <a:pt x="987" y="398"/>
                          </a:lnTo>
                          <a:lnTo>
                            <a:pt x="988" y="328"/>
                          </a:lnTo>
                          <a:lnTo>
                            <a:pt x="988" y="210"/>
                          </a:lnTo>
                          <a:lnTo>
                            <a:pt x="988" y="271"/>
                          </a:lnTo>
                          <a:lnTo>
                            <a:pt x="989" y="279"/>
                          </a:lnTo>
                          <a:lnTo>
                            <a:pt x="989" y="312"/>
                          </a:lnTo>
                          <a:lnTo>
                            <a:pt x="990" y="364"/>
                          </a:lnTo>
                          <a:lnTo>
                            <a:pt x="990" y="265"/>
                          </a:lnTo>
                          <a:lnTo>
                            <a:pt x="990" y="294"/>
                          </a:lnTo>
                          <a:lnTo>
                            <a:pt x="991" y="306"/>
                          </a:lnTo>
                          <a:lnTo>
                            <a:pt x="991" y="392"/>
                          </a:lnTo>
                          <a:lnTo>
                            <a:pt x="991" y="325"/>
                          </a:lnTo>
                          <a:lnTo>
                            <a:pt x="991" y="321"/>
                          </a:lnTo>
                          <a:lnTo>
                            <a:pt x="992" y="378"/>
                          </a:lnTo>
                          <a:lnTo>
                            <a:pt x="992" y="328"/>
                          </a:lnTo>
                          <a:lnTo>
                            <a:pt x="993" y="268"/>
                          </a:lnTo>
                          <a:lnTo>
                            <a:pt x="993" y="331"/>
                          </a:lnTo>
                          <a:lnTo>
                            <a:pt x="993" y="269"/>
                          </a:lnTo>
                          <a:lnTo>
                            <a:pt x="994" y="351"/>
                          </a:lnTo>
                          <a:lnTo>
                            <a:pt x="994" y="271"/>
                          </a:lnTo>
                          <a:lnTo>
                            <a:pt x="994" y="301"/>
                          </a:lnTo>
                          <a:lnTo>
                            <a:pt x="995" y="286"/>
                          </a:lnTo>
                          <a:lnTo>
                            <a:pt x="995" y="375"/>
                          </a:lnTo>
                          <a:lnTo>
                            <a:pt x="995" y="344"/>
                          </a:lnTo>
                          <a:lnTo>
                            <a:pt x="996" y="305"/>
                          </a:lnTo>
                          <a:lnTo>
                            <a:pt x="996" y="266"/>
                          </a:lnTo>
                          <a:lnTo>
                            <a:pt x="997" y="359"/>
                          </a:lnTo>
                          <a:lnTo>
                            <a:pt x="997" y="320"/>
                          </a:lnTo>
                          <a:lnTo>
                            <a:pt x="997" y="264"/>
                          </a:lnTo>
                          <a:lnTo>
                            <a:pt x="997" y="313"/>
                          </a:lnTo>
                          <a:lnTo>
                            <a:pt x="998" y="310"/>
                          </a:lnTo>
                          <a:lnTo>
                            <a:pt x="998" y="421"/>
                          </a:lnTo>
                          <a:lnTo>
                            <a:pt x="999" y="246"/>
                          </a:lnTo>
                          <a:lnTo>
                            <a:pt x="999" y="290"/>
                          </a:lnTo>
                          <a:lnTo>
                            <a:pt x="999" y="286"/>
                          </a:lnTo>
                          <a:lnTo>
                            <a:pt x="999" y="341"/>
                          </a:lnTo>
                          <a:lnTo>
                            <a:pt x="1000" y="317"/>
                          </a:lnTo>
                          <a:lnTo>
                            <a:pt x="1000" y="294"/>
                          </a:lnTo>
                          <a:lnTo>
                            <a:pt x="1001" y="254"/>
                          </a:lnTo>
                          <a:lnTo>
                            <a:pt x="1001" y="308"/>
                          </a:lnTo>
                          <a:lnTo>
                            <a:pt x="1001" y="336"/>
                          </a:lnTo>
                          <a:lnTo>
                            <a:pt x="1002" y="296"/>
                          </a:lnTo>
                          <a:lnTo>
                            <a:pt x="1002" y="304"/>
                          </a:lnTo>
                          <a:lnTo>
                            <a:pt x="1003" y="252"/>
                          </a:lnTo>
                          <a:lnTo>
                            <a:pt x="1003" y="277"/>
                          </a:lnTo>
                          <a:lnTo>
                            <a:pt x="1003" y="304"/>
                          </a:lnTo>
                          <a:lnTo>
                            <a:pt x="1004" y="360"/>
                          </a:lnTo>
                          <a:lnTo>
                            <a:pt x="1004" y="339"/>
                          </a:lnTo>
                          <a:lnTo>
                            <a:pt x="1004" y="235"/>
                          </a:lnTo>
                          <a:lnTo>
                            <a:pt x="1005" y="316"/>
                          </a:lnTo>
                          <a:lnTo>
                            <a:pt x="1005" y="330"/>
                          </a:lnTo>
                          <a:lnTo>
                            <a:pt x="1005" y="304"/>
                          </a:lnTo>
                          <a:lnTo>
                            <a:pt x="1006" y="356"/>
                          </a:lnTo>
                          <a:lnTo>
                            <a:pt x="1006" y="281"/>
                          </a:lnTo>
                          <a:lnTo>
                            <a:pt x="1006" y="291"/>
                          </a:lnTo>
                          <a:lnTo>
                            <a:pt x="1007" y="258"/>
                          </a:lnTo>
                          <a:lnTo>
                            <a:pt x="1007" y="386"/>
                          </a:lnTo>
                          <a:lnTo>
                            <a:pt x="1007" y="294"/>
                          </a:lnTo>
                          <a:lnTo>
                            <a:pt x="1008" y="256"/>
                          </a:lnTo>
                          <a:lnTo>
                            <a:pt x="1008" y="300"/>
                          </a:lnTo>
                          <a:lnTo>
                            <a:pt x="1008" y="254"/>
                          </a:lnTo>
                          <a:lnTo>
                            <a:pt x="1009" y="249"/>
                          </a:lnTo>
                          <a:lnTo>
                            <a:pt x="1009" y="295"/>
                          </a:lnTo>
                          <a:lnTo>
                            <a:pt x="1009" y="289"/>
                          </a:lnTo>
                          <a:lnTo>
                            <a:pt x="1009" y="435"/>
                          </a:lnTo>
                          <a:lnTo>
                            <a:pt x="1010" y="398"/>
                          </a:lnTo>
                          <a:lnTo>
                            <a:pt x="1010" y="370"/>
                          </a:lnTo>
                          <a:lnTo>
                            <a:pt x="1011" y="251"/>
                          </a:lnTo>
                          <a:lnTo>
                            <a:pt x="1011" y="252"/>
                          </a:lnTo>
                          <a:lnTo>
                            <a:pt x="1011" y="252"/>
                          </a:lnTo>
                          <a:lnTo>
                            <a:pt x="1011" y="379"/>
                          </a:lnTo>
                          <a:lnTo>
                            <a:pt x="1012" y="354"/>
                          </a:lnTo>
                          <a:lnTo>
                            <a:pt x="1012" y="298"/>
                          </a:lnTo>
                          <a:lnTo>
                            <a:pt x="1012" y="329"/>
                          </a:lnTo>
                          <a:lnTo>
                            <a:pt x="1012" y="407"/>
                          </a:lnTo>
                          <a:lnTo>
                            <a:pt x="1013" y="268"/>
                          </a:lnTo>
                          <a:lnTo>
                            <a:pt x="1013" y="251"/>
                          </a:lnTo>
                          <a:lnTo>
                            <a:pt x="1014" y="280"/>
                          </a:lnTo>
                          <a:lnTo>
                            <a:pt x="1014" y="328"/>
                          </a:lnTo>
                          <a:lnTo>
                            <a:pt x="1015" y="294"/>
                          </a:lnTo>
                          <a:lnTo>
                            <a:pt x="1015" y="252"/>
                          </a:lnTo>
                          <a:lnTo>
                            <a:pt x="1015" y="337"/>
                          </a:lnTo>
                          <a:lnTo>
                            <a:pt x="1016" y="290"/>
                          </a:lnTo>
                          <a:lnTo>
                            <a:pt x="1016" y="280"/>
                          </a:lnTo>
                          <a:lnTo>
                            <a:pt x="1016" y="285"/>
                          </a:lnTo>
                          <a:lnTo>
                            <a:pt x="1017" y="276"/>
                          </a:lnTo>
                          <a:lnTo>
                            <a:pt x="1017" y="291"/>
                          </a:lnTo>
                          <a:lnTo>
                            <a:pt x="1017" y="272"/>
                          </a:lnTo>
                          <a:lnTo>
                            <a:pt x="1018" y="347"/>
                          </a:lnTo>
                          <a:lnTo>
                            <a:pt x="1018" y="279"/>
                          </a:lnTo>
                          <a:lnTo>
                            <a:pt x="1018" y="338"/>
                          </a:lnTo>
                          <a:lnTo>
                            <a:pt x="1018" y="271"/>
                          </a:lnTo>
                          <a:lnTo>
                            <a:pt x="1019" y="317"/>
                          </a:lnTo>
                          <a:lnTo>
                            <a:pt x="1019" y="245"/>
                          </a:lnTo>
                          <a:lnTo>
                            <a:pt x="1019" y="330"/>
                          </a:lnTo>
                          <a:lnTo>
                            <a:pt x="1020" y="226"/>
                          </a:lnTo>
                          <a:lnTo>
                            <a:pt x="1020" y="266"/>
                          </a:lnTo>
                          <a:lnTo>
                            <a:pt x="1020" y="325"/>
                          </a:lnTo>
                          <a:lnTo>
                            <a:pt x="1021" y="293"/>
                          </a:lnTo>
                          <a:lnTo>
                            <a:pt x="1021" y="271"/>
                          </a:lnTo>
                          <a:lnTo>
                            <a:pt x="1021" y="219"/>
                          </a:lnTo>
                          <a:lnTo>
                            <a:pt x="1022" y="245"/>
                          </a:lnTo>
                          <a:lnTo>
                            <a:pt x="1022" y="320"/>
                          </a:lnTo>
                          <a:lnTo>
                            <a:pt x="1022" y="332"/>
                          </a:lnTo>
                          <a:lnTo>
                            <a:pt x="1022" y="327"/>
                          </a:lnTo>
                          <a:lnTo>
                            <a:pt x="1023" y="323"/>
                          </a:lnTo>
                          <a:lnTo>
                            <a:pt x="1023" y="264"/>
                          </a:lnTo>
                          <a:lnTo>
                            <a:pt x="1023" y="292"/>
                          </a:lnTo>
                          <a:lnTo>
                            <a:pt x="1024" y="242"/>
                          </a:lnTo>
                          <a:lnTo>
                            <a:pt x="1024" y="296"/>
                          </a:lnTo>
                          <a:lnTo>
                            <a:pt x="1024" y="305"/>
                          </a:lnTo>
                          <a:lnTo>
                            <a:pt x="1025" y="273"/>
                          </a:lnTo>
                          <a:lnTo>
                            <a:pt x="1025" y="337"/>
                          </a:lnTo>
                          <a:lnTo>
                            <a:pt x="1025" y="384"/>
                          </a:lnTo>
                          <a:lnTo>
                            <a:pt x="1026" y="152"/>
                          </a:lnTo>
                          <a:lnTo>
                            <a:pt x="1026" y="298"/>
                          </a:lnTo>
                          <a:lnTo>
                            <a:pt x="1026" y="283"/>
                          </a:lnTo>
                          <a:lnTo>
                            <a:pt x="1026" y="328"/>
                          </a:lnTo>
                          <a:lnTo>
                            <a:pt x="1027" y="279"/>
                          </a:lnTo>
                          <a:lnTo>
                            <a:pt x="1027" y="339"/>
                          </a:lnTo>
                          <a:lnTo>
                            <a:pt x="1027" y="363"/>
                          </a:lnTo>
                          <a:lnTo>
                            <a:pt x="1027" y="350"/>
                          </a:lnTo>
                          <a:lnTo>
                            <a:pt x="1028" y="305"/>
                          </a:lnTo>
                          <a:lnTo>
                            <a:pt x="1028" y="243"/>
                          </a:lnTo>
                          <a:lnTo>
                            <a:pt x="1029" y="332"/>
                          </a:lnTo>
                          <a:lnTo>
                            <a:pt x="1029" y="228"/>
                          </a:lnTo>
                          <a:lnTo>
                            <a:pt x="1029" y="267"/>
                          </a:lnTo>
                          <a:lnTo>
                            <a:pt x="1030" y="326"/>
                          </a:lnTo>
                          <a:lnTo>
                            <a:pt x="1030" y="280"/>
                          </a:lnTo>
                          <a:lnTo>
                            <a:pt x="1030" y="336"/>
                          </a:lnTo>
                          <a:lnTo>
                            <a:pt x="1031" y="277"/>
                          </a:lnTo>
                          <a:lnTo>
                            <a:pt x="1031" y="318"/>
                          </a:lnTo>
                          <a:lnTo>
                            <a:pt x="1031" y="294"/>
                          </a:lnTo>
                          <a:lnTo>
                            <a:pt x="1032" y="307"/>
                          </a:lnTo>
                          <a:lnTo>
                            <a:pt x="1032" y="329"/>
                          </a:lnTo>
                          <a:lnTo>
                            <a:pt x="1032" y="353"/>
                          </a:lnTo>
                          <a:lnTo>
                            <a:pt x="1033" y="309"/>
                          </a:lnTo>
                          <a:lnTo>
                            <a:pt x="1033" y="205"/>
                          </a:lnTo>
                          <a:lnTo>
                            <a:pt x="1033" y="247"/>
                          </a:lnTo>
                          <a:lnTo>
                            <a:pt x="1034" y="324"/>
                          </a:lnTo>
                          <a:lnTo>
                            <a:pt x="1034" y="284"/>
                          </a:lnTo>
                          <a:lnTo>
                            <a:pt x="1034" y="312"/>
                          </a:lnTo>
                          <a:lnTo>
                            <a:pt x="1034" y="359"/>
                          </a:lnTo>
                          <a:lnTo>
                            <a:pt x="1035" y="374"/>
                          </a:lnTo>
                          <a:lnTo>
                            <a:pt x="1035" y="275"/>
                          </a:lnTo>
                          <a:lnTo>
                            <a:pt x="1035" y="285"/>
                          </a:lnTo>
                          <a:lnTo>
                            <a:pt x="1036" y="356"/>
                          </a:lnTo>
                          <a:lnTo>
                            <a:pt x="1036" y="291"/>
                          </a:lnTo>
                          <a:lnTo>
                            <a:pt x="1036" y="344"/>
                          </a:lnTo>
                          <a:lnTo>
                            <a:pt x="1037" y="300"/>
                          </a:lnTo>
                          <a:lnTo>
                            <a:pt x="1037" y="315"/>
                          </a:lnTo>
                          <a:lnTo>
                            <a:pt x="1037" y="276"/>
                          </a:lnTo>
                          <a:lnTo>
                            <a:pt x="1038" y="386"/>
                          </a:lnTo>
                          <a:lnTo>
                            <a:pt x="1038" y="305"/>
                          </a:lnTo>
                          <a:lnTo>
                            <a:pt x="1039" y="260"/>
                          </a:lnTo>
                          <a:lnTo>
                            <a:pt x="1039" y="219"/>
                          </a:lnTo>
                          <a:lnTo>
                            <a:pt x="1039" y="298"/>
                          </a:lnTo>
                          <a:lnTo>
                            <a:pt x="1039" y="324"/>
                          </a:lnTo>
                          <a:lnTo>
                            <a:pt x="1040" y="405"/>
                          </a:lnTo>
                          <a:lnTo>
                            <a:pt x="1040" y="364"/>
                          </a:lnTo>
                          <a:lnTo>
                            <a:pt x="1040" y="213"/>
                          </a:lnTo>
                          <a:lnTo>
                            <a:pt x="1041" y="194"/>
                          </a:lnTo>
                          <a:lnTo>
                            <a:pt x="1041" y="259"/>
                          </a:lnTo>
                          <a:lnTo>
                            <a:pt x="1041" y="351"/>
                          </a:lnTo>
                          <a:lnTo>
                            <a:pt x="1041" y="294"/>
                          </a:lnTo>
                          <a:lnTo>
                            <a:pt x="1042" y="314"/>
                          </a:lnTo>
                          <a:lnTo>
                            <a:pt x="1042" y="474"/>
                          </a:lnTo>
                          <a:lnTo>
                            <a:pt x="1043" y="236"/>
                          </a:lnTo>
                          <a:lnTo>
                            <a:pt x="1043" y="276"/>
                          </a:lnTo>
                          <a:lnTo>
                            <a:pt x="1043" y="347"/>
                          </a:lnTo>
                          <a:lnTo>
                            <a:pt x="1044" y="339"/>
                          </a:lnTo>
                          <a:lnTo>
                            <a:pt x="1044" y="268"/>
                          </a:lnTo>
                          <a:lnTo>
                            <a:pt x="1044" y="242"/>
                          </a:lnTo>
                          <a:lnTo>
                            <a:pt x="1044" y="325"/>
                          </a:lnTo>
                          <a:lnTo>
                            <a:pt x="1045" y="268"/>
                          </a:lnTo>
                          <a:lnTo>
                            <a:pt x="1045" y="391"/>
                          </a:lnTo>
                          <a:lnTo>
                            <a:pt x="1045" y="313"/>
                          </a:lnTo>
                          <a:lnTo>
                            <a:pt x="1046" y="284"/>
                          </a:lnTo>
                          <a:lnTo>
                            <a:pt x="1046" y="362"/>
                          </a:lnTo>
                          <a:lnTo>
                            <a:pt x="1046" y="236"/>
                          </a:lnTo>
                          <a:lnTo>
                            <a:pt x="1046" y="276"/>
                          </a:lnTo>
                          <a:lnTo>
                            <a:pt x="1047" y="438"/>
                          </a:lnTo>
                          <a:lnTo>
                            <a:pt x="1047" y="307"/>
                          </a:lnTo>
                          <a:lnTo>
                            <a:pt x="1047" y="270"/>
                          </a:lnTo>
                          <a:lnTo>
                            <a:pt x="1048" y="303"/>
                          </a:lnTo>
                          <a:lnTo>
                            <a:pt x="1048" y="273"/>
                          </a:lnTo>
                          <a:lnTo>
                            <a:pt x="1048" y="305"/>
                          </a:lnTo>
                          <a:lnTo>
                            <a:pt x="1048" y="241"/>
                          </a:lnTo>
                          <a:lnTo>
                            <a:pt x="1048" y="341"/>
                          </a:lnTo>
                          <a:lnTo>
                            <a:pt x="1049" y="313"/>
                          </a:lnTo>
                          <a:lnTo>
                            <a:pt x="1049" y="275"/>
                          </a:lnTo>
                          <a:lnTo>
                            <a:pt x="1049" y="351"/>
                          </a:lnTo>
                          <a:lnTo>
                            <a:pt x="1050" y="348"/>
                          </a:lnTo>
                          <a:lnTo>
                            <a:pt x="1050" y="301"/>
                          </a:lnTo>
                          <a:lnTo>
                            <a:pt x="1050" y="275"/>
                          </a:lnTo>
                          <a:lnTo>
                            <a:pt x="1051" y="289"/>
                          </a:lnTo>
                          <a:lnTo>
                            <a:pt x="1051" y="350"/>
                          </a:lnTo>
                          <a:lnTo>
                            <a:pt x="1051" y="325"/>
                          </a:lnTo>
                          <a:lnTo>
                            <a:pt x="1052" y="334"/>
                          </a:lnTo>
                          <a:lnTo>
                            <a:pt x="1052" y="304"/>
                          </a:lnTo>
                          <a:lnTo>
                            <a:pt x="1052" y="306"/>
                          </a:lnTo>
                          <a:lnTo>
                            <a:pt x="1053" y="338"/>
                          </a:lnTo>
                          <a:lnTo>
                            <a:pt x="1053" y="329"/>
                          </a:lnTo>
                          <a:lnTo>
                            <a:pt x="1053" y="263"/>
                          </a:lnTo>
                          <a:lnTo>
                            <a:pt x="1053" y="233"/>
                          </a:lnTo>
                          <a:lnTo>
                            <a:pt x="1054" y="283"/>
                          </a:lnTo>
                          <a:lnTo>
                            <a:pt x="1054" y="292"/>
                          </a:lnTo>
                          <a:lnTo>
                            <a:pt x="1054" y="322"/>
                          </a:lnTo>
                          <a:lnTo>
                            <a:pt x="1055" y="244"/>
                          </a:lnTo>
                          <a:lnTo>
                            <a:pt x="1055" y="301"/>
                          </a:lnTo>
                          <a:lnTo>
                            <a:pt x="1055" y="287"/>
                          </a:lnTo>
                          <a:lnTo>
                            <a:pt x="1055" y="336"/>
                          </a:lnTo>
                          <a:lnTo>
                            <a:pt x="1056" y="342"/>
                          </a:lnTo>
                          <a:lnTo>
                            <a:pt x="1056" y="315"/>
                          </a:lnTo>
                          <a:lnTo>
                            <a:pt x="1057" y="274"/>
                          </a:lnTo>
                          <a:lnTo>
                            <a:pt x="1057" y="336"/>
                          </a:lnTo>
                          <a:lnTo>
                            <a:pt x="1057" y="324"/>
                          </a:lnTo>
                          <a:lnTo>
                            <a:pt x="1058" y="325"/>
                          </a:lnTo>
                          <a:lnTo>
                            <a:pt x="1058" y="255"/>
                          </a:lnTo>
                          <a:lnTo>
                            <a:pt x="1058" y="306"/>
                          </a:lnTo>
                          <a:lnTo>
                            <a:pt x="1058" y="333"/>
                          </a:lnTo>
                          <a:lnTo>
                            <a:pt x="1059" y="296"/>
                          </a:lnTo>
                          <a:lnTo>
                            <a:pt x="1059" y="299"/>
                          </a:lnTo>
                          <a:lnTo>
                            <a:pt x="1060" y="274"/>
                          </a:lnTo>
                          <a:lnTo>
                            <a:pt x="1060" y="334"/>
                          </a:lnTo>
                          <a:lnTo>
                            <a:pt x="1060" y="356"/>
                          </a:lnTo>
                          <a:lnTo>
                            <a:pt x="1060" y="268"/>
                          </a:lnTo>
                          <a:lnTo>
                            <a:pt x="1060" y="311"/>
                          </a:lnTo>
                          <a:lnTo>
                            <a:pt x="1061" y="316"/>
                          </a:lnTo>
                          <a:lnTo>
                            <a:pt x="1061" y="333"/>
                          </a:lnTo>
                          <a:lnTo>
                            <a:pt x="1061" y="308"/>
                          </a:lnTo>
                          <a:lnTo>
                            <a:pt x="1062" y="307"/>
                          </a:lnTo>
                          <a:lnTo>
                            <a:pt x="1062" y="309"/>
                          </a:lnTo>
                          <a:lnTo>
                            <a:pt x="1062" y="254"/>
                          </a:lnTo>
                          <a:lnTo>
                            <a:pt x="1062" y="239"/>
                          </a:lnTo>
                          <a:lnTo>
                            <a:pt x="1063" y="368"/>
                          </a:lnTo>
                          <a:lnTo>
                            <a:pt x="1064" y="334"/>
                          </a:lnTo>
                          <a:lnTo>
                            <a:pt x="1064" y="261"/>
                          </a:lnTo>
                          <a:lnTo>
                            <a:pt x="1064" y="256"/>
                          </a:lnTo>
                          <a:lnTo>
                            <a:pt x="1065" y="290"/>
                          </a:lnTo>
                          <a:lnTo>
                            <a:pt x="1065" y="311"/>
                          </a:lnTo>
                          <a:lnTo>
                            <a:pt x="1065" y="363"/>
                          </a:lnTo>
                          <a:lnTo>
                            <a:pt x="1066" y="290"/>
                          </a:lnTo>
                          <a:lnTo>
                            <a:pt x="1066" y="354"/>
                          </a:lnTo>
                          <a:lnTo>
                            <a:pt x="1067" y="260"/>
                          </a:lnTo>
                          <a:lnTo>
                            <a:pt x="1067" y="332"/>
                          </a:lnTo>
                          <a:lnTo>
                            <a:pt x="1067" y="196"/>
                          </a:lnTo>
                          <a:lnTo>
                            <a:pt x="1068" y="336"/>
                          </a:lnTo>
                          <a:lnTo>
                            <a:pt x="1068" y="346"/>
                          </a:lnTo>
                          <a:lnTo>
                            <a:pt x="1068" y="257"/>
                          </a:lnTo>
                          <a:lnTo>
                            <a:pt x="1068" y="317"/>
                          </a:lnTo>
                          <a:lnTo>
                            <a:pt x="1068" y="344"/>
                          </a:lnTo>
                          <a:lnTo>
                            <a:pt x="1069" y="276"/>
                          </a:lnTo>
                          <a:lnTo>
                            <a:pt x="1069" y="262"/>
                          </a:lnTo>
                          <a:lnTo>
                            <a:pt x="1069" y="249"/>
                          </a:lnTo>
                          <a:lnTo>
                            <a:pt x="1070" y="323"/>
                          </a:lnTo>
                          <a:lnTo>
                            <a:pt x="1070" y="423"/>
                          </a:lnTo>
                          <a:lnTo>
                            <a:pt x="1071" y="270"/>
                          </a:lnTo>
                          <a:lnTo>
                            <a:pt x="1071" y="279"/>
                          </a:lnTo>
                          <a:lnTo>
                            <a:pt x="1071" y="289"/>
                          </a:lnTo>
                          <a:lnTo>
                            <a:pt x="1071" y="219"/>
                          </a:lnTo>
                          <a:lnTo>
                            <a:pt x="1072" y="273"/>
                          </a:lnTo>
                          <a:lnTo>
                            <a:pt x="1072" y="307"/>
                          </a:lnTo>
                          <a:lnTo>
                            <a:pt x="1072" y="267"/>
                          </a:lnTo>
                          <a:lnTo>
                            <a:pt x="1072" y="328"/>
                          </a:lnTo>
                          <a:lnTo>
                            <a:pt x="1073" y="350"/>
                          </a:lnTo>
                          <a:lnTo>
                            <a:pt x="1073" y="261"/>
                          </a:lnTo>
                          <a:lnTo>
                            <a:pt x="1073" y="269"/>
                          </a:lnTo>
                          <a:lnTo>
                            <a:pt x="1074" y="308"/>
                          </a:lnTo>
                          <a:lnTo>
                            <a:pt x="1074" y="270"/>
                          </a:lnTo>
                          <a:lnTo>
                            <a:pt x="1074" y="270"/>
                          </a:lnTo>
                          <a:lnTo>
                            <a:pt x="1075" y="354"/>
                          </a:lnTo>
                          <a:lnTo>
                            <a:pt x="1075" y="299"/>
                          </a:lnTo>
                          <a:lnTo>
                            <a:pt x="1075" y="314"/>
                          </a:lnTo>
                          <a:lnTo>
                            <a:pt x="1076" y="274"/>
                          </a:lnTo>
                          <a:lnTo>
                            <a:pt x="1076" y="265"/>
                          </a:lnTo>
                          <a:lnTo>
                            <a:pt x="1076" y="324"/>
                          </a:lnTo>
                          <a:lnTo>
                            <a:pt x="1076" y="275"/>
                          </a:lnTo>
                          <a:lnTo>
                            <a:pt x="1077" y="287"/>
                          </a:lnTo>
                          <a:lnTo>
                            <a:pt x="1077" y="355"/>
                          </a:lnTo>
                          <a:lnTo>
                            <a:pt x="1078" y="298"/>
                          </a:lnTo>
                          <a:lnTo>
                            <a:pt x="1078" y="304"/>
                          </a:lnTo>
                          <a:lnTo>
                            <a:pt x="1078" y="372"/>
                          </a:lnTo>
                          <a:lnTo>
                            <a:pt x="1078" y="332"/>
                          </a:lnTo>
                          <a:lnTo>
                            <a:pt x="1079" y="302"/>
                          </a:lnTo>
                          <a:lnTo>
                            <a:pt x="1079" y="280"/>
                          </a:lnTo>
                          <a:lnTo>
                            <a:pt x="1079" y="292"/>
                          </a:lnTo>
                          <a:lnTo>
                            <a:pt x="1079" y="338"/>
                          </a:lnTo>
                          <a:lnTo>
                            <a:pt x="1080" y="273"/>
                          </a:lnTo>
                          <a:lnTo>
                            <a:pt x="1080" y="278"/>
                          </a:lnTo>
                          <a:lnTo>
                            <a:pt x="1080" y="342"/>
                          </a:lnTo>
                          <a:lnTo>
                            <a:pt x="1081" y="253"/>
                          </a:lnTo>
                          <a:lnTo>
                            <a:pt x="1081" y="252"/>
                          </a:lnTo>
                          <a:lnTo>
                            <a:pt x="1081" y="328"/>
                          </a:lnTo>
                          <a:lnTo>
                            <a:pt x="1082" y="311"/>
                          </a:lnTo>
                          <a:lnTo>
                            <a:pt x="1082" y="268"/>
                          </a:lnTo>
                          <a:lnTo>
                            <a:pt x="1083" y="343"/>
                          </a:lnTo>
                          <a:lnTo>
                            <a:pt x="1083" y="276"/>
                          </a:lnTo>
                          <a:lnTo>
                            <a:pt x="1083" y="270"/>
                          </a:lnTo>
                          <a:lnTo>
                            <a:pt x="1083" y="274"/>
                          </a:lnTo>
                          <a:lnTo>
                            <a:pt x="1084" y="275"/>
                          </a:lnTo>
                          <a:lnTo>
                            <a:pt x="1084" y="271"/>
                          </a:lnTo>
                          <a:lnTo>
                            <a:pt x="1084" y="281"/>
                          </a:lnTo>
                          <a:lnTo>
                            <a:pt x="1085" y="383"/>
                          </a:lnTo>
                          <a:lnTo>
                            <a:pt x="1085" y="293"/>
                          </a:lnTo>
                          <a:lnTo>
                            <a:pt x="1085" y="229"/>
                          </a:lnTo>
                          <a:lnTo>
                            <a:pt x="1086" y="285"/>
                          </a:lnTo>
                          <a:lnTo>
                            <a:pt x="1086" y="301"/>
                          </a:lnTo>
                          <a:lnTo>
                            <a:pt x="1087" y="353"/>
                          </a:lnTo>
                          <a:lnTo>
                            <a:pt x="1087" y="321"/>
                          </a:lnTo>
                          <a:lnTo>
                            <a:pt x="1087" y="315"/>
                          </a:lnTo>
                          <a:lnTo>
                            <a:pt x="1088" y="300"/>
                          </a:lnTo>
                          <a:lnTo>
                            <a:pt x="1088" y="220"/>
                          </a:lnTo>
                          <a:lnTo>
                            <a:pt x="1088" y="285"/>
                          </a:lnTo>
                          <a:lnTo>
                            <a:pt x="1089" y="279"/>
                          </a:lnTo>
                          <a:lnTo>
                            <a:pt x="1089" y="354"/>
                          </a:lnTo>
                          <a:lnTo>
                            <a:pt x="1089" y="266"/>
                          </a:lnTo>
                          <a:lnTo>
                            <a:pt x="1090" y="297"/>
                          </a:lnTo>
                          <a:lnTo>
                            <a:pt x="1090" y="334"/>
                          </a:lnTo>
                          <a:lnTo>
                            <a:pt x="1090" y="296"/>
                          </a:lnTo>
                          <a:lnTo>
                            <a:pt x="1090" y="271"/>
                          </a:lnTo>
                          <a:lnTo>
                            <a:pt x="1091" y="250"/>
                          </a:lnTo>
                          <a:lnTo>
                            <a:pt x="1091" y="310"/>
                          </a:lnTo>
                          <a:lnTo>
                            <a:pt x="1091" y="313"/>
                          </a:lnTo>
                          <a:lnTo>
                            <a:pt x="1092" y="280"/>
                          </a:lnTo>
                          <a:lnTo>
                            <a:pt x="1092" y="303"/>
                          </a:lnTo>
                          <a:lnTo>
                            <a:pt x="1092" y="315"/>
                          </a:lnTo>
                          <a:lnTo>
                            <a:pt x="1093" y="277"/>
                          </a:lnTo>
                          <a:lnTo>
                            <a:pt x="1093" y="261"/>
                          </a:lnTo>
                          <a:lnTo>
                            <a:pt x="1093" y="250"/>
                          </a:lnTo>
                          <a:lnTo>
                            <a:pt x="1093" y="338"/>
                          </a:lnTo>
                          <a:lnTo>
                            <a:pt x="1094" y="276"/>
                          </a:lnTo>
                          <a:lnTo>
                            <a:pt x="1094" y="292"/>
                          </a:lnTo>
                          <a:lnTo>
                            <a:pt x="1094" y="296"/>
                          </a:lnTo>
                          <a:lnTo>
                            <a:pt x="1095" y="271"/>
                          </a:lnTo>
                          <a:lnTo>
                            <a:pt x="1095" y="288"/>
                          </a:lnTo>
                          <a:lnTo>
                            <a:pt x="1095" y="304"/>
                          </a:lnTo>
                          <a:lnTo>
                            <a:pt x="1095" y="292"/>
                          </a:lnTo>
                          <a:lnTo>
                            <a:pt x="1096" y="295"/>
                          </a:lnTo>
                          <a:lnTo>
                            <a:pt x="1096" y="260"/>
                          </a:lnTo>
                          <a:lnTo>
                            <a:pt x="1096" y="305"/>
                          </a:lnTo>
                          <a:lnTo>
                            <a:pt x="1097" y="284"/>
                          </a:lnTo>
                          <a:lnTo>
                            <a:pt x="1097" y="298"/>
                          </a:lnTo>
                          <a:lnTo>
                            <a:pt x="1097" y="307"/>
                          </a:lnTo>
                          <a:lnTo>
                            <a:pt x="1097" y="373"/>
                          </a:lnTo>
                          <a:lnTo>
                            <a:pt x="1098" y="278"/>
                          </a:lnTo>
                          <a:lnTo>
                            <a:pt x="1098" y="257"/>
                          </a:lnTo>
                          <a:lnTo>
                            <a:pt x="1099" y="326"/>
                          </a:lnTo>
                          <a:lnTo>
                            <a:pt x="1099" y="333"/>
                          </a:lnTo>
                          <a:lnTo>
                            <a:pt x="1099" y="318"/>
                          </a:lnTo>
                          <a:lnTo>
                            <a:pt x="1100" y="323"/>
                          </a:lnTo>
                          <a:lnTo>
                            <a:pt x="1100" y="201"/>
                          </a:lnTo>
                          <a:lnTo>
                            <a:pt x="1100" y="277"/>
                          </a:lnTo>
                          <a:lnTo>
                            <a:pt x="1100" y="276"/>
                          </a:lnTo>
                          <a:lnTo>
                            <a:pt x="1101" y="283"/>
                          </a:lnTo>
                          <a:lnTo>
                            <a:pt x="1101" y="265"/>
                          </a:lnTo>
                          <a:lnTo>
                            <a:pt x="1101" y="292"/>
                          </a:lnTo>
                          <a:lnTo>
                            <a:pt x="1102" y="399"/>
                          </a:lnTo>
                          <a:lnTo>
                            <a:pt x="1102" y="313"/>
                          </a:lnTo>
                          <a:lnTo>
                            <a:pt x="1102" y="285"/>
                          </a:lnTo>
                          <a:lnTo>
                            <a:pt x="1103" y="259"/>
                          </a:lnTo>
                          <a:lnTo>
                            <a:pt x="1103" y="283"/>
                          </a:lnTo>
                          <a:lnTo>
                            <a:pt x="1103" y="269"/>
                          </a:lnTo>
                          <a:lnTo>
                            <a:pt x="1104" y="366"/>
                          </a:lnTo>
                          <a:lnTo>
                            <a:pt x="1104" y="304"/>
                          </a:lnTo>
                          <a:lnTo>
                            <a:pt x="1104" y="327"/>
                          </a:lnTo>
                          <a:lnTo>
                            <a:pt x="1104" y="228"/>
                          </a:lnTo>
                          <a:lnTo>
                            <a:pt x="1105" y="276"/>
                          </a:lnTo>
                          <a:lnTo>
                            <a:pt x="1105" y="294"/>
                          </a:lnTo>
                          <a:lnTo>
                            <a:pt x="1105" y="260"/>
                          </a:lnTo>
                          <a:lnTo>
                            <a:pt x="1106" y="295"/>
                          </a:lnTo>
                          <a:lnTo>
                            <a:pt x="1106" y="350"/>
                          </a:lnTo>
                          <a:lnTo>
                            <a:pt x="1106" y="243"/>
                          </a:lnTo>
                          <a:lnTo>
                            <a:pt x="1106" y="294"/>
                          </a:lnTo>
                          <a:lnTo>
                            <a:pt x="1107" y="280"/>
                          </a:lnTo>
                          <a:lnTo>
                            <a:pt x="1107" y="307"/>
                          </a:lnTo>
                          <a:lnTo>
                            <a:pt x="1107" y="276"/>
                          </a:lnTo>
                          <a:lnTo>
                            <a:pt x="1108" y="325"/>
                          </a:lnTo>
                          <a:lnTo>
                            <a:pt x="1108" y="283"/>
                          </a:lnTo>
                          <a:lnTo>
                            <a:pt x="1108" y="266"/>
                          </a:lnTo>
                          <a:lnTo>
                            <a:pt x="1109" y="335"/>
                          </a:lnTo>
                          <a:lnTo>
                            <a:pt x="1109" y="279"/>
                          </a:lnTo>
                          <a:lnTo>
                            <a:pt x="1109" y="245"/>
                          </a:lnTo>
                          <a:lnTo>
                            <a:pt x="1110" y="271"/>
                          </a:lnTo>
                          <a:lnTo>
                            <a:pt x="1110" y="270"/>
                          </a:lnTo>
                          <a:lnTo>
                            <a:pt x="1111" y="335"/>
                          </a:lnTo>
                          <a:lnTo>
                            <a:pt x="1111" y="335"/>
                          </a:lnTo>
                          <a:lnTo>
                            <a:pt x="1111" y="349"/>
                          </a:lnTo>
                          <a:lnTo>
                            <a:pt x="1112" y="222"/>
                          </a:lnTo>
                          <a:lnTo>
                            <a:pt x="1112" y="213"/>
                          </a:lnTo>
                          <a:lnTo>
                            <a:pt x="1112" y="248"/>
                          </a:lnTo>
                          <a:lnTo>
                            <a:pt x="1113" y="311"/>
                          </a:lnTo>
                          <a:lnTo>
                            <a:pt x="1113" y="249"/>
                          </a:lnTo>
                          <a:lnTo>
                            <a:pt x="1113" y="412"/>
                          </a:lnTo>
                          <a:lnTo>
                            <a:pt x="1114" y="230"/>
                          </a:lnTo>
                          <a:lnTo>
                            <a:pt x="1114" y="217"/>
                          </a:lnTo>
                          <a:lnTo>
                            <a:pt x="1115" y="256"/>
                          </a:lnTo>
                          <a:lnTo>
                            <a:pt x="1115" y="254"/>
                          </a:lnTo>
                          <a:lnTo>
                            <a:pt x="1115" y="295"/>
                          </a:lnTo>
                          <a:lnTo>
                            <a:pt x="1116" y="368"/>
                          </a:lnTo>
                          <a:lnTo>
                            <a:pt x="1116" y="304"/>
                          </a:lnTo>
                          <a:lnTo>
                            <a:pt x="1116" y="223"/>
                          </a:lnTo>
                          <a:lnTo>
                            <a:pt x="1117" y="355"/>
                          </a:lnTo>
                          <a:lnTo>
                            <a:pt x="1117" y="245"/>
                          </a:lnTo>
                          <a:lnTo>
                            <a:pt x="1117" y="284"/>
                          </a:lnTo>
                          <a:lnTo>
                            <a:pt x="1117" y="238"/>
                          </a:lnTo>
                          <a:lnTo>
                            <a:pt x="1117" y="275"/>
                          </a:lnTo>
                          <a:lnTo>
                            <a:pt x="1118" y="305"/>
                          </a:lnTo>
                          <a:lnTo>
                            <a:pt x="1118" y="305"/>
                          </a:lnTo>
                          <a:lnTo>
                            <a:pt x="1118" y="288"/>
                          </a:lnTo>
                          <a:lnTo>
                            <a:pt x="1118" y="294"/>
                          </a:lnTo>
                          <a:lnTo>
                            <a:pt x="1119" y="342"/>
                          </a:lnTo>
                          <a:lnTo>
                            <a:pt x="1119" y="254"/>
                          </a:lnTo>
                          <a:lnTo>
                            <a:pt x="1120" y="345"/>
                          </a:lnTo>
                          <a:lnTo>
                            <a:pt x="1120" y="381"/>
                          </a:lnTo>
                          <a:lnTo>
                            <a:pt x="1121" y="248"/>
                          </a:lnTo>
                          <a:lnTo>
                            <a:pt x="1121" y="266"/>
                          </a:lnTo>
                          <a:lnTo>
                            <a:pt x="1121" y="296"/>
                          </a:lnTo>
                          <a:lnTo>
                            <a:pt x="1121" y="201"/>
                          </a:lnTo>
                          <a:lnTo>
                            <a:pt x="1122" y="233"/>
                          </a:lnTo>
                          <a:lnTo>
                            <a:pt x="1123" y="389"/>
                          </a:lnTo>
                          <a:lnTo>
                            <a:pt x="1123" y="340"/>
                          </a:lnTo>
                          <a:lnTo>
                            <a:pt x="1123" y="234"/>
                          </a:lnTo>
                          <a:lnTo>
                            <a:pt x="1124" y="190"/>
                          </a:lnTo>
                          <a:lnTo>
                            <a:pt x="1124" y="236"/>
                          </a:lnTo>
                          <a:lnTo>
                            <a:pt x="1124" y="239"/>
                          </a:lnTo>
                          <a:lnTo>
                            <a:pt x="1125" y="391"/>
                          </a:lnTo>
                          <a:lnTo>
                            <a:pt x="1125" y="363"/>
                          </a:lnTo>
                          <a:lnTo>
                            <a:pt x="1126" y="276"/>
                          </a:lnTo>
                          <a:lnTo>
                            <a:pt x="1126" y="229"/>
                          </a:lnTo>
                          <a:lnTo>
                            <a:pt x="1127" y="349"/>
                          </a:lnTo>
                          <a:lnTo>
                            <a:pt x="1127" y="261"/>
                          </a:lnTo>
                          <a:lnTo>
                            <a:pt x="1128" y="281"/>
                          </a:lnTo>
                          <a:lnTo>
                            <a:pt x="1128" y="311"/>
                          </a:lnTo>
                          <a:lnTo>
                            <a:pt x="1128" y="280"/>
                          </a:lnTo>
                          <a:lnTo>
                            <a:pt x="1129" y="271"/>
                          </a:lnTo>
                          <a:lnTo>
                            <a:pt x="1129" y="274"/>
                          </a:lnTo>
                          <a:lnTo>
                            <a:pt x="1129" y="258"/>
                          </a:lnTo>
                          <a:lnTo>
                            <a:pt x="1130" y="304"/>
                          </a:lnTo>
                          <a:lnTo>
                            <a:pt x="1130" y="294"/>
                          </a:lnTo>
                          <a:lnTo>
                            <a:pt x="1130" y="331"/>
                          </a:lnTo>
                          <a:lnTo>
                            <a:pt x="1130" y="280"/>
                          </a:lnTo>
                          <a:lnTo>
                            <a:pt x="1131" y="221"/>
                          </a:lnTo>
                          <a:lnTo>
                            <a:pt x="1131" y="235"/>
                          </a:lnTo>
                          <a:lnTo>
                            <a:pt x="1131" y="281"/>
                          </a:lnTo>
                          <a:lnTo>
                            <a:pt x="1132" y="324"/>
                          </a:lnTo>
                          <a:lnTo>
                            <a:pt x="1132" y="266"/>
                          </a:lnTo>
                          <a:lnTo>
                            <a:pt x="1133" y="290"/>
                          </a:lnTo>
                          <a:lnTo>
                            <a:pt x="1133" y="269"/>
                          </a:lnTo>
                          <a:lnTo>
                            <a:pt x="1133" y="325"/>
                          </a:lnTo>
                          <a:lnTo>
                            <a:pt x="1133" y="318"/>
                          </a:lnTo>
                          <a:lnTo>
                            <a:pt x="1134" y="334"/>
                          </a:lnTo>
                          <a:lnTo>
                            <a:pt x="1134" y="235"/>
                          </a:lnTo>
                          <a:lnTo>
                            <a:pt x="1135" y="319"/>
                          </a:lnTo>
                          <a:lnTo>
                            <a:pt x="1135" y="299"/>
                          </a:lnTo>
                          <a:lnTo>
                            <a:pt x="1135" y="319"/>
                          </a:lnTo>
                          <a:lnTo>
                            <a:pt x="1135" y="279"/>
                          </a:lnTo>
                          <a:lnTo>
                            <a:pt x="1136" y="314"/>
                          </a:lnTo>
                          <a:lnTo>
                            <a:pt x="1136" y="283"/>
                          </a:lnTo>
                          <a:lnTo>
                            <a:pt x="1137" y="305"/>
                          </a:lnTo>
                          <a:lnTo>
                            <a:pt x="1137" y="276"/>
                          </a:lnTo>
                          <a:lnTo>
                            <a:pt x="1137" y="252"/>
                          </a:lnTo>
                          <a:lnTo>
                            <a:pt x="1137" y="318"/>
                          </a:lnTo>
                          <a:lnTo>
                            <a:pt x="1138" y="317"/>
                          </a:lnTo>
                          <a:lnTo>
                            <a:pt x="1138" y="288"/>
                          </a:lnTo>
                          <a:lnTo>
                            <a:pt x="1138" y="274"/>
                          </a:lnTo>
                          <a:lnTo>
                            <a:pt x="1139" y="315"/>
                          </a:lnTo>
                          <a:lnTo>
                            <a:pt x="1139" y="286"/>
                          </a:lnTo>
                          <a:lnTo>
                            <a:pt x="1139" y="254"/>
                          </a:lnTo>
                          <a:lnTo>
                            <a:pt x="1140" y="270"/>
                          </a:lnTo>
                          <a:lnTo>
                            <a:pt x="1140" y="265"/>
                          </a:lnTo>
                          <a:lnTo>
                            <a:pt x="1140" y="305"/>
                          </a:lnTo>
                          <a:lnTo>
                            <a:pt x="1141" y="268"/>
                          </a:lnTo>
                          <a:lnTo>
                            <a:pt x="1141" y="363"/>
                          </a:lnTo>
                          <a:lnTo>
                            <a:pt x="1141" y="305"/>
                          </a:lnTo>
                          <a:lnTo>
                            <a:pt x="1142" y="344"/>
                          </a:lnTo>
                          <a:lnTo>
                            <a:pt x="1142" y="226"/>
                          </a:lnTo>
                          <a:lnTo>
                            <a:pt x="1142" y="291"/>
                          </a:lnTo>
                          <a:lnTo>
                            <a:pt x="1143" y="271"/>
                          </a:lnTo>
                          <a:lnTo>
                            <a:pt x="1143" y="324"/>
                          </a:lnTo>
                          <a:lnTo>
                            <a:pt x="1143" y="240"/>
                          </a:lnTo>
                          <a:lnTo>
                            <a:pt x="1144" y="293"/>
                          </a:lnTo>
                          <a:lnTo>
                            <a:pt x="1144" y="301"/>
                          </a:lnTo>
                          <a:lnTo>
                            <a:pt x="1144" y="257"/>
                          </a:lnTo>
                          <a:lnTo>
                            <a:pt x="1145" y="294"/>
                          </a:lnTo>
                          <a:lnTo>
                            <a:pt x="1145" y="339"/>
                          </a:lnTo>
                          <a:lnTo>
                            <a:pt x="1145" y="293"/>
                          </a:lnTo>
                          <a:lnTo>
                            <a:pt x="1145" y="382"/>
                          </a:lnTo>
                          <a:lnTo>
                            <a:pt x="1145" y="298"/>
                          </a:lnTo>
                          <a:lnTo>
                            <a:pt x="1146" y="234"/>
                          </a:lnTo>
                          <a:lnTo>
                            <a:pt x="1146" y="286"/>
                          </a:lnTo>
                          <a:lnTo>
                            <a:pt x="1147" y="327"/>
                          </a:lnTo>
                          <a:lnTo>
                            <a:pt x="1147" y="248"/>
                          </a:lnTo>
                          <a:lnTo>
                            <a:pt x="1147" y="294"/>
                          </a:lnTo>
                          <a:lnTo>
                            <a:pt x="1147" y="265"/>
                          </a:lnTo>
                          <a:lnTo>
                            <a:pt x="1148" y="356"/>
                          </a:lnTo>
                          <a:lnTo>
                            <a:pt x="1148" y="281"/>
                          </a:lnTo>
                          <a:lnTo>
                            <a:pt x="1148" y="294"/>
                          </a:lnTo>
                          <a:lnTo>
                            <a:pt x="1149" y="258"/>
                          </a:lnTo>
                          <a:lnTo>
                            <a:pt x="1149" y="318"/>
                          </a:lnTo>
                          <a:lnTo>
                            <a:pt x="1149" y="328"/>
                          </a:lnTo>
                          <a:lnTo>
                            <a:pt x="1149" y="249"/>
                          </a:lnTo>
                          <a:lnTo>
                            <a:pt x="1150" y="294"/>
                          </a:lnTo>
                          <a:lnTo>
                            <a:pt x="1150" y="323"/>
                          </a:lnTo>
                          <a:lnTo>
                            <a:pt x="1150" y="274"/>
                          </a:lnTo>
                          <a:lnTo>
                            <a:pt x="1151" y="340"/>
                          </a:lnTo>
                          <a:lnTo>
                            <a:pt x="1151" y="306"/>
                          </a:lnTo>
                          <a:lnTo>
                            <a:pt x="1151" y="256"/>
                          </a:lnTo>
                          <a:lnTo>
                            <a:pt x="1152" y="290"/>
                          </a:lnTo>
                          <a:lnTo>
                            <a:pt x="1152" y="269"/>
                          </a:lnTo>
                          <a:lnTo>
                            <a:pt x="1152" y="279"/>
                          </a:lnTo>
                          <a:lnTo>
                            <a:pt x="1152" y="264"/>
                          </a:lnTo>
                          <a:lnTo>
                            <a:pt x="1153" y="422"/>
                          </a:lnTo>
                          <a:lnTo>
                            <a:pt x="1153" y="327"/>
                          </a:lnTo>
                          <a:lnTo>
                            <a:pt x="1153" y="327"/>
                          </a:lnTo>
                          <a:lnTo>
                            <a:pt x="1154" y="202"/>
                          </a:lnTo>
                          <a:lnTo>
                            <a:pt x="1154" y="213"/>
                          </a:lnTo>
                          <a:lnTo>
                            <a:pt x="1154" y="319"/>
                          </a:lnTo>
                          <a:lnTo>
                            <a:pt x="1155" y="297"/>
                          </a:lnTo>
                          <a:lnTo>
                            <a:pt x="1155" y="312"/>
                          </a:lnTo>
                          <a:lnTo>
                            <a:pt x="1155" y="297"/>
                          </a:lnTo>
                          <a:lnTo>
                            <a:pt x="1156" y="313"/>
                          </a:lnTo>
                          <a:lnTo>
                            <a:pt x="1156" y="339"/>
                          </a:lnTo>
                          <a:lnTo>
                            <a:pt x="1156" y="299"/>
                          </a:lnTo>
                          <a:lnTo>
                            <a:pt x="1156" y="302"/>
                          </a:lnTo>
                          <a:lnTo>
                            <a:pt x="1157" y="256"/>
                          </a:lnTo>
                          <a:lnTo>
                            <a:pt x="1157" y="373"/>
                          </a:lnTo>
                          <a:lnTo>
                            <a:pt x="1157" y="315"/>
                          </a:lnTo>
                          <a:lnTo>
                            <a:pt x="1158" y="234"/>
                          </a:lnTo>
                          <a:lnTo>
                            <a:pt x="1158" y="315"/>
                          </a:lnTo>
                          <a:lnTo>
                            <a:pt x="1158" y="296"/>
                          </a:lnTo>
                          <a:lnTo>
                            <a:pt x="1159" y="315"/>
                          </a:lnTo>
                          <a:lnTo>
                            <a:pt x="1159" y="305"/>
                          </a:lnTo>
                          <a:lnTo>
                            <a:pt x="1159" y="274"/>
                          </a:lnTo>
                          <a:lnTo>
                            <a:pt x="1160" y="220"/>
                          </a:lnTo>
                          <a:lnTo>
                            <a:pt x="1160" y="301"/>
                          </a:lnTo>
                          <a:lnTo>
                            <a:pt x="1160" y="383"/>
                          </a:lnTo>
                          <a:lnTo>
                            <a:pt x="1161" y="275"/>
                          </a:lnTo>
                          <a:lnTo>
                            <a:pt x="1161" y="248"/>
                          </a:lnTo>
                          <a:lnTo>
                            <a:pt x="1161" y="322"/>
                          </a:lnTo>
                          <a:lnTo>
                            <a:pt x="1162" y="351"/>
                          </a:lnTo>
                          <a:lnTo>
                            <a:pt x="1162" y="407"/>
                          </a:lnTo>
                          <a:lnTo>
                            <a:pt x="1162" y="216"/>
                          </a:lnTo>
                          <a:lnTo>
                            <a:pt x="1163" y="235"/>
                          </a:lnTo>
                          <a:lnTo>
                            <a:pt x="1163" y="280"/>
                          </a:lnTo>
                          <a:lnTo>
                            <a:pt x="1163" y="351"/>
                          </a:lnTo>
                          <a:lnTo>
                            <a:pt x="1164" y="358"/>
                          </a:lnTo>
                          <a:lnTo>
                            <a:pt x="1164" y="317"/>
                          </a:lnTo>
                          <a:lnTo>
                            <a:pt x="1164" y="347"/>
                          </a:lnTo>
                          <a:lnTo>
                            <a:pt x="1165" y="227"/>
                          </a:lnTo>
                          <a:lnTo>
                            <a:pt x="1165" y="364"/>
                          </a:lnTo>
                          <a:lnTo>
                            <a:pt x="1165" y="360"/>
                          </a:lnTo>
                          <a:lnTo>
                            <a:pt x="1165" y="336"/>
                          </a:lnTo>
                          <a:lnTo>
                            <a:pt x="1166" y="263"/>
                          </a:lnTo>
                          <a:lnTo>
                            <a:pt x="1166" y="294"/>
                          </a:lnTo>
                          <a:lnTo>
                            <a:pt x="1166" y="311"/>
                          </a:lnTo>
                          <a:lnTo>
                            <a:pt x="1166" y="386"/>
                          </a:lnTo>
                          <a:lnTo>
                            <a:pt x="1166" y="278"/>
                          </a:lnTo>
                          <a:lnTo>
                            <a:pt x="1167" y="343"/>
                          </a:lnTo>
                          <a:lnTo>
                            <a:pt x="1167" y="324"/>
                          </a:lnTo>
                          <a:lnTo>
                            <a:pt x="1168" y="256"/>
                          </a:lnTo>
                          <a:lnTo>
                            <a:pt x="1168" y="291"/>
                          </a:lnTo>
                          <a:lnTo>
                            <a:pt x="1168" y="328"/>
                          </a:lnTo>
                          <a:lnTo>
                            <a:pt x="1168" y="294"/>
                          </a:lnTo>
                          <a:lnTo>
                            <a:pt x="1169" y="301"/>
                          </a:lnTo>
                          <a:lnTo>
                            <a:pt x="1169" y="184"/>
                          </a:lnTo>
                          <a:lnTo>
                            <a:pt x="1169" y="306"/>
                          </a:lnTo>
                          <a:lnTo>
                            <a:pt x="1170" y="362"/>
                          </a:lnTo>
                          <a:lnTo>
                            <a:pt x="1170" y="306"/>
                          </a:lnTo>
                          <a:lnTo>
                            <a:pt x="1170" y="324"/>
                          </a:lnTo>
                          <a:lnTo>
                            <a:pt x="1171" y="301"/>
                          </a:lnTo>
                          <a:lnTo>
                            <a:pt x="1171" y="266"/>
                          </a:lnTo>
                          <a:lnTo>
                            <a:pt x="1171" y="352"/>
                          </a:lnTo>
                          <a:lnTo>
                            <a:pt x="1172" y="258"/>
                          </a:lnTo>
                          <a:lnTo>
                            <a:pt x="1172" y="304"/>
                          </a:lnTo>
                          <a:lnTo>
                            <a:pt x="1172" y="263"/>
                          </a:lnTo>
                          <a:lnTo>
                            <a:pt x="1173" y="313"/>
                          </a:lnTo>
                          <a:lnTo>
                            <a:pt x="1173" y="304"/>
                          </a:lnTo>
                          <a:lnTo>
                            <a:pt x="1173" y="320"/>
                          </a:lnTo>
                          <a:lnTo>
                            <a:pt x="1173" y="313"/>
                          </a:lnTo>
                          <a:lnTo>
                            <a:pt x="1174" y="321"/>
                          </a:lnTo>
                          <a:lnTo>
                            <a:pt x="1174" y="332"/>
                          </a:lnTo>
                          <a:lnTo>
                            <a:pt x="1174" y="251"/>
                          </a:lnTo>
                          <a:lnTo>
                            <a:pt x="1174" y="273"/>
                          </a:lnTo>
                          <a:lnTo>
                            <a:pt x="1175" y="269"/>
                          </a:lnTo>
                          <a:lnTo>
                            <a:pt x="1175" y="383"/>
                          </a:lnTo>
                          <a:lnTo>
                            <a:pt x="1175" y="289"/>
                          </a:lnTo>
                          <a:lnTo>
                            <a:pt x="1175" y="295"/>
                          </a:lnTo>
                          <a:lnTo>
                            <a:pt x="1176" y="323"/>
                          </a:lnTo>
                          <a:lnTo>
                            <a:pt x="1176" y="304"/>
                          </a:lnTo>
                          <a:lnTo>
                            <a:pt x="1176" y="293"/>
                          </a:lnTo>
                          <a:lnTo>
                            <a:pt x="1176" y="337"/>
                          </a:lnTo>
                          <a:lnTo>
                            <a:pt x="1177" y="295"/>
                          </a:lnTo>
                          <a:lnTo>
                            <a:pt x="1177" y="322"/>
                          </a:lnTo>
                          <a:lnTo>
                            <a:pt x="1177" y="310"/>
                          </a:lnTo>
                          <a:lnTo>
                            <a:pt x="1178" y="326"/>
                          </a:lnTo>
                          <a:lnTo>
                            <a:pt x="1178" y="326"/>
                          </a:lnTo>
                          <a:lnTo>
                            <a:pt x="1178" y="385"/>
                          </a:lnTo>
                          <a:lnTo>
                            <a:pt x="1179" y="254"/>
                          </a:lnTo>
                          <a:lnTo>
                            <a:pt x="1179" y="286"/>
                          </a:lnTo>
                          <a:lnTo>
                            <a:pt x="1179" y="245"/>
                          </a:lnTo>
                          <a:lnTo>
                            <a:pt x="1179" y="328"/>
                          </a:lnTo>
                          <a:lnTo>
                            <a:pt x="1180" y="407"/>
                          </a:lnTo>
                          <a:lnTo>
                            <a:pt x="1180" y="262"/>
                          </a:lnTo>
                          <a:lnTo>
                            <a:pt x="1180" y="362"/>
                          </a:lnTo>
                          <a:lnTo>
                            <a:pt x="1181" y="259"/>
                          </a:lnTo>
                          <a:lnTo>
                            <a:pt x="1181" y="368"/>
                          </a:lnTo>
                          <a:lnTo>
                            <a:pt x="1182" y="301"/>
                          </a:lnTo>
                          <a:lnTo>
                            <a:pt x="1182" y="268"/>
                          </a:lnTo>
                          <a:lnTo>
                            <a:pt x="1182" y="382"/>
                          </a:lnTo>
                          <a:lnTo>
                            <a:pt x="1182" y="402"/>
                          </a:lnTo>
                          <a:lnTo>
                            <a:pt x="1183" y="289"/>
                          </a:lnTo>
                          <a:lnTo>
                            <a:pt x="1183" y="266"/>
                          </a:lnTo>
                          <a:lnTo>
                            <a:pt x="1183" y="386"/>
                          </a:lnTo>
                          <a:lnTo>
                            <a:pt x="1184" y="310"/>
                          </a:lnTo>
                          <a:lnTo>
                            <a:pt x="1184" y="330"/>
                          </a:lnTo>
                          <a:lnTo>
                            <a:pt x="1184" y="268"/>
                          </a:lnTo>
                          <a:lnTo>
                            <a:pt x="1185" y="365"/>
                          </a:lnTo>
                          <a:lnTo>
                            <a:pt x="1185" y="294"/>
                          </a:lnTo>
                          <a:lnTo>
                            <a:pt x="1185" y="295"/>
                          </a:lnTo>
                          <a:lnTo>
                            <a:pt x="1186" y="301"/>
                          </a:lnTo>
                          <a:lnTo>
                            <a:pt x="1186" y="390"/>
                          </a:lnTo>
                          <a:lnTo>
                            <a:pt x="1186" y="274"/>
                          </a:lnTo>
                          <a:lnTo>
                            <a:pt x="1186" y="274"/>
                          </a:lnTo>
                          <a:lnTo>
                            <a:pt x="1187" y="257"/>
                          </a:lnTo>
                          <a:lnTo>
                            <a:pt x="1187" y="304"/>
                          </a:lnTo>
                          <a:lnTo>
                            <a:pt x="1187" y="364"/>
                          </a:lnTo>
                          <a:lnTo>
                            <a:pt x="1188" y="298"/>
                          </a:lnTo>
                          <a:lnTo>
                            <a:pt x="1188" y="299"/>
                          </a:lnTo>
                          <a:lnTo>
                            <a:pt x="1189" y="312"/>
                          </a:lnTo>
                          <a:lnTo>
                            <a:pt x="1189" y="281"/>
                          </a:lnTo>
                          <a:lnTo>
                            <a:pt x="1189" y="259"/>
                          </a:lnTo>
                          <a:lnTo>
                            <a:pt x="1189" y="361"/>
                          </a:lnTo>
                          <a:lnTo>
                            <a:pt x="1190" y="295"/>
                          </a:lnTo>
                          <a:lnTo>
                            <a:pt x="1190" y="351"/>
                          </a:lnTo>
                          <a:lnTo>
                            <a:pt x="1190" y="322"/>
                          </a:lnTo>
                          <a:lnTo>
                            <a:pt x="1190" y="323"/>
                          </a:lnTo>
                          <a:lnTo>
                            <a:pt x="1191" y="355"/>
                          </a:lnTo>
                          <a:lnTo>
                            <a:pt x="1191" y="239"/>
                          </a:lnTo>
                          <a:lnTo>
                            <a:pt x="1191" y="283"/>
                          </a:lnTo>
                          <a:lnTo>
                            <a:pt x="1191" y="307"/>
                          </a:lnTo>
                          <a:lnTo>
                            <a:pt x="1192" y="270"/>
                          </a:lnTo>
                          <a:lnTo>
                            <a:pt x="1192" y="348"/>
                          </a:lnTo>
                          <a:lnTo>
                            <a:pt x="1192" y="322"/>
                          </a:lnTo>
                          <a:lnTo>
                            <a:pt x="1193" y="388"/>
                          </a:lnTo>
                          <a:lnTo>
                            <a:pt x="1193" y="289"/>
                          </a:lnTo>
                          <a:lnTo>
                            <a:pt x="1193" y="256"/>
                          </a:lnTo>
                          <a:lnTo>
                            <a:pt x="1194" y="314"/>
                          </a:lnTo>
                          <a:lnTo>
                            <a:pt x="1194" y="348"/>
                          </a:lnTo>
                          <a:lnTo>
                            <a:pt x="1194" y="334"/>
                          </a:lnTo>
                          <a:lnTo>
                            <a:pt x="1194" y="340"/>
                          </a:lnTo>
                          <a:lnTo>
                            <a:pt x="1195" y="320"/>
                          </a:lnTo>
                          <a:lnTo>
                            <a:pt x="1195" y="246"/>
                          </a:lnTo>
                          <a:lnTo>
                            <a:pt x="1195" y="328"/>
                          </a:lnTo>
                          <a:lnTo>
                            <a:pt x="1196" y="319"/>
                          </a:lnTo>
                          <a:lnTo>
                            <a:pt x="1196" y="284"/>
                          </a:lnTo>
                          <a:lnTo>
                            <a:pt x="1196" y="255"/>
                          </a:lnTo>
                          <a:lnTo>
                            <a:pt x="1197" y="309"/>
                          </a:lnTo>
                          <a:lnTo>
                            <a:pt x="1197" y="282"/>
                          </a:lnTo>
                          <a:lnTo>
                            <a:pt x="1197" y="308"/>
                          </a:lnTo>
                          <a:lnTo>
                            <a:pt x="1198" y="368"/>
                          </a:lnTo>
                          <a:lnTo>
                            <a:pt x="1198" y="300"/>
                          </a:lnTo>
                          <a:lnTo>
                            <a:pt x="1198" y="346"/>
                          </a:lnTo>
                          <a:lnTo>
                            <a:pt x="1198" y="312"/>
                          </a:lnTo>
                          <a:lnTo>
                            <a:pt x="1199" y="322"/>
                          </a:lnTo>
                          <a:lnTo>
                            <a:pt x="1199" y="328"/>
                          </a:lnTo>
                          <a:lnTo>
                            <a:pt x="1199" y="272"/>
                          </a:lnTo>
                          <a:lnTo>
                            <a:pt x="1200" y="328"/>
                          </a:lnTo>
                          <a:lnTo>
                            <a:pt x="1200" y="309"/>
                          </a:lnTo>
                          <a:lnTo>
                            <a:pt x="1200" y="239"/>
                          </a:lnTo>
                          <a:lnTo>
                            <a:pt x="1201" y="291"/>
                          </a:lnTo>
                          <a:lnTo>
                            <a:pt x="1201" y="319"/>
                          </a:lnTo>
                          <a:lnTo>
                            <a:pt x="1201" y="362"/>
                          </a:lnTo>
                          <a:lnTo>
                            <a:pt x="1201" y="359"/>
                          </a:lnTo>
                          <a:lnTo>
                            <a:pt x="1202" y="286"/>
                          </a:lnTo>
                          <a:lnTo>
                            <a:pt x="1202" y="171"/>
                          </a:lnTo>
                          <a:lnTo>
                            <a:pt x="1202" y="258"/>
                          </a:lnTo>
                          <a:lnTo>
                            <a:pt x="1203" y="346"/>
                          </a:lnTo>
                          <a:lnTo>
                            <a:pt x="1203" y="356"/>
                          </a:lnTo>
                          <a:lnTo>
                            <a:pt x="1203" y="331"/>
                          </a:lnTo>
                          <a:lnTo>
                            <a:pt x="1203" y="335"/>
                          </a:lnTo>
                          <a:lnTo>
                            <a:pt x="1204" y="342"/>
                          </a:lnTo>
                          <a:lnTo>
                            <a:pt x="1204" y="270"/>
                          </a:lnTo>
                          <a:lnTo>
                            <a:pt x="1205" y="317"/>
                          </a:lnTo>
                          <a:lnTo>
                            <a:pt x="1205" y="268"/>
                          </a:lnTo>
                          <a:lnTo>
                            <a:pt x="1205" y="271"/>
                          </a:lnTo>
                          <a:lnTo>
                            <a:pt x="1205" y="339"/>
                          </a:lnTo>
                          <a:lnTo>
                            <a:pt x="1206" y="318"/>
                          </a:lnTo>
                          <a:lnTo>
                            <a:pt x="1206" y="367"/>
                          </a:lnTo>
                          <a:lnTo>
                            <a:pt x="1206" y="329"/>
                          </a:lnTo>
                          <a:lnTo>
                            <a:pt x="1206" y="344"/>
                          </a:lnTo>
                          <a:lnTo>
                            <a:pt x="1207" y="261"/>
                          </a:lnTo>
                          <a:lnTo>
                            <a:pt x="1207" y="292"/>
                          </a:lnTo>
                          <a:lnTo>
                            <a:pt x="1207" y="282"/>
                          </a:lnTo>
                          <a:lnTo>
                            <a:pt x="1208" y="317"/>
                          </a:lnTo>
                          <a:lnTo>
                            <a:pt x="1208" y="287"/>
                          </a:lnTo>
                          <a:lnTo>
                            <a:pt x="1208" y="290"/>
                          </a:lnTo>
                          <a:lnTo>
                            <a:pt x="1208" y="301"/>
                          </a:lnTo>
                          <a:lnTo>
                            <a:pt x="1209" y="366"/>
                          </a:lnTo>
                          <a:lnTo>
                            <a:pt x="1209" y="245"/>
                          </a:lnTo>
                          <a:lnTo>
                            <a:pt x="1210" y="266"/>
                          </a:lnTo>
                          <a:lnTo>
                            <a:pt x="1210" y="291"/>
                          </a:lnTo>
                          <a:lnTo>
                            <a:pt x="1210" y="274"/>
                          </a:lnTo>
                          <a:lnTo>
                            <a:pt x="1210" y="344"/>
                          </a:lnTo>
                          <a:lnTo>
                            <a:pt x="1210" y="349"/>
                          </a:lnTo>
                          <a:lnTo>
                            <a:pt x="1211" y="275"/>
                          </a:lnTo>
                          <a:lnTo>
                            <a:pt x="1211" y="229"/>
                          </a:lnTo>
                          <a:lnTo>
                            <a:pt x="1211" y="290"/>
                          </a:lnTo>
                          <a:lnTo>
                            <a:pt x="1212" y="212"/>
                          </a:lnTo>
                          <a:lnTo>
                            <a:pt x="1212" y="341"/>
                          </a:lnTo>
                          <a:lnTo>
                            <a:pt x="1212" y="338"/>
                          </a:lnTo>
                          <a:lnTo>
                            <a:pt x="1212" y="339"/>
                          </a:lnTo>
                          <a:lnTo>
                            <a:pt x="1213" y="264"/>
                          </a:lnTo>
                          <a:lnTo>
                            <a:pt x="1213" y="346"/>
                          </a:lnTo>
                          <a:lnTo>
                            <a:pt x="1214" y="298"/>
                          </a:lnTo>
                          <a:lnTo>
                            <a:pt x="1214" y="248"/>
                          </a:lnTo>
                          <a:lnTo>
                            <a:pt x="1214" y="269"/>
                          </a:lnTo>
                          <a:lnTo>
                            <a:pt x="1214" y="291"/>
                          </a:lnTo>
                          <a:lnTo>
                            <a:pt x="1215" y="351"/>
                          </a:lnTo>
                          <a:lnTo>
                            <a:pt x="1215" y="274"/>
                          </a:lnTo>
                          <a:lnTo>
                            <a:pt x="1215" y="334"/>
                          </a:lnTo>
                          <a:lnTo>
                            <a:pt x="1215" y="266"/>
                          </a:lnTo>
                          <a:lnTo>
                            <a:pt x="1216" y="298"/>
                          </a:lnTo>
                          <a:lnTo>
                            <a:pt x="1216" y="229"/>
                          </a:lnTo>
                          <a:lnTo>
                            <a:pt x="1216" y="267"/>
                          </a:lnTo>
                          <a:lnTo>
                            <a:pt x="1217" y="261"/>
                          </a:lnTo>
                          <a:lnTo>
                            <a:pt x="1217" y="324"/>
                          </a:lnTo>
                          <a:lnTo>
                            <a:pt x="1217" y="383"/>
                          </a:lnTo>
                          <a:lnTo>
                            <a:pt x="1218" y="374"/>
                          </a:lnTo>
                          <a:lnTo>
                            <a:pt x="1218" y="303"/>
                          </a:lnTo>
                          <a:lnTo>
                            <a:pt x="1218" y="276"/>
                          </a:lnTo>
                          <a:lnTo>
                            <a:pt x="1218" y="276"/>
                          </a:lnTo>
                          <a:lnTo>
                            <a:pt x="1218" y="272"/>
                          </a:lnTo>
                          <a:lnTo>
                            <a:pt x="1219" y="327"/>
                          </a:lnTo>
                          <a:lnTo>
                            <a:pt x="1219" y="254"/>
                          </a:lnTo>
                          <a:lnTo>
                            <a:pt x="1219" y="296"/>
                          </a:lnTo>
                          <a:lnTo>
                            <a:pt x="1220" y="290"/>
                          </a:lnTo>
                          <a:lnTo>
                            <a:pt x="1220" y="329"/>
                          </a:lnTo>
                          <a:lnTo>
                            <a:pt x="1220" y="325"/>
                          </a:lnTo>
                          <a:lnTo>
                            <a:pt x="1221" y="239"/>
                          </a:lnTo>
                          <a:lnTo>
                            <a:pt x="1221" y="318"/>
                          </a:lnTo>
                          <a:lnTo>
                            <a:pt x="1222" y="286"/>
                          </a:lnTo>
                          <a:lnTo>
                            <a:pt x="1222" y="289"/>
                          </a:lnTo>
                          <a:lnTo>
                            <a:pt x="1222" y="304"/>
                          </a:lnTo>
                          <a:lnTo>
                            <a:pt x="1223" y="244"/>
                          </a:lnTo>
                          <a:lnTo>
                            <a:pt x="1223" y="260"/>
                          </a:lnTo>
                          <a:lnTo>
                            <a:pt x="1223" y="320"/>
                          </a:lnTo>
                          <a:lnTo>
                            <a:pt x="1224" y="284"/>
                          </a:lnTo>
                          <a:lnTo>
                            <a:pt x="1224" y="362"/>
                          </a:lnTo>
                          <a:lnTo>
                            <a:pt x="1224" y="283"/>
                          </a:lnTo>
                          <a:lnTo>
                            <a:pt x="1225" y="244"/>
                          </a:lnTo>
                          <a:lnTo>
                            <a:pt x="1225" y="330"/>
                          </a:lnTo>
                          <a:lnTo>
                            <a:pt x="1225" y="295"/>
                          </a:lnTo>
                          <a:lnTo>
                            <a:pt x="1225" y="304"/>
                          </a:lnTo>
                          <a:lnTo>
                            <a:pt x="1226" y="260"/>
                          </a:lnTo>
                          <a:lnTo>
                            <a:pt x="1226" y="348"/>
                          </a:lnTo>
                          <a:lnTo>
                            <a:pt x="1226" y="275"/>
                          </a:lnTo>
                          <a:lnTo>
                            <a:pt x="1227" y="259"/>
                          </a:lnTo>
                          <a:lnTo>
                            <a:pt x="1227" y="279"/>
                          </a:lnTo>
                          <a:lnTo>
                            <a:pt x="1227" y="329"/>
                          </a:lnTo>
                          <a:lnTo>
                            <a:pt x="1228" y="309"/>
                          </a:lnTo>
                          <a:lnTo>
                            <a:pt x="1228" y="261"/>
                          </a:lnTo>
                          <a:lnTo>
                            <a:pt x="1228" y="229"/>
                          </a:lnTo>
                          <a:lnTo>
                            <a:pt x="1229" y="293"/>
                          </a:lnTo>
                          <a:lnTo>
                            <a:pt x="1229" y="320"/>
                          </a:lnTo>
                          <a:lnTo>
                            <a:pt x="1229" y="281"/>
                          </a:lnTo>
                          <a:lnTo>
                            <a:pt x="1229" y="337"/>
                          </a:lnTo>
                          <a:lnTo>
                            <a:pt x="1230" y="286"/>
                          </a:lnTo>
                          <a:lnTo>
                            <a:pt x="1230" y="297"/>
                          </a:lnTo>
                          <a:lnTo>
                            <a:pt x="1230" y="245"/>
                          </a:lnTo>
                          <a:lnTo>
                            <a:pt x="1230" y="267"/>
                          </a:lnTo>
                          <a:lnTo>
                            <a:pt x="1231" y="329"/>
                          </a:lnTo>
                          <a:lnTo>
                            <a:pt x="1231" y="227"/>
                          </a:lnTo>
                          <a:lnTo>
                            <a:pt x="1231" y="315"/>
                          </a:lnTo>
                          <a:lnTo>
                            <a:pt x="1231" y="315"/>
                          </a:lnTo>
                          <a:lnTo>
                            <a:pt x="1232" y="258"/>
                          </a:lnTo>
                          <a:lnTo>
                            <a:pt x="1232" y="342"/>
                          </a:lnTo>
                          <a:lnTo>
                            <a:pt x="1232" y="329"/>
                          </a:lnTo>
                          <a:lnTo>
                            <a:pt x="1232" y="238"/>
                          </a:lnTo>
                          <a:lnTo>
                            <a:pt x="1233" y="295"/>
                          </a:lnTo>
                          <a:lnTo>
                            <a:pt x="1233" y="344"/>
                          </a:lnTo>
                          <a:lnTo>
                            <a:pt x="1234" y="235"/>
                          </a:lnTo>
                          <a:lnTo>
                            <a:pt x="1234" y="263"/>
                          </a:lnTo>
                          <a:lnTo>
                            <a:pt x="1234" y="311"/>
                          </a:lnTo>
                          <a:lnTo>
                            <a:pt x="1235" y="269"/>
                          </a:lnTo>
                          <a:lnTo>
                            <a:pt x="1235" y="309"/>
                          </a:lnTo>
                          <a:lnTo>
                            <a:pt x="1235" y="276"/>
                          </a:lnTo>
                          <a:lnTo>
                            <a:pt x="1236" y="331"/>
                          </a:lnTo>
                          <a:lnTo>
                            <a:pt x="1236" y="226"/>
                          </a:lnTo>
                          <a:lnTo>
                            <a:pt x="1236" y="283"/>
                          </a:lnTo>
                          <a:lnTo>
                            <a:pt x="1236" y="250"/>
                          </a:lnTo>
                          <a:lnTo>
                            <a:pt x="1237" y="327"/>
                          </a:lnTo>
                          <a:lnTo>
                            <a:pt x="1237" y="298"/>
                          </a:lnTo>
                          <a:lnTo>
                            <a:pt x="1237" y="252"/>
                          </a:lnTo>
                          <a:lnTo>
                            <a:pt x="1238" y="304"/>
                          </a:lnTo>
                          <a:lnTo>
                            <a:pt x="1238" y="266"/>
                          </a:lnTo>
                          <a:lnTo>
                            <a:pt x="1238" y="209"/>
                          </a:lnTo>
                          <a:lnTo>
                            <a:pt x="1239" y="309"/>
                          </a:lnTo>
                          <a:lnTo>
                            <a:pt x="1239" y="354"/>
                          </a:lnTo>
                          <a:lnTo>
                            <a:pt x="1239" y="228"/>
                          </a:lnTo>
                          <a:lnTo>
                            <a:pt x="1240" y="366"/>
                          </a:lnTo>
                          <a:lnTo>
                            <a:pt x="1240" y="225"/>
                          </a:lnTo>
                          <a:lnTo>
                            <a:pt x="1241" y="191"/>
                          </a:lnTo>
                          <a:lnTo>
                            <a:pt x="1241" y="316"/>
                          </a:lnTo>
                          <a:lnTo>
                            <a:pt x="1242" y="271"/>
                          </a:lnTo>
                          <a:lnTo>
                            <a:pt x="1242" y="427"/>
                          </a:lnTo>
                          <a:lnTo>
                            <a:pt x="1242" y="265"/>
                          </a:lnTo>
                          <a:lnTo>
                            <a:pt x="1243" y="187"/>
                          </a:lnTo>
                          <a:lnTo>
                            <a:pt x="1243" y="281"/>
                          </a:lnTo>
                          <a:lnTo>
                            <a:pt x="1243" y="267"/>
                          </a:lnTo>
                          <a:lnTo>
                            <a:pt x="1243" y="298"/>
                          </a:lnTo>
                          <a:lnTo>
                            <a:pt x="1243" y="303"/>
                          </a:lnTo>
                          <a:lnTo>
                            <a:pt x="1244" y="256"/>
                          </a:lnTo>
                          <a:lnTo>
                            <a:pt x="1244" y="274"/>
                          </a:lnTo>
                          <a:lnTo>
                            <a:pt x="1244" y="428"/>
                          </a:lnTo>
                          <a:lnTo>
                            <a:pt x="1245" y="295"/>
                          </a:lnTo>
                          <a:lnTo>
                            <a:pt x="1245" y="297"/>
                          </a:lnTo>
                          <a:lnTo>
                            <a:pt x="1245" y="215"/>
                          </a:lnTo>
                          <a:lnTo>
                            <a:pt x="1246" y="329"/>
                          </a:lnTo>
                          <a:lnTo>
                            <a:pt x="1246" y="328"/>
                          </a:lnTo>
                          <a:lnTo>
                            <a:pt x="1246" y="234"/>
                          </a:lnTo>
                          <a:lnTo>
                            <a:pt x="1247" y="303"/>
                          </a:lnTo>
                          <a:lnTo>
                            <a:pt x="1247" y="286"/>
                          </a:lnTo>
                          <a:lnTo>
                            <a:pt x="1247" y="385"/>
                          </a:lnTo>
                          <a:lnTo>
                            <a:pt x="1247" y="341"/>
                          </a:lnTo>
                          <a:lnTo>
                            <a:pt x="1247" y="357"/>
                          </a:lnTo>
                          <a:lnTo>
                            <a:pt x="1248" y="225"/>
                          </a:lnTo>
                          <a:lnTo>
                            <a:pt x="1248" y="286"/>
                          </a:lnTo>
                          <a:lnTo>
                            <a:pt x="1248" y="359"/>
                          </a:lnTo>
                          <a:lnTo>
                            <a:pt x="1249" y="237"/>
                          </a:lnTo>
                          <a:lnTo>
                            <a:pt x="1249" y="245"/>
                          </a:lnTo>
                          <a:lnTo>
                            <a:pt x="1250" y="432"/>
                          </a:lnTo>
                          <a:lnTo>
                            <a:pt x="1250" y="401"/>
                          </a:lnTo>
                          <a:lnTo>
                            <a:pt x="1250" y="281"/>
                          </a:lnTo>
                          <a:lnTo>
                            <a:pt x="1250" y="272"/>
                          </a:lnTo>
                          <a:lnTo>
                            <a:pt x="1251" y="273"/>
                          </a:lnTo>
                          <a:lnTo>
                            <a:pt x="1251" y="269"/>
                          </a:lnTo>
                          <a:lnTo>
                            <a:pt x="1251" y="347"/>
                          </a:lnTo>
                          <a:lnTo>
                            <a:pt x="1252" y="333"/>
                          </a:lnTo>
                          <a:lnTo>
                            <a:pt x="1252" y="219"/>
                          </a:lnTo>
                          <a:lnTo>
                            <a:pt x="1252" y="328"/>
                          </a:lnTo>
                          <a:lnTo>
                            <a:pt x="1253" y="366"/>
                          </a:lnTo>
                          <a:lnTo>
                            <a:pt x="1253" y="398"/>
                          </a:lnTo>
                          <a:lnTo>
                            <a:pt x="1253" y="313"/>
                          </a:lnTo>
                          <a:lnTo>
                            <a:pt x="1253" y="197"/>
                          </a:lnTo>
                          <a:lnTo>
                            <a:pt x="1254" y="323"/>
                          </a:lnTo>
                          <a:lnTo>
                            <a:pt x="1254" y="327"/>
                          </a:lnTo>
                          <a:lnTo>
                            <a:pt x="1255" y="461"/>
                          </a:lnTo>
                          <a:lnTo>
                            <a:pt x="1255" y="324"/>
                          </a:lnTo>
                          <a:lnTo>
                            <a:pt x="1256" y="265"/>
                          </a:lnTo>
                          <a:lnTo>
                            <a:pt x="1256" y="329"/>
                          </a:lnTo>
                          <a:lnTo>
                            <a:pt x="1256" y="347"/>
                          </a:lnTo>
                          <a:lnTo>
                            <a:pt x="1257" y="301"/>
                          </a:lnTo>
                          <a:lnTo>
                            <a:pt x="1257" y="321"/>
                          </a:lnTo>
                          <a:lnTo>
                            <a:pt x="1257" y="328"/>
                          </a:lnTo>
                          <a:lnTo>
                            <a:pt x="1257" y="301"/>
                          </a:lnTo>
                          <a:lnTo>
                            <a:pt x="1258" y="283"/>
                          </a:lnTo>
                          <a:lnTo>
                            <a:pt x="1258" y="315"/>
                          </a:lnTo>
                          <a:lnTo>
                            <a:pt x="1258" y="288"/>
                          </a:lnTo>
                          <a:lnTo>
                            <a:pt x="1259" y="467"/>
                          </a:lnTo>
                          <a:lnTo>
                            <a:pt x="1259" y="222"/>
                          </a:lnTo>
                          <a:lnTo>
                            <a:pt x="1259" y="260"/>
                          </a:lnTo>
                          <a:lnTo>
                            <a:pt x="1260" y="239"/>
                          </a:lnTo>
                          <a:lnTo>
                            <a:pt x="1260" y="320"/>
                          </a:lnTo>
                          <a:lnTo>
                            <a:pt x="1260" y="278"/>
                          </a:lnTo>
                          <a:lnTo>
                            <a:pt x="1260" y="483"/>
                          </a:lnTo>
                          <a:lnTo>
                            <a:pt x="1261" y="305"/>
                          </a:lnTo>
                          <a:lnTo>
                            <a:pt x="1261" y="283"/>
                          </a:lnTo>
                          <a:lnTo>
                            <a:pt x="1261" y="260"/>
                          </a:lnTo>
                          <a:lnTo>
                            <a:pt x="1261" y="369"/>
                          </a:lnTo>
                          <a:lnTo>
                            <a:pt x="1262" y="320"/>
                          </a:lnTo>
                          <a:lnTo>
                            <a:pt x="1262" y="272"/>
                          </a:lnTo>
                          <a:lnTo>
                            <a:pt x="1262" y="292"/>
                          </a:lnTo>
                          <a:lnTo>
                            <a:pt x="1263" y="281"/>
                          </a:lnTo>
                          <a:lnTo>
                            <a:pt x="1263" y="360"/>
                          </a:lnTo>
                          <a:lnTo>
                            <a:pt x="1263" y="283"/>
                          </a:lnTo>
                          <a:lnTo>
                            <a:pt x="1263" y="318"/>
                          </a:lnTo>
                          <a:lnTo>
                            <a:pt x="1264" y="306"/>
                          </a:lnTo>
                          <a:lnTo>
                            <a:pt x="1264" y="306"/>
                          </a:lnTo>
                          <a:lnTo>
                            <a:pt x="1264" y="315"/>
                          </a:lnTo>
                          <a:lnTo>
                            <a:pt x="1264" y="318"/>
                          </a:lnTo>
                          <a:lnTo>
                            <a:pt x="1265" y="256"/>
                          </a:lnTo>
                          <a:lnTo>
                            <a:pt x="1265" y="344"/>
                          </a:lnTo>
                          <a:lnTo>
                            <a:pt x="1265" y="354"/>
                          </a:lnTo>
                          <a:lnTo>
                            <a:pt x="1266" y="268"/>
                          </a:lnTo>
                          <a:lnTo>
                            <a:pt x="1266" y="370"/>
                          </a:lnTo>
                          <a:lnTo>
                            <a:pt x="1267" y="317"/>
                          </a:lnTo>
                          <a:lnTo>
                            <a:pt x="1267" y="319"/>
                          </a:lnTo>
                          <a:lnTo>
                            <a:pt x="1267" y="244"/>
                          </a:lnTo>
                          <a:lnTo>
                            <a:pt x="1267" y="307"/>
                          </a:lnTo>
                          <a:lnTo>
                            <a:pt x="1268" y="377"/>
                          </a:lnTo>
                          <a:lnTo>
                            <a:pt x="1268" y="391"/>
                          </a:lnTo>
                          <a:lnTo>
                            <a:pt x="1268" y="225"/>
                          </a:lnTo>
                          <a:lnTo>
                            <a:pt x="1269" y="261"/>
                          </a:lnTo>
                          <a:lnTo>
                            <a:pt x="1269" y="295"/>
                          </a:lnTo>
                          <a:lnTo>
                            <a:pt x="1270" y="316"/>
                          </a:lnTo>
                          <a:lnTo>
                            <a:pt x="1270" y="304"/>
                          </a:lnTo>
                          <a:lnTo>
                            <a:pt x="1270" y="400"/>
                          </a:lnTo>
                          <a:lnTo>
                            <a:pt x="1270" y="346"/>
                          </a:lnTo>
                          <a:lnTo>
                            <a:pt x="1271" y="259"/>
                          </a:lnTo>
                          <a:lnTo>
                            <a:pt x="1271" y="213"/>
                          </a:lnTo>
                          <a:lnTo>
                            <a:pt x="1271" y="311"/>
                          </a:lnTo>
                          <a:lnTo>
                            <a:pt x="1272" y="298"/>
                          </a:lnTo>
                          <a:lnTo>
                            <a:pt x="1272" y="327"/>
                          </a:lnTo>
                          <a:lnTo>
                            <a:pt x="1272" y="394"/>
                          </a:lnTo>
                          <a:lnTo>
                            <a:pt x="1273" y="307"/>
                          </a:lnTo>
                          <a:lnTo>
                            <a:pt x="1273" y="335"/>
                          </a:lnTo>
                          <a:lnTo>
                            <a:pt x="1273" y="303"/>
                          </a:lnTo>
                          <a:lnTo>
                            <a:pt x="1273" y="206"/>
                          </a:lnTo>
                          <a:lnTo>
                            <a:pt x="1274" y="268"/>
                          </a:lnTo>
                          <a:lnTo>
                            <a:pt x="1274" y="273"/>
                          </a:lnTo>
                          <a:lnTo>
                            <a:pt x="1274" y="321"/>
                          </a:lnTo>
                          <a:lnTo>
                            <a:pt x="1275" y="370"/>
                          </a:lnTo>
                          <a:lnTo>
                            <a:pt x="1275" y="292"/>
                          </a:lnTo>
                          <a:lnTo>
                            <a:pt x="1276" y="295"/>
                          </a:lnTo>
                          <a:lnTo>
                            <a:pt x="1276" y="322"/>
                          </a:lnTo>
                          <a:lnTo>
                            <a:pt x="1276" y="229"/>
                          </a:lnTo>
                          <a:lnTo>
                            <a:pt x="1276" y="266"/>
                          </a:lnTo>
                          <a:lnTo>
                            <a:pt x="1277" y="248"/>
                          </a:lnTo>
                          <a:lnTo>
                            <a:pt x="1277" y="266"/>
                          </a:lnTo>
                          <a:lnTo>
                            <a:pt x="1277" y="326"/>
                          </a:lnTo>
                          <a:lnTo>
                            <a:pt x="1277" y="403"/>
                          </a:lnTo>
                          <a:lnTo>
                            <a:pt x="1278" y="277"/>
                          </a:lnTo>
                          <a:lnTo>
                            <a:pt x="1278" y="306"/>
                          </a:lnTo>
                          <a:lnTo>
                            <a:pt x="1278" y="309"/>
                          </a:lnTo>
                          <a:lnTo>
                            <a:pt x="1279" y="302"/>
                          </a:lnTo>
                          <a:lnTo>
                            <a:pt x="1279" y="218"/>
                          </a:lnTo>
                          <a:lnTo>
                            <a:pt x="1279" y="267"/>
                          </a:lnTo>
                          <a:lnTo>
                            <a:pt x="1280" y="387"/>
                          </a:lnTo>
                          <a:lnTo>
                            <a:pt x="1280" y="300"/>
                          </a:lnTo>
                          <a:lnTo>
                            <a:pt x="1281" y="172"/>
                          </a:lnTo>
                          <a:lnTo>
                            <a:pt x="1281" y="305"/>
                          </a:lnTo>
                          <a:lnTo>
                            <a:pt x="1281" y="341"/>
                          </a:lnTo>
                          <a:lnTo>
                            <a:pt x="1282" y="310"/>
                          </a:lnTo>
                          <a:lnTo>
                            <a:pt x="1282" y="340"/>
                          </a:lnTo>
                          <a:lnTo>
                            <a:pt x="1282" y="351"/>
                          </a:lnTo>
                          <a:lnTo>
                            <a:pt x="1282" y="356"/>
                          </a:lnTo>
                          <a:lnTo>
                            <a:pt x="1283" y="239"/>
                          </a:lnTo>
                          <a:lnTo>
                            <a:pt x="1283" y="236"/>
                          </a:lnTo>
                          <a:lnTo>
                            <a:pt x="1284" y="307"/>
                          </a:lnTo>
                          <a:lnTo>
                            <a:pt x="1284" y="241"/>
                          </a:lnTo>
                          <a:lnTo>
                            <a:pt x="1284" y="334"/>
                          </a:lnTo>
                          <a:lnTo>
                            <a:pt x="1285" y="315"/>
                          </a:lnTo>
                          <a:lnTo>
                            <a:pt x="1285" y="306"/>
                          </a:lnTo>
                          <a:lnTo>
                            <a:pt x="1285" y="251"/>
                          </a:lnTo>
                          <a:lnTo>
                            <a:pt x="1286" y="335"/>
                          </a:lnTo>
                          <a:lnTo>
                            <a:pt x="1286" y="221"/>
                          </a:lnTo>
                          <a:lnTo>
                            <a:pt x="1287" y="260"/>
                          </a:lnTo>
                          <a:lnTo>
                            <a:pt x="1287" y="382"/>
                          </a:lnTo>
                          <a:lnTo>
                            <a:pt x="1287" y="340"/>
                          </a:lnTo>
                          <a:lnTo>
                            <a:pt x="1287" y="249"/>
                          </a:lnTo>
                          <a:lnTo>
                            <a:pt x="1288" y="334"/>
                          </a:lnTo>
                          <a:lnTo>
                            <a:pt x="1288" y="217"/>
                          </a:lnTo>
                          <a:lnTo>
                            <a:pt x="1288" y="247"/>
                          </a:lnTo>
                          <a:lnTo>
                            <a:pt x="1289" y="320"/>
                          </a:lnTo>
                          <a:lnTo>
                            <a:pt x="1289" y="309"/>
                          </a:lnTo>
                          <a:lnTo>
                            <a:pt x="1289" y="277"/>
                          </a:lnTo>
                          <a:lnTo>
                            <a:pt x="1290" y="312"/>
                          </a:lnTo>
                          <a:lnTo>
                            <a:pt x="1290" y="326"/>
                          </a:lnTo>
                          <a:lnTo>
                            <a:pt x="1291" y="294"/>
                          </a:lnTo>
                          <a:lnTo>
                            <a:pt x="1291" y="276"/>
                          </a:lnTo>
                          <a:lnTo>
                            <a:pt x="1291" y="282"/>
                          </a:lnTo>
                          <a:lnTo>
                            <a:pt x="1292" y="306"/>
                          </a:lnTo>
                          <a:lnTo>
                            <a:pt x="1292" y="308"/>
                          </a:lnTo>
                          <a:lnTo>
                            <a:pt x="1292" y="247"/>
                          </a:lnTo>
                          <a:lnTo>
                            <a:pt x="1292" y="395"/>
                          </a:lnTo>
                          <a:lnTo>
                            <a:pt x="1293" y="412"/>
                          </a:lnTo>
                          <a:lnTo>
                            <a:pt x="1293" y="271"/>
                          </a:lnTo>
                          <a:lnTo>
                            <a:pt x="1293" y="245"/>
                          </a:lnTo>
                          <a:lnTo>
                            <a:pt x="1294" y="214"/>
                          </a:lnTo>
                          <a:lnTo>
                            <a:pt x="1294" y="268"/>
                          </a:lnTo>
                          <a:lnTo>
                            <a:pt x="1294" y="331"/>
                          </a:lnTo>
                          <a:lnTo>
                            <a:pt x="1295" y="371"/>
                          </a:lnTo>
                          <a:lnTo>
                            <a:pt x="1295" y="340"/>
                          </a:lnTo>
                          <a:lnTo>
                            <a:pt x="1295" y="268"/>
                          </a:lnTo>
                          <a:lnTo>
                            <a:pt x="1296" y="279"/>
                          </a:lnTo>
                          <a:lnTo>
                            <a:pt x="1296" y="303"/>
                          </a:lnTo>
                          <a:lnTo>
                            <a:pt x="1296" y="214"/>
                          </a:lnTo>
                          <a:lnTo>
                            <a:pt x="1296" y="381"/>
                          </a:lnTo>
                          <a:lnTo>
                            <a:pt x="1297" y="239"/>
                          </a:lnTo>
                          <a:lnTo>
                            <a:pt x="1297" y="364"/>
                          </a:lnTo>
                          <a:lnTo>
                            <a:pt x="1298" y="273"/>
                          </a:lnTo>
                          <a:lnTo>
                            <a:pt x="1298" y="289"/>
                          </a:lnTo>
                          <a:lnTo>
                            <a:pt x="1298" y="280"/>
                          </a:lnTo>
                          <a:lnTo>
                            <a:pt x="1298" y="241"/>
                          </a:lnTo>
                          <a:lnTo>
                            <a:pt x="1299" y="324"/>
                          </a:lnTo>
                          <a:lnTo>
                            <a:pt x="1299" y="276"/>
                          </a:lnTo>
                          <a:lnTo>
                            <a:pt x="1300" y="276"/>
                          </a:lnTo>
                          <a:lnTo>
                            <a:pt x="1300" y="228"/>
                          </a:lnTo>
                          <a:lnTo>
                            <a:pt x="1300" y="304"/>
                          </a:lnTo>
                          <a:lnTo>
                            <a:pt x="1300" y="283"/>
                          </a:lnTo>
                          <a:lnTo>
                            <a:pt x="1301" y="303"/>
                          </a:lnTo>
                          <a:lnTo>
                            <a:pt x="1301" y="367"/>
                          </a:lnTo>
                          <a:lnTo>
                            <a:pt x="1301" y="370"/>
                          </a:lnTo>
                          <a:lnTo>
                            <a:pt x="1302" y="289"/>
                          </a:lnTo>
                          <a:lnTo>
                            <a:pt x="1302" y="240"/>
                          </a:lnTo>
                          <a:lnTo>
                            <a:pt x="1302" y="236"/>
                          </a:lnTo>
                          <a:lnTo>
                            <a:pt x="1302" y="306"/>
                          </a:lnTo>
                          <a:lnTo>
                            <a:pt x="1303" y="250"/>
                          </a:lnTo>
                          <a:lnTo>
                            <a:pt x="1303" y="215"/>
                          </a:lnTo>
                          <a:lnTo>
                            <a:pt x="1303" y="397"/>
                          </a:lnTo>
                          <a:lnTo>
                            <a:pt x="1304" y="321"/>
                          </a:lnTo>
                          <a:lnTo>
                            <a:pt x="1304" y="376"/>
                          </a:lnTo>
                          <a:lnTo>
                            <a:pt x="1304" y="289"/>
                          </a:lnTo>
                          <a:lnTo>
                            <a:pt x="1304" y="216"/>
                          </a:lnTo>
                          <a:lnTo>
                            <a:pt x="1305" y="214"/>
                          </a:lnTo>
                          <a:lnTo>
                            <a:pt x="1305" y="351"/>
                          </a:lnTo>
                          <a:lnTo>
                            <a:pt x="1305" y="352"/>
                          </a:lnTo>
                          <a:lnTo>
                            <a:pt x="1306" y="272"/>
                          </a:lnTo>
                          <a:lnTo>
                            <a:pt x="1306" y="378"/>
                          </a:lnTo>
                          <a:lnTo>
                            <a:pt x="1306" y="405"/>
                          </a:lnTo>
                          <a:lnTo>
                            <a:pt x="1307" y="281"/>
                          </a:lnTo>
                          <a:lnTo>
                            <a:pt x="1307" y="272"/>
                          </a:lnTo>
                          <a:lnTo>
                            <a:pt x="1307" y="320"/>
                          </a:lnTo>
                          <a:lnTo>
                            <a:pt x="1308" y="310"/>
                          </a:lnTo>
                          <a:lnTo>
                            <a:pt x="1308" y="304"/>
                          </a:lnTo>
                          <a:lnTo>
                            <a:pt x="1308" y="255"/>
                          </a:lnTo>
                          <a:lnTo>
                            <a:pt x="1308" y="429"/>
                          </a:lnTo>
                          <a:lnTo>
                            <a:pt x="1309" y="460"/>
                          </a:lnTo>
                          <a:lnTo>
                            <a:pt x="1309" y="253"/>
                          </a:lnTo>
                          <a:lnTo>
                            <a:pt x="1309" y="256"/>
                          </a:lnTo>
                          <a:lnTo>
                            <a:pt x="1310" y="393"/>
                          </a:lnTo>
                          <a:lnTo>
                            <a:pt x="1310" y="277"/>
                          </a:lnTo>
                          <a:lnTo>
                            <a:pt x="1310" y="235"/>
                          </a:lnTo>
                          <a:lnTo>
                            <a:pt x="1311" y="423"/>
                          </a:lnTo>
                          <a:lnTo>
                            <a:pt x="1311" y="496"/>
                          </a:lnTo>
                          <a:lnTo>
                            <a:pt x="1312" y="287"/>
                          </a:lnTo>
                          <a:lnTo>
                            <a:pt x="1312" y="308"/>
                          </a:lnTo>
                          <a:lnTo>
                            <a:pt x="1312" y="184"/>
                          </a:lnTo>
                          <a:lnTo>
                            <a:pt x="1312" y="260"/>
                          </a:lnTo>
                          <a:lnTo>
                            <a:pt x="1313" y="322"/>
                          </a:lnTo>
                          <a:lnTo>
                            <a:pt x="1313" y="389"/>
                          </a:lnTo>
                          <a:lnTo>
                            <a:pt x="1313" y="384"/>
                          </a:lnTo>
                          <a:lnTo>
                            <a:pt x="1314" y="341"/>
                          </a:lnTo>
                          <a:lnTo>
                            <a:pt x="1314" y="195"/>
                          </a:lnTo>
                          <a:lnTo>
                            <a:pt x="1314" y="308"/>
                          </a:lnTo>
                          <a:lnTo>
                            <a:pt x="1315" y="286"/>
                          </a:lnTo>
                          <a:lnTo>
                            <a:pt x="1315" y="330"/>
                          </a:lnTo>
                          <a:lnTo>
                            <a:pt x="1315" y="229"/>
                          </a:lnTo>
                          <a:lnTo>
                            <a:pt x="1316" y="236"/>
                          </a:lnTo>
                          <a:lnTo>
                            <a:pt x="1316" y="415"/>
                          </a:lnTo>
                          <a:lnTo>
                            <a:pt x="1316" y="324"/>
                          </a:lnTo>
                          <a:lnTo>
                            <a:pt x="1316" y="250"/>
                          </a:lnTo>
                          <a:lnTo>
                            <a:pt x="1316" y="373"/>
                          </a:lnTo>
                          <a:lnTo>
                            <a:pt x="1317" y="305"/>
                          </a:lnTo>
                          <a:lnTo>
                            <a:pt x="1317" y="344"/>
                          </a:lnTo>
                          <a:lnTo>
                            <a:pt x="1317" y="253"/>
                          </a:lnTo>
                          <a:lnTo>
                            <a:pt x="1318" y="274"/>
                          </a:lnTo>
                          <a:lnTo>
                            <a:pt x="1318" y="317"/>
                          </a:lnTo>
                          <a:lnTo>
                            <a:pt x="1318" y="333"/>
                          </a:lnTo>
                          <a:lnTo>
                            <a:pt x="1319" y="330"/>
                          </a:lnTo>
                          <a:lnTo>
                            <a:pt x="1319" y="250"/>
                          </a:lnTo>
                          <a:lnTo>
                            <a:pt x="1319" y="342"/>
                          </a:lnTo>
                          <a:lnTo>
                            <a:pt x="1319" y="309"/>
                          </a:lnTo>
                          <a:lnTo>
                            <a:pt x="1320" y="245"/>
                          </a:lnTo>
                          <a:lnTo>
                            <a:pt x="1320" y="205"/>
                          </a:lnTo>
                          <a:lnTo>
                            <a:pt x="1320" y="320"/>
                          </a:lnTo>
                          <a:lnTo>
                            <a:pt x="1320" y="228"/>
                          </a:lnTo>
                          <a:lnTo>
                            <a:pt x="1321" y="182"/>
                          </a:lnTo>
                          <a:lnTo>
                            <a:pt x="1321" y="306"/>
                          </a:lnTo>
                          <a:lnTo>
                            <a:pt x="1321" y="316"/>
                          </a:lnTo>
                          <a:lnTo>
                            <a:pt x="1322" y="364"/>
                          </a:lnTo>
                          <a:lnTo>
                            <a:pt x="1322" y="269"/>
                          </a:lnTo>
                          <a:lnTo>
                            <a:pt x="1322" y="319"/>
                          </a:lnTo>
                          <a:lnTo>
                            <a:pt x="1323" y="308"/>
                          </a:lnTo>
                          <a:lnTo>
                            <a:pt x="1323" y="433"/>
                          </a:lnTo>
                          <a:lnTo>
                            <a:pt x="1323" y="288"/>
                          </a:lnTo>
                          <a:lnTo>
                            <a:pt x="1324" y="207"/>
                          </a:lnTo>
                          <a:lnTo>
                            <a:pt x="1324" y="209"/>
                          </a:lnTo>
                          <a:lnTo>
                            <a:pt x="1325" y="551"/>
                          </a:lnTo>
                          <a:lnTo>
                            <a:pt x="1325" y="240"/>
                          </a:lnTo>
                          <a:lnTo>
                            <a:pt x="1325" y="180"/>
                          </a:lnTo>
                          <a:lnTo>
                            <a:pt x="1325" y="254"/>
                          </a:lnTo>
                          <a:lnTo>
                            <a:pt x="1326" y="348"/>
                          </a:lnTo>
                          <a:lnTo>
                            <a:pt x="1326" y="282"/>
                          </a:lnTo>
                          <a:lnTo>
                            <a:pt x="1326" y="303"/>
                          </a:lnTo>
                          <a:lnTo>
                            <a:pt x="1327" y="242"/>
                          </a:lnTo>
                          <a:lnTo>
                            <a:pt x="1327" y="261"/>
                          </a:lnTo>
                          <a:lnTo>
                            <a:pt x="1327" y="354"/>
                          </a:lnTo>
                          <a:lnTo>
                            <a:pt x="1328" y="297"/>
                          </a:lnTo>
                          <a:lnTo>
                            <a:pt x="1328" y="322"/>
                          </a:lnTo>
                          <a:lnTo>
                            <a:pt x="1328" y="271"/>
                          </a:lnTo>
                          <a:lnTo>
                            <a:pt x="1329" y="174"/>
                          </a:lnTo>
                          <a:lnTo>
                            <a:pt x="1329" y="253"/>
                          </a:lnTo>
                          <a:lnTo>
                            <a:pt x="1329" y="352"/>
                          </a:lnTo>
                          <a:lnTo>
                            <a:pt x="1330" y="216"/>
                          </a:lnTo>
                          <a:lnTo>
                            <a:pt x="1330" y="207"/>
                          </a:lnTo>
                          <a:lnTo>
                            <a:pt x="1330" y="236"/>
                          </a:lnTo>
                          <a:lnTo>
                            <a:pt x="1330" y="222"/>
                          </a:lnTo>
                          <a:lnTo>
                            <a:pt x="1331" y="391"/>
                          </a:lnTo>
                          <a:lnTo>
                            <a:pt x="1331" y="283"/>
                          </a:lnTo>
                          <a:lnTo>
                            <a:pt x="1332" y="207"/>
                          </a:lnTo>
                          <a:lnTo>
                            <a:pt x="1332" y="167"/>
                          </a:lnTo>
                          <a:lnTo>
                            <a:pt x="1332" y="223"/>
                          </a:lnTo>
                          <a:lnTo>
                            <a:pt x="1332" y="211"/>
                          </a:lnTo>
                          <a:lnTo>
                            <a:pt x="1332" y="267"/>
                          </a:lnTo>
                          <a:lnTo>
                            <a:pt x="1333" y="243"/>
                          </a:lnTo>
                          <a:lnTo>
                            <a:pt x="1333" y="354"/>
                          </a:lnTo>
                          <a:lnTo>
                            <a:pt x="1334" y="256"/>
                          </a:lnTo>
                          <a:lnTo>
                            <a:pt x="1334" y="232"/>
                          </a:lnTo>
                          <a:lnTo>
                            <a:pt x="1334" y="194"/>
                          </a:lnTo>
                          <a:lnTo>
                            <a:pt x="1335" y="252"/>
                          </a:lnTo>
                          <a:lnTo>
                            <a:pt x="1335" y="214"/>
                          </a:lnTo>
                          <a:lnTo>
                            <a:pt x="1336" y="332"/>
                          </a:lnTo>
                          <a:lnTo>
                            <a:pt x="1336" y="317"/>
                          </a:lnTo>
                          <a:lnTo>
                            <a:pt x="1336" y="206"/>
                          </a:lnTo>
                          <a:lnTo>
                            <a:pt x="1336" y="268"/>
                          </a:lnTo>
                          <a:lnTo>
                            <a:pt x="1337" y="233"/>
                          </a:lnTo>
                          <a:lnTo>
                            <a:pt x="1337" y="226"/>
                          </a:lnTo>
                          <a:lnTo>
                            <a:pt x="1337" y="347"/>
                          </a:lnTo>
                          <a:lnTo>
                            <a:pt x="1337" y="322"/>
                          </a:lnTo>
                          <a:lnTo>
                            <a:pt x="1338" y="168"/>
                          </a:lnTo>
                          <a:lnTo>
                            <a:pt x="1338" y="172"/>
                          </a:lnTo>
                          <a:lnTo>
                            <a:pt x="1339" y="459"/>
                          </a:lnTo>
                          <a:lnTo>
                            <a:pt x="1339" y="316"/>
                          </a:lnTo>
                          <a:lnTo>
                            <a:pt x="1340" y="206"/>
                          </a:lnTo>
                          <a:lnTo>
                            <a:pt x="1340" y="248"/>
                          </a:lnTo>
                          <a:lnTo>
                            <a:pt x="1340" y="197"/>
                          </a:lnTo>
                          <a:lnTo>
                            <a:pt x="1340" y="262"/>
                          </a:lnTo>
                          <a:lnTo>
                            <a:pt x="1341" y="397"/>
                          </a:lnTo>
                          <a:lnTo>
                            <a:pt x="1341" y="213"/>
                          </a:lnTo>
                          <a:lnTo>
                            <a:pt x="1342" y="186"/>
                          </a:lnTo>
                          <a:lnTo>
                            <a:pt x="1342" y="159"/>
                          </a:lnTo>
                          <a:lnTo>
                            <a:pt x="1342" y="274"/>
                          </a:lnTo>
                          <a:lnTo>
                            <a:pt x="1343" y="318"/>
                          </a:lnTo>
                          <a:lnTo>
                            <a:pt x="1343" y="276"/>
                          </a:lnTo>
                          <a:lnTo>
                            <a:pt x="1343" y="305"/>
                          </a:lnTo>
                          <a:lnTo>
                            <a:pt x="1343" y="367"/>
                          </a:lnTo>
                          <a:lnTo>
                            <a:pt x="1344" y="428"/>
                          </a:lnTo>
                          <a:lnTo>
                            <a:pt x="1344" y="176"/>
                          </a:lnTo>
                          <a:lnTo>
                            <a:pt x="1344" y="238"/>
                          </a:lnTo>
                          <a:lnTo>
                            <a:pt x="1344" y="211"/>
                          </a:lnTo>
                          <a:lnTo>
                            <a:pt x="1345" y="243"/>
                          </a:lnTo>
                          <a:lnTo>
                            <a:pt x="1345" y="197"/>
                          </a:lnTo>
                          <a:lnTo>
                            <a:pt x="1346" y="560"/>
                          </a:lnTo>
                          <a:lnTo>
                            <a:pt x="1346" y="264"/>
                          </a:lnTo>
                          <a:lnTo>
                            <a:pt x="1346" y="163"/>
                          </a:lnTo>
                          <a:lnTo>
                            <a:pt x="1346" y="149"/>
                          </a:lnTo>
                          <a:lnTo>
                            <a:pt x="1347" y="209"/>
                          </a:lnTo>
                          <a:lnTo>
                            <a:pt x="1347" y="197"/>
                          </a:lnTo>
                          <a:lnTo>
                            <a:pt x="1347" y="660"/>
                          </a:lnTo>
                          <a:lnTo>
                            <a:pt x="1348" y="204"/>
                          </a:lnTo>
                          <a:lnTo>
                            <a:pt x="1348" y="128"/>
                          </a:lnTo>
                          <a:lnTo>
                            <a:pt x="1348" y="164"/>
                          </a:lnTo>
                          <a:lnTo>
                            <a:pt x="1349" y="192"/>
                          </a:lnTo>
                          <a:lnTo>
                            <a:pt x="1349" y="367"/>
                          </a:lnTo>
                          <a:lnTo>
                            <a:pt x="1349" y="356"/>
                          </a:lnTo>
                          <a:lnTo>
                            <a:pt x="1350" y="205"/>
                          </a:lnTo>
                          <a:lnTo>
                            <a:pt x="1350" y="147"/>
                          </a:lnTo>
                          <a:lnTo>
                            <a:pt x="1351" y="430"/>
                          </a:lnTo>
                          <a:lnTo>
                            <a:pt x="1351" y="373"/>
                          </a:lnTo>
                          <a:lnTo>
                            <a:pt x="1351" y="139"/>
                          </a:lnTo>
                          <a:lnTo>
                            <a:pt x="1352" y="201"/>
                          </a:lnTo>
                          <a:lnTo>
                            <a:pt x="1352" y="247"/>
                          </a:lnTo>
                          <a:lnTo>
                            <a:pt x="1352" y="266"/>
                          </a:lnTo>
                          <a:lnTo>
                            <a:pt x="1353" y="278"/>
                          </a:lnTo>
                          <a:lnTo>
                            <a:pt x="1353" y="253"/>
                          </a:lnTo>
                          <a:lnTo>
                            <a:pt x="1353" y="342"/>
                          </a:lnTo>
                          <a:lnTo>
                            <a:pt x="1353" y="276"/>
                          </a:lnTo>
                          <a:lnTo>
                            <a:pt x="1354" y="301"/>
                          </a:lnTo>
                          <a:lnTo>
                            <a:pt x="1354" y="305"/>
                          </a:lnTo>
                          <a:lnTo>
                            <a:pt x="1354" y="292"/>
                          </a:lnTo>
                          <a:lnTo>
                            <a:pt x="1354" y="330"/>
                          </a:lnTo>
                          <a:lnTo>
                            <a:pt x="1355" y="197"/>
                          </a:lnTo>
                          <a:lnTo>
                            <a:pt x="1355" y="241"/>
                          </a:lnTo>
                          <a:lnTo>
                            <a:pt x="1355" y="353"/>
                          </a:lnTo>
                          <a:lnTo>
                            <a:pt x="1356" y="208"/>
                          </a:lnTo>
                          <a:lnTo>
                            <a:pt x="1356" y="227"/>
                          </a:lnTo>
                          <a:lnTo>
                            <a:pt x="1356" y="431"/>
                          </a:lnTo>
                          <a:lnTo>
                            <a:pt x="1357" y="263"/>
                          </a:lnTo>
                          <a:lnTo>
                            <a:pt x="1357" y="226"/>
                          </a:lnTo>
                          <a:lnTo>
                            <a:pt x="1357" y="217"/>
                          </a:lnTo>
                          <a:lnTo>
                            <a:pt x="1357" y="337"/>
                          </a:lnTo>
                          <a:lnTo>
                            <a:pt x="1358" y="335"/>
                          </a:lnTo>
                          <a:lnTo>
                            <a:pt x="1358" y="306"/>
                          </a:lnTo>
                          <a:lnTo>
                            <a:pt x="1358" y="208"/>
                          </a:lnTo>
                          <a:lnTo>
                            <a:pt x="1358" y="294"/>
                          </a:lnTo>
                          <a:lnTo>
                            <a:pt x="1359" y="292"/>
                          </a:lnTo>
                          <a:lnTo>
                            <a:pt x="1359" y="357"/>
                          </a:lnTo>
                          <a:lnTo>
                            <a:pt x="1360" y="366"/>
                          </a:lnTo>
                          <a:lnTo>
                            <a:pt x="1360" y="177"/>
                          </a:lnTo>
                          <a:lnTo>
                            <a:pt x="1360" y="341"/>
                          </a:lnTo>
                          <a:lnTo>
                            <a:pt x="1360" y="268"/>
                          </a:lnTo>
                          <a:lnTo>
                            <a:pt x="1361" y="412"/>
                          </a:lnTo>
                          <a:lnTo>
                            <a:pt x="1361" y="287"/>
                          </a:lnTo>
                          <a:lnTo>
                            <a:pt x="1361" y="172"/>
                          </a:lnTo>
                          <a:lnTo>
                            <a:pt x="1362" y="379"/>
                          </a:lnTo>
                          <a:lnTo>
                            <a:pt x="1362" y="243"/>
                          </a:lnTo>
                          <a:lnTo>
                            <a:pt x="1362" y="281"/>
                          </a:lnTo>
                          <a:lnTo>
                            <a:pt x="1363" y="253"/>
                          </a:lnTo>
                          <a:lnTo>
                            <a:pt x="1363" y="393"/>
                          </a:lnTo>
                          <a:lnTo>
                            <a:pt x="1364" y="197"/>
                          </a:lnTo>
                          <a:lnTo>
                            <a:pt x="1364" y="95"/>
                          </a:lnTo>
                          <a:lnTo>
                            <a:pt x="1364" y="387"/>
                          </a:lnTo>
                          <a:lnTo>
                            <a:pt x="1364" y="315"/>
                          </a:lnTo>
                          <a:lnTo>
                            <a:pt x="1365" y="312"/>
                          </a:lnTo>
                          <a:lnTo>
                            <a:pt x="1365" y="333"/>
                          </a:lnTo>
                          <a:lnTo>
                            <a:pt x="1365" y="253"/>
                          </a:lnTo>
                          <a:lnTo>
                            <a:pt x="1365" y="245"/>
                          </a:lnTo>
                          <a:lnTo>
                            <a:pt x="1366" y="331"/>
                          </a:lnTo>
                          <a:lnTo>
                            <a:pt x="1366" y="279"/>
                          </a:lnTo>
                          <a:lnTo>
                            <a:pt x="1367" y="192"/>
                          </a:lnTo>
                          <a:lnTo>
                            <a:pt x="1367" y="347"/>
                          </a:lnTo>
                          <a:lnTo>
                            <a:pt x="1367" y="289"/>
                          </a:lnTo>
                          <a:lnTo>
                            <a:pt x="1368" y="215"/>
                          </a:lnTo>
                          <a:lnTo>
                            <a:pt x="1368" y="306"/>
                          </a:lnTo>
                          <a:lnTo>
                            <a:pt x="1368" y="253"/>
                          </a:lnTo>
                          <a:lnTo>
                            <a:pt x="1368" y="232"/>
                          </a:lnTo>
                          <a:lnTo>
                            <a:pt x="1369" y="242"/>
                          </a:lnTo>
                          <a:lnTo>
                            <a:pt x="1369" y="267"/>
                          </a:lnTo>
                          <a:lnTo>
                            <a:pt x="1369" y="244"/>
                          </a:lnTo>
                          <a:lnTo>
                            <a:pt x="1369" y="458"/>
                          </a:lnTo>
                          <a:lnTo>
                            <a:pt x="1370" y="252"/>
                          </a:lnTo>
                          <a:lnTo>
                            <a:pt x="1370" y="209"/>
                          </a:lnTo>
                          <a:lnTo>
                            <a:pt x="1370" y="309"/>
                          </a:lnTo>
                          <a:lnTo>
                            <a:pt x="1371" y="230"/>
                          </a:lnTo>
                          <a:lnTo>
                            <a:pt x="1371" y="265"/>
                          </a:lnTo>
                          <a:lnTo>
                            <a:pt x="1371" y="425"/>
                          </a:lnTo>
                          <a:lnTo>
                            <a:pt x="1372" y="285"/>
                          </a:lnTo>
                          <a:lnTo>
                            <a:pt x="1372" y="288"/>
                          </a:lnTo>
                          <a:lnTo>
                            <a:pt x="1372" y="245"/>
                          </a:lnTo>
                          <a:lnTo>
                            <a:pt x="1373" y="264"/>
                          </a:lnTo>
                          <a:lnTo>
                            <a:pt x="1373" y="355"/>
                          </a:lnTo>
                          <a:lnTo>
                            <a:pt x="1373" y="230"/>
                          </a:lnTo>
                          <a:lnTo>
                            <a:pt x="1374" y="296"/>
                          </a:lnTo>
                          <a:lnTo>
                            <a:pt x="1374" y="209"/>
                          </a:lnTo>
                          <a:lnTo>
                            <a:pt x="1374" y="322"/>
                          </a:lnTo>
                          <a:lnTo>
                            <a:pt x="1375" y="286"/>
                          </a:lnTo>
                          <a:lnTo>
                            <a:pt x="1375" y="183"/>
                          </a:lnTo>
                          <a:lnTo>
                            <a:pt x="1375" y="292"/>
                          </a:lnTo>
                          <a:lnTo>
                            <a:pt x="1376" y="377"/>
                          </a:lnTo>
                          <a:lnTo>
                            <a:pt x="1376" y="246"/>
                          </a:lnTo>
                          <a:lnTo>
                            <a:pt x="1376" y="222"/>
                          </a:lnTo>
                          <a:lnTo>
                            <a:pt x="1377" y="210"/>
                          </a:lnTo>
                          <a:lnTo>
                            <a:pt x="1377" y="322"/>
                          </a:lnTo>
                          <a:lnTo>
                            <a:pt x="1377" y="326"/>
                          </a:lnTo>
                          <a:lnTo>
                            <a:pt x="1378" y="244"/>
                          </a:lnTo>
                          <a:lnTo>
                            <a:pt x="1378" y="281"/>
                          </a:lnTo>
                          <a:lnTo>
                            <a:pt x="1378" y="356"/>
                          </a:lnTo>
                          <a:lnTo>
                            <a:pt x="1379" y="200"/>
                          </a:lnTo>
                          <a:lnTo>
                            <a:pt x="1379" y="212"/>
                          </a:lnTo>
                          <a:lnTo>
                            <a:pt x="1379" y="169"/>
                          </a:lnTo>
                          <a:lnTo>
                            <a:pt x="1380" y="228"/>
                          </a:lnTo>
                          <a:lnTo>
                            <a:pt x="1380" y="283"/>
                          </a:lnTo>
                          <a:lnTo>
                            <a:pt x="1380" y="316"/>
                          </a:lnTo>
                          <a:lnTo>
                            <a:pt x="1381" y="274"/>
                          </a:lnTo>
                          <a:lnTo>
                            <a:pt x="1381" y="212"/>
                          </a:lnTo>
                          <a:lnTo>
                            <a:pt x="1381" y="331"/>
                          </a:lnTo>
                          <a:lnTo>
                            <a:pt x="1381" y="225"/>
                          </a:lnTo>
                          <a:lnTo>
                            <a:pt x="1382" y="311"/>
                          </a:lnTo>
                          <a:lnTo>
                            <a:pt x="1382" y="183"/>
                          </a:lnTo>
                          <a:lnTo>
                            <a:pt x="1382" y="205"/>
                          </a:lnTo>
                          <a:lnTo>
                            <a:pt x="1382" y="228"/>
                          </a:lnTo>
                          <a:lnTo>
                            <a:pt x="1383" y="185"/>
                          </a:lnTo>
                          <a:lnTo>
                            <a:pt x="1383" y="269"/>
                          </a:lnTo>
                          <a:lnTo>
                            <a:pt x="1383" y="286"/>
                          </a:lnTo>
                          <a:lnTo>
                            <a:pt x="1383" y="229"/>
                          </a:lnTo>
                          <a:lnTo>
                            <a:pt x="1384" y="363"/>
                          </a:lnTo>
                          <a:lnTo>
                            <a:pt x="1384" y="257"/>
                          </a:lnTo>
                          <a:lnTo>
                            <a:pt x="1384" y="225"/>
                          </a:lnTo>
                          <a:lnTo>
                            <a:pt x="1385" y="255"/>
                          </a:lnTo>
                          <a:lnTo>
                            <a:pt x="1385" y="160"/>
                          </a:lnTo>
                          <a:lnTo>
                            <a:pt x="1385" y="271"/>
                          </a:lnTo>
                          <a:lnTo>
                            <a:pt x="1385" y="301"/>
                          </a:lnTo>
                          <a:lnTo>
                            <a:pt x="1385" y="213"/>
                          </a:lnTo>
                          <a:lnTo>
                            <a:pt x="1386" y="243"/>
                          </a:lnTo>
                          <a:lnTo>
                            <a:pt x="1386" y="270"/>
                          </a:lnTo>
                          <a:lnTo>
                            <a:pt x="1386" y="221"/>
                          </a:lnTo>
                          <a:lnTo>
                            <a:pt x="1387" y="213"/>
                          </a:lnTo>
                          <a:lnTo>
                            <a:pt x="1387" y="295"/>
                          </a:lnTo>
                          <a:lnTo>
                            <a:pt x="1387" y="228"/>
                          </a:lnTo>
                          <a:lnTo>
                            <a:pt x="1388" y="201"/>
                          </a:lnTo>
                          <a:lnTo>
                            <a:pt x="1388" y="151"/>
                          </a:lnTo>
                          <a:lnTo>
                            <a:pt x="1388" y="332"/>
                          </a:lnTo>
                          <a:lnTo>
                            <a:pt x="1389" y="330"/>
                          </a:lnTo>
                          <a:lnTo>
                            <a:pt x="1389" y="440"/>
                          </a:lnTo>
                          <a:lnTo>
                            <a:pt x="1389" y="258"/>
                          </a:lnTo>
                          <a:lnTo>
                            <a:pt x="1389" y="228"/>
                          </a:lnTo>
                          <a:lnTo>
                            <a:pt x="1389" y="168"/>
                          </a:lnTo>
                          <a:lnTo>
                            <a:pt x="1390" y="231"/>
                          </a:lnTo>
                          <a:lnTo>
                            <a:pt x="1390" y="193"/>
                          </a:lnTo>
                          <a:lnTo>
                            <a:pt x="1391" y="320"/>
                          </a:lnTo>
                          <a:lnTo>
                            <a:pt x="1391" y="239"/>
                          </a:lnTo>
                          <a:lnTo>
                            <a:pt x="1391" y="304"/>
                          </a:lnTo>
                          <a:lnTo>
                            <a:pt x="1392" y="289"/>
                          </a:lnTo>
                          <a:lnTo>
                            <a:pt x="1392" y="325"/>
                          </a:lnTo>
                          <a:lnTo>
                            <a:pt x="1392" y="182"/>
                          </a:lnTo>
                          <a:lnTo>
                            <a:pt x="1393" y="324"/>
                          </a:lnTo>
                          <a:lnTo>
                            <a:pt x="1393" y="255"/>
                          </a:lnTo>
                          <a:lnTo>
                            <a:pt x="1393" y="273"/>
                          </a:lnTo>
                          <a:lnTo>
                            <a:pt x="1393" y="357"/>
                          </a:lnTo>
                          <a:lnTo>
                            <a:pt x="1394" y="323"/>
                          </a:lnTo>
                          <a:lnTo>
                            <a:pt x="1394" y="339"/>
                          </a:lnTo>
                          <a:lnTo>
                            <a:pt x="1394" y="187"/>
                          </a:lnTo>
                          <a:lnTo>
                            <a:pt x="1395" y="258"/>
                          </a:lnTo>
                          <a:lnTo>
                            <a:pt x="1395" y="303"/>
                          </a:lnTo>
                          <a:lnTo>
                            <a:pt x="1395" y="258"/>
                          </a:lnTo>
                          <a:lnTo>
                            <a:pt x="1396" y="392"/>
                          </a:lnTo>
                          <a:lnTo>
                            <a:pt x="1396" y="339"/>
                          </a:lnTo>
                          <a:lnTo>
                            <a:pt x="1396" y="185"/>
                          </a:lnTo>
                          <a:lnTo>
                            <a:pt x="1397" y="262"/>
                          </a:lnTo>
                          <a:lnTo>
                            <a:pt x="1397" y="267"/>
                          </a:lnTo>
                          <a:lnTo>
                            <a:pt x="1397" y="234"/>
                          </a:lnTo>
                          <a:lnTo>
                            <a:pt x="1397" y="311"/>
                          </a:lnTo>
                          <a:lnTo>
                            <a:pt x="1397" y="281"/>
                          </a:lnTo>
                          <a:lnTo>
                            <a:pt x="1398" y="286"/>
                          </a:lnTo>
                          <a:lnTo>
                            <a:pt x="1398" y="260"/>
                          </a:lnTo>
                          <a:lnTo>
                            <a:pt x="1399" y="332"/>
                          </a:lnTo>
                          <a:lnTo>
                            <a:pt x="1399" y="253"/>
                          </a:lnTo>
                          <a:lnTo>
                            <a:pt x="1399" y="283"/>
                          </a:lnTo>
                          <a:lnTo>
                            <a:pt x="1399" y="229"/>
                          </a:lnTo>
                          <a:lnTo>
                            <a:pt x="1400" y="332"/>
                          </a:lnTo>
                          <a:lnTo>
                            <a:pt x="1400" y="297"/>
                          </a:lnTo>
                          <a:lnTo>
                            <a:pt x="1400" y="330"/>
                          </a:lnTo>
                          <a:lnTo>
                            <a:pt x="1401" y="372"/>
                          </a:lnTo>
                          <a:lnTo>
                            <a:pt x="1401" y="298"/>
                          </a:lnTo>
                          <a:lnTo>
                            <a:pt x="1401" y="239"/>
                          </a:lnTo>
                          <a:lnTo>
                            <a:pt x="1401" y="226"/>
                          </a:lnTo>
                          <a:lnTo>
                            <a:pt x="1402" y="253"/>
                          </a:lnTo>
                          <a:lnTo>
                            <a:pt x="1402" y="262"/>
                          </a:lnTo>
                          <a:lnTo>
                            <a:pt x="1403" y="373"/>
                          </a:lnTo>
                          <a:lnTo>
                            <a:pt x="1403" y="142"/>
                          </a:lnTo>
                          <a:lnTo>
                            <a:pt x="1403" y="234"/>
                          </a:lnTo>
                          <a:lnTo>
                            <a:pt x="1404" y="437"/>
                          </a:lnTo>
                          <a:lnTo>
                            <a:pt x="1404" y="141"/>
                          </a:lnTo>
                          <a:lnTo>
                            <a:pt x="1404" y="242"/>
                          </a:lnTo>
                          <a:lnTo>
                            <a:pt x="1405" y="457"/>
                          </a:lnTo>
                          <a:lnTo>
                            <a:pt x="1405" y="176"/>
                          </a:lnTo>
                          <a:lnTo>
                            <a:pt x="1405" y="236"/>
                          </a:lnTo>
                          <a:lnTo>
                            <a:pt x="1406" y="541"/>
                          </a:lnTo>
                          <a:lnTo>
                            <a:pt x="1406" y="257"/>
                          </a:lnTo>
                          <a:lnTo>
                            <a:pt x="1406" y="150"/>
                          </a:lnTo>
                          <a:lnTo>
                            <a:pt x="1407" y="194"/>
                          </a:lnTo>
                          <a:lnTo>
                            <a:pt x="1407" y="228"/>
                          </a:lnTo>
                          <a:lnTo>
                            <a:pt x="1408" y="433"/>
                          </a:lnTo>
                          <a:lnTo>
                            <a:pt x="1408" y="229"/>
                          </a:lnTo>
                          <a:lnTo>
                            <a:pt x="1408" y="172"/>
                          </a:lnTo>
                          <a:lnTo>
                            <a:pt x="1409" y="247"/>
                          </a:lnTo>
                          <a:lnTo>
                            <a:pt x="1409" y="265"/>
                          </a:lnTo>
                          <a:lnTo>
                            <a:pt x="1409" y="288"/>
                          </a:lnTo>
                          <a:lnTo>
                            <a:pt x="1409" y="270"/>
                          </a:lnTo>
                          <a:lnTo>
                            <a:pt x="1410" y="304"/>
                          </a:lnTo>
                          <a:lnTo>
                            <a:pt x="1410" y="152"/>
                          </a:lnTo>
                          <a:lnTo>
                            <a:pt x="1410" y="317"/>
                          </a:lnTo>
                          <a:lnTo>
                            <a:pt x="1411" y="264"/>
                          </a:lnTo>
                          <a:lnTo>
                            <a:pt x="1411" y="357"/>
                          </a:lnTo>
                          <a:lnTo>
                            <a:pt x="1411" y="299"/>
                          </a:lnTo>
                          <a:lnTo>
                            <a:pt x="1412" y="161"/>
                          </a:lnTo>
                          <a:lnTo>
                            <a:pt x="1412" y="315"/>
                          </a:lnTo>
                          <a:lnTo>
                            <a:pt x="1412" y="259"/>
                          </a:lnTo>
                          <a:lnTo>
                            <a:pt x="1413" y="335"/>
                          </a:lnTo>
                          <a:lnTo>
                            <a:pt x="1413" y="242"/>
                          </a:lnTo>
                          <a:lnTo>
                            <a:pt x="1413" y="207"/>
                          </a:lnTo>
                          <a:lnTo>
                            <a:pt x="1413" y="257"/>
                          </a:lnTo>
                          <a:lnTo>
                            <a:pt x="1414" y="560"/>
                          </a:lnTo>
                          <a:lnTo>
                            <a:pt x="1414" y="114"/>
                          </a:lnTo>
                          <a:lnTo>
                            <a:pt x="1415" y="102"/>
                          </a:lnTo>
                          <a:lnTo>
                            <a:pt x="1415" y="235"/>
                          </a:lnTo>
                          <a:lnTo>
                            <a:pt x="1416" y="418"/>
                          </a:lnTo>
                          <a:lnTo>
                            <a:pt x="1416" y="435"/>
                          </a:lnTo>
                          <a:lnTo>
                            <a:pt x="1416" y="335"/>
                          </a:lnTo>
                          <a:lnTo>
                            <a:pt x="1416" y="246"/>
                          </a:lnTo>
                          <a:lnTo>
                            <a:pt x="1417" y="136"/>
                          </a:lnTo>
                          <a:lnTo>
                            <a:pt x="1417" y="232"/>
                          </a:lnTo>
                          <a:lnTo>
                            <a:pt x="1417" y="140"/>
                          </a:lnTo>
                          <a:lnTo>
                            <a:pt x="1418" y="390"/>
                          </a:lnTo>
                          <a:lnTo>
                            <a:pt x="1418" y="293"/>
                          </a:lnTo>
                          <a:lnTo>
                            <a:pt x="1418" y="256"/>
                          </a:lnTo>
                          <a:lnTo>
                            <a:pt x="1418" y="195"/>
                          </a:lnTo>
                          <a:lnTo>
                            <a:pt x="1418" y="239"/>
                          </a:lnTo>
                          <a:lnTo>
                            <a:pt x="1419" y="243"/>
                          </a:lnTo>
                          <a:lnTo>
                            <a:pt x="1419" y="385"/>
                          </a:lnTo>
                          <a:lnTo>
                            <a:pt x="1420" y="327"/>
                          </a:lnTo>
                          <a:lnTo>
                            <a:pt x="1420" y="272"/>
                          </a:lnTo>
                          <a:lnTo>
                            <a:pt x="1420" y="124"/>
                          </a:lnTo>
                          <a:lnTo>
                            <a:pt x="1420" y="188"/>
                          </a:lnTo>
                          <a:lnTo>
                            <a:pt x="1421" y="318"/>
                          </a:lnTo>
                          <a:lnTo>
                            <a:pt x="1421" y="216"/>
                          </a:lnTo>
                          <a:lnTo>
                            <a:pt x="1421" y="331"/>
                          </a:lnTo>
                          <a:lnTo>
                            <a:pt x="1422" y="252"/>
                          </a:lnTo>
                          <a:lnTo>
                            <a:pt x="1422" y="320"/>
                          </a:lnTo>
                          <a:lnTo>
                            <a:pt x="1422" y="203"/>
                          </a:lnTo>
                          <a:lnTo>
                            <a:pt x="1422" y="125"/>
                          </a:lnTo>
                          <a:lnTo>
                            <a:pt x="1423" y="367"/>
                          </a:lnTo>
                          <a:lnTo>
                            <a:pt x="1423" y="359"/>
                          </a:lnTo>
                          <a:lnTo>
                            <a:pt x="1423" y="321"/>
                          </a:lnTo>
                          <a:lnTo>
                            <a:pt x="1424" y="367"/>
                          </a:lnTo>
                          <a:lnTo>
                            <a:pt x="1424" y="441"/>
                          </a:lnTo>
                          <a:lnTo>
                            <a:pt x="1425" y="167"/>
                          </a:lnTo>
                          <a:lnTo>
                            <a:pt x="1425" y="143"/>
                          </a:lnTo>
                          <a:lnTo>
                            <a:pt x="1425" y="267"/>
                          </a:lnTo>
                          <a:lnTo>
                            <a:pt x="1426" y="225"/>
                          </a:lnTo>
                          <a:lnTo>
                            <a:pt x="1426" y="495"/>
                          </a:lnTo>
                          <a:lnTo>
                            <a:pt x="1426" y="117"/>
                          </a:lnTo>
                          <a:lnTo>
                            <a:pt x="1427" y="229"/>
                          </a:lnTo>
                          <a:lnTo>
                            <a:pt x="1427" y="152"/>
                          </a:lnTo>
                          <a:lnTo>
                            <a:pt x="1427" y="288"/>
                          </a:lnTo>
                          <a:lnTo>
                            <a:pt x="1427" y="308"/>
                          </a:lnTo>
                          <a:lnTo>
                            <a:pt x="1428" y="469"/>
                          </a:lnTo>
                          <a:lnTo>
                            <a:pt x="1428" y="305"/>
                          </a:lnTo>
                          <a:lnTo>
                            <a:pt x="1428" y="213"/>
                          </a:lnTo>
                          <a:lnTo>
                            <a:pt x="1428" y="144"/>
                          </a:lnTo>
                          <a:lnTo>
                            <a:pt x="1429" y="239"/>
                          </a:lnTo>
                          <a:lnTo>
                            <a:pt x="1429" y="243"/>
                          </a:lnTo>
                          <a:lnTo>
                            <a:pt x="1430" y="368"/>
                          </a:lnTo>
                          <a:lnTo>
                            <a:pt x="1430" y="230"/>
                          </a:lnTo>
                          <a:lnTo>
                            <a:pt x="1430" y="326"/>
                          </a:lnTo>
                          <a:lnTo>
                            <a:pt x="1431" y="253"/>
                          </a:lnTo>
                          <a:lnTo>
                            <a:pt x="1431" y="190"/>
                          </a:lnTo>
                          <a:lnTo>
                            <a:pt x="1431" y="412"/>
                          </a:lnTo>
                          <a:lnTo>
                            <a:pt x="1431" y="409"/>
                          </a:lnTo>
                          <a:lnTo>
                            <a:pt x="1432" y="280"/>
                          </a:lnTo>
                          <a:lnTo>
                            <a:pt x="1432" y="134"/>
                          </a:lnTo>
                          <a:lnTo>
                            <a:pt x="1432" y="158"/>
                          </a:lnTo>
                          <a:lnTo>
                            <a:pt x="1433" y="137"/>
                          </a:lnTo>
                          <a:lnTo>
                            <a:pt x="1433" y="501"/>
                          </a:lnTo>
                          <a:lnTo>
                            <a:pt x="1434" y="389"/>
                          </a:lnTo>
                          <a:lnTo>
                            <a:pt x="1434" y="163"/>
                          </a:lnTo>
                          <a:lnTo>
                            <a:pt x="1434" y="180"/>
                          </a:lnTo>
                          <a:lnTo>
                            <a:pt x="1434" y="175"/>
                          </a:lnTo>
                          <a:lnTo>
                            <a:pt x="1435" y="307"/>
                          </a:lnTo>
                          <a:lnTo>
                            <a:pt x="1435" y="371"/>
                          </a:lnTo>
                          <a:lnTo>
                            <a:pt x="1435" y="163"/>
                          </a:lnTo>
                          <a:lnTo>
                            <a:pt x="1436" y="198"/>
                          </a:lnTo>
                          <a:lnTo>
                            <a:pt x="1436" y="268"/>
                          </a:lnTo>
                          <a:lnTo>
                            <a:pt x="1436" y="403"/>
                          </a:lnTo>
                          <a:lnTo>
                            <a:pt x="1437" y="301"/>
                          </a:lnTo>
                          <a:lnTo>
                            <a:pt x="1437" y="236"/>
                          </a:lnTo>
                          <a:lnTo>
                            <a:pt x="1437" y="194"/>
                          </a:lnTo>
                          <a:lnTo>
                            <a:pt x="1437" y="222"/>
                          </a:lnTo>
                          <a:lnTo>
                            <a:pt x="1438" y="205"/>
                          </a:lnTo>
                          <a:lnTo>
                            <a:pt x="1438" y="220"/>
                          </a:lnTo>
                          <a:lnTo>
                            <a:pt x="1438" y="202"/>
                          </a:lnTo>
                          <a:lnTo>
                            <a:pt x="1438" y="219"/>
                          </a:lnTo>
                          <a:lnTo>
                            <a:pt x="1438" y="261"/>
                          </a:lnTo>
                          <a:lnTo>
                            <a:pt x="1439" y="336"/>
                          </a:lnTo>
                          <a:lnTo>
                            <a:pt x="1439" y="179"/>
                          </a:lnTo>
                          <a:lnTo>
                            <a:pt x="1440" y="349"/>
                          </a:lnTo>
                          <a:lnTo>
                            <a:pt x="1440" y="309"/>
                          </a:lnTo>
                          <a:lnTo>
                            <a:pt x="1440" y="150"/>
                          </a:lnTo>
                          <a:lnTo>
                            <a:pt x="1441" y="205"/>
                          </a:lnTo>
                          <a:lnTo>
                            <a:pt x="1441" y="274"/>
                          </a:lnTo>
                          <a:lnTo>
                            <a:pt x="1442" y="191"/>
                          </a:lnTo>
                          <a:lnTo>
                            <a:pt x="1442" y="225"/>
                          </a:lnTo>
                          <a:lnTo>
                            <a:pt x="1442" y="288"/>
                          </a:lnTo>
                          <a:lnTo>
                            <a:pt x="1442" y="167"/>
                          </a:lnTo>
                          <a:lnTo>
                            <a:pt x="1443" y="221"/>
                          </a:lnTo>
                          <a:lnTo>
                            <a:pt x="1443" y="297"/>
                          </a:lnTo>
                          <a:lnTo>
                            <a:pt x="1443" y="233"/>
                          </a:lnTo>
                          <a:lnTo>
                            <a:pt x="1444" y="463"/>
                          </a:lnTo>
                          <a:lnTo>
                            <a:pt x="1444" y="209"/>
                          </a:lnTo>
                          <a:lnTo>
                            <a:pt x="1444" y="95"/>
                          </a:lnTo>
                          <a:lnTo>
                            <a:pt x="1445" y="207"/>
                          </a:lnTo>
                          <a:lnTo>
                            <a:pt x="1445" y="253"/>
                          </a:lnTo>
                          <a:lnTo>
                            <a:pt x="1446" y="402"/>
                          </a:lnTo>
                          <a:lnTo>
                            <a:pt x="1446" y="305"/>
                          </a:lnTo>
                          <a:lnTo>
                            <a:pt x="1446" y="210"/>
                          </a:lnTo>
                          <a:lnTo>
                            <a:pt x="1446" y="108"/>
                          </a:lnTo>
                          <a:lnTo>
                            <a:pt x="1446" y="120"/>
                          </a:lnTo>
                          <a:lnTo>
                            <a:pt x="1447" y="237"/>
                          </a:lnTo>
                          <a:lnTo>
                            <a:pt x="1447" y="180"/>
                          </a:lnTo>
                          <a:lnTo>
                            <a:pt x="1448" y="465"/>
                          </a:lnTo>
                          <a:lnTo>
                            <a:pt x="1448" y="250"/>
                          </a:lnTo>
                          <a:lnTo>
                            <a:pt x="1448" y="105"/>
                          </a:lnTo>
                          <a:lnTo>
                            <a:pt x="1449" y="147"/>
                          </a:lnTo>
                          <a:lnTo>
                            <a:pt x="1449" y="171"/>
                          </a:lnTo>
                          <a:lnTo>
                            <a:pt x="1449" y="129"/>
                          </a:lnTo>
                          <a:lnTo>
                            <a:pt x="1449" y="558"/>
                          </a:lnTo>
                          <a:lnTo>
                            <a:pt x="1450" y="153"/>
                          </a:lnTo>
                          <a:lnTo>
                            <a:pt x="1450" y="266"/>
                          </a:lnTo>
                          <a:lnTo>
                            <a:pt x="1450" y="94"/>
                          </a:lnTo>
                          <a:lnTo>
                            <a:pt x="1451" y="170"/>
                          </a:lnTo>
                          <a:lnTo>
                            <a:pt x="1451" y="150"/>
                          </a:lnTo>
                          <a:lnTo>
                            <a:pt x="1451" y="185"/>
                          </a:lnTo>
                          <a:lnTo>
                            <a:pt x="1451" y="407"/>
                          </a:lnTo>
                          <a:lnTo>
                            <a:pt x="1452" y="271"/>
                          </a:lnTo>
                          <a:lnTo>
                            <a:pt x="1452" y="146"/>
                          </a:lnTo>
                          <a:lnTo>
                            <a:pt x="1452" y="117"/>
                          </a:lnTo>
                          <a:lnTo>
                            <a:pt x="1453" y="144"/>
                          </a:lnTo>
                          <a:lnTo>
                            <a:pt x="1453" y="136"/>
                          </a:lnTo>
                          <a:lnTo>
                            <a:pt x="1453" y="481"/>
                          </a:lnTo>
                          <a:lnTo>
                            <a:pt x="1454" y="237"/>
                          </a:lnTo>
                          <a:lnTo>
                            <a:pt x="1454" y="86"/>
                          </a:lnTo>
                          <a:lnTo>
                            <a:pt x="1454" y="241"/>
                          </a:lnTo>
                          <a:lnTo>
                            <a:pt x="1455" y="231"/>
                          </a:lnTo>
                          <a:lnTo>
                            <a:pt x="1455" y="324"/>
                          </a:lnTo>
                          <a:lnTo>
                            <a:pt x="1455" y="279"/>
                          </a:lnTo>
                          <a:lnTo>
                            <a:pt x="1456" y="160"/>
                          </a:lnTo>
                          <a:lnTo>
                            <a:pt x="1456" y="180"/>
                          </a:lnTo>
                          <a:lnTo>
                            <a:pt x="1456" y="119"/>
                          </a:lnTo>
                          <a:lnTo>
                            <a:pt x="1457" y="374"/>
                          </a:lnTo>
                          <a:lnTo>
                            <a:pt x="1457" y="277"/>
                          </a:lnTo>
                          <a:lnTo>
                            <a:pt x="1457" y="206"/>
                          </a:lnTo>
                          <a:lnTo>
                            <a:pt x="1458" y="133"/>
                          </a:lnTo>
                          <a:lnTo>
                            <a:pt x="1458" y="206"/>
                          </a:lnTo>
                          <a:lnTo>
                            <a:pt x="1458" y="103"/>
                          </a:lnTo>
                          <a:lnTo>
                            <a:pt x="1458" y="323"/>
                          </a:lnTo>
                          <a:lnTo>
                            <a:pt x="1459" y="266"/>
                          </a:lnTo>
                          <a:lnTo>
                            <a:pt x="1459" y="437"/>
                          </a:lnTo>
                          <a:lnTo>
                            <a:pt x="1459" y="110"/>
                          </a:lnTo>
                          <a:lnTo>
                            <a:pt x="1460" y="441"/>
                          </a:lnTo>
                          <a:lnTo>
                            <a:pt x="1460" y="104"/>
                          </a:lnTo>
                          <a:lnTo>
                            <a:pt x="1460" y="216"/>
                          </a:lnTo>
                          <a:lnTo>
                            <a:pt x="1460" y="208"/>
                          </a:lnTo>
                          <a:lnTo>
                            <a:pt x="1461" y="190"/>
                          </a:lnTo>
                          <a:lnTo>
                            <a:pt x="1461" y="401"/>
                          </a:lnTo>
                          <a:lnTo>
                            <a:pt x="1462" y="261"/>
                          </a:lnTo>
                          <a:lnTo>
                            <a:pt x="1462" y="89"/>
                          </a:lnTo>
                          <a:lnTo>
                            <a:pt x="1462" y="340"/>
                          </a:lnTo>
                          <a:lnTo>
                            <a:pt x="1462" y="230"/>
                          </a:lnTo>
                          <a:lnTo>
                            <a:pt x="1462" y="238"/>
                          </a:lnTo>
                          <a:lnTo>
                            <a:pt x="1463" y="222"/>
                          </a:lnTo>
                          <a:lnTo>
                            <a:pt x="1463" y="446"/>
                          </a:lnTo>
                          <a:lnTo>
                            <a:pt x="1463" y="153"/>
                          </a:lnTo>
                          <a:lnTo>
                            <a:pt x="1464" y="160"/>
                          </a:lnTo>
                          <a:lnTo>
                            <a:pt x="1464" y="152"/>
                          </a:lnTo>
                          <a:lnTo>
                            <a:pt x="1464" y="378"/>
                          </a:lnTo>
                          <a:lnTo>
                            <a:pt x="1465" y="367"/>
                          </a:lnTo>
                          <a:lnTo>
                            <a:pt x="1465" y="425"/>
                          </a:lnTo>
                          <a:lnTo>
                            <a:pt x="1465" y="96"/>
                          </a:lnTo>
                          <a:lnTo>
                            <a:pt x="1466" y="109"/>
                          </a:lnTo>
                          <a:lnTo>
                            <a:pt x="1466" y="299"/>
                          </a:lnTo>
                          <a:lnTo>
                            <a:pt x="1466" y="283"/>
                          </a:lnTo>
                          <a:lnTo>
                            <a:pt x="1466" y="343"/>
                          </a:lnTo>
                          <a:lnTo>
                            <a:pt x="1467" y="147"/>
                          </a:lnTo>
                          <a:lnTo>
                            <a:pt x="1467" y="212"/>
                          </a:lnTo>
                          <a:lnTo>
                            <a:pt x="1467" y="425"/>
                          </a:lnTo>
                          <a:lnTo>
                            <a:pt x="1468" y="417"/>
                          </a:lnTo>
                          <a:lnTo>
                            <a:pt x="1468" y="206"/>
                          </a:lnTo>
                          <a:lnTo>
                            <a:pt x="1469" y="136"/>
                          </a:lnTo>
                          <a:lnTo>
                            <a:pt x="1469" y="261"/>
                          </a:lnTo>
                          <a:lnTo>
                            <a:pt x="1469" y="365"/>
                          </a:lnTo>
                          <a:lnTo>
                            <a:pt x="1469" y="135"/>
                          </a:lnTo>
                          <a:lnTo>
                            <a:pt x="1470" y="235"/>
                          </a:lnTo>
                          <a:lnTo>
                            <a:pt x="1470" y="305"/>
                          </a:lnTo>
                          <a:lnTo>
                            <a:pt x="1470" y="242"/>
                          </a:lnTo>
                          <a:lnTo>
                            <a:pt x="1470" y="290"/>
                          </a:lnTo>
                          <a:lnTo>
                            <a:pt x="1471" y="249"/>
                          </a:lnTo>
                          <a:lnTo>
                            <a:pt x="1471" y="156"/>
                          </a:lnTo>
                          <a:lnTo>
                            <a:pt x="1471" y="259"/>
                          </a:lnTo>
                          <a:lnTo>
                            <a:pt x="1471" y="237"/>
                          </a:lnTo>
                          <a:lnTo>
                            <a:pt x="1472" y="250"/>
                          </a:lnTo>
                          <a:lnTo>
                            <a:pt x="1472" y="415"/>
                          </a:lnTo>
                          <a:lnTo>
                            <a:pt x="1472" y="171"/>
                          </a:lnTo>
                          <a:lnTo>
                            <a:pt x="1472" y="326"/>
                          </a:lnTo>
                          <a:lnTo>
                            <a:pt x="1473" y="196"/>
                          </a:lnTo>
                          <a:lnTo>
                            <a:pt x="1473" y="379"/>
                          </a:lnTo>
                          <a:lnTo>
                            <a:pt x="1473" y="452"/>
                          </a:lnTo>
                          <a:lnTo>
                            <a:pt x="1474" y="147"/>
                          </a:lnTo>
                          <a:lnTo>
                            <a:pt x="1474" y="299"/>
                          </a:lnTo>
                          <a:lnTo>
                            <a:pt x="1474" y="172"/>
                          </a:lnTo>
                          <a:lnTo>
                            <a:pt x="1475" y="324"/>
                          </a:lnTo>
                          <a:lnTo>
                            <a:pt x="1475" y="146"/>
                          </a:lnTo>
                          <a:lnTo>
                            <a:pt x="1475" y="435"/>
                          </a:lnTo>
                          <a:lnTo>
                            <a:pt x="1476" y="328"/>
                          </a:lnTo>
                          <a:lnTo>
                            <a:pt x="1476" y="265"/>
                          </a:lnTo>
                          <a:lnTo>
                            <a:pt x="1476" y="276"/>
                          </a:lnTo>
                          <a:lnTo>
                            <a:pt x="1476" y="209"/>
                          </a:lnTo>
                          <a:lnTo>
                            <a:pt x="1477" y="250"/>
                          </a:lnTo>
                          <a:lnTo>
                            <a:pt x="1477" y="405"/>
                          </a:lnTo>
                          <a:lnTo>
                            <a:pt x="1477" y="454"/>
                          </a:lnTo>
                          <a:lnTo>
                            <a:pt x="1478" y="144"/>
                          </a:lnTo>
                          <a:lnTo>
                            <a:pt x="1478" y="209"/>
                          </a:lnTo>
                          <a:lnTo>
                            <a:pt x="1478" y="224"/>
                          </a:lnTo>
                          <a:lnTo>
                            <a:pt x="1479" y="275"/>
                          </a:lnTo>
                          <a:lnTo>
                            <a:pt x="1479" y="366"/>
                          </a:lnTo>
                          <a:lnTo>
                            <a:pt x="1479" y="473"/>
                          </a:lnTo>
                          <a:lnTo>
                            <a:pt x="1480" y="343"/>
                          </a:lnTo>
                          <a:lnTo>
                            <a:pt x="1480" y="147"/>
                          </a:lnTo>
                          <a:lnTo>
                            <a:pt x="1480" y="263"/>
                          </a:lnTo>
                          <a:lnTo>
                            <a:pt x="1481" y="245"/>
                          </a:lnTo>
                          <a:lnTo>
                            <a:pt x="1481" y="220"/>
                          </a:lnTo>
                          <a:lnTo>
                            <a:pt x="1481" y="296"/>
                          </a:lnTo>
                          <a:lnTo>
                            <a:pt x="1481" y="277"/>
                          </a:lnTo>
                          <a:lnTo>
                            <a:pt x="1482" y="432"/>
                          </a:lnTo>
                          <a:lnTo>
                            <a:pt x="1482" y="141"/>
                          </a:lnTo>
                          <a:lnTo>
                            <a:pt x="1482" y="234"/>
                          </a:lnTo>
                          <a:lnTo>
                            <a:pt x="1483" y="218"/>
                          </a:lnTo>
                          <a:lnTo>
                            <a:pt x="1483" y="494"/>
                          </a:lnTo>
                          <a:lnTo>
                            <a:pt x="1483" y="282"/>
                          </a:lnTo>
                          <a:lnTo>
                            <a:pt x="1484" y="166"/>
                          </a:lnTo>
                          <a:lnTo>
                            <a:pt x="1484" y="204"/>
                          </a:lnTo>
                          <a:lnTo>
                            <a:pt x="1485" y="353"/>
                          </a:lnTo>
                          <a:lnTo>
                            <a:pt x="1485" y="325"/>
                          </a:lnTo>
                          <a:lnTo>
                            <a:pt x="1486" y="295"/>
                          </a:lnTo>
                          <a:lnTo>
                            <a:pt x="1486" y="390"/>
                          </a:lnTo>
                          <a:lnTo>
                            <a:pt x="1486" y="224"/>
                          </a:lnTo>
                          <a:lnTo>
                            <a:pt x="1486" y="178"/>
                          </a:lnTo>
                          <a:lnTo>
                            <a:pt x="1487" y="250"/>
                          </a:lnTo>
                          <a:lnTo>
                            <a:pt x="1487" y="327"/>
                          </a:lnTo>
                          <a:lnTo>
                            <a:pt x="1487" y="394"/>
                          </a:lnTo>
                          <a:lnTo>
                            <a:pt x="1487" y="273"/>
                          </a:lnTo>
                          <a:lnTo>
                            <a:pt x="1488" y="409"/>
                          </a:lnTo>
                          <a:lnTo>
                            <a:pt x="1488" y="451"/>
                          </a:lnTo>
                          <a:lnTo>
                            <a:pt x="1488" y="246"/>
                          </a:lnTo>
                          <a:lnTo>
                            <a:pt x="1488" y="149"/>
                          </a:lnTo>
                          <a:lnTo>
                            <a:pt x="1489" y="331"/>
                          </a:lnTo>
                          <a:lnTo>
                            <a:pt x="1489" y="360"/>
                          </a:lnTo>
                          <a:lnTo>
                            <a:pt x="1490" y="205"/>
                          </a:lnTo>
                          <a:lnTo>
                            <a:pt x="1490" y="201"/>
                          </a:lnTo>
                          <a:lnTo>
                            <a:pt x="1491" y="324"/>
                          </a:lnTo>
                          <a:lnTo>
                            <a:pt x="1491" y="184"/>
                          </a:lnTo>
                          <a:lnTo>
                            <a:pt x="1491" y="377"/>
                          </a:lnTo>
                          <a:lnTo>
                            <a:pt x="1491" y="319"/>
                          </a:lnTo>
                          <a:lnTo>
                            <a:pt x="1492" y="388"/>
                          </a:lnTo>
                          <a:lnTo>
                            <a:pt x="1492" y="209"/>
                          </a:lnTo>
                          <a:lnTo>
                            <a:pt x="1493" y="408"/>
                          </a:lnTo>
                          <a:lnTo>
                            <a:pt x="1493" y="378"/>
                          </a:lnTo>
                          <a:lnTo>
                            <a:pt x="1493" y="228"/>
                          </a:lnTo>
                          <a:lnTo>
                            <a:pt x="1493" y="243"/>
                          </a:lnTo>
                          <a:lnTo>
                            <a:pt x="1494" y="274"/>
                          </a:lnTo>
                          <a:lnTo>
                            <a:pt x="1494" y="187"/>
                          </a:lnTo>
                          <a:lnTo>
                            <a:pt x="1494" y="318"/>
                          </a:lnTo>
                          <a:lnTo>
                            <a:pt x="1495" y="310"/>
                          </a:lnTo>
                          <a:lnTo>
                            <a:pt x="1495" y="270"/>
                          </a:lnTo>
                          <a:lnTo>
                            <a:pt x="1495" y="291"/>
                          </a:lnTo>
                          <a:lnTo>
                            <a:pt x="1495" y="291"/>
                          </a:lnTo>
                          <a:lnTo>
                            <a:pt x="1496" y="156"/>
                          </a:lnTo>
                          <a:lnTo>
                            <a:pt x="1496" y="207"/>
                          </a:lnTo>
                          <a:lnTo>
                            <a:pt x="1496" y="291"/>
                          </a:lnTo>
                          <a:lnTo>
                            <a:pt x="1497" y="215"/>
                          </a:lnTo>
                          <a:lnTo>
                            <a:pt x="1497" y="322"/>
                          </a:lnTo>
                          <a:lnTo>
                            <a:pt x="1497" y="230"/>
                          </a:lnTo>
                          <a:lnTo>
                            <a:pt x="1498" y="297"/>
                          </a:lnTo>
                          <a:lnTo>
                            <a:pt x="1498" y="239"/>
                          </a:lnTo>
                          <a:lnTo>
                            <a:pt x="1498" y="232"/>
                          </a:lnTo>
                          <a:lnTo>
                            <a:pt x="1498" y="385"/>
                          </a:lnTo>
                          <a:lnTo>
                            <a:pt x="1499" y="56"/>
                          </a:lnTo>
                          <a:lnTo>
                            <a:pt x="1499" y="436"/>
                          </a:lnTo>
                          <a:lnTo>
                            <a:pt x="1500" y="228"/>
                          </a:lnTo>
                          <a:lnTo>
                            <a:pt x="1500" y="56"/>
                          </a:lnTo>
                          <a:lnTo>
                            <a:pt x="1500" y="146"/>
                          </a:lnTo>
                          <a:lnTo>
                            <a:pt x="1501" y="515"/>
                          </a:lnTo>
                          <a:lnTo>
                            <a:pt x="1501" y="127"/>
                          </a:lnTo>
                          <a:lnTo>
                            <a:pt x="1501" y="234"/>
                          </a:lnTo>
                          <a:lnTo>
                            <a:pt x="1502" y="205"/>
                          </a:lnTo>
                          <a:lnTo>
                            <a:pt x="1502" y="234"/>
                          </a:lnTo>
                          <a:lnTo>
                            <a:pt x="1502" y="280"/>
                          </a:lnTo>
                          <a:lnTo>
                            <a:pt x="1503" y="198"/>
                          </a:lnTo>
                          <a:lnTo>
                            <a:pt x="1503" y="148"/>
                          </a:lnTo>
                          <a:lnTo>
                            <a:pt x="1504" y="354"/>
                          </a:lnTo>
                          <a:lnTo>
                            <a:pt x="1504" y="342"/>
                          </a:lnTo>
                          <a:lnTo>
                            <a:pt x="1504" y="0"/>
                          </a:lnTo>
                          <a:lnTo>
                            <a:pt x="1504" y="47"/>
                          </a:lnTo>
                          <a:lnTo>
                            <a:pt x="1505" y="122"/>
                          </a:lnTo>
                          <a:lnTo>
                            <a:pt x="1505" y="186"/>
                          </a:lnTo>
                          <a:lnTo>
                            <a:pt x="1505" y="189"/>
                          </a:lnTo>
                          <a:lnTo>
                            <a:pt x="1506" y="270"/>
                          </a:lnTo>
                          <a:lnTo>
                            <a:pt x="1506" y="199"/>
                          </a:lnTo>
                          <a:lnTo>
                            <a:pt x="1507" y="149"/>
                          </a:lnTo>
                          <a:lnTo>
                            <a:pt x="1507" y="120"/>
                          </a:lnTo>
                          <a:lnTo>
                            <a:pt x="1507" y="157"/>
                          </a:lnTo>
                          <a:lnTo>
                            <a:pt x="1507" y="177"/>
                          </a:lnTo>
                          <a:lnTo>
                            <a:pt x="1507" y="142"/>
                          </a:lnTo>
                          <a:lnTo>
                            <a:pt x="1508" y="176"/>
                          </a:lnTo>
                          <a:lnTo>
                            <a:pt x="1508" y="197"/>
                          </a:lnTo>
                          <a:lnTo>
                            <a:pt x="1508" y="276"/>
                          </a:lnTo>
                          <a:lnTo>
                            <a:pt x="1509" y="115"/>
                          </a:lnTo>
                          <a:lnTo>
                            <a:pt x="1509" y="136"/>
                          </a:lnTo>
                          <a:lnTo>
                            <a:pt x="1510" y="157"/>
                          </a:lnTo>
                          <a:lnTo>
                            <a:pt x="1510" y="256"/>
                          </a:lnTo>
                          <a:lnTo>
                            <a:pt x="1510" y="143"/>
                          </a:lnTo>
                          <a:lnTo>
                            <a:pt x="1511" y="120"/>
                          </a:lnTo>
                          <a:lnTo>
                            <a:pt x="1511" y="97"/>
                          </a:lnTo>
                          <a:lnTo>
                            <a:pt x="1511" y="210"/>
                          </a:lnTo>
                          <a:lnTo>
                            <a:pt x="1511" y="190"/>
                          </a:lnTo>
                          <a:lnTo>
                            <a:pt x="1512" y="164"/>
                          </a:lnTo>
                          <a:lnTo>
                            <a:pt x="1512" y="202"/>
                          </a:lnTo>
                          <a:lnTo>
                            <a:pt x="1512" y="253"/>
                          </a:lnTo>
                          <a:lnTo>
                            <a:pt x="1513" y="177"/>
                          </a:lnTo>
                          <a:lnTo>
                            <a:pt x="1513" y="138"/>
                          </a:lnTo>
                          <a:lnTo>
                            <a:pt x="1514" y="236"/>
                          </a:lnTo>
                          <a:lnTo>
                            <a:pt x="1514" y="126"/>
                          </a:lnTo>
                          <a:lnTo>
                            <a:pt x="1514" y="187"/>
                          </a:lnTo>
                          <a:lnTo>
                            <a:pt x="1514" y="139"/>
                          </a:lnTo>
                          <a:lnTo>
                            <a:pt x="1515" y="147"/>
                          </a:lnTo>
                          <a:lnTo>
                            <a:pt x="1515" y="190"/>
                          </a:lnTo>
                          <a:lnTo>
                            <a:pt x="1515" y="246"/>
                          </a:lnTo>
                          <a:lnTo>
                            <a:pt x="1515" y="149"/>
                          </a:lnTo>
                          <a:lnTo>
                            <a:pt x="1515" y="205"/>
                          </a:lnTo>
                          <a:lnTo>
                            <a:pt x="1516" y="238"/>
                          </a:lnTo>
                          <a:lnTo>
                            <a:pt x="1516" y="132"/>
                          </a:lnTo>
                          <a:lnTo>
                            <a:pt x="1517" y="186"/>
                          </a:lnTo>
                          <a:lnTo>
                            <a:pt x="1517" y="112"/>
                          </a:lnTo>
                          <a:lnTo>
                            <a:pt x="1517" y="298"/>
                          </a:lnTo>
                          <a:lnTo>
                            <a:pt x="1517" y="323"/>
                          </a:lnTo>
                          <a:lnTo>
                            <a:pt x="1518" y="327"/>
                          </a:lnTo>
                          <a:lnTo>
                            <a:pt x="1518" y="56"/>
                          </a:lnTo>
                          <a:lnTo>
                            <a:pt x="1518" y="36"/>
                          </a:lnTo>
                          <a:lnTo>
                            <a:pt x="1519" y="302"/>
                          </a:lnTo>
                          <a:lnTo>
                            <a:pt x="1519" y="173"/>
                          </a:lnTo>
                          <a:lnTo>
                            <a:pt x="1519" y="502"/>
                          </a:lnTo>
                          <a:lnTo>
                            <a:pt x="1519" y="154"/>
                          </a:lnTo>
                          <a:lnTo>
                            <a:pt x="1519" y="306"/>
                          </a:lnTo>
                          <a:lnTo>
                            <a:pt x="1520" y="38"/>
                          </a:lnTo>
                          <a:lnTo>
                            <a:pt x="1520" y="258"/>
                          </a:lnTo>
                          <a:lnTo>
                            <a:pt x="1521" y="159"/>
                          </a:lnTo>
                          <a:lnTo>
                            <a:pt x="1521" y="330"/>
                          </a:lnTo>
                          <a:lnTo>
                            <a:pt x="1521" y="219"/>
                          </a:lnTo>
                          <a:lnTo>
                            <a:pt x="1522" y="287"/>
                          </a:lnTo>
                          <a:lnTo>
                            <a:pt x="1522" y="304"/>
                          </a:lnTo>
                          <a:lnTo>
                            <a:pt x="1522" y="300"/>
                          </a:lnTo>
                          <a:lnTo>
                            <a:pt x="1522" y="245"/>
                          </a:lnTo>
                          <a:lnTo>
                            <a:pt x="1523" y="345"/>
                          </a:lnTo>
                          <a:lnTo>
                            <a:pt x="1523" y="253"/>
                          </a:lnTo>
                          <a:lnTo>
                            <a:pt x="1523" y="364"/>
                          </a:lnTo>
                          <a:lnTo>
                            <a:pt x="1524" y="401"/>
                          </a:lnTo>
                          <a:lnTo>
                            <a:pt x="1524" y="302"/>
                          </a:lnTo>
                          <a:lnTo>
                            <a:pt x="1524" y="266"/>
                          </a:lnTo>
                          <a:lnTo>
                            <a:pt x="1524" y="247"/>
                          </a:lnTo>
                          <a:lnTo>
                            <a:pt x="1525" y="306"/>
                          </a:lnTo>
                          <a:lnTo>
                            <a:pt x="1525" y="351"/>
                          </a:lnTo>
                          <a:lnTo>
                            <a:pt x="1525" y="384"/>
                          </a:lnTo>
                          <a:lnTo>
                            <a:pt x="1526" y="305"/>
                          </a:lnTo>
                          <a:lnTo>
                            <a:pt x="1526" y="200"/>
                          </a:lnTo>
                          <a:lnTo>
                            <a:pt x="1526" y="375"/>
                          </a:lnTo>
                          <a:lnTo>
                            <a:pt x="1527" y="367"/>
                          </a:lnTo>
                          <a:lnTo>
                            <a:pt x="1527" y="226"/>
                          </a:lnTo>
                          <a:lnTo>
                            <a:pt x="1528" y="212"/>
                          </a:lnTo>
                          <a:lnTo>
                            <a:pt x="1528" y="389"/>
                          </a:lnTo>
                          <a:lnTo>
                            <a:pt x="1528" y="197"/>
                          </a:lnTo>
                          <a:lnTo>
                            <a:pt x="1529" y="169"/>
                          </a:lnTo>
                          <a:lnTo>
                            <a:pt x="1529" y="238"/>
                          </a:lnTo>
                          <a:lnTo>
                            <a:pt x="1529" y="272"/>
                          </a:lnTo>
                          <a:lnTo>
                            <a:pt x="1529" y="202"/>
                          </a:lnTo>
                          <a:lnTo>
                            <a:pt x="1530" y="298"/>
                          </a:lnTo>
                          <a:lnTo>
                            <a:pt x="1530" y="267"/>
                          </a:lnTo>
                          <a:lnTo>
                            <a:pt x="1530" y="202"/>
                          </a:lnTo>
                          <a:lnTo>
                            <a:pt x="1531" y="150"/>
                          </a:lnTo>
                          <a:lnTo>
                            <a:pt x="1531" y="252"/>
                          </a:lnTo>
                          <a:lnTo>
                            <a:pt x="1531" y="252"/>
                          </a:lnTo>
                          <a:lnTo>
                            <a:pt x="1531" y="186"/>
                          </a:lnTo>
                          <a:lnTo>
                            <a:pt x="1531" y="281"/>
                          </a:lnTo>
                          <a:lnTo>
                            <a:pt x="1532" y="209"/>
                          </a:lnTo>
                          <a:lnTo>
                            <a:pt x="1532" y="193"/>
                          </a:lnTo>
                          <a:lnTo>
                            <a:pt x="1532" y="255"/>
                          </a:lnTo>
                          <a:lnTo>
                            <a:pt x="1532" y="212"/>
                          </a:lnTo>
                          <a:lnTo>
                            <a:pt x="1533" y="261"/>
                          </a:lnTo>
                          <a:lnTo>
                            <a:pt x="1533" y="152"/>
                          </a:lnTo>
                          <a:lnTo>
                            <a:pt x="1533" y="248"/>
                          </a:lnTo>
                          <a:lnTo>
                            <a:pt x="1533" y="201"/>
                          </a:lnTo>
                          <a:lnTo>
                            <a:pt x="1534" y="213"/>
                          </a:lnTo>
                          <a:lnTo>
                            <a:pt x="1534" y="207"/>
                          </a:lnTo>
                          <a:lnTo>
                            <a:pt x="1534" y="272"/>
                          </a:lnTo>
                          <a:lnTo>
                            <a:pt x="1535" y="121"/>
                          </a:lnTo>
                          <a:lnTo>
                            <a:pt x="1535" y="165"/>
                          </a:lnTo>
                          <a:lnTo>
                            <a:pt x="1535" y="155"/>
                          </a:lnTo>
                          <a:lnTo>
                            <a:pt x="1535" y="295"/>
                          </a:lnTo>
                          <a:lnTo>
                            <a:pt x="1536" y="257"/>
                          </a:lnTo>
                          <a:lnTo>
                            <a:pt x="1536" y="208"/>
                          </a:lnTo>
                          <a:lnTo>
                            <a:pt x="1536" y="200"/>
                          </a:lnTo>
                          <a:lnTo>
                            <a:pt x="1537" y="257"/>
                          </a:lnTo>
                          <a:lnTo>
                            <a:pt x="1537" y="193"/>
                          </a:lnTo>
                          <a:lnTo>
                            <a:pt x="1537" y="300"/>
                          </a:lnTo>
                          <a:lnTo>
                            <a:pt x="1538" y="298"/>
                          </a:lnTo>
                          <a:lnTo>
                            <a:pt x="1538" y="280"/>
                          </a:lnTo>
                          <a:lnTo>
                            <a:pt x="1538" y="35"/>
                          </a:lnTo>
                          <a:lnTo>
                            <a:pt x="1539" y="197"/>
                          </a:lnTo>
                          <a:lnTo>
                            <a:pt x="1539" y="197"/>
                          </a:lnTo>
                          <a:lnTo>
                            <a:pt x="1539" y="280"/>
                          </a:lnTo>
                          <a:lnTo>
                            <a:pt x="1539" y="267"/>
                          </a:lnTo>
                          <a:lnTo>
                            <a:pt x="1540" y="292"/>
                          </a:lnTo>
                          <a:lnTo>
                            <a:pt x="1540" y="263"/>
                          </a:lnTo>
                          <a:lnTo>
                            <a:pt x="1540" y="181"/>
                          </a:lnTo>
                          <a:lnTo>
                            <a:pt x="1541" y="150"/>
                          </a:lnTo>
                          <a:lnTo>
                            <a:pt x="1541" y="160"/>
                          </a:lnTo>
                          <a:lnTo>
                            <a:pt x="1542" y="390"/>
                          </a:lnTo>
                          <a:lnTo>
                            <a:pt x="1542" y="248"/>
                          </a:lnTo>
                          <a:lnTo>
                            <a:pt x="1542" y="173"/>
                          </a:lnTo>
                          <a:lnTo>
                            <a:pt x="1543" y="210"/>
                          </a:lnTo>
                          <a:lnTo>
                            <a:pt x="1543" y="254"/>
                          </a:lnTo>
                          <a:lnTo>
                            <a:pt x="1543" y="304"/>
                          </a:lnTo>
                          <a:lnTo>
                            <a:pt x="1543" y="298"/>
                          </a:lnTo>
                          <a:lnTo>
                            <a:pt x="1544" y="294"/>
                          </a:lnTo>
                          <a:lnTo>
                            <a:pt x="1544" y="122"/>
                          </a:lnTo>
                          <a:lnTo>
                            <a:pt x="1544" y="224"/>
                          </a:lnTo>
                          <a:lnTo>
                            <a:pt x="1545" y="224"/>
                          </a:lnTo>
                          <a:lnTo>
                            <a:pt x="1545" y="243"/>
                          </a:lnTo>
                          <a:lnTo>
                            <a:pt x="1545" y="276"/>
                          </a:lnTo>
                          <a:lnTo>
                            <a:pt x="1546" y="317"/>
                          </a:lnTo>
                          <a:lnTo>
                            <a:pt x="1546" y="155"/>
                          </a:lnTo>
                          <a:lnTo>
                            <a:pt x="1546" y="197"/>
                          </a:lnTo>
                          <a:lnTo>
                            <a:pt x="1546" y="221"/>
                          </a:lnTo>
                          <a:lnTo>
                            <a:pt x="1547" y="217"/>
                          </a:lnTo>
                          <a:lnTo>
                            <a:pt x="1547" y="275"/>
                          </a:lnTo>
                          <a:lnTo>
                            <a:pt x="1547" y="371"/>
                          </a:lnTo>
                          <a:lnTo>
                            <a:pt x="1547" y="193"/>
                          </a:lnTo>
                          <a:lnTo>
                            <a:pt x="1548" y="194"/>
                          </a:lnTo>
                          <a:lnTo>
                            <a:pt x="1548" y="291"/>
                          </a:lnTo>
                          <a:lnTo>
                            <a:pt x="1548" y="336"/>
                          </a:lnTo>
                          <a:lnTo>
                            <a:pt x="1548" y="184"/>
                          </a:lnTo>
                          <a:lnTo>
                            <a:pt x="1549" y="207"/>
                          </a:lnTo>
                          <a:lnTo>
                            <a:pt x="1549" y="367"/>
                          </a:lnTo>
                          <a:lnTo>
                            <a:pt x="1549" y="164"/>
                          </a:lnTo>
                          <a:lnTo>
                            <a:pt x="1550" y="187"/>
                          </a:lnTo>
                          <a:lnTo>
                            <a:pt x="1550" y="199"/>
                          </a:lnTo>
                          <a:lnTo>
                            <a:pt x="1550" y="192"/>
                          </a:lnTo>
                          <a:lnTo>
                            <a:pt x="1550" y="281"/>
                          </a:lnTo>
                          <a:lnTo>
                            <a:pt x="1551" y="196"/>
                          </a:lnTo>
                          <a:lnTo>
                            <a:pt x="1551" y="238"/>
                          </a:lnTo>
                          <a:lnTo>
                            <a:pt x="1552" y="326"/>
                          </a:lnTo>
                          <a:lnTo>
                            <a:pt x="1552" y="233"/>
                          </a:lnTo>
                          <a:lnTo>
                            <a:pt x="1552" y="275"/>
                          </a:lnTo>
                          <a:lnTo>
                            <a:pt x="1553" y="130"/>
                          </a:lnTo>
                          <a:lnTo>
                            <a:pt x="1553" y="302"/>
                          </a:lnTo>
                          <a:lnTo>
                            <a:pt x="1553" y="340"/>
                          </a:lnTo>
                          <a:lnTo>
                            <a:pt x="1553" y="214"/>
                          </a:lnTo>
                          <a:lnTo>
                            <a:pt x="1554" y="261"/>
                          </a:lnTo>
                          <a:lnTo>
                            <a:pt x="1554" y="191"/>
                          </a:lnTo>
                          <a:lnTo>
                            <a:pt x="1554" y="224"/>
                          </a:lnTo>
                          <a:lnTo>
                            <a:pt x="1554" y="208"/>
                          </a:lnTo>
                          <a:lnTo>
                            <a:pt x="1555" y="333"/>
                          </a:lnTo>
                          <a:lnTo>
                            <a:pt x="1555" y="196"/>
                          </a:lnTo>
                          <a:lnTo>
                            <a:pt x="1555" y="248"/>
                          </a:lnTo>
                          <a:lnTo>
                            <a:pt x="1555" y="289"/>
                          </a:lnTo>
                          <a:lnTo>
                            <a:pt x="1556" y="163"/>
                          </a:lnTo>
                          <a:lnTo>
                            <a:pt x="1556" y="251"/>
                          </a:lnTo>
                          <a:lnTo>
                            <a:pt x="1556" y="259"/>
                          </a:lnTo>
                          <a:lnTo>
                            <a:pt x="1557" y="237"/>
                          </a:lnTo>
                          <a:lnTo>
                            <a:pt x="1557" y="250"/>
                          </a:lnTo>
                          <a:lnTo>
                            <a:pt x="1557" y="261"/>
                          </a:lnTo>
                          <a:lnTo>
                            <a:pt x="1557" y="281"/>
                          </a:lnTo>
                          <a:lnTo>
                            <a:pt x="1558" y="218"/>
                          </a:lnTo>
                          <a:lnTo>
                            <a:pt x="1558" y="292"/>
                          </a:lnTo>
                          <a:lnTo>
                            <a:pt x="1559" y="183"/>
                          </a:lnTo>
                          <a:lnTo>
                            <a:pt x="1559" y="200"/>
                          </a:lnTo>
                          <a:lnTo>
                            <a:pt x="1560" y="259"/>
                          </a:lnTo>
                          <a:lnTo>
                            <a:pt x="1560" y="194"/>
                          </a:lnTo>
                          <a:lnTo>
                            <a:pt x="1560" y="318"/>
                          </a:lnTo>
                          <a:lnTo>
                            <a:pt x="1560" y="291"/>
                          </a:lnTo>
                          <a:lnTo>
                            <a:pt x="1561" y="278"/>
                          </a:lnTo>
                          <a:lnTo>
                            <a:pt x="1561" y="244"/>
                          </a:lnTo>
                          <a:lnTo>
                            <a:pt x="1561" y="266"/>
                          </a:lnTo>
                          <a:lnTo>
                            <a:pt x="1562" y="216"/>
                          </a:lnTo>
                          <a:lnTo>
                            <a:pt x="1562" y="230"/>
                          </a:lnTo>
                          <a:lnTo>
                            <a:pt x="1562" y="226"/>
                          </a:lnTo>
                          <a:lnTo>
                            <a:pt x="1563" y="255"/>
                          </a:lnTo>
                          <a:lnTo>
                            <a:pt x="1563" y="193"/>
                          </a:lnTo>
                          <a:lnTo>
                            <a:pt x="1563" y="214"/>
                          </a:lnTo>
                          <a:lnTo>
                            <a:pt x="1564" y="264"/>
                          </a:lnTo>
                          <a:lnTo>
                            <a:pt x="1564" y="221"/>
                          </a:lnTo>
                          <a:lnTo>
                            <a:pt x="1564" y="250"/>
                          </a:lnTo>
                          <a:lnTo>
                            <a:pt x="1564" y="260"/>
                          </a:lnTo>
                          <a:lnTo>
                            <a:pt x="1564" y="176"/>
                          </a:lnTo>
                          <a:lnTo>
                            <a:pt x="1565" y="270"/>
                          </a:lnTo>
                          <a:lnTo>
                            <a:pt x="1565" y="247"/>
                          </a:lnTo>
                          <a:lnTo>
                            <a:pt x="1566" y="271"/>
                          </a:lnTo>
                          <a:lnTo>
                            <a:pt x="1566" y="269"/>
                          </a:lnTo>
                          <a:lnTo>
                            <a:pt x="1566" y="189"/>
                          </a:lnTo>
                          <a:lnTo>
                            <a:pt x="1567" y="276"/>
                          </a:lnTo>
                          <a:lnTo>
                            <a:pt x="1567" y="181"/>
                          </a:lnTo>
                          <a:lnTo>
                            <a:pt x="1567" y="254"/>
                          </a:lnTo>
                          <a:lnTo>
                            <a:pt x="1568" y="171"/>
                          </a:lnTo>
                          <a:lnTo>
                            <a:pt x="1568" y="350"/>
                          </a:lnTo>
                          <a:lnTo>
                            <a:pt x="1568" y="197"/>
                          </a:lnTo>
                          <a:lnTo>
                            <a:pt x="1568" y="204"/>
                          </a:lnTo>
                          <a:lnTo>
                            <a:pt x="1569" y="281"/>
                          </a:lnTo>
                          <a:lnTo>
                            <a:pt x="1569" y="242"/>
                          </a:lnTo>
                          <a:lnTo>
                            <a:pt x="1569" y="184"/>
                          </a:lnTo>
                          <a:lnTo>
                            <a:pt x="1570" y="347"/>
                          </a:lnTo>
                          <a:lnTo>
                            <a:pt x="1570" y="315"/>
                          </a:lnTo>
                          <a:lnTo>
                            <a:pt x="1570" y="191"/>
                          </a:lnTo>
                          <a:lnTo>
                            <a:pt x="1571" y="215"/>
                          </a:lnTo>
                          <a:lnTo>
                            <a:pt x="1571" y="282"/>
                          </a:lnTo>
                          <a:lnTo>
                            <a:pt x="1571" y="171"/>
                          </a:lnTo>
                          <a:lnTo>
                            <a:pt x="1572" y="272"/>
                          </a:lnTo>
                          <a:lnTo>
                            <a:pt x="1572" y="201"/>
                          </a:lnTo>
                          <a:lnTo>
                            <a:pt x="1573" y="247"/>
                          </a:lnTo>
                          <a:lnTo>
                            <a:pt x="1573" y="337"/>
                          </a:lnTo>
                          <a:lnTo>
                            <a:pt x="1573" y="161"/>
                          </a:lnTo>
                          <a:lnTo>
                            <a:pt x="1573" y="277"/>
                          </a:lnTo>
                          <a:lnTo>
                            <a:pt x="1574" y="324"/>
                          </a:lnTo>
                          <a:lnTo>
                            <a:pt x="1574" y="278"/>
                          </a:lnTo>
                          <a:lnTo>
                            <a:pt x="1574" y="179"/>
                          </a:lnTo>
                          <a:lnTo>
                            <a:pt x="1575" y="328"/>
                          </a:lnTo>
                          <a:lnTo>
                            <a:pt x="1575" y="280"/>
                          </a:lnTo>
                          <a:lnTo>
                            <a:pt x="1575" y="223"/>
                          </a:lnTo>
                          <a:lnTo>
                            <a:pt x="1575" y="287"/>
                          </a:lnTo>
                          <a:lnTo>
                            <a:pt x="1576" y="226"/>
                          </a:lnTo>
                          <a:lnTo>
                            <a:pt x="1576" y="236"/>
                          </a:lnTo>
                          <a:lnTo>
                            <a:pt x="1576" y="329"/>
                          </a:lnTo>
                          <a:lnTo>
                            <a:pt x="1576" y="279"/>
                          </a:lnTo>
                          <a:lnTo>
                            <a:pt x="1577" y="239"/>
                          </a:lnTo>
                          <a:lnTo>
                            <a:pt x="1577" y="208"/>
                          </a:lnTo>
                          <a:lnTo>
                            <a:pt x="1577" y="294"/>
                          </a:lnTo>
                          <a:lnTo>
                            <a:pt x="1577" y="253"/>
                          </a:lnTo>
                          <a:lnTo>
                            <a:pt x="1578" y="252"/>
                          </a:lnTo>
                          <a:lnTo>
                            <a:pt x="1578" y="389"/>
                          </a:lnTo>
                          <a:lnTo>
                            <a:pt x="1578" y="340"/>
                          </a:lnTo>
                          <a:lnTo>
                            <a:pt x="1579" y="194"/>
                          </a:lnTo>
                          <a:lnTo>
                            <a:pt x="1580" y="272"/>
                          </a:lnTo>
                          <a:lnTo>
                            <a:pt x="1580" y="188"/>
                          </a:lnTo>
                          <a:lnTo>
                            <a:pt x="1580" y="260"/>
                          </a:lnTo>
                          <a:lnTo>
                            <a:pt x="1580" y="363"/>
                          </a:lnTo>
                          <a:lnTo>
                            <a:pt x="1580" y="231"/>
                          </a:lnTo>
                          <a:lnTo>
                            <a:pt x="1581" y="323"/>
                          </a:lnTo>
                          <a:lnTo>
                            <a:pt x="1581" y="317"/>
                          </a:lnTo>
                          <a:lnTo>
                            <a:pt x="1582" y="243"/>
                          </a:lnTo>
                          <a:lnTo>
                            <a:pt x="1582" y="317"/>
                          </a:lnTo>
                          <a:lnTo>
                            <a:pt x="1582" y="245"/>
                          </a:lnTo>
                          <a:lnTo>
                            <a:pt x="1583" y="228"/>
                          </a:lnTo>
                          <a:lnTo>
                            <a:pt x="1583" y="240"/>
                          </a:lnTo>
                          <a:lnTo>
                            <a:pt x="1583" y="220"/>
                          </a:lnTo>
                          <a:lnTo>
                            <a:pt x="1584" y="246"/>
                          </a:lnTo>
                          <a:lnTo>
                            <a:pt x="1584" y="323"/>
                          </a:lnTo>
                          <a:lnTo>
                            <a:pt x="1584" y="223"/>
                          </a:lnTo>
                          <a:lnTo>
                            <a:pt x="1584" y="237"/>
                          </a:lnTo>
                          <a:lnTo>
                            <a:pt x="1584" y="244"/>
                          </a:lnTo>
                          <a:lnTo>
                            <a:pt x="1585" y="353"/>
                          </a:lnTo>
                          <a:lnTo>
                            <a:pt x="1585" y="330"/>
                          </a:lnTo>
                          <a:lnTo>
                            <a:pt x="1585" y="264"/>
                          </a:lnTo>
                          <a:lnTo>
                            <a:pt x="1585" y="284"/>
                          </a:lnTo>
                          <a:lnTo>
                            <a:pt x="1586" y="273"/>
                          </a:lnTo>
                          <a:lnTo>
                            <a:pt x="1586" y="287"/>
                          </a:lnTo>
                          <a:lnTo>
                            <a:pt x="1586" y="311"/>
                          </a:lnTo>
                          <a:lnTo>
                            <a:pt x="1587" y="237"/>
                          </a:lnTo>
                          <a:lnTo>
                            <a:pt x="1587" y="220"/>
                          </a:lnTo>
                          <a:lnTo>
                            <a:pt x="1588" y="287"/>
                          </a:lnTo>
                          <a:lnTo>
                            <a:pt x="1588" y="271"/>
                          </a:lnTo>
                          <a:lnTo>
                            <a:pt x="1588" y="328"/>
                          </a:lnTo>
                          <a:lnTo>
                            <a:pt x="1588" y="230"/>
                          </a:lnTo>
                          <a:lnTo>
                            <a:pt x="1588" y="264"/>
                          </a:lnTo>
                          <a:lnTo>
                            <a:pt x="1589" y="305"/>
                          </a:lnTo>
                          <a:lnTo>
                            <a:pt x="1589" y="274"/>
                          </a:lnTo>
                          <a:lnTo>
                            <a:pt x="1589" y="301"/>
                          </a:lnTo>
                          <a:lnTo>
                            <a:pt x="1590" y="261"/>
                          </a:lnTo>
                          <a:lnTo>
                            <a:pt x="1590" y="268"/>
                          </a:lnTo>
                          <a:lnTo>
                            <a:pt x="1591" y="302"/>
                          </a:lnTo>
                          <a:lnTo>
                            <a:pt x="1591" y="257"/>
                          </a:lnTo>
                          <a:lnTo>
                            <a:pt x="1591" y="243"/>
                          </a:lnTo>
                          <a:lnTo>
                            <a:pt x="1592" y="247"/>
                          </a:lnTo>
                          <a:lnTo>
                            <a:pt x="1592" y="238"/>
                          </a:lnTo>
                          <a:lnTo>
                            <a:pt x="1592" y="225"/>
                          </a:lnTo>
                          <a:lnTo>
                            <a:pt x="1592" y="269"/>
                          </a:lnTo>
                          <a:lnTo>
                            <a:pt x="1593" y="294"/>
                          </a:lnTo>
                          <a:lnTo>
                            <a:pt x="1593" y="223"/>
                          </a:lnTo>
                          <a:lnTo>
                            <a:pt x="1594" y="260"/>
                          </a:lnTo>
                          <a:lnTo>
                            <a:pt x="1594" y="205"/>
                          </a:lnTo>
                          <a:lnTo>
                            <a:pt x="1594" y="239"/>
                          </a:lnTo>
                          <a:lnTo>
                            <a:pt x="1594" y="213"/>
                          </a:lnTo>
                          <a:lnTo>
                            <a:pt x="1595" y="242"/>
                          </a:lnTo>
                          <a:lnTo>
                            <a:pt x="1595" y="231"/>
                          </a:lnTo>
                          <a:lnTo>
                            <a:pt x="1595" y="345"/>
                          </a:lnTo>
                          <a:lnTo>
                            <a:pt x="1595" y="267"/>
                          </a:lnTo>
                          <a:lnTo>
                            <a:pt x="1596" y="270"/>
                          </a:lnTo>
                          <a:lnTo>
                            <a:pt x="1596" y="179"/>
                          </a:lnTo>
                          <a:lnTo>
                            <a:pt x="1596" y="255"/>
                          </a:lnTo>
                          <a:lnTo>
                            <a:pt x="1597" y="239"/>
                          </a:lnTo>
                          <a:lnTo>
                            <a:pt x="1597" y="299"/>
                          </a:lnTo>
                          <a:lnTo>
                            <a:pt x="1597" y="301"/>
                          </a:lnTo>
                          <a:lnTo>
                            <a:pt x="1597" y="315"/>
                          </a:lnTo>
                          <a:lnTo>
                            <a:pt x="1598" y="291"/>
                          </a:lnTo>
                          <a:lnTo>
                            <a:pt x="1598" y="289"/>
                          </a:lnTo>
                          <a:lnTo>
                            <a:pt x="1598" y="186"/>
                          </a:lnTo>
                          <a:lnTo>
                            <a:pt x="1599" y="297"/>
                          </a:lnTo>
                          <a:lnTo>
                            <a:pt x="1599" y="361"/>
                          </a:lnTo>
                          <a:lnTo>
                            <a:pt x="1599" y="212"/>
                          </a:lnTo>
                          <a:lnTo>
                            <a:pt x="1599" y="273"/>
                          </a:lnTo>
                          <a:lnTo>
                            <a:pt x="1600" y="190"/>
                          </a:lnTo>
                          <a:lnTo>
                            <a:pt x="1600" y="315"/>
                          </a:lnTo>
                          <a:lnTo>
                            <a:pt x="1600" y="224"/>
                          </a:lnTo>
                          <a:lnTo>
                            <a:pt x="1601" y="208"/>
                          </a:lnTo>
                          <a:lnTo>
                            <a:pt x="1601" y="277"/>
                          </a:lnTo>
                          <a:lnTo>
                            <a:pt x="1601" y="237"/>
                          </a:lnTo>
                          <a:lnTo>
                            <a:pt x="1602" y="283"/>
                          </a:lnTo>
                          <a:lnTo>
                            <a:pt x="1602" y="235"/>
                          </a:lnTo>
                          <a:lnTo>
                            <a:pt x="1602" y="290"/>
                          </a:lnTo>
                          <a:lnTo>
                            <a:pt x="1602" y="293"/>
                          </a:lnTo>
                          <a:lnTo>
                            <a:pt x="1603" y="222"/>
                          </a:lnTo>
                          <a:lnTo>
                            <a:pt x="1603" y="350"/>
                          </a:lnTo>
                          <a:lnTo>
                            <a:pt x="1603" y="231"/>
                          </a:lnTo>
                          <a:lnTo>
                            <a:pt x="1604" y="234"/>
                          </a:lnTo>
                          <a:lnTo>
                            <a:pt x="1604" y="272"/>
                          </a:lnTo>
                          <a:lnTo>
                            <a:pt x="1604" y="268"/>
                          </a:lnTo>
                          <a:lnTo>
                            <a:pt x="1604" y="328"/>
                          </a:lnTo>
                          <a:lnTo>
                            <a:pt x="1605" y="205"/>
                          </a:lnTo>
                          <a:lnTo>
                            <a:pt x="1605" y="351"/>
                          </a:lnTo>
                          <a:lnTo>
                            <a:pt x="1606" y="511"/>
                          </a:lnTo>
                          <a:lnTo>
                            <a:pt x="1606" y="158"/>
                          </a:lnTo>
                          <a:lnTo>
                            <a:pt x="1606" y="229"/>
                          </a:lnTo>
                          <a:lnTo>
                            <a:pt x="1607" y="321"/>
                          </a:lnTo>
                          <a:lnTo>
                            <a:pt x="1607" y="310"/>
                          </a:lnTo>
                          <a:lnTo>
                            <a:pt x="1607" y="313"/>
                          </a:lnTo>
                          <a:lnTo>
                            <a:pt x="1608" y="331"/>
                          </a:lnTo>
                          <a:lnTo>
                            <a:pt x="1608" y="279"/>
                          </a:lnTo>
                          <a:lnTo>
                            <a:pt x="1608" y="276"/>
                          </a:lnTo>
                          <a:lnTo>
                            <a:pt x="1608" y="342"/>
                          </a:lnTo>
                          <a:lnTo>
                            <a:pt x="1609" y="306"/>
                          </a:lnTo>
                          <a:lnTo>
                            <a:pt x="1609" y="243"/>
                          </a:lnTo>
                          <a:lnTo>
                            <a:pt x="1609" y="376"/>
                          </a:lnTo>
                          <a:lnTo>
                            <a:pt x="1610" y="327"/>
                          </a:lnTo>
                          <a:lnTo>
                            <a:pt x="1610" y="303"/>
                          </a:lnTo>
                          <a:lnTo>
                            <a:pt x="1610" y="261"/>
                          </a:lnTo>
                          <a:lnTo>
                            <a:pt x="1611" y="265"/>
                          </a:lnTo>
                          <a:lnTo>
                            <a:pt x="1611" y="228"/>
                          </a:lnTo>
                          <a:lnTo>
                            <a:pt x="1611" y="325"/>
                          </a:lnTo>
                          <a:lnTo>
                            <a:pt x="1612" y="430"/>
                          </a:lnTo>
                          <a:lnTo>
                            <a:pt x="1612" y="232"/>
                          </a:lnTo>
                          <a:lnTo>
                            <a:pt x="1613" y="284"/>
                          </a:lnTo>
                          <a:lnTo>
                            <a:pt x="1613" y="293"/>
                          </a:lnTo>
                          <a:lnTo>
                            <a:pt x="1613" y="243"/>
                          </a:lnTo>
                          <a:lnTo>
                            <a:pt x="1613" y="258"/>
                          </a:lnTo>
                          <a:lnTo>
                            <a:pt x="1614" y="385"/>
                          </a:lnTo>
                          <a:lnTo>
                            <a:pt x="1614" y="320"/>
                          </a:lnTo>
                          <a:lnTo>
                            <a:pt x="1614" y="252"/>
                          </a:lnTo>
                          <a:lnTo>
                            <a:pt x="1615" y="284"/>
                          </a:lnTo>
                          <a:lnTo>
                            <a:pt x="1615" y="339"/>
                          </a:lnTo>
                          <a:lnTo>
                            <a:pt x="1616" y="275"/>
                          </a:lnTo>
                          <a:lnTo>
                            <a:pt x="1616" y="368"/>
                          </a:lnTo>
                          <a:lnTo>
                            <a:pt x="1616" y="378"/>
                          </a:lnTo>
                          <a:lnTo>
                            <a:pt x="1616" y="328"/>
                          </a:lnTo>
                          <a:lnTo>
                            <a:pt x="1617" y="281"/>
                          </a:lnTo>
                          <a:lnTo>
                            <a:pt x="1617" y="250"/>
                          </a:lnTo>
                          <a:lnTo>
                            <a:pt x="1617" y="278"/>
                          </a:lnTo>
                          <a:lnTo>
                            <a:pt x="1617" y="372"/>
                          </a:lnTo>
                          <a:lnTo>
                            <a:pt x="1618" y="267"/>
                          </a:lnTo>
                          <a:lnTo>
                            <a:pt x="1618" y="265"/>
                          </a:lnTo>
                          <a:lnTo>
                            <a:pt x="1619" y="423"/>
                          </a:lnTo>
                          <a:lnTo>
                            <a:pt x="1619" y="347"/>
                          </a:lnTo>
                          <a:lnTo>
                            <a:pt x="1620" y="236"/>
                          </a:lnTo>
                          <a:lnTo>
                            <a:pt x="1620" y="306"/>
                          </a:lnTo>
                          <a:lnTo>
                            <a:pt x="1620" y="277"/>
                          </a:lnTo>
                          <a:lnTo>
                            <a:pt x="1621" y="231"/>
                          </a:lnTo>
                          <a:lnTo>
                            <a:pt x="1621" y="450"/>
                          </a:lnTo>
                          <a:lnTo>
                            <a:pt x="1621" y="222"/>
                          </a:lnTo>
                          <a:lnTo>
                            <a:pt x="1622" y="226"/>
                          </a:lnTo>
                          <a:lnTo>
                            <a:pt x="1622" y="268"/>
                          </a:lnTo>
                          <a:lnTo>
                            <a:pt x="1622" y="299"/>
                          </a:lnTo>
                          <a:lnTo>
                            <a:pt x="1622" y="249"/>
                          </a:lnTo>
                          <a:lnTo>
                            <a:pt x="1623" y="279"/>
                          </a:lnTo>
                          <a:lnTo>
                            <a:pt x="1623" y="317"/>
                          </a:lnTo>
                          <a:lnTo>
                            <a:pt x="1623" y="262"/>
                          </a:lnTo>
                          <a:lnTo>
                            <a:pt x="1623" y="270"/>
                          </a:lnTo>
                          <a:lnTo>
                            <a:pt x="1624" y="361"/>
                          </a:lnTo>
                          <a:lnTo>
                            <a:pt x="1624" y="312"/>
                          </a:lnTo>
                          <a:lnTo>
                            <a:pt x="1625" y="211"/>
                          </a:lnTo>
                          <a:lnTo>
                            <a:pt x="1625" y="365"/>
                          </a:lnTo>
                          <a:lnTo>
                            <a:pt x="1625" y="264"/>
                          </a:lnTo>
                          <a:lnTo>
                            <a:pt x="1625" y="329"/>
                          </a:lnTo>
                          <a:lnTo>
                            <a:pt x="1626" y="295"/>
                          </a:lnTo>
                          <a:lnTo>
                            <a:pt x="1626" y="306"/>
                          </a:lnTo>
                          <a:lnTo>
                            <a:pt x="1626" y="229"/>
                          </a:lnTo>
                          <a:lnTo>
                            <a:pt x="1627" y="342"/>
                          </a:lnTo>
                          <a:lnTo>
                            <a:pt x="1627" y="253"/>
                          </a:lnTo>
                          <a:lnTo>
                            <a:pt x="1627" y="289"/>
                          </a:lnTo>
                          <a:lnTo>
                            <a:pt x="1628" y="274"/>
                          </a:lnTo>
                          <a:lnTo>
                            <a:pt x="1628" y="270"/>
                          </a:lnTo>
                          <a:lnTo>
                            <a:pt x="1628" y="284"/>
                          </a:lnTo>
                          <a:lnTo>
                            <a:pt x="1629" y="272"/>
                          </a:lnTo>
                          <a:lnTo>
                            <a:pt x="1629" y="314"/>
                          </a:lnTo>
                          <a:lnTo>
                            <a:pt x="1629" y="277"/>
                          </a:lnTo>
                          <a:lnTo>
                            <a:pt x="1629" y="291"/>
                          </a:lnTo>
                          <a:lnTo>
                            <a:pt x="1630" y="325"/>
                          </a:lnTo>
                          <a:lnTo>
                            <a:pt x="1630" y="288"/>
                          </a:lnTo>
                          <a:lnTo>
                            <a:pt x="1630" y="281"/>
                          </a:lnTo>
                          <a:lnTo>
                            <a:pt x="1630" y="303"/>
                          </a:lnTo>
                          <a:lnTo>
                            <a:pt x="1631" y="273"/>
                          </a:lnTo>
                          <a:lnTo>
                            <a:pt x="1631" y="282"/>
                          </a:lnTo>
                          <a:lnTo>
                            <a:pt x="1631" y="298"/>
                          </a:lnTo>
                          <a:lnTo>
                            <a:pt x="1632" y="277"/>
                          </a:lnTo>
                          <a:lnTo>
                            <a:pt x="1632" y="251"/>
                          </a:lnTo>
                          <a:lnTo>
                            <a:pt x="1632" y="248"/>
                          </a:lnTo>
                          <a:lnTo>
                            <a:pt x="1633" y="248"/>
                          </a:lnTo>
                          <a:lnTo>
                            <a:pt x="1633" y="253"/>
                          </a:lnTo>
                          <a:lnTo>
                            <a:pt x="1633" y="245"/>
                          </a:lnTo>
                          <a:lnTo>
                            <a:pt x="1633" y="264"/>
                          </a:lnTo>
                          <a:lnTo>
                            <a:pt x="1634" y="268"/>
                          </a:lnTo>
                          <a:lnTo>
                            <a:pt x="1634" y="263"/>
                          </a:lnTo>
                          <a:lnTo>
                            <a:pt x="1634" y="264"/>
                          </a:lnTo>
                          <a:lnTo>
                            <a:pt x="1634" y="259"/>
                          </a:lnTo>
                          <a:lnTo>
                            <a:pt x="1635" y="270"/>
                          </a:lnTo>
                          <a:lnTo>
                            <a:pt x="1635" y="287"/>
                          </a:lnTo>
                          <a:lnTo>
                            <a:pt x="1636" y="225"/>
                          </a:lnTo>
                          <a:lnTo>
                            <a:pt x="1636" y="209"/>
                          </a:lnTo>
                          <a:lnTo>
                            <a:pt x="1637" y="234"/>
                          </a:lnTo>
                          <a:lnTo>
                            <a:pt x="1637" y="241"/>
                          </a:lnTo>
                          <a:lnTo>
                            <a:pt x="1637" y="239"/>
                          </a:lnTo>
                          <a:lnTo>
                            <a:pt x="1637" y="245"/>
                          </a:lnTo>
                          <a:lnTo>
                            <a:pt x="1638" y="269"/>
                          </a:lnTo>
                          <a:lnTo>
                            <a:pt x="1638" y="288"/>
                          </a:lnTo>
                          <a:lnTo>
                            <a:pt x="1638" y="272"/>
                          </a:lnTo>
                          <a:lnTo>
                            <a:pt x="1639" y="284"/>
                          </a:lnTo>
                          <a:lnTo>
                            <a:pt x="1639" y="287"/>
                          </a:lnTo>
                          <a:lnTo>
                            <a:pt x="1639" y="277"/>
                          </a:lnTo>
                          <a:lnTo>
                            <a:pt x="1640" y="242"/>
                          </a:lnTo>
                          <a:lnTo>
                            <a:pt x="1640" y="216"/>
                          </a:lnTo>
                          <a:lnTo>
                            <a:pt x="1640" y="242"/>
                          </a:lnTo>
                          <a:lnTo>
                            <a:pt x="1641" y="255"/>
                          </a:lnTo>
                          <a:lnTo>
                            <a:pt x="1641" y="335"/>
                          </a:lnTo>
                          <a:lnTo>
                            <a:pt x="1641" y="291"/>
                          </a:lnTo>
                          <a:lnTo>
                            <a:pt x="1642" y="222"/>
                          </a:lnTo>
                          <a:lnTo>
                            <a:pt x="1642" y="260"/>
                          </a:lnTo>
                          <a:lnTo>
                            <a:pt x="1643" y="229"/>
                          </a:lnTo>
                          <a:lnTo>
                            <a:pt x="1643" y="241"/>
                          </a:lnTo>
                          <a:lnTo>
                            <a:pt x="1643" y="242"/>
                          </a:lnTo>
                          <a:lnTo>
                            <a:pt x="1643" y="284"/>
                          </a:lnTo>
                          <a:lnTo>
                            <a:pt x="1644" y="269"/>
                          </a:lnTo>
                          <a:lnTo>
                            <a:pt x="1644" y="384"/>
                          </a:lnTo>
                          <a:lnTo>
                            <a:pt x="1644" y="248"/>
                          </a:lnTo>
                          <a:lnTo>
                            <a:pt x="1645" y="293"/>
                          </a:lnTo>
                          <a:lnTo>
                            <a:pt x="1645" y="243"/>
                          </a:lnTo>
                          <a:lnTo>
                            <a:pt x="1645" y="284"/>
                          </a:lnTo>
                          <a:lnTo>
                            <a:pt x="1646" y="252"/>
                          </a:lnTo>
                          <a:lnTo>
                            <a:pt x="1646" y="257"/>
                          </a:lnTo>
                          <a:lnTo>
                            <a:pt x="1646" y="320"/>
                          </a:lnTo>
                          <a:lnTo>
                            <a:pt x="1647" y="304"/>
                          </a:lnTo>
                          <a:lnTo>
                            <a:pt x="1647" y="361"/>
                          </a:lnTo>
                          <a:lnTo>
                            <a:pt x="1647" y="316"/>
                          </a:lnTo>
                          <a:lnTo>
                            <a:pt x="1648" y="213"/>
                          </a:lnTo>
                          <a:lnTo>
                            <a:pt x="1648" y="326"/>
                          </a:lnTo>
                          <a:lnTo>
                            <a:pt x="1648" y="254"/>
                          </a:lnTo>
                          <a:lnTo>
                            <a:pt x="1649" y="403"/>
                          </a:lnTo>
                          <a:lnTo>
                            <a:pt x="1649" y="287"/>
                          </a:lnTo>
                          <a:lnTo>
                            <a:pt x="1649" y="259"/>
                          </a:lnTo>
                          <a:lnTo>
                            <a:pt x="1650" y="300"/>
                          </a:lnTo>
                          <a:lnTo>
                            <a:pt x="1650" y="508"/>
                          </a:lnTo>
                          <a:lnTo>
                            <a:pt x="1651" y="368"/>
                          </a:lnTo>
                          <a:lnTo>
                            <a:pt x="1651" y="223"/>
                          </a:lnTo>
                          <a:lnTo>
                            <a:pt x="1651" y="242"/>
                          </a:lnTo>
                          <a:lnTo>
                            <a:pt x="1652" y="270"/>
                          </a:lnTo>
                          <a:lnTo>
                            <a:pt x="1652" y="222"/>
                          </a:lnTo>
                          <a:lnTo>
                            <a:pt x="1652" y="247"/>
                          </a:lnTo>
                          <a:lnTo>
                            <a:pt x="1652" y="317"/>
                          </a:lnTo>
                          <a:lnTo>
                            <a:pt x="1653" y="433"/>
                          </a:lnTo>
                          <a:lnTo>
                            <a:pt x="1653" y="237"/>
                          </a:lnTo>
                          <a:lnTo>
                            <a:pt x="1653" y="206"/>
                          </a:lnTo>
                          <a:lnTo>
                            <a:pt x="1654" y="231"/>
                          </a:lnTo>
                          <a:lnTo>
                            <a:pt x="1654" y="230"/>
                          </a:lnTo>
                          <a:lnTo>
                            <a:pt x="1655" y="368"/>
                          </a:lnTo>
                          <a:lnTo>
                            <a:pt x="1655" y="240"/>
                          </a:lnTo>
                          <a:lnTo>
                            <a:pt x="1655" y="314"/>
                          </a:lnTo>
                          <a:lnTo>
                            <a:pt x="1656" y="304"/>
                          </a:lnTo>
                          <a:lnTo>
                            <a:pt x="1656" y="268"/>
                          </a:lnTo>
                          <a:lnTo>
                            <a:pt x="1656" y="287"/>
                          </a:lnTo>
                          <a:lnTo>
                            <a:pt x="1657" y="353"/>
                          </a:lnTo>
                          <a:lnTo>
                            <a:pt x="1657" y="294"/>
                          </a:lnTo>
                          <a:lnTo>
                            <a:pt x="1657" y="314"/>
                          </a:lnTo>
                          <a:lnTo>
                            <a:pt x="1657" y="261"/>
                          </a:lnTo>
                          <a:lnTo>
                            <a:pt x="1658" y="317"/>
                          </a:lnTo>
                          <a:lnTo>
                            <a:pt x="1658" y="291"/>
                          </a:lnTo>
                          <a:lnTo>
                            <a:pt x="1659" y="340"/>
                          </a:lnTo>
                          <a:lnTo>
                            <a:pt x="1659" y="381"/>
                          </a:lnTo>
                          <a:lnTo>
                            <a:pt x="1659" y="252"/>
                          </a:lnTo>
                          <a:lnTo>
                            <a:pt x="1660" y="267"/>
                          </a:lnTo>
                          <a:lnTo>
                            <a:pt x="1660" y="275"/>
                          </a:lnTo>
                          <a:lnTo>
                            <a:pt x="1660" y="357"/>
                          </a:lnTo>
                          <a:lnTo>
                            <a:pt x="1661" y="269"/>
                          </a:lnTo>
                          <a:lnTo>
                            <a:pt x="1661" y="284"/>
                          </a:lnTo>
                          <a:lnTo>
                            <a:pt x="1661" y="351"/>
                          </a:lnTo>
                          <a:lnTo>
                            <a:pt x="1661" y="323"/>
                          </a:lnTo>
                          <a:lnTo>
                            <a:pt x="1662" y="354"/>
                          </a:lnTo>
                          <a:lnTo>
                            <a:pt x="1662" y="299"/>
                          </a:lnTo>
                          <a:lnTo>
                            <a:pt x="1662" y="335"/>
                          </a:lnTo>
                          <a:lnTo>
                            <a:pt x="1663" y="250"/>
                          </a:lnTo>
                          <a:lnTo>
                            <a:pt x="1663" y="290"/>
                          </a:lnTo>
                          <a:lnTo>
                            <a:pt x="1664" y="244"/>
                          </a:lnTo>
                          <a:lnTo>
                            <a:pt x="1664" y="262"/>
                          </a:lnTo>
                          <a:lnTo>
                            <a:pt x="1664" y="298"/>
                          </a:lnTo>
                          <a:lnTo>
                            <a:pt x="1665" y="317"/>
                          </a:lnTo>
                          <a:lnTo>
                            <a:pt x="1665" y="312"/>
                          </a:lnTo>
                          <a:lnTo>
                            <a:pt x="1665" y="388"/>
                          </a:lnTo>
                          <a:lnTo>
                            <a:pt x="1665" y="325"/>
                          </a:lnTo>
                          <a:lnTo>
                            <a:pt x="1666" y="219"/>
                          </a:lnTo>
                          <a:lnTo>
                            <a:pt x="1666" y="218"/>
                          </a:lnTo>
                          <a:lnTo>
                            <a:pt x="1666" y="357"/>
                          </a:lnTo>
                          <a:lnTo>
                            <a:pt x="1667" y="285"/>
                          </a:lnTo>
                          <a:lnTo>
                            <a:pt x="1667" y="415"/>
                          </a:lnTo>
                          <a:lnTo>
                            <a:pt x="1668" y="361"/>
                          </a:lnTo>
                          <a:lnTo>
                            <a:pt x="1668" y="365"/>
                          </a:lnTo>
                          <a:lnTo>
                            <a:pt x="1668" y="235"/>
                          </a:lnTo>
                          <a:lnTo>
                            <a:pt x="1668" y="298"/>
                          </a:lnTo>
                          <a:lnTo>
                            <a:pt x="1669" y="397"/>
                          </a:lnTo>
                          <a:lnTo>
                            <a:pt x="1669" y="254"/>
                          </a:lnTo>
                          <a:lnTo>
                            <a:pt x="1669" y="241"/>
                          </a:lnTo>
                          <a:lnTo>
                            <a:pt x="1670" y="329"/>
                          </a:lnTo>
                          <a:lnTo>
                            <a:pt x="1670" y="318"/>
                          </a:lnTo>
                          <a:lnTo>
                            <a:pt x="1670" y="383"/>
                          </a:lnTo>
                          <a:lnTo>
                            <a:pt x="1670" y="404"/>
                          </a:lnTo>
                          <a:lnTo>
                            <a:pt x="1671" y="248"/>
                          </a:lnTo>
                          <a:lnTo>
                            <a:pt x="1671" y="325"/>
                          </a:lnTo>
                          <a:lnTo>
                            <a:pt x="1671" y="273"/>
                          </a:lnTo>
                          <a:lnTo>
                            <a:pt x="1672" y="427"/>
                          </a:lnTo>
                          <a:lnTo>
                            <a:pt x="1672" y="411"/>
                          </a:lnTo>
                          <a:lnTo>
                            <a:pt x="1672" y="317"/>
                          </a:lnTo>
                          <a:lnTo>
                            <a:pt x="1673" y="274"/>
                          </a:lnTo>
                          <a:lnTo>
                            <a:pt x="1673" y="229"/>
                          </a:lnTo>
                          <a:lnTo>
                            <a:pt x="1673" y="306"/>
                          </a:lnTo>
                          <a:lnTo>
                            <a:pt x="1674" y="375"/>
                          </a:lnTo>
                          <a:lnTo>
                            <a:pt x="1674" y="326"/>
                          </a:lnTo>
                          <a:lnTo>
                            <a:pt x="1674" y="331"/>
                          </a:lnTo>
                          <a:lnTo>
                            <a:pt x="1674" y="397"/>
                          </a:lnTo>
                          <a:lnTo>
                            <a:pt x="1675" y="250"/>
                          </a:lnTo>
                          <a:lnTo>
                            <a:pt x="1675" y="291"/>
                          </a:lnTo>
                          <a:lnTo>
                            <a:pt x="1675" y="283"/>
                          </a:lnTo>
                          <a:lnTo>
                            <a:pt x="1676" y="299"/>
                          </a:lnTo>
                          <a:lnTo>
                            <a:pt x="1676" y="316"/>
                          </a:lnTo>
                          <a:lnTo>
                            <a:pt x="1676" y="315"/>
                          </a:lnTo>
                          <a:lnTo>
                            <a:pt x="1677" y="384"/>
                          </a:lnTo>
                          <a:lnTo>
                            <a:pt x="1677" y="374"/>
                          </a:lnTo>
                          <a:lnTo>
                            <a:pt x="1677" y="268"/>
                          </a:lnTo>
                          <a:lnTo>
                            <a:pt x="1678" y="281"/>
                          </a:lnTo>
                          <a:lnTo>
                            <a:pt x="1678" y="275"/>
                          </a:lnTo>
                          <a:lnTo>
                            <a:pt x="1678" y="280"/>
                          </a:lnTo>
                          <a:lnTo>
                            <a:pt x="1679" y="275"/>
                          </a:lnTo>
                          <a:lnTo>
                            <a:pt x="1679" y="285"/>
                          </a:lnTo>
                          <a:lnTo>
                            <a:pt x="1679" y="280"/>
                          </a:lnTo>
                          <a:lnTo>
                            <a:pt x="1679" y="278"/>
                          </a:lnTo>
                          <a:lnTo>
                            <a:pt x="1680" y="345"/>
                          </a:lnTo>
                          <a:lnTo>
                            <a:pt x="1680" y="312"/>
                          </a:lnTo>
                          <a:lnTo>
                            <a:pt x="1680" y="276"/>
                          </a:lnTo>
                          <a:lnTo>
                            <a:pt x="1681" y="289"/>
                          </a:lnTo>
                          <a:lnTo>
                            <a:pt x="1681" y="289"/>
                          </a:lnTo>
                          <a:lnTo>
                            <a:pt x="1682" y="306"/>
                          </a:lnTo>
                          <a:lnTo>
                            <a:pt x="1682" y="295"/>
                          </a:lnTo>
                          <a:lnTo>
                            <a:pt x="1682" y="297"/>
                          </a:lnTo>
                          <a:lnTo>
                            <a:pt x="1683" y="279"/>
                          </a:lnTo>
                          <a:lnTo>
                            <a:pt x="1683" y="294"/>
                          </a:lnTo>
                          <a:lnTo>
                            <a:pt x="1683" y="296"/>
                          </a:lnTo>
                          <a:lnTo>
                            <a:pt x="1683" y="272"/>
                          </a:lnTo>
                          <a:lnTo>
                            <a:pt x="1684" y="281"/>
                          </a:lnTo>
                          <a:lnTo>
                            <a:pt x="1684" y="328"/>
                          </a:lnTo>
                          <a:lnTo>
                            <a:pt x="1685" y="335"/>
                          </a:lnTo>
                          <a:lnTo>
                            <a:pt x="1685" y="284"/>
                          </a:lnTo>
                          <a:lnTo>
                            <a:pt x="1686" y="277"/>
                          </a:lnTo>
                          <a:lnTo>
                            <a:pt x="1686" y="274"/>
                          </a:lnTo>
                          <a:lnTo>
                            <a:pt x="1686" y="299"/>
                          </a:lnTo>
                          <a:lnTo>
                            <a:pt x="1686" y="271"/>
                          </a:lnTo>
                          <a:lnTo>
                            <a:pt x="1687" y="297"/>
                          </a:lnTo>
                          <a:lnTo>
                            <a:pt x="1687" y="287"/>
                          </a:lnTo>
                          <a:lnTo>
                            <a:pt x="1687" y="367"/>
                          </a:lnTo>
                          <a:lnTo>
                            <a:pt x="1688" y="353"/>
                          </a:lnTo>
                          <a:lnTo>
                            <a:pt x="1688" y="288"/>
                          </a:lnTo>
                          <a:lnTo>
                            <a:pt x="1689" y="242"/>
                          </a:lnTo>
                          <a:lnTo>
                            <a:pt x="1689" y="269"/>
                          </a:lnTo>
                          <a:lnTo>
                            <a:pt x="1689" y="287"/>
                          </a:lnTo>
                          <a:lnTo>
                            <a:pt x="1689" y="276"/>
                          </a:lnTo>
                          <a:lnTo>
                            <a:pt x="1690" y="255"/>
                          </a:lnTo>
                          <a:lnTo>
                            <a:pt x="1690" y="284"/>
                          </a:lnTo>
                          <a:lnTo>
                            <a:pt x="1690" y="320"/>
                          </a:lnTo>
                          <a:lnTo>
                            <a:pt x="1691" y="301"/>
                          </a:lnTo>
                          <a:lnTo>
                            <a:pt x="1691" y="265"/>
                          </a:lnTo>
                          <a:lnTo>
                            <a:pt x="1692" y="222"/>
                          </a:lnTo>
                          <a:lnTo>
                            <a:pt x="1692" y="254"/>
                          </a:lnTo>
                          <a:lnTo>
                            <a:pt x="1692" y="318"/>
                          </a:lnTo>
                          <a:lnTo>
                            <a:pt x="1693" y="267"/>
                          </a:lnTo>
                          <a:lnTo>
                            <a:pt x="1693" y="306"/>
                          </a:lnTo>
                          <a:lnTo>
                            <a:pt x="1693" y="268"/>
                          </a:lnTo>
                          <a:lnTo>
                            <a:pt x="1693" y="305"/>
                          </a:lnTo>
                          <a:lnTo>
                            <a:pt x="1694" y="296"/>
                          </a:lnTo>
                          <a:lnTo>
                            <a:pt x="1694" y="385"/>
                          </a:lnTo>
                          <a:lnTo>
                            <a:pt x="1694" y="232"/>
                          </a:lnTo>
                          <a:lnTo>
                            <a:pt x="1695" y="245"/>
                          </a:lnTo>
                          <a:lnTo>
                            <a:pt x="1695" y="245"/>
                          </a:lnTo>
                          <a:lnTo>
                            <a:pt x="1695" y="346"/>
                          </a:lnTo>
                          <a:lnTo>
                            <a:pt x="1696" y="403"/>
                          </a:lnTo>
                          <a:lnTo>
                            <a:pt x="1696" y="262"/>
                          </a:lnTo>
                          <a:lnTo>
                            <a:pt x="1696" y="265"/>
                          </a:lnTo>
                          <a:lnTo>
                            <a:pt x="1697" y="259"/>
                          </a:lnTo>
                          <a:lnTo>
                            <a:pt x="1697" y="353"/>
                          </a:lnTo>
                          <a:lnTo>
                            <a:pt x="1697" y="318"/>
                          </a:lnTo>
                          <a:lnTo>
                            <a:pt x="1698" y="339"/>
                          </a:lnTo>
                          <a:lnTo>
                            <a:pt x="1698" y="314"/>
                          </a:lnTo>
                          <a:lnTo>
                            <a:pt x="1698" y="362"/>
                          </a:lnTo>
                          <a:lnTo>
                            <a:pt x="1698" y="252"/>
                          </a:lnTo>
                          <a:lnTo>
                            <a:pt x="1699" y="470"/>
                          </a:lnTo>
                          <a:lnTo>
                            <a:pt x="1699" y="305"/>
                          </a:lnTo>
                          <a:lnTo>
                            <a:pt x="1699" y="217"/>
                          </a:lnTo>
                          <a:lnTo>
                            <a:pt x="1700" y="292"/>
                          </a:lnTo>
                          <a:lnTo>
                            <a:pt x="1700" y="305"/>
                          </a:lnTo>
                          <a:lnTo>
                            <a:pt x="1700" y="350"/>
                          </a:lnTo>
                          <a:lnTo>
                            <a:pt x="1700" y="348"/>
                          </a:lnTo>
                          <a:lnTo>
                            <a:pt x="1701" y="303"/>
                          </a:lnTo>
                          <a:lnTo>
                            <a:pt x="1701" y="265"/>
                          </a:lnTo>
                          <a:lnTo>
                            <a:pt x="1701" y="283"/>
                          </a:lnTo>
                          <a:lnTo>
                            <a:pt x="1702" y="286"/>
                          </a:lnTo>
                          <a:lnTo>
                            <a:pt x="1702" y="280"/>
                          </a:lnTo>
                          <a:lnTo>
                            <a:pt x="1702" y="299"/>
                          </a:lnTo>
                          <a:lnTo>
                            <a:pt x="1702" y="296"/>
                          </a:lnTo>
                          <a:lnTo>
                            <a:pt x="1702" y="280"/>
                          </a:lnTo>
                          <a:lnTo>
                            <a:pt x="1703" y="353"/>
                          </a:lnTo>
                          <a:lnTo>
                            <a:pt x="1703" y="290"/>
                          </a:lnTo>
                          <a:lnTo>
                            <a:pt x="1703" y="234"/>
                          </a:lnTo>
                          <a:lnTo>
                            <a:pt x="1704" y="322"/>
                          </a:lnTo>
                          <a:lnTo>
                            <a:pt x="1704" y="339"/>
                          </a:lnTo>
                          <a:lnTo>
                            <a:pt x="1705" y="255"/>
                          </a:lnTo>
                          <a:lnTo>
                            <a:pt x="1705" y="249"/>
                          </a:lnTo>
                          <a:lnTo>
                            <a:pt x="1706" y="341"/>
                          </a:lnTo>
                          <a:lnTo>
                            <a:pt x="1706" y="285"/>
                          </a:lnTo>
                          <a:lnTo>
                            <a:pt x="1706" y="274"/>
                          </a:lnTo>
                          <a:lnTo>
                            <a:pt x="1706" y="334"/>
                          </a:lnTo>
                          <a:lnTo>
                            <a:pt x="1707" y="316"/>
                          </a:lnTo>
                          <a:lnTo>
                            <a:pt x="1707" y="274"/>
                          </a:lnTo>
                          <a:lnTo>
                            <a:pt x="1707" y="279"/>
                          </a:lnTo>
                          <a:lnTo>
                            <a:pt x="1707" y="289"/>
                          </a:lnTo>
                          <a:lnTo>
                            <a:pt x="1708" y="342"/>
                          </a:lnTo>
                          <a:lnTo>
                            <a:pt x="1708" y="236"/>
                          </a:lnTo>
                          <a:lnTo>
                            <a:pt x="1709" y="368"/>
                          </a:lnTo>
                          <a:lnTo>
                            <a:pt x="1709" y="320"/>
                          </a:lnTo>
                          <a:lnTo>
                            <a:pt x="1709" y="317"/>
                          </a:lnTo>
                          <a:lnTo>
                            <a:pt x="1710" y="374"/>
                          </a:lnTo>
                          <a:lnTo>
                            <a:pt x="1710" y="349"/>
                          </a:lnTo>
                          <a:lnTo>
                            <a:pt x="1710" y="380"/>
                          </a:lnTo>
                          <a:lnTo>
                            <a:pt x="1710" y="289"/>
                          </a:lnTo>
                          <a:lnTo>
                            <a:pt x="1711" y="305"/>
                          </a:lnTo>
                          <a:lnTo>
                            <a:pt x="1711" y="291"/>
                          </a:lnTo>
                          <a:lnTo>
                            <a:pt x="1711" y="322"/>
                          </a:lnTo>
                          <a:lnTo>
                            <a:pt x="1711" y="305"/>
                          </a:lnTo>
                          <a:lnTo>
                            <a:pt x="1712" y="373"/>
                          </a:lnTo>
                          <a:lnTo>
                            <a:pt x="1712" y="262"/>
                          </a:lnTo>
                          <a:lnTo>
                            <a:pt x="1713" y="296"/>
                          </a:lnTo>
                          <a:lnTo>
                            <a:pt x="1713" y="339"/>
                          </a:lnTo>
                          <a:lnTo>
                            <a:pt x="1713" y="349"/>
                          </a:lnTo>
                          <a:lnTo>
                            <a:pt x="1714" y="326"/>
                          </a:lnTo>
                          <a:lnTo>
                            <a:pt x="1714" y="352"/>
                          </a:lnTo>
                          <a:lnTo>
                            <a:pt x="1714" y="347"/>
                          </a:lnTo>
                          <a:lnTo>
                            <a:pt x="1714" y="324"/>
                          </a:lnTo>
                          <a:lnTo>
                            <a:pt x="1714" y="266"/>
                          </a:lnTo>
                          <a:lnTo>
                            <a:pt x="1715" y="301"/>
                          </a:lnTo>
                          <a:lnTo>
                            <a:pt x="1715" y="288"/>
                          </a:lnTo>
                          <a:lnTo>
                            <a:pt x="1716" y="362"/>
                          </a:lnTo>
                          <a:lnTo>
                            <a:pt x="1716" y="328"/>
                          </a:lnTo>
                          <a:lnTo>
                            <a:pt x="1717" y="337"/>
                          </a:lnTo>
                          <a:lnTo>
                            <a:pt x="1717" y="282"/>
                          </a:lnTo>
                          <a:lnTo>
                            <a:pt x="1717" y="264"/>
                          </a:lnTo>
                          <a:lnTo>
                            <a:pt x="1717" y="281"/>
                          </a:lnTo>
                          <a:lnTo>
                            <a:pt x="1718" y="327"/>
                          </a:lnTo>
                          <a:lnTo>
                            <a:pt x="1718" y="259"/>
                          </a:lnTo>
                          <a:lnTo>
                            <a:pt x="1718" y="478"/>
                          </a:lnTo>
                          <a:lnTo>
                            <a:pt x="1718" y="369"/>
                          </a:lnTo>
                          <a:lnTo>
                            <a:pt x="1719" y="304"/>
                          </a:lnTo>
                          <a:lnTo>
                            <a:pt x="1719" y="260"/>
                          </a:lnTo>
                          <a:lnTo>
                            <a:pt x="1720" y="323"/>
                          </a:lnTo>
                          <a:lnTo>
                            <a:pt x="1720" y="282"/>
                          </a:lnTo>
                          <a:lnTo>
                            <a:pt x="1720" y="329"/>
                          </a:lnTo>
                          <a:lnTo>
                            <a:pt x="1721" y="348"/>
                          </a:lnTo>
                          <a:lnTo>
                            <a:pt x="1721" y="312"/>
                          </a:lnTo>
                          <a:lnTo>
                            <a:pt x="1721" y="313"/>
                          </a:lnTo>
                          <a:lnTo>
                            <a:pt x="1722" y="350"/>
                          </a:lnTo>
                          <a:lnTo>
                            <a:pt x="1722" y="362"/>
                          </a:lnTo>
                          <a:lnTo>
                            <a:pt x="1722" y="335"/>
                          </a:lnTo>
                          <a:lnTo>
                            <a:pt x="1723" y="333"/>
                          </a:lnTo>
                          <a:lnTo>
                            <a:pt x="1723" y="273"/>
                          </a:lnTo>
                          <a:lnTo>
                            <a:pt x="1723" y="319"/>
                          </a:lnTo>
                          <a:lnTo>
                            <a:pt x="1724" y="310"/>
                          </a:lnTo>
                          <a:lnTo>
                            <a:pt x="1724" y="347"/>
                          </a:lnTo>
                          <a:lnTo>
                            <a:pt x="1724" y="294"/>
                          </a:lnTo>
                          <a:lnTo>
                            <a:pt x="1724" y="336"/>
                          </a:lnTo>
                          <a:lnTo>
                            <a:pt x="1725" y="355"/>
                          </a:lnTo>
                          <a:lnTo>
                            <a:pt x="1725" y="277"/>
                          </a:lnTo>
                          <a:lnTo>
                            <a:pt x="1725" y="395"/>
                          </a:lnTo>
                          <a:lnTo>
                            <a:pt x="1726" y="318"/>
                          </a:lnTo>
                          <a:lnTo>
                            <a:pt x="1726" y="349"/>
                          </a:lnTo>
                          <a:lnTo>
                            <a:pt x="1726" y="351"/>
                          </a:lnTo>
                          <a:lnTo>
                            <a:pt x="1727" y="277"/>
                          </a:lnTo>
                          <a:lnTo>
                            <a:pt x="1727" y="274"/>
                          </a:lnTo>
                          <a:lnTo>
                            <a:pt x="1728" y="393"/>
                          </a:lnTo>
                          <a:lnTo>
                            <a:pt x="1728" y="367"/>
                          </a:lnTo>
                          <a:lnTo>
                            <a:pt x="1728" y="238"/>
                          </a:lnTo>
                          <a:lnTo>
                            <a:pt x="1729" y="334"/>
                          </a:lnTo>
                          <a:lnTo>
                            <a:pt x="1729" y="354"/>
                          </a:lnTo>
                          <a:lnTo>
                            <a:pt x="1729" y="221"/>
                          </a:lnTo>
                          <a:lnTo>
                            <a:pt x="1730" y="368"/>
                          </a:lnTo>
                          <a:lnTo>
                            <a:pt x="1730" y="393"/>
                          </a:lnTo>
                          <a:lnTo>
                            <a:pt x="1730" y="305"/>
                          </a:lnTo>
                          <a:lnTo>
                            <a:pt x="1730" y="321"/>
                          </a:lnTo>
                          <a:lnTo>
                            <a:pt x="1730" y="382"/>
                          </a:lnTo>
                          <a:lnTo>
                            <a:pt x="1731" y="308"/>
                          </a:lnTo>
                          <a:lnTo>
                            <a:pt x="1731" y="320"/>
                          </a:lnTo>
                          <a:lnTo>
                            <a:pt x="1732" y="377"/>
                          </a:lnTo>
                          <a:lnTo>
                            <a:pt x="1732" y="380"/>
                          </a:lnTo>
                          <a:lnTo>
                            <a:pt x="1732" y="385"/>
                          </a:lnTo>
                          <a:lnTo>
                            <a:pt x="1733" y="284"/>
                          </a:lnTo>
                          <a:lnTo>
                            <a:pt x="1733" y="276"/>
                          </a:lnTo>
                          <a:lnTo>
                            <a:pt x="1734" y="316"/>
                          </a:lnTo>
                          <a:lnTo>
                            <a:pt x="1734" y="391"/>
                          </a:lnTo>
                          <a:lnTo>
                            <a:pt x="1734" y="363"/>
                          </a:lnTo>
                          <a:lnTo>
                            <a:pt x="1734" y="375"/>
                          </a:lnTo>
                          <a:lnTo>
                            <a:pt x="1734" y="297"/>
                          </a:lnTo>
                          <a:lnTo>
                            <a:pt x="1735" y="316"/>
                          </a:lnTo>
                          <a:lnTo>
                            <a:pt x="1735" y="229"/>
                          </a:lnTo>
                          <a:lnTo>
                            <a:pt x="1735" y="304"/>
                          </a:lnTo>
                          <a:lnTo>
                            <a:pt x="1736" y="317"/>
                          </a:lnTo>
                          <a:lnTo>
                            <a:pt x="1736" y="307"/>
                          </a:lnTo>
                          <a:lnTo>
                            <a:pt x="1737" y="445"/>
                          </a:lnTo>
                          <a:lnTo>
                            <a:pt x="1737" y="300"/>
                          </a:lnTo>
                          <a:lnTo>
                            <a:pt x="1737" y="324"/>
                          </a:lnTo>
                          <a:lnTo>
                            <a:pt x="1738" y="416"/>
                          </a:lnTo>
                          <a:lnTo>
                            <a:pt x="1738" y="283"/>
                          </a:lnTo>
                          <a:lnTo>
                            <a:pt x="1739" y="356"/>
                          </a:lnTo>
                          <a:lnTo>
                            <a:pt x="1739" y="309"/>
                          </a:lnTo>
                          <a:lnTo>
                            <a:pt x="1739" y="415"/>
                          </a:lnTo>
                          <a:lnTo>
                            <a:pt x="1739" y="256"/>
                          </a:lnTo>
                          <a:lnTo>
                            <a:pt x="1740" y="324"/>
                          </a:lnTo>
                          <a:lnTo>
                            <a:pt x="1740" y="326"/>
                          </a:lnTo>
                          <a:lnTo>
                            <a:pt x="1740" y="314"/>
                          </a:lnTo>
                          <a:lnTo>
                            <a:pt x="1741" y="407"/>
                          </a:lnTo>
                          <a:lnTo>
                            <a:pt x="1741" y="410"/>
                          </a:lnTo>
                          <a:lnTo>
                            <a:pt x="1741" y="267"/>
                          </a:lnTo>
                          <a:lnTo>
                            <a:pt x="1741" y="374"/>
                          </a:lnTo>
                          <a:lnTo>
                            <a:pt x="1742" y="460"/>
                          </a:lnTo>
                          <a:lnTo>
                            <a:pt x="1742" y="226"/>
                          </a:lnTo>
                          <a:lnTo>
                            <a:pt x="1742" y="204"/>
                          </a:lnTo>
                          <a:lnTo>
                            <a:pt x="1743" y="307"/>
                          </a:lnTo>
                          <a:lnTo>
                            <a:pt x="1743" y="291"/>
                          </a:lnTo>
                          <a:lnTo>
                            <a:pt x="1743" y="399"/>
                          </a:lnTo>
                          <a:lnTo>
                            <a:pt x="1743" y="365"/>
                          </a:lnTo>
                          <a:lnTo>
                            <a:pt x="1744" y="382"/>
                          </a:lnTo>
                          <a:lnTo>
                            <a:pt x="1744" y="370"/>
                          </a:lnTo>
                          <a:lnTo>
                            <a:pt x="1744" y="307"/>
                          </a:lnTo>
                          <a:lnTo>
                            <a:pt x="1745" y="339"/>
                          </a:lnTo>
                          <a:lnTo>
                            <a:pt x="1745" y="301"/>
                          </a:lnTo>
                          <a:lnTo>
                            <a:pt x="1745" y="322"/>
                          </a:lnTo>
                          <a:lnTo>
                            <a:pt x="1745" y="309"/>
                          </a:lnTo>
                          <a:lnTo>
                            <a:pt x="1746" y="321"/>
                          </a:lnTo>
                          <a:lnTo>
                            <a:pt x="1746" y="385"/>
                          </a:lnTo>
                          <a:lnTo>
                            <a:pt x="1746" y="356"/>
                          </a:lnTo>
                          <a:lnTo>
                            <a:pt x="1747" y="279"/>
                          </a:lnTo>
                          <a:lnTo>
                            <a:pt x="1747" y="362"/>
                          </a:lnTo>
                          <a:lnTo>
                            <a:pt x="1747" y="296"/>
                          </a:lnTo>
                          <a:lnTo>
                            <a:pt x="1747" y="301"/>
                          </a:lnTo>
                          <a:lnTo>
                            <a:pt x="1748" y="233"/>
                          </a:lnTo>
                          <a:lnTo>
                            <a:pt x="1748" y="274"/>
                          </a:lnTo>
                          <a:lnTo>
                            <a:pt x="1748" y="332"/>
                          </a:lnTo>
                          <a:lnTo>
                            <a:pt x="1749" y="298"/>
                          </a:lnTo>
                          <a:lnTo>
                            <a:pt x="1749" y="292"/>
                          </a:lnTo>
                          <a:lnTo>
                            <a:pt x="1750" y="304"/>
                          </a:lnTo>
                          <a:lnTo>
                            <a:pt x="1750" y="295"/>
                          </a:lnTo>
                          <a:lnTo>
                            <a:pt x="1750" y="336"/>
                          </a:lnTo>
                          <a:lnTo>
                            <a:pt x="1750" y="284"/>
                          </a:lnTo>
                          <a:lnTo>
                            <a:pt x="1751" y="308"/>
                          </a:lnTo>
                          <a:lnTo>
                            <a:pt x="1751" y="329"/>
                          </a:lnTo>
                          <a:lnTo>
                            <a:pt x="1751" y="261"/>
                          </a:lnTo>
                          <a:lnTo>
                            <a:pt x="1751" y="272"/>
                          </a:lnTo>
                          <a:lnTo>
                            <a:pt x="1752" y="322"/>
                          </a:lnTo>
                          <a:lnTo>
                            <a:pt x="1752" y="393"/>
                          </a:lnTo>
                          <a:lnTo>
                            <a:pt x="1752" y="360"/>
                          </a:lnTo>
                          <a:lnTo>
                            <a:pt x="1752" y="291"/>
                          </a:lnTo>
                          <a:lnTo>
                            <a:pt x="1753" y="282"/>
                          </a:lnTo>
                          <a:lnTo>
                            <a:pt x="1753" y="351"/>
                          </a:lnTo>
                          <a:lnTo>
                            <a:pt x="1753" y="273"/>
                          </a:lnTo>
                          <a:lnTo>
                            <a:pt x="1753" y="329"/>
                          </a:lnTo>
                          <a:lnTo>
                            <a:pt x="1754" y="298"/>
                          </a:lnTo>
                          <a:lnTo>
                            <a:pt x="1754" y="285"/>
                          </a:lnTo>
                          <a:lnTo>
                            <a:pt x="1755" y="264"/>
                          </a:lnTo>
                          <a:lnTo>
                            <a:pt x="1755" y="279"/>
                          </a:lnTo>
                          <a:lnTo>
                            <a:pt x="1755" y="289"/>
                          </a:lnTo>
                          <a:lnTo>
                            <a:pt x="1755" y="368"/>
                          </a:lnTo>
                          <a:lnTo>
                            <a:pt x="1756" y="321"/>
                          </a:lnTo>
                          <a:lnTo>
                            <a:pt x="1756" y="291"/>
                          </a:lnTo>
                          <a:lnTo>
                            <a:pt x="1756" y="311"/>
                          </a:lnTo>
                          <a:lnTo>
                            <a:pt x="1757" y="318"/>
                          </a:lnTo>
                          <a:lnTo>
                            <a:pt x="1757" y="273"/>
                          </a:lnTo>
                          <a:lnTo>
                            <a:pt x="1758" y="272"/>
                          </a:lnTo>
                          <a:lnTo>
                            <a:pt x="1758" y="378"/>
                          </a:lnTo>
                          <a:lnTo>
                            <a:pt x="1758" y="277"/>
                          </a:lnTo>
                          <a:lnTo>
                            <a:pt x="1759" y="278"/>
                          </a:lnTo>
                          <a:lnTo>
                            <a:pt x="1759" y="360"/>
                          </a:lnTo>
                          <a:lnTo>
                            <a:pt x="1759" y="311"/>
                          </a:lnTo>
                          <a:lnTo>
                            <a:pt x="1759" y="292"/>
                          </a:lnTo>
                          <a:lnTo>
                            <a:pt x="1759" y="290"/>
                          </a:lnTo>
                          <a:lnTo>
                            <a:pt x="1760" y="305"/>
                          </a:lnTo>
                          <a:lnTo>
                            <a:pt x="1760" y="358"/>
                          </a:lnTo>
                          <a:lnTo>
                            <a:pt x="1761" y="278"/>
                          </a:lnTo>
                          <a:lnTo>
                            <a:pt x="1761" y="302"/>
                          </a:lnTo>
                          <a:lnTo>
                            <a:pt x="1762" y="357"/>
                          </a:lnTo>
                          <a:lnTo>
                            <a:pt x="1762" y="282"/>
                          </a:lnTo>
                          <a:lnTo>
                            <a:pt x="1762" y="282"/>
                          </a:lnTo>
                          <a:lnTo>
                            <a:pt x="1762" y="302"/>
                          </a:lnTo>
                          <a:lnTo>
                            <a:pt x="1763" y="336"/>
                          </a:lnTo>
                          <a:lnTo>
                            <a:pt x="1763" y="274"/>
                          </a:lnTo>
                          <a:lnTo>
                            <a:pt x="1763" y="298"/>
                          </a:lnTo>
                          <a:lnTo>
                            <a:pt x="1763" y="309"/>
                          </a:lnTo>
                          <a:lnTo>
                            <a:pt x="1764" y="265"/>
                          </a:lnTo>
                          <a:lnTo>
                            <a:pt x="1764" y="307"/>
                          </a:lnTo>
                          <a:lnTo>
                            <a:pt x="1764" y="333"/>
                          </a:lnTo>
                          <a:lnTo>
                            <a:pt x="1765" y="351"/>
                          </a:lnTo>
                          <a:lnTo>
                            <a:pt x="1765" y="324"/>
                          </a:lnTo>
                          <a:lnTo>
                            <a:pt x="1765" y="285"/>
                          </a:lnTo>
                          <a:lnTo>
                            <a:pt x="1765" y="269"/>
                          </a:lnTo>
                          <a:lnTo>
                            <a:pt x="1766" y="348"/>
                          </a:lnTo>
                          <a:lnTo>
                            <a:pt x="1766" y="379"/>
                          </a:lnTo>
                          <a:lnTo>
                            <a:pt x="1767" y="263"/>
                          </a:lnTo>
                          <a:lnTo>
                            <a:pt x="1767" y="273"/>
                          </a:lnTo>
                          <a:lnTo>
                            <a:pt x="1767" y="381"/>
                          </a:lnTo>
                          <a:lnTo>
                            <a:pt x="1767" y="317"/>
                          </a:lnTo>
                          <a:lnTo>
                            <a:pt x="1768" y="228"/>
                          </a:lnTo>
                          <a:lnTo>
                            <a:pt x="1768" y="268"/>
                          </a:lnTo>
                          <a:lnTo>
                            <a:pt x="1768" y="216"/>
                          </a:lnTo>
                          <a:lnTo>
                            <a:pt x="1769" y="260"/>
                          </a:lnTo>
                          <a:lnTo>
                            <a:pt x="1769" y="299"/>
                          </a:lnTo>
                          <a:lnTo>
                            <a:pt x="1769" y="290"/>
                          </a:lnTo>
                          <a:lnTo>
                            <a:pt x="1769" y="289"/>
                          </a:lnTo>
                          <a:lnTo>
                            <a:pt x="1770" y="299"/>
                          </a:lnTo>
                          <a:lnTo>
                            <a:pt x="1770" y="282"/>
                          </a:lnTo>
                          <a:lnTo>
                            <a:pt x="1770" y="282"/>
                          </a:lnTo>
                          <a:lnTo>
                            <a:pt x="1771" y="394"/>
                          </a:lnTo>
                          <a:lnTo>
                            <a:pt x="1771" y="257"/>
                          </a:lnTo>
                          <a:lnTo>
                            <a:pt x="1772" y="344"/>
                          </a:lnTo>
                          <a:lnTo>
                            <a:pt x="1772" y="303"/>
                          </a:lnTo>
                          <a:lnTo>
                            <a:pt x="1772" y="234"/>
                          </a:lnTo>
                          <a:lnTo>
                            <a:pt x="1773" y="249"/>
                          </a:lnTo>
                          <a:lnTo>
                            <a:pt x="1773" y="260"/>
                          </a:lnTo>
                          <a:lnTo>
                            <a:pt x="1773" y="224"/>
                          </a:lnTo>
                          <a:lnTo>
                            <a:pt x="1773" y="284"/>
                          </a:lnTo>
                          <a:lnTo>
                            <a:pt x="1774" y="460"/>
                          </a:lnTo>
                          <a:lnTo>
                            <a:pt x="1774" y="256"/>
                          </a:lnTo>
                          <a:lnTo>
                            <a:pt x="1774" y="225"/>
                          </a:lnTo>
                          <a:lnTo>
                            <a:pt x="1775" y="344"/>
                          </a:lnTo>
                          <a:lnTo>
                            <a:pt x="1775" y="329"/>
                          </a:lnTo>
                          <a:lnTo>
                            <a:pt x="1776" y="359"/>
                          </a:lnTo>
                          <a:lnTo>
                            <a:pt x="1776" y="243"/>
                          </a:lnTo>
                          <a:lnTo>
                            <a:pt x="1776" y="296"/>
                          </a:lnTo>
                          <a:lnTo>
                            <a:pt x="1776" y="213"/>
                          </a:lnTo>
                          <a:lnTo>
                            <a:pt x="1777" y="310"/>
                          </a:lnTo>
                          <a:lnTo>
                            <a:pt x="1777" y="310"/>
                          </a:lnTo>
                          <a:lnTo>
                            <a:pt x="1778" y="261"/>
                          </a:lnTo>
                          <a:lnTo>
                            <a:pt x="1778" y="289"/>
                          </a:lnTo>
                          <a:lnTo>
                            <a:pt x="1779" y="242"/>
                          </a:lnTo>
                          <a:lnTo>
                            <a:pt x="1779" y="228"/>
                          </a:lnTo>
                          <a:lnTo>
                            <a:pt x="1779" y="225"/>
                          </a:lnTo>
                          <a:lnTo>
                            <a:pt x="1779" y="367"/>
                          </a:lnTo>
                          <a:lnTo>
                            <a:pt x="1779" y="331"/>
                          </a:lnTo>
                          <a:lnTo>
                            <a:pt x="1780" y="349"/>
                          </a:lnTo>
                          <a:lnTo>
                            <a:pt x="1780" y="273"/>
                          </a:lnTo>
                          <a:lnTo>
                            <a:pt x="1780" y="285"/>
                          </a:lnTo>
                          <a:lnTo>
                            <a:pt x="1780" y="302"/>
                          </a:lnTo>
                          <a:lnTo>
                            <a:pt x="1781" y="335"/>
                          </a:lnTo>
                          <a:lnTo>
                            <a:pt x="1781" y="228"/>
                          </a:lnTo>
                          <a:lnTo>
                            <a:pt x="1781" y="245"/>
                          </a:lnTo>
                          <a:lnTo>
                            <a:pt x="1782" y="406"/>
                          </a:lnTo>
                          <a:lnTo>
                            <a:pt x="1782" y="355"/>
                          </a:lnTo>
                          <a:lnTo>
                            <a:pt x="1782" y="273"/>
                          </a:lnTo>
                          <a:lnTo>
                            <a:pt x="1783" y="257"/>
                          </a:lnTo>
                          <a:lnTo>
                            <a:pt x="1783" y="279"/>
                          </a:lnTo>
                          <a:lnTo>
                            <a:pt x="1783" y="337"/>
                          </a:lnTo>
                          <a:lnTo>
                            <a:pt x="1783" y="368"/>
                          </a:lnTo>
                          <a:lnTo>
                            <a:pt x="1783" y="350"/>
                          </a:lnTo>
                          <a:lnTo>
                            <a:pt x="1784" y="238"/>
                          </a:lnTo>
                          <a:lnTo>
                            <a:pt x="1784" y="227"/>
                          </a:lnTo>
                          <a:lnTo>
                            <a:pt x="1784" y="345"/>
                          </a:lnTo>
                          <a:lnTo>
                            <a:pt x="1784" y="292"/>
                          </a:lnTo>
                          <a:lnTo>
                            <a:pt x="1785" y="300"/>
                          </a:lnTo>
                          <a:lnTo>
                            <a:pt x="1785" y="324"/>
                          </a:lnTo>
                          <a:lnTo>
                            <a:pt x="1786" y="266"/>
                          </a:lnTo>
                          <a:lnTo>
                            <a:pt x="1786" y="268"/>
                          </a:lnTo>
                          <a:lnTo>
                            <a:pt x="1786" y="249"/>
                          </a:lnTo>
                          <a:lnTo>
                            <a:pt x="1786" y="302"/>
                          </a:lnTo>
                          <a:lnTo>
                            <a:pt x="1787" y="308"/>
                          </a:lnTo>
                          <a:lnTo>
                            <a:pt x="1787" y="233"/>
                          </a:lnTo>
                          <a:lnTo>
                            <a:pt x="1787" y="290"/>
                          </a:lnTo>
                          <a:lnTo>
                            <a:pt x="1787" y="266"/>
                          </a:lnTo>
                          <a:lnTo>
                            <a:pt x="1788" y="277"/>
                          </a:lnTo>
                          <a:lnTo>
                            <a:pt x="1788" y="313"/>
                          </a:lnTo>
                          <a:lnTo>
                            <a:pt x="1788" y="296"/>
                          </a:lnTo>
                          <a:lnTo>
                            <a:pt x="1789" y="304"/>
                          </a:lnTo>
                          <a:lnTo>
                            <a:pt x="1789" y="328"/>
                          </a:lnTo>
                          <a:lnTo>
                            <a:pt x="1790" y="268"/>
                          </a:lnTo>
                          <a:lnTo>
                            <a:pt x="1790" y="281"/>
                          </a:lnTo>
                          <a:lnTo>
                            <a:pt x="1790" y="270"/>
                          </a:lnTo>
                          <a:lnTo>
                            <a:pt x="1790" y="313"/>
                          </a:lnTo>
                          <a:lnTo>
                            <a:pt x="1791" y="286"/>
                          </a:lnTo>
                          <a:lnTo>
                            <a:pt x="1791" y="280"/>
                          </a:lnTo>
                          <a:lnTo>
                            <a:pt x="1791" y="293"/>
                          </a:lnTo>
                          <a:lnTo>
                            <a:pt x="1792" y="296"/>
                          </a:lnTo>
                          <a:lnTo>
                            <a:pt x="1792" y="298"/>
                          </a:lnTo>
                          <a:lnTo>
                            <a:pt x="1792" y="278"/>
                          </a:lnTo>
                          <a:lnTo>
                            <a:pt x="1792" y="260"/>
                          </a:lnTo>
                          <a:lnTo>
                            <a:pt x="1793" y="312"/>
                          </a:lnTo>
                          <a:lnTo>
                            <a:pt x="1793" y="231"/>
                          </a:lnTo>
                          <a:lnTo>
                            <a:pt x="1794" y="327"/>
                          </a:lnTo>
                          <a:lnTo>
                            <a:pt x="1794" y="301"/>
                          </a:lnTo>
                          <a:lnTo>
                            <a:pt x="1794" y="279"/>
                          </a:lnTo>
                          <a:lnTo>
                            <a:pt x="1795" y="334"/>
                          </a:lnTo>
                          <a:lnTo>
                            <a:pt x="1795" y="258"/>
                          </a:lnTo>
                          <a:lnTo>
                            <a:pt x="1795" y="297"/>
                          </a:lnTo>
                          <a:lnTo>
                            <a:pt x="1796" y="343"/>
                          </a:lnTo>
                          <a:lnTo>
                            <a:pt x="1796" y="304"/>
                          </a:lnTo>
                          <a:lnTo>
                            <a:pt x="1796" y="337"/>
                          </a:lnTo>
                          <a:lnTo>
                            <a:pt x="1797" y="301"/>
                          </a:lnTo>
                          <a:lnTo>
                            <a:pt x="1797" y="296"/>
                          </a:lnTo>
                          <a:lnTo>
                            <a:pt x="1797" y="307"/>
                          </a:lnTo>
                          <a:lnTo>
                            <a:pt x="1797" y="376"/>
                          </a:lnTo>
                          <a:lnTo>
                            <a:pt x="1798" y="312"/>
                          </a:lnTo>
                          <a:lnTo>
                            <a:pt x="1798" y="321"/>
                          </a:lnTo>
                          <a:lnTo>
                            <a:pt x="1798" y="263"/>
                          </a:lnTo>
                          <a:lnTo>
                            <a:pt x="1799" y="344"/>
                          </a:lnTo>
                          <a:lnTo>
                            <a:pt x="1799" y="305"/>
                          </a:lnTo>
                          <a:lnTo>
                            <a:pt x="1799" y="366"/>
                          </a:lnTo>
                          <a:lnTo>
                            <a:pt x="1800" y="277"/>
                          </a:lnTo>
                          <a:lnTo>
                            <a:pt x="1800" y="427"/>
                          </a:lnTo>
                          <a:lnTo>
                            <a:pt x="1801" y="334"/>
                          </a:lnTo>
                          <a:lnTo>
                            <a:pt x="1801" y="354"/>
                          </a:lnTo>
                          <a:lnTo>
                            <a:pt x="1801" y="310"/>
                          </a:lnTo>
                          <a:lnTo>
                            <a:pt x="1802" y="324"/>
                          </a:lnTo>
                          <a:lnTo>
                            <a:pt x="1802" y="373"/>
                          </a:lnTo>
                          <a:lnTo>
                            <a:pt x="1802" y="363"/>
                          </a:lnTo>
                          <a:lnTo>
                            <a:pt x="1803" y="272"/>
                          </a:lnTo>
                          <a:lnTo>
                            <a:pt x="1803" y="314"/>
                          </a:lnTo>
                          <a:lnTo>
                            <a:pt x="1803" y="387"/>
                          </a:lnTo>
                          <a:lnTo>
                            <a:pt x="1804" y="282"/>
                          </a:lnTo>
                          <a:lnTo>
                            <a:pt x="1804" y="362"/>
                          </a:lnTo>
                          <a:lnTo>
                            <a:pt x="1804" y="323"/>
                          </a:lnTo>
                          <a:lnTo>
                            <a:pt x="1804" y="435"/>
                          </a:lnTo>
                          <a:lnTo>
                            <a:pt x="1805" y="321"/>
                          </a:lnTo>
                          <a:lnTo>
                            <a:pt x="1805" y="217"/>
                          </a:lnTo>
                          <a:lnTo>
                            <a:pt x="1806" y="469"/>
                          </a:lnTo>
                          <a:lnTo>
                            <a:pt x="1806" y="436"/>
                          </a:lnTo>
                          <a:lnTo>
                            <a:pt x="1806" y="302"/>
                          </a:lnTo>
                          <a:lnTo>
                            <a:pt x="1807" y="355"/>
                          </a:lnTo>
                          <a:lnTo>
                            <a:pt x="1807" y="481"/>
                          </a:lnTo>
                          <a:lnTo>
                            <a:pt x="1807" y="236"/>
                          </a:lnTo>
                          <a:lnTo>
                            <a:pt x="1807" y="395"/>
                          </a:lnTo>
                          <a:lnTo>
                            <a:pt x="1808" y="427"/>
                          </a:lnTo>
                          <a:lnTo>
                            <a:pt x="1808" y="268"/>
                          </a:lnTo>
                          <a:lnTo>
                            <a:pt x="1808" y="237"/>
                          </a:lnTo>
                          <a:lnTo>
                            <a:pt x="1809" y="313"/>
                          </a:lnTo>
                          <a:lnTo>
                            <a:pt x="1809" y="293"/>
                          </a:lnTo>
                          <a:lnTo>
                            <a:pt x="1809" y="309"/>
                          </a:lnTo>
                          <a:lnTo>
                            <a:pt x="1810" y="381"/>
                          </a:lnTo>
                          <a:lnTo>
                            <a:pt x="1810" y="366"/>
                          </a:lnTo>
                          <a:lnTo>
                            <a:pt x="1810" y="318"/>
                          </a:lnTo>
                          <a:lnTo>
                            <a:pt x="1811" y="336"/>
                          </a:lnTo>
                          <a:lnTo>
                            <a:pt x="1811" y="315"/>
                          </a:lnTo>
                          <a:lnTo>
                            <a:pt x="1811" y="305"/>
                          </a:lnTo>
                          <a:lnTo>
                            <a:pt x="1811" y="273"/>
                          </a:lnTo>
                          <a:lnTo>
                            <a:pt x="1812" y="290"/>
                          </a:lnTo>
                          <a:lnTo>
                            <a:pt x="1812" y="338"/>
                          </a:lnTo>
                          <a:lnTo>
                            <a:pt x="1812" y="318"/>
                          </a:lnTo>
                          <a:lnTo>
                            <a:pt x="1812" y="354"/>
                          </a:lnTo>
                          <a:lnTo>
                            <a:pt x="1813" y="312"/>
                          </a:lnTo>
                          <a:lnTo>
                            <a:pt x="1813" y="475"/>
                          </a:lnTo>
                          <a:lnTo>
                            <a:pt x="1814" y="358"/>
                          </a:lnTo>
                          <a:lnTo>
                            <a:pt x="1814" y="229"/>
                          </a:lnTo>
                          <a:lnTo>
                            <a:pt x="1814" y="285"/>
                          </a:lnTo>
                          <a:lnTo>
                            <a:pt x="1814" y="374"/>
                          </a:lnTo>
                          <a:lnTo>
                            <a:pt x="1815" y="335"/>
                          </a:lnTo>
                          <a:lnTo>
                            <a:pt x="1815" y="349"/>
                          </a:lnTo>
                          <a:lnTo>
                            <a:pt x="1815" y="380"/>
                          </a:lnTo>
                          <a:lnTo>
                            <a:pt x="1816" y="444"/>
                          </a:lnTo>
                          <a:lnTo>
                            <a:pt x="1816" y="397"/>
                          </a:lnTo>
                          <a:lnTo>
                            <a:pt x="1816" y="237"/>
                          </a:lnTo>
                          <a:lnTo>
                            <a:pt x="1816" y="399"/>
                          </a:lnTo>
                          <a:lnTo>
                            <a:pt x="1816" y="352"/>
                          </a:lnTo>
                          <a:lnTo>
                            <a:pt x="1817" y="266"/>
                          </a:lnTo>
                          <a:lnTo>
                            <a:pt x="1817" y="318"/>
                          </a:lnTo>
                          <a:lnTo>
                            <a:pt x="1818" y="307"/>
                          </a:lnTo>
                          <a:lnTo>
                            <a:pt x="1818" y="503"/>
                          </a:lnTo>
                          <a:lnTo>
                            <a:pt x="1818" y="330"/>
                          </a:lnTo>
                          <a:lnTo>
                            <a:pt x="1818" y="465"/>
                          </a:lnTo>
                          <a:lnTo>
                            <a:pt x="1819" y="339"/>
                          </a:lnTo>
                          <a:lnTo>
                            <a:pt x="1819" y="318"/>
                          </a:lnTo>
                          <a:lnTo>
                            <a:pt x="1819" y="385"/>
                          </a:lnTo>
                          <a:lnTo>
                            <a:pt x="1819" y="355"/>
                          </a:lnTo>
                          <a:lnTo>
                            <a:pt x="1820" y="362"/>
                          </a:lnTo>
                          <a:lnTo>
                            <a:pt x="1820" y="292"/>
                          </a:lnTo>
                          <a:lnTo>
                            <a:pt x="1820" y="353"/>
                          </a:lnTo>
                          <a:lnTo>
                            <a:pt x="1820" y="330"/>
                          </a:lnTo>
                          <a:lnTo>
                            <a:pt x="1821" y="512"/>
                          </a:lnTo>
                          <a:lnTo>
                            <a:pt x="1821" y="359"/>
                          </a:lnTo>
                          <a:lnTo>
                            <a:pt x="1821" y="292"/>
                          </a:lnTo>
                          <a:lnTo>
                            <a:pt x="1822" y="379"/>
                          </a:lnTo>
                          <a:lnTo>
                            <a:pt x="1822" y="334"/>
                          </a:lnTo>
                          <a:lnTo>
                            <a:pt x="1822" y="304"/>
                          </a:lnTo>
                          <a:lnTo>
                            <a:pt x="1823" y="344"/>
                          </a:lnTo>
                          <a:lnTo>
                            <a:pt x="1823" y="367"/>
                          </a:lnTo>
                          <a:lnTo>
                            <a:pt x="1823" y="392"/>
                          </a:lnTo>
                          <a:lnTo>
                            <a:pt x="1823" y="366"/>
                          </a:lnTo>
                          <a:lnTo>
                            <a:pt x="1824" y="302"/>
                          </a:lnTo>
                          <a:lnTo>
                            <a:pt x="1824" y="276"/>
                          </a:lnTo>
                          <a:lnTo>
                            <a:pt x="1824" y="288"/>
                          </a:lnTo>
                          <a:lnTo>
                            <a:pt x="1825" y="315"/>
                          </a:lnTo>
                          <a:lnTo>
                            <a:pt x="1825" y="327"/>
                          </a:lnTo>
                          <a:lnTo>
                            <a:pt x="1825" y="316"/>
                          </a:lnTo>
                          <a:lnTo>
                            <a:pt x="1825" y="372"/>
                          </a:lnTo>
                          <a:lnTo>
                            <a:pt x="1826" y="323"/>
                          </a:lnTo>
                          <a:lnTo>
                            <a:pt x="1826" y="348"/>
                          </a:lnTo>
                          <a:lnTo>
                            <a:pt x="1826" y="406"/>
                          </a:lnTo>
                          <a:lnTo>
                            <a:pt x="1827" y="359"/>
                          </a:lnTo>
                          <a:lnTo>
                            <a:pt x="1827" y="336"/>
                          </a:lnTo>
                          <a:lnTo>
                            <a:pt x="1828" y="306"/>
                          </a:lnTo>
                          <a:lnTo>
                            <a:pt x="1828" y="386"/>
                          </a:lnTo>
                          <a:lnTo>
                            <a:pt x="1828" y="311"/>
                          </a:lnTo>
                          <a:lnTo>
                            <a:pt x="1829" y="304"/>
                          </a:lnTo>
                          <a:lnTo>
                            <a:pt x="1829" y="300"/>
                          </a:lnTo>
                          <a:lnTo>
                            <a:pt x="1829" y="329"/>
                          </a:lnTo>
                          <a:lnTo>
                            <a:pt x="1830" y="319"/>
                          </a:lnTo>
                          <a:lnTo>
                            <a:pt x="1830" y="293"/>
                          </a:lnTo>
                          <a:lnTo>
                            <a:pt x="1830" y="322"/>
                          </a:lnTo>
                          <a:lnTo>
                            <a:pt x="1831" y="396"/>
                          </a:lnTo>
                          <a:lnTo>
                            <a:pt x="1831" y="306"/>
                          </a:lnTo>
                          <a:lnTo>
                            <a:pt x="1832" y="287"/>
                          </a:lnTo>
                          <a:lnTo>
                            <a:pt x="1832" y="304"/>
                          </a:lnTo>
                          <a:lnTo>
                            <a:pt x="1832" y="270"/>
                          </a:lnTo>
                          <a:lnTo>
                            <a:pt x="1832" y="278"/>
                          </a:lnTo>
                          <a:lnTo>
                            <a:pt x="1832" y="322"/>
                          </a:lnTo>
                          <a:lnTo>
                            <a:pt x="1833" y="322"/>
                          </a:lnTo>
                          <a:lnTo>
                            <a:pt x="1833" y="284"/>
                          </a:lnTo>
                          <a:lnTo>
                            <a:pt x="1833" y="276"/>
                          </a:lnTo>
                          <a:lnTo>
                            <a:pt x="1834" y="295"/>
                          </a:lnTo>
                          <a:lnTo>
                            <a:pt x="1834" y="369"/>
                          </a:lnTo>
                          <a:lnTo>
                            <a:pt x="1834" y="415"/>
                          </a:lnTo>
                          <a:lnTo>
                            <a:pt x="1835" y="306"/>
                          </a:lnTo>
                          <a:lnTo>
                            <a:pt x="1835" y="277"/>
                          </a:lnTo>
                          <a:lnTo>
                            <a:pt x="1835" y="305"/>
                          </a:lnTo>
                          <a:lnTo>
                            <a:pt x="1835" y="285"/>
                          </a:lnTo>
                          <a:lnTo>
                            <a:pt x="1836" y="287"/>
                          </a:lnTo>
                          <a:lnTo>
                            <a:pt x="1836" y="349"/>
                          </a:lnTo>
                          <a:lnTo>
                            <a:pt x="1836" y="351"/>
                          </a:lnTo>
                          <a:lnTo>
                            <a:pt x="1837" y="353"/>
                          </a:lnTo>
                          <a:lnTo>
                            <a:pt x="1837" y="277"/>
                          </a:lnTo>
                          <a:lnTo>
                            <a:pt x="1837" y="377"/>
                          </a:lnTo>
                          <a:lnTo>
                            <a:pt x="1838" y="267"/>
                          </a:lnTo>
                          <a:lnTo>
                            <a:pt x="1838" y="304"/>
                          </a:lnTo>
                          <a:lnTo>
                            <a:pt x="1839" y="406"/>
                          </a:lnTo>
                          <a:lnTo>
                            <a:pt x="1839" y="326"/>
                          </a:lnTo>
                          <a:lnTo>
                            <a:pt x="1839" y="219"/>
                          </a:lnTo>
                          <a:lnTo>
                            <a:pt x="1840" y="261"/>
                          </a:lnTo>
                          <a:lnTo>
                            <a:pt x="1840" y="339"/>
                          </a:lnTo>
                          <a:lnTo>
                            <a:pt x="1840" y="296"/>
                          </a:lnTo>
                          <a:lnTo>
                            <a:pt x="1841" y="337"/>
                          </a:lnTo>
                          <a:lnTo>
                            <a:pt x="1841" y="443"/>
                          </a:lnTo>
                          <a:lnTo>
                            <a:pt x="1841" y="326"/>
                          </a:lnTo>
                          <a:lnTo>
                            <a:pt x="1842" y="310"/>
                          </a:lnTo>
                          <a:lnTo>
                            <a:pt x="1842" y="372"/>
                          </a:lnTo>
                          <a:lnTo>
                            <a:pt x="1842" y="343"/>
                          </a:lnTo>
                          <a:lnTo>
                            <a:pt x="1842" y="261"/>
                          </a:lnTo>
                          <a:lnTo>
                            <a:pt x="1843" y="354"/>
                          </a:lnTo>
                          <a:lnTo>
                            <a:pt x="1843" y="298"/>
                          </a:lnTo>
                          <a:lnTo>
                            <a:pt x="1843" y="256"/>
                          </a:lnTo>
                          <a:lnTo>
                            <a:pt x="1844" y="320"/>
                          </a:lnTo>
                          <a:lnTo>
                            <a:pt x="1844" y="298"/>
                          </a:lnTo>
                          <a:lnTo>
                            <a:pt x="1844" y="329"/>
                          </a:lnTo>
                          <a:lnTo>
                            <a:pt x="1844" y="316"/>
                          </a:lnTo>
                          <a:lnTo>
                            <a:pt x="1845" y="404"/>
                          </a:lnTo>
                          <a:lnTo>
                            <a:pt x="1845" y="287"/>
                          </a:lnTo>
                          <a:lnTo>
                            <a:pt x="1846" y="316"/>
                          </a:lnTo>
                          <a:lnTo>
                            <a:pt x="1846" y="250"/>
                          </a:lnTo>
                          <a:lnTo>
                            <a:pt x="1846" y="250"/>
                          </a:lnTo>
                          <a:lnTo>
                            <a:pt x="1846" y="402"/>
                          </a:lnTo>
                          <a:lnTo>
                            <a:pt x="1847" y="318"/>
                          </a:lnTo>
                          <a:lnTo>
                            <a:pt x="1847" y="256"/>
                          </a:lnTo>
                          <a:lnTo>
                            <a:pt x="1847" y="442"/>
                          </a:lnTo>
                          <a:lnTo>
                            <a:pt x="1847" y="458"/>
                          </a:lnTo>
                          <a:lnTo>
                            <a:pt x="1848" y="250"/>
                          </a:lnTo>
                          <a:lnTo>
                            <a:pt x="1848" y="285"/>
                          </a:lnTo>
                          <a:lnTo>
                            <a:pt x="1849" y="366"/>
                          </a:lnTo>
                          <a:lnTo>
                            <a:pt x="1849" y="269"/>
                          </a:lnTo>
                          <a:lnTo>
                            <a:pt x="1849" y="360"/>
                          </a:lnTo>
                          <a:lnTo>
                            <a:pt x="1849" y="327"/>
                          </a:lnTo>
                          <a:lnTo>
                            <a:pt x="1850" y="398"/>
                          </a:lnTo>
                          <a:lnTo>
                            <a:pt x="1850" y="313"/>
                          </a:lnTo>
                          <a:lnTo>
                            <a:pt x="1850" y="414"/>
                          </a:lnTo>
                          <a:lnTo>
                            <a:pt x="1851" y="282"/>
                          </a:lnTo>
                          <a:lnTo>
                            <a:pt x="1851" y="254"/>
                          </a:lnTo>
                          <a:lnTo>
                            <a:pt x="1851" y="383"/>
                          </a:lnTo>
                          <a:lnTo>
                            <a:pt x="1852" y="297"/>
                          </a:lnTo>
                          <a:lnTo>
                            <a:pt x="1852" y="398"/>
                          </a:lnTo>
                          <a:lnTo>
                            <a:pt x="1853" y="480"/>
                          </a:lnTo>
                          <a:lnTo>
                            <a:pt x="1853" y="254"/>
                          </a:lnTo>
                          <a:lnTo>
                            <a:pt x="1853" y="281"/>
                          </a:lnTo>
                          <a:lnTo>
                            <a:pt x="1854" y="453"/>
                          </a:lnTo>
                          <a:lnTo>
                            <a:pt x="1854" y="320"/>
                          </a:lnTo>
                          <a:lnTo>
                            <a:pt x="1854" y="293"/>
                          </a:lnTo>
                          <a:lnTo>
                            <a:pt x="1854" y="270"/>
                          </a:lnTo>
                          <a:lnTo>
                            <a:pt x="1855" y="442"/>
                          </a:lnTo>
                          <a:lnTo>
                            <a:pt x="1855" y="402"/>
                          </a:lnTo>
                          <a:lnTo>
                            <a:pt x="1855" y="361"/>
                          </a:lnTo>
                          <a:lnTo>
                            <a:pt x="1856" y="230"/>
                          </a:lnTo>
                          <a:lnTo>
                            <a:pt x="1856" y="241"/>
                          </a:lnTo>
                          <a:lnTo>
                            <a:pt x="1856" y="332"/>
                          </a:lnTo>
                          <a:lnTo>
                            <a:pt x="1856" y="678"/>
                          </a:lnTo>
                          <a:lnTo>
                            <a:pt x="1856" y="382"/>
                          </a:lnTo>
                          <a:lnTo>
                            <a:pt x="1857" y="229"/>
                          </a:lnTo>
                          <a:lnTo>
                            <a:pt x="1857" y="201"/>
                          </a:lnTo>
                          <a:lnTo>
                            <a:pt x="1857" y="311"/>
                          </a:lnTo>
                          <a:lnTo>
                            <a:pt x="1858" y="371"/>
                          </a:lnTo>
                          <a:lnTo>
                            <a:pt x="1858" y="243"/>
                          </a:lnTo>
                          <a:lnTo>
                            <a:pt x="1858" y="291"/>
                          </a:lnTo>
                          <a:lnTo>
                            <a:pt x="1859" y="484"/>
                          </a:lnTo>
                          <a:lnTo>
                            <a:pt x="1859" y="440"/>
                          </a:lnTo>
                          <a:lnTo>
                            <a:pt x="1859" y="285"/>
                          </a:lnTo>
                          <a:lnTo>
                            <a:pt x="1860" y="287"/>
                          </a:lnTo>
                          <a:lnTo>
                            <a:pt x="1860" y="221"/>
                          </a:lnTo>
                          <a:lnTo>
                            <a:pt x="1860" y="272"/>
                          </a:lnTo>
                          <a:lnTo>
                            <a:pt x="1861" y="613"/>
                          </a:lnTo>
                          <a:lnTo>
                            <a:pt x="1861" y="320"/>
                          </a:lnTo>
                          <a:lnTo>
                            <a:pt x="1861" y="157"/>
                          </a:lnTo>
                          <a:lnTo>
                            <a:pt x="1861" y="347"/>
                          </a:lnTo>
                          <a:lnTo>
                            <a:pt x="1862" y="243"/>
                          </a:lnTo>
                          <a:lnTo>
                            <a:pt x="1862" y="250"/>
                          </a:lnTo>
                          <a:lnTo>
                            <a:pt x="1862" y="233"/>
                          </a:lnTo>
                          <a:lnTo>
                            <a:pt x="1863" y="326"/>
                          </a:lnTo>
                          <a:lnTo>
                            <a:pt x="1863" y="364"/>
                          </a:lnTo>
                          <a:lnTo>
                            <a:pt x="1863" y="557"/>
                          </a:lnTo>
                          <a:lnTo>
                            <a:pt x="1863" y="256"/>
                          </a:lnTo>
                          <a:lnTo>
                            <a:pt x="1864" y="272"/>
                          </a:lnTo>
                          <a:lnTo>
                            <a:pt x="1864" y="290"/>
                          </a:lnTo>
                          <a:lnTo>
                            <a:pt x="1864" y="243"/>
                          </a:lnTo>
                          <a:lnTo>
                            <a:pt x="1865" y="467"/>
                          </a:lnTo>
                          <a:lnTo>
                            <a:pt x="1865" y="312"/>
                          </a:lnTo>
                          <a:lnTo>
                            <a:pt x="1865" y="398"/>
                          </a:lnTo>
                          <a:lnTo>
                            <a:pt x="1865" y="270"/>
                          </a:lnTo>
                          <a:lnTo>
                            <a:pt x="1866" y="309"/>
                          </a:lnTo>
                          <a:lnTo>
                            <a:pt x="1866" y="352"/>
                          </a:lnTo>
                          <a:lnTo>
                            <a:pt x="1866" y="417"/>
                          </a:lnTo>
                          <a:lnTo>
                            <a:pt x="1867" y="296"/>
                          </a:lnTo>
                          <a:lnTo>
                            <a:pt x="1867" y="275"/>
                          </a:lnTo>
                          <a:lnTo>
                            <a:pt x="1867" y="205"/>
                          </a:lnTo>
                          <a:lnTo>
                            <a:pt x="1868" y="455"/>
                          </a:lnTo>
                          <a:lnTo>
                            <a:pt x="1868" y="373"/>
                          </a:lnTo>
                          <a:lnTo>
                            <a:pt x="1868" y="264"/>
                          </a:lnTo>
                          <a:lnTo>
                            <a:pt x="1868" y="275"/>
                          </a:lnTo>
                          <a:lnTo>
                            <a:pt x="1869" y="432"/>
                          </a:lnTo>
                          <a:lnTo>
                            <a:pt x="1869" y="256"/>
                          </a:lnTo>
                          <a:lnTo>
                            <a:pt x="1870" y="268"/>
                          </a:lnTo>
                          <a:lnTo>
                            <a:pt x="1870" y="449"/>
                          </a:lnTo>
                          <a:lnTo>
                            <a:pt x="1870" y="439"/>
                          </a:lnTo>
                          <a:lnTo>
                            <a:pt x="1871" y="447"/>
                          </a:lnTo>
                          <a:lnTo>
                            <a:pt x="1871" y="163"/>
                          </a:lnTo>
                          <a:lnTo>
                            <a:pt x="1871" y="293"/>
                          </a:lnTo>
                          <a:lnTo>
                            <a:pt x="1871" y="220"/>
                          </a:lnTo>
                          <a:lnTo>
                            <a:pt x="1872" y="357"/>
                          </a:lnTo>
                          <a:lnTo>
                            <a:pt x="1872" y="520"/>
                          </a:lnTo>
                          <a:lnTo>
                            <a:pt x="1873" y="254"/>
                          </a:lnTo>
                          <a:lnTo>
                            <a:pt x="1873" y="237"/>
                          </a:lnTo>
                          <a:lnTo>
                            <a:pt x="1873" y="211"/>
                          </a:lnTo>
                          <a:lnTo>
                            <a:pt x="1874" y="376"/>
                          </a:lnTo>
                          <a:lnTo>
                            <a:pt x="1874" y="383"/>
                          </a:lnTo>
                          <a:lnTo>
                            <a:pt x="1874" y="442"/>
                          </a:lnTo>
                          <a:lnTo>
                            <a:pt x="1874" y="363"/>
                          </a:lnTo>
                          <a:lnTo>
                            <a:pt x="1875" y="471"/>
                          </a:lnTo>
                          <a:lnTo>
                            <a:pt x="1875" y="250"/>
                          </a:lnTo>
                          <a:lnTo>
                            <a:pt x="1875" y="177"/>
                          </a:lnTo>
                          <a:lnTo>
                            <a:pt x="1876" y="336"/>
                          </a:lnTo>
                          <a:lnTo>
                            <a:pt x="1876" y="557"/>
                          </a:lnTo>
                          <a:lnTo>
                            <a:pt x="1877" y="247"/>
                          </a:lnTo>
                          <a:lnTo>
                            <a:pt x="1877" y="256"/>
                          </a:lnTo>
                          <a:lnTo>
                            <a:pt x="1877" y="307"/>
                          </a:lnTo>
                          <a:lnTo>
                            <a:pt x="1878" y="232"/>
                          </a:lnTo>
                          <a:lnTo>
                            <a:pt x="1878" y="341"/>
                          </a:lnTo>
                          <a:lnTo>
                            <a:pt x="1878" y="219"/>
                          </a:lnTo>
                          <a:lnTo>
                            <a:pt x="1879" y="275"/>
                          </a:lnTo>
                          <a:lnTo>
                            <a:pt x="1879" y="295"/>
                          </a:lnTo>
                          <a:lnTo>
                            <a:pt x="1879" y="420"/>
                          </a:lnTo>
                          <a:lnTo>
                            <a:pt x="1880" y="336"/>
                          </a:lnTo>
                          <a:lnTo>
                            <a:pt x="1880" y="231"/>
                          </a:lnTo>
                          <a:lnTo>
                            <a:pt x="1881" y="200"/>
                          </a:lnTo>
                          <a:lnTo>
                            <a:pt x="1881" y="336"/>
                          </a:lnTo>
                          <a:lnTo>
                            <a:pt x="1881" y="295"/>
                          </a:lnTo>
                          <a:lnTo>
                            <a:pt x="1881" y="312"/>
                          </a:lnTo>
                          <a:lnTo>
                            <a:pt x="1882" y="356"/>
                          </a:lnTo>
                          <a:lnTo>
                            <a:pt x="1882" y="266"/>
                          </a:lnTo>
                          <a:lnTo>
                            <a:pt x="1882" y="338"/>
                          </a:lnTo>
                          <a:lnTo>
                            <a:pt x="1883" y="185"/>
                          </a:lnTo>
                          <a:lnTo>
                            <a:pt x="1883" y="253"/>
                          </a:lnTo>
                          <a:lnTo>
                            <a:pt x="1883" y="298"/>
                          </a:lnTo>
                          <a:lnTo>
                            <a:pt x="1884" y="298"/>
                          </a:lnTo>
                          <a:lnTo>
                            <a:pt x="1884" y="386"/>
                          </a:lnTo>
                          <a:lnTo>
                            <a:pt x="1884" y="406"/>
                          </a:lnTo>
                          <a:lnTo>
                            <a:pt x="1884" y="150"/>
                          </a:lnTo>
                          <a:lnTo>
                            <a:pt x="1885" y="250"/>
                          </a:lnTo>
                          <a:lnTo>
                            <a:pt x="1885" y="319"/>
                          </a:lnTo>
                          <a:lnTo>
                            <a:pt x="1885" y="260"/>
                          </a:lnTo>
                          <a:lnTo>
                            <a:pt x="1885" y="443"/>
                          </a:lnTo>
                          <a:lnTo>
                            <a:pt x="1886" y="194"/>
                          </a:lnTo>
                          <a:lnTo>
                            <a:pt x="1886" y="247"/>
                          </a:lnTo>
                          <a:lnTo>
                            <a:pt x="1887" y="228"/>
                          </a:lnTo>
                          <a:lnTo>
                            <a:pt x="1887" y="445"/>
                          </a:lnTo>
                          <a:lnTo>
                            <a:pt x="1887" y="348"/>
                          </a:lnTo>
                          <a:lnTo>
                            <a:pt x="1887" y="395"/>
                          </a:lnTo>
                          <a:lnTo>
                            <a:pt x="1888" y="214"/>
                          </a:lnTo>
                          <a:lnTo>
                            <a:pt x="1888" y="228"/>
                          </a:lnTo>
                          <a:lnTo>
                            <a:pt x="1888" y="181"/>
                          </a:lnTo>
                          <a:lnTo>
                            <a:pt x="1889" y="329"/>
                          </a:lnTo>
                          <a:lnTo>
                            <a:pt x="1889" y="404"/>
                          </a:lnTo>
                          <a:lnTo>
                            <a:pt x="1889" y="262"/>
                          </a:lnTo>
                          <a:lnTo>
                            <a:pt x="1890" y="287"/>
                          </a:lnTo>
                          <a:lnTo>
                            <a:pt x="1890" y="241"/>
                          </a:lnTo>
                          <a:lnTo>
                            <a:pt x="1891" y="279"/>
                          </a:lnTo>
                          <a:lnTo>
                            <a:pt x="1891" y="223"/>
                          </a:lnTo>
                          <a:lnTo>
                            <a:pt x="1891" y="482"/>
                          </a:lnTo>
                          <a:lnTo>
                            <a:pt x="1892" y="225"/>
                          </a:lnTo>
                          <a:lnTo>
                            <a:pt x="1892" y="187"/>
                          </a:lnTo>
                          <a:lnTo>
                            <a:pt x="1892" y="160"/>
                          </a:lnTo>
                          <a:lnTo>
                            <a:pt x="1893" y="427"/>
                          </a:lnTo>
                          <a:lnTo>
                            <a:pt x="1893" y="427"/>
                          </a:lnTo>
                          <a:lnTo>
                            <a:pt x="1894" y="187"/>
                          </a:lnTo>
                          <a:lnTo>
                            <a:pt x="1894" y="177"/>
                          </a:lnTo>
                          <a:lnTo>
                            <a:pt x="1894" y="265"/>
                          </a:lnTo>
                          <a:lnTo>
                            <a:pt x="1895" y="253"/>
                          </a:lnTo>
                          <a:lnTo>
                            <a:pt x="1895" y="290"/>
                          </a:lnTo>
                          <a:lnTo>
                            <a:pt x="1896" y="479"/>
                          </a:lnTo>
                          <a:lnTo>
                            <a:pt x="1896" y="234"/>
                          </a:lnTo>
                          <a:lnTo>
                            <a:pt x="1896" y="190"/>
                          </a:lnTo>
                          <a:lnTo>
                            <a:pt x="1897" y="197"/>
                          </a:lnTo>
                          <a:lnTo>
                            <a:pt x="1897" y="182"/>
                          </a:lnTo>
                          <a:lnTo>
                            <a:pt x="1897" y="278"/>
                          </a:lnTo>
                          <a:lnTo>
                            <a:pt x="1898" y="350"/>
                          </a:lnTo>
                          <a:lnTo>
                            <a:pt x="1898" y="296"/>
                          </a:lnTo>
                          <a:lnTo>
                            <a:pt x="1898" y="218"/>
                          </a:lnTo>
                          <a:lnTo>
                            <a:pt x="1899" y="391"/>
                          </a:lnTo>
                          <a:lnTo>
                            <a:pt x="1899" y="198"/>
                          </a:lnTo>
                          <a:lnTo>
                            <a:pt x="1900" y="248"/>
                          </a:lnTo>
                          <a:lnTo>
                            <a:pt x="1900" y="169"/>
                          </a:lnTo>
                          <a:lnTo>
                            <a:pt x="1900" y="211"/>
                          </a:lnTo>
                          <a:lnTo>
                            <a:pt x="1901" y="413"/>
                          </a:lnTo>
                          <a:lnTo>
                            <a:pt x="1901" y="416"/>
                          </a:lnTo>
                          <a:lnTo>
                            <a:pt x="1901" y="470"/>
                          </a:lnTo>
                          <a:lnTo>
                            <a:pt x="1901" y="138"/>
                          </a:lnTo>
                          <a:lnTo>
                            <a:pt x="1902" y="169"/>
                          </a:lnTo>
                          <a:lnTo>
                            <a:pt x="1902" y="274"/>
                          </a:lnTo>
                          <a:lnTo>
                            <a:pt x="1903" y="265"/>
                          </a:lnTo>
                          <a:lnTo>
                            <a:pt x="1903" y="503"/>
                          </a:lnTo>
                          <a:lnTo>
                            <a:pt x="1903" y="503"/>
                          </a:lnTo>
                          <a:lnTo>
                            <a:pt x="1903" y="235"/>
                          </a:lnTo>
                          <a:lnTo>
                            <a:pt x="1904" y="287"/>
                          </a:lnTo>
                          <a:lnTo>
                            <a:pt x="1904" y="143"/>
                          </a:lnTo>
                          <a:lnTo>
                            <a:pt x="1904" y="160"/>
                          </a:lnTo>
                          <a:lnTo>
                            <a:pt x="1905" y="204"/>
                          </a:lnTo>
                          <a:lnTo>
                            <a:pt x="1905" y="274"/>
                          </a:lnTo>
                          <a:lnTo>
                            <a:pt x="1905" y="206"/>
                          </a:lnTo>
                          <a:lnTo>
                            <a:pt x="1906" y="453"/>
                          </a:lnTo>
                          <a:lnTo>
                            <a:pt x="1906" y="382"/>
                          </a:lnTo>
                          <a:lnTo>
                            <a:pt x="1906" y="162"/>
                          </a:lnTo>
                          <a:lnTo>
                            <a:pt x="1907" y="164"/>
                          </a:lnTo>
                          <a:lnTo>
                            <a:pt x="1907" y="281"/>
                          </a:lnTo>
                          <a:lnTo>
                            <a:pt x="1908" y="358"/>
                          </a:lnTo>
                          <a:lnTo>
                            <a:pt x="1908" y="232"/>
                          </a:lnTo>
                          <a:lnTo>
                            <a:pt x="1908" y="283"/>
                          </a:lnTo>
                          <a:lnTo>
                            <a:pt x="1909" y="265"/>
                          </a:lnTo>
                          <a:lnTo>
                            <a:pt x="1909" y="170"/>
                          </a:lnTo>
                          <a:lnTo>
                            <a:pt x="1909" y="190"/>
                          </a:lnTo>
                          <a:lnTo>
                            <a:pt x="1909" y="267"/>
                          </a:lnTo>
                          <a:lnTo>
                            <a:pt x="1910" y="208"/>
                          </a:lnTo>
                          <a:lnTo>
                            <a:pt x="1910" y="360"/>
                          </a:lnTo>
                          <a:lnTo>
                            <a:pt x="1910" y="254"/>
                          </a:lnTo>
                          <a:lnTo>
                            <a:pt x="1911" y="340"/>
                          </a:lnTo>
                          <a:lnTo>
                            <a:pt x="1911" y="216"/>
                          </a:lnTo>
                          <a:lnTo>
                            <a:pt x="1912" y="154"/>
                          </a:lnTo>
                          <a:lnTo>
                            <a:pt x="1912" y="221"/>
                          </a:lnTo>
                          <a:lnTo>
                            <a:pt x="1912" y="211"/>
                          </a:lnTo>
                          <a:lnTo>
                            <a:pt x="1913" y="240"/>
                          </a:lnTo>
                          <a:lnTo>
                            <a:pt x="1913" y="571"/>
                          </a:lnTo>
                          <a:lnTo>
                            <a:pt x="1913" y="216"/>
                          </a:lnTo>
                          <a:lnTo>
                            <a:pt x="1913" y="169"/>
                          </a:lnTo>
                          <a:lnTo>
                            <a:pt x="1914" y="105"/>
                          </a:lnTo>
                          <a:lnTo>
                            <a:pt x="1914" y="206"/>
                          </a:lnTo>
                          <a:lnTo>
                            <a:pt x="1915" y="149"/>
                          </a:lnTo>
                          <a:lnTo>
                            <a:pt x="1915" y="305"/>
                          </a:lnTo>
                          <a:lnTo>
                            <a:pt x="1915" y="324"/>
                          </a:lnTo>
                          <a:lnTo>
                            <a:pt x="1916" y="120"/>
                          </a:lnTo>
                          <a:lnTo>
                            <a:pt x="1916" y="139"/>
                          </a:lnTo>
                          <a:lnTo>
                            <a:pt x="1917" y="104"/>
                          </a:lnTo>
                          <a:lnTo>
                            <a:pt x="1917" y="279"/>
                          </a:lnTo>
                          <a:lnTo>
                            <a:pt x="1917" y="276"/>
                          </a:lnTo>
                          <a:lnTo>
                            <a:pt x="1917" y="328"/>
                          </a:lnTo>
                          <a:lnTo>
                            <a:pt x="1918" y="244"/>
                          </a:lnTo>
                          <a:lnTo>
                            <a:pt x="1918" y="241"/>
                          </a:lnTo>
                          <a:lnTo>
                            <a:pt x="1918" y="285"/>
                          </a:lnTo>
                          <a:lnTo>
                            <a:pt x="1918" y="101"/>
                          </a:lnTo>
                          <a:lnTo>
                            <a:pt x="1919" y="153"/>
                          </a:lnTo>
                          <a:lnTo>
                            <a:pt x="1919" y="252"/>
                          </a:lnTo>
                          <a:lnTo>
                            <a:pt x="1919" y="348"/>
                          </a:lnTo>
                          <a:lnTo>
                            <a:pt x="1919" y="233"/>
                          </a:lnTo>
                          <a:lnTo>
                            <a:pt x="1920" y="288"/>
                          </a:lnTo>
                          <a:lnTo>
                            <a:pt x="1920" y="110"/>
                          </a:lnTo>
                          <a:lnTo>
                            <a:pt x="1920" y="145"/>
                          </a:lnTo>
                          <a:lnTo>
                            <a:pt x="1921" y="270"/>
                          </a:lnTo>
                          <a:lnTo>
                            <a:pt x="1921" y="297"/>
                          </a:lnTo>
                          <a:lnTo>
                            <a:pt x="1922" y="333"/>
                          </a:lnTo>
                          <a:lnTo>
                            <a:pt x="1922" y="168"/>
                          </a:lnTo>
                          <a:lnTo>
                            <a:pt x="1922" y="194"/>
                          </a:lnTo>
                          <a:lnTo>
                            <a:pt x="1923" y="230"/>
                          </a:lnTo>
                          <a:lnTo>
                            <a:pt x="1923" y="257"/>
                          </a:lnTo>
                          <a:lnTo>
                            <a:pt x="1923" y="363"/>
                          </a:lnTo>
                          <a:lnTo>
                            <a:pt x="1924" y="198"/>
                          </a:lnTo>
                          <a:lnTo>
                            <a:pt x="1924" y="115"/>
                          </a:lnTo>
                          <a:lnTo>
                            <a:pt x="1924" y="234"/>
                          </a:lnTo>
                          <a:lnTo>
                            <a:pt x="1924" y="155"/>
                          </a:lnTo>
                          <a:lnTo>
                            <a:pt x="1925" y="211"/>
                          </a:lnTo>
                          <a:lnTo>
                            <a:pt x="1925" y="279"/>
                          </a:lnTo>
                          <a:lnTo>
                            <a:pt x="1926" y="308"/>
                          </a:lnTo>
                          <a:lnTo>
                            <a:pt x="1926" y="320"/>
                          </a:lnTo>
                          <a:lnTo>
                            <a:pt x="1926" y="248"/>
                          </a:lnTo>
                          <a:lnTo>
                            <a:pt x="1926" y="99"/>
                          </a:lnTo>
                          <a:lnTo>
                            <a:pt x="1927" y="241"/>
                          </a:lnTo>
                          <a:lnTo>
                            <a:pt x="1927" y="374"/>
                          </a:lnTo>
                          <a:lnTo>
                            <a:pt x="1928" y="274"/>
                          </a:lnTo>
                          <a:lnTo>
                            <a:pt x="1928" y="293"/>
                          </a:lnTo>
                          <a:lnTo>
                            <a:pt x="1928" y="253"/>
                          </a:lnTo>
                          <a:lnTo>
                            <a:pt x="1929" y="168"/>
                          </a:lnTo>
                          <a:lnTo>
                            <a:pt x="1929" y="222"/>
                          </a:lnTo>
                          <a:lnTo>
                            <a:pt x="1929" y="190"/>
                          </a:lnTo>
                          <a:lnTo>
                            <a:pt x="1929" y="340"/>
                          </a:lnTo>
                          <a:lnTo>
                            <a:pt x="1930" y="419"/>
                          </a:lnTo>
                          <a:lnTo>
                            <a:pt x="1930" y="192"/>
                          </a:lnTo>
                          <a:lnTo>
                            <a:pt x="1930" y="224"/>
                          </a:lnTo>
                          <a:lnTo>
                            <a:pt x="1931" y="276"/>
                          </a:lnTo>
                          <a:lnTo>
                            <a:pt x="1931" y="136"/>
                          </a:lnTo>
                          <a:lnTo>
                            <a:pt x="1931" y="186"/>
                          </a:lnTo>
                          <a:lnTo>
                            <a:pt x="1932" y="492"/>
                          </a:lnTo>
                          <a:lnTo>
                            <a:pt x="1932" y="262"/>
                          </a:lnTo>
                          <a:lnTo>
                            <a:pt x="1933" y="176"/>
                          </a:lnTo>
                          <a:lnTo>
                            <a:pt x="1933" y="186"/>
                          </a:lnTo>
                          <a:lnTo>
                            <a:pt x="1933" y="218"/>
                          </a:lnTo>
                          <a:lnTo>
                            <a:pt x="1934" y="461"/>
                          </a:lnTo>
                          <a:lnTo>
                            <a:pt x="1934" y="287"/>
                          </a:lnTo>
                          <a:lnTo>
                            <a:pt x="1934" y="291"/>
                          </a:lnTo>
                          <a:lnTo>
                            <a:pt x="1935" y="218"/>
                          </a:lnTo>
                          <a:lnTo>
                            <a:pt x="1935" y="170"/>
                          </a:lnTo>
                          <a:lnTo>
                            <a:pt x="1936" y="297"/>
                          </a:lnTo>
                          <a:lnTo>
                            <a:pt x="1936" y="249"/>
                          </a:lnTo>
                          <a:lnTo>
                            <a:pt x="1936" y="308"/>
                          </a:lnTo>
                          <a:lnTo>
                            <a:pt x="1936" y="258"/>
                          </a:lnTo>
                          <a:lnTo>
                            <a:pt x="1937" y="284"/>
                          </a:lnTo>
                          <a:lnTo>
                            <a:pt x="1937" y="139"/>
                          </a:lnTo>
                          <a:lnTo>
                            <a:pt x="1937" y="204"/>
                          </a:lnTo>
                          <a:lnTo>
                            <a:pt x="1938" y="214"/>
                          </a:lnTo>
                          <a:lnTo>
                            <a:pt x="1938" y="382"/>
                          </a:lnTo>
                          <a:lnTo>
                            <a:pt x="1938" y="218"/>
                          </a:lnTo>
                          <a:lnTo>
                            <a:pt x="1939" y="189"/>
                          </a:lnTo>
                          <a:lnTo>
                            <a:pt x="1939" y="206"/>
                          </a:lnTo>
                          <a:lnTo>
                            <a:pt x="1939" y="198"/>
                          </a:lnTo>
                          <a:lnTo>
                            <a:pt x="1940" y="318"/>
                          </a:lnTo>
                          <a:lnTo>
                            <a:pt x="1940" y="293"/>
                          </a:lnTo>
                          <a:lnTo>
                            <a:pt x="1940" y="203"/>
                          </a:lnTo>
                          <a:lnTo>
                            <a:pt x="1941" y="396"/>
                          </a:lnTo>
                          <a:lnTo>
                            <a:pt x="1941" y="148"/>
                          </a:lnTo>
                          <a:lnTo>
                            <a:pt x="1941" y="144"/>
                          </a:lnTo>
                          <a:lnTo>
                            <a:pt x="1941" y="197"/>
                          </a:lnTo>
                          <a:lnTo>
                            <a:pt x="1942" y="201"/>
                          </a:lnTo>
                          <a:lnTo>
                            <a:pt x="1942" y="160"/>
                          </a:lnTo>
                          <a:lnTo>
                            <a:pt x="1942" y="371"/>
                          </a:lnTo>
                          <a:lnTo>
                            <a:pt x="1943" y="219"/>
                          </a:lnTo>
                          <a:lnTo>
                            <a:pt x="1943" y="345"/>
                          </a:lnTo>
                          <a:lnTo>
                            <a:pt x="1943" y="235"/>
                          </a:lnTo>
                          <a:lnTo>
                            <a:pt x="1943" y="104"/>
                          </a:lnTo>
                          <a:lnTo>
                            <a:pt x="1944" y="232"/>
                          </a:lnTo>
                          <a:lnTo>
                            <a:pt x="1944" y="178"/>
                          </a:lnTo>
                          <a:lnTo>
                            <a:pt x="1944" y="146"/>
                          </a:lnTo>
                          <a:lnTo>
                            <a:pt x="1945" y="216"/>
                          </a:lnTo>
                          <a:lnTo>
                            <a:pt x="1945" y="322"/>
                          </a:lnTo>
                          <a:lnTo>
                            <a:pt x="1946" y="252"/>
                          </a:lnTo>
                          <a:lnTo>
                            <a:pt x="1946" y="206"/>
                          </a:lnTo>
                          <a:lnTo>
                            <a:pt x="1946" y="272"/>
                          </a:lnTo>
                          <a:lnTo>
                            <a:pt x="1947" y="101"/>
                          </a:lnTo>
                          <a:lnTo>
                            <a:pt x="1947" y="125"/>
                          </a:lnTo>
                          <a:lnTo>
                            <a:pt x="1947" y="184"/>
                          </a:lnTo>
                          <a:lnTo>
                            <a:pt x="1948" y="215"/>
                          </a:lnTo>
                          <a:lnTo>
                            <a:pt x="1948" y="197"/>
                          </a:lnTo>
                          <a:lnTo>
                            <a:pt x="1948" y="235"/>
                          </a:lnTo>
                          <a:lnTo>
                            <a:pt x="1948" y="304"/>
                          </a:lnTo>
                          <a:lnTo>
                            <a:pt x="1949" y="204"/>
                          </a:lnTo>
                          <a:lnTo>
                            <a:pt x="1949" y="272"/>
                          </a:lnTo>
                          <a:lnTo>
                            <a:pt x="1950" y="285"/>
                          </a:lnTo>
                          <a:lnTo>
                            <a:pt x="1950" y="211"/>
                          </a:lnTo>
                          <a:lnTo>
                            <a:pt x="1950" y="296"/>
                          </a:lnTo>
                          <a:lnTo>
                            <a:pt x="1950" y="242"/>
                          </a:lnTo>
                          <a:lnTo>
                            <a:pt x="1950" y="208"/>
                          </a:lnTo>
                          <a:lnTo>
                            <a:pt x="1951" y="222"/>
                          </a:lnTo>
                          <a:lnTo>
                            <a:pt x="1951" y="347"/>
                          </a:lnTo>
                          <a:lnTo>
                            <a:pt x="1951" y="186"/>
                          </a:lnTo>
                          <a:lnTo>
                            <a:pt x="1952" y="214"/>
                          </a:lnTo>
                          <a:lnTo>
                            <a:pt x="1952" y="134"/>
                          </a:lnTo>
                          <a:lnTo>
                            <a:pt x="1952" y="132"/>
                          </a:lnTo>
                          <a:lnTo>
                            <a:pt x="1952" y="280"/>
                          </a:lnTo>
                          <a:lnTo>
                            <a:pt x="1953" y="266"/>
                          </a:lnTo>
                          <a:lnTo>
                            <a:pt x="1953" y="235"/>
                          </a:lnTo>
                          <a:lnTo>
                            <a:pt x="1953" y="280"/>
                          </a:lnTo>
                          <a:lnTo>
                            <a:pt x="1954" y="170"/>
                          </a:lnTo>
                          <a:lnTo>
                            <a:pt x="1954" y="118"/>
                          </a:lnTo>
                          <a:lnTo>
                            <a:pt x="1954" y="213"/>
                          </a:lnTo>
                          <a:lnTo>
                            <a:pt x="1954" y="195"/>
                          </a:lnTo>
                          <a:lnTo>
                            <a:pt x="1954" y="206"/>
                          </a:lnTo>
                          <a:lnTo>
                            <a:pt x="1955" y="290"/>
                          </a:lnTo>
                          <a:lnTo>
                            <a:pt x="1955" y="318"/>
                          </a:lnTo>
                          <a:lnTo>
                            <a:pt x="1955" y="178"/>
                          </a:lnTo>
                          <a:lnTo>
                            <a:pt x="1956" y="295"/>
                          </a:lnTo>
                          <a:lnTo>
                            <a:pt x="1956" y="250"/>
                          </a:lnTo>
                          <a:lnTo>
                            <a:pt x="1957" y="258"/>
                          </a:lnTo>
                          <a:lnTo>
                            <a:pt x="1957" y="209"/>
                          </a:lnTo>
                          <a:lnTo>
                            <a:pt x="1957" y="157"/>
                          </a:lnTo>
                          <a:lnTo>
                            <a:pt x="1957" y="278"/>
                          </a:lnTo>
                          <a:lnTo>
                            <a:pt x="1958" y="179"/>
                          </a:lnTo>
                          <a:lnTo>
                            <a:pt x="1958" y="181"/>
                          </a:lnTo>
                          <a:lnTo>
                            <a:pt x="1958" y="274"/>
                          </a:lnTo>
                          <a:lnTo>
                            <a:pt x="1959" y="216"/>
                          </a:lnTo>
                          <a:lnTo>
                            <a:pt x="1959" y="296"/>
                          </a:lnTo>
                          <a:lnTo>
                            <a:pt x="1959" y="184"/>
                          </a:lnTo>
                          <a:lnTo>
                            <a:pt x="1959" y="293"/>
                          </a:lnTo>
                          <a:lnTo>
                            <a:pt x="1960" y="249"/>
                          </a:lnTo>
                          <a:lnTo>
                            <a:pt x="1960" y="195"/>
                          </a:lnTo>
                          <a:lnTo>
                            <a:pt x="1961" y="244"/>
                          </a:lnTo>
                          <a:lnTo>
                            <a:pt x="1961" y="196"/>
                          </a:lnTo>
                          <a:lnTo>
                            <a:pt x="1961" y="235"/>
                          </a:lnTo>
                          <a:lnTo>
                            <a:pt x="1962" y="280"/>
                          </a:lnTo>
                          <a:lnTo>
                            <a:pt x="1962" y="313"/>
                          </a:lnTo>
                          <a:lnTo>
                            <a:pt x="1962" y="215"/>
                          </a:lnTo>
                          <a:lnTo>
                            <a:pt x="1963" y="163"/>
                          </a:lnTo>
                          <a:lnTo>
                            <a:pt x="1963" y="262"/>
                          </a:lnTo>
                          <a:lnTo>
                            <a:pt x="1964" y="231"/>
                          </a:lnTo>
                          <a:lnTo>
                            <a:pt x="1964" y="286"/>
                          </a:lnTo>
                          <a:lnTo>
                            <a:pt x="1964" y="336"/>
                          </a:lnTo>
                          <a:lnTo>
                            <a:pt x="1964" y="256"/>
                          </a:lnTo>
                          <a:lnTo>
                            <a:pt x="1965" y="230"/>
                          </a:lnTo>
                          <a:lnTo>
                            <a:pt x="1965" y="154"/>
                          </a:lnTo>
                          <a:lnTo>
                            <a:pt x="1965" y="239"/>
                          </a:lnTo>
                          <a:lnTo>
                            <a:pt x="1965" y="237"/>
                          </a:lnTo>
                          <a:lnTo>
                            <a:pt x="1966" y="441"/>
                          </a:lnTo>
                          <a:lnTo>
                            <a:pt x="1966" y="346"/>
                          </a:lnTo>
                          <a:lnTo>
                            <a:pt x="1966" y="164"/>
                          </a:lnTo>
                          <a:lnTo>
                            <a:pt x="1967" y="187"/>
                          </a:lnTo>
                          <a:lnTo>
                            <a:pt x="1967" y="285"/>
                          </a:lnTo>
                          <a:lnTo>
                            <a:pt x="1968" y="600"/>
                          </a:lnTo>
                          <a:lnTo>
                            <a:pt x="1968" y="253"/>
                          </a:lnTo>
                          <a:lnTo>
                            <a:pt x="1968" y="106"/>
                          </a:lnTo>
                          <a:lnTo>
                            <a:pt x="1969" y="265"/>
                          </a:lnTo>
                          <a:lnTo>
                            <a:pt x="1969" y="165"/>
                          </a:lnTo>
                          <a:lnTo>
                            <a:pt x="1969" y="274"/>
                          </a:lnTo>
                          <a:lnTo>
                            <a:pt x="1970" y="351"/>
                          </a:lnTo>
                          <a:lnTo>
                            <a:pt x="1970" y="417"/>
                          </a:lnTo>
                          <a:lnTo>
                            <a:pt x="1970" y="171"/>
                          </a:lnTo>
                          <a:lnTo>
                            <a:pt x="1971" y="209"/>
                          </a:lnTo>
                          <a:lnTo>
                            <a:pt x="1971" y="233"/>
                          </a:lnTo>
                          <a:lnTo>
                            <a:pt x="1971" y="191"/>
                          </a:lnTo>
                          <a:lnTo>
                            <a:pt x="1971" y="229"/>
                          </a:lnTo>
                          <a:lnTo>
                            <a:pt x="1972" y="391"/>
                          </a:lnTo>
                          <a:lnTo>
                            <a:pt x="1972" y="312"/>
                          </a:lnTo>
                          <a:lnTo>
                            <a:pt x="1972" y="265"/>
                          </a:lnTo>
                          <a:lnTo>
                            <a:pt x="1972" y="214"/>
                          </a:lnTo>
                          <a:lnTo>
                            <a:pt x="1973" y="473"/>
                          </a:lnTo>
                          <a:lnTo>
                            <a:pt x="1973" y="174"/>
                          </a:lnTo>
                          <a:lnTo>
                            <a:pt x="1974" y="146"/>
                          </a:lnTo>
                          <a:lnTo>
                            <a:pt x="1974" y="155"/>
                          </a:lnTo>
                          <a:lnTo>
                            <a:pt x="1974" y="380"/>
                          </a:lnTo>
                          <a:lnTo>
                            <a:pt x="1974" y="291"/>
                          </a:lnTo>
                          <a:lnTo>
                            <a:pt x="1975" y="288"/>
                          </a:lnTo>
                          <a:lnTo>
                            <a:pt x="1975" y="95"/>
                          </a:lnTo>
                          <a:lnTo>
                            <a:pt x="1975" y="305"/>
                          </a:lnTo>
                          <a:lnTo>
                            <a:pt x="1976" y="198"/>
                          </a:lnTo>
                          <a:lnTo>
                            <a:pt x="1976" y="327"/>
                          </a:lnTo>
                          <a:lnTo>
                            <a:pt x="1976" y="246"/>
                          </a:lnTo>
                          <a:lnTo>
                            <a:pt x="1977" y="205"/>
                          </a:lnTo>
                          <a:lnTo>
                            <a:pt x="1977" y="224"/>
                          </a:lnTo>
                          <a:lnTo>
                            <a:pt x="1978" y="275"/>
                          </a:lnTo>
                          <a:lnTo>
                            <a:pt x="1978" y="246"/>
                          </a:lnTo>
                          <a:lnTo>
                            <a:pt x="1978" y="268"/>
                          </a:lnTo>
                          <a:lnTo>
                            <a:pt x="1978" y="309"/>
                          </a:lnTo>
                          <a:lnTo>
                            <a:pt x="1979" y="264"/>
                          </a:lnTo>
                          <a:lnTo>
                            <a:pt x="1979" y="331"/>
                          </a:lnTo>
                          <a:lnTo>
                            <a:pt x="1979" y="209"/>
                          </a:lnTo>
                          <a:lnTo>
                            <a:pt x="1980" y="210"/>
                          </a:lnTo>
                          <a:lnTo>
                            <a:pt x="1980" y="170"/>
                          </a:lnTo>
                          <a:lnTo>
                            <a:pt x="1980" y="205"/>
                          </a:lnTo>
                          <a:lnTo>
                            <a:pt x="1980" y="186"/>
                          </a:lnTo>
                          <a:lnTo>
                            <a:pt x="1981" y="177"/>
                          </a:lnTo>
                          <a:lnTo>
                            <a:pt x="1981" y="295"/>
                          </a:lnTo>
                          <a:lnTo>
                            <a:pt x="1982" y="305"/>
                          </a:lnTo>
                          <a:lnTo>
                            <a:pt x="1982" y="234"/>
                          </a:lnTo>
                          <a:lnTo>
                            <a:pt x="1982" y="249"/>
                          </a:lnTo>
                          <a:lnTo>
                            <a:pt x="1983" y="123"/>
                          </a:lnTo>
                          <a:lnTo>
                            <a:pt x="1983" y="214"/>
                          </a:lnTo>
                          <a:lnTo>
                            <a:pt x="1983" y="167"/>
                          </a:lnTo>
                          <a:lnTo>
                            <a:pt x="1984" y="336"/>
                          </a:lnTo>
                          <a:lnTo>
                            <a:pt x="1984" y="255"/>
                          </a:lnTo>
                          <a:lnTo>
                            <a:pt x="1985" y="151"/>
                          </a:lnTo>
                          <a:lnTo>
                            <a:pt x="1985" y="166"/>
                          </a:lnTo>
                          <a:lnTo>
                            <a:pt x="1985" y="271"/>
                          </a:lnTo>
                          <a:lnTo>
                            <a:pt x="1985" y="424"/>
                          </a:lnTo>
                          <a:lnTo>
                            <a:pt x="1986" y="242"/>
                          </a:lnTo>
                          <a:lnTo>
                            <a:pt x="1986" y="336"/>
                          </a:lnTo>
                          <a:lnTo>
                            <a:pt x="1986" y="171"/>
                          </a:lnTo>
                          <a:lnTo>
                            <a:pt x="1986" y="195"/>
                          </a:lnTo>
                          <a:lnTo>
                            <a:pt x="1987" y="384"/>
                          </a:lnTo>
                          <a:lnTo>
                            <a:pt x="1987" y="366"/>
                          </a:lnTo>
                          <a:lnTo>
                            <a:pt x="1988" y="138"/>
                          </a:lnTo>
                          <a:lnTo>
                            <a:pt x="1988" y="117"/>
                          </a:lnTo>
                          <a:lnTo>
                            <a:pt x="1989" y="367"/>
                          </a:lnTo>
                          <a:lnTo>
                            <a:pt x="1989" y="203"/>
                          </a:lnTo>
                          <a:lnTo>
                            <a:pt x="1990" y="459"/>
                          </a:lnTo>
                          <a:lnTo>
                            <a:pt x="1990" y="245"/>
                          </a:lnTo>
                          <a:lnTo>
                            <a:pt x="1990" y="158"/>
                          </a:lnTo>
                          <a:lnTo>
                            <a:pt x="1990" y="152"/>
                          </a:lnTo>
                          <a:lnTo>
                            <a:pt x="1991" y="197"/>
                          </a:lnTo>
                          <a:lnTo>
                            <a:pt x="1991" y="266"/>
                          </a:lnTo>
                          <a:lnTo>
                            <a:pt x="1991" y="190"/>
                          </a:lnTo>
                          <a:lnTo>
                            <a:pt x="1992" y="401"/>
                          </a:lnTo>
                          <a:lnTo>
                            <a:pt x="1992" y="299"/>
                          </a:lnTo>
                          <a:lnTo>
                            <a:pt x="1992" y="160"/>
                          </a:lnTo>
                          <a:lnTo>
                            <a:pt x="1993" y="233"/>
                          </a:lnTo>
                          <a:lnTo>
                            <a:pt x="1993" y="317"/>
                          </a:lnTo>
                          <a:lnTo>
                            <a:pt x="1993" y="306"/>
                          </a:lnTo>
                          <a:lnTo>
                            <a:pt x="1993" y="378"/>
                          </a:lnTo>
                          <a:lnTo>
                            <a:pt x="1994" y="127"/>
                          </a:lnTo>
                          <a:lnTo>
                            <a:pt x="1994" y="274"/>
                          </a:lnTo>
                          <a:lnTo>
                            <a:pt x="1994" y="241"/>
                          </a:lnTo>
                          <a:lnTo>
                            <a:pt x="1995" y="335"/>
                          </a:lnTo>
                          <a:lnTo>
                            <a:pt x="1995" y="292"/>
                          </a:lnTo>
                          <a:lnTo>
                            <a:pt x="1995" y="208"/>
                          </a:lnTo>
                          <a:lnTo>
                            <a:pt x="1996" y="240"/>
                          </a:lnTo>
                          <a:lnTo>
                            <a:pt x="1996" y="284"/>
                          </a:lnTo>
                          <a:lnTo>
                            <a:pt x="1996" y="385"/>
                          </a:lnTo>
                          <a:lnTo>
                            <a:pt x="1997" y="283"/>
                          </a:lnTo>
                          <a:lnTo>
                            <a:pt x="1997" y="262"/>
                          </a:lnTo>
                          <a:lnTo>
                            <a:pt x="1997" y="216"/>
                          </a:lnTo>
                          <a:lnTo>
                            <a:pt x="1998" y="199"/>
                          </a:lnTo>
                          <a:lnTo>
                            <a:pt x="1998" y="160"/>
                          </a:lnTo>
                          <a:lnTo>
                            <a:pt x="1998" y="394"/>
                          </a:lnTo>
                          <a:lnTo>
                            <a:pt x="1999" y="437"/>
                          </a:lnTo>
                          <a:lnTo>
                            <a:pt x="1999" y="441"/>
                          </a:lnTo>
                          <a:lnTo>
                            <a:pt x="1999" y="241"/>
                          </a:lnTo>
                          <a:lnTo>
                            <a:pt x="1999" y="165"/>
                          </a:lnTo>
                          <a:lnTo>
                            <a:pt x="2000" y="351"/>
                          </a:lnTo>
                          <a:lnTo>
                            <a:pt x="2000" y="419"/>
                          </a:lnTo>
                          <a:lnTo>
                            <a:pt x="2001" y="161"/>
                          </a:lnTo>
                          <a:lnTo>
                            <a:pt x="2001" y="246"/>
                          </a:lnTo>
                          <a:lnTo>
                            <a:pt x="2001" y="587"/>
                          </a:lnTo>
                          <a:lnTo>
                            <a:pt x="2002" y="241"/>
                          </a:lnTo>
                          <a:lnTo>
                            <a:pt x="2002" y="202"/>
                          </a:lnTo>
                          <a:lnTo>
                            <a:pt x="2002" y="310"/>
                          </a:lnTo>
                          <a:lnTo>
                            <a:pt x="2003" y="495"/>
                          </a:lnTo>
                          <a:lnTo>
                            <a:pt x="2003" y="496"/>
                          </a:lnTo>
                          <a:lnTo>
                            <a:pt x="2003" y="136"/>
                          </a:lnTo>
                          <a:lnTo>
                            <a:pt x="2003" y="245"/>
                          </a:lnTo>
                          <a:lnTo>
                            <a:pt x="2004" y="159"/>
                          </a:lnTo>
                          <a:lnTo>
                            <a:pt x="2004" y="140"/>
                          </a:lnTo>
                          <a:lnTo>
                            <a:pt x="2004" y="277"/>
                          </a:lnTo>
                          <a:lnTo>
                            <a:pt x="2004" y="235"/>
                          </a:lnTo>
                          <a:lnTo>
                            <a:pt x="2005" y="325"/>
                          </a:lnTo>
                          <a:lnTo>
                            <a:pt x="2005" y="401"/>
                          </a:lnTo>
                          <a:lnTo>
                            <a:pt x="2006" y="423"/>
                          </a:lnTo>
                          <a:lnTo>
                            <a:pt x="2006" y="118"/>
                          </a:lnTo>
                          <a:lnTo>
                            <a:pt x="2006" y="172"/>
                          </a:lnTo>
                          <a:lnTo>
                            <a:pt x="2007" y="394"/>
                          </a:lnTo>
                          <a:lnTo>
                            <a:pt x="2007" y="347"/>
                          </a:lnTo>
                          <a:lnTo>
                            <a:pt x="2007" y="132"/>
                          </a:lnTo>
                          <a:lnTo>
                            <a:pt x="2007" y="180"/>
                          </a:lnTo>
                          <a:lnTo>
                            <a:pt x="2008" y="218"/>
                          </a:lnTo>
                          <a:lnTo>
                            <a:pt x="2008" y="299"/>
                          </a:lnTo>
                          <a:lnTo>
                            <a:pt x="2008" y="262"/>
                          </a:lnTo>
                          <a:lnTo>
                            <a:pt x="2009" y="242"/>
                          </a:lnTo>
                          <a:lnTo>
                            <a:pt x="2009" y="310"/>
                          </a:lnTo>
                          <a:lnTo>
                            <a:pt x="2009" y="250"/>
                          </a:lnTo>
                          <a:lnTo>
                            <a:pt x="2010" y="262"/>
                          </a:lnTo>
                          <a:lnTo>
                            <a:pt x="2010" y="323"/>
                          </a:lnTo>
                          <a:lnTo>
                            <a:pt x="2010" y="196"/>
                          </a:lnTo>
                          <a:lnTo>
                            <a:pt x="2011" y="207"/>
                          </a:lnTo>
                          <a:lnTo>
                            <a:pt x="2011" y="286"/>
                          </a:lnTo>
                          <a:lnTo>
                            <a:pt x="2011" y="164"/>
                          </a:lnTo>
                          <a:lnTo>
                            <a:pt x="2011" y="309"/>
                          </a:lnTo>
                          <a:lnTo>
                            <a:pt x="2011" y="416"/>
                          </a:lnTo>
                          <a:lnTo>
                            <a:pt x="2012" y="243"/>
                          </a:lnTo>
                          <a:lnTo>
                            <a:pt x="2012" y="160"/>
                          </a:lnTo>
                          <a:lnTo>
                            <a:pt x="2013" y="300"/>
                          </a:lnTo>
                          <a:lnTo>
                            <a:pt x="2013" y="261"/>
                          </a:lnTo>
                          <a:lnTo>
                            <a:pt x="2013" y="259"/>
                          </a:lnTo>
                          <a:lnTo>
                            <a:pt x="2014" y="303"/>
                          </a:lnTo>
                          <a:lnTo>
                            <a:pt x="2014" y="208"/>
                          </a:lnTo>
                          <a:lnTo>
                            <a:pt x="2014" y="251"/>
                          </a:lnTo>
                          <a:lnTo>
                            <a:pt x="2014" y="248"/>
                          </a:lnTo>
                          <a:lnTo>
                            <a:pt x="2015" y="240"/>
                          </a:lnTo>
                          <a:lnTo>
                            <a:pt x="2015" y="333"/>
                          </a:lnTo>
                          <a:lnTo>
                            <a:pt x="2015" y="215"/>
                          </a:lnTo>
                          <a:lnTo>
                            <a:pt x="2015" y="265"/>
                          </a:lnTo>
                          <a:lnTo>
                            <a:pt x="2015" y="285"/>
                          </a:lnTo>
                          <a:lnTo>
                            <a:pt x="2016" y="210"/>
                          </a:lnTo>
                          <a:lnTo>
                            <a:pt x="2016" y="277"/>
                          </a:lnTo>
                          <a:lnTo>
                            <a:pt x="2017" y="218"/>
                          </a:lnTo>
                          <a:lnTo>
                            <a:pt x="2017" y="264"/>
                          </a:lnTo>
                          <a:lnTo>
                            <a:pt x="2018" y="378"/>
                          </a:lnTo>
                          <a:lnTo>
                            <a:pt x="2018" y="187"/>
                          </a:lnTo>
                          <a:lnTo>
                            <a:pt x="2018" y="308"/>
                          </a:lnTo>
                          <a:lnTo>
                            <a:pt x="2018" y="231"/>
                          </a:lnTo>
                          <a:lnTo>
                            <a:pt x="2019" y="271"/>
                          </a:lnTo>
                          <a:lnTo>
                            <a:pt x="2019" y="165"/>
                          </a:lnTo>
                          <a:lnTo>
                            <a:pt x="2019" y="147"/>
                          </a:lnTo>
                          <a:lnTo>
                            <a:pt x="2019" y="314"/>
                          </a:lnTo>
                          <a:lnTo>
                            <a:pt x="2020" y="277"/>
                          </a:lnTo>
                          <a:lnTo>
                            <a:pt x="2020" y="271"/>
                          </a:lnTo>
                          <a:lnTo>
                            <a:pt x="2020" y="154"/>
                          </a:lnTo>
                          <a:lnTo>
                            <a:pt x="2020" y="246"/>
                          </a:lnTo>
                          <a:lnTo>
                            <a:pt x="2021" y="275"/>
                          </a:lnTo>
                          <a:lnTo>
                            <a:pt x="2021" y="230"/>
                          </a:lnTo>
                          <a:lnTo>
                            <a:pt x="2021" y="296"/>
                          </a:lnTo>
                          <a:lnTo>
                            <a:pt x="2021" y="258"/>
                          </a:lnTo>
                          <a:lnTo>
                            <a:pt x="2022" y="381"/>
                          </a:lnTo>
                          <a:lnTo>
                            <a:pt x="2022" y="275"/>
                          </a:lnTo>
                          <a:lnTo>
                            <a:pt x="2022" y="278"/>
                          </a:lnTo>
                          <a:lnTo>
                            <a:pt x="2023" y="173"/>
                          </a:lnTo>
                          <a:lnTo>
                            <a:pt x="2023" y="181"/>
                          </a:lnTo>
                          <a:lnTo>
                            <a:pt x="2023" y="172"/>
                          </a:lnTo>
                          <a:lnTo>
                            <a:pt x="2024" y="242"/>
                          </a:lnTo>
                          <a:lnTo>
                            <a:pt x="2024" y="356"/>
                          </a:lnTo>
                          <a:lnTo>
                            <a:pt x="2024" y="361"/>
                          </a:lnTo>
                          <a:lnTo>
                            <a:pt x="2025" y="177"/>
                          </a:lnTo>
                          <a:lnTo>
                            <a:pt x="2025" y="290"/>
                          </a:lnTo>
                          <a:lnTo>
                            <a:pt x="2025" y="237"/>
                          </a:lnTo>
                          <a:lnTo>
                            <a:pt x="2025" y="297"/>
                          </a:lnTo>
                          <a:lnTo>
                            <a:pt x="2026" y="195"/>
                          </a:lnTo>
                          <a:lnTo>
                            <a:pt x="2026" y="325"/>
                          </a:lnTo>
                          <a:lnTo>
                            <a:pt x="2027" y="356"/>
                          </a:lnTo>
                          <a:lnTo>
                            <a:pt x="2027" y="199"/>
                          </a:lnTo>
                          <a:lnTo>
                            <a:pt x="2027" y="242"/>
                          </a:lnTo>
                          <a:lnTo>
                            <a:pt x="2028" y="315"/>
                          </a:lnTo>
                          <a:lnTo>
                            <a:pt x="2028" y="247"/>
                          </a:lnTo>
                          <a:lnTo>
                            <a:pt x="2028" y="367"/>
                          </a:lnTo>
                          <a:lnTo>
                            <a:pt x="2028" y="187"/>
                          </a:lnTo>
                          <a:lnTo>
                            <a:pt x="2029" y="241"/>
                          </a:lnTo>
                          <a:lnTo>
                            <a:pt x="2029" y="233"/>
                          </a:lnTo>
                          <a:lnTo>
                            <a:pt x="2029" y="387"/>
                          </a:lnTo>
                          <a:lnTo>
                            <a:pt x="2030" y="169"/>
                          </a:lnTo>
                          <a:lnTo>
                            <a:pt x="2030" y="186"/>
                          </a:lnTo>
                          <a:lnTo>
                            <a:pt x="2030" y="263"/>
                          </a:lnTo>
                          <a:lnTo>
                            <a:pt x="2031" y="228"/>
                          </a:lnTo>
                          <a:lnTo>
                            <a:pt x="2031" y="364"/>
                          </a:lnTo>
                          <a:lnTo>
                            <a:pt x="2031" y="326"/>
                          </a:lnTo>
                          <a:lnTo>
                            <a:pt x="2032" y="260"/>
                          </a:lnTo>
                          <a:lnTo>
                            <a:pt x="2032" y="237"/>
                          </a:lnTo>
                          <a:lnTo>
                            <a:pt x="2032" y="340"/>
                          </a:lnTo>
                          <a:lnTo>
                            <a:pt x="2032" y="424"/>
                          </a:lnTo>
                          <a:lnTo>
                            <a:pt x="2033" y="204"/>
                          </a:lnTo>
                          <a:lnTo>
                            <a:pt x="2033" y="165"/>
                          </a:lnTo>
                          <a:lnTo>
                            <a:pt x="2034" y="439"/>
                          </a:lnTo>
                          <a:lnTo>
                            <a:pt x="2034" y="337"/>
                          </a:lnTo>
                          <a:lnTo>
                            <a:pt x="2035" y="364"/>
                          </a:lnTo>
                          <a:lnTo>
                            <a:pt x="2035" y="267"/>
                          </a:lnTo>
                          <a:lnTo>
                            <a:pt x="2035" y="176"/>
                          </a:lnTo>
                          <a:lnTo>
                            <a:pt x="2035" y="394"/>
                          </a:lnTo>
                          <a:lnTo>
                            <a:pt x="2035" y="354"/>
                          </a:lnTo>
                          <a:lnTo>
                            <a:pt x="2036" y="512"/>
                          </a:lnTo>
                          <a:lnTo>
                            <a:pt x="2036" y="182"/>
                          </a:lnTo>
                          <a:lnTo>
                            <a:pt x="2036" y="232"/>
                          </a:lnTo>
                          <a:lnTo>
                            <a:pt x="2037" y="213"/>
                          </a:lnTo>
                          <a:lnTo>
                            <a:pt x="2037" y="313"/>
                          </a:lnTo>
                          <a:lnTo>
                            <a:pt x="2038" y="543"/>
                          </a:lnTo>
                          <a:lnTo>
                            <a:pt x="2038" y="158"/>
                          </a:lnTo>
                          <a:lnTo>
                            <a:pt x="2038" y="313"/>
                          </a:lnTo>
                          <a:lnTo>
                            <a:pt x="2039" y="272"/>
                          </a:lnTo>
                          <a:lnTo>
                            <a:pt x="2039" y="439"/>
                          </a:lnTo>
                          <a:lnTo>
                            <a:pt x="2039" y="200"/>
                          </a:lnTo>
                          <a:lnTo>
                            <a:pt x="2039" y="144"/>
                          </a:lnTo>
                          <a:lnTo>
                            <a:pt x="2040" y="189"/>
                          </a:lnTo>
                          <a:lnTo>
                            <a:pt x="2040" y="159"/>
                          </a:lnTo>
                          <a:lnTo>
                            <a:pt x="2041" y="464"/>
                          </a:lnTo>
                          <a:lnTo>
                            <a:pt x="2041" y="205"/>
                          </a:lnTo>
                          <a:lnTo>
                            <a:pt x="2042" y="236"/>
                          </a:lnTo>
                          <a:lnTo>
                            <a:pt x="2042" y="181"/>
                          </a:lnTo>
                          <a:lnTo>
                            <a:pt x="2042" y="175"/>
                          </a:lnTo>
                          <a:lnTo>
                            <a:pt x="2042" y="309"/>
                          </a:lnTo>
                          <a:lnTo>
                            <a:pt x="2043" y="377"/>
                          </a:lnTo>
                          <a:lnTo>
                            <a:pt x="2043" y="249"/>
                          </a:lnTo>
                          <a:lnTo>
                            <a:pt x="2043" y="380"/>
                          </a:lnTo>
                          <a:lnTo>
                            <a:pt x="2043" y="287"/>
                          </a:lnTo>
                          <a:lnTo>
                            <a:pt x="2044" y="184"/>
                          </a:lnTo>
                          <a:lnTo>
                            <a:pt x="2044" y="324"/>
                          </a:lnTo>
                          <a:lnTo>
                            <a:pt x="2044" y="365"/>
                          </a:lnTo>
                          <a:lnTo>
                            <a:pt x="2045" y="389"/>
                          </a:lnTo>
                          <a:lnTo>
                            <a:pt x="2045" y="235"/>
                          </a:lnTo>
                          <a:lnTo>
                            <a:pt x="2045" y="204"/>
                          </a:lnTo>
                          <a:lnTo>
                            <a:pt x="2046" y="371"/>
                          </a:lnTo>
                          <a:lnTo>
                            <a:pt x="2046" y="247"/>
                          </a:lnTo>
                          <a:lnTo>
                            <a:pt x="2046" y="197"/>
                          </a:lnTo>
                          <a:lnTo>
                            <a:pt x="2047" y="263"/>
                          </a:lnTo>
                          <a:lnTo>
                            <a:pt x="2047" y="229"/>
                          </a:lnTo>
                          <a:lnTo>
                            <a:pt x="2047" y="364"/>
                          </a:lnTo>
                          <a:lnTo>
                            <a:pt x="2048" y="316"/>
                          </a:lnTo>
                          <a:lnTo>
                            <a:pt x="2048" y="166"/>
                          </a:lnTo>
                          <a:lnTo>
                            <a:pt x="2048" y="241"/>
                          </a:lnTo>
                          <a:lnTo>
                            <a:pt x="2049" y="239"/>
                          </a:lnTo>
                          <a:lnTo>
                            <a:pt x="2049" y="206"/>
                          </a:lnTo>
                          <a:lnTo>
                            <a:pt x="2049" y="230"/>
                          </a:lnTo>
                          <a:lnTo>
                            <a:pt x="2049" y="287"/>
                          </a:lnTo>
                          <a:lnTo>
                            <a:pt x="2050" y="481"/>
                          </a:lnTo>
                          <a:lnTo>
                            <a:pt x="2050" y="230"/>
                          </a:lnTo>
                          <a:lnTo>
                            <a:pt x="2050" y="249"/>
                          </a:lnTo>
                          <a:lnTo>
                            <a:pt x="2050" y="362"/>
                          </a:lnTo>
                          <a:lnTo>
                            <a:pt x="2051" y="244"/>
                          </a:lnTo>
                          <a:lnTo>
                            <a:pt x="2051" y="192"/>
                          </a:lnTo>
                          <a:lnTo>
                            <a:pt x="2051" y="175"/>
                          </a:lnTo>
                          <a:lnTo>
                            <a:pt x="2052" y="254"/>
                          </a:lnTo>
                          <a:lnTo>
                            <a:pt x="2052" y="345"/>
                          </a:lnTo>
                          <a:lnTo>
                            <a:pt x="2052" y="472"/>
                          </a:lnTo>
                          <a:lnTo>
                            <a:pt x="2053" y="191"/>
                          </a:lnTo>
                          <a:lnTo>
                            <a:pt x="2053" y="213"/>
                          </a:lnTo>
                          <a:lnTo>
                            <a:pt x="2053" y="189"/>
                          </a:lnTo>
                          <a:lnTo>
                            <a:pt x="2053" y="221"/>
                          </a:lnTo>
                          <a:lnTo>
                            <a:pt x="2054" y="229"/>
                          </a:lnTo>
                          <a:lnTo>
                            <a:pt x="2054" y="560"/>
                          </a:lnTo>
                          <a:lnTo>
                            <a:pt x="2055" y="384"/>
                          </a:lnTo>
                          <a:lnTo>
                            <a:pt x="2055" y="95"/>
                          </a:lnTo>
                          <a:lnTo>
                            <a:pt x="2055" y="160"/>
                          </a:lnTo>
                          <a:lnTo>
                            <a:pt x="2055" y="321"/>
                          </a:lnTo>
                          <a:lnTo>
                            <a:pt x="2056" y="279"/>
                          </a:lnTo>
                          <a:lnTo>
                            <a:pt x="2056" y="306"/>
                          </a:lnTo>
                          <a:lnTo>
                            <a:pt x="2056" y="551"/>
                          </a:lnTo>
                          <a:lnTo>
                            <a:pt x="2057" y="184"/>
                          </a:lnTo>
                          <a:lnTo>
                            <a:pt x="2057" y="240"/>
                          </a:lnTo>
                          <a:lnTo>
                            <a:pt x="2057" y="203"/>
                          </a:lnTo>
                          <a:lnTo>
                            <a:pt x="2058" y="400"/>
                          </a:lnTo>
                          <a:lnTo>
                            <a:pt x="2058" y="448"/>
                          </a:lnTo>
                          <a:lnTo>
                            <a:pt x="2059" y="157"/>
                          </a:lnTo>
                          <a:lnTo>
                            <a:pt x="2059" y="249"/>
                          </a:lnTo>
                          <a:lnTo>
                            <a:pt x="2059" y="285"/>
                          </a:lnTo>
                          <a:lnTo>
                            <a:pt x="2059" y="217"/>
                          </a:lnTo>
                          <a:lnTo>
                            <a:pt x="2060" y="353"/>
                          </a:lnTo>
                          <a:lnTo>
                            <a:pt x="2060" y="438"/>
                          </a:lnTo>
                          <a:lnTo>
                            <a:pt x="2060" y="125"/>
                          </a:lnTo>
                          <a:lnTo>
                            <a:pt x="2060" y="285"/>
                          </a:lnTo>
                          <a:lnTo>
                            <a:pt x="2061" y="205"/>
                          </a:lnTo>
                          <a:lnTo>
                            <a:pt x="2061" y="128"/>
                          </a:lnTo>
                          <a:lnTo>
                            <a:pt x="2062" y="390"/>
                          </a:lnTo>
                          <a:lnTo>
                            <a:pt x="2062" y="463"/>
                          </a:lnTo>
                          <a:lnTo>
                            <a:pt x="2063" y="131"/>
                          </a:lnTo>
                          <a:lnTo>
                            <a:pt x="2063" y="166"/>
                          </a:lnTo>
                          <a:lnTo>
                            <a:pt x="2064" y="359"/>
                          </a:lnTo>
                          <a:lnTo>
                            <a:pt x="2064" y="347"/>
                          </a:lnTo>
                          <a:lnTo>
                            <a:pt x="2064" y="223"/>
                          </a:lnTo>
                          <a:lnTo>
                            <a:pt x="2065" y="208"/>
                          </a:lnTo>
                          <a:lnTo>
                            <a:pt x="2065" y="174"/>
                          </a:lnTo>
                          <a:lnTo>
                            <a:pt x="2065" y="457"/>
                          </a:lnTo>
                          <a:lnTo>
                            <a:pt x="2066" y="487"/>
                          </a:lnTo>
                          <a:lnTo>
                            <a:pt x="2066" y="153"/>
                          </a:lnTo>
                          <a:lnTo>
                            <a:pt x="2066" y="155"/>
                          </a:lnTo>
                          <a:lnTo>
                            <a:pt x="2067" y="303"/>
                          </a:lnTo>
                          <a:lnTo>
                            <a:pt x="2067" y="255"/>
                          </a:lnTo>
                          <a:lnTo>
                            <a:pt x="2067" y="275"/>
                          </a:lnTo>
                          <a:lnTo>
                            <a:pt x="2068" y="178"/>
                          </a:lnTo>
                          <a:lnTo>
                            <a:pt x="2068" y="260"/>
                          </a:lnTo>
                          <a:lnTo>
                            <a:pt x="2068" y="397"/>
                          </a:lnTo>
                          <a:lnTo>
                            <a:pt x="2069" y="386"/>
                          </a:lnTo>
                          <a:lnTo>
                            <a:pt x="2069" y="195"/>
                          </a:lnTo>
                          <a:lnTo>
                            <a:pt x="2070" y="288"/>
                          </a:lnTo>
                          <a:lnTo>
                            <a:pt x="2070" y="187"/>
                          </a:lnTo>
                          <a:lnTo>
                            <a:pt x="2070" y="149"/>
                          </a:lnTo>
                          <a:lnTo>
                            <a:pt x="2070" y="174"/>
                          </a:lnTo>
                          <a:lnTo>
                            <a:pt x="2071" y="213"/>
                          </a:lnTo>
                          <a:lnTo>
                            <a:pt x="2071" y="232"/>
                          </a:lnTo>
                          <a:lnTo>
                            <a:pt x="2071" y="248"/>
                          </a:lnTo>
                          <a:lnTo>
                            <a:pt x="2072" y="283"/>
                          </a:lnTo>
                          <a:lnTo>
                            <a:pt x="2072" y="246"/>
                          </a:lnTo>
                          <a:lnTo>
                            <a:pt x="2072" y="304"/>
                          </a:lnTo>
                          <a:lnTo>
                            <a:pt x="2073" y="236"/>
                          </a:lnTo>
                          <a:lnTo>
                            <a:pt x="2073" y="229"/>
                          </a:lnTo>
                          <a:lnTo>
                            <a:pt x="2073" y="251"/>
                          </a:lnTo>
                          <a:lnTo>
                            <a:pt x="2074" y="204"/>
                          </a:lnTo>
                          <a:lnTo>
                            <a:pt x="2074" y="205"/>
                          </a:lnTo>
                          <a:lnTo>
                            <a:pt x="2074" y="213"/>
                          </a:lnTo>
                          <a:lnTo>
                            <a:pt x="2074" y="297"/>
                          </a:lnTo>
                          <a:lnTo>
                            <a:pt x="2075" y="280"/>
                          </a:lnTo>
                          <a:lnTo>
                            <a:pt x="2075" y="257"/>
                          </a:lnTo>
                          <a:lnTo>
                            <a:pt x="2075" y="223"/>
                          </a:lnTo>
                          <a:lnTo>
                            <a:pt x="2076" y="227"/>
                          </a:lnTo>
                          <a:lnTo>
                            <a:pt x="2076" y="220"/>
                          </a:lnTo>
                          <a:lnTo>
                            <a:pt x="2076" y="225"/>
                          </a:lnTo>
                          <a:lnTo>
                            <a:pt x="2076" y="223"/>
                          </a:lnTo>
                          <a:lnTo>
                            <a:pt x="2077" y="178"/>
                          </a:lnTo>
                          <a:lnTo>
                            <a:pt x="2077" y="242"/>
                          </a:lnTo>
                          <a:lnTo>
                            <a:pt x="2077" y="248"/>
                          </a:lnTo>
                          <a:lnTo>
                            <a:pt x="2078" y="264"/>
                          </a:lnTo>
                          <a:lnTo>
                            <a:pt x="2078" y="245"/>
                          </a:lnTo>
                          <a:lnTo>
                            <a:pt x="2078" y="277"/>
                          </a:lnTo>
                          <a:lnTo>
                            <a:pt x="2079" y="295"/>
                          </a:lnTo>
                          <a:lnTo>
                            <a:pt x="2079" y="166"/>
                          </a:lnTo>
                          <a:lnTo>
                            <a:pt x="2079" y="155"/>
                          </a:lnTo>
                          <a:lnTo>
                            <a:pt x="2080" y="218"/>
                          </a:lnTo>
                          <a:lnTo>
                            <a:pt x="2080" y="202"/>
                          </a:lnTo>
                          <a:lnTo>
                            <a:pt x="2080" y="265"/>
                          </a:lnTo>
                          <a:lnTo>
                            <a:pt x="2080" y="228"/>
                          </a:lnTo>
                          <a:lnTo>
                            <a:pt x="2081" y="226"/>
                          </a:lnTo>
                          <a:lnTo>
                            <a:pt x="2081" y="233"/>
                          </a:lnTo>
                          <a:lnTo>
                            <a:pt x="2081" y="233"/>
                          </a:lnTo>
                          <a:lnTo>
                            <a:pt x="2082" y="226"/>
                          </a:lnTo>
                          <a:lnTo>
                            <a:pt x="2082" y="181"/>
                          </a:lnTo>
                          <a:lnTo>
                            <a:pt x="2083" y="205"/>
                          </a:lnTo>
                          <a:lnTo>
                            <a:pt x="2083" y="201"/>
                          </a:lnTo>
                          <a:lnTo>
                            <a:pt x="2083" y="233"/>
                          </a:lnTo>
                          <a:lnTo>
                            <a:pt x="2083" y="226"/>
                          </a:lnTo>
                          <a:lnTo>
                            <a:pt x="2084" y="195"/>
                          </a:lnTo>
                          <a:lnTo>
                            <a:pt x="2084" y="258"/>
                          </a:lnTo>
                          <a:lnTo>
                            <a:pt x="2084" y="233"/>
                          </a:lnTo>
                          <a:lnTo>
                            <a:pt x="2084" y="275"/>
                          </a:lnTo>
                          <a:lnTo>
                            <a:pt x="2085" y="190"/>
                          </a:lnTo>
                          <a:lnTo>
                            <a:pt x="2085" y="167"/>
                          </a:lnTo>
                          <a:lnTo>
                            <a:pt x="2086" y="279"/>
                          </a:lnTo>
                          <a:lnTo>
                            <a:pt x="2086" y="200"/>
                          </a:lnTo>
                          <a:lnTo>
                            <a:pt x="2087" y="152"/>
                          </a:lnTo>
                          <a:lnTo>
                            <a:pt x="2087" y="241"/>
                          </a:lnTo>
                          <a:lnTo>
                            <a:pt x="2087" y="279"/>
                          </a:lnTo>
                          <a:lnTo>
                            <a:pt x="2087" y="182"/>
                          </a:lnTo>
                          <a:lnTo>
                            <a:pt x="2088" y="222"/>
                          </a:lnTo>
                          <a:lnTo>
                            <a:pt x="2088" y="254"/>
                          </a:lnTo>
                          <a:lnTo>
                            <a:pt x="2088" y="212"/>
                          </a:lnTo>
                          <a:lnTo>
                            <a:pt x="2088" y="197"/>
                          </a:lnTo>
                          <a:lnTo>
                            <a:pt x="2089" y="191"/>
                          </a:lnTo>
                          <a:lnTo>
                            <a:pt x="2089" y="236"/>
                          </a:lnTo>
                          <a:lnTo>
                            <a:pt x="2089" y="205"/>
                          </a:lnTo>
                          <a:lnTo>
                            <a:pt x="2090" y="185"/>
                          </a:lnTo>
                          <a:lnTo>
                            <a:pt x="2090" y="272"/>
                          </a:lnTo>
                          <a:lnTo>
                            <a:pt x="2090" y="219"/>
                          </a:lnTo>
                          <a:lnTo>
                            <a:pt x="2091" y="282"/>
                          </a:lnTo>
                          <a:lnTo>
                            <a:pt x="2091" y="239"/>
                          </a:lnTo>
                          <a:lnTo>
                            <a:pt x="2091" y="245"/>
                          </a:lnTo>
                          <a:lnTo>
                            <a:pt x="2091" y="215"/>
                          </a:lnTo>
                          <a:lnTo>
                            <a:pt x="2092" y="232"/>
                          </a:lnTo>
                          <a:lnTo>
                            <a:pt x="2092" y="246"/>
                          </a:lnTo>
                          <a:lnTo>
                            <a:pt x="2093" y="218"/>
                          </a:lnTo>
                          <a:lnTo>
                            <a:pt x="2093" y="254"/>
                          </a:lnTo>
                          <a:lnTo>
                            <a:pt x="2093" y="193"/>
                          </a:lnTo>
                          <a:lnTo>
                            <a:pt x="2094" y="227"/>
                          </a:lnTo>
                          <a:lnTo>
                            <a:pt x="2094" y="295"/>
                          </a:lnTo>
                          <a:lnTo>
                            <a:pt x="2094" y="252"/>
                          </a:lnTo>
                          <a:lnTo>
                            <a:pt x="2095" y="173"/>
                          </a:lnTo>
                          <a:lnTo>
                            <a:pt x="2095" y="322"/>
                          </a:lnTo>
                          <a:lnTo>
                            <a:pt x="2095" y="281"/>
                          </a:lnTo>
                          <a:lnTo>
                            <a:pt x="2096" y="291"/>
                          </a:lnTo>
                          <a:lnTo>
                            <a:pt x="2096" y="172"/>
                          </a:lnTo>
                          <a:lnTo>
                            <a:pt x="2097" y="211"/>
                          </a:lnTo>
                          <a:lnTo>
                            <a:pt x="2097" y="305"/>
                          </a:lnTo>
                          <a:lnTo>
                            <a:pt x="2097" y="338"/>
                          </a:lnTo>
                          <a:lnTo>
                            <a:pt x="2098" y="177"/>
                          </a:lnTo>
                          <a:lnTo>
                            <a:pt x="2098" y="263"/>
                          </a:lnTo>
                          <a:lnTo>
                            <a:pt x="2098" y="280"/>
                          </a:lnTo>
                          <a:lnTo>
                            <a:pt x="2098" y="271"/>
                          </a:lnTo>
                          <a:lnTo>
                            <a:pt x="2099" y="151"/>
                          </a:lnTo>
                          <a:lnTo>
                            <a:pt x="2099" y="268"/>
                          </a:lnTo>
                          <a:lnTo>
                            <a:pt x="2100" y="310"/>
                          </a:lnTo>
                          <a:lnTo>
                            <a:pt x="2100" y="179"/>
                          </a:lnTo>
                          <a:lnTo>
                            <a:pt x="2100" y="235"/>
                          </a:lnTo>
                          <a:lnTo>
                            <a:pt x="2101" y="271"/>
                          </a:lnTo>
                          <a:lnTo>
                            <a:pt x="2101" y="256"/>
                          </a:lnTo>
                          <a:lnTo>
                            <a:pt x="2101" y="344"/>
                          </a:lnTo>
                          <a:lnTo>
                            <a:pt x="2102" y="220"/>
                          </a:lnTo>
                          <a:lnTo>
                            <a:pt x="2102" y="184"/>
                          </a:lnTo>
                          <a:lnTo>
                            <a:pt x="2103" y="364"/>
                          </a:lnTo>
                          <a:lnTo>
                            <a:pt x="2103" y="236"/>
                          </a:lnTo>
                          <a:lnTo>
                            <a:pt x="2103" y="192"/>
                          </a:lnTo>
                          <a:lnTo>
                            <a:pt x="2104" y="267"/>
                          </a:lnTo>
                          <a:lnTo>
                            <a:pt x="2104" y="390"/>
                          </a:lnTo>
                          <a:lnTo>
                            <a:pt x="2104" y="168"/>
                          </a:lnTo>
                          <a:lnTo>
                            <a:pt x="2104" y="338"/>
                          </a:lnTo>
                          <a:lnTo>
                            <a:pt x="2105" y="245"/>
                          </a:lnTo>
                          <a:lnTo>
                            <a:pt x="2105" y="316"/>
                          </a:lnTo>
                          <a:lnTo>
                            <a:pt x="2105" y="294"/>
                          </a:lnTo>
                          <a:lnTo>
                            <a:pt x="2106" y="259"/>
                          </a:lnTo>
                          <a:lnTo>
                            <a:pt x="2106" y="310"/>
                          </a:lnTo>
                          <a:lnTo>
                            <a:pt x="2106" y="315"/>
                          </a:lnTo>
                          <a:lnTo>
                            <a:pt x="2107" y="195"/>
                          </a:lnTo>
                          <a:lnTo>
                            <a:pt x="2107" y="223"/>
                          </a:lnTo>
                          <a:lnTo>
                            <a:pt x="2107" y="319"/>
                          </a:lnTo>
                          <a:lnTo>
                            <a:pt x="2108" y="306"/>
                          </a:lnTo>
                          <a:lnTo>
                            <a:pt x="2108" y="315"/>
                          </a:lnTo>
                          <a:lnTo>
                            <a:pt x="2108" y="189"/>
                          </a:lnTo>
                          <a:lnTo>
                            <a:pt x="2108" y="284"/>
                          </a:lnTo>
                          <a:lnTo>
                            <a:pt x="2109" y="254"/>
                          </a:lnTo>
                          <a:lnTo>
                            <a:pt x="2109" y="350"/>
                          </a:lnTo>
                          <a:lnTo>
                            <a:pt x="2110" y="368"/>
                          </a:lnTo>
                          <a:lnTo>
                            <a:pt x="2110" y="246"/>
                          </a:lnTo>
                          <a:lnTo>
                            <a:pt x="2110" y="248"/>
                          </a:lnTo>
                          <a:lnTo>
                            <a:pt x="2111" y="200"/>
                          </a:lnTo>
                          <a:lnTo>
                            <a:pt x="2111" y="312"/>
                          </a:lnTo>
                          <a:lnTo>
                            <a:pt x="2111" y="323"/>
                          </a:lnTo>
                          <a:lnTo>
                            <a:pt x="2112" y="340"/>
                          </a:lnTo>
                          <a:lnTo>
                            <a:pt x="2112" y="220"/>
                          </a:lnTo>
                          <a:lnTo>
                            <a:pt x="2112" y="232"/>
                          </a:lnTo>
                          <a:lnTo>
                            <a:pt x="2112" y="231"/>
                          </a:lnTo>
                          <a:lnTo>
                            <a:pt x="2113" y="361"/>
                          </a:lnTo>
                          <a:lnTo>
                            <a:pt x="2113" y="360"/>
                          </a:lnTo>
                          <a:lnTo>
                            <a:pt x="2113" y="231"/>
                          </a:lnTo>
                          <a:lnTo>
                            <a:pt x="2114" y="280"/>
                          </a:lnTo>
                          <a:lnTo>
                            <a:pt x="2114" y="180"/>
                          </a:lnTo>
                          <a:lnTo>
                            <a:pt x="2115" y="247"/>
                          </a:lnTo>
                          <a:lnTo>
                            <a:pt x="2115" y="253"/>
                          </a:lnTo>
                          <a:lnTo>
                            <a:pt x="2115" y="263"/>
                          </a:lnTo>
                          <a:lnTo>
                            <a:pt x="2115" y="249"/>
                          </a:lnTo>
                          <a:lnTo>
                            <a:pt x="2116" y="283"/>
                          </a:lnTo>
                          <a:lnTo>
                            <a:pt x="2116" y="223"/>
                          </a:lnTo>
                          <a:lnTo>
                            <a:pt x="2117" y="241"/>
                          </a:lnTo>
                          <a:lnTo>
                            <a:pt x="2117" y="340"/>
                          </a:lnTo>
                          <a:lnTo>
                            <a:pt x="2117" y="255"/>
                          </a:lnTo>
                          <a:lnTo>
                            <a:pt x="2117" y="228"/>
                          </a:lnTo>
                          <a:lnTo>
                            <a:pt x="2118" y="250"/>
                          </a:lnTo>
                          <a:lnTo>
                            <a:pt x="2118" y="199"/>
                          </a:lnTo>
                          <a:lnTo>
                            <a:pt x="2118" y="279"/>
                          </a:lnTo>
                          <a:lnTo>
                            <a:pt x="2119" y="327"/>
                          </a:lnTo>
                          <a:lnTo>
                            <a:pt x="2119" y="321"/>
                          </a:lnTo>
                          <a:lnTo>
                            <a:pt x="2119" y="361"/>
                          </a:lnTo>
                          <a:lnTo>
                            <a:pt x="2120" y="287"/>
                          </a:lnTo>
                          <a:lnTo>
                            <a:pt x="2120" y="313"/>
                          </a:lnTo>
                          <a:lnTo>
                            <a:pt x="2120" y="290"/>
                          </a:lnTo>
                          <a:lnTo>
                            <a:pt x="2120" y="309"/>
                          </a:lnTo>
                          <a:lnTo>
                            <a:pt x="2121" y="277"/>
                          </a:lnTo>
                          <a:lnTo>
                            <a:pt x="2121" y="300"/>
                          </a:lnTo>
                          <a:lnTo>
                            <a:pt x="2121" y="198"/>
                          </a:lnTo>
                          <a:lnTo>
                            <a:pt x="2122" y="211"/>
                          </a:lnTo>
                          <a:lnTo>
                            <a:pt x="2122" y="333"/>
                          </a:lnTo>
                          <a:lnTo>
                            <a:pt x="2122" y="256"/>
                          </a:lnTo>
                          <a:lnTo>
                            <a:pt x="2122" y="254"/>
                          </a:lnTo>
                          <a:lnTo>
                            <a:pt x="2123" y="218"/>
                          </a:lnTo>
                          <a:lnTo>
                            <a:pt x="2123" y="243"/>
                          </a:lnTo>
                          <a:lnTo>
                            <a:pt x="2123" y="321"/>
                          </a:lnTo>
                          <a:lnTo>
                            <a:pt x="2124" y="236"/>
                          </a:lnTo>
                          <a:lnTo>
                            <a:pt x="2124" y="283"/>
                          </a:lnTo>
                          <a:lnTo>
                            <a:pt x="2125" y="209"/>
                          </a:lnTo>
                          <a:lnTo>
                            <a:pt x="2125" y="347"/>
                          </a:lnTo>
                          <a:lnTo>
                            <a:pt x="2126" y="244"/>
                          </a:lnTo>
                          <a:lnTo>
                            <a:pt x="2126" y="221"/>
                          </a:lnTo>
                          <a:lnTo>
                            <a:pt x="2126" y="301"/>
                          </a:lnTo>
                          <a:lnTo>
                            <a:pt x="2127" y="265"/>
                          </a:lnTo>
                          <a:lnTo>
                            <a:pt x="2127" y="347"/>
                          </a:lnTo>
                          <a:lnTo>
                            <a:pt x="2127" y="280"/>
                          </a:lnTo>
                          <a:lnTo>
                            <a:pt x="2128" y="284"/>
                          </a:lnTo>
                          <a:lnTo>
                            <a:pt x="2128" y="245"/>
                          </a:lnTo>
                          <a:lnTo>
                            <a:pt x="2128" y="292"/>
                          </a:lnTo>
                          <a:lnTo>
                            <a:pt x="2129" y="373"/>
                          </a:lnTo>
                          <a:lnTo>
                            <a:pt x="2129" y="279"/>
                          </a:lnTo>
                          <a:lnTo>
                            <a:pt x="2129" y="268"/>
                          </a:lnTo>
                          <a:lnTo>
                            <a:pt x="2129" y="259"/>
                          </a:lnTo>
                          <a:lnTo>
                            <a:pt x="2130" y="300"/>
                          </a:lnTo>
                          <a:lnTo>
                            <a:pt x="2130" y="281"/>
                          </a:lnTo>
                          <a:lnTo>
                            <a:pt x="2130" y="354"/>
                          </a:lnTo>
                          <a:lnTo>
                            <a:pt x="2131" y="283"/>
                          </a:lnTo>
                          <a:lnTo>
                            <a:pt x="2131" y="280"/>
                          </a:lnTo>
                          <a:lnTo>
                            <a:pt x="2131" y="352"/>
                          </a:lnTo>
                          <a:lnTo>
                            <a:pt x="2132" y="335"/>
                          </a:lnTo>
                          <a:lnTo>
                            <a:pt x="2132" y="288"/>
                          </a:lnTo>
                          <a:lnTo>
                            <a:pt x="2132" y="343"/>
                          </a:lnTo>
                          <a:lnTo>
                            <a:pt x="2132" y="264"/>
                          </a:lnTo>
                          <a:lnTo>
                            <a:pt x="2133" y="229"/>
                          </a:lnTo>
                          <a:lnTo>
                            <a:pt x="2133" y="299"/>
                          </a:lnTo>
                          <a:lnTo>
                            <a:pt x="2133" y="237"/>
                          </a:lnTo>
                          <a:lnTo>
                            <a:pt x="2133" y="311"/>
                          </a:lnTo>
                          <a:lnTo>
                            <a:pt x="2134" y="373"/>
                          </a:lnTo>
                          <a:lnTo>
                            <a:pt x="2134" y="262"/>
                          </a:lnTo>
                          <a:lnTo>
                            <a:pt x="2134" y="327"/>
                          </a:lnTo>
                          <a:lnTo>
                            <a:pt x="2135" y="291"/>
                          </a:lnTo>
                          <a:lnTo>
                            <a:pt x="2135" y="249"/>
                          </a:lnTo>
                          <a:lnTo>
                            <a:pt x="2136" y="224"/>
                          </a:lnTo>
                          <a:lnTo>
                            <a:pt x="2136" y="279"/>
                          </a:lnTo>
                          <a:lnTo>
                            <a:pt x="2136" y="340"/>
                          </a:lnTo>
                          <a:lnTo>
                            <a:pt x="2136" y="217"/>
                          </a:lnTo>
                          <a:lnTo>
                            <a:pt x="2137" y="311"/>
                          </a:lnTo>
                          <a:lnTo>
                            <a:pt x="2137" y="280"/>
                          </a:lnTo>
                          <a:lnTo>
                            <a:pt x="2137" y="392"/>
                          </a:lnTo>
                          <a:lnTo>
                            <a:pt x="2137" y="215"/>
                          </a:lnTo>
                          <a:lnTo>
                            <a:pt x="2137" y="279"/>
                          </a:lnTo>
                          <a:lnTo>
                            <a:pt x="2138" y="292"/>
                          </a:lnTo>
                          <a:lnTo>
                            <a:pt x="2138" y="250"/>
                          </a:lnTo>
                          <a:lnTo>
                            <a:pt x="2138" y="281"/>
                          </a:lnTo>
                          <a:lnTo>
                            <a:pt x="2139" y="302"/>
                          </a:lnTo>
                          <a:lnTo>
                            <a:pt x="2139" y="360"/>
                          </a:lnTo>
                          <a:lnTo>
                            <a:pt x="2139" y="322"/>
                          </a:lnTo>
                          <a:lnTo>
                            <a:pt x="2140" y="363"/>
                          </a:lnTo>
                          <a:lnTo>
                            <a:pt x="2140" y="233"/>
                          </a:lnTo>
                          <a:lnTo>
                            <a:pt x="2140" y="237"/>
                          </a:lnTo>
                          <a:lnTo>
                            <a:pt x="2141" y="232"/>
                          </a:lnTo>
                          <a:lnTo>
                            <a:pt x="2141" y="299"/>
                          </a:lnTo>
                          <a:lnTo>
                            <a:pt x="2141" y="255"/>
                          </a:lnTo>
                          <a:lnTo>
                            <a:pt x="2141" y="333"/>
                          </a:lnTo>
                          <a:lnTo>
                            <a:pt x="2142" y="327"/>
                          </a:lnTo>
                          <a:lnTo>
                            <a:pt x="2142" y="306"/>
                          </a:lnTo>
                          <a:lnTo>
                            <a:pt x="2142" y="355"/>
                          </a:lnTo>
                          <a:lnTo>
                            <a:pt x="2143" y="250"/>
                          </a:lnTo>
                          <a:lnTo>
                            <a:pt x="2143" y="334"/>
                          </a:lnTo>
                          <a:lnTo>
                            <a:pt x="2143" y="266"/>
                          </a:lnTo>
                          <a:lnTo>
                            <a:pt x="2143" y="368"/>
                          </a:lnTo>
                          <a:lnTo>
                            <a:pt x="2144" y="356"/>
                          </a:lnTo>
                          <a:lnTo>
                            <a:pt x="2144" y="243"/>
                          </a:lnTo>
                          <a:lnTo>
                            <a:pt x="2144" y="247"/>
                          </a:lnTo>
                          <a:lnTo>
                            <a:pt x="2145" y="380"/>
                          </a:lnTo>
                          <a:lnTo>
                            <a:pt x="2145" y="400"/>
                          </a:lnTo>
                          <a:lnTo>
                            <a:pt x="2146" y="228"/>
                          </a:lnTo>
                          <a:lnTo>
                            <a:pt x="2146" y="260"/>
                          </a:lnTo>
                          <a:lnTo>
                            <a:pt x="2146" y="409"/>
                          </a:lnTo>
                          <a:lnTo>
                            <a:pt x="2147" y="307"/>
                          </a:lnTo>
                          <a:lnTo>
                            <a:pt x="2147" y="299"/>
                          </a:lnTo>
                          <a:lnTo>
                            <a:pt x="2147" y="276"/>
                          </a:lnTo>
                          <a:lnTo>
                            <a:pt x="2148" y="291"/>
                          </a:lnTo>
                          <a:lnTo>
                            <a:pt x="2148" y="375"/>
                          </a:lnTo>
                          <a:lnTo>
                            <a:pt x="2149" y="280"/>
                          </a:lnTo>
                          <a:lnTo>
                            <a:pt x="2149" y="256"/>
                          </a:lnTo>
                          <a:lnTo>
                            <a:pt x="2149" y="367"/>
                          </a:lnTo>
                          <a:lnTo>
                            <a:pt x="2149" y="364"/>
                          </a:lnTo>
                          <a:lnTo>
                            <a:pt x="2150" y="297"/>
                          </a:lnTo>
                          <a:lnTo>
                            <a:pt x="2150" y="359"/>
                          </a:lnTo>
                          <a:lnTo>
                            <a:pt x="2150" y="349"/>
                          </a:lnTo>
                          <a:lnTo>
                            <a:pt x="2150" y="242"/>
                          </a:lnTo>
                          <a:lnTo>
                            <a:pt x="2151" y="286"/>
                          </a:lnTo>
                          <a:lnTo>
                            <a:pt x="2151" y="275"/>
                          </a:lnTo>
                          <a:lnTo>
                            <a:pt x="2151" y="308"/>
                          </a:lnTo>
                          <a:lnTo>
                            <a:pt x="2152" y="345"/>
                          </a:lnTo>
                          <a:lnTo>
                            <a:pt x="2152" y="293"/>
                          </a:lnTo>
                          <a:lnTo>
                            <a:pt x="2152" y="282"/>
                          </a:lnTo>
                          <a:lnTo>
                            <a:pt x="2153" y="249"/>
                          </a:lnTo>
                          <a:lnTo>
                            <a:pt x="2153" y="305"/>
                          </a:lnTo>
                          <a:lnTo>
                            <a:pt x="2153" y="318"/>
                          </a:lnTo>
                          <a:lnTo>
                            <a:pt x="2153" y="364"/>
                          </a:lnTo>
                          <a:lnTo>
                            <a:pt x="2154" y="357"/>
                          </a:lnTo>
                          <a:lnTo>
                            <a:pt x="2154" y="228"/>
                          </a:lnTo>
                          <a:lnTo>
                            <a:pt x="2155" y="217"/>
                          </a:lnTo>
                          <a:lnTo>
                            <a:pt x="2155" y="354"/>
                          </a:lnTo>
                          <a:lnTo>
                            <a:pt x="2156" y="263"/>
                          </a:lnTo>
                          <a:lnTo>
                            <a:pt x="2156" y="405"/>
                          </a:lnTo>
                          <a:lnTo>
                            <a:pt x="2156" y="257"/>
                          </a:lnTo>
                          <a:lnTo>
                            <a:pt x="2157" y="251"/>
                          </a:lnTo>
                          <a:lnTo>
                            <a:pt x="2157" y="239"/>
                          </a:lnTo>
                          <a:lnTo>
                            <a:pt x="2157" y="263"/>
                          </a:lnTo>
                          <a:lnTo>
                            <a:pt x="2157" y="315"/>
                          </a:lnTo>
                          <a:lnTo>
                            <a:pt x="2157" y="397"/>
                          </a:lnTo>
                          <a:lnTo>
                            <a:pt x="2158" y="289"/>
                          </a:lnTo>
                          <a:lnTo>
                            <a:pt x="2158" y="311"/>
                          </a:lnTo>
                          <a:lnTo>
                            <a:pt x="2158" y="314"/>
                          </a:lnTo>
                          <a:lnTo>
                            <a:pt x="2159" y="264"/>
                          </a:lnTo>
                          <a:lnTo>
                            <a:pt x="2159" y="243"/>
                          </a:lnTo>
                          <a:lnTo>
                            <a:pt x="2160" y="334"/>
                          </a:lnTo>
                          <a:lnTo>
                            <a:pt x="2160" y="256"/>
                          </a:lnTo>
                          <a:lnTo>
                            <a:pt x="2160" y="347"/>
                          </a:lnTo>
                          <a:lnTo>
                            <a:pt x="2161" y="408"/>
                          </a:lnTo>
                          <a:lnTo>
                            <a:pt x="2161" y="248"/>
                          </a:lnTo>
                          <a:lnTo>
                            <a:pt x="2161" y="256"/>
                          </a:lnTo>
                          <a:lnTo>
                            <a:pt x="2161" y="223"/>
                          </a:lnTo>
                          <a:lnTo>
                            <a:pt x="2162" y="258"/>
                          </a:lnTo>
                          <a:lnTo>
                            <a:pt x="2162" y="244"/>
                          </a:lnTo>
                          <a:lnTo>
                            <a:pt x="2162" y="212"/>
                          </a:lnTo>
                          <a:lnTo>
                            <a:pt x="2163" y="301"/>
                          </a:lnTo>
                          <a:lnTo>
                            <a:pt x="2163" y="314"/>
                          </a:lnTo>
                          <a:lnTo>
                            <a:pt x="2164" y="373"/>
                          </a:lnTo>
                          <a:lnTo>
                            <a:pt x="2164" y="227"/>
                          </a:lnTo>
                          <a:lnTo>
                            <a:pt x="2164" y="374"/>
                          </a:lnTo>
                          <a:lnTo>
                            <a:pt x="2164" y="266"/>
                          </a:lnTo>
                          <a:lnTo>
                            <a:pt x="2165" y="266"/>
                          </a:lnTo>
                          <a:lnTo>
                            <a:pt x="2165" y="194"/>
                          </a:lnTo>
                          <a:lnTo>
                            <a:pt x="2165" y="282"/>
                          </a:lnTo>
                          <a:lnTo>
                            <a:pt x="2165" y="278"/>
                          </a:lnTo>
                          <a:lnTo>
                            <a:pt x="2165" y="230"/>
                          </a:lnTo>
                          <a:lnTo>
                            <a:pt x="2166" y="346"/>
                          </a:lnTo>
                          <a:lnTo>
                            <a:pt x="2166" y="281"/>
                          </a:lnTo>
                          <a:lnTo>
                            <a:pt x="2167" y="315"/>
                          </a:lnTo>
                          <a:lnTo>
                            <a:pt x="2167" y="373"/>
                          </a:lnTo>
                          <a:lnTo>
                            <a:pt x="2167" y="290"/>
                          </a:lnTo>
                          <a:lnTo>
                            <a:pt x="2167" y="208"/>
                          </a:lnTo>
                          <a:lnTo>
                            <a:pt x="2168" y="203"/>
                          </a:lnTo>
                          <a:lnTo>
                            <a:pt x="2168" y="327"/>
                          </a:lnTo>
                          <a:lnTo>
                            <a:pt x="2168" y="279"/>
                          </a:lnTo>
                          <a:lnTo>
                            <a:pt x="2169" y="278"/>
                          </a:lnTo>
                          <a:lnTo>
                            <a:pt x="2169" y="359"/>
                          </a:lnTo>
                          <a:lnTo>
                            <a:pt x="2169" y="337"/>
                          </a:lnTo>
                          <a:lnTo>
                            <a:pt x="2169" y="315"/>
                          </a:lnTo>
                          <a:lnTo>
                            <a:pt x="2170" y="343"/>
                          </a:lnTo>
                          <a:lnTo>
                            <a:pt x="2170" y="386"/>
                          </a:lnTo>
                          <a:lnTo>
                            <a:pt x="2170" y="408"/>
                          </a:lnTo>
                          <a:lnTo>
                            <a:pt x="2170" y="267"/>
                          </a:lnTo>
                          <a:lnTo>
                            <a:pt x="2171" y="287"/>
                          </a:lnTo>
                          <a:lnTo>
                            <a:pt x="2171" y="196"/>
                          </a:lnTo>
                          <a:lnTo>
                            <a:pt x="2171" y="321"/>
                          </a:lnTo>
                          <a:lnTo>
                            <a:pt x="2171" y="272"/>
                          </a:lnTo>
                          <a:lnTo>
                            <a:pt x="2172" y="428"/>
                          </a:lnTo>
                          <a:lnTo>
                            <a:pt x="2172" y="318"/>
                          </a:lnTo>
                          <a:lnTo>
                            <a:pt x="2172" y="425"/>
                          </a:lnTo>
                          <a:lnTo>
                            <a:pt x="2172" y="266"/>
                          </a:lnTo>
                          <a:lnTo>
                            <a:pt x="2173" y="164"/>
                          </a:lnTo>
                          <a:lnTo>
                            <a:pt x="2173" y="414"/>
                          </a:lnTo>
                          <a:lnTo>
                            <a:pt x="2173" y="359"/>
                          </a:lnTo>
                          <a:lnTo>
                            <a:pt x="2174" y="373"/>
                          </a:lnTo>
                          <a:lnTo>
                            <a:pt x="2174" y="235"/>
                          </a:lnTo>
                          <a:lnTo>
                            <a:pt x="2174" y="276"/>
                          </a:lnTo>
                          <a:lnTo>
                            <a:pt x="2174" y="396"/>
                          </a:lnTo>
                          <a:lnTo>
                            <a:pt x="2175" y="304"/>
                          </a:lnTo>
                          <a:lnTo>
                            <a:pt x="2175" y="338"/>
                          </a:lnTo>
                          <a:lnTo>
                            <a:pt x="2176" y="427"/>
                          </a:lnTo>
                          <a:lnTo>
                            <a:pt x="2176" y="240"/>
                          </a:lnTo>
                          <a:lnTo>
                            <a:pt x="2177" y="377"/>
                          </a:lnTo>
                          <a:lnTo>
                            <a:pt x="2177" y="262"/>
                          </a:lnTo>
                          <a:lnTo>
                            <a:pt x="2177" y="224"/>
                          </a:lnTo>
                          <a:lnTo>
                            <a:pt x="2177" y="392"/>
                          </a:lnTo>
                          <a:lnTo>
                            <a:pt x="2177" y="279"/>
                          </a:lnTo>
                          <a:lnTo>
                            <a:pt x="2178" y="300"/>
                          </a:lnTo>
                          <a:lnTo>
                            <a:pt x="2178" y="213"/>
                          </a:lnTo>
                          <a:lnTo>
                            <a:pt x="2178" y="376"/>
                          </a:lnTo>
                          <a:lnTo>
                            <a:pt x="2178" y="421"/>
                          </a:lnTo>
                          <a:lnTo>
                            <a:pt x="2179" y="257"/>
                          </a:lnTo>
                          <a:lnTo>
                            <a:pt x="2179" y="349"/>
                          </a:lnTo>
                          <a:lnTo>
                            <a:pt x="2179" y="403"/>
                          </a:lnTo>
                          <a:lnTo>
                            <a:pt x="2180" y="276"/>
                          </a:lnTo>
                          <a:lnTo>
                            <a:pt x="2180" y="306"/>
                          </a:lnTo>
                          <a:lnTo>
                            <a:pt x="2181" y="522"/>
                          </a:lnTo>
                          <a:lnTo>
                            <a:pt x="2181" y="356"/>
                          </a:lnTo>
                          <a:lnTo>
                            <a:pt x="2181" y="277"/>
                          </a:lnTo>
                          <a:lnTo>
                            <a:pt x="2181" y="264"/>
                          </a:lnTo>
                          <a:lnTo>
                            <a:pt x="2181" y="291"/>
                          </a:lnTo>
                          <a:lnTo>
                            <a:pt x="2182" y="351"/>
                          </a:lnTo>
                          <a:lnTo>
                            <a:pt x="2182" y="468"/>
                          </a:lnTo>
                          <a:lnTo>
                            <a:pt x="2182" y="302"/>
                          </a:lnTo>
                          <a:lnTo>
                            <a:pt x="2183" y="279"/>
                          </a:lnTo>
                          <a:lnTo>
                            <a:pt x="2183" y="356"/>
                          </a:lnTo>
                          <a:lnTo>
                            <a:pt x="2184" y="306"/>
                          </a:lnTo>
                          <a:lnTo>
                            <a:pt x="2184" y="405"/>
                          </a:lnTo>
                          <a:lnTo>
                            <a:pt x="2184" y="233"/>
                          </a:lnTo>
                          <a:lnTo>
                            <a:pt x="2184" y="308"/>
                          </a:lnTo>
                          <a:lnTo>
                            <a:pt x="2185" y="514"/>
                          </a:lnTo>
                          <a:lnTo>
                            <a:pt x="2185" y="239"/>
                          </a:lnTo>
                          <a:lnTo>
                            <a:pt x="2185" y="242"/>
                          </a:lnTo>
                          <a:lnTo>
                            <a:pt x="2186" y="187"/>
                          </a:lnTo>
                          <a:lnTo>
                            <a:pt x="2186" y="271"/>
                          </a:lnTo>
                          <a:lnTo>
                            <a:pt x="2186" y="280"/>
                          </a:lnTo>
                          <a:lnTo>
                            <a:pt x="2186" y="550"/>
                          </a:lnTo>
                          <a:lnTo>
                            <a:pt x="2187" y="516"/>
                          </a:lnTo>
                          <a:lnTo>
                            <a:pt x="2187" y="270"/>
                          </a:lnTo>
                          <a:lnTo>
                            <a:pt x="2188" y="287"/>
                          </a:lnTo>
                          <a:lnTo>
                            <a:pt x="2188" y="269"/>
                          </a:lnTo>
                          <a:lnTo>
                            <a:pt x="2188" y="210"/>
                          </a:lnTo>
                          <a:lnTo>
                            <a:pt x="2188" y="313"/>
                          </a:lnTo>
                          <a:lnTo>
                            <a:pt x="2189" y="351"/>
                          </a:lnTo>
                          <a:lnTo>
                            <a:pt x="2189" y="529"/>
                          </a:lnTo>
                          <a:lnTo>
                            <a:pt x="2189" y="228"/>
                          </a:lnTo>
                          <a:lnTo>
                            <a:pt x="2190" y="268"/>
                          </a:lnTo>
                          <a:lnTo>
                            <a:pt x="2190" y="76"/>
                          </a:lnTo>
                          <a:lnTo>
                            <a:pt x="2190" y="295"/>
                          </a:lnTo>
                          <a:lnTo>
                            <a:pt x="2191" y="733"/>
                          </a:lnTo>
                          <a:lnTo>
                            <a:pt x="2191" y="402"/>
                          </a:lnTo>
                          <a:lnTo>
                            <a:pt x="2191" y="289"/>
                          </a:lnTo>
                          <a:lnTo>
                            <a:pt x="2192" y="195"/>
                          </a:lnTo>
                          <a:lnTo>
                            <a:pt x="2192" y="514"/>
                          </a:lnTo>
                          <a:lnTo>
                            <a:pt x="2192" y="570"/>
                          </a:lnTo>
                          <a:lnTo>
                            <a:pt x="2193" y="274"/>
                          </a:lnTo>
                          <a:lnTo>
                            <a:pt x="2193" y="235"/>
                          </a:lnTo>
                          <a:lnTo>
                            <a:pt x="2193" y="230"/>
                          </a:lnTo>
                          <a:lnTo>
                            <a:pt x="2193" y="290"/>
                          </a:lnTo>
                          <a:lnTo>
                            <a:pt x="2194" y="301"/>
                          </a:lnTo>
                          <a:lnTo>
                            <a:pt x="2194" y="492"/>
                          </a:lnTo>
                          <a:lnTo>
                            <a:pt x="2194" y="301"/>
                          </a:lnTo>
                          <a:lnTo>
                            <a:pt x="2195" y="260"/>
                          </a:lnTo>
                          <a:lnTo>
                            <a:pt x="2195" y="305"/>
                          </a:lnTo>
                          <a:lnTo>
                            <a:pt x="2195" y="221"/>
                          </a:lnTo>
                          <a:lnTo>
                            <a:pt x="2196" y="544"/>
                          </a:lnTo>
                          <a:lnTo>
                            <a:pt x="2196" y="308"/>
                          </a:lnTo>
                          <a:lnTo>
                            <a:pt x="2196" y="186"/>
                          </a:lnTo>
                          <a:lnTo>
                            <a:pt x="2197" y="198"/>
                          </a:lnTo>
                          <a:lnTo>
                            <a:pt x="2197" y="391"/>
                          </a:lnTo>
                          <a:lnTo>
                            <a:pt x="2197" y="370"/>
                          </a:lnTo>
                          <a:lnTo>
                            <a:pt x="2198" y="449"/>
                          </a:lnTo>
                          <a:lnTo>
                            <a:pt x="2198" y="323"/>
                          </a:lnTo>
                          <a:lnTo>
                            <a:pt x="2198" y="120"/>
                          </a:lnTo>
                          <a:lnTo>
                            <a:pt x="2199" y="343"/>
                          </a:lnTo>
                          <a:lnTo>
                            <a:pt x="2199" y="382"/>
                          </a:lnTo>
                          <a:lnTo>
                            <a:pt x="2199" y="636"/>
                          </a:lnTo>
                          <a:lnTo>
                            <a:pt x="2199" y="253"/>
                          </a:lnTo>
                          <a:lnTo>
                            <a:pt x="2200" y="195"/>
                          </a:lnTo>
                          <a:lnTo>
                            <a:pt x="2200" y="122"/>
                          </a:lnTo>
                          <a:lnTo>
                            <a:pt x="2200" y="353"/>
                          </a:lnTo>
                          <a:lnTo>
                            <a:pt x="2200" y="214"/>
                          </a:lnTo>
                          <a:lnTo>
                            <a:pt x="2201" y="382"/>
                          </a:lnTo>
                          <a:lnTo>
                            <a:pt x="2201" y="291"/>
                          </a:lnTo>
                          <a:lnTo>
                            <a:pt x="2202" y="342"/>
                          </a:lnTo>
                          <a:lnTo>
                            <a:pt x="2202" y="576"/>
                          </a:lnTo>
                          <a:lnTo>
                            <a:pt x="2202" y="226"/>
                          </a:lnTo>
                          <a:lnTo>
                            <a:pt x="2202" y="264"/>
                          </a:lnTo>
                          <a:lnTo>
                            <a:pt x="2203" y="196"/>
                          </a:lnTo>
                          <a:lnTo>
                            <a:pt x="2203" y="435"/>
                          </a:lnTo>
                          <a:lnTo>
                            <a:pt x="2203" y="665"/>
                          </a:lnTo>
                          <a:lnTo>
                            <a:pt x="2204" y="124"/>
                          </a:lnTo>
                          <a:lnTo>
                            <a:pt x="2204" y="273"/>
                          </a:lnTo>
                          <a:lnTo>
                            <a:pt x="2204" y="200"/>
                          </a:lnTo>
                          <a:lnTo>
                            <a:pt x="2205" y="218"/>
                          </a:lnTo>
                          <a:lnTo>
                            <a:pt x="2205" y="319"/>
                          </a:lnTo>
                          <a:lnTo>
                            <a:pt x="2205" y="352"/>
                          </a:lnTo>
                          <a:lnTo>
                            <a:pt x="2205" y="312"/>
                          </a:lnTo>
                          <a:lnTo>
                            <a:pt x="2206" y="420"/>
                          </a:lnTo>
                          <a:lnTo>
                            <a:pt x="2206" y="424"/>
                          </a:lnTo>
                          <a:lnTo>
                            <a:pt x="2206" y="317"/>
                          </a:lnTo>
                          <a:lnTo>
                            <a:pt x="2206" y="245"/>
                          </a:lnTo>
                          <a:lnTo>
                            <a:pt x="2207" y="201"/>
                          </a:lnTo>
                          <a:lnTo>
                            <a:pt x="2207" y="301"/>
                          </a:lnTo>
                          <a:lnTo>
                            <a:pt x="2207" y="577"/>
                          </a:lnTo>
                          <a:lnTo>
                            <a:pt x="2207" y="347"/>
                          </a:lnTo>
                          <a:lnTo>
                            <a:pt x="2208" y="348"/>
                          </a:lnTo>
                          <a:lnTo>
                            <a:pt x="2208" y="206"/>
                          </a:lnTo>
                          <a:lnTo>
                            <a:pt x="2209" y="310"/>
                          </a:lnTo>
                          <a:lnTo>
                            <a:pt x="2209" y="297"/>
                          </a:lnTo>
                          <a:lnTo>
                            <a:pt x="2210" y="352"/>
                          </a:lnTo>
                          <a:lnTo>
                            <a:pt x="2210" y="356"/>
                          </a:lnTo>
                          <a:lnTo>
                            <a:pt x="2210" y="439"/>
                          </a:lnTo>
                          <a:lnTo>
                            <a:pt x="2210" y="273"/>
                          </a:lnTo>
                          <a:lnTo>
                            <a:pt x="2211" y="262"/>
                          </a:lnTo>
                          <a:lnTo>
                            <a:pt x="2211" y="237"/>
                          </a:lnTo>
                          <a:lnTo>
                            <a:pt x="2211" y="323"/>
                          </a:lnTo>
                          <a:lnTo>
                            <a:pt x="2212" y="239"/>
                          </a:lnTo>
                          <a:lnTo>
                            <a:pt x="2212" y="355"/>
                          </a:lnTo>
                          <a:lnTo>
                            <a:pt x="2212" y="353"/>
                          </a:lnTo>
                          <a:lnTo>
                            <a:pt x="2213" y="298"/>
                          </a:lnTo>
                          <a:lnTo>
                            <a:pt x="2213" y="315"/>
                          </a:lnTo>
                          <a:lnTo>
                            <a:pt x="2213" y="301"/>
                          </a:lnTo>
                          <a:lnTo>
                            <a:pt x="2214" y="355"/>
                          </a:lnTo>
                          <a:lnTo>
                            <a:pt x="2214" y="297"/>
                          </a:lnTo>
                          <a:lnTo>
                            <a:pt x="2214" y="227"/>
                          </a:lnTo>
                          <a:lnTo>
                            <a:pt x="2214" y="239"/>
                          </a:lnTo>
                          <a:lnTo>
                            <a:pt x="2214" y="222"/>
                          </a:lnTo>
                          <a:lnTo>
                            <a:pt x="2215" y="223"/>
                          </a:lnTo>
                          <a:lnTo>
                            <a:pt x="2215" y="285"/>
                          </a:lnTo>
                          <a:lnTo>
                            <a:pt x="2216" y="198"/>
                          </a:lnTo>
                          <a:lnTo>
                            <a:pt x="2216" y="285"/>
                          </a:lnTo>
                          <a:lnTo>
                            <a:pt x="2216" y="306"/>
                          </a:lnTo>
                          <a:lnTo>
                            <a:pt x="2216" y="271"/>
                          </a:lnTo>
                          <a:lnTo>
                            <a:pt x="2217" y="221"/>
                          </a:lnTo>
                          <a:lnTo>
                            <a:pt x="2217" y="257"/>
                          </a:lnTo>
                          <a:lnTo>
                            <a:pt x="2217" y="246"/>
                          </a:lnTo>
                          <a:lnTo>
                            <a:pt x="2217" y="239"/>
                          </a:lnTo>
                          <a:lnTo>
                            <a:pt x="2218" y="205"/>
                          </a:lnTo>
                          <a:lnTo>
                            <a:pt x="2218" y="276"/>
                          </a:lnTo>
                          <a:lnTo>
                            <a:pt x="2218" y="248"/>
                          </a:lnTo>
                          <a:lnTo>
                            <a:pt x="2218" y="222"/>
                          </a:lnTo>
                          <a:lnTo>
                            <a:pt x="2219" y="231"/>
                          </a:lnTo>
                          <a:lnTo>
                            <a:pt x="2219" y="224"/>
                          </a:lnTo>
                          <a:lnTo>
                            <a:pt x="2220" y="263"/>
                          </a:lnTo>
                          <a:lnTo>
                            <a:pt x="2220" y="246"/>
                          </a:lnTo>
                          <a:lnTo>
                            <a:pt x="2220" y="284"/>
                          </a:lnTo>
                          <a:lnTo>
                            <a:pt x="2221" y="211"/>
                          </a:lnTo>
                          <a:lnTo>
                            <a:pt x="2221" y="182"/>
                          </a:lnTo>
                          <a:lnTo>
                            <a:pt x="2221" y="295"/>
                          </a:lnTo>
                          <a:lnTo>
                            <a:pt x="2221" y="177"/>
                          </a:lnTo>
                          <a:lnTo>
                            <a:pt x="2222" y="286"/>
                          </a:lnTo>
                          <a:lnTo>
                            <a:pt x="2222" y="243"/>
                          </a:lnTo>
                          <a:lnTo>
                            <a:pt x="2222" y="263"/>
                          </a:lnTo>
                          <a:lnTo>
                            <a:pt x="2223" y="317"/>
                          </a:lnTo>
                          <a:lnTo>
                            <a:pt x="2223" y="254"/>
                          </a:lnTo>
                          <a:lnTo>
                            <a:pt x="2223" y="234"/>
                          </a:lnTo>
                          <a:lnTo>
                            <a:pt x="2224" y="295"/>
                          </a:lnTo>
                          <a:lnTo>
                            <a:pt x="2224" y="276"/>
                          </a:lnTo>
                          <a:lnTo>
                            <a:pt x="2224" y="242"/>
                          </a:lnTo>
                          <a:lnTo>
                            <a:pt x="2225" y="217"/>
                          </a:lnTo>
                          <a:lnTo>
                            <a:pt x="2225" y="356"/>
                          </a:lnTo>
                          <a:lnTo>
                            <a:pt x="2225" y="324"/>
                          </a:lnTo>
                          <a:lnTo>
                            <a:pt x="2226" y="174"/>
                          </a:lnTo>
                          <a:lnTo>
                            <a:pt x="2226" y="197"/>
                          </a:lnTo>
                          <a:lnTo>
                            <a:pt x="2226" y="253"/>
                          </a:lnTo>
                          <a:lnTo>
                            <a:pt x="2227" y="273"/>
                          </a:lnTo>
                          <a:lnTo>
                            <a:pt x="2227" y="374"/>
                          </a:lnTo>
                          <a:lnTo>
                            <a:pt x="2228" y="267"/>
                          </a:lnTo>
                          <a:lnTo>
                            <a:pt x="2228" y="247"/>
                          </a:lnTo>
                          <a:lnTo>
                            <a:pt x="2228" y="333"/>
                          </a:lnTo>
                          <a:lnTo>
                            <a:pt x="2228" y="283"/>
                          </a:lnTo>
                          <a:lnTo>
                            <a:pt x="2229" y="290"/>
                          </a:lnTo>
                          <a:lnTo>
                            <a:pt x="2229" y="226"/>
                          </a:lnTo>
                          <a:lnTo>
                            <a:pt x="2229" y="240"/>
                          </a:lnTo>
                          <a:lnTo>
                            <a:pt x="2230" y="373"/>
                          </a:lnTo>
                          <a:lnTo>
                            <a:pt x="2230" y="313"/>
                          </a:lnTo>
                          <a:lnTo>
                            <a:pt x="2230" y="251"/>
                          </a:lnTo>
                          <a:lnTo>
                            <a:pt x="2230" y="284"/>
                          </a:lnTo>
                          <a:lnTo>
                            <a:pt x="2231" y="239"/>
                          </a:lnTo>
                          <a:lnTo>
                            <a:pt x="2231" y="222"/>
                          </a:lnTo>
                          <a:lnTo>
                            <a:pt x="2232" y="263"/>
                          </a:lnTo>
                          <a:lnTo>
                            <a:pt x="2232" y="270"/>
                          </a:lnTo>
                          <a:lnTo>
                            <a:pt x="2233" y="336"/>
                          </a:lnTo>
                          <a:lnTo>
                            <a:pt x="2233" y="326"/>
                          </a:lnTo>
                          <a:lnTo>
                            <a:pt x="2233" y="340"/>
                          </a:lnTo>
                          <a:lnTo>
                            <a:pt x="2234" y="321"/>
                          </a:lnTo>
                          <a:lnTo>
                            <a:pt x="2234" y="239"/>
                          </a:lnTo>
                          <a:lnTo>
                            <a:pt x="2234" y="313"/>
                          </a:lnTo>
                          <a:lnTo>
                            <a:pt x="2235" y="285"/>
                          </a:lnTo>
                          <a:lnTo>
                            <a:pt x="2235" y="303"/>
                          </a:lnTo>
                          <a:lnTo>
                            <a:pt x="2235" y="313"/>
                          </a:lnTo>
                          <a:lnTo>
                            <a:pt x="2235" y="362"/>
                          </a:lnTo>
                          <a:lnTo>
                            <a:pt x="2236" y="314"/>
                          </a:lnTo>
                          <a:lnTo>
                            <a:pt x="2236" y="283"/>
                          </a:lnTo>
                          <a:lnTo>
                            <a:pt x="2237" y="213"/>
                          </a:lnTo>
                          <a:lnTo>
                            <a:pt x="2237" y="252"/>
                          </a:lnTo>
                          <a:lnTo>
                            <a:pt x="2237" y="226"/>
                          </a:lnTo>
                          <a:lnTo>
                            <a:pt x="2238" y="319"/>
                          </a:lnTo>
                          <a:lnTo>
                            <a:pt x="2238" y="382"/>
                          </a:lnTo>
                          <a:lnTo>
                            <a:pt x="2238" y="232"/>
                          </a:lnTo>
                          <a:lnTo>
                            <a:pt x="2239" y="197"/>
                          </a:lnTo>
                          <a:lnTo>
                            <a:pt x="2239" y="261"/>
                          </a:lnTo>
                          <a:lnTo>
                            <a:pt x="2239" y="195"/>
                          </a:lnTo>
                          <a:lnTo>
                            <a:pt x="2239" y="249"/>
                          </a:lnTo>
                          <a:lnTo>
                            <a:pt x="2240" y="270"/>
                          </a:lnTo>
                          <a:lnTo>
                            <a:pt x="2240" y="344"/>
                          </a:lnTo>
                          <a:lnTo>
                            <a:pt x="2240" y="294"/>
                          </a:lnTo>
                          <a:lnTo>
                            <a:pt x="2241" y="231"/>
                          </a:lnTo>
                          <a:lnTo>
                            <a:pt x="2241" y="371"/>
                          </a:lnTo>
                          <a:lnTo>
                            <a:pt x="2241" y="425"/>
                          </a:lnTo>
                          <a:lnTo>
                            <a:pt x="2242" y="221"/>
                          </a:lnTo>
                          <a:lnTo>
                            <a:pt x="2242" y="276"/>
                          </a:lnTo>
                          <a:lnTo>
                            <a:pt x="2242" y="267"/>
                          </a:lnTo>
                          <a:lnTo>
                            <a:pt x="2243" y="277"/>
                          </a:lnTo>
                          <a:lnTo>
                            <a:pt x="2243" y="325"/>
                          </a:lnTo>
                          <a:lnTo>
                            <a:pt x="2243" y="287"/>
                          </a:lnTo>
                          <a:lnTo>
                            <a:pt x="2244" y="367"/>
                          </a:lnTo>
                          <a:lnTo>
                            <a:pt x="2244" y="284"/>
                          </a:lnTo>
                          <a:lnTo>
                            <a:pt x="2244" y="263"/>
                          </a:lnTo>
                          <a:lnTo>
                            <a:pt x="2244" y="311"/>
                          </a:lnTo>
                          <a:lnTo>
                            <a:pt x="2245" y="300"/>
                          </a:lnTo>
                          <a:lnTo>
                            <a:pt x="2245" y="214"/>
                          </a:lnTo>
                          <a:lnTo>
                            <a:pt x="2245" y="403"/>
                          </a:lnTo>
                          <a:lnTo>
                            <a:pt x="2246" y="278"/>
                          </a:lnTo>
                          <a:lnTo>
                            <a:pt x="2246" y="349"/>
                          </a:lnTo>
                          <a:lnTo>
                            <a:pt x="2246" y="167"/>
                          </a:lnTo>
                          <a:lnTo>
                            <a:pt x="2247" y="405"/>
                          </a:lnTo>
                          <a:lnTo>
                            <a:pt x="2247" y="377"/>
                          </a:lnTo>
                          <a:lnTo>
                            <a:pt x="2247" y="235"/>
                          </a:lnTo>
                          <a:lnTo>
                            <a:pt x="2247" y="201"/>
                          </a:lnTo>
                          <a:lnTo>
                            <a:pt x="2248" y="378"/>
                          </a:lnTo>
                          <a:lnTo>
                            <a:pt x="2248" y="433"/>
                          </a:lnTo>
                          <a:lnTo>
                            <a:pt x="2249" y="263"/>
                          </a:lnTo>
                          <a:lnTo>
                            <a:pt x="2249" y="393"/>
                          </a:lnTo>
                          <a:lnTo>
                            <a:pt x="2249" y="260"/>
                          </a:lnTo>
                          <a:lnTo>
                            <a:pt x="2249" y="321"/>
                          </a:lnTo>
                          <a:lnTo>
                            <a:pt x="2250" y="397"/>
                          </a:lnTo>
                          <a:lnTo>
                            <a:pt x="2250" y="323"/>
                          </a:lnTo>
                          <a:lnTo>
                            <a:pt x="2251" y="364"/>
                          </a:lnTo>
                          <a:lnTo>
                            <a:pt x="2251" y="209"/>
                          </a:lnTo>
                          <a:lnTo>
                            <a:pt x="2251" y="350"/>
                          </a:lnTo>
                          <a:lnTo>
                            <a:pt x="2252" y="292"/>
                          </a:lnTo>
                          <a:lnTo>
                            <a:pt x="2252" y="317"/>
                          </a:lnTo>
                          <a:lnTo>
                            <a:pt x="2252" y="251"/>
                          </a:lnTo>
                          <a:lnTo>
                            <a:pt x="2253" y="456"/>
                          </a:lnTo>
                          <a:lnTo>
                            <a:pt x="2253" y="307"/>
                          </a:lnTo>
                          <a:lnTo>
                            <a:pt x="2253" y="346"/>
                          </a:lnTo>
                          <a:lnTo>
                            <a:pt x="2254" y="286"/>
                          </a:lnTo>
                          <a:lnTo>
                            <a:pt x="2254" y="402"/>
                          </a:lnTo>
                          <a:lnTo>
                            <a:pt x="2254" y="284"/>
                          </a:lnTo>
                          <a:lnTo>
                            <a:pt x="2254" y="361"/>
                          </a:lnTo>
                          <a:lnTo>
                            <a:pt x="2255" y="234"/>
                          </a:lnTo>
                          <a:lnTo>
                            <a:pt x="2255" y="245"/>
                          </a:lnTo>
                          <a:lnTo>
                            <a:pt x="2255" y="529"/>
                          </a:lnTo>
                          <a:lnTo>
                            <a:pt x="2255" y="368"/>
                          </a:lnTo>
                          <a:lnTo>
                            <a:pt x="2256" y="287"/>
                          </a:lnTo>
                          <a:lnTo>
                            <a:pt x="2256" y="96"/>
                          </a:lnTo>
                          <a:lnTo>
                            <a:pt x="2256" y="291"/>
                          </a:lnTo>
                          <a:lnTo>
                            <a:pt x="2257" y="509"/>
                          </a:lnTo>
                          <a:lnTo>
                            <a:pt x="2257" y="288"/>
                          </a:lnTo>
                          <a:lnTo>
                            <a:pt x="2258" y="246"/>
                          </a:lnTo>
                          <a:lnTo>
                            <a:pt x="2258" y="373"/>
                          </a:lnTo>
                          <a:lnTo>
                            <a:pt x="2258" y="354"/>
                          </a:lnTo>
                          <a:lnTo>
                            <a:pt x="2258" y="313"/>
                          </a:lnTo>
                          <a:lnTo>
                            <a:pt x="2259" y="277"/>
                          </a:lnTo>
                          <a:lnTo>
                            <a:pt x="2259" y="283"/>
                          </a:lnTo>
                          <a:lnTo>
                            <a:pt x="2259" y="339"/>
                          </a:lnTo>
                          <a:lnTo>
                            <a:pt x="2259" y="481"/>
                          </a:lnTo>
                          <a:lnTo>
                            <a:pt x="2259" y="178"/>
                          </a:lnTo>
                          <a:lnTo>
                            <a:pt x="2260" y="315"/>
                          </a:lnTo>
                          <a:lnTo>
                            <a:pt x="2260" y="295"/>
                          </a:lnTo>
                          <a:lnTo>
                            <a:pt x="2261" y="413"/>
                          </a:lnTo>
                          <a:lnTo>
                            <a:pt x="2261" y="335"/>
                          </a:lnTo>
                          <a:lnTo>
                            <a:pt x="2261" y="273"/>
                          </a:lnTo>
                          <a:lnTo>
                            <a:pt x="2261" y="314"/>
                          </a:lnTo>
                          <a:lnTo>
                            <a:pt x="2262" y="310"/>
                          </a:lnTo>
                          <a:lnTo>
                            <a:pt x="2262" y="244"/>
                          </a:lnTo>
                          <a:lnTo>
                            <a:pt x="2262" y="413"/>
                          </a:lnTo>
                          <a:lnTo>
                            <a:pt x="2263" y="324"/>
                          </a:lnTo>
                          <a:lnTo>
                            <a:pt x="2263" y="244"/>
                          </a:lnTo>
                          <a:lnTo>
                            <a:pt x="2263" y="294"/>
                          </a:lnTo>
                          <a:lnTo>
                            <a:pt x="2263" y="368"/>
                          </a:lnTo>
                          <a:lnTo>
                            <a:pt x="2264" y="307"/>
                          </a:lnTo>
                          <a:lnTo>
                            <a:pt x="2264" y="298"/>
                          </a:lnTo>
                          <a:lnTo>
                            <a:pt x="2264" y="232"/>
                          </a:lnTo>
                          <a:lnTo>
                            <a:pt x="2265" y="421"/>
                          </a:lnTo>
                          <a:lnTo>
                            <a:pt x="2265" y="252"/>
                          </a:lnTo>
                          <a:lnTo>
                            <a:pt x="2265" y="226"/>
                          </a:lnTo>
                          <a:lnTo>
                            <a:pt x="2265" y="399"/>
                          </a:lnTo>
                          <a:lnTo>
                            <a:pt x="2266" y="281"/>
                          </a:lnTo>
                          <a:lnTo>
                            <a:pt x="2266" y="259"/>
                          </a:lnTo>
                          <a:lnTo>
                            <a:pt x="2266" y="257"/>
                          </a:lnTo>
                          <a:lnTo>
                            <a:pt x="2266" y="326"/>
                          </a:lnTo>
                          <a:lnTo>
                            <a:pt x="2267" y="323"/>
                          </a:lnTo>
                          <a:lnTo>
                            <a:pt x="2267" y="251"/>
                          </a:lnTo>
                          <a:lnTo>
                            <a:pt x="2267" y="300"/>
                          </a:lnTo>
                          <a:lnTo>
                            <a:pt x="2268" y="331"/>
                          </a:lnTo>
                          <a:lnTo>
                            <a:pt x="2268" y="366"/>
                          </a:lnTo>
                          <a:lnTo>
                            <a:pt x="2268" y="236"/>
                          </a:lnTo>
                          <a:lnTo>
                            <a:pt x="2268" y="408"/>
                          </a:lnTo>
                          <a:lnTo>
                            <a:pt x="2269" y="182"/>
                          </a:lnTo>
                          <a:lnTo>
                            <a:pt x="2269" y="322"/>
                          </a:lnTo>
                          <a:lnTo>
                            <a:pt x="2269" y="221"/>
                          </a:lnTo>
                          <a:lnTo>
                            <a:pt x="2270" y="443"/>
                          </a:lnTo>
                          <a:lnTo>
                            <a:pt x="2270" y="311"/>
                          </a:lnTo>
                          <a:lnTo>
                            <a:pt x="2271" y="245"/>
                          </a:lnTo>
                          <a:lnTo>
                            <a:pt x="2271" y="268"/>
                          </a:lnTo>
                          <a:lnTo>
                            <a:pt x="2271" y="212"/>
                          </a:lnTo>
                          <a:lnTo>
                            <a:pt x="2272" y="335"/>
                          </a:lnTo>
                          <a:lnTo>
                            <a:pt x="2272" y="330"/>
                          </a:lnTo>
                          <a:lnTo>
                            <a:pt x="2272" y="240"/>
                          </a:lnTo>
                          <a:lnTo>
                            <a:pt x="2273" y="261"/>
                          </a:lnTo>
                          <a:lnTo>
                            <a:pt x="2273" y="294"/>
                          </a:lnTo>
                          <a:lnTo>
                            <a:pt x="2273" y="273"/>
                          </a:lnTo>
                          <a:lnTo>
                            <a:pt x="2273" y="297"/>
                          </a:lnTo>
                          <a:lnTo>
                            <a:pt x="2274" y="238"/>
                          </a:lnTo>
                          <a:lnTo>
                            <a:pt x="2274" y="409"/>
                          </a:lnTo>
                          <a:lnTo>
                            <a:pt x="2275" y="232"/>
                          </a:lnTo>
                          <a:lnTo>
                            <a:pt x="2275" y="253"/>
                          </a:lnTo>
                          <a:lnTo>
                            <a:pt x="2275" y="217"/>
                          </a:lnTo>
                          <a:lnTo>
                            <a:pt x="2275" y="250"/>
                          </a:lnTo>
                          <a:lnTo>
                            <a:pt x="2275" y="206"/>
                          </a:lnTo>
                          <a:lnTo>
                            <a:pt x="2276" y="238"/>
                          </a:lnTo>
                          <a:lnTo>
                            <a:pt x="2276" y="319"/>
                          </a:lnTo>
                          <a:lnTo>
                            <a:pt x="2276" y="255"/>
                          </a:lnTo>
                          <a:lnTo>
                            <a:pt x="2277" y="265"/>
                          </a:lnTo>
                          <a:lnTo>
                            <a:pt x="2277" y="509"/>
                          </a:lnTo>
                          <a:lnTo>
                            <a:pt x="2278" y="200"/>
                          </a:lnTo>
                          <a:lnTo>
                            <a:pt x="2278" y="254"/>
                          </a:lnTo>
                          <a:lnTo>
                            <a:pt x="2278" y="213"/>
                          </a:lnTo>
                          <a:lnTo>
                            <a:pt x="2278" y="264"/>
                          </a:lnTo>
                          <a:lnTo>
                            <a:pt x="2279" y="232"/>
                          </a:lnTo>
                          <a:lnTo>
                            <a:pt x="2279" y="301"/>
                          </a:lnTo>
                          <a:lnTo>
                            <a:pt x="2279" y="251"/>
                          </a:lnTo>
                          <a:lnTo>
                            <a:pt x="2279" y="294"/>
                          </a:lnTo>
                          <a:lnTo>
                            <a:pt x="2280" y="308"/>
                          </a:lnTo>
                          <a:lnTo>
                            <a:pt x="2280" y="232"/>
                          </a:lnTo>
                          <a:lnTo>
                            <a:pt x="2280" y="200"/>
                          </a:lnTo>
                          <a:lnTo>
                            <a:pt x="2280" y="175"/>
                          </a:lnTo>
                          <a:lnTo>
                            <a:pt x="2281" y="260"/>
                          </a:lnTo>
                          <a:lnTo>
                            <a:pt x="2281" y="253"/>
                          </a:lnTo>
                          <a:lnTo>
                            <a:pt x="2281" y="220"/>
                          </a:lnTo>
                          <a:lnTo>
                            <a:pt x="2282" y="287"/>
                          </a:lnTo>
                          <a:lnTo>
                            <a:pt x="2282" y="270"/>
                          </a:lnTo>
                          <a:lnTo>
                            <a:pt x="2282" y="275"/>
                          </a:lnTo>
                          <a:lnTo>
                            <a:pt x="2282" y="192"/>
                          </a:lnTo>
                          <a:lnTo>
                            <a:pt x="2283" y="202"/>
                          </a:lnTo>
                          <a:lnTo>
                            <a:pt x="2283" y="262"/>
                          </a:lnTo>
                          <a:lnTo>
                            <a:pt x="2283" y="370"/>
                          </a:lnTo>
                          <a:lnTo>
                            <a:pt x="2283" y="297"/>
                          </a:lnTo>
                          <a:lnTo>
                            <a:pt x="2284" y="181"/>
                          </a:lnTo>
                          <a:lnTo>
                            <a:pt x="2284" y="227"/>
                          </a:lnTo>
                          <a:lnTo>
                            <a:pt x="2285" y="223"/>
                          </a:lnTo>
                          <a:lnTo>
                            <a:pt x="2285" y="340"/>
                          </a:lnTo>
                          <a:lnTo>
                            <a:pt x="2285" y="249"/>
                          </a:lnTo>
                          <a:lnTo>
                            <a:pt x="2286" y="193"/>
                          </a:lnTo>
                          <a:lnTo>
                            <a:pt x="2286" y="271"/>
                          </a:lnTo>
                          <a:lnTo>
                            <a:pt x="2286" y="284"/>
                          </a:lnTo>
                          <a:lnTo>
                            <a:pt x="2287" y="213"/>
                          </a:lnTo>
                          <a:lnTo>
                            <a:pt x="2287" y="213"/>
                          </a:lnTo>
                          <a:lnTo>
                            <a:pt x="2287" y="178"/>
                          </a:lnTo>
                          <a:lnTo>
                            <a:pt x="2288" y="214"/>
                          </a:lnTo>
                          <a:lnTo>
                            <a:pt x="2288" y="184"/>
                          </a:lnTo>
                          <a:lnTo>
                            <a:pt x="2289" y="261"/>
                          </a:lnTo>
                          <a:lnTo>
                            <a:pt x="2289" y="382"/>
                          </a:lnTo>
                          <a:lnTo>
                            <a:pt x="2289" y="222"/>
                          </a:lnTo>
                          <a:lnTo>
                            <a:pt x="2290" y="219"/>
                          </a:lnTo>
                          <a:lnTo>
                            <a:pt x="2290" y="196"/>
                          </a:lnTo>
                          <a:lnTo>
                            <a:pt x="2290" y="209"/>
                          </a:lnTo>
                          <a:lnTo>
                            <a:pt x="2290" y="257"/>
                          </a:lnTo>
                          <a:lnTo>
                            <a:pt x="2291" y="301"/>
                          </a:lnTo>
                          <a:lnTo>
                            <a:pt x="2291" y="205"/>
                          </a:lnTo>
                          <a:lnTo>
                            <a:pt x="2291" y="227"/>
                          </a:lnTo>
                          <a:lnTo>
                            <a:pt x="2291" y="210"/>
                          </a:lnTo>
                          <a:lnTo>
                            <a:pt x="2292" y="215"/>
                          </a:lnTo>
                          <a:lnTo>
                            <a:pt x="2292" y="190"/>
                          </a:lnTo>
                          <a:lnTo>
                            <a:pt x="2292" y="226"/>
                          </a:lnTo>
                          <a:lnTo>
                            <a:pt x="2293" y="216"/>
                          </a:lnTo>
                          <a:lnTo>
                            <a:pt x="2293" y="266"/>
                          </a:lnTo>
                          <a:lnTo>
                            <a:pt x="2293" y="241"/>
                          </a:lnTo>
                          <a:lnTo>
                            <a:pt x="2293" y="289"/>
                          </a:lnTo>
                          <a:lnTo>
                            <a:pt x="2294" y="203"/>
                          </a:lnTo>
                          <a:lnTo>
                            <a:pt x="2294" y="163"/>
                          </a:lnTo>
                          <a:lnTo>
                            <a:pt x="2294" y="211"/>
                          </a:lnTo>
                          <a:lnTo>
                            <a:pt x="2295" y="215"/>
                          </a:lnTo>
                          <a:lnTo>
                            <a:pt x="2295" y="290"/>
                          </a:lnTo>
                          <a:lnTo>
                            <a:pt x="2295" y="163"/>
                          </a:lnTo>
                          <a:lnTo>
                            <a:pt x="2296" y="252"/>
                          </a:lnTo>
                          <a:lnTo>
                            <a:pt x="2296" y="377"/>
                          </a:lnTo>
                          <a:lnTo>
                            <a:pt x="2296" y="310"/>
                          </a:lnTo>
                          <a:lnTo>
                            <a:pt x="2296" y="143"/>
                          </a:lnTo>
                          <a:lnTo>
                            <a:pt x="2297" y="128"/>
                          </a:lnTo>
                          <a:lnTo>
                            <a:pt x="2297" y="154"/>
                          </a:lnTo>
                          <a:lnTo>
                            <a:pt x="2297" y="218"/>
                          </a:lnTo>
                          <a:lnTo>
                            <a:pt x="2298" y="171"/>
                          </a:lnTo>
                          <a:lnTo>
                            <a:pt x="2298" y="279"/>
                          </a:lnTo>
                          <a:lnTo>
                            <a:pt x="2298" y="218"/>
                          </a:lnTo>
                          <a:lnTo>
                            <a:pt x="2299" y="211"/>
                          </a:lnTo>
                          <a:lnTo>
                            <a:pt x="2299" y="281"/>
                          </a:lnTo>
                          <a:lnTo>
                            <a:pt x="2299" y="293"/>
                          </a:lnTo>
                          <a:lnTo>
                            <a:pt x="2299" y="255"/>
                          </a:lnTo>
                          <a:lnTo>
                            <a:pt x="2300" y="235"/>
                          </a:lnTo>
                          <a:lnTo>
                            <a:pt x="2300" y="269"/>
                          </a:lnTo>
                          <a:lnTo>
                            <a:pt x="2300" y="184"/>
                          </a:lnTo>
                          <a:lnTo>
                            <a:pt x="2300" y="205"/>
                          </a:lnTo>
                          <a:lnTo>
                            <a:pt x="2301" y="266"/>
                          </a:lnTo>
                          <a:lnTo>
                            <a:pt x="2301" y="291"/>
                          </a:lnTo>
                          <a:lnTo>
                            <a:pt x="2301" y="239"/>
                          </a:lnTo>
                          <a:lnTo>
                            <a:pt x="2302" y="182"/>
                          </a:lnTo>
                          <a:lnTo>
                            <a:pt x="2302" y="213"/>
                          </a:lnTo>
                          <a:lnTo>
                            <a:pt x="2302" y="388"/>
                          </a:lnTo>
                          <a:lnTo>
                            <a:pt x="2303" y="186"/>
                          </a:lnTo>
                          <a:lnTo>
                            <a:pt x="2303" y="184"/>
                          </a:lnTo>
                          <a:lnTo>
                            <a:pt x="2304" y="243"/>
                          </a:lnTo>
                          <a:lnTo>
                            <a:pt x="2304" y="256"/>
                          </a:lnTo>
                          <a:lnTo>
                            <a:pt x="2305" y="315"/>
                          </a:lnTo>
                          <a:lnTo>
                            <a:pt x="2305" y="356"/>
                          </a:lnTo>
                          <a:lnTo>
                            <a:pt x="2306" y="185"/>
                          </a:lnTo>
                          <a:lnTo>
                            <a:pt x="2306" y="202"/>
                          </a:lnTo>
                          <a:lnTo>
                            <a:pt x="2306" y="242"/>
                          </a:lnTo>
                          <a:lnTo>
                            <a:pt x="2306" y="188"/>
                          </a:lnTo>
                          <a:lnTo>
                            <a:pt x="2307" y="383"/>
                          </a:lnTo>
                          <a:lnTo>
                            <a:pt x="2307" y="262"/>
                          </a:lnTo>
                          <a:lnTo>
                            <a:pt x="2307" y="216"/>
                          </a:lnTo>
                          <a:lnTo>
                            <a:pt x="2308" y="258"/>
                          </a:lnTo>
                          <a:lnTo>
                            <a:pt x="2308" y="309"/>
                          </a:lnTo>
                          <a:lnTo>
                            <a:pt x="2308" y="230"/>
                          </a:lnTo>
                          <a:lnTo>
                            <a:pt x="2309" y="243"/>
                          </a:lnTo>
                          <a:lnTo>
                            <a:pt x="2309" y="156"/>
                          </a:lnTo>
                          <a:lnTo>
                            <a:pt x="2310" y="301"/>
                          </a:lnTo>
                          <a:lnTo>
                            <a:pt x="2310" y="262"/>
                          </a:lnTo>
                          <a:lnTo>
                            <a:pt x="2310" y="348"/>
                          </a:lnTo>
                          <a:lnTo>
                            <a:pt x="2310" y="159"/>
                          </a:lnTo>
                          <a:lnTo>
                            <a:pt x="2311" y="209"/>
                          </a:lnTo>
                          <a:lnTo>
                            <a:pt x="2311" y="306"/>
                          </a:lnTo>
                          <a:lnTo>
                            <a:pt x="2311" y="254"/>
                          </a:lnTo>
                          <a:lnTo>
                            <a:pt x="2312" y="280"/>
                          </a:lnTo>
                          <a:lnTo>
                            <a:pt x="2312" y="312"/>
                          </a:lnTo>
                          <a:lnTo>
                            <a:pt x="2312" y="239"/>
                          </a:lnTo>
                          <a:lnTo>
                            <a:pt x="2313" y="241"/>
                          </a:lnTo>
                          <a:lnTo>
                            <a:pt x="2313" y="284"/>
                          </a:lnTo>
                          <a:lnTo>
                            <a:pt x="2313" y="250"/>
                          </a:lnTo>
                          <a:lnTo>
                            <a:pt x="2313" y="400"/>
                          </a:lnTo>
                          <a:lnTo>
                            <a:pt x="2314" y="235"/>
                          </a:lnTo>
                          <a:lnTo>
                            <a:pt x="2314" y="189"/>
                          </a:lnTo>
                          <a:lnTo>
                            <a:pt x="2315" y="289"/>
                          </a:lnTo>
                          <a:lnTo>
                            <a:pt x="2315" y="274"/>
                          </a:lnTo>
                          <a:lnTo>
                            <a:pt x="2315" y="321"/>
                          </a:lnTo>
                          <a:lnTo>
                            <a:pt x="2315" y="376"/>
                          </a:lnTo>
                          <a:lnTo>
                            <a:pt x="2316" y="295"/>
                          </a:lnTo>
                          <a:lnTo>
                            <a:pt x="2316" y="255"/>
                          </a:lnTo>
                          <a:lnTo>
                            <a:pt x="2316" y="189"/>
                          </a:lnTo>
                          <a:lnTo>
                            <a:pt x="2317" y="316"/>
                          </a:lnTo>
                          <a:lnTo>
                            <a:pt x="2317" y="218"/>
                          </a:lnTo>
                          <a:lnTo>
                            <a:pt x="2317" y="360"/>
                          </a:lnTo>
                          <a:lnTo>
                            <a:pt x="2317" y="265"/>
                          </a:lnTo>
                          <a:lnTo>
                            <a:pt x="2318" y="407"/>
                          </a:lnTo>
                          <a:lnTo>
                            <a:pt x="2318" y="298"/>
                          </a:lnTo>
                          <a:lnTo>
                            <a:pt x="2318" y="375"/>
                          </a:lnTo>
                          <a:lnTo>
                            <a:pt x="2318" y="232"/>
                          </a:lnTo>
                          <a:lnTo>
                            <a:pt x="2319" y="337"/>
                          </a:lnTo>
                          <a:lnTo>
                            <a:pt x="2319" y="220"/>
                          </a:lnTo>
                          <a:lnTo>
                            <a:pt x="2320" y="364"/>
                          </a:lnTo>
                          <a:lnTo>
                            <a:pt x="2320" y="328"/>
                          </a:lnTo>
                          <a:lnTo>
                            <a:pt x="2320" y="329"/>
                          </a:lnTo>
                          <a:lnTo>
                            <a:pt x="2320" y="234"/>
                          </a:lnTo>
                          <a:lnTo>
                            <a:pt x="2321" y="288"/>
                          </a:lnTo>
                          <a:lnTo>
                            <a:pt x="2321" y="219"/>
                          </a:lnTo>
                          <a:lnTo>
                            <a:pt x="2321" y="402"/>
                          </a:lnTo>
                          <a:lnTo>
                            <a:pt x="2322" y="390"/>
                          </a:lnTo>
                          <a:lnTo>
                            <a:pt x="2322" y="165"/>
                          </a:lnTo>
                          <a:lnTo>
                            <a:pt x="2322" y="415"/>
                          </a:lnTo>
                          <a:lnTo>
                            <a:pt x="2322" y="341"/>
                          </a:lnTo>
                          <a:lnTo>
                            <a:pt x="2323" y="246"/>
                          </a:lnTo>
                          <a:lnTo>
                            <a:pt x="2323" y="247"/>
                          </a:lnTo>
                          <a:lnTo>
                            <a:pt x="2323" y="231"/>
                          </a:lnTo>
                          <a:lnTo>
                            <a:pt x="2323" y="254"/>
                          </a:lnTo>
                          <a:lnTo>
                            <a:pt x="2324" y="235"/>
                          </a:lnTo>
                          <a:lnTo>
                            <a:pt x="2324" y="292"/>
                          </a:lnTo>
                          <a:lnTo>
                            <a:pt x="2324" y="287"/>
                          </a:lnTo>
                          <a:lnTo>
                            <a:pt x="2324" y="240"/>
                          </a:lnTo>
                          <a:lnTo>
                            <a:pt x="2325" y="380"/>
                          </a:lnTo>
                          <a:lnTo>
                            <a:pt x="2325" y="369"/>
                          </a:lnTo>
                          <a:lnTo>
                            <a:pt x="2325" y="378"/>
                          </a:lnTo>
                          <a:lnTo>
                            <a:pt x="2325" y="246"/>
                          </a:lnTo>
                          <a:lnTo>
                            <a:pt x="2326" y="251"/>
                          </a:lnTo>
                          <a:lnTo>
                            <a:pt x="2326" y="228"/>
                          </a:lnTo>
                          <a:lnTo>
                            <a:pt x="2327" y="209"/>
                          </a:lnTo>
                          <a:lnTo>
                            <a:pt x="2327" y="285"/>
                          </a:lnTo>
                          <a:lnTo>
                            <a:pt x="2327" y="459"/>
                          </a:lnTo>
                          <a:lnTo>
                            <a:pt x="2328" y="235"/>
                          </a:lnTo>
                          <a:lnTo>
                            <a:pt x="2328" y="248"/>
                          </a:lnTo>
                          <a:lnTo>
                            <a:pt x="2328" y="247"/>
                          </a:lnTo>
                          <a:lnTo>
                            <a:pt x="2328" y="270"/>
                          </a:lnTo>
                          <a:lnTo>
                            <a:pt x="2329" y="315"/>
                          </a:lnTo>
                          <a:lnTo>
                            <a:pt x="2329" y="307"/>
                          </a:lnTo>
                          <a:lnTo>
                            <a:pt x="2329" y="315"/>
                          </a:lnTo>
                          <a:lnTo>
                            <a:pt x="2329" y="221"/>
                          </a:lnTo>
                          <a:lnTo>
                            <a:pt x="2330" y="322"/>
                          </a:lnTo>
                          <a:lnTo>
                            <a:pt x="2330" y="320"/>
                          </a:lnTo>
                          <a:lnTo>
                            <a:pt x="2330" y="261"/>
                          </a:lnTo>
                          <a:lnTo>
                            <a:pt x="2331" y="226"/>
                          </a:lnTo>
                          <a:lnTo>
                            <a:pt x="2331" y="314"/>
                          </a:lnTo>
                          <a:lnTo>
                            <a:pt x="2331" y="308"/>
                          </a:lnTo>
                          <a:lnTo>
                            <a:pt x="2332" y="321"/>
                          </a:lnTo>
                          <a:lnTo>
                            <a:pt x="2332" y="298"/>
                          </a:lnTo>
                          <a:lnTo>
                            <a:pt x="2332" y="325"/>
                          </a:lnTo>
                          <a:lnTo>
                            <a:pt x="2332" y="212"/>
                          </a:lnTo>
                          <a:lnTo>
                            <a:pt x="2333" y="280"/>
                          </a:lnTo>
                          <a:lnTo>
                            <a:pt x="2333" y="200"/>
                          </a:lnTo>
                          <a:lnTo>
                            <a:pt x="2333" y="369"/>
                          </a:lnTo>
                          <a:lnTo>
                            <a:pt x="2334" y="327"/>
                          </a:lnTo>
                          <a:lnTo>
                            <a:pt x="2334" y="291"/>
                          </a:lnTo>
                          <a:lnTo>
                            <a:pt x="2334" y="388"/>
                          </a:lnTo>
                          <a:lnTo>
                            <a:pt x="2335" y="198"/>
                          </a:lnTo>
                          <a:lnTo>
                            <a:pt x="2335" y="186"/>
                          </a:lnTo>
                          <a:lnTo>
                            <a:pt x="2335" y="338"/>
                          </a:lnTo>
                          <a:lnTo>
                            <a:pt x="2336" y="267"/>
                          </a:lnTo>
                          <a:lnTo>
                            <a:pt x="2336" y="240"/>
                          </a:lnTo>
                          <a:lnTo>
                            <a:pt x="2336" y="305"/>
                          </a:lnTo>
                          <a:lnTo>
                            <a:pt x="2336" y="251"/>
                          </a:lnTo>
                          <a:lnTo>
                            <a:pt x="2337" y="291"/>
                          </a:lnTo>
                          <a:lnTo>
                            <a:pt x="2337" y="356"/>
                          </a:lnTo>
                          <a:lnTo>
                            <a:pt x="2337" y="240"/>
                          </a:lnTo>
                          <a:lnTo>
                            <a:pt x="2338" y="385"/>
                          </a:lnTo>
                          <a:lnTo>
                            <a:pt x="2338" y="246"/>
                          </a:lnTo>
                          <a:lnTo>
                            <a:pt x="2338" y="220"/>
                          </a:lnTo>
                          <a:lnTo>
                            <a:pt x="2339" y="263"/>
                          </a:lnTo>
                          <a:lnTo>
                            <a:pt x="2339" y="220"/>
                          </a:lnTo>
                          <a:lnTo>
                            <a:pt x="2339" y="308"/>
                          </a:lnTo>
                          <a:lnTo>
                            <a:pt x="2339" y="259"/>
                          </a:lnTo>
                          <a:lnTo>
                            <a:pt x="2340" y="178"/>
                          </a:lnTo>
                          <a:lnTo>
                            <a:pt x="2340" y="420"/>
                          </a:lnTo>
                          <a:lnTo>
                            <a:pt x="2340" y="292"/>
                          </a:lnTo>
                          <a:lnTo>
                            <a:pt x="2341" y="255"/>
                          </a:lnTo>
                          <a:lnTo>
                            <a:pt x="2341" y="300"/>
                          </a:lnTo>
                          <a:lnTo>
                            <a:pt x="2341" y="227"/>
                          </a:lnTo>
                          <a:lnTo>
                            <a:pt x="2341" y="387"/>
                          </a:lnTo>
                          <a:lnTo>
                            <a:pt x="2342" y="406"/>
                          </a:lnTo>
                          <a:lnTo>
                            <a:pt x="2342" y="196"/>
                          </a:lnTo>
                          <a:lnTo>
                            <a:pt x="2342" y="225"/>
                          </a:lnTo>
                          <a:lnTo>
                            <a:pt x="2342" y="213"/>
                          </a:lnTo>
                          <a:lnTo>
                            <a:pt x="2343" y="281"/>
                          </a:lnTo>
                          <a:lnTo>
                            <a:pt x="2343" y="233"/>
                          </a:lnTo>
                          <a:lnTo>
                            <a:pt x="2343" y="267"/>
                          </a:lnTo>
                          <a:lnTo>
                            <a:pt x="2343" y="262"/>
                          </a:lnTo>
                          <a:lnTo>
                            <a:pt x="2344" y="288"/>
                          </a:lnTo>
                          <a:lnTo>
                            <a:pt x="2344" y="235"/>
                          </a:lnTo>
                          <a:lnTo>
                            <a:pt x="2344" y="293"/>
                          </a:lnTo>
                          <a:lnTo>
                            <a:pt x="2344" y="271"/>
                          </a:lnTo>
                          <a:lnTo>
                            <a:pt x="2345" y="243"/>
                          </a:lnTo>
                          <a:lnTo>
                            <a:pt x="2345" y="205"/>
                          </a:lnTo>
                          <a:lnTo>
                            <a:pt x="2345" y="207"/>
                          </a:lnTo>
                          <a:lnTo>
                            <a:pt x="2346" y="298"/>
                          </a:lnTo>
                          <a:lnTo>
                            <a:pt x="2346" y="409"/>
                          </a:lnTo>
                          <a:lnTo>
                            <a:pt x="2346" y="352"/>
                          </a:lnTo>
                          <a:lnTo>
                            <a:pt x="2346" y="216"/>
                          </a:lnTo>
                          <a:lnTo>
                            <a:pt x="2347" y="270"/>
                          </a:lnTo>
                          <a:lnTo>
                            <a:pt x="2347" y="239"/>
                          </a:lnTo>
                          <a:lnTo>
                            <a:pt x="2348" y="262"/>
                          </a:lnTo>
                          <a:lnTo>
                            <a:pt x="2348" y="225"/>
                          </a:lnTo>
                          <a:lnTo>
                            <a:pt x="2348" y="231"/>
                          </a:lnTo>
                          <a:lnTo>
                            <a:pt x="2349" y="272"/>
                          </a:lnTo>
                          <a:lnTo>
                            <a:pt x="2349" y="284"/>
                          </a:lnTo>
                          <a:lnTo>
                            <a:pt x="2349" y="288"/>
                          </a:lnTo>
                          <a:lnTo>
                            <a:pt x="2350" y="227"/>
                          </a:lnTo>
                          <a:lnTo>
                            <a:pt x="2350" y="202"/>
                          </a:lnTo>
                          <a:lnTo>
                            <a:pt x="2350" y="290"/>
                          </a:lnTo>
                          <a:lnTo>
                            <a:pt x="2351" y="171"/>
                          </a:lnTo>
                          <a:lnTo>
                            <a:pt x="2351" y="298"/>
                          </a:lnTo>
                          <a:lnTo>
                            <a:pt x="2351" y="262"/>
                          </a:lnTo>
                          <a:lnTo>
                            <a:pt x="2352" y="298"/>
                          </a:lnTo>
                          <a:lnTo>
                            <a:pt x="2352" y="318"/>
                          </a:lnTo>
                          <a:lnTo>
                            <a:pt x="2352" y="267"/>
                          </a:lnTo>
                          <a:lnTo>
                            <a:pt x="2352" y="255"/>
                          </a:lnTo>
                          <a:lnTo>
                            <a:pt x="2353" y="238"/>
                          </a:lnTo>
                          <a:lnTo>
                            <a:pt x="2353" y="181"/>
                          </a:lnTo>
                          <a:lnTo>
                            <a:pt x="2354" y="345"/>
                          </a:lnTo>
                          <a:lnTo>
                            <a:pt x="2354" y="227"/>
                          </a:lnTo>
                          <a:lnTo>
                            <a:pt x="2354" y="177"/>
                          </a:lnTo>
                          <a:lnTo>
                            <a:pt x="2355" y="336"/>
                          </a:lnTo>
                          <a:lnTo>
                            <a:pt x="2355" y="245"/>
                          </a:lnTo>
                          <a:lnTo>
                            <a:pt x="2356" y="303"/>
                          </a:lnTo>
                          <a:lnTo>
                            <a:pt x="2356" y="272"/>
                          </a:lnTo>
                          <a:lnTo>
                            <a:pt x="2356" y="239"/>
                          </a:lnTo>
                          <a:lnTo>
                            <a:pt x="2356" y="279"/>
                          </a:lnTo>
                          <a:lnTo>
                            <a:pt x="2357" y="330"/>
                          </a:lnTo>
                          <a:lnTo>
                            <a:pt x="2357" y="173"/>
                          </a:lnTo>
                          <a:lnTo>
                            <a:pt x="2357" y="220"/>
                          </a:lnTo>
                          <a:lnTo>
                            <a:pt x="2357" y="215"/>
                          </a:lnTo>
                          <a:lnTo>
                            <a:pt x="2358" y="274"/>
                          </a:lnTo>
                          <a:lnTo>
                            <a:pt x="2358" y="274"/>
                          </a:lnTo>
                          <a:lnTo>
                            <a:pt x="2358" y="250"/>
                          </a:lnTo>
                          <a:lnTo>
                            <a:pt x="2359" y="226"/>
                          </a:lnTo>
                          <a:lnTo>
                            <a:pt x="2359" y="359"/>
                          </a:lnTo>
                          <a:lnTo>
                            <a:pt x="2359" y="344"/>
                          </a:lnTo>
                          <a:lnTo>
                            <a:pt x="2359" y="234"/>
                          </a:lnTo>
                          <a:lnTo>
                            <a:pt x="2360" y="299"/>
                          </a:lnTo>
                          <a:lnTo>
                            <a:pt x="2360" y="248"/>
                          </a:lnTo>
                          <a:lnTo>
                            <a:pt x="2360" y="316"/>
                          </a:lnTo>
                          <a:lnTo>
                            <a:pt x="2360" y="246"/>
                          </a:lnTo>
                          <a:lnTo>
                            <a:pt x="2361" y="231"/>
                          </a:lnTo>
                          <a:lnTo>
                            <a:pt x="2361" y="218"/>
                          </a:lnTo>
                          <a:lnTo>
                            <a:pt x="2362" y="242"/>
                          </a:lnTo>
                          <a:lnTo>
                            <a:pt x="2362" y="182"/>
                          </a:lnTo>
                          <a:lnTo>
                            <a:pt x="2362" y="310"/>
                          </a:lnTo>
                          <a:lnTo>
                            <a:pt x="2363" y="384"/>
                          </a:lnTo>
                          <a:lnTo>
                            <a:pt x="2363" y="220"/>
                          </a:lnTo>
                          <a:lnTo>
                            <a:pt x="2363" y="189"/>
                          </a:lnTo>
                          <a:lnTo>
                            <a:pt x="2364" y="333"/>
                          </a:lnTo>
                          <a:lnTo>
                            <a:pt x="2364" y="228"/>
                          </a:lnTo>
                          <a:lnTo>
                            <a:pt x="2364" y="235"/>
                          </a:lnTo>
                          <a:lnTo>
                            <a:pt x="2365" y="316"/>
                          </a:lnTo>
                          <a:lnTo>
                            <a:pt x="2365" y="351"/>
                          </a:lnTo>
                          <a:lnTo>
                            <a:pt x="2366" y="244"/>
                          </a:lnTo>
                          <a:lnTo>
                            <a:pt x="2366" y="211"/>
                          </a:lnTo>
                          <a:lnTo>
                            <a:pt x="2366" y="348"/>
                          </a:lnTo>
                          <a:lnTo>
                            <a:pt x="2366" y="207"/>
                          </a:lnTo>
                          <a:lnTo>
                            <a:pt x="2367" y="226"/>
                          </a:lnTo>
                          <a:lnTo>
                            <a:pt x="2367" y="233"/>
                          </a:lnTo>
                          <a:lnTo>
                            <a:pt x="2367" y="212"/>
                          </a:lnTo>
                          <a:lnTo>
                            <a:pt x="2367" y="265"/>
                          </a:lnTo>
                          <a:lnTo>
                            <a:pt x="2368" y="254"/>
                          </a:lnTo>
                          <a:lnTo>
                            <a:pt x="2368" y="266"/>
                          </a:lnTo>
                          <a:lnTo>
                            <a:pt x="2368" y="261"/>
                          </a:lnTo>
                          <a:lnTo>
                            <a:pt x="2369" y="288"/>
                          </a:lnTo>
                          <a:lnTo>
                            <a:pt x="2369" y="241"/>
                          </a:lnTo>
                          <a:lnTo>
                            <a:pt x="2369" y="207"/>
                          </a:lnTo>
                          <a:lnTo>
                            <a:pt x="2370" y="227"/>
                          </a:lnTo>
                          <a:lnTo>
                            <a:pt x="2370" y="221"/>
                          </a:lnTo>
                          <a:lnTo>
                            <a:pt x="2370" y="256"/>
                          </a:lnTo>
                          <a:lnTo>
                            <a:pt x="2370" y="226"/>
                          </a:lnTo>
                          <a:lnTo>
                            <a:pt x="2371" y="312"/>
                          </a:lnTo>
                          <a:lnTo>
                            <a:pt x="2371" y="251"/>
                          </a:lnTo>
                          <a:lnTo>
                            <a:pt x="2371" y="225"/>
                          </a:lnTo>
                          <a:lnTo>
                            <a:pt x="2372" y="285"/>
                          </a:lnTo>
                          <a:lnTo>
                            <a:pt x="2372" y="333"/>
                          </a:lnTo>
                          <a:lnTo>
                            <a:pt x="2372" y="337"/>
                          </a:lnTo>
                          <a:lnTo>
                            <a:pt x="2372" y="260"/>
                          </a:lnTo>
                          <a:lnTo>
                            <a:pt x="2373" y="199"/>
                          </a:lnTo>
                          <a:lnTo>
                            <a:pt x="2373" y="276"/>
                          </a:lnTo>
                          <a:lnTo>
                            <a:pt x="2373" y="267"/>
                          </a:lnTo>
                          <a:lnTo>
                            <a:pt x="2374" y="205"/>
                          </a:lnTo>
                          <a:lnTo>
                            <a:pt x="2374" y="296"/>
                          </a:lnTo>
                          <a:lnTo>
                            <a:pt x="2374" y="255"/>
                          </a:lnTo>
                          <a:lnTo>
                            <a:pt x="2375" y="249"/>
                          </a:lnTo>
                          <a:lnTo>
                            <a:pt x="2375" y="271"/>
                          </a:lnTo>
                          <a:lnTo>
                            <a:pt x="2375" y="297"/>
                          </a:lnTo>
                          <a:lnTo>
                            <a:pt x="2376" y="248"/>
                          </a:lnTo>
                          <a:lnTo>
                            <a:pt x="2376" y="277"/>
                          </a:lnTo>
                          <a:lnTo>
                            <a:pt x="2376" y="205"/>
                          </a:lnTo>
                          <a:lnTo>
                            <a:pt x="2376" y="215"/>
                          </a:lnTo>
                          <a:lnTo>
                            <a:pt x="2377" y="192"/>
                          </a:lnTo>
                          <a:lnTo>
                            <a:pt x="2377" y="296"/>
                          </a:lnTo>
                          <a:lnTo>
                            <a:pt x="2377" y="270"/>
                          </a:lnTo>
                          <a:lnTo>
                            <a:pt x="2378" y="322"/>
                          </a:lnTo>
                          <a:lnTo>
                            <a:pt x="2378" y="283"/>
                          </a:lnTo>
                          <a:lnTo>
                            <a:pt x="2378" y="260"/>
                          </a:lnTo>
                          <a:lnTo>
                            <a:pt x="2379" y="259"/>
                          </a:lnTo>
                          <a:lnTo>
                            <a:pt x="2379" y="301"/>
                          </a:lnTo>
                          <a:lnTo>
                            <a:pt x="2380" y="332"/>
                          </a:lnTo>
                          <a:lnTo>
                            <a:pt x="2380" y="240"/>
                          </a:lnTo>
                          <a:lnTo>
                            <a:pt x="2380" y="246"/>
                          </a:lnTo>
                          <a:lnTo>
                            <a:pt x="2381" y="303"/>
                          </a:lnTo>
                          <a:lnTo>
                            <a:pt x="2381" y="241"/>
                          </a:lnTo>
                          <a:lnTo>
                            <a:pt x="2381" y="248"/>
                          </a:lnTo>
                          <a:lnTo>
                            <a:pt x="2382" y="339"/>
                          </a:lnTo>
                          <a:lnTo>
                            <a:pt x="2382" y="256"/>
                          </a:lnTo>
                          <a:lnTo>
                            <a:pt x="2382" y="238"/>
                          </a:lnTo>
                          <a:lnTo>
                            <a:pt x="2383" y="382"/>
                          </a:lnTo>
                          <a:lnTo>
                            <a:pt x="2383" y="374"/>
                          </a:lnTo>
                          <a:lnTo>
                            <a:pt x="2383" y="288"/>
                          </a:lnTo>
                          <a:lnTo>
                            <a:pt x="2383" y="256"/>
                          </a:lnTo>
                          <a:lnTo>
                            <a:pt x="2384" y="306"/>
                          </a:lnTo>
                          <a:lnTo>
                            <a:pt x="2384" y="262"/>
                          </a:lnTo>
                          <a:lnTo>
                            <a:pt x="2384" y="251"/>
                          </a:lnTo>
                          <a:lnTo>
                            <a:pt x="2384" y="277"/>
                          </a:lnTo>
                          <a:lnTo>
                            <a:pt x="2385" y="249"/>
                          </a:lnTo>
                          <a:lnTo>
                            <a:pt x="2385" y="476"/>
                          </a:lnTo>
                          <a:lnTo>
                            <a:pt x="2385" y="315"/>
                          </a:lnTo>
                          <a:lnTo>
                            <a:pt x="2385" y="267"/>
                          </a:lnTo>
                          <a:lnTo>
                            <a:pt x="2386" y="348"/>
                          </a:lnTo>
                          <a:lnTo>
                            <a:pt x="2386" y="300"/>
                          </a:lnTo>
                          <a:lnTo>
                            <a:pt x="2386" y="287"/>
                          </a:lnTo>
                          <a:lnTo>
                            <a:pt x="2387" y="202"/>
                          </a:lnTo>
                          <a:lnTo>
                            <a:pt x="2387" y="365"/>
                          </a:lnTo>
                          <a:lnTo>
                            <a:pt x="2387" y="368"/>
                          </a:lnTo>
                          <a:lnTo>
                            <a:pt x="2387" y="449"/>
                          </a:lnTo>
                          <a:lnTo>
                            <a:pt x="2388" y="217"/>
                          </a:lnTo>
                          <a:lnTo>
                            <a:pt x="2388" y="321"/>
                          </a:lnTo>
                          <a:lnTo>
                            <a:pt x="2388" y="416"/>
                          </a:lnTo>
                          <a:lnTo>
                            <a:pt x="2389" y="321"/>
                          </a:lnTo>
                          <a:lnTo>
                            <a:pt x="2389" y="280"/>
                          </a:lnTo>
                          <a:lnTo>
                            <a:pt x="2389" y="311"/>
                          </a:lnTo>
                          <a:lnTo>
                            <a:pt x="2390" y="230"/>
                          </a:lnTo>
                          <a:lnTo>
                            <a:pt x="2390" y="279"/>
                          </a:lnTo>
                          <a:lnTo>
                            <a:pt x="2390" y="367"/>
                          </a:lnTo>
                          <a:lnTo>
                            <a:pt x="2391" y="320"/>
                          </a:lnTo>
                          <a:lnTo>
                            <a:pt x="2391" y="284"/>
                          </a:lnTo>
                          <a:lnTo>
                            <a:pt x="2391" y="276"/>
                          </a:lnTo>
                          <a:lnTo>
                            <a:pt x="2392" y="362"/>
                          </a:lnTo>
                          <a:lnTo>
                            <a:pt x="2392" y="328"/>
                          </a:lnTo>
                          <a:lnTo>
                            <a:pt x="2393" y="398"/>
                          </a:lnTo>
                          <a:lnTo>
                            <a:pt x="2393" y="317"/>
                          </a:lnTo>
                          <a:lnTo>
                            <a:pt x="2393" y="273"/>
                          </a:lnTo>
                          <a:lnTo>
                            <a:pt x="2393" y="291"/>
                          </a:lnTo>
                          <a:lnTo>
                            <a:pt x="2394" y="279"/>
                          </a:lnTo>
                          <a:lnTo>
                            <a:pt x="2394" y="290"/>
                          </a:lnTo>
                          <a:lnTo>
                            <a:pt x="2394" y="322"/>
                          </a:lnTo>
                          <a:lnTo>
                            <a:pt x="2395" y="230"/>
                          </a:lnTo>
                          <a:lnTo>
                            <a:pt x="2395" y="229"/>
                          </a:lnTo>
                          <a:lnTo>
                            <a:pt x="2395" y="411"/>
                          </a:lnTo>
                          <a:lnTo>
                            <a:pt x="2396" y="444"/>
                          </a:lnTo>
                          <a:lnTo>
                            <a:pt x="2396" y="235"/>
                          </a:lnTo>
                          <a:lnTo>
                            <a:pt x="2397" y="204"/>
                          </a:lnTo>
                          <a:lnTo>
                            <a:pt x="2397" y="288"/>
                          </a:lnTo>
                          <a:lnTo>
                            <a:pt x="2397" y="300"/>
                          </a:lnTo>
                          <a:lnTo>
                            <a:pt x="2398" y="268"/>
                          </a:lnTo>
                          <a:lnTo>
                            <a:pt x="2398" y="275"/>
                          </a:lnTo>
                          <a:lnTo>
                            <a:pt x="2398" y="380"/>
                          </a:lnTo>
                          <a:lnTo>
                            <a:pt x="2398" y="299"/>
                          </a:lnTo>
                          <a:lnTo>
                            <a:pt x="2399" y="323"/>
                          </a:lnTo>
                          <a:lnTo>
                            <a:pt x="2399" y="289"/>
                          </a:lnTo>
                          <a:lnTo>
                            <a:pt x="2400" y="244"/>
                          </a:lnTo>
                          <a:lnTo>
                            <a:pt x="2400" y="397"/>
                          </a:lnTo>
                          <a:lnTo>
                            <a:pt x="2401" y="204"/>
                          </a:lnTo>
                          <a:lnTo>
                            <a:pt x="2401" y="242"/>
                          </a:lnTo>
                          <a:lnTo>
                            <a:pt x="2401" y="368"/>
                          </a:lnTo>
                          <a:lnTo>
                            <a:pt x="2401" y="335"/>
                          </a:lnTo>
                          <a:lnTo>
                            <a:pt x="2402" y="290"/>
                          </a:lnTo>
                          <a:lnTo>
                            <a:pt x="2402" y="327"/>
                          </a:lnTo>
                          <a:lnTo>
                            <a:pt x="2402" y="285"/>
                          </a:lnTo>
                          <a:lnTo>
                            <a:pt x="2402" y="306"/>
                          </a:lnTo>
                          <a:lnTo>
                            <a:pt x="2403" y="283"/>
                          </a:lnTo>
                          <a:lnTo>
                            <a:pt x="2403" y="291"/>
                          </a:lnTo>
                          <a:lnTo>
                            <a:pt x="2403" y="249"/>
                          </a:lnTo>
                          <a:lnTo>
                            <a:pt x="2404" y="418"/>
                          </a:lnTo>
                          <a:lnTo>
                            <a:pt x="2404" y="311"/>
                          </a:lnTo>
                          <a:lnTo>
                            <a:pt x="2405" y="269"/>
                          </a:lnTo>
                          <a:lnTo>
                            <a:pt x="2405" y="290"/>
                          </a:lnTo>
                          <a:lnTo>
                            <a:pt x="2405" y="311"/>
                          </a:lnTo>
                          <a:lnTo>
                            <a:pt x="2405" y="250"/>
                          </a:lnTo>
                          <a:lnTo>
                            <a:pt x="2406" y="276"/>
                          </a:lnTo>
                          <a:lnTo>
                            <a:pt x="2406" y="529"/>
                          </a:lnTo>
                          <a:lnTo>
                            <a:pt x="2407" y="390"/>
                          </a:lnTo>
                          <a:lnTo>
                            <a:pt x="2407" y="305"/>
                          </a:lnTo>
                          <a:lnTo>
                            <a:pt x="2407" y="353"/>
                          </a:lnTo>
                          <a:lnTo>
                            <a:pt x="2408" y="336"/>
                          </a:lnTo>
                          <a:lnTo>
                            <a:pt x="2408" y="294"/>
                          </a:lnTo>
                          <a:lnTo>
                            <a:pt x="2409" y="414"/>
                          </a:lnTo>
                          <a:lnTo>
                            <a:pt x="2409" y="322"/>
                          </a:lnTo>
                          <a:lnTo>
                            <a:pt x="2409" y="365"/>
                          </a:lnTo>
                          <a:lnTo>
                            <a:pt x="2409" y="417"/>
                          </a:lnTo>
                          <a:lnTo>
                            <a:pt x="2409" y="301"/>
                          </a:lnTo>
                          <a:lnTo>
                            <a:pt x="2410" y="375"/>
                          </a:lnTo>
                          <a:lnTo>
                            <a:pt x="2410" y="332"/>
                          </a:lnTo>
                          <a:lnTo>
                            <a:pt x="2410" y="328"/>
                          </a:lnTo>
                          <a:lnTo>
                            <a:pt x="2411" y="407"/>
                          </a:lnTo>
                          <a:lnTo>
                            <a:pt x="2411" y="436"/>
                          </a:lnTo>
                          <a:lnTo>
                            <a:pt x="2412" y="282"/>
                          </a:lnTo>
                          <a:lnTo>
                            <a:pt x="2412" y="293"/>
                          </a:lnTo>
                          <a:lnTo>
                            <a:pt x="2412" y="283"/>
                          </a:lnTo>
                          <a:lnTo>
                            <a:pt x="2413" y="336"/>
                          </a:lnTo>
                          <a:lnTo>
                            <a:pt x="2413" y="312"/>
                          </a:lnTo>
                          <a:lnTo>
                            <a:pt x="2413" y="338"/>
                          </a:lnTo>
                          <a:lnTo>
                            <a:pt x="2413" y="302"/>
                          </a:lnTo>
                          <a:lnTo>
                            <a:pt x="2414" y="268"/>
                          </a:lnTo>
                          <a:lnTo>
                            <a:pt x="2414" y="379"/>
                          </a:lnTo>
                          <a:lnTo>
                            <a:pt x="2414" y="388"/>
                          </a:lnTo>
                          <a:lnTo>
                            <a:pt x="2415" y="337"/>
                          </a:lnTo>
                          <a:lnTo>
                            <a:pt x="2415" y="360"/>
                          </a:lnTo>
                          <a:lnTo>
                            <a:pt x="2415" y="385"/>
                          </a:lnTo>
                          <a:lnTo>
                            <a:pt x="2416" y="398"/>
                          </a:lnTo>
                          <a:lnTo>
                            <a:pt x="2416" y="329"/>
                          </a:lnTo>
                          <a:lnTo>
                            <a:pt x="2416" y="310"/>
                          </a:lnTo>
                          <a:lnTo>
                            <a:pt x="2416" y="297"/>
                          </a:lnTo>
                          <a:lnTo>
                            <a:pt x="2417" y="371"/>
                          </a:lnTo>
                          <a:lnTo>
                            <a:pt x="2417" y="375"/>
                          </a:lnTo>
                          <a:lnTo>
                            <a:pt x="2417" y="350"/>
                          </a:lnTo>
                          <a:lnTo>
                            <a:pt x="2418" y="376"/>
                          </a:lnTo>
                          <a:lnTo>
                            <a:pt x="2418" y="282"/>
                          </a:lnTo>
                          <a:lnTo>
                            <a:pt x="2418" y="285"/>
                          </a:lnTo>
                          <a:lnTo>
                            <a:pt x="2419" y="284"/>
                          </a:lnTo>
                          <a:lnTo>
                            <a:pt x="2419" y="280"/>
                          </a:lnTo>
                          <a:lnTo>
                            <a:pt x="2419" y="457"/>
                          </a:lnTo>
                          <a:lnTo>
                            <a:pt x="2420" y="286"/>
                          </a:lnTo>
                          <a:lnTo>
                            <a:pt x="2420" y="359"/>
                          </a:lnTo>
                          <a:lnTo>
                            <a:pt x="2420" y="333"/>
                          </a:lnTo>
                          <a:lnTo>
                            <a:pt x="2421" y="404"/>
                          </a:lnTo>
                          <a:lnTo>
                            <a:pt x="2421" y="310"/>
                          </a:lnTo>
                          <a:lnTo>
                            <a:pt x="2421" y="336"/>
                          </a:lnTo>
                          <a:lnTo>
                            <a:pt x="2422" y="283"/>
                          </a:lnTo>
                          <a:lnTo>
                            <a:pt x="2422" y="367"/>
                          </a:lnTo>
                          <a:lnTo>
                            <a:pt x="2422" y="312"/>
                          </a:lnTo>
                          <a:lnTo>
                            <a:pt x="2423" y="336"/>
                          </a:lnTo>
                          <a:lnTo>
                            <a:pt x="2423" y="447"/>
                          </a:lnTo>
                          <a:lnTo>
                            <a:pt x="2423" y="326"/>
                          </a:lnTo>
                          <a:lnTo>
                            <a:pt x="2424" y="226"/>
                          </a:lnTo>
                          <a:lnTo>
                            <a:pt x="2424" y="465"/>
                          </a:lnTo>
                          <a:lnTo>
                            <a:pt x="2424" y="353"/>
                          </a:lnTo>
                          <a:lnTo>
                            <a:pt x="2425" y="322"/>
                          </a:lnTo>
                          <a:lnTo>
                            <a:pt x="2425" y="411"/>
                          </a:lnTo>
                          <a:lnTo>
                            <a:pt x="2425" y="320"/>
                          </a:lnTo>
                          <a:lnTo>
                            <a:pt x="2425" y="423"/>
                          </a:lnTo>
                          <a:lnTo>
                            <a:pt x="2426" y="277"/>
                          </a:lnTo>
                          <a:lnTo>
                            <a:pt x="2426" y="415"/>
                          </a:lnTo>
                          <a:lnTo>
                            <a:pt x="2426" y="432"/>
                          </a:lnTo>
                          <a:lnTo>
                            <a:pt x="2427" y="294"/>
                          </a:lnTo>
                          <a:lnTo>
                            <a:pt x="2427" y="271"/>
                          </a:lnTo>
                          <a:lnTo>
                            <a:pt x="2427" y="256"/>
                          </a:lnTo>
                          <a:lnTo>
                            <a:pt x="2427" y="299"/>
                          </a:lnTo>
                          <a:lnTo>
                            <a:pt x="2428" y="256"/>
                          </a:lnTo>
                          <a:lnTo>
                            <a:pt x="2428" y="445"/>
                          </a:lnTo>
                          <a:lnTo>
                            <a:pt x="2429" y="345"/>
                          </a:lnTo>
                          <a:lnTo>
                            <a:pt x="2429" y="302"/>
                          </a:lnTo>
                          <a:lnTo>
                            <a:pt x="2429" y="360"/>
                          </a:lnTo>
                          <a:lnTo>
                            <a:pt x="2430" y="329"/>
                          </a:lnTo>
                          <a:lnTo>
                            <a:pt x="2430" y="436"/>
                          </a:lnTo>
                          <a:lnTo>
                            <a:pt x="2430" y="399"/>
                          </a:lnTo>
                          <a:lnTo>
                            <a:pt x="2430" y="290"/>
                          </a:lnTo>
                          <a:lnTo>
                            <a:pt x="2431" y="236"/>
                          </a:lnTo>
                          <a:lnTo>
                            <a:pt x="2431" y="268"/>
                          </a:lnTo>
                          <a:lnTo>
                            <a:pt x="2431" y="283"/>
                          </a:lnTo>
                          <a:lnTo>
                            <a:pt x="2432" y="367"/>
                          </a:lnTo>
                          <a:lnTo>
                            <a:pt x="2432" y="265"/>
                          </a:lnTo>
                          <a:lnTo>
                            <a:pt x="2433" y="311"/>
                          </a:lnTo>
                          <a:lnTo>
                            <a:pt x="2433" y="292"/>
                          </a:lnTo>
                          <a:lnTo>
                            <a:pt x="2433" y="283"/>
                          </a:lnTo>
                          <a:lnTo>
                            <a:pt x="2434" y="344"/>
                          </a:lnTo>
                          <a:lnTo>
                            <a:pt x="2434" y="364"/>
                          </a:lnTo>
                          <a:lnTo>
                            <a:pt x="2434" y="251"/>
                          </a:lnTo>
                          <a:lnTo>
                            <a:pt x="2434" y="369"/>
                          </a:lnTo>
                          <a:lnTo>
                            <a:pt x="2434" y="276"/>
                          </a:lnTo>
                          <a:lnTo>
                            <a:pt x="2435" y="326"/>
                          </a:lnTo>
                          <a:lnTo>
                            <a:pt x="2435" y="272"/>
                          </a:lnTo>
                          <a:lnTo>
                            <a:pt x="2436" y="345"/>
                          </a:lnTo>
                          <a:lnTo>
                            <a:pt x="2436" y="280"/>
                          </a:lnTo>
                          <a:lnTo>
                            <a:pt x="2436" y="251"/>
                          </a:lnTo>
                          <a:lnTo>
                            <a:pt x="2437" y="386"/>
                          </a:lnTo>
                          <a:lnTo>
                            <a:pt x="2437" y="353"/>
                          </a:lnTo>
                          <a:lnTo>
                            <a:pt x="2437" y="253"/>
                          </a:lnTo>
                          <a:lnTo>
                            <a:pt x="2438" y="279"/>
                          </a:lnTo>
                          <a:lnTo>
                            <a:pt x="2438" y="234"/>
                          </a:lnTo>
                          <a:lnTo>
                            <a:pt x="2438" y="338"/>
                          </a:lnTo>
                          <a:lnTo>
                            <a:pt x="2439" y="283"/>
                          </a:lnTo>
                          <a:lnTo>
                            <a:pt x="2439" y="262"/>
                          </a:lnTo>
                          <a:lnTo>
                            <a:pt x="2439" y="279"/>
                          </a:lnTo>
                          <a:lnTo>
                            <a:pt x="2440" y="255"/>
                          </a:lnTo>
                          <a:lnTo>
                            <a:pt x="2440" y="373"/>
                          </a:lnTo>
                          <a:lnTo>
                            <a:pt x="2440" y="319"/>
                          </a:lnTo>
                          <a:lnTo>
                            <a:pt x="2440" y="354"/>
                          </a:lnTo>
                          <a:lnTo>
                            <a:pt x="2441" y="289"/>
                          </a:lnTo>
                          <a:lnTo>
                            <a:pt x="2441" y="381"/>
                          </a:lnTo>
                          <a:lnTo>
                            <a:pt x="2441" y="247"/>
                          </a:lnTo>
                          <a:lnTo>
                            <a:pt x="2442" y="267"/>
                          </a:lnTo>
                          <a:lnTo>
                            <a:pt x="2442" y="253"/>
                          </a:lnTo>
                          <a:lnTo>
                            <a:pt x="2442" y="378"/>
                          </a:lnTo>
                          <a:lnTo>
                            <a:pt x="2442" y="393"/>
                          </a:lnTo>
                          <a:lnTo>
                            <a:pt x="2443" y="286"/>
                          </a:lnTo>
                          <a:lnTo>
                            <a:pt x="2443" y="350"/>
                          </a:lnTo>
                          <a:lnTo>
                            <a:pt x="2444" y="288"/>
                          </a:lnTo>
                          <a:lnTo>
                            <a:pt x="2444" y="293"/>
                          </a:lnTo>
                          <a:lnTo>
                            <a:pt x="2444" y="267"/>
                          </a:lnTo>
                          <a:lnTo>
                            <a:pt x="2444" y="289"/>
                          </a:lnTo>
                          <a:lnTo>
                            <a:pt x="2445" y="256"/>
                          </a:lnTo>
                          <a:lnTo>
                            <a:pt x="2445" y="360"/>
                          </a:lnTo>
                          <a:lnTo>
                            <a:pt x="2445" y="382"/>
                          </a:lnTo>
                          <a:lnTo>
                            <a:pt x="2446" y="407"/>
                          </a:lnTo>
                          <a:lnTo>
                            <a:pt x="2446" y="249"/>
                          </a:lnTo>
                          <a:lnTo>
                            <a:pt x="2446" y="305"/>
                          </a:lnTo>
                          <a:lnTo>
                            <a:pt x="2447" y="250"/>
                          </a:lnTo>
                          <a:lnTo>
                            <a:pt x="2447" y="318"/>
                          </a:lnTo>
                          <a:lnTo>
                            <a:pt x="2447" y="344"/>
                          </a:lnTo>
                          <a:lnTo>
                            <a:pt x="2448" y="291"/>
                          </a:lnTo>
                          <a:lnTo>
                            <a:pt x="2448" y="292"/>
                          </a:lnTo>
                          <a:lnTo>
                            <a:pt x="2448" y="342"/>
                          </a:lnTo>
                          <a:lnTo>
                            <a:pt x="2449" y="284"/>
                          </a:lnTo>
                          <a:lnTo>
                            <a:pt x="2449" y="375"/>
                          </a:lnTo>
                          <a:lnTo>
                            <a:pt x="2449" y="424"/>
                          </a:lnTo>
                          <a:lnTo>
                            <a:pt x="2450" y="288"/>
                          </a:lnTo>
                          <a:lnTo>
                            <a:pt x="2450" y="212"/>
                          </a:lnTo>
                          <a:lnTo>
                            <a:pt x="2450" y="338"/>
                          </a:lnTo>
                          <a:lnTo>
                            <a:pt x="2451" y="318"/>
                          </a:lnTo>
                          <a:lnTo>
                            <a:pt x="2451" y="377"/>
                          </a:lnTo>
                          <a:lnTo>
                            <a:pt x="2451" y="326"/>
                          </a:lnTo>
                          <a:lnTo>
                            <a:pt x="2451" y="334"/>
                          </a:lnTo>
                          <a:lnTo>
                            <a:pt x="2452" y="331"/>
                          </a:lnTo>
                          <a:lnTo>
                            <a:pt x="2452" y="314"/>
                          </a:lnTo>
                          <a:lnTo>
                            <a:pt x="2453" y="316"/>
                          </a:lnTo>
                          <a:lnTo>
                            <a:pt x="2453" y="351"/>
                          </a:lnTo>
                          <a:lnTo>
                            <a:pt x="2453" y="249"/>
                          </a:lnTo>
                          <a:lnTo>
                            <a:pt x="2454" y="340"/>
                          </a:lnTo>
                          <a:lnTo>
                            <a:pt x="2454" y="364"/>
                          </a:lnTo>
                          <a:lnTo>
                            <a:pt x="2454" y="319"/>
                          </a:lnTo>
                          <a:lnTo>
                            <a:pt x="2454" y="335"/>
                          </a:lnTo>
                          <a:lnTo>
                            <a:pt x="2454" y="260"/>
                          </a:lnTo>
                          <a:lnTo>
                            <a:pt x="2455" y="280"/>
                          </a:lnTo>
                          <a:lnTo>
                            <a:pt x="2455" y="324"/>
                          </a:lnTo>
                          <a:lnTo>
                            <a:pt x="2456" y="300"/>
                          </a:lnTo>
                          <a:lnTo>
                            <a:pt x="2456" y="313"/>
                          </a:lnTo>
                          <a:lnTo>
                            <a:pt x="2456" y="288"/>
                          </a:lnTo>
                          <a:lnTo>
                            <a:pt x="2456" y="330"/>
                          </a:lnTo>
                          <a:lnTo>
                            <a:pt x="2457" y="314"/>
                          </a:lnTo>
                          <a:lnTo>
                            <a:pt x="2457" y="282"/>
                          </a:lnTo>
                          <a:lnTo>
                            <a:pt x="2457" y="328"/>
                          </a:lnTo>
                          <a:lnTo>
                            <a:pt x="2458" y="388"/>
                          </a:lnTo>
                          <a:lnTo>
                            <a:pt x="2458" y="297"/>
                          </a:lnTo>
                          <a:lnTo>
                            <a:pt x="2458" y="341"/>
                          </a:lnTo>
                          <a:lnTo>
                            <a:pt x="2458" y="304"/>
                          </a:lnTo>
                          <a:lnTo>
                            <a:pt x="2459" y="342"/>
                          </a:lnTo>
                          <a:lnTo>
                            <a:pt x="2459" y="257"/>
                          </a:lnTo>
                          <a:lnTo>
                            <a:pt x="2459" y="341"/>
                          </a:lnTo>
                          <a:lnTo>
                            <a:pt x="2460" y="252"/>
                          </a:lnTo>
                          <a:lnTo>
                            <a:pt x="2460" y="278"/>
                          </a:lnTo>
                          <a:lnTo>
                            <a:pt x="2460" y="323"/>
                          </a:lnTo>
                          <a:lnTo>
                            <a:pt x="2460" y="279"/>
                          </a:lnTo>
                          <a:lnTo>
                            <a:pt x="2461" y="385"/>
                          </a:lnTo>
                          <a:lnTo>
                            <a:pt x="2461" y="346"/>
                          </a:lnTo>
                          <a:lnTo>
                            <a:pt x="2462" y="231"/>
                          </a:lnTo>
                          <a:lnTo>
                            <a:pt x="2462" y="276"/>
                          </a:lnTo>
                          <a:lnTo>
                            <a:pt x="2463" y="388"/>
                          </a:lnTo>
                          <a:lnTo>
                            <a:pt x="2463" y="329"/>
                          </a:lnTo>
                          <a:lnTo>
                            <a:pt x="2463" y="352"/>
                          </a:lnTo>
                          <a:lnTo>
                            <a:pt x="2463" y="330"/>
                          </a:lnTo>
                          <a:lnTo>
                            <a:pt x="2464" y="277"/>
                          </a:lnTo>
                          <a:lnTo>
                            <a:pt x="2464" y="277"/>
                          </a:lnTo>
                          <a:lnTo>
                            <a:pt x="2464" y="359"/>
                          </a:lnTo>
                          <a:lnTo>
                            <a:pt x="2464" y="287"/>
                          </a:lnTo>
                          <a:lnTo>
                            <a:pt x="2465" y="266"/>
                          </a:lnTo>
                          <a:lnTo>
                            <a:pt x="2465" y="408"/>
                          </a:lnTo>
                          <a:lnTo>
                            <a:pt x="2465" y="354"/>
                          </a:lnTo>
                          <a:lnTo>
                            <a:pt x="2466" y="277"/>
                          </a:lnTo>
                          <a:lnTo>
                            <a:pt x="2466" y="277"/>
                          </a:lnTo>
                          <a:lnTo>
                            <a:pt x="2466" y="273"/>
                          </a:lnTo>
                          <a:lnTo>
                            <a:pt x="2466" y="334"/>
                          </a:lnTo>
                          <a:lnTo>
                            <a:pt x="2467" y="295"/>
                          </a:lnTo>
                          <a:lnTo>
                            <a:pt x="2467" y="301"/>
                          </a:lnTo>
                          <a:lnTo>
                            <a:pt x="2468" y="363"/>
                          </a:lnTo>
                          <a:lnTo>
                            <a:pt x="2468" y="306"/>
                          </a:lnTo>
                          <a:lnTo>
                            <a:pt x="2468" y="225"/>
                          </a:lnTo>
                          <a:lnTo>
                            <a:pt x="2468" y="335"/>
                          </a:lnTo>
                          <a:lnTo>
                            <a:pt x="2469" y="388"/>
                          </a:lnTo>
                          <a:lnTo>
                            <a:pt x="2469" y="259"/>
                          </a:lnTo>
                          <a:lnTo>
                            <a:pt x="2470" y="434"/>
                          </a:lnTo>
                          <a:lnTo>
                            <a:pt x="2470" y="268"/>
                          </a:lnTo>
                          <a:lnTo>
                            <a:pt x="2470" y="437"/>
                          </a:lnTo>
                          <a:lnTo>
                            <a:pt x="2470" y="364"/>
                          </a:lnTo>
                          <a:lnTo>
                            <a:pt x="2471" y="241"/>
                          </a:lnTo>
                          <a:lnTo>
                            <a:pt x="2471" y="276"/>
                          </a:lnTo>
                          <a:lnTo>
                            <a:pt x="2471" y="267"/>
                          </a:lnTo>
                          <a:lnTo>
                            <a:pt x="2472" y="614"/>
                          </a:lnTo>
                          <a:lnTo>
                            <a:pt x="2472" y="521"/>
                          </a:lnTo>
                          <a:lnTo>
                            <a:pt x="2473" y="137"/>
                          </a:lnTo>
                          <a:lnTo>
                            <a:pt x="2473" y="212"/>
                          </a:lnTo>
                          <a:lnTo>
                            <a:pt x="2474" y="287"/>
                          </a:lnTo>
                          <a:lnTo>
                            <a:pt x="2474" y="317"/>
                          </a:lnTo>
                          <a:lnTo>
                            <a:pt x="2474" y="289"/>
                          </a:lnTo>
                          <a:lnTo>
                            <a:pt x="2474" y="734"/>
                          </a:lnTo>
                          <a:lnTo>
                            <a:pt x="2474" y="396"/>
                          </a:lnTo>
                          <a:lnTo>
                            <a:pt x="2475" y="367"/>
                          </a:lnTo>
                          <a:lnTo>
                            <a:pt x="2475" y="61"/>
                          </a:lnTo>
                          <a:lnTo>
                            <a:pt x="2475" y="615"/>
                          </a:lnTo>
                          <a:lnTo>
                            <a:pt x="2475" y="396"/>
                          </a:lnTo>
                          <a:lnTo>
                            <a:pt x="2476" y="268"/>
                          </a:lnTo>
                          <a:lnTo>
                            <a:pt x="2476" y="299"/>
                          </a:lnTo>
                          <a:lnTo>
                            <a:pt x="2476" y="429"/>
                          </a:lnTo>
                          <a:lnTo>
                            <a:pt x="2477" y="254"/>
                          </a:lnTo>
                          <a:lnTo>
                            <a:pt x="2477" y="249"/>
                          </a:lnTo>
                          <a:lnTo>
                            <a:pt x="2478" y="261"/>
                          </a:lnTo>
                          <a:lnTo>
                            <a:pt x="2478" y="257"/>
                          </a:lnTo>
                          <a:lnTo>
                            <a:pt x="2478" y="440"/>
                          </a:lnTo>
                          <a:lnTo>
                            <a:pt x="2478" y="515"/>
                          </a:lnTo>
                          <a:lnTo>
                            <a:pt x="2478" y="334"/>
                          </a:lnTo>
                          <a:lnTo>
                            <a:pt x="2479" y="401"/>
                          </a:lnTo>
                          <a:lnTo>
                            <a:pt x="2479" y="228"/>
                          </a:lnTo>
                          <a:lnTo>
                            <a:pt x="2480" y="327"/>
                          </a:lnTo>
                          <a:lnTo>
                            <a:pt x="2480" y="406"/>
                          </a:lnTo>
                          <a:lnTo>
                            <a:pt x="2480" y="334"/>
                          </a:lnTo>
                          <a:lnTo>
                            <a:pt x="2481" y="337"/>
                          </a:lnTo>
                          <a:lnTo>
                            <a:pt x="2481" y="496"/>
                          </a:lnTo>
                          <a:lnTo>
                            <a:pt x="2481" y="252"/>
                          </a:lnTo>
                          <a:lnTo>
                            <a:pt x="2481" y="324"/>
                          </a:lnTo>
                          <a:lnTo>
                            <a:pt x="2482" y="353"/>
                          </a:lnTo>
                          <a:lnTo>
                            <a:pt x="2482" y="227"/>
                          </a:lnTo>
                          <a:lnTo>
                            <a:pt x="2482" y="305"/>
                          </a:lnTo>
                          <a:lnTo>
                            <a:pt x="2483" y="353"/>
                          </a:lnTo>
                          <a:lnTo>
                            <a:pt x="2483" y="420"/>
                          </a:lnTo>
                          <a:lnTo>
                            <a:pt x="2483" y="468"/>
                          </a:lnTo>
                          <a:lnTo>
                            <a:pt x="2484" y="259"/>
                          </a:lnTo>
                          <a:lnTo>
                            <a:pt x="2484" y="237"/>
                          </a:lnTo>
                          <a:lnTo>
                            <a:pt x="2485" y="394"/>
                          </a:lnTo>
                          <a:lnTo>
                            <a:pt x="2485" y="413"/>
                          </a:lnTo>
                          <a:lnTo>
                            <a:pt x="2485" y="299"/>
                          </a:lnTo>
                          <a:lnTo>
                            <a:pt x="2485" y="363"/>
                          </a:lnTo>
                          <a:lnTo>
                            <a:pt x="2486" y="333"/>
                          </a:lnTo>
                          <a:lnTo>
                            <a:pt x="2486" y="380"/>
                          </a:lnTo>
                          <a:lnTo>
                            <a:pt x="2486" y="326"/>
                          </a:lnTo>
                          <a:lnTo>
                            <a:pt x="2486" y="369"/>
                          </a:lnTo>
                          <a:lnTo>
                            <a:pt x="2487" y="243"/>
                          </a:lnTo>
                          <a:lnTo>
                            <a:pt x="2487" y="273"/>
                          </a:lnTo>
                          <a:lnTo>
                            <a:pt x="2488" y="370"/>
                          </a:lnTo>
                          <a:lnTo>
                            <a:pt x="2488" y="364"/>
                          </a:lnTo>
                          <a:lnTo>
                            <a:pt x="2489" y="243"/>
                          </a:lnTo>
                          <a:lnTo>
                            <a:pt x="2489" y="308"/>
                          </a:lnTo>
                          <a:lnTo>
                            <a:pt x="2489" y="220"/>
                          </a:lnTo>
                          <a:lnTo>
                            <a:pt x="2490" y="294"/>
                          </a:lnTo>
                          <a:lnTo>
                            <a:pt x="2490" y="254"/>
                          </a:lnTo>
                          <a:lnTo>
                            <a:pt x="2490" y="212"/>
                          </a:lnTo>
                          <a:lnTo>
                            <a:pt x="2491" y="347"/>
                          </a:lnTo>
                          <a:lnTo>
                            <a:pt x="2491" y="360"/>
                          </a:lnTo>
                          <a:lnTo>
                            <a:pt x="2491" y="316"/>
                          </a:lnTo>
                          <a:lnTo>
                            <a:pt x="2491" y="329"/>
                          </a:lnTo>
                          <a:lnTo>
                            <a:pt x="2492" y="368"/>
                          </a:lnTo>
                          <a:lnTo>
                            <a:pt x="2492" y="335"/>
                          </a:lnTo>
                          <a:lnTo>
                            <a:pt x="2492" y="339"/>
                          </a:lnTo>
                          <a:lnTo>
                            <a:pt x="2492" y="233"/>
                          </a:lnTo>
                          <a:lnTo>
                            <a:pt x="2493" y="289"/>
                          </a:lnTo>
                          <a:lnTo>
                            <a:pt x="2493" y="439"/>
                          </a:lnTo>
                          <a:lnTo>
                            <a:pt x="2494" y="321"/>
                          </a:lnTo>
                          <a:lnTo>
                            <a:pt x="2494" y="346"/>
                          </a:lnTo>
                          <a:lnTo>
                            <a:pt x="2494" y="292"/>
                          </a:lnTo>
                          <a:lnTo>
                            <a:pt x="2494" y="247"/>
                          </a:lnTo>
                          <a:lnTo>
                            <a:pt x="2495" y="334"/>
                          </a:lnTo>
                          <a:lnTo>
                            <a:pt x="2495" y="254"/>
                          </a:lnTo>
                          <a:lnTo>
                            <a:pt x="2495" y="359"/>
                          </a:lnTo>
                          <a:lnTo>
                            <a:pt x="2495" y="239"/>
                          </a:lnTo>
                          <a:lnTo>
                            <a:pt x="2496" y="356"/>
                          </a:lnTo>
                          <a:lnTo>
                            <a:pt x="2496" y="236"/>
                          </a:lnTo>
                          <a:lnTo>
                            <a:pt x="2496" y="429"/>
                          </a:lnTo>
                          <a:lnTo>
                            <a:pt x="2496" y="277"/>
                          </a:lnTo>
                          <a:lnTo>
                            <a:pt x="2497" y="169"/>
                          </a:lnTo>
                          <a:lnTo>
                            <a:pt x="2497" y="475"/>
                          </a:lnTo>
                          <a:lnTo>
                            <a:pt x="2498" y="385"/>
                          </a:lnTo>
                          <a:lnTo>
                            <a:pt x="2498" y="168"/>
                          </a:lnTo>
                          <a:lnTo>
                            <a:pt x="2498" y="273"/>
                          </a:lnTo>
                          <a:lnTo>
                            <a:pt x="2499" y="366"/>
                          </a:lnTo>
                          <a:lnTo>
                            <a:pt x="2499" y="363"/>
                          </a:lnTo>
                          <a:lnTo>
                            <a:pt x="2499" y="351"/>
                          </a:lnTo>
                          <a:lnTo>
                            <a:pt x="2500" y="239"/>
                          </a:lnTo>
                          <a:lnTo>
                            <a:pt x="2500" y="306"/>
                          </a:lnTo>
                          <a:lnTo>
                            <a:pt x="2500" y="438"/>
                          </a:lnTo>
                          <a:lnTo>
                            <a:pt x="2501" y="159"/>
                          </a:lnTo>
                          <a:lnTo>
                            <a:pt x="2501" y="228"/>
                          </a:lnTo>
                          <a:lnTo>
                            <a:pt x="2501" y="289"/>
                          </a:lnTo>
                          <a:lnTo>
                            <a:pt x="2502" y="242"/>
                          </a:lnTo>
                          <a:lnTo>
                            <a:pt x="2502" y="236"/>
                          </a:lnTo>
                          <a:lnTo>
                            <a:pt x="2502" y="184"/>
                          </a:lnTo>
                          <a:lnTo>
                            <a:pt x="2502" y="249"/>
                          </a:lnTo>
                          <a:lnTo>
                            <a:pt x="2502" y="235"/>
                          </a:lnTo>
                          <a:lnTo>
                            <a:pt x="2503" y="313"/>
                          </a:lnTo>
                          <a:lnTo>
                            <a:pt x="2503" y="224"/>
                          </a:lnTo>
                          <a:lnTo>
                            <a:pt x="2503" y="238"/>
                          </a:lnTo>
                          <a:lnTo>
                            <a:pt x="2504" y="349"/>
                          </a:lnTo>
                          <a:lnTo>
                            <a:pt x="2504" y="277"/>
                          </a:lnTo>
                          <a:lnTo>
                            <a:pt x="2504" y="255"/>
                          </a:lnTo>
                          <a:lnTo>
                            <a:pt x="2505" y="303"/>
                          </a:lnTo>
                          <a:lnTo>
                            <a:pt x="2505" y="232"/>
                          </a:lnTo>
                          <a:lnTo>
                            <a:pt x="2505" y="291"/>
                          </a:lnTo>
                          <a:lnTo>
                            <a:pt x="2505" y="280"/>
                          </a:lnTo>
                          <a:lnTo>
                            <a:pt x="2506" y="245"/>
                          </a:lnTo>
                          <a:lnTo>
                            <a:pt x="2506" y="266"/>
                          </a:lnTo>
                          <a:lnTo>
                            <a:pt x="2506" y="200"/>
                          </a:lnTo>
                          <a:lnTo>
                            <a:pt x="2507" y="281"/>
                          </a:lnTo>
                          <a:lnTo>
                            <a:pt x="2507" y="446"/>
                          </a:lnTo>
                          <a:lnTo>
                            <a:pt x="2507" y="232"/>
                          </a:lnTo>
                          <a:lnTo>
                            <a:pt x="2507" y="259"/>
                          </a:lnTo>
                          <a:lnTo>
                            <a:pt x="2508" y="150"/>
                          </a:lnTo>
                          <a:lnTo>
                            <a:pt x="2508" y="217"/>
                          </a:lnTo>
                          <a:lnTo>
                            <a:pt x="2508" y="200"/>
                          </a:lnTo>
                          <a:lnTo>
                            <a:pt x="2509" y="310"/>
                          </a:lnTo>
                          <a:lnTo>
                            <a:pt x="2509" y="363"/>
                          </a:lnTo>
                          <a:lnTo>
                            <a:pt x="2509" y="206"/>
                          </a:lnTo>
                          <a:lnTo>
                            <a:pt x="2510" y="203"/>
                          </a:lnTo>
                          <a:lnTo>
                            <a:pt x="2510" y="236"/>
                          </a:lnTo>
                          <a:lnTo>
                            <a:pt x="2510" y="220"/>
                          </a:lnTo>
                          <a:lnTo>
                            <a:pt x="2510" y="134"/>
                          </a:lnTo>
                          <a:lnTo>
                            <a:pt x="2511" y="544"/>
                          </a:lnTo>
                          <a:lnTo>
                            <a:pt x="2511" y="327"/>
                          </a:lnTo>
                          <a:lnTo>
                            <a:pt x="2511" y="168"/>
                          </a:lnTo>
                          <a:lnTo>
                            <a:pt x="2512" y="317"/>
                          </a:lnTo>
                          <a:lnTo>
                            <a:pt x="2512" y="260"/>
                          </a:lnTo>
                          <a:lnTo>
                            <a:pt x="2512" y="513"/>
                          </a:lnTo>
                          <a:lnTo>
                            <a:pt x="2513" y="146"/>
                          </a:lnTo>
                          <a:lnTo>
                            <a:pt x="2513" y="285"/>
                          </a:lnTo>
                          <a:lnTo>
                            <a:pt x="2513" y="227"/>
                          </a:lnTo>
                          <a:lnTo>
                            <a:pt x="2514" y="249"/>
                          </a:lnTo>
                          <a:lnTo>
                            <a:pt x="2514" y="261"/>
                          </a:lnTo>
                          <a:lnTo>
                            <a:pt x="2514" y="178"/>
                          </a:lnTo>
                          <a:lnTo>
                            <a:pt x="2514" y="246"/>
                          </a:lnTo>
                          <a:lnTo>
                            <a:pt x="2515" y="308"/>
                          </a:lnTo>
                          <a:lnTo>
                            <a:pt x="2515" y="619"/>
                          </a:lnTo>
                          <a:lnTo>
                            <a:pt x="2515" y="215"/>
                          </a:lnTo>
                          <a:lnTo>
                            <a:pt x="2515" y="211"/>
                          </a:lnTo>
                          <a:lnTo>
                            <a:pt x="2516" y="136"/>
                          </a:lnTo>
                          <a:lnTo>
                            <a:pt x="2516" y="238"/>
                          </a:lnTo>
                          <a:lnTo>
                            <a:pt x="2516" y="369"/>
                          </a:lnTo>
                          <a:lnTo>
                            <a:pt x="2516" y="432"/>
                          </a:lnTo>
                          <a:lnTo>
                            <a:pt x="2517" y="236"/>
                          </a:lnTo>
                          <a:lnTo>
                            <a:pt x="2517" y="292"/>
                          </a:lnTo>
                          <a:lnTo>
                            <a:pt x="2518" y="202"/>
                          </a:lnTo>
                          <a:lnTo>
                            <a:pt x="2518" y="150"/>
                          </a:lnTo>
                          <a:lnTo>
                            <a:pt x="2518" y="388"/>
                          </a:lnTo>
                          <a:lnTo>
                            <a:pt x="2519" y="374"/>
                          </a:lnTo>
                          <a:lnTo>
                            <a:pt x="2519" y="409"/>
                          </a:lnTo>
                          <a:lnTo>
                            <a:pt x="2519" y="216"/>
                          </a:lnTo>
                          <a:lnTo>
                            <a:pt x="2520" y="251"/>
                          </a:lnTo>
                          <a:lnTo>
                            <a:pt x="2520" y="221"/>
                          </a:lnTo>
                          <a:lnTo>
                            <a:pt x="2520" y="282"/>
                          </a:lnTo>
                          <a:lnTo>
                            <a:pt x="2520" y="314"/>
                          </a:lnTo>
                          <a:lnTo>
                            <a:pt x="2521" y="415"/>
                          </a:lnTo>
                          <a:lnTo>
                            <a:pt x="2521" y="182"/>
                          </a:lnTo>
                          <a:lnTo>
                            <a:pt x="2521" y="232"/>
                          </a:lnTo>
                          <a:lnTo>
                            <a:pt x="2521" y="493"/>
                          </a:lnTo>
                          <a:lnTo>
                            <a:pt x="2522" y="174"/>
                          </a:lnTo>
                          <a:lnTo>
                            <a:pt x="2522" y="225"/>
                          </a:lnTo>
                          <a:lnTo>
                            <a:pt x="2523" y="193"/>
                          </a:lnTo>
                          <a:lnTo>
                            <a:pt x="2523" y="289"/>
                          </a:lnTo>
                          <a:lnTo>
                            <a:pt x="2523" y="251"/>
                          </a:lnTo>
                          <a:lnTo>
                            <a:pt x="2523" y="304"/>
                          </a:lnTo>
                          <a:lnTo>
                            <a:pt x="2523" y="227"/>
                          </a:lnTo>
                          <a:lnTo>
                            <a:pt x="2524" y="302"/>
                          </a:lnTo>
                          <a:lnTo>
                            <a:pt x="2524" y="218"/>
                          </a:lnTo>
                          <a:lnTo>
                            <a:pt x="2524" y="501"/>
                          </a:lnTo>
                          <a:lnTo>
                            <a:pt x="2525" y="212"/>
                          </a:lnTo>
                          <a:lnTo>
                            <a:pt x="2525" y="292"/>
                          </a:lnTo>
                          <a:lnTo>
                            <a:pt x="2525" y="275"/>
                          </a:lnTo>
                          <a:lnTo>
                            <a:pt x="2526" y="248"/>
                          </a:lnTo>
                          <a:lnTo>
                            <a:pt x="2526" y="342"/>
                          </a:lnTo>
                          <a:lnTo>
                            <a:pt x="2526" y="219"/>
                          </a:lnTo>
                          <a:lnTo>
                            <a:pt x="2526" y="298"/>
                          </a:lnTo>
                          <a:lnTo>
                            <a:pt x="2527" y="313"/>
                          </a:lnTo>
                          <a:lnTo>
                            <a:pt x="2527" y="373"/>
                          </a:lnTo>
                          <a:lnTo>
                            <a:pt x="2527" y="293"/>
                          </a:lnTo>
                          <a:lnTo>
                            <a:pt x="2527" y="213"/>
                          </a:lnTo>
                          <a:lnTo>
                            <a:pt x="2528" y="467"/>
                          </a:lnTo>
                          <a:lnTo>
                            <a:pt x="2528" y="298"/>
                          </a:lnTo>
                          <a:lnTo>
                            <a:pt x="2528" y="214"/>
                          </a:lnTo>
                          <a:lnTo>
                            <a:pt x="2529" y="370"/>
                          </a:lnTo>
                          <a:lnTo>
                            <a:pt x="2529" y="463"/>
                          </a:lnTo>
                          <a:lnTo>
                            <a:pt x="2530" y="234"/>
                          </a:lnTo>
                          <a:lnTo>
                            <a:pt x="2530" y="188"/>
                          </a:lnTo>
                          <a:lnTo>
                            <a:pt x="2530" y="146"/>
                          </a:lnTo>
                          <a:lnTo>
                            <a:pt x="2530" y="200"/>
                          </a:lnTo>
                          <a:lnTo>
                            <a:pt x="2531" y="225"/>
                          </a:lnTo>
                          <a:lnTo>
                            <a:pt x="2531" y="307"/>
                          </a:lnTo>
                          <a:lnTo>
                            <a:pt x="2531" y="327"/>
                          </a:lnTo>
                          <a:lnTo>
                            <a:pt x="2532" y="434"/>
                          </a:lnTo>
                          <a:lnTo>
                            <a:pt x="2532" y="226"/>
                          </a:lnTo>
                          <a:lnTo>
                            <a:pt x="2532" y="169"/>
                          </a:lnTo>
                          <a:lnTo>
                            <a:pt x="2533" y="241"/>
                          </a:lnTo>
                          <a:lnTo>
                            <a:pt x="2533" y="171"/>
                          </a:lnTo>
                          <a:lnTo>
                            <a:pt x="2534" y="248"/>
                          </a:lnTo>
                          <a:lnTo>
                            <a:pt x="2534" y="334"/>
                          </a:lnTo>
                          <a:lnTo>
                            <a:pt x="2534" y="334"/>
                          </a:lnTo>
                          <a:lnTo>
                            <a:pt x="2535" y="284"/>
                          </a:lnTo>
                          <a:lnTo>
                            <a:pt x="2535" y="355"/>
                          </a:lnTo>
                          <a:lnTo>
                            <a:pt x="2535" y="467"/>
                          </a:lnTo>
                          <a:lnTo>
                            <a:pt x="2535" y="104"/>
                          </a:lnTo>
                          <a:lnTo>
                            <a:pt x="2535" y="162"/>
                          </a:lnTo>
                          <a:lnTo>
                            <a:pt x="2536" y="167"/>
                          </a:lnTo>
                          <a:lnTo>
                            <a:pt x="2536" y="339"/>
                          </a:lnTo>
                          <a:lnTo>
                            <a:pt x="2536" y="298"/>
                          </a:lnTo>
                          <a:lnTo>
                            <a:pt x="2537" y="333"/>
                          </a:lnTo>
                          <a:lnTo>
                            <a:pt x="2537" y="257"/>
                          </a:lnTo>
                          <a:lnTo>
                            <a:pt x="2537" y="211"/>
                          </a:lnTo>
                          <a:lnTo>
                            <a:pt x="2538" y="331"/>
                          </a:lnTo>
                          <a:lnTo>
                            <a:pt x="2538" y="197"/>
                          </a:lnTo>
                          <a:lnTo>
                            <a:pt x="2538" y="267"/>
                          </a:lnTo>
                          <a:lnTo>
                            <a:pt x="2539" y="397"/>
                          </a:lnTo>
                          <a:lnTo>
                            <a:pt x="2539" y="245"/>
                          </a:lnTo>
                          <a:lnTo>
                            <a:pt x="2539" y="285"/>
                          </a:lnTo>
                          <a:lnTo>
                            <a:pt x="2540" y="364"/>
                          </a:lnTo>
                          <a:lnTo>
                            <a:pt x="2540" y="221"/>
                          </a:lnTo>
                          <a:lnTo>
                            <a:pt x="2541" y="327"/>
                          </a:lnTo>
                          <a:lnTo>
                            <a:pt x="2541" y="329"/>
                          </a:lnTo>
                          <a:lnTo>
                            <a:pt x="2541" y="252"/>
                          </a:lnTo>
                          <a:lnTo>
                            <a:pt x="2542" y="201"/>
                          </a:lnTo>
                          <a:lnTo>
                            <a:pt x="2542" y="243"/>
                          </a:lnTo>
                          <a:lnTo>
                            <a:pt x="2542" y="218"/>
                          </a:lnTo>
                          <a:lnTo>
                            <a:pt x="2542" y="245"/>
                          </a:lnTo>
                          <a:lnTo>
                            <a:pt x="2543" y="401"/>
                          </a:lnTo>
                          <a:lnTo>
                            <a:pt x="2543" y="342"/>
                          </a:lnTo>
                          <a:lnTo>
                            <a:pt x="2543" y="312"/>
                          </a:lnTo>
                          <a:lnTo>
                            <a:pt x="2544" y="242"/>
                          </a:lnTo>
                          <a:lnTo>
                            <a:pt x="2544" y="223"/>
                          </a:lnTo>
                          <a:lnTo>
                            <a:pt x="2544" y="208"/>
                          </a:lnTo>
                          <a:lnTo>
                            <a:pt x="2545" y="230"/>
                          </a:lnTo>
                          <a:lnTo>
                            <a:pt x="2545" y="234"/>
                          </a:lnTo>
                          <a:lnTo>
                            <a:pt x="2545" y="397"/>
                          </a:lnTo>
                          <a:lnTo>
                            <a:pt x="2546" y="278"/>
                          </a:lnTo>
                          <a:lnTo>
                            <a:pt x="2546" y="172"/>
                          </a:lnTo>
                          <a:lnTo>
                            <a:pt x="2546" y="212"/>
                          </a:lnTo>
                          <a:lnTo>
                            <a:pt x="2547" y="206"/>
                          </a:lnTo>
                          <a:lnTo>
                            <a:pt x="2547" y="256"/>
                          </a:lnTo>
                          <a:lnTo>
                            <a:pt x="2547" y="349"/>
                          </a:lnTo>
                          <a:lnTo>
                            <a:pt x="2547" y="188"/>
                          </a:lnTo>
                          <a:lnTo>
                            <a:pt x="2548" y="295"/>
                          </a:lnTo>
                          <a:lnTo>
                            <a:pt x="2548" y="315"/>
                          </a:lnTo>
                          <a:lnTo>
                            <a:pt x="2548" y="245"/>
                          </a:lnTo>
                          <a:lnTo>
                            <a:pt x="2548" y="256"/>
                          </a:lnTo>
                          <a:lnTo>
                            <a:pt x="2549" y="239"/>
                          </a:lnTo>
                          <a:lnTo>
                            <a:pt x="2549" y="270"/>
                          </a:lnTo>
                          <a:lnTo>
                            <a:pt x="2549" y="249"/>
                          </a:lnTo>
                          <a:lnTo>
                            <a:pt x="2549" y="195"/>
                          </a:lnTo>
                          <a:lnTo>
                            <a:pt x="2550" y="317"/>
                          </a:lnTo>
                          <a:lnTo>
                            <a:pt x="2550" y="282"/>
                          </a:lnTo>
                          <a:lnTo>
                            <a:pt x="2551" y="246"/>
                          </a:lnTo>
                          <a:lnTo>
                            <a:pt x="2551" y="271"/>
                          </a:lnTo>
                          <a:lnTo>
                            <a:pt x="2551" y="231"/>
                          </a:lnTo>
                          <a:lnTo>
                            <a:pt x="2551" y="263"/>
                          </a:lnTo>
                          <a:lnTo>
                            <a:pt x="2551" y="212"/>
                          </a:lnTo>
                          <a:lnTo>
                            <a:pt x="2552" y="244"/>
                          </a:lnTo>
                          <a:lnTo>
                            <a:pt x="2552" y="221"/>
                          </a:lnTo>
                          <a:lnTo>
                            <a:pt x="2552" y="386"/>
                          </a:lnTo>
                          <a:lnTo>
                            <a:pt x="2552" y="295"/>
                          </a:lnTo>
                          <a:lnTo>
                            <a:pt x="2553" y="284"/>
                          </a:lnTo>
                          <a:lnTo>
                            <a:pt x="2553" y="178"/>
                          </a:lnTo>
                          <a:lnTo>
                            <a:pt x="2554" y="336"/>
                          </a:lnTo>
                          <a:lnTo>
                            <a:pt x="2554" y="336"/>
                          </a:lnTo>
                          <a:lnTo>
                            <a:pt x="2554" y="280"/>
                          </a:lnTo>
                          <a:lnTo>
                            <a:pt x="2554" y="251"/>
                          </a:lnTo>
                          <a:lnTo>
                            <a:pt x="2555" y="294"/>
                          </a:lnTo>
                          <a:lnTo>
                            <a:pt x="2555" y="165"/>
                          </a:lnTo>
                          <a:lnTo>
                            <a:pt x="2555" y="276"/>
                          </a:lnTo>
                          <a:lnTo>
                            <a:pt x="2555" y="217"/>
                          </a:lnTo>
                          <a:lnTo>
                            <a:pt x="2556" y="241"/>
                          </a:lnTo>
                          <a:lnTo>
                            <a:pt x="2556" y="299"/>
                          </a:lnTo>
                          <a:lnTo>
                            <a:pt x="2556" y="278"/>
                          </a:lnTo>
                          <a:lnTo>
                            <a:pt x="2556" y="309"/>
                          </a:lnTo>
                          <a:lnTo>
                            <a:pt x="2557" y="279"/>
                          </a:lnTo>
                          <a:lnTo>
                            <a:pt x="2557" y="247"/>
                          </a:lnTo>
                          <a:lnTo>
                            <a:pt x="2557" y="220"/>
                          </a:lnTo>
                          <a:lnTo>
                            <a:pt x="2558" y="266"/>
                          </a:lnTo>
                          <a:lnTo>
                            <a:pt x="2558" y="301"/>
                          </a:lnTo>
                          <a:lnTo>
                            <a:pt x="2558" y="306"/>
                          </a:lnTo>
                          <a:lnTo>
                            <a:pt x="2558" y="272"/>
                          </a:lnTo>
                          <a:lnTo>
                            <a:pt x="2559" y="229"/>
                          </a:lnTo>
                          <a:lnTo>
                            <a:pt x="2559" y="311"/>
                          </a:lnTo>
                          <a:lnTo>
                            <a:pt x="2559" y="209"/>
                          </a:lnTo>
                          <a:lnTo>
                            <a:pt x="2560" y="302"/>
                          </a:lnTo>
                          <a:lnTo>
                            <a:pt x="2560" y="354"/>
                          </a:lnTo>
                          <a:lnTo>
                            <a:pt x="2560" y="252"/>
                          </a:lnTo>
                          <a:lnTo>
                            <a:pt x="2560" y="227"/>
                          </a:lnTo>
                          <a:lnTo>
                            <a:pt x="2561" y="352"/>
                          </a:lnTo>
                          <a:lnTo>
                            <a:pt x="2561" y="232"/>
                          </a:lnTo>
                          <a:lnTo>
                            <a:pt x="2561" y="229"/>
                          </a:lnTo>
                          <a:lnTo>
                            <a:pt x="2561" y="357"/>
                          </a:lnTo>
                          <a:lnTo>
                            <a:pt x="2562" y="254"/>
                          </a:lnTo>
                          <a:lnTo>
                            <a:pt x="2562" y="290"/>
                          </a:lnTo>
                          <a:lnTo>
                            <a:pt x="2562" y="332"/>
                          </a:lnTo>
                          <a:lnTo>
                            <a:pt x="2563" y="255"/>
                          </a:lnTo>
                          <a:lnTo>
                            <a:pt x="2563" y="313"/>
                          </a:lnTo>
                          <a:lnTo>
                            <a:pt x="2563" y="340"/>
                          </a:lnTo>
                          <a:lnTo>
                            <a:pt x="2563" y="272"/>
                          </a:lnTo>
                          <a:lnTo>
                            <a:pt x="2564" y="256"/>
                          </a:lnTo>
                          <a:lnTo>
                            <a:pt x="2564" y="378"/>
                          </a:lnTo>
                          <a:lnTo>
                            <a:pt x="2564" y="229"/>
                          </a:lnTo>
                          <a:lnTo>
                            <a:pt x="2565" y="237"/>
                          </a:lnTo>
                          <a:lnTo>
                            <a:pt x="2565" y="293"/>
                          </a:lnTo>
                          <a:lnTo>
                            <a:pt x="2565" y="336"/>
                          </a:lnTo>
                          <a:lnTo>
                            <a:pt x="2566" y="392"/>
                          </a:lnTo>
                          <a:lnTo>
                            <a:pt x="2566" y="262"/>
                          </a:lnTo>
                          <a:lnTo>
                            <a:pt x="2566" y="269"/>
                          </a:lnTo>
                          <a:lnTo>
                            <a:pt x="2567" y="353"/>
                          </a:lnTo>
                          <a:lnTo>
                            <a:pt x="2567" y="321"/>
                          </a:lnTo>
                          <a:lnTo>
                            <a:pt x="2567" y="247"/>
                          </a:lnTo>
                          <a:lnTo>
                            <a:pt x="2567" y="192"/>
                          </a:lnTo>
                          <a:lnTo>
                            <a:pt x="2568" y="213"/>
                          </a:lnTo>
                          <a:lnTo>
                            <a:pt x="2568" y="272"/>
                          </a:lnTo>
                          <a:lnTo>
                            <a:pt x="2568" y="348"/>
                          </a:lnTo>
                          <a:lnTo>
                            <a:pt x="2569" y="311"/>
                          </a:lnTo>
                          <a:lnTo>
                            <a:pt x="2569" y="192"/>
                          </a:lnTo>
                          <a:lnTo>
                            <a:pt x="2569" y="487"/>
                          </a:lnTo>
                          <a:lnTo>
                            <a:pt x="2570" y="255"/>
                          </a:lnTo>
                          <a:lnTo>
                            <a:pt x="2570" y="290"/>
                          </a:lnTo>
                          <a:lnTo>
                            <a:pt x="2570" y="260"/>
                          </a:lnTo>
                          <a:lnTo>
                            <a:pt x="2570" y="245"/>
                          </a:lnTo>
                          <a:lnTo>
                            <a:pt x="2571" y="332"/>
                          </a:lnTo>
                          <a:lnTo>
                            <a:pt x="2571" y="243"/>
                          </a:lnTo>
                          <a:lnTo>
                            <a:pt x="2571" y="266"/>
                          </a:lnTo>
                          <a:lnTo>
                            <a:pt x="2572" y="329"/>
                          </a:lnTo>
                          <a:lnTo>
                            <a:pt x="2572" y="258"/>
                          </a:lnTo>
                          <a:lnTo>
                            <a:pt x="2572" y="282"/>
                          </a:lnTo>
                          <a:lnTo>
                            <a:pt x="2573" y="204"/>
                          </a:lnTo>
                          <a:lnTo>
                            <a:pt x="2573" y="392"/>
                          </a:lnTo>
                          <a:lnTo>
                            <a:pt x="2573" y="192"/>
                          </a:lnTo>
                          <a:lnTo>
                            <a:pt x="2574" y="263"/>
                          </a:lnTo>
                          <a:lnTo>
                            <a:pt x="2574" y="362"/>
                          </a:lnTo>
                          <a:lnTo>
                            <a:pt x="2574" y="366"/>
                          </a:lnTo>
                          <a:lnTo>
                            <a:pt x="2575" y="269"/>
                          </a:lnTo>
                          <a:lnTo>
                            <a:pt x="2575" y="229"/>
                          </a:lnTo>
                          <a:lnTo>
                            <a:pt x="2575" y="252"/>
                          </a:lnTo>
                          <a:lnTo>
                            <a:pt x="2575" y="252"/>
                          </a:lnTo>
                          <a:lnTo>
                            <a:pt x="2576" y="242"/>
                          </a:lnTo>
                          <a:lnTo>
                            <a:pt x="2576" y="201"/>
                          </a:lnTo>
                          <a:lnTo>
                            <a:pt x="2576" y="431"/>
                          </a:lnTo>
                          <a:lnTo>
                            <a:pt x="2576" y="344"/>
                          </a:lnTo>
                          <a:lnTo>
                            <a:pt x="2577" y="293"/>
                          </a:lnTo>
                          <a:lnTo>
                            <a:pt x="2577" y="303"/>
                          </a:lnTo>
                          <a:lnTo>
                            <a:pt x="2577" y="270"/>
                          </a:lnTo>
                          <a:lnTo>
                            <a:pt x="2577" y="209"/>
                          </a:lnTo>
                          <a:lnTo>
                            <a:pt x="2578" y="324"/>
                          </a:lnTo>
                          <a:lnTo>
                            <a:pt x="2578" y="303"/>
                          </a:lnTo>
                          <a:lnTo>
                            <a:pt x="2578" y="417"/>
                          </a:lnTo>
                          <a:lnTo>
                            <a:pt x="2579" y="245"/>
                          </a:lnTo>
                          <a:lnTo>
                            <a:pt x="2579" y="247"/>
                          </a:lnTo>
                          <a:lnTo>
                            <a:pt x="2579" y="276"/>
                          </a:lnTo>
                          <a:lnTo>
                            <a:pt x="2580" y="356"/>
                          </a:lnTo>
                          <a:lnTo>
                            <a:pt x="2580" y="373"/>
                          </a:lnTo>
                          <a:lnTo>
                            <a:pt x="2580" y="206"/>
                          </a:lnTo>
                          <a:lnTo>
                            <a:pt x="2580" y="303"/>
                          </a:lnTo>
                          <a:lnTo>
                            <a:pt x="2581" y="379"/>
                          </a:lnTo>
                          <a:lnTo>
                            <a:pt x="2581" y="252"/>
                          </a:lnTo>
                          <a:lnTo>
                            <a:pt x="2581" y="291"/>
                          </a:lnTo>
                          <a:lnTo>
                            <a:pt x="2582" y="280"/>
                          </a:lnTo>
                          <a:lnTo>
                            <a:pt x="2582" y="244"/>
                          </a:lnTo>
                          <a:lnTo>
                            <a:pt x="2582" y="298"/>
                          </a:lnTo>
                          <a:lnTo>
                            <a:pt x="2582" y="229"/>
                          </a:lnTo>
                          <a:lnTo>
                            <a:pt x="2583" y="344"/>
                          </a:lnTo>
                          <a:lnTo>
                            <a:pt x="2583" y="353"/>
                          </a:lnTo>
                          <a:lnTo>
                            <a:pt x="2584" y="233"/>
                          </a:lnTo>
                          <a:lnTo>
                            <a:pt x="2584" y="245"/>
                          </a:lnTo>
                          <a:lnTo>
                            <a:pt x="2584" y="326"/>
                          </a:lnTo>
                          <a:lnTo>
                            <a:pt x="2584" y="323"/>
                          </a:lnTo>
                          <a:lnTo>
                            <a:pt x="2585" y="336"/>
                          </a:lnTo>
                          <a:lnTo>
                            <a:pt x="2586" y="254"/>
                          </a:lnTo>
                          <a:lnTo>
                            <a:pt x="2586" y="223"/>
                          </a:lnTo>
                          <a:lnTo>
                            <a:pt x="2586" y="334"/>
                          </a:lnTo>
                          <a:lnTo>
                            <a:pt x="2587" y="340"/>
                          </a:lnTo>
                          <a:lnTo>
                            <a:pt x="2587" y="269"/>
                          </a:lnTo>
                          <a:lnTo>
                            <a:pt x="2587" y="298"/>
                          </a:lnTo>
                          <a:lnTo>
                            <a:pt x="2588" y="239"/>
                          </a:lnTo>
                          <a:lnTo>
                            <a:pt x="2588" y="298"/>
                          </a:lnTo>
                          <a:lnTo>
                            <a:pt x="2588" y="232"/>
                          </a:lnTo>
                          <a:lnTo>
                            <a:pt x="2589" y="232"/>
                          </a:lnTo>
                          <a:lnTo>
                            <a:pt x="2589" y="237"/>
                          </a:lnTo>
                          <a:lnTo>
                            <a:pt x="2589" y="296"/>
                          </a:lnTo>
                          <a:lnTo>
                            <a:pt x="2589" y="373"/>
                          </a:lnTo>
                          <a:lnTo>
                            <a:pt x="2590" y="357"/>
                          </a:lnTo>
                          <a:lnTo>
                            <a:pt x="2590" y="290"/>
                          </a:lnTo>
                          <a:lnTo>
                            <a:pt x="2590" y="233"/>
                          </a:lnTo>
                          <a:lnTo>
                            <a:pt x="2591" y="292"/>
                          </a:lnTo>
                          <a:lnTo>
                            <a:pt x="2591" y="247"/>
                          </a:lnTo>
                          <a:lnTo>
                            <a:pt x="2591" y="325"/>
                          </a:lnTo>
                          <a:lnTo>
                            <a:pt x="2592" y="318"/>
                          </a:lnTo>
                          <a:lnTo>
                            <a:pt x="2592" y="185"/>
                          </a:lnTo>
                          <a:lnTo>
                            <a:pt x="2592" y="191"/>
                          </a:lnTo>
                          <a:lnTo>
                            <a:pt x="2593" y="316"/>
                          </a:lnTo>
                          <a:lnTo>
                            <a:pt x="2593" y="274"/>
                          </a:lnTo>
                          <a:lnTo>
                            <a:pt x="2593" y="337"/>
                          </a:lnTo>
                          <a:lnTo>
                            <a:pt x="2593" y="278"/>
                          </a:lnTo>
                          <a:lnTo>
                            <a:pt x="2594" y="404"/>
                          </a:lnTo>
                          <a:lnTo>
                            <a:pt x="2594" y="240"/>
                          </a:lnTo>
                          <a:lnTo>
                            <a:pt x="2594" y="204"/>
                          </a:lnTo>
                          <a:lnTo>
                            <a:pt x="2595" y="228"/>
                          </a:lnTo>
                          <a:lnTo>
                            <a:pt x="2595" y="200"/>
                          </a:lnTo>
                          <a:lnTo>
                            <a:pt x="2595" y="272"/>
                          </a:lnTo>
                          <a:lnTo>
                            <a:pt x="2596" y="312"/>
                          </a:lnTo>
                          <a:lnTo>
                            <a:pt x="2596" y="292"/>
                          </a:lnTo>
                          <a:lnTo>
                            <a:pt x="2596" y="306"/>
                          </a:lnTo>
                          <a:lnTo>
                            <a:pt x="2596" y="207"/>
                          </a:lnTo>
                          <a:lnTo>
                            <a:pt x="2597" y="197"/>
                          </a:lnTo>
                          <a:lnTo>
                            <a:pt x="2597" y="193"/>
                          </a:lnTo>
                          <a:lnTo>
                            <a:pt x="2597" y="288"/>
                          </a:lnTo>
                          <a:lnTo>
                            <a:pt x="2598" y="359"/>
                          </a:lnTo>
                          <a:lnTo>
                            <a:pt x="2598" y="262"/>
                          </a:lnTo>
                          <a:lnTo>
                            <a:pt x="2598" y="275"/>
                          </a:lnTo>
                          <a:lnTo>
                            <a:pt x="2599" y="206"/>
                          </a:lnTo>
                          <a:lnTo>
                            <a:pt x="2599" y="236"/>
                          </a:lnTo>
                          <a:lnTo>
                            <a:pt x="2600" y="266"/>
                          </a:lnTo>
                          <a:lnTo>
                            <a:pt x="2600" y="309"/>
                          </a:lnTo>
                          <a:lnTo>
                            <a:pt x="2600" y="278"/>
                          </a:lnTo>
                          <a:lnTo>
                            <a:pt x="2600" y="170"/>
                          </a:lnTo>
                          <a:lnTo>
                            <a:pt x="2601" y="264"/>
                          </a:lnTo>
                          <a:lnTo>
                            <a:pt x="2601" y="245"/>
                          </a:lnTo>
                          <a:lnTo>
                            <a:pt x="2601" y="274"/>
                          </a:lnTo>
                          <a:lnTo>
                            <a:pt x="2602" y="258"/>
                          </a:lnTo>
                          <a:lnTo>
                            <a:pt x="2602" y="201"/>
                          </a:lnTo>
                          <a:lnTo>
                            <a:pt x="2603" y="292"/>
                          </a:lnTo>
                          <a:lnTo>
                            <a:pt x="2603" y="225"/>
                          </a:lnTo>
                          <a:lnTo>
                            <a:pt x="2603" y="233"/>
                          </a:lnTo>
                          <a:lnTo>
                            <a:pt x="2603" y="226"/>
                          </a:lnTo>
                          <a:lnTo>
                            <a:pt x="2604" y="286"/>
                          </a:lnTo>
                          <a:lnTo>
                            <a:pt x="2604" y="292"/>
                          </a:lnTo>
                          <a:lnTo>
                            <a:pt x="2604" y="260"/>
                          </a:lnTo>
                          <a:lnTo>
                            <a:pt x="2604" y="257"/>
                          </a:lnTo>
                          <a:lnTo>
                            <a:pt x="2605" y="199"/>
                          </a:lnTo>
                          <a:lnTo>
                            <a:pt x="2605" y="250"/>
                          </a:lnTo>
                          <a:lnTo>
                            <a:pt x="2605" y="305"/>
                          </a:lnTo>
                          <a:lnTo>
                            <a:pt x="2606" y="257"/>
                          </a:lnTo>
                          <a:lnTo>
                            <a:pt x="2606" y="276"/>
                          </a:lnTo>
                          <a:lnTo>
                            <a:pt x="2607" y="222"/>
                          </a:lnTo>
                          <a:lnTo>
                            <a:pt x="2607" y="238"/>
                          </a:lnTo>
                          <a:lnTo>
                            <a:pt x="2608" y="202"/>
                          </a:lnTo>
                          <a:lnTo>
                            <a:pt x="2608" y="234"/>
                          </a:lnTo>
                          <a:lnTo>
                            <a:pt x="2608" y="292"/>
                          </a:lnTo>
                          <a:lnTo>
                            <a:pt x="2608" y="225"/>
                          </a:lnTo>
                          <a:lnTo>
                            <a:pt x="2609" y="177"/>
                          </a:lnTo>
                          <a:lnTo>
                            <a:pt x="2609" y="250"/>
                          </a:lnTo>
                          <a:lnTo>
                            <a:pt x="2610" y="280"/>
                          </a:lnTo>
                          <a:lnTo>
                            <a:pt x="2610" y="191"/>
                          </a:lnTo>
                          <a:lnTo>
                            <a:pt x="2610" y="210"/>
                          </a:lnTo>
                          <a:lnTo>
                            <a:pt x="2611" y="208"/>
                          </a:lnTo>
                          <a:lnTo>
                            <a:pt x="2611" y="263"/>
                          </a:lnTo>
                          <a:lnTo>
                            <a:pt x="2611" y="248"/>
                          </a:lnTo>
                          <a:lnTo>
                            <a:pt x="2612" y="236"/>
                          </a:lnTo>
                          <a:lnTo>
                            <a:pt x="2612" y="263"/>
                          </a:lnTo>
                          <a:lnTo>
                            <a:pt x="2612" y="243"/>
                          </a:lnTo>
                          <a:lnTo>
                            <a:pt x="2612" y="233"/>
                          </a:lnTo>
                          <a:lnTo>
                            <a:pt x="2612" y="257"/>
                          </a:lnTo>
                          <a:lnTo>
                            <a:pt x="2613" y="245"/>
                          </a:lnTo>
                          <a:lnTo>
                            <a:pt x="2614" y="297"/>
                          </a:lnTo>
                          <a:lnTo>
                            <a:pt x="2614" y="260"/>
                          </a:lnTo>
                          <a:lnTo>
                            <a:pt x="2614" y="280"/>
                          </a:lnTo>
                          <a:lnTo>
                            <a:pt x="2615" y="233"/>
                          </a:lnTo>
                          <a:lnTo>
                            <a:pt x="2615" y="253"/>
                          </a:lnTo>
                          <a:lnTo>
                            <a:pt x="2615" y="250"/>
                          </a:lnTo>
                          <a:lnTo>
                            <a:pt x="2616" y="254"/>
                          </a:lnTo>
                          <a:lnTo>
                            <a:pt x="2616" y="210"/>
                          </a:lnTo>
                          <a:lnTo>
                            <a:pt x="2616" y="243"/>
                          </a:lnTo>
                          <a:lnTo>
                            <a:pt x="2617" y="268"/>
                          </a:lnTo>
                          <a:lnTo>
                            <a:pt x="2617" y="260"/>
                          </a:lnTo>
                          <a:lnTo>
                            <a:pt x="2617" y="225"/>
                          </a:lnTo>
                          <a:lnTo>
                            <a:pt x="2617" y="207"/>
                          </a:lnTo>
                          <a:lnTo>
                            <a:pt x="2618" y="247"/>
                          </a:lnTo>
                          <a:lnTo>
                            <a:pt x="2618" y="266"/>
                          </a:lnTo>
                          <a:lnTo>
                            <a:pt x="2618" y="302"/>
                          </a:lnTo>
                          <a:lnTo>
                            <a:pt x="2619" y="260"/>
                          </a:lnTo>
                          <a:lnTo>
                            <a:pt x="2619" y="223"/>
                          </a:lnTo>
                          <a:lnTo>
                            <a:pt x="2619" y="280"/>
                          </a:lnTo>
                          <a:lnTo>
                            <a:pt x="2620" y="244"/>
                          </a:lnTo>
                          <a:lnTo>
                            <a:pt x="2620" y="336"/>
                          </a:lnTo>
                          <a:lnTo>
                            <a:pt x="2620" y="299"/>
                          </a:lnTo>
                          <a:lnTo>
                            <a:pt x="2621" y="209"/>
                          </a:lnTo>
                          <a:lnTo>
                            <a:pt x="2621" y="199"/>
                          </a:lnTo>
                          <a:lnTo>
                            <a:pt x="2621" y="213"/>
                          </a:lnTo>
                          <a:lnTo>
                            <a:pt x="2621" y="215"/>
                          </a:lnTo>
                          <a:lnTo>
                            <a:pt x="2622" y="188"/>
                          </a:lnTo>
                          <a:lnTo>
                            <a:pt x="2622" y="259"/>
                          </a:lnTo>
                          <a:lnTo>
                            <a:pt x="2622" y="295"/>
                          </a:lnTo>
                          <a:lnTo>
                            <a:pt x="2623" y="368"/>
                          </a:lnTo>
                          <a:lnTo>
                            <a:pt x="2623" y="281"/>
                          </a:lnTo>
                          <a:lnTo>
                            <a:pt x="2623" y="229"/>
                          </a:lnTo>
                          <a:lnTo>
                            <a:pt x="2624" y="213"/>
                          </a:lnTo>
                          <a:lnTo>
                            <a:pt x="2624" y="224"/>
                          </a:lnTo>
                          <a:lnTo>
                            <a:pt x="2624" y="276"/>
                          </a:lnTo>
                          <a:lnTo>
                            <a:pt x="2625" y="336"/>
                          </a:lnTo>
                          <a:lnTo>
                            <a:pt x="2625" y="337"/>
                          </a:lnTo>
                          <a:lnTo>
                            <a:pt x="2625" y="242"/>
                          </a:lnTo>
                          <a:lnTo>
                            <a:pt x="2626" y="253"/>
                          </a:lnTo>
                          <a:lnTo>
                            <a:pt x="2626" y="206"/>
                          </a:lnTo>
                          <a:lnTo>
                            <a:pt x="2626" y="209"/>
                          </a:lnTo>
                          <a:lnTo>
                            <a:pt x="2627" y="219"/>
                          </a:lnTo>
                          <a:lnTo>
                            <a:pt x="2627" y="234"/>
                          </a:lnTo>
                          <a:lnTo>
                            <a:pt x="2628" y="364"/>
                          </a:lnTo>
                          <a:lnTo>
                            <a:pt x="2628" y="207"/>
                          </a:lnTo>
                          <a:lnTo>
                            <a:pt x="2628" y="211"/>
                          </a:lnTo>
                          <a:lnTo>
                            <a:pt x="2629" y="261"/>
                          </a:lnTo>
                          <a:lnTo>
                            <a:pt x="2629" y="240"/>
                          </a:lnTo>
                          <a:lnTo>
                            <a:pt x="2629" y="218"/>
                          </a:lnTo>
                          <a:lnTo>
                            <a:pt x="2630" y="315"/>
                          </a:lnTo>
                          <a:lnTo>
                            <a:pt x="2630" y="242"/>
                          </a:lnTo>
                          <a:lnTo>
                            <a:pt x="2630" y="275"/>
                          </a:lnTo>
                          <a:lnTo>
                            <a:pt x="2631" y="275"/>
                          </a:lnTo>
                          <a:lnTo>
                            <a:pt x="2631" y="285"/>
                          </a:lnTo>
                          <a:lnTo>
                            <a:pt x="2631" y="265"/>
                          </a:lnTo>
                          <a:lnTo>
                            <a:pt x="2631" y="275"/>
                          </a:lnTo>
                          <a:lnTo>
                            <a:pt x="2632" y="252"/>
                          </a:lnTo>
                          <a:lnTo>
                            <a:pt x="2632" y="296"/>
                          </a:lnTo>
                          <a:lnTo>
                            <a:pt x="2632" y="233"/>
                          </a:lnTo>
                          <a:lnTo>
                            <a:pt x="2633" y="241"/>
                          </a:lnTo>
                          <a:lnTo>
                            <a:pt x="2633" y="270"/>
                          </a:lnTo>
                          <a:lnTo>
                            <a:pt x="2633" y="225"/>
                          </a:lnTo>
                          <a:lnTo>
                            <a:pt x="2633" y="284"/>
                          </a:lnTo>
                          <a:lnTo>
                            <a:pt x="2634" y="264"/>
                          </a:lnTo>
                          <a:lnTo>
                            <a:pt x="2634" y="239"/>
                          </a:lnTo>
                          <a:lnTo>
                            <a:pt x="2635" y="319"/>
                          </a:lnTo>
                          <a:lnTo>
                            <a:pt x="2635" y="278"/>
                          </a:lnTo>
                          <a:lnTo>
                            <a:pt x="2635" y="283"/>
                          </a:lnTo>
                          <a:lnTo>
                            <a:pt x="2636" y="166"/>
                          </a:lnTo>
                          <a:lnTo>
                            <a:pt x="2636" y="221"/>
                          </a:lnTo>
                          <a:lnTo>
                            <a:pt x="2636" y="281"/>
                          </a:lnTo>
                          <a:lnTo>
                            <a:pt x="2637" y="250"/>
                          </a:lnTo>
                          <a:lnTo>
                            <a:pt x="2637" y="365"/>
                          </a:lnTo>
                          <a:lnTo>
                            <a:pt x="2638" y="212"/>
                          </a:lnTo>
                          <a:lnTo>
                            <a:pt x="2638" y="206"/>
                          </a:lnTo>
                          <a:lnTo>
                            <a:pt x="2638" y="231"/>
                          </a:lnTo>
                          <a:lnTo>
                            <a:pt x="2638" y="241"/>
                          </a:lnTo>
                          <a:lnTo>
                            <a:pt x="2639" y="268"/>
                          </a:lnTo>
                          <a:lnTo>
                            <a:pt x="2639" y="232"/>
                          </a:lnTo>
                          <a:lnTo>
                            <a:pt x="2639" y="267"/>
                          </a:lnTo>
                          <a:lnTo>
                            <a:pt x="2640" y="293"/>
                          </a:lnTo>
                          <a:lnTo>
                            <a:pt x="2640" y="228"/>
                          </a:lnTo>
                          <a:lnTo>
                            <a:pt x="2640" y="288"/>
                          </a:lnTo>
                          <a:lnTo>
                            <a:pt x="2640" y="248"/>
                          </a:lnTo>
                          <a:lnTo>
                            <a:pt x="2641" y="273"/>
                          </a:lnTo>
                          <a:lnTo>
                            <a:pt x="2641" y="288"/>
                          </a:lnTo>
                          <a:lnTo>
                            <a:pt x="2641" y="332"/>
                          </a:lnTo>
                          <a:lnTo>
                            <a:pt x="2642" y="325"/>
                          </a:lnTo>
                          <a:lnTo>
                            <a:pt x="2642" y="199"/>
                          </a:lnTo>
                          <a:lnTo>
                            <a:pt x="2642" y="266"/>
                          </a:lnTo>
                          <a:lnTo>
                            <a:pt x="2643" y="302"/>
                          </a:lnTo>
                          <a:lnTo>
                            <a:pt x="2643" y="365"/>
                          </a:lnTo>
                          <a:lnTo>
                            <a:pt x="2643" y="225"/>
                          </a:lnTo>
                          <a:lnTo>
                            <a:pt x="2644" y="207"/>
                          </a:lnTo>
                          <a:lnTo>
                            <a:pt x="2644" y="263"/>
                          </a:lnTo>
                          <a:lnTo>
                            <a:pt x="2644" y="219"/>
                          </a:lnTo>
                          <a:lnTo>
                            <a:pt x="2644" y="255"/>
                          </a:lnTo>
                          <a:lnTo>
                            <a:pt x="2645" y="357"/>
                          </a:lnTo>
                          <a:lnTo>
                            <a:pt x="2645" y="347"/>
                          </a:lnTo>
                          <a:lnTo>
                            <a:pt x="2645" y="271"/>
                          </a:lnTo>
                          <a:lnTo>
                            <a:pt x="2645" y="292"/>
                          </a:lnTo>
                          <a:lnTo>
                            <a:pt x="2646" y="261"/>
                          </a:lnTo>
                          <a:lnTo>
                            <a:pt x="2646" y="257"/>
                          </a:lnTo>
                          <a:lnTo>
                            <a:pt x="2646" y="249"/>
                          </a:lnTo>
                          <a:lnTo>
                            <a:pt x="2647" y="344"/>
                          </a:lnTo>
                          <a:lnTo>
                            <a:pt x="2647" y="344"/>
                          </a:lnTo>
                          <a:lnTo>
                            <a:pt x="2647" y="268"/>
                          </a:lnTo>
                          <a:lnTo>
                            <a:pt x="2648" y="304"/>
                          </a:lnTo>
                          <a:lnTo>
                            <a:pt x="2648" y="268"/>
                          </a:lnTo>
                          <a:lnTo>
                            <a:pt x="2648" y="236"/>
                          </a:lnTo>
                          <a:lnTo>
                            <a:pt x="2648" y="238"/>
                          </a:lnTo>
                          <a:lnTo>
                            <a:pt x="2649" y="326"/>
                          </a:lnTo>
                          <a:lnTo>
                            <a:pt x="2649" y="350"/>
                          </a:lnTo>
                          <a:lnTo>
                            <a:pt x="2649" y="239"/>
                          </a:lnTo>
                          <a:lnTo>
                            <a:pt x="2649" y="240"/>
                          </a:lnTo>
                          <a:lnTo>
                            <a:pt x="2650" y="325"/>
                          </a:lnTo>
                          <a:lnTo>
                            <a:pt x="2650" y="224"/>
                          </a:lnTo>
                          <a:lnTo>
                            <a:pt x="2650" y="315"/>
                          </a:lnTo>
                          <a:lnTo>
                            <a:pt x="2651" y="273"/>
                          </a:lnTo>
                          <a:lnTo>
                            <a:pt x="2651" y="268"/>
                          </a:lnTo>
                          <a:lnTo>
                            <a:pt x="2652" y="316"/>
                          </a:lnTo>
                          <a:lnTo>
                            <a:pt x="2652" y="279"/>
                          </a:lnTo>
                          <a:lnTo>
                            <a:pt x="2652" y="276"/>
                          </a:lnTo>
                          <a:lnTo>
                            <a:pt x="2653" y="300"/>
                          </a:lnTo>
                          <a:lnTo>
                            <a:pt x="2653" y="274"/>
                          </a:lnTo>
                          <a:lnTo>
                            <a:pt x="2653" y="372"/>
                          </a:lnTo>
                          <a:lnTo>
                            <a:pt x="2653" y="296"/>
                          </a:lnTo>
                          <a:lnTo>
                            <a:pt x="2654" y="308"/>
                          </a:lnTo>
                          <a:lnTo>
                            <a:pt x="2654" y="256"/>
                          </a:lnTo>
                          <a:lnTo>
                            <a:pt x="2654" y="306"/>
                          </a:lnTo>
                          <a:lnTo>
                            <a:pt x="2655" y="259"/>
                          </a:lnTo>
                          <a:lnTo>
                            <a:pt x="2655" y="336"/>
                          </a:lnTo>
                          <a:lnTo>
                            <a:pt x="2655" y="295"/>
                          </a:lnTo>
                          <a:lnTo>
                            <a:pt x="2656" y="276"/>
                          </a:lnTo>
                          <a:lnTo>
                            <a:pt x="2656" y="350"/>
                          </a:lnTo>
                          <a:lnTo>
                            <a:pt x="2656" y="328"/>
                          </a:lnTo>
                          <a:lnTo>
                            <a:pt x="2656" y="308"/>
                          </a:lnTo>
                          <a:lnTo>
                            <a:pt x="2657" y="335"/>
                          </a:lnTo>
                          <a:lnTo>
                            <a:pt x="2657" y="237"/>
                          </a:lnTo>
                          <a:lnTo>
                            <a:pt x="2657" y="317"/>
                          </a:lnTo>
                          <a:lnTo>
                            <a:pt x="2657" y="347"/>
                          </a:lnTo>
                          <a:lnTo>
                            <a:pt x="2657" y="303"/>
                          </a:lnTo>
                          <a:lnTo>
                            <a:pt x="2658" y="311"/>
                          </a:lnTo>
                          <a:lnTo>
                            <a:pt x="2658" y="343"/>
                          </a:lnTo>
                          <a:lnTo>
                            <a:pt x="2658" y="274"/>
                          </a:lnTo>
                          <a:lnTo>
                            <a:pt x="2659" y="332"/>
                          </a:lnTo>
                          <a:lnTo>
                            <a:pt x="2659" y="328"/>
                          </a:lnTo>
                          <a:lnTo>
                            <a:pt x="2659" y="268"/>
                          </a:lnTo>
                          <a:lnTo>
                            <a:pt x="2660" y="271"/>
                          </a:lnTo>
                          <a:lnTo>
                            <a:pt x="2660" y="207"/>
                          </a:lnTo>
                          <a:lnTo>
                            <a:pt x="2660" y="270"/>
                          </a:lnTo>
                          <a:lnTo>
                            <a:pt x="2660" y="232"/>
                          </a:lnTo>
                          <a:lnTo>
                            <a:pt x="2661" y="356"/>
                          </a:lnTo>
                          <a:lnTo>
                            <a:pt x="2661" y="261"/>
                          </a:lnTo>
                          <a:lnTo>
                            <a:pt x="2661" y="265"/>
                          </a:lnTo>
                          <a:lnTo>
                            <a:pt x="2662" y="252"/>
                          </a:lnTo>
                          <a:lnTo>
                            <a:pt x="2662" y="245"/>
                          </a:lnTo>
                          <a:lnTo>
                            <a:pt x="2663" y="357"/>
                          </a:lnTo>
                          <a:lnTo>
                            <a:pt x="2663" y="340"/>
                          </a:lnTo>
                          <a:lnTo>
                            <a:pt x="2663" y="282"/>
                          </a:lnTo>
                          <a:lnTo>
                            <a:pt x="2663" y="287"/>
                          </a:lnTo>
                          <a:lnTo>
                            <a:pt x="2664" y="272"/>
                          </a:lnTo>
                          <a:lnTo>
                            <a:pt x="2664" y="279"/>
                          </a:lnTo>
                          <a:lnTo>
                            <a:pt x="2664" y="268"/>
                          </a:lnTo>
                          <a:lnTo>
                            <a:pt x="2664" y="280"/>
                          </a:lnTo>
                          <a:lnTo>
                            <a:pt x="2665" y="309"/>
                          </a:lnTo>
                          <a:lnTo>
                            <a:pt x="2665" y="333"/>
                          </a:lnTo>
                          <a:lnTo>
                            <a:pt x="2665" y="220"/>
                          </a:lnTo>
                          <a:lnTo>
                            <a:pt x="2666" y="273"/>
                          </a:lnTo>
                          <a:lnTo>
                            <a:pt x="2666" y="286"/>
                          </a:lnTo>
                          <a:lnTo>
                            <a:pt x="2666" y="263"/>
                          </a:lnTo>
                          <a:lnTo>
                            <a:pt x="2666" y="277"/>
                          </a:lnTo>
                          <a:lnTo>
                            <a:pt x="2667" y="233"/>
                          </a:lnTo>
                          <a:lnTo>
                            <a:pt x="2667" y="272"/>
                          </a:lnTo>
                          <a:lnTo>
                            <a:pt x="2667" y="361"/>
                          </a:lnTo>
                          <a:lnTo>
                            <a:pt x="2668" y="253"/>
                          </a:lnTo>
                          <a:lnTo>
                            <a:pt x="2668" y="224"/>
                          </a:lnTo>
                          <a:lnTo>
                            <a:pt x="2669" y="282"/>
                          </a:lnTo>
                          <a:lnTo>
                            <a:pt x="2669" y="254"/>
                          </a:lnTo>
                          <a:lnTo>
                            <a:pt x="2669" y="247"/>
                          </a:lnTo>
                          <a:lnTo>
                            <a:pt x="2669" y="335"/>
                          </a:lnTo>
                          <a:lnTo>
                            <a:pt x="2669" y="334"/>
                          </a:lnTo>
                          <a:lnTo>
                            <a:pt x="2670" y="324"/>
                          </a:lnTo>
                          <a:lnTo>
                            <a:pt x="2670" y="234"/>
                          </a:lnTo>
                          <a:lnTo>
                            <a:pt x="2670" y="242"/>
                          </a:lnTo>
                          <a:lnTo>
                            <a:pt x="2671" y="259"/>
                          </a:lnTo>
                          <a:lnTo>
                            <a:pt x="2671" y="374"/>
                          </a:lnTo>
                          <a:lnTo>
                            <a:pt x="2671" y="295"/>
                          </a:lnTo>
                          <a:lnTo>
                            <a:pt x="2672" y="247"/>
                          </a:lnTo>
                          <a:lnTo>
                            <a:pt x="2672" y="391"/>
                          </a:lnTo>
                          <a:lnTo>
                            <a:pt x="2673" y="230"/>
                          </a:lnTo>
                          <a:lnTo>
                            <a:pt x="2673" y="274"/>
                          </a:lnTo>
                          <a:lnTo>
                            <a:pt x="2673" y="240"/>
                          </a:lnTo>
                          <a:lnTo>
                            <a:pt x="2673" y="210"/>
                          </a:lnTo>
                          <a:lnTo>
                            <a:pt x="2673" y="306"/>
                          </a:lnTo>
                          <a:lnTo>
                            <a:pt x="2674" y="289"/>
                          </a:lnTo>
                          <a:lnTo>
                            <a:pt x="2674" y="249"/>
                          </a:lnTo>
                          <a:lnTo>
                            <a:pt x="2675" y="323"/>
                          </a:lnTo>
                          <a:lnTo>
                            <a:pt x="2675" y="227"/>
                          </a:lnTo>
                          <a:lnTo>
                            <a:pt x="2676" y="263"/>
                          </a:lnTo>
                          <a:lnTo>
                            <a:pt x="2676" y="258"/>
                          </a:lnTo>
                          <a:lnTo>
                            <a:pt x="2676" y="344"/>
                          </a:lnTo>
                          <a:lnTo>
                            <a:pt x="2677" y="303"/>
                          </a:lnTo>
                          <a:lnTo>
                            <a:pt x="2677" y="220"/>
                          </a:lnTo>
                          <a:lnTo>
                            <a:pt x="2677" y="292"/>
                          </a:lnTo>
                          <a:lnTo>
                            <a:pt x="2677" y="279"/>
                          </a:lnTo>
                          <a:lnTo>
                            <a:pt x="2678" y="264"/>
                          </a:lnTo>
                          <a:lnTo>
                            <a:pt x="2678" y="215"/>
                          </a:lnTo>
                          <a:lnTo>
                            <a:pt x="2679" y="289"/>
                          </a:lnTo>
                          <a:lnTo>
                            <a:pt x="2679" y="269"/>
                          </a:lnTo>
                          <a:lnTo>
                            <a:pt x="2680" y="361"/>
                          </a:lnTo>
                          <a:lnTo>
                            <a:pt x="2680" y="328"/>
                          </a:lnTo>
                          <a:lnTo>
                            <a:pt x="2680" y="235"/>
                          </a:lnTo>
                          <a:lnTo>
                            <a:pt x="2681" y="303"/>
                          </a:lnTo>
                          <a:lnTo>
                            <a:pt x="2681" y="265"/>
                          </a:lnTo>
                          <a:lnTo>
                            <a:pt x="2681" y="249"/>
                          </a:lnTo>
                          <a:lnTo>
                            <a:pt x="2681" y="295"/>
                          </a:lnTo>
                          <a:lnTo>
                            <a:pt x="2681" y="258"/>
                          </a:lnTo>
                          <a:lnTo>
                            <a:pt x="2682" y="316"/>
                          </a:lnTo>
                          <a:lnTo>
                            <a:pt x="2682" y="287"/>
                          </a:lnTo>
                          <a:lnTo>
                            <a:pt x="2683" y="311"/>
                          </a:lnTo>
                          <a:lnTo>
                            <a:pt x="2683" y="278"/>
                          </a:lnTo>
                          <a:lnTo>
                            <a:pt x="2683" y="281"/>
                          </a:lnTo>
                          <a:lnTo>
                            <a:pt x="2683" y="233"/>
                          </a:lnTo>
                          <a:lnTo>
                            <a:pt x="2684" y="371"/>
                          </a:lnTo>
                          <a:lnTo>
                            <a:pt x="2684" y="301"/>
                          </a:lnTo>
                          <a:lnTo>
                            <a:pt x="2684" y="292"/>
                          </a:lnTo>
                          <a:lnTo>
                            <a:pt x="2685" y="329"/>
                          </a:lnTo>
                          <a:lnTo>
                            <a:pt x="2685" y="289"/>
                          </a:lnTo>
                          <a:lnTo>
                            <a:pt x="2685" y="312"/>
                          </a:lnTo>
                          <a:lnTo>
                            <a:pt x="2686" y="276"/>
                          </a:lnTo>
                          <a:lnTo>
                            <a:pt x="2686" y="343"/>
                          </a:lnTo>
                          <a:lnTo>
                            <a:pt x="2687" y="248"/>
                          </a:lnTo>
                          <a:lnTo>
                            <a:pt x="2687" y="373"/>
                          </a:lnTo>
                          <a:lnTo>
                            <a:pt x="2687" y="403"/>
                          </a:lnTo>
                          <a:lnTo>
                            <a:pt x="2687" y="345"/>
                          </a:lnTo>
                          <a:lnTo>
                            <a:pt x="2688" y="261"/>
                          </a:lnTo>
                          <a:lnTo>
                            <a:pt x="2688" y="384"/>
                          </a:lnTo>
                          <a:lnTo>
                            <a:pt x="2688" y="279"/>
                          </a:lnTo>
                          <a:lnTo>
                            <a:pt x="2689" y="211"/>
                          </a:lnTo>
                          <a:lnTo>
                            <a:pt x="2689" y="437"/>
                          </a:lnTo>
                          <a:lnTo>
                            <a:pt x="2689" y="324"/>
                          </a:lnTo>
                          <a:lnTo>
                            <a:pt x="2689" y="315"/>
                          </a:lnTo>
                          <a:lnTo>
                            <a:pt x="2690" y="283"/>
                          </a:lnTo>
                          <a:lnTo>
                            <a:pt x="2690" y="368"/>
                          </a:lnTo>
                          <a:lnTo>
                            <a:pt x="2690" y="346"/>
                          </a:lnTo>
                          <a:lnTo>
                            <a:pt x="2691" y="251"/>
                          </a:lnTo>
                          <a:lnTo>
                            <a:pt x="2691" y="311"/>
                          </a:lnTo>
                          <a:lnTo>
                            <a:pt x="2691" y="439"/>
                          </a:lnTo>
                          <a:lnTo>
                            <a:pt x="2692" y="362"/>
                          </a:lnTo>
                          <a:lnTo>
                            <a:pt x="2692" y="359"/>
                          </a:lnTo>
                          <a:lnTo>
                            <a:pt x="2692" y="230"/>
                          </a:lnTo>
                          <a:lnTo>
                            <a:pt x="2692" y="276"/>
                          </a:lnTo>
                          <a:lnTo>
                            <a:pt x="2693" y="281"/>
                          </a:lnTo>
                          <a:lnTo>
                            <a:pt x="2693" y="343"/>
                          </a:lnTo>
                          <a:lnTo>
                            <a:pt x="2693" y="263"/>
                          </a:lnTo>
                          <a:lnTo>
                            <a:pt x="2693" y="327"/>
                          </a:lnTo>
                          <a:lnTo>
                            <a:pt x="2694" y="349"/>
                          </a:lnTo>
                          <a:lnTo>
                            <a:pt x="2694" y="272"/>
                          </a:lnTo>
                          <a:lnTo>
                            <a:pt x="2694" y="226"/>
                          </a:lnTo>
                          <a:lnTo>
                            <a:pt x="2695" y="385"/>
                          </a:lnTo>
                          <a:lnTo>
                            <a:pt x="2695" y="330"/>
                          </a:lnTo>
                          <a:lnTo>
                            <a:pt x="2695" y="366"/>
                          </a:lnTo>
                          <a:lnTo>
                            <a:pt x="2695" y="290"/>
                          </a:lnTo>
                          <a:lnTo>
                            <a:pt x="2696" y="357"/>
                          </a:lnTo>
                          <a:lnTo>
                            <a:pt x="2696" y="304"/>
                          </a:lnTo>
                          <a:lnTo>
                            <a:pt x="2697" y="357"/>
                          </a:lnTo>
                          <a:lnTo>
                            <a:pt x="2697" y="387"/>
                          </a:lnTo>
                          <a:lnTo>
                            <a:pt x="2697" y="432"/>
                          </a:lnTo>
                          <a:lnTo>
                            <a:pt x="2697" y="322"/>
                          </a:lnTo>
                          <a:lnTo>
                            <a:pt x="2698" y="306"/>
                          </a:lnTo>
                          <a:lnTo>
                            <a:pt x="2698" y="405"/>
                          </a:lnTo>
                          <a:lnTo>
                            <a:pt x="2699" y="363"/>
                          </a:lnTo>
                          <a:lnTo>
                            <a:pt x="2699" y="297"/>
                          </a:lnTo>
                          <a:lnTo>
                            <a:pt x="2699" y="374"/>
                          </a:lnTo>
                          <a:lnTo>
                            <a:pt x="2699" y="363"/>
                          </a:lnTo>
                          <a:lnTo>
                            <a:pt x="2700" y="257"/>
                          </a:lnTo>
                          <a:lnTo>
                            <a:pt x="2700" y="356"/>
                          </a:lnTo>
                          <a:lnTo>
                            <a:pt x="2700" y="367"/>
                          </a:lnTo>
                          <a:lnTo>
                            <a:pt x="2701" y="345"/>
                          </a:lnTo>
                          <a:lnTo>
                            <a:pt x="2701" y="434"/>
                          </a:lnTo>
                          <a:lnTo>
                            <a:pt x="2701" y="378"/>
                          </a:lnTo>
                          <a:lnTo>
                            <a:pt x="2701" y="359"/>
                          </a:lnTo>
                          <a:lnTo>
                            <a:pt x="2702" y="277"/>
                          </a:lnTo>
                          <a:lnTo>
                            <a:pt x="2702" y="355"/>
                          </a:lnTo>
                          <a:lnTo>
                            <a:pt x="2702" y="358"/>
                          </a:lnTo>
                          <a:lnTo>
                            <a:pt x="2702" y="307"/>
                          </a:lnTo>
                          <a:lnTo>
                            <a:pt x="2703" y="314"/>
                          </a:lnTo>
                          <a:lnTo>
                            <a:pt x="2703" y="277"/>
                          </a:lnTo>
                          <a:lnTo>
                            <a:pt x="2704" y="353"/>
                          </a:lnTo>
                          <a:lnTo>
                            <a:pt x="2704" y="391"/>
                          </a:lnTo>
                          <a:lnTo>
                            <a:pt x="2704" y="342"/>
                          </a:lnTo>
                          <a:lnTo>
                            <a:pt x="2705" y="312"/>
                          </a:lnTo>
                          <a:lnTo>
                            <a:pt x="2705" y="225"/>
                          </a:lnTo>
                          <a:lnTo>
                            <a:pt x="2705" y="252"/>
                          </a:lnTo>
                          <a:lnTo>
                            <a:pt x="2706" y="251"/>
                          </a:lnTo>
                          <a:lnTo>
                            <a:pt x="2706" y="426"/>
                          </a:lnTo>
                          <a:lnTo>
                            <a:pt x="2706" y="380"/>
                          </a:lnTo>
                          <a:lnTo>
                            <a:pt x="2707" y="336"/>
                          </a:lnTo>
                          <a:lnTo>
                            <a:pt x="2707" y="303"/>
                          </a:lnTo>
                          <a:lnTo>
                            <a:pt x="2707" y="268"/>
                          </a:lnTo>
                          <a:lnTo>
                            <a:pt x="2708" y="383"/>
                          </a:lnTo>
                          <a:lnTo>
                            <a:pt x="2708" y="294"/>
                          </a:lnTo>
                          <a:lnTo>
                            <a:pt x="2708" y="310"/>
                          </a:lnTo>
                          <a:lnTo>
                            <a:pt x="2709" y="286"/>
                          </a:lnTo>
                          <a:lnTo>
                            <a:pt x="2709" y="378"/>
                          </a:lnTo>
                          <a:lnTo>
                            <a:pt x="2709" y="273"/>
                          </a:lnTo>
                          <a:lnTo>
                            <a:pt x="2710" y="358"/>
                          </a:lnTo>
                          <a:lnTo>
                            <a:pt x="2710" y="321"/>
                          </a:lnTo>
                          <a:lnTo>
                            <a:pt x="2710" y="402"/>
                          </a:lnTo>
                          <a:lnTo>
                            <a:pt x="2710" y="367"/>
                          </a:lnTo>
                          <a:lnTo>
                            <a:pt x="2711" y="316"/>
                          </a:lnTo>
                          <a:lnTo>
                            <a:pt x="2711" y="432"/>
                          </a:lnTo>
                          <a:lnTo>
                            <a:pt x="2711" y="358"/>
                          </a:lnTo>
                          <a:lnTo>
                            <a:pt x="2711" y="281"/>
                          </a:lnTo>
                          <a:lnTo>
                            <a:pt x="2712" y="426"/>
                          </a:lnTo>
                          <a:lnTo>
                            <a:pt x="2712" y="269"/>
                          </a:lnTo>
                          <a:lnTo>
                            <a:pt x="2713" y="369"/>
                          </a:lnTo>
                          <a:lnTo>
                            <a:pt x="2713" y="251"/>
                          </a:lnTo>
                          <a:lnTo>
                            <a:pt x="2713" y="369"/>
                          </a:lnTo>
                          <a:lnTo>
                            <a:pt x="2714" y="339"/>
                          </a:lnTo>
                          <a:lnTo>
                            <a:pt x="2714" y="365"/>
                          </a:lnTo>
                          <a:lnTo>
                            <a:pt x="2714" y="442"/>
                          </a:lnTo>
                          <a:lnTo>
                            <a:pt x="2714" y="287"/>
                          </a:lnTo>
                          <a:lnTo>
                            <a:pt x="2715" y="381"/>
                          </a:lnTo>
                          <a:lnTo>
                            <a:pt x="2715" y="389"/>
                          </a:lnTo>
                          <a:lnTo>
                            <a:pt x="2715" y="269"/>
                          </a:lnTo>
                          <a:lnTo>
                            <a:pt x="2716" y="272"/>
                          </a:lnTo>
                          <a:lnTo>
                            <a:pt x="2716" y="402"/>
                          </a:lnTo>
                          <a:lnTo>
                            <a:pt x="2716" y="376"/>
                          </a:lnTo>
                          <a:lnTo>
                            <a:pt x="2716" y="312"/>
                          </a:lnTo>
                          <a:lnTo>
                            <a:pt x="2717" y="562"/>
                          </a:lnTo>
                          <a:lnTo>
                            <a:pt x="2717" y="236"/>
                          </a:lnTo>
                          <a:lnTo>
                            <a:pt x="2718" y="217"/>
                          </a:lnTo>
                          <a:lnTo>
                            <a:pt x="2718" y="389"/>
                          </a:lnTo>
                          <a:lnTo>
                            <a:pt x="2718" y="361"/>
                          </a:lnTo>
                          <a:lnTo>
                            <a:pt x="2719" y="274"/>
                          </a:lnTo>
                          <a:lnTo>
                            <a:pt x="2719" y="221"/>
                          </a:lnTo>
                          <a:lnTo>
                            <a:pt x="2719" y="388"/>
                          </a:lnTo>
                          <a:lnTo>
                            <a:pt x="2720" y="343"/>
                          </a:lnTo>
                          <a:lnTo>
                            <a:pt x="2720" y="574"/>
                          </a:lnTo>
                          <a:lnTo>
                            <a:pt x="2720" y="259"/>
                          </a:lnTo>
                          <a:lnTo>
                            <a:pt x="2721" y="408"/>
                          </a:lnTo>
                          <a:lnTo>
                            <a:pt x="2721" y="304"/>
                          </a:lnTo>
                          <a:lnTo>
                            <a:pt x="2721" y="380"/>
                          </a:lnTo>
                          <a:lnTo>
                            <a:pt x="2722" y="329"/>
                          </a:lnTo>
                          <a:lnTo>
                            <a:pt x="2722" y="278"/>
                          </a:lnTo>
                          <a:lnTo>
                            <a:pt x="2722" y="323"/>
                          </a:lnTo>
                          <a:lnTo>
                            <a:pt x="2722" y="470"/>
                          </a:lnTo>
                          <a:lnTo>
                            <a:pt x="2723" y="497"/>
                          </a:lnTo>
                          <a:lnTo>
                            <a:pt x="2723" y="295"/>
                          </a:lnTo>
                          <a:lnTo>
                            <a:pt x="2723" y="265"/>
                          </a:lnTo>
                          <a:lnTo>
                            <a:pt x="2724" y="309"/>
                          </a:lnTo>
                          <a:lnTo>
                            <a:pt x="2724" y="218"/>
                          </a:lnTo>
                          <a:lnTo>
                            <a:pt x="2724" y="385"/>
                          </a:lnTo>
                          <a:lnTo>
                            <a:pt x="2725" y="624"/>
                          </a:lnTo>
                          <a:lnTo>
                            <a:pt x="2725" y="517"/>
                          </a:lnTo>
                          <a:lnTo>
                            <a:pt x="2725" y="228"/>
                          </a:lnTo>
                          <a:lnTo>
                            <a:pt x="2725" y="201"/>
                          </a:lnTo>
                          <a:lnTo>
                            <a:pt x="2726" y="264"/>
                          </a:lnTo>
                          <a:lnTo>
                            <a:pt x="2726" y="307"/>
                          </a:lnTo>
                          <a:lnTo>
                            <a:pt x="2726" y="305"/>
                          </a:lnTo>
                          <a:lnTo>
                            <a:pt x="2726" y="362"/>
                          </a:lnTo>
                          <a:lnTo>
                            <a:pt x="2727" y="305"/>
                          </a:lnTo>
                          <a:lnTo>
                            <a:pt x="2727" y="290"/>
                          </a:lnTo>
                          <a:lnTo>
                            <a:pt x="2727" y="277"/>
                          </a:lnTo>
                          <a:lnTo>
                            <a:pt x="2728" y="297"/>
                          </a:lnTo>
                          <a:lnTo>
                            <a:pt x="2728" y="345"/>
                          </a:lnTo>
                          <a:lnTo>
                            <a:pt x="2729" y="289"/>
                          </a:lnTo>
                          <a:lnTo>
                            <a:pt x="2729" y="375"/>
                          </a:lnTo>
                          <a:lnTo>
                            <a:pt x="2729" y="328"/>
                          </a:lnTo>
                          <a:lnTo>
                            <a:pt x="2730" y="356"/>
                          </a:lnTo>
                          <a:lnTo>
                            <a:pt x="2730" y="320"/>
                          </a:lnTo>
                          <a:lnTo>
                            <a:pt x="2730" y="281"/>
                          </a:lnTo>
                          <a:lnTo>
                            <a:pt x="2730" y="299"/>
                          </a:lnTo>
                          <a:lnTo>
                            <a:pt x="2730" y="291"/>
                          </a:lnTo>
                          <a:lnTo>
                            <a:pt x="2731" y="285"/>
                          </a:lnTo>
                          <a:lnTo>
                            <a:pt x="2732" y="220"/>
                          </a:lnTo>
                          <a:lnTo>
                            <a:pt x="2732" y="254"/>
                          </a:lnTo>
                          <a:lnTo>
                            <a:pt x="2732" y="399"/>
                          </a:lnTo>
                          <a:lnTo>
                            <a:pt x="2733" y="337"/>
                          </a:lnTo>
                          <a:lnTo>
                            <a:pt x="2733" y="348"/>
                          </a:lnTo>
                          <a:lnTo>
                            <a:pt x="2733" y="275"/>
                          </a:lnTo>
                          <a:lnTo>
                            <a:pt x="2733" y="342"/>
                          </a:lnTo>
                          <a:lnTo>
                            <a:pt x="2734" y="346"/>
                          </a:lnTo>
                          <a:lnTo>
                            <a:pt x="2734" y="226"/>
                          </a:lnTo>
                          <a:lnTo>
                            <a:pt x="2734" y="308"/>
                          </a:lnTo>
                          <a:lnTo>
                            <a:pt x="2735" y="246"/>
                          </a:lnTo>
                          <a:lnTo>
                            <a:pt x="2735" y="184"/>
                          </a:lnTo>
                          <a:lnTo>
                            <a:pt x="2736" y="365"/>
                          </a:lnTo>
                          <a:lnTo>
                            <a:pt x="2736" y="347"/>
                          </a:lnTo>
                          <a:lnTo>
                            <a:pt x="2736" y="262"/>
                          </a:lnTo>
                          <a:lnTo>
                            <a:pt x="2737" y="387"/>
                          </a:lnTo>
                          <a:lnTo>
                            <a:pt x="2737" y="267"/>
                          </a:lnTo>
                          <a:lnTo>
                            <a:pt x="2737" y="271"/>
                          </a:lnTo>
                          <a:lnTo>
                            <a:pt x="2737" y="229"/>
                          </a:lnTo>
                          <a:lnTo>
                            <a:pt x="2738" y="240"/>
                          </a:lnTo>
                          <a:lnTo>
                            <a:pt x="2738" y="319"/>
                          </a:lnTo>
                          <a:lnTo>
                            <a:pt x="2738" y="272"/>
                          </a:lnTo>
                          <a:lnTo>
                            <a:pt x="2739" y="238"/>
                          </a:lnTo>
                          <a:lnTo>
                            <a:pt x="2739" y="391"/>
                          </a:lnTo>
                          <a:lnTo>
                            <a:pt x="2739" y="347"/>
                          </a:lnTo>
                          <a:lnTo>
                            <a:pt x="2739" y="236"/>
                          </a:lnTo>
                          <a:lnTo>
                            <a:pt x="2740" y="273"/>
                          </a:lnTo>
                          <a:lnTo>
                            <a:pt x="2740" y="254"/>
                          </a:lnTo>
                          <a:lnTo>
                            <a:pt x="2740" y="269"/>
                          </a:lnTo>
                          <a:lnTo>
                            <a:pt x="2740" y="314"/>
                          </a:lnTo>
                          <a:lnTo>
                            <a:pt x="2741" y="276"/>
                          </a:lnTo>
                          <a:lnTo>
                            <a:pt x="2741" y="253"/>
                          </a:lnTo>
                          <a:lnTo>
                            <a:pt x="2742" y="229"/>
                          </a:lnTo>
                          <a:lnTo>
                            <a:pt x="2742" y="272"/>
                          </a:lnTo>
                          <a:lnTo>
                            <a:pt x="2742" y="275"/>
                          </a:lnTo>
                          <a:lnTo>
                            <a:pt x="2742" y="250"/>
                          </a:lnTo>
                          <a:lnTo>
                            <a:pt x="2743" y="223"/>
                          </a:lnTo>
                          <a:lnTo>
                            <a:pt x="2743" y="203"/>
                          </a:lnTo>
                          <a:lnTo>
                            <a:pt x="2743" y="289"/>
                          </a:lnTo>
                          <a:lnTo>
                            <a:pt x="2744" y="225"/>
                          </a:lnTo>
                          <a:lnTo>
                            <a:pt x="2744" y="303"/>
                          </a:lnTo>
                          <a:lnTo>
                            <a:pt x="2744" y="271"/>
                          </a:lnTo>
                          <a:lnTo>
                            <a:pt x="2744" y="301"/>
                          </a:lnTo>
                          <a:lnTo>
                            <a:pt x="2745" y="273"/>
                          </a:lnTo>
                          <a:lnTo>
                            <a:pt x="2745" y="284"/>
                          </a:lnTo>
                          <a:lnTo>
                            <a:pt x="2746" y="305"/>
                          </a:lnTo>
                          <a:lnTo>
                            <a:pt x="2746" y="351"/>
                          </a:lnTo>
                          <a:lnTo>
                            <a:pt x="2746" y="278"/>
                          </a:lnTo>
                          <a:lnTo>
                            <a:pt x="2746" y="265"/>
                          </a:lnTo>
                          <a:lnTo>
                            <a:pt x="2747" y="268"/>
                          </a:lnTo>
                          <a:lnTo>
                            <a:pt x="2747" y="239"/>
                          </a:lnTo>
                          <a:lnTo>
                            <a:pt x="2748" y="357"/>
                          </a:lnTo>
                          <a:lnTo>
                            <a:pt x="2748" y="346"/>
                          </a:lnTo>
                          <a:lnTo>
                            <a:pt x="2748" y="416"/>
                          </a:lnTo>
                          <a:lnTo>
                            <a:pt x="2748" y="247"/>
                          </a:lnTo>
                          <a:lnTo>
                            <a:pt x="2749" y="237"/>
                          </a:lnTo>
                          <a:lnTo>
                            <a:pt x="2749" y="262"/>
                          </a:lnTo>
                          <a:lnTo>
                            <a:pt x="2750" y="234"/>
                          </a:lnTo>
                          <a:lnTo>
                            <a:pt x="2750" y="364"/>
                          </a:lnTo>
                          <a:lnTo>
                            <a:pt x="2750" y="291"/>
                          </a:lnTo>
                          <a:lnTo>
                            <a:pt x="2750" y="312"/>
                          </a:lnTo>
                          <a:lnTo>
                            <a:pt x="2751" y="261"/>
                          </a:lnTo>
                          <a:lnTo>
                            <a:pt x="2751" y="276"/>
                          </a:lnTo>
                          <a:lnTo>
                            <a:pt x="2751" y="295"/>
                          </a:lnTo>
                          <a:lnTo>
                            <a:pt x="2752" y="380"/>
                          </a:lnTo>
                          <a:lnTo>
                            <a:pt x="2752" y="415"/>
                          </a:lnTo>
                          <a:lnTo>
                            <a:pt x="2753" y="219"/>
                          </a:lnTo>
                          <a:lnTo>
                            <a:pt x="2753" y="256"/>
                          </a:lnTo>
                          <a:lnTo>
                            <a:pt x="2753" y="238"/>
                          </a:lnTo>
                          <a:lnTo>
                            <a:pt x="2754" y="278"/>
                          </a:lnTo>
                          <a:lnTo>
                            <a:pt x="2754" y="290"/>
                          </a:lnTo>
                          <a:lnTo>
                            <a:pt x="2754" y="265"/>
                          </a:lnTo>
                          <a:lnTo>
                            <a:pt x="2754" y="278"/>
                          </a:lnTo>
                          <a:lnTo>
                            <a:pt x="2755" y="254"/>
                          </a:lnTo>
                          <a:lnTo>
                            <a:pt x="2755" y="303"/>
                          </a:lnTo>
                          <a:lnTo>
                            <a:pt x="2755" y="309"/>
                          </a:lnTo>
                          <a:lnTo>
                            <a:pt x="2756" y="312"/>
                          </a:lnTo>
                          <a:lnTo>
                            <a:pt x="2756" y="241"/>
                          </a:lnTo>
                          <a:lnTo>
                            <a:pt x="2756" y="209"/>
                          </a:lnTo>
                          <a:lnTo>
                            <a:pt x="2757" y="280"/>
                          </a:lnTo>
                          <a:lnTo>
                            <a:pt x="2757" y="245"/>
                          </a:lnTo>
                          <a:lnTo>
                            <a:pt x="2757" y="232"/>
                          </a:lnTo>
                          <a:lnTo>
                            <a:pt x="2758" y="281"/>
                          </a:lnTo>
                          <a:lnTo>
                            <a:pt x="2758" y="288"/>
                          </a:lnTo>
                          <a:lnTo>
                            <a:pt x="2759" y="340"/>
                          </a:lnTo>
                          <a:lnTo>
                            <a:pt x="2759" y="347"/>
                          </a:lnTo>
                          <a:lnTo>
                            <a:pt x="2760" y="236"/>
                          </a:lnTo>
                          <a:lnTo>
                            <a:pt x="2760" y="253"/>
                          </a:lnTo>
                          <a:lnTo>
                            <a:pt x="2760" y="332"/>
                          </a:lnTo>
                          <a:lnTo>
                            <a:pt x="2761" y="359"/>
                          </a:lnTo>
                          <a:lnTo>
                            <a:pt x="2761" y="260"/>
                          </a:lnTo>
                          <a:lnTo>
                            <a:pt x="2761" y="283"/>
                          </a:lnTo>
                          <a:lnTo>
                            <a:pt x="2762" y="307"/>
                          </a:lnTo>
                          <a:lnTo>
                            <a:pt x="2762" y="332"/>
                          </a:lnTo>
                          <a:lnTo>
                            <a:pt x="2763" y="348"/>
                          </a:lnTo>
                          <a:lnTo>
                            <a:pt x="2763" y="298"/>
                          </a:lnTo>
                          <a:lnTo>
                            <a:pt x="2763" y="342"/>
                          </a:lnTo>
                          <a:lnTo>
                            <a:pt x="2763" y="301"/>
                          </a:lnTo>
                          <a:lnTo>
                            <a:pt x="2764" y="328"/>
                          </a:lnTo>
                          <a:lnTo>
                            <a:pt x="2764" y="274"/>
                          </a:lnTo>
                          <a:lnTo>
                            <a:pt x="2764" y="337"/>
                          </a:lnTo>
                          <a:lnTo>
                            <a:pt x="2765" y="312"/>
                          </a:lnTo>
                          <a:lnTo>
                            <a:pt x="2765" y="362"/>
                          </a:lnTo>
                          <a:lnTo>
                            <a:pt x="2765" y="311"/>
                          </a:lnTo>
                          <a:lnTo>
                            <a:pt x="2765" y="330"/>
                          </a:lnTo>
                          <a:lnTo>
                            <a:pt x="2766" y="274"/>
                          </a:lnTo>
                          <a:lnTo>
                            <a:pt x="2766" y="368"/>
                          </a:lnTo>
                          <a:lnTo>
                            <a:pt x="2766" y="301"/>
                          </a:lnTo>
                          <a:lnTo>
                            <a:pt x="2767" y="204"/>
                          </a:lnTo>
                          <a:lnTo>
                            <a:pt x="2767" y="398"/>
                          </a:lnTo>
                          <a:lnTo>
                            <a:pt x="2767" y="373"/>
                          </a:lnTo>
                          <a:lnTo>
                            <a:pt x="2767" y="338"/>
                          </a:lnTo>
                          <a:lnTo>
                            <a:pt x="2768" y="262"/>
                          </a:lnTo>
                          <a:lnTo>
                            <a:pt x="2768" y="408"/>
                          </a:lnTo>
                          <a:lnTo>
                            <a:pt x="2768" y="414"/>
                          </a:lnTo>
                          <a:lnTo>
                            <a:pt x="2769" y="256"/>
                          </a:lnTo>
                          <a:lnTo>
                            <a:pt x="2769" y="358"/>
                          </a:lnTo>
                          <a:lnTo>
                            <a:pt x="2769" y="413"/>
                          </a:lnTo>
                          <a:lnTo>
                            <a:pt x="2770" y="239"/>
                          </a:lnTo>
                          <a:lnTo>
                            <a:pt x="2770" y="324"/>
                          </a:lnTo>
                          <a:lnTo>
                            <a:pt x="2770" y="324"/>
                          </a:lnTo>
                          <a:lnTo>
                            <a:pt x="2770" y="275"/>
                          </a:lnTo>
                          <a:lnTo>
                            <a:pt x="2771" y="319"/>
                          </a:lnTo>
                          <a:lnTo>
                            <a:pt x="2771" y="386"/>
                          </a:lnTo>
                          <a:lnTo>
                            <a:pt x="2771" y="271"/>
                          </a:lnTo>
                          <a:lnTo>
                            <a:pt x="2772" y="404"/>
                          </a:lnTo>
                          <a:lnTo>
                            <a:pt x="2772" y="320"/>
                          </a:lnTo>
                          <a:lnTo>
                            <a:pt x="2772" y="389"/>
                          </a:lnTo>
                          <a:lnTo>
                            <a:pt x="2772" y="397"/>
                          </a:lnTo>
                          <a:lnTo>
                            <a:pt x="2773" y="282"/>
                          </a:lnTo>
                          <a:lnTo>
                            <a:pt x="2773" y="311"/>
                          </a:lnTo>
                          <a:lnTo>
                            <a:pt x="2774" y="404"/>
                          </a:lnTo>
                          <a:lnTo>
                            <a:pt x="2774" y="348"/>
                          </a:lnTo>
                          <a:lnTo>
                            <a:pt x="2775" y="427"/>
                          </a:lnTo>
                          <a:lnTo>
                            <a:pt x="2775" y="333"/>
                          </a:lnTo>
                          <a:lnTo>
                            <a:pt x="2775" y="264"/>
                          </a:lnTo>
                          <a:lnTo>
                            <a:pt x="2775" y="375"/>
                          </a:lnTo>
                          <a:lnTo>
                            <a:pt x="2775" y="266"/>
                          </a:lnTo>
                          <a:lnTo>
                            <a:pt x="2776" y="297"/>
                          </a:lnTo>
                          <a:lnTo>
                            <a:pt x="2776" y="358"/>
                          </a:lnTo>
                          <a:lnTo>
                            <a:pt x="2776" y="322"/>
                          </a:lnTo>
                          <a:lnTo>
                            <a:pt x="2777" y="411"/>
                          </a:lnTo>
                          <a:lnTo>
                            <a:pt x="2777" y="245"/>
                          </a:lnTo>
                          <a:lnTo>
                            <a:pt x="2778" y="279"/>
                          </a:lnTo>
                          <a:lnTo>
                            <a:pt x="2778" y="394"/>
                          </a:lnTo>
                          <a:lnTo>
                            <a:pt x="2779" y="343"/>
                          </a:lnTo>
                          <a:lnTo>
                            <a:pt x="2779" y="296"/>
                          </a:lnTo>
                          <a:lnTo>
                            <a:pt x="2779" y="336"/>
                          </a:lnTo>
                          <a:lnTo>
                            <a:pt x="2779" y="293"/>
                          </a:lnTo>
                          <a:lnTo>
                            <a:pt x="2779" y="249"/>
                          </a:lnTo>
                          <a:lnTo>
                            <a:pt x="2780" y="263"/>
                          </a:lnTo>
                          <a:lnTo>
                            <a:pt x="2780" y="271"/>
                          </a:lnTo>
                          <a:lnTo>
                            <a:pt x="2781" y="223"/>
                          </a:lnTo>
                          <a:lnTo>
                            <a:pt x="2781" y="266"/>
                          </a:lnTo>
                          <a:lnTo>
                            <a:pt x="2781" y="300"/>
                          </a:lnTo>
                          <a:lnTo>
                            <a:pt x="2782" y="270"/>
                          </a:lnTo>
                          <a:lnTo>
                            <a:pt x="2782" y="277"/>
                          </a:lnTo>
                          <a:lnTo>
                            <a:pt x="2782" y="283"/>
                          </a:lnTo>
                          <a:lnTo>
                            <a:pt x="2782" y="243"/>
                          </a:lnTo>
                          <a:lnTo>
                            <a:pt x="2783" y="254"/>
                          </a:lnTo>
                          <a:lnTo>
                            <a:pt x="2783" y="254"/>
                          </a:lnTo>
                          <a:lnTo>
                            <a:pt x="2783" y="282"/>
                          </a:lnTo>
                          <a:lnTo>
                            <a:pt x="2783" y="274"/>
                          </a:lnTo>
                          <a:lnTo>
                            <a:pt x="2783" y="287"/>
                          </a:lnTo>
                          <a:lnTo>
                            <a:pt x="2784" y="313"/>
                          </a:lnTo>
                          <a:lnTo>
                            <a:pt x="2784" y="309"/>
                          </a:lnTo>
                          <a:lnTo>
                            <a:pt x="2784" y="265"/>
                          </a:lnTo>
                          <a:lnTo>
                            <a:pt x="2785" y="218"/>
                          </a:lnTo>
                          <a:lnTo>
                            <a:pt x="2785" y="254"/>
                          </a:lnTo>
                          <a:lnTo>
                            <a:pt x="2785" y="270"/>
                          </a:lnTo>
                          <a:lnTo>
                            <a:pt x="2786" y="241"/>
                          </a:lnTo>
                          <a:lnTo>
                            <a:pt x="2786" y="245"/>
                          </a:lnTo>
                          <a:lnTo>
                            <a:pt x="2786" y="238"/>
                          </a:lnTo>
                          <a:lnTo>
                            <a:pt x="2787" y="245"/>
                          </a:lnTo>
                          <a:lnTo>
                            <a:pt x="2787" y="334"/>
                          </a:lnTo>
                          <a:lnTo>
                            <a:pt x="2787" y="277"/>
                          </a:lnTo>
                          <a:lnTo>
                            <a:pt x="2788" y="316"/>
                          </a:lnTo>
                          <a:lnTo>
                            <a:pt x="2788" y="318"/>
                          </a:lnTo>
                          <a:lnTo>
                            <a:pt x="2788" y="281"/>
                          </a:lnTo>
                          <a:lnTo>
                            <a:pt x="2788" y="322"/>
                          </a:lnTo>
                          <a:lnTo>
                            <a:pt x="2789" y="276"/>
                          </a:lnTo>
                          <a:lnTo>
                            <a:pt x="2789" y="230"/>
                          </a:lnTo>
                          <a:lnTo>
                            <a:pt x="2789" y="266"/>
                          </a:lnTo>
                          <a:lnTo>
                            <a:pt x="2789" y="271"/>
                          </a:lnTo>
                          <a:lnTo>
                            <a:pt x="2790" y="256"/>
                          </a:lnTo>
                          <a:lnTo>
                            <a:pt x="2790" y="389"/>
                          </a:lnTo>
                          <a:lnTo>
                            <a:pt x="2790" y="372"/>
                          </a:lnTo>
                          <a:lnTo>
                            <a:pt x="2790" y="263"/>
                          </a:lnTo>
                          <a:lnTo>
                            <a:pt x="2791" y="226"/>
                          </a:lnTo>
                          <a:lnTo>
                            <a:pt x="2791" y="248"/>
                          </a:lnTo>
                          <a:lnTo>
                            <a:pt x="2791" y="241"/>
                          </a:lnTo>
                          <a:lnTo>
                            <a:pt x="2792" y="343"/>
                          </a:lnTo>
                          <a:lnTo>
                            <a:pt x="2792" y="323"/>
                          </a:lnTo>
                          <a:lnTo>
                            <a:pt x="2793" y="271"/>
                          </a:lnTo>
                          <a:lnTo>
                            <a:pt x="2793" y="289"/>
                          </a:lnTo>
                          <a:lnTo>
                            <a:pt x="2793" y="246"/>
                          </a:lnTo>
                          <a:lnTo>
                            <a:pt x="2794" y="321"/>
                          </a:lnTo>
                          <a:lnTo>
                            <a:pt x="2794" y="338"/>
                          </a:lnTo>
                          <a:lnTo>
                            <a:pt x="2794" y="323"/>
                          </a:lnTo>
                          <a:lnTo>
                            <a:pt x="2795" y="252"/>
                          </a:lnTo>
                          <a:lnTo>
                            <a:pt x="2795" y="273"/>
                          </a:lnTo>
                          <a:lnTo>
                            <a:pt x="2795" y="266"/>
                          </a:lnTo>
                          <a:lnTo>
                            <a:pt x="2795" y="283"/>
                          </a:lnTo>
                          <a:lnTo>
                            <a:pt x="2796" y="355"/>
                          </a:lnTo>
                          <a:lnTo>
                            <a:pt x="2796" y="381"/>
                          </a:lnTo>
                          <a:lnTo>
                            <a:pt x="2796" y="414"/>
                          </a:lnTo>
                          <a:lnTo>
                            <a:pt x="2797" y="345"/>
                          </a:lnTo>
                          <a:lnTo>
                            <a:pt x="2797" y="306"/>
                          </a:lnTo>
                          <a:lnTo>
                            <a:pt x="2798" y="187"/>
                          </a:lnTo>
                          <a:lnTo>
                            <a:pt x="2798" y="361"/>
                          </a:lnTo>
                          <a:lnTo>
                            <a:pt x="2798" y="443"/>
                          </a:lnTo>
                          <a:lnTo>
                            <a:pt x="2799" y="422"/>
                          </a:lnTo>
                          <a:lnTo>
                            <a:pt x="2799" y="383"/>
                          </a:lnTo>
                          <a:lnTo>
                            <a:pt x="2799" y="301"/>
                          </a:lnTo>
                          <a:lnTo>
                            <a:pt x="2799" y="306"/>
                          </a:lnTo>
                          <a:lnTo>
                            <a:pt x="2800" y="356"/>
                          </a:lnTo>
                          <a:lnTo>
                            <a:pt x="2800" y="295"/>
                          </a:lnTo>
                          <a:lnTo>
                            <a:pt x="2800" y="489"/>
                          </a:lnTo>
                          <a:lnTo>
                            <a:pt x="2800" y="406"/>
                          </a:lnTo>
                          <a:lnTo>
                            <a:pt x="2801" y="366"/>
                          </a:lnTo>
                          <a:lnTo>
                            <a:pt x="2801" y="368"/>
                          </a:lnTo>
                          <a:lnTo>
                            <a:pt x="2801" y="359"/>
                          </a:lnTo>
                          <a:lnTo>
                            <a:pt x="2802" y="226"/>
                          </a:lnTo>
                          <a:lnTo>
                            <a:pt x="2802" y="602"/>
                          </a:lnTo>
                          <a:lnTo>
                            <a:pt x="2802" y="384"/>
                          </a:lnTo>
                          <a:lnTo>
                            <a:pt x="2803" y="232"/>
                          </a:lnTo>
                          <a:lnTo>
                            <a:pt x="2803" y="344"/>
                          </a:lnTo>
                          <a:lnTo>
                            <a:pt x="2803" y="264"/>
                          </a:lnTo>
                          <a:lnTo>
                            <a:pt x="2803" y="549"/>
                          </a:lnTo>
                          <a:lnTo>
                            <a:pt x="2803" y="392"/>
                          </a:lnTo>
                          <a:lnTo>
                            <a:pt x="2804" y="481"/>
                          </a:lnTo>
                          <a:lnTo>
                            <a:pt x="2804" y="283"/>
                          </a:lnTo>
                          <a:lnTo>
                            <a:pt x="2805" y="439"/>
                          </a:lnTo>
                          <a:lnTo>
                            <a:pt x="2805" y="364"/>
                          </a:lnTo>
                          <a:lnTo>
                            <a:pt x="2805" y="375"/>
                          </a:lnTo>
                          <a:lnTo>
                            <a:pt x="2806" y="391"/>
                          </a:lnTo>
                          <a:lnTo>
                            <a:pt x="2806" y="263"/>
                          </a:lnTo>
                          <a:lnTo>
                            <a:pt x="2806" y="292"/>
                          </a:lnTo>
                          <a:lnTo>
                            <a:pt x="2806" y="522"/>
                          </a:lnTo>
                          <a:lnTo>
                            <a:pt x="2807" y="311"/>
                          </a:lnTo>
                          <a:lnTo>
                            <a:pt x="2807" y="393"/>
                          </a:lnTo>
                          <a:lnTo>
                            <a:pt x="2807" y="358"/>
                          </a:lnTo>
                          <a:lnTo>
                            <a:pt x="2808" y="280"/>
                          </a:lnTo>
                          <a:lnTo>
                            <a:pt x="2808" y="291"/>
                          </a:lnTo>
                          <a:lnTo>
                            <a:pt x="2808" y="276"/>
                          </a:lnTo>
                          <a:lnTo>
                            <a:pt x="2809" y="392"/>
                          </a:lnTo>
                          <a:lnTo>
                            <a:pt x="2809" y="342"/>
                          </a:lnTo>
                          <a:lnTo>
                            <a:pt x="2809" y="274"/>
                          </a:lnTo>
                          <a:lnTo>
                            <a:pt x="2810" y="371"/>
                          </a:lnTo>
                          <a:lnTo>
                            <a:pt x="2810" y="371"/>
                          </a:lnTo>
                          <a:lnTo>
                            <a:pt x="2810" y="416"/>
                          </a:lnTo>
                          <a:lnTo>
                            <a:pt x="2810" y="298"/>
                          </a:lnTo>
                          <a:lnTo>
                            <a:pt x="2811" y="256"/>
                          </a:lnTo>
                          <a:lnTo>
                            <a:pt x="2811" y="359"/>
                          </a:lnTo>
                          <a:lnTo>
                            <a:pt x="2811" y="341"/>
                          </a:lnTo>
                          <a:lnTo>
                            <a:pt x="2812" y="320"/>
                          </a:lnTo>
                          <a:lnTo>
                            <a:pt x="2812" y="353"/>
                          </a:lnTo>
                          <a:lnTo>
                            <a:pt x="2812" y="430"/>
                          </a:lnTo>
                          <a:lnTo>
                            <a:pt x="2813" y="314"/>
                          </a:lnTo>
                          <a:lnTo>
                            <a:pt x="2813" y="434"/>
                          </a:lnTo>
                          <a:lnTo>
                            <a:pt x="2813" y="192"/>
                          </a:lnTo>
                          <a:lnTo>
                            <a:pt x="2813" y="191"/>
                          </a:lnTo>
                          <a:lnTo>
                            <a:pt x="2814" y="370"/>
                          </a:lnTo>
                          <a:lnTo>
                            <a:pt x="2814" y="250"/>
                          </a:lnTo>
                          <a:lnTo>
                            <a:pt x="2815" y="418"/>
                          </a:lnTo>
                          <a:lnTo>
                            <a:pt x="2815" y="363"/>
                          </a:lnTo>
                          <a:lnTo>
                            <a:pt x="2815" y="277"/>
                          </a:lnTo>
                          <a:lnTo>
                            <a:pt x="2816" y="226"/>
                          </a:lnTo>
                          <a:lnTo>
                            <a:pt x="2816" y="392"/>
                          </a:lnTo>
                          <a:lnTo>
                            <a:pt x="2817" y="416"/>
                          </a:lnTo>
                          <a:lnTo>
                            <a:pt x="2817" y="217"/>
                          </a:lnTo>
                          <a:lnTo>
                            <a:pt x="2817" y="220"/>
                          </a:lnTo>
                          <a:lnTo>
                            <a:pt x="2818" y="350"/>
                          </a:lnTo>
                          <a:lnTo>
                            <a:pt x="2818" y="548"/>
                          </a:lnTo>
                          <a:lnTo>
                            <a:pt x="2819" y="237"/>
                          </a:lnTo>
                          <a:lnTo>
                            <a:pt x="2819" y="257"/>
                          </a:lnTo>
                          <a:lnTo>
                            <a:pt x="2819" y="315"/>
                          </a:lnTo>
                          <a:lnTo>
                            <a:pt x="2819" y="186"/>
                          </a:lnTo>
                          <a:lnTo>
                            <a:pt x="2820" y="324"/>
                          </a:lnTo>
                          <a:lnTo>
                            <a:pt x="2820" y="370"/>
                          </a:lnTo>
                          <a:lnTo>
                            <a:pt x="2820" y="293"/>
                          </a:lnTo>
                          <a:lnTo>
                            <a:pt x="2821" y="566"/>
                          </a:lnTo>
                          <a:lnTo>
                            <a:pt x="2821" y="465"/>
                          </a:lnTo>
                          <a:lnTo>
                            <a:pt x="2821" y="192"/>
                          </a:lnTo>
                          <a:lnTo>
                            <a:pt x="2821" y="258"/>
                          </a:lnTo>
                          <a:lnTo>
                            <a:pt x="2822" y="171"/>
                          </a:lnTo>
                          <a:lnTo>
                            <a:pt x="2822" y="395"/>
                          </a:lnTo>
                          <a:lnTo>
                            <a:pt x="2822" y="314"/>
                          </a:lnTo>
                          <a:lnTo>
                            <a:pt x="2823" y="326"/>
                          </a:lnTo>
                          <a:lnTo>
                            <a:pt x="2823" y="355"/>
                          </a:lnTo>
                          <a:lnTo>
                            <a:pt x="2823" y="313"/>
                          </a:lnTo>
                          <a:lnTo>
                            <a:pt x="2823" y="251"/>
                          </a:lnTo>
                          <a:lnTo>
                            <a:pt x="2824" y="348"/>
                          </a:lnTo>
                          <a:lnTo>
                            <a:pt x="2824" y="244"/>
                          </a:lnTo>
                          <a:lnTo>
                            <a:pt x="2824" y="492"/>
                          </a:lnTo>
                          <a:lnTo>
                            <a:pt x="2825" y="278"/>
                          </a:lnTo>
                          <a:lnTo>
                            <a:pt x="2825" y="359"/>
                          </a:lnTo>
                          <a:lnTo>
                            <a:pt x="2825" y="411"/>
                          </a:lnTo>
                          <a:lnTo>
                            <a:pt x="2826" y="282"/>
                          </a:lnTo>
                          <a:lnTo>
                            <a:pt x="2826" y="321"/>
                          </a:lnTo>
                          <a:lnTo>
                            <a:pt x="2826" y="233"/>
                          </a:lnTo>
                          <a:lnTo>
                            <a:pt x="2826" y="362"/>
                          </a:lnTo>
                          <a:lnTo>
                            <a:pt x="2827" y="358"/>
                          </a:lnTo>
                          <a:lnTo>
                            <a:pt x="2827" y="394"/>
                          </a:lnTo>
                          <a:lnTo>
                            <a:pt x="2827" y="302"/>
                          </a:lnTo>
                          <a:lnTo>
                            <a:pt x="2828" y="238"/>
                          </a:lnTo>
                          <a:lnTo>
                            <a:pt x="2828" y="411"/>
                          </a:lnTo>
                          <a:lnTo>
                            <a:pt x="2828" y="381"/>
                          </a:lnTo>
                          <a:lnTo>
                            <a:pt x="2828" y="288"/>
                          </a:lnTo>
                          <a:lnTo>
                            <a:pt x="2829" y="257"/>
                          </a:lnTo>
                          <a:lnTo>
                            <a:pt x="2829" y="464"/>
                          </a:lnTo>
                          <a:lnTo>
                            <a:pt x="2830" y="275"/>
                          </a:lnTo>
                          <a:lnTo>
                            <a:pt x="2830" y="245"/>
                          </a:lnTo>
                          <a:lnTo>
                            <a:pt x="2831" y="385"/>
                          </a:lnTo>
                          <a:lnTo>
                            <a:pt x="2831" y="273"/>
                          </a:lnTo>
                          <a:lnTo>
                            <a:pt x="2832" y="422"/>
                          </a:lnTo>
                          <a:lnTo>
                            <a:pt x="2832" y="377"/>
                          </a:lnTo>
                          <a:lnTo>
                            <a:pt x="2832" y="300"/>
                          </a:lnTo>
                          <a:lnTo>
                            <a:pt x="2833" y="341"/>
                          </a:lnTo>
                          <a:lnTo>
                            <a:pt x="2833" y="222"/>
                          </a:lnTo>
                          <a:lnTo>
                            <a:pt x="2833" y="309"/>
                          </a:lnTo>
                          <a:lnTo>
                            <a:pt x="2834" y="358"/>
                          </a:lnTo>
                          <a:lnTo>
                            <a:pt x="2834" y="431"/>
                          </a:lnTo>
                          <a:lnTo>
                            <a:pt x="2834" y="397"/>
                          </a:lnTo>
                          <a:lnTo>
                            <a:pt x="2834" y="298"/>
                          </a:lnTo>
                          <a:lnTo>
                            <a:pt x="2835" y="321"/>
                          </a:lnTo>
                          <a:lnTo>
                            <a:pt x="2835" y="243"/>
                          </a:lnTo>
                          <a:lnTo>
                            <a:pt x="2835" y="273"/>
                          </a:lnTo>
                          <a:lnTo>
                            <a:pt x="2835" y="379"/>
                          </a:lnTo>
                          <a:lnTo>
                            <a:pt x="2836" y="199"/>
                          </a:lnTo>
                          <a:lnTo>
                            <a:pt x="2836" y="300"/>
                          </a:lnTo>
                          <a:lnTo>
                            <a:pt x="2836" y="428"/>
                          </a:lnTo>
                          <a:lnTo>
                            <a:pt x="2837" y="386"/>
                          </a:lnTo>
                          <a:lnTo>
                            <a:pt x="2837" y="276"/>
                          </a:lnTo>
                          <a:lnTo>
                            <a:pt x="2838" y="247"/>
                          </a:lnTo>
                          <a:lnTo>
                            <a:pt x="2838" y="318"/>
                          </a:lnTo>
                          <a:lnTo>
                            <a:pt x="2838" y="465"/>
                          </a:lnTo>
                          <a:lnTo>
                            <a:pt x="2838" y="366"/>
                          </a:lnTo>
                          <a:lnTo>
                            <a:pt x="2839" y="363"/>
                          </a:lnTo>
                          <a:lnTo>
                            <a:pt x="2839" y="192"/>
                          </a:lnTo>
                          <a:lnTo>
                            <a:pt x="2839" y="388"/>
                          </a:lnTo>
                          <a:lnTo>
                            <a:pt x="2840" y="246"/>
                          </a:lnTo>
                          <a:lnTo>
                            <a:pt x="2840" y="381"/>
                          </a:lnTo>
                          <a:lnTo>
                            <a:pt x="2840" y="224"/>
                          </a:lnTo>
                          <a:lnTo>
                            <a:pt x="2841" y="379"/>
                          </a:lnTo>
                          <a:lnTo>
                            <a:pt x="2841" y="285"/>
                          </a:lnTo>
                          <a:lnTo>
                            <a:pt x="2841" y="277"/>
                          </a:lnTo>
                          <a:lnTo>
                            <a:pt x="2842" y="332"/>
                          </a:lnTo>
                          <a:lnTo>
                            <a:pt x="2842" y="328"/>
                          </a:lnTo>
                          <a:lnTo>
                            <a:pt x="2842" y="234"/>
                          </a:lnTo>
                          <a:lnTo>
                            <a:pt x="2843" y="312"/>
                          </a:lnTo>
                          <a:lnTo>
                            <a:pt x="2843" y="325"/>
                          </a:lnTo>
                          <a:lnTo>
                            <a:pt x="2844" y="188"/>
                          </a:lnTo>
                          <a:lnTo>
                            <a:pt x="2844" y="233"/>
                          </a:lnTo>
                          <a:lnTo>
                            <a:pt x="2844" y="509"/>
                          </a:lnTo>
                          <a:lnTo>
                            <a:pt x="2844" y="261"/>
                          </a:lnTo>
                          <a:lnTo>
                            <a:pt x="2845" y="229"/>
                          </a:lnTo>
                          <a:lnTo>
                            <a:pt x="2845" y="385"/>
                          </a:lnTo>
                          <a:lnTo>
                            <a:pt x="2845" y="290"/>
                          </a:lnTo>
                          <a:lnTo>
                            <a:pt x="2846" y="310"/>
                          </a:lnTo>
                          <a:lnTo>
                            <a:pt x="2846" y="278"/>
                          </a:lnTo>
                          <a:lnTo>
                            <a:pt x="2846" y="267"/>
                          </a:lnTo>
                          <a:lnTo>
                            <a:pt x="2847" y="216"/>
                          </a:lnTo>
                          <a:lnTo>
                            <a:pt x="2847" y="347"/>
                          </a:lnTo>
                          <a:lnTo>
                            <a:pt x="2847" y="235"/>
                          </a:lnTo>
                          <a:lnTo>
                            <a:pt x="2847" y="212"/>
                          </a:lnTo>
                          <a:lnTo>
                            <a:pt x="2848" y="421"/>
                          </a:lnTo>
                          <a:lnTo>
                            <a:pt x="2848" y="458"/>
                          </a:lnTo>
                          <a:lnTo>
                            <a:pt x="2848" y="208"/>
                          </a:lnTo>
                          <a:lnTo>
                            <a:pt x="2849" y="247"/>
                          </a:lnTo>
                          <a:lnTo>
                            <a:pt x="2849" y="365"/>
                          </a:lnTo>
                          <a:lnTo>
                            <a:pt x="2849" y="167"/>
                          </a:lnTo>
                          <a:lnTo>
                            <a:pt x="2850" y="432"/>
                          </a:lnTo>
                          <a:lnTo>
                            <a:pt x="2850" y="228"/>
                          </a:lnTo>
                          <a:lnTo>
                            <a:pt x="2851" y="247"/>
                          </a:lnTo>
                          <a:lnTo>
                            <a:pt x="2851" y="202"/>
                          </a:lnTo>
                          <a:lnTo>
                            <a:pt x="2851" y="459"/>
                          </a:lnTo>
                          <a:lnTo>
                            <a:pt x="2852" y="335"/>
                          </a:lnTo>
                          <a:lnTo>
                            <a:pt x="2852" y="286"/>
                          </a:lnTo>
                          <a:lnTo>
                            <a:pt x="2852" y="399"/>
                          </a:lnTo>
                          <a:lnTo>
                            <a:pt x="2852" y="228"/>
                          </a:lnTo>
                          <a:lnTo>
                            <a:pt x="2852" y="317"/>
                          </a:lnTo>
                          <a:lnTo>
                            <a:pt x="2853" y="191"/>
                          </a:lnTo>
                          <a:lnTo>
                            <a:pt x="2853" y="321"/>
                          </a:lnTo>
                          <a:lnTo>
                            <a:pt x="2853" y="225"/>
                          </a:lnTo>
                          <a:lnTo>
                            <a:pt x="2854" y="369"/>
                          </a:lnTo>
                          <a:lnTo>
                            <a:pt x="2854" y="319"/>
                          </a:lnTo>
                          <a:lnTo>
                            <a:pt x="2854" y="226"/>
                          </a:lnTo>
                          <a:lnTo>
                            <a:pt x="2854" y="357"/>
                          </a:lnTo>
                          <a:lnTo>
                            <a:pt x="2855" y="242"/>
                          </a:lnTo>
                          <a:lnTo>
                            <a:pt x="2855" y="242"/>
                          </a:lnTo>
                          <a:lnTo>
                            <a:pt x="2855" y="415"/>
                          </a:lnTo>
                          <a:lnTo>
                            <a:pt x="2855" y="295"/>
                          </a:lnTo>
                          <a:lnTo>
                            <a:pt x="2856" y="240"/>
                          </a:lnTo>
                          <a:lnTo>
                            <a:pt x="2856" y="101"/>
                          </a:lnTo>
                          <a:lnTo>
                            <a:pt x="2856" y="393"/>
                          </a:lnTo>
                          <a:lnTo>
                            <a:pt x="2856" y="437"/>
                          </a:lnTo>
                          <a:lnTo>
                            <a:pt x="2857" y="264"/>
                          </a:lnTo>
                          <a:lnTo>
                            <a:pt x="2857" y="125"/>
                          </a:lnTo>
                          <a:lnTo>
                            <a:pt x="2858" y="347"/>
                          </a:lnTo>
                          <a:lnTo>
                            <a:pt x="2858" y="254"/>
                          </a:lnTo>
                          <a:lnTo>
                            <a:pt x="2858" y="219"/>
                          </a:lnTo>
                          <a:lnTo>
                            <a:pt x="2858" y="217"/>
                          </a:lnTo>
                          <a:lnTo>
                            <a:pt x="2859" y="465"/>
                          </a:lnTo>
                          <a:lnTo>
                            <a:pt x="2859" y="260"/>
                          </a:lnTo>
                          <a:lnTo>
                            <a:pt x="2859" y="193"/>
                          </a:lnTo>
                          <a:lnTo>
                            <a:pt x="2860" y="247"/>
                          </a:lnTo>
                          <a:lnTo>
                            <a:pt x="2860" y="232"/>
                          </a:lnTo>
                          <a:lnTo>
                            <a:pt x="2860" y="348"/>
                          </a:lnTo>
                          <a:lnTo>
                            <a:pt x="2860" y="211"/>
                          </a:lnTo>
                          <a:lnTo>
                            <a:pt x="2861" y="221"/>
                          </a:lnTo>
                          <a:lnTo>
                            <a:pt x="2861" y="130"/>
                          </a:lnTo>
                          <a:lnTo>
                            <a:pt x="2861" y="385"/>
                          </a:lnTo>
                          <a:lnTo>
                            <a:pt x="2861" y="185"/>
                          </a:lnTo>
                          <a:lnTo>
                            <a:pt x="2862" y="319"/>
                          </a:lnTo>
                          <a:lnTo>
                            <a:pt x="2862" y="530"/>
                          </a:lnTo>
                          <a:lnTo>
                            <a:pt x="2862" y="198"/>
                          </a:lnTo>
                          <a:lnTo>
                            <a:pt x="2862" y="295"/>
                          </a:lnTo>
                          <a:lnTo>
                            <a:pt x="2863" y="182"/>
                          </a:lnTo>
                          <a:lnTo>
                            <a:pt x="2863" y="274"/>
                          </a:lnTo>
                          <a:lnTo>
                            <a:pt x="2864" y="213"/>
                          </a:lnTo>
                          <a:lnTo>
                            <a:pt x="2864" y="369"/>
                          </a:lnTo>
                          <a:lnTo>
                            <a:pt x="2864" y="453"/>
                          </a:lnTo>
                          <a:lnTo>
                            <a:pt x="2865" y="206"/>
                          </a:lnTo>
                          <a:lnTo>
                            <a:pt x="2865" y="223"/>
                          </a:lnTo>
                          <a:lnTo>
                            <a:pt x="2866" y="331"/>
                          </a:lnTo>
                          <a:lnTo>
                            <a:pt x="2866" y="315"/>
                          </a:lnTo>
                          <a:lnTo>
                            <a:pt x="2866" y="327"/>
                          </a:lnTo>
                          <a:lnTo>
                            <a:pt x="2866" y="237"/>
                          </a:lnTo>
                          <a:lnTo>
                            <a:pt x="2867" y="414"/>
                          </a:lnTo>
                          <a:lnTo>
                            <a:pt x="2867" y="204"/>
                          </a:lnTo>
                          <a:lnTo>
                            <a:pt x="2867" y="323"/>
                          </a:lnTo>
                          <a:lnTo>
                            <a:pt x="2868" y="192"/>
                          </a:lnTo>
                          <a:lnTo>
                            <a:pt x="2868" y="349"/>
                          </a:lnTo>
                          <a:lnTo>
                            <a:pt x="2868" y="252"/>
                          </a:lnTo>
                          <a:lnTo>
                            <a:pt x="2869" y="253"/>
                          </a:lnTo>
                          <a:lnTo>
                            <a:pt x="2869" y="202"/>
                          </a:lnTo>
                          <a:lnTo>
                            <a:pt x="2869" y="223"/>
                          </a:lnTo>
                          <a:lnTo>
                            <a:pt x="2870" y="413"/>
                          </a:lnTo>
                          <a:lnTo>
                            <a:pt x="2870" y="304"/>
                          </a:lnTo>
                          <a:lnTo>
                            <a:pt x="2871" y="159"/>
                          </a:lnTo>
                          <a:lnTo>
                            <a:pt x="2871" y="329"/>
                          </a:lnTo>
                          <a:lnTo>
                            <a:pt x="2871" y="501"/>
                          </a:lnTo>
                          <a:lnTo>
                            <a:pt x="2872" y="357"/>
                          </a:lnTo>
                          <a:lnTo>
                            <a:pt x="2872" y="257"/>
                          </a:lnTo>
                          <a:lnTo>
                            <a:pt x="2872" y="156"/>
                          </a:lnTo>
                          <a:lnTo>
                            <a:pt x="2872" y="207"/>
                          </a:lnTo>
                          <a:lnTo>
                            <a:pt x="2873" y="215"/>
                          </a:lnTo>
                          <a:lnTo>
                            <a:pt x="2873" y="255"/>
                          </a:lnTo>
                          <a:lnTo>
                            <a:pt x="2873" y="225"/>
                          </a:lnTo>
                          <a:lnTo>
                            <a:pt x="2873" y="243"/>
                          </a:lnTo>
                          <a:lnTo>
                            <a:pt x="2874" y="336"/>
                          </a:lnTo>
                          <a:lnTo>
                            <a:pt x="2874" y="287"/>
                          </a:lnTo>
                          <a:lnTo>
                            <a:pt x="2875" y="160"/>
                          </a:lnTo>
                          <a:lnTo>
                            <a:pt x="2875" y="265"/>
                          </a:lnTo>
                          <a:lnTo>
                            <a:pt x="2875" y="252"/>
                          </a:lnTo>
                          <a:lnTo>
                            <a:pt x="2876" y="195"/>
                          </a:lnTo>
                          <a:lnTo>
                            <a:pt x="2876" y="230"/>
                          </a:lnTo>
                          <a:lnTo>
                            <a:pt x="2876" y="194"/>
                          </a:lnTo>
                          <a:lnTo>
                            <a:pt x="2876" y="280"/>
                          </a:lnTo>
                          <a:lnTo>
                            <a:pt x="2876" y="257"/>
                          </a:lnTo>
                          <a:lnTo>
                            <a:pt x="2877" y="226"/>
                          </a:lnTo>
                          <a:lnTo>
                            <a:pt x="2877" y="375"/>
                          </a:lnTo>
                          <a:lnTo>
                            <a:pt x="2878" y="342"/>
                          </a:lnTo>
                          <a:lnTo>
                            <a:pt x="2878" y="246"/>
                          </a:lnTo>
                          <a:lnTo>
                            <a:pt x="2878" y="260"/>
                          </a:lnTo>
                          <a:lnTo>
                            <a:pt x="2879" y="222"/>
                          </a:lnTo>
                          <a:lnTo>
                            <a:pt x="2879" y="155"/>
                          </a:lnTo>
                          <a:lnTo>
                            <a:pt x="2879" y="177"/>
                          </a:lnTo>
                          <a:lnTo>
                            <a:pt x="2879" y="323"/>
                          </a:lnTo>
                          <a:lnTo>
                            <a:pt x="2880" y="355"/>
                          </a:lnTo>
                          <a:lnTo>
                            <a:pt x="2880" y="273"/>
                          </a:lnTo>
                          <a:lnTo>
                            <a:pt x="2880" y="257"/>
                          </a:lnTo>
                          <a:lnTo>
                            <a:pt x="2881" y="380"/>
                          </a:lnTo>
                          <a:lnTo>
                            <a:pt x="2881" y="234"/>
                          </a:lnTo>
                          <a:lnTo>
                            <a:pt x="2881" y="210"/>
                          </a:lnTo>
                          <a:lnTo>
                            <a:pt x="2881" y="194"/>
                          </a:lnTo>
                          <a:lnTo>
                            <a:pt x="2882" y="341"/>
                          </a:lnTo>
                          <a:lnTo>
                            <a:pt x="2882" y="220"/>
                          </a:lnTo>
                          <a:lnTo>
                            <a:pt x="2882" y="305"/>
                          </a:lnTo>
                          <a:lnTo>
                            <a:pt x="2883" y="208"/>
                          </a:lnTo>
                          <a:lnTo>
                            <a:pt x="2883" y="313"/>
                          </a:lnTo>
                          <a:lnTo>
                            <a:pt x="2883" y="406"/>
                          </a:lnTo>
                          <a:lnTo>
                            <a:pt x="2883" y="330"/>
                          </a:lnTo>
                          <a:lnTo>
                            <a:pt x="2884" y="237"/>
                          </a:lnTo>
                          <a:lnTo>
                            <a:pt x="2884" y="225"/>
                          </a:lnTo>
                          <a:lnTo>
                            <a:pt x="2884" y="456"/>
                          </a:lnTo>
                          <a:lnTo>
                            <a:pt x="2885" y="350"/>
                          </a:lnTo>
                          <a:lnTo>
                            <a:pt x="2885" y="125"/>
                          </a:lnTo>
                          <a:lnTo>
                            <a:pt x="2885" y="180"/>
                          </a:lnTo>
                          <a:lnTo>
                            <a:pt x="2886" y="261"/>
                          </a:lnTo>
                          <a:lnTo>
                            <a:pt x="2886" y="456"/>
                          </a:lnTo>
                          <a:lnTo>
                            <a:pt x="2887" y="170"/>
                          </a:lnTo>
                          <a:lnTo>
                            <a:pt x="2887" y="225"/>
                          </a:lnTo>
                          <a:lnTo>
                            <a:pt x="2887" y="312"/>
                          </a:lnTo>
                          <a:lnTo>
                            <a:pt x="2888" y="249"/>
                          </a:lnTo>
                          <a:lnTo>
                            <a:pt x="2888" y="274"/>
                          </a:lnTo>
                          <a:lnTo>
                            <a:pt x="2888" y="336"/>
                          </a:lnTo>
                          <a:lnTo>
                            <a:pt x="2888" y="253"/>
                          </a:lnTo>
                          <a:lnTo>
                            <a:pt x="2889" y="317"/>
                          </a:lnTo>
                          <a:lnTo>
                            <a:pt x="2889" y="261"/>
                          </a:lnTo>
                          <a:lnTo>
                            <a:pt x="2889" y="318"/>
                          </a:lnTo>
                          <a:lnTo>
                            <a:pt x="2890" y="326"/>
                          </a:lnTo>
                          <a:lnTo>
                            <a:pt x="2890" y="331"/>
                          </a:lnTo>
                          <a:lnTo>
                            <a:pt x="2890" y="293"/>
                          </a:lnTo>
                          <a:lnTo>
                            <a:pt x="2890" y="216"/>
                          </a:lnTo>
                          <a:lnTo>
                            <a:pt x="2891" y="256"/>
                          </a:lnTo>
                          <a:lnTo>
                            <a:pt x="2891" y="228"/>
                          </a:lnTo>
                          <a:lnTo>
                            <a:pt x="2891" y="313"/>
                          </a:lnTo>
                          <a:lnTo>
                            <a:pt x="2892" y="252"/>
                          </a:lnTo>
                          <a:lnTo>
                            <a:pt x="2892" y="278"/>
                          </a:lnTo>
                          <a:lnTo>
                            <a:pt x="2892" y="212"/>
                          </a:lnTo>
                          <a:lnTo>
                            <a:pt x="2893" y="297"/>
                          </a:lnTo>
                          <a:lnTo>
                            <a:pt x="2893" y="290"/>
                          </a:lnTo>
                          <a:lnTo>
                            <a:pt x="2893" y="352"/>
                          </a:lnTo>
                          <a:lnTo>
                            <a:pt x="2894" y="236"/>
                          </a:lnTo>
                          <a:lnTo>
                            <a:pt x="2894" y="214"/>
                          </a:lnTo>
                          <a:lnTo>
                            <a:pt x="2894" y="314"/>
                          </a:lnTo>
                          <a:lnTo>
                            <a:pt x="2894" y="285"/>
                          </a:lnTo>
                          <a:lnTo>
                            <a:pt x="2895" y="208"/>
                          </a:lnTo>
                          <a:lnTo>
                            <a:pt x="2895" y="201"/>
                          </a:lnTo>
                          <a:lnTo>
                            <a:pt x="2895" y="362"/>
                          </a:lnTo>
                          <a:lnTo>
                            <a:pt x="2896" y="416"/>
                          </a:lnTo>
                          <a:lnTo>
                            <a:pt x="2896" y="154"/>
                          </a:lnTo>
                          <a:lnTo>
                            <a:pt x="2896" y="214"/>
                          </a:lnTo>
                          <a:lnTo>
                            <a:pt x="2897" y="237"/>
                          </a:lnTo>
                          <a:lnTo>
                            <a:pt x="2897" y="479"/>
                          </a:lnTo>
                          <a:lnTo>
                            <a:pt x="2897" y="409"/>
                          </a:lnTo>
                          <a:lnTo>
                            <a:pt x="2898" y="171"/>
                          </a:lnTo>
                          <a:lnTo>
                            <a:pt x="2898" y="245"/>
                          </a:lnTo>
                          <a:lnTo>
                            <a:pt x="2898" y="197"/>
                          </a:lnTo>
                          <a:lnTo>
                            <a:pt x="2899" y="282"/>
                          </a:lnTo>
                          <a:lnTo>
                            <a:pt x="2899" y="211"/>
                          </a:lnTo>
                          <a:lnTo>
                            <a:pt x="2899" y="231"/>
                          </a:lnTo>
                          <a:lnTo>
                            <a:pt x="2900" y="192"/>
                          </a:lnTo>
                          <a:lnTo>
                            <a:pt x="2900" y="229"/>
                          </a:lnTo>
                          <a:lnTo>
                            <a:pt x="2900" y="371"/>
                          </a:lnTo>
                          <a:lnTo>
                            <a:pt x="2901" y="354"/>
                          </a:lnTo>
                          <a:lnTo>
                            <a:pt x="2901" y="207"/>
                          </a:lnTo>
                          <a:lnTo>
                            <a:pt x="2901" y="195"/>
                          </a:lnTo>
                          <a:lnTo>
                            <a:pt x="2902" y="316"/>
                          </a:lnTo>
                          <a:lnTo>
                            <a:pt x="2902" y="310"/>
                          </a:lnTo>
                          <a:lnTo>
                            <a:pt x="2903" y="202"/>
                          </a:lnTo>
                          <a:lnTo>
                            <a:pt x="2903" y="311"/>
                          </a:lnTo>
                          <a:lnTo>
                            <a:pt x="2904" y="355"/>
                          </a:lnTo>
                          <a:lnTo>
                            <a:pt x="2904" y="284"/>
                          </a:lnTo>
                          <a:lnTo>
                            <a:pt x="2904" y="358"/>
                          </a:lnTo>
                          <a:lnTo>
                            <a:pt x="2904" y="239"/>
                          </a:lnTo>
                          <a:lnTo>
                            <a:pt x="2905" y="247"/>
                          </a:lnTo>
                          <a:lnTo>
                            <a:pt x="2905" y="181"/>
                          </a:lnTo>
                          <a:lnTo>
                            <a:pt x="2905" y="324"/>
                          </a:lnTo>
                          <a:lnTo>
                            <a:pt x="2905" y="233"/>
                          </a:lnTo>
                          <a:lnTo>
                            <a:pt x="2906" y="220"/>
                          </a:lnTo>
                          <a:lnTo>
                            <a:pt x="2906" y="242"/>
                          </a:lnTo>
                          <a:lnTo>
                            <a:pt x="2906" y="238"/>
                          </a:lnTo>
                          <a:lnTo>
                            <a:pt x="2907" y="310"/>
                          </a:lnTo>
                          <a:lnTo>
                            <a:pt x="2907" y="269"/>
                          </a:lnTo>
                          <a:lnTo>
                            <a:pt x="2907" y="410"/>
                          </a:lnTo>
                          <a:lnTo>
                            <a:pt x="2908" y="170"/>
                          </a:lnTo>
                          <a:lnTo>
                            <a:pt x="2908" y="197"/>
                          </a:lnTo>
                          <a:lnTo>
                            <a:pt x="2908" y="228"/>
                          </a:lnTo>
                          <a:lnTo>
                            <a:pt x="2909" y="246"/>
                          </a:lnTo>
                          <a:lnTo>
                            <a:pt x="2909" y="227"/>
                          </a:lnTo>
                          <a:lnTo>
                            <a:pt x="2909" y="333"/>
                          </a:lnTo>
                          <a:lnTo>
                            <a:pt x="2910" y="274"/>
                          </a:lnTo>
                          <a:lnTo>
                            <a:pt x="2910" y="245"/>
                          </a:lnTo>
                          <a:lnTo>
                            <a:pt x="2910" y="151"/>
                          </a:lnTo>
                          <a:lnTo>
                            <a:pt x="2911" y="277"/>
                          </a:lnTo>
                          <a:lnTo>
                            <a:pt x="2911" y="307"/>
                          </a:lnTo>
                          <a:lnTo>
                            <a:pt x="2911" y="288"/>
                          </a:lnTo>
                          <a:lnTo>
                            <a:pt x="2911" y="317"/>
                          </a:lnTo>
                          <a:lnTo>
                            <a:pt x="2912" y="286"/>
                          </a:lnTo>
                          <a:lnTo>
                            <a:pt x="2912" y="233"/>
                          </a:lnTo>
                          <a:lnTo>
                            <a:pt x="2912" y="243"/>
                          </a:lnTo>
                          <a:lnTo>
                            <a:pt x="2912" y="230"/>
                          </a:lnTo>
                          <a:lnTo>
                            <a:pt x="2913" y="211"/>
                          </a:lnTo>
                          <a:lnTo>
                            <a:pt x="2913" y="279"/>
                          </a:lnTo>
                          <a:lnTo>
                            <a:pt x="2913" y="220"/>
                          </a:lnTo>
                          <a:lnTo>
                            <a:pt x="2914" y="208"/>
                          </a:lnTo>
                          <a:lnTo>
                            <a:pt x="2914" y="231"/>
                          </a:lnTo>
                          <a:lnTo>
                            <a:pt x="2914" y="266"/>
                          </a:lnTo>
                          <a:lnTo>
                            <a:pt x="2915" y="194"/>
                          </a:lnTo>
                          <a:lnTo>
                            <a:pt x="2915" y="249"/>
                          </a:lnTo>
                          <a:lnTo>
                            <a:pt x="2916" y="285"/>
                          </a:lnTo>
                          <a:lnTo>
                            <a:pt x="2916" y="200"/>
                          </a:lnTo>
                          <a:lnTo>
                            <a:pt x="2916" y="287"/>
                          </a:lnTo>
                          <a:lnTo>
                            <a:pt x="2917" y="241"/>
                          </a:lnTo>
                          <a:lnTo>
                            <a:pt x="2917" y="201"/>
                          </a:lnTo>
                          <a:lnTo>
                            <a:pt x="2917" y="277"/>
                          </a:lnTo>
                          <a:lnTo>
                            <a:pt x="2917" y="269"/>
                          </a:lnTo>
                          <a:lnTo>
                            <a:pt x="2918" y="280"/>
                          </a:lnTo>
                          <a:lnTo>
                            <a:pt x="2918" y="225"/>
                          </a:lnTo>
                          <a:lnTo>
                            <a:pt x="2918" y="264"/>
                          </a:lnTo>
                          <a:lnTo>
                            <a:pt x="2918" y="236"/>
                          </a:lnTo>
                          <a:lnTo>
                            <a:pt x="2919" y="254"/>
                          </a:lnTo>
                          <a:lnTo>
                            <a:pt x="2919" y="232"/>
                          </a:lnTo>
                          <a:lnTo>
                            <a:pt x="2919" y="250"/>
                          </a:lnTo>
                          <a:lnTo>
                            <a:pt x="2920" y="197"/>
                          </a:lnTo>
                          <a:lnTo>
                            <a:pt x="2920" y="167"/>
                          </a:lnTo>
                          <a:lnTo>
                            <a:pt x="2921" y="183"/>
                          </a:lnTo>
                          <a:lnTo>
                            <a:pt x="2921" y="205"/>
                          </a:lnTo>
                          <a:lnTo>
                            <a:pt x="2921" y="278"/>
                          </a:lnTo>
                          <a:lnTo>
                            <a:pt x="2921" y="263"/>
                          </a:lnTo>
                          <a:lnTo>
                            <a:pt x="2922" y="316"/>
                          </a:lnTo>
                          <a:lnTo>
                            <a:pt x="2922" y="191"/>
                          </a:lnTo>
                          <a:lnTo>
                            <a:pt x="2922" y="213"/>
                          </a:lnTo>
                          <a:lnTo>
                            <a:pt x="2923" y="216"/>
                          </a:lnTo>
                          <a:lnTo>
                            <a:pt x="2923" y="226"/>
                          </a:lnTo>
                          <a:lnTo>
                            <a:pt x="2924" y="305"/>
                          </a:lnTo>
                          <a:lnTo>
                            <a:pt x="2924" y="224"/>
                          </a:lnTo>
                          <a:lnTo>
                            <a:pt x="2925" y="323"/>
                          </a:lnTo>
                          <a:lnTo>
                            <a:pt x="2925" y="259"/>
                          </a:lnTo>
                          <a:lnTo>
                            <a:pt x="2925" y="273"/>
                          </a:lnTo>
                          <a:lnTo>
                            <a:pt x="2925" y="268"/>
                          </a:lnTo>
                          <a:lnTo>
                            <a:pt x="2926" y="203"/>
                          </a:lnTo>
                          <a:lnTo>
                            <a:pt x="2926" y="228"/>
                          </a:lnTo>
                          <a:lnTo>
                            <a:pt x="2926" y="295"/>
                          </a:lnTo>
                          <a:lnTo>
                            <a:pt x="2927" y="193"/>
                          </a:lnTo>
                          <a:lnTo>
                            <a:pt x="2927" y="204"/>
                          </a:lnTo>
                          <a:lnTo>
                            <a:pt x="2927" y="188"/>
                          </a:lnTo>
                          <a:lnTo>
                            <a:pt x="2928" y="199"/>
                          </a:lnTo>
                          <a:lnTo>
                            <a:pt x="2928" y="330"/>
                          </a:lnTo>
                          <a:lnTo>
                            <a:pt x="2928" y="252"/>
                          </a:lnTo>
                          <a:lnTo>
                            <a:pt x="2929" y="207"/>
                          </a:lnTo>
                          <a:lnTo>
                            <a:pt x="2929" y="297"/>
                          </a:lnTo>
                          <a:lnTo>
                            <a:pt x="2929" y="274"/>
                          </a:lnTo>
                          <a:lnTo>
                            <a:pt x="2930" y="223"/>
                          </a:lnTo>
                          <a:lnTo>
                            <a:pt x="2930" y="312"/>
                          </a:lnTo>
                          <a:lnTo>
                            <a:pt x="2931" y="355"/>
                          </a:lnTo>
                          <a:lnTo>
                            <a:pt x="2931" y="352"/>
                          </a:lnTo>
                          <a:lnTo>
                            <a:pt x="2931" y="237"/>
                          </a:lnTo>
                          <a:lnTo>
                            <a:pt x="2931" y="189"/>
                          </a:lnTo>
                          <a:lnTo>
                            <a:pt x="2932" y="248"/>
                          </a:lnTo>
                          <a:lnTo>
                            <a:pt x="2932" y="259"/>
                          </a:lnTo>
                          <a:lnTo>
                            <a:pt x="2932" y="239"/>
                          </a:lnTo>
                          <a:lnTo>
                            <a:pt x="2933" y="247"/>
                          </a:lnTo>
                          <a:lnTo>
                            <a:pt x="2933" y="270"/>
                          </a:lnTo>
                          <a:lnTo>
                            <a:pt x="2933" y="207"/>
                          </a:lnTo>
                          <a:lnTo>
                            <a:pt x="2933" y="244"/>
                          </a:lnTo>
                          <a:lnTo>
                            <a:pt x="2933" y="229"/>
                          </a:lnTo>
                          <a:lnTo>
                            <a:pt x="2934" y="353"/>
                          </a:lnTo>
                          <a:lnTo>
                            <a:pt x="2934" y="242"/>
                          </a:lnTo>
                          <a:lnTo>
                            <a:pt x="2935" y="226"/>
                          </a:lnTo>
                          <a:lnTo>
                            <a:pt x="2935" y="246"/>
                          </a:lnTo>
                          <a:lnTo>
                            <a:pt x="2935" y="230"/>
                          </a:lnTo>
                          <a:lnTo>
                            <a:pt x="2935" y="243"/>
                          </a:lnTo>
                          <a:lnTo>
                            <a:pt x="2936" y="222"/>
                          </a:lnTo>
                          <a:lnTo>
                            <a:pt x="2936" y="268"/>
                          </a:lnTo>
                          <a:lnTo>
                            <a:pt x="2936" y="231"/>
                          </a:lnTo>
                          <a:lnTo>
                            <a:pt x="2937" y="254"/>
                          </a:lnTo>
                          <a:lnTo>
                            <a:pt x="2937" y="239"/>
                          </a:lnTo>
                          <a:lnTo>
                            <a:pt x="2937" y="247"/>
                          </a:lnTo>
                          <a:lnTo>
                            <a:pt x="2938" y="327"/>
                          </a:lnTo>
                          <a:lnTo>
                            <a:pt x="2938" y="292"/>
                          </a:lnTo>
                          <a:lnTo>
                            <a:pt x="2938" y="242"/>
                          </a:lnTo>
                          <a:lnTo>
                            <a:pt x="2939" y="268"/>
                          </a:lnTo>
                          <a:lnTo>
                            <a:pt x="2939" y="232"/>
                          </a:lnTo>
                          <a:lnTo>
                            <a:pt x="2939" y="267"/>
                          </a:lnTo>
                          <a:lnTo>
                            <a:pt x="2940" y="292"/>
                          </a:lnTo>
                          <a:lnTo>
                            <a:pt x="2940" y="226"/>
                          </a:lnTo>
                          <a:lnTo>
                            <a:pt x="2940" y="295"/>
                          </a:lnTo>
                          <a:lnTo>
                            <a:pt x="2941" y="238"/>
                          </a:lnTo>
                          <a:lnTo>
                            <a:pt x="2941" y="234"/>
                          </a:lnTo>
                          <a:lnTo>
                            <a:pt x="2942" y="325"/>
                          </a:lnTo>
                          <a:lnTo>
                            <a:pt x="2942" y="275"/>
                          </a:lnTo>
                          <a:lnTo>
                            <a:pt x="2942" y="275"/>
                          </a:lnTo>
                          <a:lnTo>
                            <a:pt x="2943" y="253"/>
                          </a:lnTo>
                          <a:lnTo>
                            <a:pt x="2943" y="187"/>
                          </a:lnTo>
                          <a:lnTo>
                            <a:pt x="2943" y="287"/>
                          </a:lnTo>
                          <a:lnTo>
                            <a:pt x="2944" y="207"/>
                          </a:lnTo>
                          <a:lnTo>
                            <a:pt x="2944" y="203"/>
                          </a:lnTo>
                          <a:lnTo>
                            <a:pt x="2944" y="271"/>
                          </a:lnTo>
                          <a:lnTo>
                            <a:pt x="2945" y="262"/>
                          </a:lnTo>
                          <a:lnTo>
                            <a:pt x="2945" y="262"/>
                          </a:lnTo>
                          <a:lnTo>
                            <a:pt x="2945" y="288"/>
                          </a:lnTo>
                          <a:lnTo>
                            <a:pt x="2945" y="262"/>
                          </a:lnTo>
                          <a:lnTo>
                            <a:pt x="2946" y="243"/>
                          </a:lnTo>
                          <a:lnTo>
                            <a:pt x="2946" y="296"/>
                          </a:lnTo>
                          <a:lnTo>
                            <a:pt x="2946" y="269"/>
                          </a:lnTo>
                          <a:lnTo>
                            <a:pt x="2946" y="255"/>
                          </a:lnTo>
                          <a:lnTo>
                            <a:pt x="2947" y="252"/>
                          </a:lnTo>
                          <a:lnTo>
                            <a:pt x="2947" y="346"/>
                          </a:lnTo>
                          <a:lnTo>
                            <a:pt x="2947" y="268"/>
                          </a:lnTo>
                          <a:lnTo>
                            <a:pt x="2948" y="216"/>
                          </a:lnTo>
                          <a:lnTo>
                            <a:pt x="2948" y="259"/>
                          </a:lnTo>
                          <a:lnTo>
                            <a:pt x="2948" y="306"/>
                          </a:lnTo>
                          <a:lnTo>
                            <a:pt x="2949" y="239"/>
                          </a:lnTo>
                          <a:lnTo>
                            <a:pt x="2949" y="234"/>
                          </a:lnTo>
                          <a:lnTo>
                            <a:pt x="2949" y="226"/>
                          </a:lnTo>
                          <a:lnTo>
                            <a:pt x="2949" y="235"/>
                          </a:lnTo>
                          <a:lnTo>
                            <a:pt x="2950" y="252"/>
                          </a:lnTo>
                          <a:lnTo>
                            <a:pt x="2950" y="226"/>
                          </a:lnTo>
                          <a:lnTo>
                            <a:pt x="2950" y="282"/>
                          </a:lnTo>
                          <a:lnTo>
                            <a:pt x="2951" y="280"/>
                          </a:lnTo>
                          <a:lnTo>
                            <a:pt x="2951" y="219"/>
                          </a:lnTo>
                          <a:lnTo>
                            <a:pt x="2951" y="232"/>
                          </a:lnTo>
                          <a:lnTo>
                            <a:pt x="2952" y="232"/>
                          </a:lnTo>
                          <a:lnTo>
                            <a:pt x="2952" y="246"/>
                          </a:lnTo>
                          <a:lnTo>
                            <a:pt x="2952" y="260"/>
                          </a:lnTo>
                          <a:lnTo>
                            <a:pt x="2953" y="228"/>
                          </a:lnTo>
                          <a:lnTo>
                            <a:pt x="2953" y="231"/>
                          </a:lnTo>
                          <a:lnTo>
                            <a:pt x="2953" y="271"/>
                          </a:lnTo>
                          <a:lnTo>
                            <a:pt x="2954" y="381"/>
                          </a:lnTo>
                          <a:lnTo>
                            <a:pt x="2954" y="356"/>
                          </a:lnTo>
                          <a:lnTo>
                            <a:pt x="2954" y="269"/>
                          </a:lnTo>
                          <a:lnTo>
                            <a:pt x="2954" y="164"/>
                          </a:lnTo>
                          <a:lnTo>
                            <a:pt x="2954" y="174"/>
                          </a:lnTo>
                          <a:lnTo>
                            <a:pt x="2955" y="282"/>
                          </a:lnTo>
                          <a:lnTo>
                            <a:pt x="2955" y="246"/>
                          </a:lnTo>
                          <a:lnTo>
                            <a:pt x="2956" y="310"/>
                          </a:lnTo>
                          <a:lnTo>
                            <a:pt x="2956" y="260"/>
                          </a:lnTo>
                          <a:lnTo>
                            <a:pt x="2956" y="277"/>
                          </a:lnTo>
                          <a:lnTo>
                            <a:pt x="2956" y="267"/>
                          </a:lnTo>
                          <a:lnTo>
                            <a:pt x="2957" y="254"/>
                          </a:lnTo>
                          <a:lnTo>
                            <a:pt x="2957" y="302"/>
                          </a:lnTo>
                          <a:lnTo>
                            <a:pt x="2957" y="247"/>
                          </a:lnTo>
                          <a:lnTo>
                            <a:pt x="2958" y="213"/>
                          </a:lnTo>
                          <a:lnTo>
                            <a:pt x="2958" y="294"/>
                          </a:lnTo>
                          <a:lnTo>
                            <a:pt x="2958" y="268"/>
                          </a:lnTo>
                          <a:lnTo>
                            <a:pt x="2959" y="280"/>
                          </a:lnTo>
                          <a:lnTo>
                            <a:pt x="2959" y="304"/>
                          </a:lnTo>
                          <a:lnTo>
                            <a:pt x="2960" y="171"/>
                          </a:lnTo>
                          <a:lnTo>
                            <a:pt x="2960" y="306"/>
                          </a:lnTo>
                          <a:lnTo>
                            <a:pt x="2960" y="278"/>
                          </a:lnTo>
                          <a:lnTo>
                            <a:pt x="2960" y="233"/>
                          </a:lnTo>
                          <a:lnTo>
                            <a:pt x="2961" y="261"/>
                          </a:lnTo>
                          <a:lnTo>
                            <a:pt x="2961" y="324"/>
                          </a:lnTo>
                          <a:lnTo>
                            <a:pt x="2961" y="328"/>
                          </a:lnTo>
                          <a:lnTo>
                            <a:pt x="2961" y="277"/>
                          </a:lnTo>
                          <a:lnTo>
                            <a:pt x="2962" y="327"/>
                          </a:lnTo>
                          <a:lnTo>
                            <a:pt x="2962" y="328"/>
                          </a:lnTo>
                          <a:lnTo>
                            <a:pt x="2962" y="259"/>
                          </a:lnTo>
                          <a:lnTo>
                            <a:pt x="2962" y="272"/>
                          </a:lnTo>
                          <a:lnTo>
                            <a:pt x="2963" y="287"/>
                          </a:lnTo>
                          <a:lnTo>
                            <a:pt x="2963" y="266"/>
                          </a:lnTo>
                          <a:lnTo>
                            <a:pt x="2963" y="271"/>
                          </a:lnTo>
                          <a:lnTo>
                            <a:pt x="2963" y="216"/>
                          </a:lnTo>
                          <a:lnTo>
                            <a:pt x="2964" y="401"/>
                          </a:lnTo>
                          <a:lnTo>
                            <a:pt x="2964" y="367"/>
                          </a:lnTo>
                          <a:lnTo>
                            <a:pt x="2965" y="202"/>
                          </a:lnTo>
                          <a:lnTo>
                            <a:pt x="2965" y="302"/>
                          </a:lnTo>
                          <a:lnTo>
                            <a:pt x="2965" y="312"/>
                          </a:lnTo>
                          <a:lnTo>
                            <a:pt x="2966" y="250"/>
                          </a:lnTo>
                          <a:lnTo>
                            <a:pt x="2966" y="223"/>
                          </a:lnTo>
                          <a:lnTo>
                            <a:pt x="2967" y="359"/>
                          </a:lnTo>
                          <a:lnTo>
                            <a:pt x="2967" y="371"/>
                          </a:lnTo>
                          <a:lnTo>
                            <a:pt x="2967" y="294"/>
                          </a:lnTo>
                          <a:lnTo>
                            <a:pt x="2968" y="347"/>
                          </a:lnTo>
                          <a:lnTo>
                            <a:pt x="2968" y="225"/>
                          </a:lnTo>
                          <a:lnTo>
                            <a:pt x="2968" y="300"/>
                          </a:lnTo>
                          <a:lnTo>
                            <a:pt x="2969" y="487"/>
                          </a:lnTo>
                          <a:lnTo>
                            <a:pt x="2969" y="321"/>
                          </a:lnTo>
                          <a:lnTo>
                            <a:pt x="2970" y="385"/>
                          </a:lnTo>
                          <a:lnTo>
                            <a:pt x="2970" y="393"/>
                          </a:lnTo>
                          <a:lnTo>
                            <a:pt x="2970" y="194"/>
                          </a:lnTo>
                          <a:lnTo>
                            <a:pt x="2970" y="302"/>
                          </a:lnTo>
                          <a:lnTo>
                            <a:pt x="2970" y="361"/>
                          </a:lnTo>
                          <a:lnTo>
                            <a:pt x="2971" y="333"/>
                          </a:lnTo>
                          <a:lnTo>
                            <a:pt x="2971" y="430"/>
                          </a:lnTo>
                          <a:lnTo>
                            <a:pt x="2971" y="201"/>
                          </a:lnTo>
                          <a:lnTo>
                            <a:pt x="2972" y="298"/>
                          </a:lnTo>
                          <a:lnTo>
                            <a:pt x="2972" y="351"/>
                          </a:lnTo>
                          <a:lnTo>
                            <a:pt x="2973" y="378"/>
                          </a:lnTo>
                          <a:lnTo>
                            <a:pt x="2973" y="366"/>
                          </a:lnTo>
                          <a:lnTo>
                            <a:pt x="2973" y="278"/>
                          </a:lnTo>
                          <a:lnTo>
                            <a:pt x="2973" y="298"/>
                          </a:lnTo>
                          <a:lnTo>
                            <a:pt x="2974" y="297"/>
                          </a:lnTo>
                          <a:lnTo>
                            <a:pt x="2974" y="320"/>
                          </a:lnTo>
                          <a:lnTo>
                            <a:pt x="2974" y="312"/>
                          </a:lnTo>
                          <a:lnTo>
                            <a:pt x="2974" y="294"/>
                          </a:lnTo>
                          <a:lnTo>
                            <a:pt x="2975" y="374"/>
                          </a:lnTo>
                          <a:lnTo>
                            <a:pt x="2975" y="360"/>
                          </a:lnTo>
                          <a:lnTo>
                            <a:pt x="2975" y="427"/>
                          </a:lnTo>
                          <a:lnTo>
                            <a:pt x="2976" y="372"/>
                          </a:lnTo>
                          <a:lnTo>
                            <a:pt x="2976" y="362"/>
                          </a:lnTo>
                          <a:lnTo>
                            <a:pt x="2977" y="252"/>
                          </a:lnTo>
                          <a:lnTo>
                            <a:pt x="2977" y="330"/>
                          </a:lnTo>
                          <a:lnTo>
                            <a:pt x="2978" y="322"/>
                          </a:lnTo>
                          <a:lnTo>
                            <a:pt x="2978" y="287"/>
                          </a:lnTo>
                          <a:lnTo>
                            <a:pt x="2978" y="339"/>
                          </a:lnTo>
                          <a:lnTo>
                            <a:pt x="2979" y="348"/>
                          </a:lnTo>
                          <a:lnTo>
                            <a:pt x="2979" y="364"/>
                          </a:lnTo>
                          <a:lnTo>
                            <a:pt x="2979" y="303"/>
                          </a:lnTo>
                          <a:lnTo>
                            <a:pt x="2980" y="313"/>
                          </a:lnTo>
                          <a:lnTo>
                            <a:pt x="2980" y="354"/>
                          </a:lnTo>
                          <a:lnTo>
                            <a:pt x="2980" y="281"/>
                          </a:lnTo>
                          <a:lnTo>
                            <a:pt x="2980" y="356"/>
                          </a:lnTo>
                          <a:lnTo>
                            <a:pt x="2981" y="291"/>
                          </a:lnTo>
                          <a:lnTo>
                            <a:pt x="2981" y="338"/>
                          </a:lnTo>
                          <a:lnTo>
                            <a:pt x="2981" y="302"/>
                          </a:lnTo>
                          <a:lnTo>
                            <a:pt x="2982" y="267"/>
                          </a:lnTo>
                          <a:lnTo>
                            <a:pt x="2982" y="287"/>
                          </a:lnTo>
                          <a:lnTo>
                            <a:pt x="2982" y="449"/>
                          </a:lnTo>
                          <a:lnTo>
                            <a:pt x="2982" y="343"/>
                          </a:lnTo>
                          <a:lnTo>
                            <a:pt x="2983" y="342"/>
                          </a:lnTo>
                          <a:lnTo>
                            <a:pt x="2984" y="291"/>
                          </a:lnTo>
                          <a:lnTo>
                            <a:pt x="2984" y="307"/>
                          </a:lnTo>
                          <a:lnTo>
                            <a:pt x="2984" y="344"/>
                          </a:lnTo>
                          <a:lnTo>
                            <a:pt x="2984" y="333"/>
                          </a:lnTo>
                          <a:lnTo>
                            <a:pt x="2985" y="446"/>
                          </a:lnTo>
                          <a:lnTo>
                            <a:pt x="2985" y="351"/>
                          </a:lnTo>
                          <a:lnTo>
                            <a:pt x="2985" y="351"/>
                          </a:lnTo>
                          <a:lnTo>
                            <a:pt x="2986" y="309"/>
                          </a:lnTo>
                          <a:lnTo>
                            <a:pt x="2986" y="388"/>
                          </a:lnTo>
                          <a:lnTo>
                            <a:pt x="2986" y="332"/>
                          </a:lnTo>
                          <a:lnTo>
                            <a:pt x="2986" y="361"/>
                          </a:lnTo>
                          <a:lnTo>
                            <a:pt x="2987" y="322"/>
                          </a:lnTo>
                          <a:lnTo>
                            <a:pt x="2987" y="352"/>
                          </a:lnTo>
                          <a:lnTo>
                            <a:pt x="2987" y="281"/>
                          </a:lnTo>
                          <a:lnTo>
                            <a:pt x="2987" y="353"/>
                          </a:lnTo>
                          <a:lnTo>
                            <a:pt x="2988" y="347"/>
                          </a:lnTo>
                          <a:lnTo>
                            <a:pt x="2988" y="367"/>
                          </a:lnTo>
                          <a:lnTo>
                            <a:pt x="2988" y="319"/>
                          </a:lnTo>
                          <a:lnTo>
                            <a:pt x="2989" y="326"/>
                          </a:lnTo>
                          <a:lnTo>
                            <a:pt x="2989" y="333"/>
                          </a:lnTo>
                          <a:lnTo>
                            <a:pt x="2989" y="354"/>
                          </a:lnTo>
                          <a:lnTo>
                            <a:pt x="2989" y="319"/>
                          </a:lnTo>
                          <a:lnTo>
                            <a:pt x="2990" y="343"/>
                          </a:lnTo>
                          <a:lnTo>
                            <a:pt x="2990" y="294"/>
                          </a:lnTo>
                          <a:lnTo>
                            <a:pt x="2990" y="326"/>
                          </a:lnTo>
                          <a:lnTo>
                            <a:pt x="2991" y="298"/>
                          </a:lnTo>
                          <a:lnTo>
                            <a:pt x="2991" y="291"/>
                          </a:lnTo>
                          <a:lnTo>
                            <a:pt x="2991" y="325"/>
                          </a:lnTo>
                          <a:lnTo>
                            <a:pt x="2991" y="306"/>
                          </a:lnTo>
                          <a:lnTo>
                            <a:pt x="2992" y="268"/>
                          </a:lnTo>
                          <a:lnTo>
                            <a:pt x="2992" y="294"/>
                          </a:lnTo>
                          <a:lnTo>
                            <a:pt x="2992" y="273"/>
                          </a:lnTo>
                          <a:lnTo>
                            <a:pt x="2993" y="306"/>
                          </a:lnTo>
                          <a:lnTo>
                            <a:pt x="2993" y="250"/>
                          </a:lnTo>
                          <a:lnTo>
                            <a:pt x="2993" y="279"/>
                          </a:lnTo>
                          <a:lnTo>
                            <a:pt x="2994" y="262"/>
                          </a:lnTo>
                          <a:lnTo>
                            <a:pt x="2994" y="230"/>
                          </a:lnTo>
                          <a:lnTo>
                            <a:pt x="2994" y="330"/>
                          </a:lnTo>
                          <a:lnTo>
                            <a:pt x="2995" y="264"/>
                          </a:lnTo>
                          <a:lnTo>
                            <a:pt x="2995" y="354"/>
                          </a:lnTo>
                          <a:lnTo>
                            <a:pt x="2996" y="285"/>
                          </a:lnTo>
                          <a:lnTo>
                            <a:pt x="2996" y="227"/>
                          </a:lnTo>
                          <a:lnTo>
                            <a:pt x="2996" y="186"/>
                          </a:lnTo>
                          <a:lnTo>
                            <a:pt x="2997" y="356"/>
                          </a:lnTo>
                          <a:lnTo>
                            <a:pt x="2997" y="353"/>
                          </a:lnTo>
                          <a:lnTo>
                            <a:pt x="2998" y="276"/>
                          </a:lnTo>
                          <a:lnTo>
                            <a:pt x="2998" y="250"/>
                          </a:lnTo>
                          <a:lnTo>
                            <a:pt x="2999" y="339"/>
                          </a:lnTo>
                          <a:lnTo>
                            <a:pt x="2999" y="366"/>
                          </a:lnTo>
                          <a:lnTo>
                            <a:pt x="2999" y="447"/>
                          </a:lnTo>
                          <a:lnTo>
                            <a:pt x="3000" y="233"/>
                          </a:lnTo>
                          <a:lnTo>
                            <a:pt x="3000" y="234"/>
                          </a:lnTo>
                          <a:lnTo>
                            <a:pt x="3001" y="372"/>
                          </a:lnTo>
                          <a:lnTo>
                            <a:pt x="3001" y="439"/>
                          </a:lnTo>
                          <a:lnTo>
                            <a:pt x="3001" y="252"/>
                          </a:lnTo>
                          <a:lnTo>
                            <a:pt x="3001" y="321"/>
                          </a:lnTo>
                          <a:lnTo>
                            <a:pt x="3002" y="291"/>
                          </a:lnTo>
                          <a:lnTo>
                            <a:pt x="3002" y="316"/>
                          </a:lnTo>
                          <a:lnTo>
                            <a:pt x="3002" y="230"/>
                          </a:lnTo>
                          <a:lnTo>
                            <a:pt x="3002" y="414"/>
                          </a:lnTo>
                          <a:lnTo>
                            <a:pt x="3003" y="311"/>
                          </a:lnTo>
                          <a:lnTo>
                            <a:pt x="3003" y="312"/>
                          </a:lnTo>
                          <a:lnTo>
                            <a:pt x="3003" y="371"/>
                          </a:lnTo>
                          <a:lnTo>
                            <a:pt x="3004" y="244"/>
                          </a:lnTo>
                          <a:lnTo>
                            <a:pt x="3004" y="406"/>
                          </a:lnTo>
                          <a:lnTo>
                            <a:pt x="3005" y="259"/>
                          </a:lnTo>
                          <a:lnTo>
                            <a:pt x="3005" y="295"/>
                          </a:lnTo>
                          <a:lnTo>
                            <a:pt x="3005" y="240"/>
                          </a:lnTo>
                          <a:lnTo>
                            <a:pt x="3006" y="320"/>
                          </a:lnTo>
                          <a:lnTo>
                            <a:pt x="3006" y="396"/>
                          </a:lnTo>
                          <a:lnTo>
                            <a:pt x="3006" y="265"/>
                          </a:lnTo>
                          <a:lnTo>
                            <a:pt x="3006" y="353"/>
                          </a:lnTo>
                          <a:lnTo>
                            <a:pt x="3007" y="259"/>
                          </a:lnTo>
                          <a:lnTo>
                            <a:pt x="3007" y="311"/>
                          </a:lnTo>
                          <a:lnTo>
                            <a:pt x="3007" y="288"/>
                          </a:lnTo>
                          <a:lnTo>
                            <a:pt x="3008" y="423"/>
                          </a:lnTo>
                          <a:lnTo>
                            <a:pt x="3008" y="434"/>
                          </a:lnTo>
                          <a:lnTo>
                            <a:pt x="3008" y="341"/>
                          </a:lnTo>
                          <a:lnTo>
                            <a:pt x="3008" y="223"/>
                          </a:lnTo>
                          <a:lnTo>
                            <a:pt x="3009" y="335"/>
                          </a:lnTo>
                          <a:lnTo>
                            <a:pt x="3009" y="360"/>
                          </a:lnTo>
                          <a:lnTo>
                            <a:pt x="3010" y="405"/>
                          </a:lnTo>
                          <a:lnTo>
                            <a:pt x="3010" y="211"/>
                          </a:lnTo>
                          <a:lnTo>
                            <a:pt x="3010" y="218"/>
                          </a:lnTo>
                          <a:lnTo>
                            <a:pt x="3011" y="263"/>
                          </a:lnTo>
                          <a:lnTo>
                            <a:pt x="3011" y="260"/>
                          </a:lnTo>
                          <a:lnTo>
                            <a:pt x="3011" y="436"/>
                          </a:lnTo>
                          <a:lnTo>
                            <a:pt x="3012" y="314"/>
                          </a:lnTo>
                          <a:lnTo>
                            <a:pt x="3012" y="247"/>
                          </a:lnTo>
                          <a:lnTo>
                            <a:pt x="3012" y="354"/>
                          </a:lnTo>
                          <a:lnTo>
                            <a:pt x="3012" y="296"/>
                          </a:lnTo>
                          <a:lnTo>
                            <a:pt x="3013" y="336"/>
                          </a:lnTo>
                          <a:lnTo>
                            <a:pt x="3013" y="402"/>
                          </a:lnTo>
                          <a:lnTo>
                            <a:pt x="3013" y="276"/>
                          </a:lnTo>
                          <a:lnTo>
                            <a:pt x="3013" y="318"/>
                          </a:lnTo>
                          <a:lnTo>
                            <a:pt x="3014" y="326"/>
                          </a:lnTo>
                          <a:lnTo>
                            <a:pt x="3014" y="260"/>
                          </a:lnTo>
                          <a:lnTo>
                            <a:pt x="3014" y="245"/>
                          </a:lnTo>
                          <a:lnTo>
                            <a:pt x="3015" y="281"/>
                          </a:lnTo>
                          <a:lnTo>
                            <a:pt x="3015" y="211"/>
                          </a:lnTo>
                          <a:lnTo>
                            <a:pt x="3016" y="480"/>
                          </a:lnTo>
                          <a:lnTo>
                            <a:pt x="3016" y="235"/>
                          </a:lnTo>
                          <a:lnTo>
                            <a:pt x="3017" y="361"/>
                          </a:lnTo>
                          <a:lnTo>
                            <a:pt x="3017" y="250"/>
                          </a:lnTo>
                          <a:lnTo>
                            <a:pt x="3017" y="371"/>
                          </a:lnTo>
                          <a:lnTo>
                            <a:pt x="3018" y="287"/>
                          </a:lnTo>
                          <a:lnTo>
                            <a:pt x="3018" y="268"/>
                          </a:lnTo>
                          <a:lnTo>
                            <a:pt x="3018" y="320"/>
                          </a:lnTo>
                          <a:lnTo>
                            <a:pt x="3018" y="274"/>
                          </a:lnTo>
                          <a:lnTo>
                            <a:pt x="3019" y="400"/>
                          </a:lnTo>
                          <a:lnTo>
                            <a:pt x="3019" y="401"/>
                          </a:lnTo>
                          <a:lnTo>
                            <a:pt x="3020" y="216"/>
                          </a:lnTo>
                          <a:lnTo>
                            <a:pt x="3020" y="384"/>
                          </a:lnTo>
                          <a:lnTo>
                            <a:pt x="3020" y="333"/>
                          </a:lnTo>
                          <a:lnTo>
                            <a:pt x="3021" y="157"/>
                          </a:lnTo>
                          <a:lnTo>
                            <a:pt x="3021" y="355"/>
                          </a:lnTo>
                          <a:lnTo>
                            <a:pt x="3021" y="240"/>
                          </a:lnTo>
                          <a:lnTo>
                            <a:pt x="3022" y="347"/>
                          </a:lnTo>
                          <a:lnTo>
                            <a:pt x="3022" y="292"/>
                          </a:lnTo>
                          <a:lnTo>
                            <a:pt x="3022" y="267"/>
                          </a:lnTo>
                          <a:lnTo>
                            <a:pt x="3022" y="242"/>
                          </a:lnTo>
                          <a:lnTo>
                            <a:pt x="3023" y="304"/>
                          </a:lnTo>
                          <a:lnTo>
                            <a:pt x="3023" y="266"/>
                          </a:lnTo>
                          <a:lnTo>
                            <a:pt x="3023" y="249"/>
                          </a:lnTo>
                          <a:lnTo>
                            <a:pt x="3023" y="305"/>
                          </a:lnTo>
                          <a:lnTo>
                            <a:pt x="3023" y="273"/>
                          </a:lnTo>
                          <a:lnTo>
                            <a:pt x="3024" y="342"/>
                          </a:lnTo>
                          <a:lnTo>
                            <a:pt x="3024" y="226"/>
                          </a:lnTo>
                          <a:lnTo>
                            <a:pt x="3025" y="252"/>
                          </a:lnTo>
                          <a:lnTo>
                            <a:pt x="3025" y="269"/>
                          </a:lnTo>
                          <a:lnTo>
                            <a:pt x="3025" y="401"/>
                          </a:lnTo>
                          <a:lnTo>
                            <a:pt x="3026" y="412"/>
                          </a:lnTo>
                          <a:lnTo>
                            <a:pt x="3026" y="298"/>
                          </a:lnTo>
                          <a:lnTo>
                            <a:pt x="3026" y="356"/>
                          </a:lnTo>
                          <a:lnTo>
                            <a:pt x="3026" y="264"/>
                          </a:lnTo>
                          <a:lnTo>
                            <a:pt x="3027" y="176"/>
                          </a:lnTo>
                          <a:lnTo>
                            <a:pt x="3027" y="207"/>
                          </a:lnTo>
                          <a:lnTo>
                            <a:pt x="3027" y="298"/>
                          </a:lnTo>
                          <a:lnTo>
                            <a:pt x="3027" y="264"/>
                          </a:lnTo>
                          <a:lnTo>
                            <a:pt x="3027" y="351"/>
                          </a:lnTo>
                          <a:lnTo>
                            <a:pt x="3028" y="290"/>
                          </a:lnTo>
                          <a:lnTo>
                            <a:pt x="3028" y="264"/>
                          </a:lnTo>
                          <a:lnTo>
                            <a:pt x="3028" y="320"/>
                          </a:lnTo>
                          <a:lnTo>
                            <a:pt x="3029" y="285"/>
                          </a:lnTo>
                          <a:lnTo>
                            <a:pt x="3029" y="259"/>
                          </a:lnTo>
                          <a:lnTo>
                            <a:pt x="3029" y="298"/>
                          </a:lnTo>
                          <a:lnTo>
                            <a:pt x="3029" y="279"/>
                          </a:lnTo>
                          <a:lnTo>
                            <a:pt x="3030" y="269"/>
                          </a:lnTo>
                          <a:lnTo>
                            <a:pt x="3030" y="264"/>
                          </a:lnTo>
                          <a:lnTo>
                            <a:pt x="3030" y="318"/>
                          </a:lnTo>
                          <a:lnTo>
                            <a:pt x="3031" y="257"/>
                          </a:lnTo>
                          <a:lnTo>
                            <a:pt x="3031" y="343"/>
                          </a:lnTo>
                          <a:lnTo>
                            <a:pt x="3031" y="394"/>
                          </a:lnTo>
                          <a:lnTo>
                            <a:pt x="3032" y="296"/>
                          </a:lnTo>
                          <a:lnTo>
                            <a:pt x="3032" y="285"/>
                          </a:lnTo>
                          <a:lnTo>
                            <a:pt x="3033" y="198"/>
                          </a:lnTo>
                          <a:lnTo>
                            <a:pt x="3033" y="228"/>
                          </a:lnTo>
                          <a:lnTo>
                            <a:pt x="3033" y="267"/>
                          </a:lnTo>
                          <a:lnTo>
                            <a:pt x="3033" y="301"/>
                          </a:lnTo>
                          <a:lnTo>
                            <a:pt x="3034" y="239"/>
                          </a:lnTo>
                          <a:lnTo>
                            <a:pt x="3034" y="319"/>
                          </a:lnTo>
                          <a:lnTo>
                            <a:pt x="3034" y="419"/>
                          </a:lnTo>
                          <a:lnTo>
                            <a:pt x="3034" y="333"/>
                          </a:lnTo>
                          <a:lnTo>
                            <a:pt x="3035" y="267"/>
                          </a:lnTo>
                          <a:lnTo>
                            <a:pt x="3035" y="304"/>
                          </a:lnTo>
                          <a:lnTo>
                            <a:pt x="3035" y="274"/>
                          </a:lnTo>
                          <a:lnTo>
                            <a:pt x="3036" y="322"/>
                          </a:lnTo>
                          <a:lnTo>
                            <a:pt x="3036" y="386"/>
                          </a:lnTo>
                          <a:lnTo>
                            <a:pt x="3036" y="285"/>
                          </a:lnTo>
                          <a:lnTo>
                            <a:pt x="3036" y="169"/>
                          </a:lnTo>
                          <a:lnTo>
                            <a:pt x="3037" y="274"/>
                          </a:lnTo>
                          <a:lnTo>
                            <a:pt x="3037" y="305"/>
                          </a:lnTo>
                          <a:lnTo>
                            <a:pt x="3037" y="263"/>
                          </a:lnTo>
                          <a:lnTo>
                            <a:pt x="3038" y="413"/>
                          </a:lnTo>
                          <a:lnTo>
                            <a:pt x="3038" y="305"/>
                          </a:lnTo>
                          <a:lnTo>
                            <a:pt x="3039" y="275"/>
                          </a:lnTo>
                          <a:lnTo>
                            <a:pt x="3039" y="279"/>
                          </a:lnTo>
                          <a:lnTo>
                            <a:pt x="3039" y="261"/>
                          </a:lnTo>
                          <a:lnTo>
                            <a:pt x="3040" y="289"/>
                          </a:lnTo>
                          <a:lnTo>
                            <a:pt x="3040" y="276"/>
                          </a:lnTo>
                          <a:lnTo>
                            <a:pt x="3040" y="250"/>
                          </a:lnTo>
                          <a:lnTo>
                            <a:pt x="3040" y="314"/>
                          </a:lnTo>
                          <a:lnTo>
                            <a:pt x="3041" y="343"/>
                          </a:lnTo>
                          <a:lnTo>
                            <a:pt x="3041" y="267"/>
                          </a:lnTo>
                          <a:lnTo>
                            <a:pt x="3041" y="267"/>
                          </a:lnTo>
                          <a:lnTo>
                            <a:pt x="3042" y="297"/>
                          </a:lnTo>
                          <a:lnTo>
                            <a:pt x="3042" y="272"/>
                          </a:lnTo>
                          <a:lnTo>
                            <a:pt x="3043" y="326"/>
                          </a:lnTo>
                          <a:lnTo>
                            <a:pt x="3043" y="253"/>
                          </a:lnTo>
                          <a:lnTo>
                            <a:pt x="3043" y="260"/>
                          </a:lnTo>
                          <a:lnTo>
                            <a:pt x="3044" y="309"/>
                          </a:lnTo>
                          <a:lnTo>
                            <a:pt x="3044" y="302"/>
                          </a:lnTo>
                          <a:lnTo>
                            <a:pt x="3044" y="292"/>
                          </a:lnTo>
                          <a:lnTo>
                            <a:pt x="3044" y="328"/>
                          </a:lnTo>
                          <a:lnTo>
                            <a:pt x="3045" y="297"/>
                          </a:lnTo>
                          <a:lnTo>
                            <a:pt x="3045" y="220"/>
                          </a:lnTo>
                          <a:lnTo>
                            <a:pt x="3046" y="306"/>
                          </a:lnTo>
                          <a:lnTo>
                            <a:pt x="3046" y="294"/>
                          </a:lnTo>
                          <a:lnTo>
                            <a:pt x="3046" y="324"/>
                          </a:lnTo>
                          <a:lnTo>
                            <a:pt x="3047" y="309"/>
                          </a:lnTo>
                          <a:lnTo>
                            <a:pt x="3047" y="253"/>
                          </a:lnTo>
                          <a:lnTo>
                            <a:pt x="3047" y="324"/>
                          </a:lnTo>
                          <a:lnTo>
                            <a:pt x="3047" y="231"/>
                          </a:lnTo>
                          <a:lnTo>
                            <a:pt x="3048" y="251"/>
                          </a:lnTo>
                          <a:lnTo>
                            <a:pt x="3048" y="268"/>
                          </a:lnTo>
                          <a:lnTo>
                            <a:pt x="3048" y="282"/>
                          </a:lnTo>
                          <a:lnTo>
                            <a:pt x="3049" y="271"/>
                          </a:lnTo>
                          <a:lnTo>
                            <a:pt x="3049" y="297"/>
                          </a:lnTo>
                          <a:lnTo>
                            <a:pt x="3049" y="306"/>
                          </a:lnTo>
                          <a:lnTo>
                            <a:pt x="3050" y="284"/>
                          </a:lnTo>
                          <a:lnTo>
                            <a:pt x="3050" y="275"/>
                          </a:lnTo>
                          <a:lnTo>
                            <a:pt x="3050" y="258"/>
                          </a:lnTo>
                          <a:lnTo>
                            <a:pt x="3051" y="285"/>
                          </a:lnTo>
                          <a:lnTo>
                            <a:pt x="3051" y="308"/>
                          </a:lnTo>
                          <a:lnTo>
                            <a:pt x="3051" y="270"/>
                          </a:lnTo>
                          <a:lnTo>
                            <a:pt x="3051" y="318"/>
                          </a:lnTo>
                          <a:lnTo>
                            <a:pt x="3052" y="223"/>
                          </a:lnTo>
                          <a:lnTo>
                            <a:pt x="3052" y="270"/>
                          </a:lnTo>
                          <a:lnTo>
                            <a:pt x="3053" y="291"/>
                          </a:lnTo>
                          <a:lnTo>
                            <a:pt x="3053" y="241"/>
                          </a:lnTo>
                          <a:lnTo>
                            <a:pt x="3053" y="304"/>
                          </a:lnTo>
                          <a:lnTo>
                            <a:pt x="3054" y="388"/>
                          </a:lnTo>
                          <a:lnTo>
                            <a:pt x="3054" y="276"/>
                          </a:lnTo>
                          <a:lnTo>
                            <a:pt x="3054" y="253"/>
                          </a:lnTo>
                          <a:lnTo>
                            <a:pt x="3055" y="253"/>
                          </a:lnTo>
                          <a:lnTo>
                            <a:pt x="3055" y="330"/>
                          </a:lnTo>
                          <a:lnTo>
                            <a:pt x="3055" y="315"/>
                          </a:lnTo>
                          <a:lnTo>
                            <a:pt x="3055" y="224"/>
                          </a:lnTo>
                          <a:lnTo>
                            <a:pt x="3055" y="353"/>
                          </a:lnTo>
                          <a:lnTo>
                            <a:pt x="3056" y="430"/>
                          </a:lnTo>
                          <a:lnTo>
                            <a:pt x="3057" y="252"/>
                          </a:lnTo>
                          <a:lnTo>
                            <a:pt x="3057" y="349"/>
                          </a:lnTo>
                          <a:lnTo>
                            <a:pt x="3057" y="516"/>
                          </a:lnTo>
                          <a:lnTo>
                            <a:pt x="3058" y="285"/>
                          </a:lnTo>
                          <a:lnTo>
                            <a:pt x="3058" y="206"/>
                          </a:lnTo>
                          <a:lnTo>
                            <a:pt x="3058" y="342"/>
                          </a:lnTo>
                          <a:lnTo>
                            <a:pt x="3059" y="339"/>
                          </a:lnTo>
                          <a:lnTo>
                            <a:pt x="3059" y="558"/>
                          </a:lnTo>
                          <a:lnTo>
                            <a:pt x="3059" y="213"/>
                          </a:lnTo>
                          <a:lnTo>
                            <a:pt x="3060" y="364"/>
                          </a:lnTo>
                          <a:lnTo>
                            <a:pt x="3060" y="229"/>
                          </a:lnTo>
                          <a:lnTo>
                            <a:pt x="3060" y="207"/>
                          </a:lnTo>
                          <a:lnTo>
                            <a:pt x="3061" y="438"/>
                          </a:lnTo>
                          <a:lnTo>
                            <a:pt x="3061" y="367"/>
                          </a:lnTo>
                          <a:lnTo>
                            <a:pt x="3062" y="214"/>
                          </a:lnTo>
                          <a:lnTo>
                            <a:pt x="3062" y="218"/>
                          </a:lnTo>
                          <a:lnTo>
                            <a:pt x="3062" y="260"/>
                          </a:lnTo>
                          <a:lnTo>
                            <a:pt x="3063" y="311"/>
                          </a:lnTo>
                          <a:lnTo>
                            <a:pt x="3063" y="392"/>
                          </a:lnTo>
                          <a:lnTo>
                            <a:pt x="3063" y="307"/>
                          </a:lnTo>
                          <a:lnTo>
                            <a:pt x="3064" y="244"/>
                          </a:lnTo>
                          <a:lnTo>
                            <a:pt x="3064" y="291"/>
                          </a:lnTo>
                          <a:lnTo>
                            <a:pt x="3064" y="282"/>
                          </a:lnTo>
                          <a:lnTo>
                            <a:pt x="3064" y="256"/>
                          </a:lnTo>
                          <a:lnTo>
                            <a:pt x="3065" y="299"/>
                          </a:lnTo>
                          <a:lnTo>
                            <a:pt x="3065" y="269"/>
                          </a:lnTo>
                          <a:lnTo>
                            <a:pt x="3065" y="239"/>
                          </a:lnTo>
                          <a:lnTo>
                            <a:pt x="3066" y="390"/>
                          </a:lnTo>
                          <a:lnTo>
                            <a:pt x="3066" y="325"/>
                          </a:lnTo>
                          <a:lnTo>
                            <a:pt x="3067" y="174"/>
                          </a:lnTo>
                          <a:lnTo>
                            <a:pt x="3067" y="240"/>
                          </a:lnTo>
                          <a:lnTo>
                            <a:pt x="3067" y="329"/>
                          </a:lnTo>
                          <a:lnTo>
                            <a:pt x="3067" y="447"/>
                          </a:lnTo>
                          <a:lnTo>
                            <a:pt x="3067" y="367"/>
                          </a:lnTo>
                          <a:lnTo>
                            <a:pt x="3068" y="363"/>
                          </a:lnTo>
                          <a:lnTo>
                            <a:pt x="3068" y="265"/>
                          </a:lnTo>
                          <a:lnTo>
                            <a:pt x="3069" y="274"/>
                          </a:lnTo>
                          <a:lnTo>
                            <a:pt x="3069" y="352"/>
                          </a:lnTo>
                          <a:lnTo>
                            <a:pt x="3069" y="319"/>
                          </a:lnTo>
                          <a:lnTo>
                            <a:pt x="3069" y="368"/>
                          </a:lnTo>
                          <a:lnTo>
                            <a:pt x="3070" y="469"/>
                          </a:lnTo>
                          <a:lnTo>
                            <a:pt x="3070" y="406"/>
                          </a:lnTo>
                          <a:lnTo>
                            <a:pt x="3070" y="409"/>
                          </a:lnTo>
                          <a:lnTo>
                            <a:pt x="3071" y="202"/>
                          </a:lnTo>
                          <a:lnTo>
                            <a:pt x="3071" y="361"/>
                          </a:lnTo>
                          <a:lnTo>
                            <a:pt x="3071" y="333"/>
                          </a:lnTo>
                          <a:lnTo>
                            <a:pt x="3072" y="449"/>
                          </a:lnTo>
                          <a:lnTo>
                            <a:pt x="3072" y="289"/>
                          </a:lnTo>
                          <a:lnTo>
                            <a:pt x="3072" y="262"/>
                          </a:lnTo>
                          <a:lnTo>
                            <a:pt x="3072" y="357"/>
                          </a:lnTo>
                          <a:lnTo>
                            <a:pt x="3073" y="265"/>
                          </a:lnTo>
                          <a:lnTo>
                            <a:pt x="3073" y="270"/>
                          </a:lnTo>
                          <a:lnTo>
                            <a:pt x="3073" y="598"/>
                          </a:lnTo>
                          <a:lnTo>
                            <a:pt x="3074" y="418"/>
                          </a:lnTo>
                          <a:lnTo>
                            <a:pt x="3074" y="280"/>
                          </a:lnTo>
                          <a:lnTo>
                            <a:pt x="3074" y="229"/>
                          </a:lnTo>
                          <a:lnTo>
                            <a:pt x="3074" y="335"/>
                          </a:lnTo>
                          <a:lnTo>
                            <a:pt x="3075" y="303"/>
                          </a:lnTo>
                          <a:lnTo>
                            <a:pt x="3075" y="234"/>
                          </a:lnTo>
                          <a:lnTo>
                            <a:pt x="3075" y="579"/>
                          </a:lnTo>
                          <a:lnTo>
                            <a:pt x="3076" y="175"/>
                          </a:lnTo>
                          <a:lnTo>
                            <a:pt x="3076" y="348"/>
                          </a:lnTo>
                          <a:lnTo>
                            <a:pt x="3076" y="242"/>
                          </a:lnTo>
                          <a:lnTo>
                            <a:pt x="3076" y="228"/>
                          </a:lnTo>
                          <a:lnTo>
                            <a:pt x="3077" y="270"/>
                          </a:lnTo>
                          <a:lnTo>
                            <a:pt x="3077" y="488"/>
                          </a:lnTo>
                          <a:lnTo>
                            <a:pt x="3078" y="222"/>
                          </a:lnTo>
                          <a:lnTo>
                            <a:pt x="3078" y="287"/>
                          </a:lnTo>
                          <a:lnTo>
                            <a:pt x="3079" y="309"/>
                          </a:lnTo>
                          <a:lnTo>
                            <a:pt x="3079" y="302"/>
                          </a:lnTo>
                          <a:lnTo>
                            <a:pt x="3079" y="402"/>
                          </a:lnTo>
                          <a:lnTo>
                            <a:pt x="3080" y="434"/>
                          </a:lnTo>
                          <a:lnTo>
                            <a:pt x="3080" y="213"/>
                          </a:lnTo>
                          <a:lnTo>
                            <a:pt x="3081" y="227"/>
                          </a:lnTo>
                          <a:lnTo>
                            <a:pt x="3081" y="290"/>
                          </a:lnTo>
                          <a:lnTo>
                            <a:pt x="3081" y="257"/>
                          </a:lnTo>
                          <a:lnTo>
                            <a:pt x="3082" y="346"/>
                          </a:lnTo>
                          <a:lnTo>
                            <a:pt x="3082" y="233"/>
                          </a:lnTo>
                          <a:lnTo>
                            <a:pt x="3082" y="342"/>
                          </a:lnTo>
                          <a:lnTo>
                            <a:pt x="3083" y="259"/>
                          </a:lnTo>
                          <a:lnTo>
                            <a:pt x="3083" y="270"/>
                          </a:lnTo>
                          <a:lnTo>
                            <a:pt x="3083" y="283"/>
                          </a:lnTo>
                          <a:lnTo>
                            <a:pt x="3083" y="325"/>
                          </a:lnTo>
                          <a:lnTo>
                            <a:pt x="3084" y="239"/>
                          </a:lnTo>
                          <a:lnTo>
                            <a:pt x="3084" y="274"/>
                          </a:lnTo>
                          <a:lnTo>
                            <a:pt x="3084" y="329"/>
                          </a:lnTo>
                          <a:lnTo>
                            <a:pt x="3084" y="267"/>
                          </a:lnTo>
                          <a:lnTo>
                            <a:pt x="3085" y="327"/>
                          </a:lnTo>
                          <a:lnTo>
                            <a:pt x="3085" y="381"/>
                          </a:lnTo>
                          <a:lnTo>
                            <a:pt x="3085" y="265"/>
                          </a:lnTo>
                          <a:lnTo>
                            <a:pt x="3085" y="275"/>
                          </a:lnTo>
                          <a:lnTo>
                            <a:pt x="3086" y="239"/>
                          </a:lnTo>
                          <a:lnTo>
                            <a:pt x="3086" y="232"/>
                          </a:lnTo>
                          <a:lnTo>
                            <a:pt x="3086" y="288"/>
                          </a:lnTo>
                          <a:lnTo>
                            <a:pt x="3086" y="309"/>
                          </a:lnTo>
                          <a:lnTo>
                            <a:pt x="3087" y="273"/>
                          </a:lnTo>
                          <a:lnTo>
                            <a:pt x="3087" y="342"/>
                          </a:lnTo>
                          <a:lnTo>
                            <a:pt x="3087" y="341"/>
                          </a:lnTo>
                          <a:lnTo>
                            <a:pt x="3087" y="285"/>
                          </a:lnTo>
                          <a:lnTo>
                            <a:pt x="3088" y="313"/>
                          </a:lnTo>
                          <a:lnTo>
                            <a:pt x="3088" y="262"/>
                          </a:lnTo>
                          <a:lnTo>
                            <a:pt x="3088" y="380"/>
                          </a:lnTo>
                          <a:lnTo>
                            <a:pt x="3089" y="232"/>
                          </a:lnTo>
                          <a:lnTo>
                            <a:pt x="3089" y="242"/>
                          </a:lnTo>
                          <a:lnTo>
                            <a:pt x="3090" y="311"/>
                          </a:lnTo>
                          <a:lnTo>
                            <a:pt x="3090" y="309"/>
                          </a:lnTo>
                          <a:lnTo>
                            <a:pt x="3090" y="406"/>
                          </a:lnTo>
                          <a:lnTo>
                            <a:pt x="3090" y="353"/>
                          </a:lnTo>
                          <a:lnTo>
                            <a:pt x="3091" y="223"/>
                          </a:lnTo>
                          <a:lnTo>
                            <a:pt x="3091" y="313"/>
                          </a:lnTo>
                          <a:lnTo>
                            <a:pt x="3091" y="277"/>
                          </a:lnTo>
                          <a:lnTo>
                            <a:pt x="3092" y="321"/>
                          </a:lnTo>
                          <a:lnTo>
                            <a:pt x="3092" y="297"/>
                          </a:lnTo>
                          <a:lnTo>
                            <a:pt x="3092" y="287"/>
                          </a:lnTo>
                          <a:lnTo>
                            <a:pt x="3093" y="267"/>
                          </a:lnTo>
                          <a:lnTo>
                            <a:pt x="3093" y="271"/>
                          </a:lnTo>
                          <a:lnTo>
                            <a:pt x="3093" y="285"/>
                          </a:lnTo>
                          <a:lnTo>
                            <a:pt x="3094" y="270"/>
                          </a:lnTo>
                          <a:lnTo>
                            <a:pt x="3094" y="290"/>
                          </a:lnTo>
                          <a:lnTo>
                            <a:pt x="3094" y="270"/>
                          </a:lnTo>
                          <a:lnTo>
                            <a:pt x="3095" y="284"/>
                          </a:lnTo>
                          <a:lnTo>
                            <a:pt x="3095" y="298"/>
                          </a:lnTo>
                          <a:lnTo>
                            <a:pt x="3095" y="307"/>
                          </a:lnTo>
                          <a:lnTo>
                            <a:pt x="3096" y="268"/>
                          </a:lnTo>
                          <a:lnTo>
                            <a:pt x="3096" y="248"/>
                          </a:lnTo>
                          <a:lnTo>
                            <a:pt x="3096" y="346"/>
                          </a:lnTo>
                          <a:lnTo>
                            <a:pt x="3097" y="277"/>
                          </a:lnTo>
                          <a:lnTo>
                            <a:pt x="3097" y="234"/>
                          </a:lnTo>
                          <a:lnTo>
                            <a:pt x="3097" y="305"/>
                          </a:lnTo>
                          <a:lnTo>
                            <a:pt x="3098" y="315"/>
                          </a:lnTo>
                          <a:lnTo>
                            <a:pt x="3098" y="267"/>
                          </a:lnTo>
                          <a:lnTo>
                            <a:pt x="3098" y="253"/>
                          </a:lnTo>
                          <a:lnTo>
                            <a:pt x="3099" y="244"/>
                          </a:lnTo>
                          <a:lnTo>
                            <a:pt x="3099" y="299"/>
                          </a:lnTo>
                          <a:lnTo>
                            <a:pt x="3099" y="294"/>
                          </a:lnTo>
                          <a:lnTo>
                            <a:pt x="3100" y="260"/>
                          </a:lnTo>
                          <a:lnTo>
                            <a:pt x="3100" y="309"/>
                          </a:lnTo>
                          <a:lnTo>
                            <a:pt x="3100" y="214"/>
                          </a:lnTo>
                          <a:lnTo>
                            <a:pt x="3101" y="235"/>
                          </a:lnTo>
                          <a:lnTo>
                            <a:pt x="3101" y="222"/>
                          </a:lnTo>
                          <a:lnTo>
                            <a:pt x="3102" y="248"/>
                          </a:lnTo>
                          <a:lnTo>
                            <a:pt x="3102" y="291"/>
                          </a:lnTo>
                          <a:lnTo>
                            <a:pt x="3102" y="246"/>
                          </a:lnTo>
                          <a:lnTo>
                            <a:pt x="3103" y="240"/>
                          </a:lnTo>
                          <a:lnTo>
                            <a:pt x="3103" y="192"/>
                          </a:lnTo>
                          <a:lnTo>
                            <a:pt x="3103" y="255"/>
                          </a:lnTo>
                          <a:lnTo>
                            <a:pt x="3104" y="262"/>
                          </a:lnTo>
                          <a:lnTo>
                            <a:pt x="3104" y="287"/>
                          </a:lnTo>
                          <a:lnTo>
                            <a:pt x="3104" y="273"/>
                          </a:lnTo>
                          <a:lnTo>
                            <a:pt x="3105" y="213"/>
                          </a:lnTo>
                          <a:lnTo>
                            <a:pt x="3105" y="271"/>
                          </a:lnTo>
                          <a:lnTo>
                            <a:pt x="3105" y="248"/>
                          </a:lnTo>
                          <a:lnTo>
                            <a:pt x="3106" y="267"/>
                          </a:lnTo>
                          <a:lnTo>
                            <a:pt x="3106" y="281"/>
                          </a:lnTo>
                          <a:lnTo>
                            <a:pt x="3107" y="347"/>
                          </a:lnTo>
                          <a:lnTo>
                            <a:pt x="3107" y="298"/>
                          </a:lnTo>
                          <a:lnTo>
                            <a:pt x="3107" y="217"/>
                          </a:lnTo>
                          <a:lnTo>
                            <a:pt x="3107" y="236"/>
                          </a:lnTo>
                          <a:lnTo>
                            <a:pt x="3108" y="213"/>
                          </a:lnTo>
                          <a:lnTo>
                            <a:pt x="3108" y="205"/>
                          </a:lnTo>
                          <a:lnTo>
                            <a:pt x="3108" y="261"/>
                          </a:lnTo>
                          <a:lnTo>
                            <a:pt x="3109" y="271"/>
                          </a:lnTo>
                          <a:lnTo>
                            <a:pt x="3109" y="293"/>
                          </a:lnTo>
                          <a:lnTo>
                            <a:pt x="3109" y="277"/>
                          </a:lnTo>
                          <a:lnTo>
                            <a:pt x="3110" y="306"/>
                          </a:lnTo>
                          <a:lnTo>
                            <a:pt x="3110" y="257"/>
                          </a:lnTo>
                          <a:lnTo>
                            <a:pt x="3110" y="264"/>
                          </a:lnTo>
                          <a:lnTo>
                            <a:pt x="3111" y="441"/>
                          </a:lnTo>
                          <a:lnTo>
                            <a:pt x="3111" y="302"/>
                          </a:lnTo>
                          <a:lnTo>
                            <a:pt x="3111" y="219"/>
                          </a:lnTo>
                          <a:lnTo>
                            <a:pt x="3112" y="237"/>
                          </a:lnTo>
                          <a:lnTo>
                            <a:pt x="3112" y="266"/>
                          </a:lnTo>
                          <a:lnTo>
                            <a:pt x="3112" y="329"/>
                          </a:lnTo>
                          <a:lnTo>
                            <a:pt x="3112" y="293"/>
                          </a:lnTo>
                          <a:lnTo>
                            <a:pt x="3113" y="272"/>
                          </a:lnTo>
                          <a:lnTo>
                            <a:pt x="3113" y="318"/>
                          </a:lnTo>
                          <a:lnTo>
                            <a:pt x="3114" y="307"/>
                          </a:lnTo>
                          <a:lnTo>
                            <a:pt x="3114" y="202"/>
                          </a:lnTo>
                          <a:lnTo>
                            <a:pt x="3114" y="385"/>
                          </a:lnTo>
                          <a:lnTo>
                            <a:pt x="3114" y="380"/>
                          </a:lnTo>
                          <a:lnTo>
                            <a:pt x="3115" y="244"/>
                          </a:lnTo>
                          <a:lnTo>
                            <a:pt x="3115" y="319"/>
                          </a:lnTo>
                          <a:lnTo>
                            <a:pt x="3116" y="515"/>
                          </a:lnTo>
                          <a:lnTo>
                            <a:pt x="3116" y="205"/>
                          </a:lnTo>
                          <a:lnTo>
                            <a:pt x="3116" y="175"/>
                          </a:lnTo>
                          <a:lnTo>
                            <a:pt x="3117" y="383"/>
                          </a:lnTo>
                          <a:lnTo>
                            <a:pt x="3117" y="332"/>
                          </a:lnTo>
                          <a:lnTo>
                            <a:pt x="3118" y="221"/>
                          </a:lnTo>
                          <a:lnTo>
                            <a:pt x="3118" y="260"/>
                          </a:lnTo>
                          <a:lnTo>
                            <a:pt x="3118" y="480"/>
                          </a:lnTo>
                          <a:lnTo>
                            <a:pt x="3119" y="325"/>
                          </a:lnTo>
                          <a:lnTo>
                            <a:pt x="3119" y="196"/>
                          </a:lnTo>
                          <a:lnTo>
                            <a:pt x="3120" y="239"/>
                          </a:lnTo>
                          <a:lnTo>
                            <a:pt x="3120" y="328"/>
                          </a:lnTo>
                          <a:lnTo>
                            <a:pt x="3120" y="317"/>
                          </a:lnTo>
                          <a:lnTo>
                            <a:pt x="3120" y="428"/>
                          </a:lnTo>
                          <a:lnTo>
                            <a:pt x="3121" y="205"/>
                          </a:lnTo>
                          <a:lnTo>
                            <a:pt x="3121" y="198"/>
                          </a:lnTo>
                          <a:lnTo>
                            <a:pt x="3122" y="277"/>
                          </a:lnTo>
                          <a:lnTo>
                            <a:pt x="3122" y="329"/>
                          </a:lnTo>
                          <a:lnTo>
                            <a:pt x="3122" y="298"/>
                          </a:lnTo>
                          <a:lnTo>
                            <a:pt x="3123" y="419"/>
                          </a:lnTo>
                          <a:lnTo>
                            <a:pt x="3123" y="388"/>
                          </a:lnTo>
                          <a:lnTo>
                            <a:pt x="3123" y="295"/>
                          </a:lnTo>
                          <a:lnTo>
                            <a:pt x="3123" y="237"/>
                          </a:lnTo>
                          <a:lnTo>
                            <a:pt x="3124" y="253"/>
                          </a:lnTo>
                          <a:lnTo>
                            <a:pt x="3124" y="200"/>
                          </a:lnTo>
                          <a:lnTo>
                            <a:pt x="3124" y="388"/>
                          </a:lnTo>
                          <a:lnTo>
                            <a:pt x="3124" y="377"/>
                          </a:lnTo>
                          <a:lnTo>
                            <a:pt x="3125" y="282"/>
                          </a:lnTo>
                          <a:lnTo>
                            <a:pt x="3125" y="350"/>
                          </a:lnTo>
                          <a:lnTo>
                            <a:pt x="3125" y="228"/>
                          </a:lnTo>
                          <a:lnTo>
                            <a:pt x="3125" y="286"/>
                          </a:lnTo>
                          <a:lnTo>
                            <a:pt x="3126" y="129"/>
                          </a:lnTo>
                          <a:lnTo>
                            <a:pt x="3126" y="237"/>
                          </a:lnTo>
                          <a:lnTo>
                            <a:pt x="3127" y="372"/>
                          </a:lnTo>
                          <a:lnTo>
                            <a:pt x="3127" y="356"/>
                          </a:lnTo>
                          <a:lnTo>
                            <a:pt x="3127" y="363"/>
                          </a:lnTo>
                          <a:lnTo>
                            <a:pt x="3128" y="226"/>
                          </a:lnTo>
                          <a:lnTo>
                            <a:pt x="3128" y="269"/>
                          </a:lnTo>
                          <a:lnTo>
                            <a:pt x="3128" y="250"/>
                          </a:lnTo>
                          <a:lnTo>
                            <a:pt x="3128" y="434"/>
                          </a:lnTo>
                          <a:lnTo>
                            <a:pt x="3129" y="564"/>
                          </a:lnTo>
                          <a:lnTo>
                            <a:pt x="3130" y="229"/>
                          </a:lnTo>
                          <a:lnTo>
                            <a:pt x="3130" y="229"/>
                          </a:lnTo>
                          <a:lnTo>
                            <a:pt x="3130" y="315"/>
                          </a:lnTo>
                          <a:lnTo>
                            <a:pt x="3131" y="355"/>
                          </a:lnTo>
                          <a:lnTo>
                            <a:pt x="3131" y="583"/>
                          </a:lnTo>
                          <a:lnTo>
                            <a:pt x="3131" y="393"/>
                          </a:lnTo>
                          <a:lnTo>
                            <a:pt x="3131" y="218"/>
                          </a:lnTo>
                          <a:lnTo>
                            <a:pt x="3132" y="191"/>
                          </a:lnTo>
                          <a:lnTo>
                            <a:pt x="3132" y="234"/>
                          </a:lnTo>
                          <a:lnTo>
                            <a:pt x="3132" y="256"/>
                          </a:lnTo>
                          <a:lnTo>
                            <a:pt x="3133" y="550"/>
                          </a:lnTo>
                          <a:lnTo>
                            <a:pt x="3133" y="335"/>
                          </a:lnTo>
                          <a:lnTo>
                            <a:pt x="3133" y="281"/>
                          </a:lnTo>
                          <a:lnTo>
                            <a:pt x="3134" y="366"/>
                          </a:lnTo>
                          <a:lnTo>
                            <a:pt x="3134" y="219"/>
                          </a:lnTo>
                          <a:lnTo>
                            <a:pt x="3135" y="370"/>
                          </a:lnTo>
                          <a:lnTo>
                            <a:pt x="3135" y="350"/>
                          </a:lnTo>
                          <a:lnTo>
                            <a:pt x="3135" y="367"/>
                          </a:lnTo>
                          <a:lnTo>
                            <a:pt x="3136" y="301"/>
                          </a:lnTo>
                          <a:lnTo>
                            <a:pt x="3136" y="221"/>
                          </a:lnTo>
                          <a:lnTo>
                            <a:pt x="3136" y="350"/>
                          </a:lnTo>
                          <a:lnTo>
                            <a:pt x="3137" y="420"/>
                          </a:lnTo>
                          <a:lnTo>
                            <a:pt x="3137" y="259"/>
                          </a:lnTo>
                          <a:lnTo>
                            <a:pt x="3137" y="276"/>
                          </a:lnTo>
                          <a:lnTo>
                            <a:pt x="3137" y="319"/>
                          </a:lnTo>
                          <a:lnTo>
                            <a:pt x="3138" y="253"/>
                          </a:lnTo>
                          <a:lnTo>
                            <a:pt x="3138" y="384"/>
                          </a:lnTo>
                          <a:lnTo>
                            <a:pt x="3138" y="329"/>
                          </a:lnTo>
                          <a:lnTo>
                            <a:pt x="3139" y="253"/>
                          </a:lnTo>
                          <a:lnTo>
                            <a:pt x="3139" y="305"/>
                          </a:lnTo>
                          <a:lnTo>
                            <a:pt x="3139" y="463"/>
                          </a:lnTo>
                          <a:lnTo>
                            <a:pt x="3140" y="338"/>
                          </a:lnTo>
                          <a:lnTo>
                            <a:pt x="3140" y="243"/>
                          </a:lnTo>
                          <a:lnTo>
                            <a:pt x="3140" y="238"/>
                          </a:lnTo>
                          <a:lnTo>
                            <a:pt x="3140" y="321"/>
                          </a:lnTo>
                          <a:lnTo>
                            <a:pt x="3141" y="314"/>
                          </a:lnTo>
                          <a:lnTo>
                            <a:pt x="3141" y="295"/>
                          </a:lnTo>
                          <a:lnTo>
                            <a:pt x="3141" y="344"/>
                          </a:lnTo>
                          <a:lnTo>
                            <a:pt x="3141" y="329"/>
                          </a:lnTo>
                          <a:lnTo>
                            <a:pt x="3142" y="277"/>
                          </a:lnTo>
                          <a:lnTo>
                            <a:pt x="3142" y="477"/>
                          </a:lnTo>
                          <a:lnTo>
                            <a:pt x="3142" y="284"/>
                          </a:lnTo>
                          <a:lnTo>
                            <a:pt x="3143" y="165"/>
                          </a:lnTo>
                          <a:lnTo>
                            <a:pt x="3143" y="232"/>
                          </a:lnTo>
                          <a:lnTo>
                            <a:pt x="3143" y="277"/>
                          </a:lnTo>
                          <a:lnTo>
                            <a:pt x="3144" y="434"/>
                          </a:lnTo>
                          <a:lnTo>
                            <a:pt x="3144" y="282"/>
                          </a:lnTo>
                          <a:lnTo>
                            <a:pt x="3144" y="274"/>
                          </a:lnTo>
                          <a:lnTo>
                            <a:pt x="3144" y="326"/>
                          </a:lnTo>
                          <a:lnTo>
                            <a:pt x="3145" y="292"/>
                          </a:lnTo>
                          <a:lnTo>
                            <a:pt x="3145" y="291"/>
                          </a:lnTo>
                          <a:lnTo>
                            <a:pt x="3145" y="268"/>
                          </a:lnTo>
                          <a:lnTo>
                            <a:pt x="3146" y="355"/>
                          </a:lnTo>
                          <a:lnTo>
                            <a:pt x="3146" y="374"/>
                          </a:lnTo>
                          <a:lnTo>
                            <a:pt x="3146" y="377"/>
                          </a:lnTo>
                          <a:lnTo>
                            <a:pt x="3146" y="261"/>
                          </a:lnTo>
                          <a:lnTo>
                            <a:pt x="3147" y="260"/>
                          </a:lnTo>
                          <a:lnTo>
                            <a:pt x="3147" y="225"/>
                          </a:lnTo>
                          <a:lnTo>
                            <a:pt x="3147" y="236"/>
                          </a:lnTo>
                          <a:lnTo>
                            <a:pt x="3148" y="226"/>
                          </a:lnTo>
                          <a:lnTo>
                            <a:pt x="3148" y="223"/>
                          </a:lnTo>
                          <a:lnTo>
                            <a:pt x="3148" y="286"/>
                          </a:lnTo>
                          <a:lnTo>
                            <a:pt x="3148" y="264"/>
                          </a:lnTo>
                          <a:lnTo>
                            <a:pt x="3149" y="261"/>
                          </a:lnTo>
                          <a:lnTo>
                            <a:pt x="3149" y="320"/>
                          </a:lnTo>
                          <a:lnTo>
                            <a:pt x="3149" y="242"/>
                          </a:lnTo>
                          <a:lnTo>
                            <a:pt x="3149" y="309"/>
                          </a:lnTo>
                          <a:lnTo>
                            <a:pt x="3149" y="258"/>
                          </a:lnTo>
                          <a:lnTo>
                            <a:pt x="3150" y="264"/>
                          </a:lnTo>
                          <a:lnTo>
                            <a:pt x="3150" y="384"/>
                          </a:lnTo>
                          <a:lnTo>
                            <a:pt x="3151" y="137"/>
                          </a:lnTo>
                          <a:lnTo>
                            <a:pt x="3151" y="186"/>
                          </a:lnTo>
                          <a:lnTo>
                            <a:pt x="3152" y="227"/>
                          </a:lnTo>
                          <a:lnTo>
                            <a:pt x="3152" y="292"/>
                          </a:lnTo>
                          <a:lnTo>
                            <a:pt x="3152" y="221"/>
                          </a:lnTo>
                          <a:lnTo>
                            <a:pt x="3152" y="292"/>
                          </a:lnTo>
                          <a:lnTo>
                            <a:pt x="3153" y="291"/>
                          </a:lnTo>
                          <a:lnTo>
                            <a:pt x="3153" y="255"/>
                          </a:lnTo>
                          <a:lnTo>
                            <a:pt x="3153" y="298"/>
                          </a:lnTo>
                          <a:lnTo>
                            <a:pt x="3153" y="272"/>
                          </a:lnTo>
                          <a:lnTo>
                            <a:pt x="3153" y="243"/>
                          </a:lnTo>
                          <a:lnTo>
                            <a:pt x="3154" y="284"/>
                          </a:lnTo>
                          <a:lnTo>
                            <a:pt x="3154" y="204"/>
                          </a:lnTo>
                          <a:lnTo>
                            <a:pt x="3154" y="225"/>
                          </a:lnTo>
                          <a:lnTo>
                            <a:pt x="3155" y="208"/>
                          </a:lnTo>
                          <a:lnTo>
                            <a:pt x="3155" y="414"/>
                          </a:lnTo>
                          <a:lnTo>
                            <a:pt x="3155" y="223"/>
                          </a:lnTo>
                          <a:lnTo>
                            <a:pt x="3155" y="191"/>
                          </a:lnTo>
                          <a:lnTo>
                            <a:pt x="3156" y="430"/>
                          </a:lnTo>
                          <a:lnTo>
                            <a:pt x="3156" y="271"/>
                          </a:lnTo>
                          <a:lnTo>
                            <a:pt x="3156" y="364"/>
                          </a:lnTo>
                          <a:lnTo>
                            <a:pt x="3157" y="336"/>
                          </a:lnTo>
                          <a:lnTo>
                            <a:pt x="3157" y="290"/>
                          </a:lnTo>
                          <a:lnTo>
                            <a:pt x="3157" y="333"/>
                          </a:lnTo>
                          <a:lnTo>
                            <a:pt x="3157" y="221"/>
                          </a:lnTo>
                          <a:lnTo>
                            <a:pt x="3158" y="264"/>
                          </a:lnTo>
                          <a:lnTo>
                            <a:pt x="3158" y="266"/>
                          </a:lnTo>
                          <a:lnTo>
                            <a:pt x="3158" y="443"/>
                          </a:lnTo>
                          <a:lnTo>
                            <a:pt x="3158" y="431"/>
                          </a:lnTo>
                          <a:lnTo>
                            <a:pt x="3159" y="346"/>
                          </a:lnTo>
                          <a:lnTo>
                            <a:pt x="3159" y="327"/>
                          </a:lnTo>
                          <a:lnTo>
                            <a:pt x="3159" y="444"/>
                          </a:lnTo>
                          <a:lnTo>
                            <a:pt x="3159" y="222"/>
                          </a:lnTo>
                          <a:lnTo>
                            <a:pt x="3160" y="334"/>
                          </a:lnTo>
                          <a:lnTo>
                            <a:pt x="3160" y="612"/>
                          </a:lnTo>
                          <a:lnTo>
                            <a:pt x="3161" y="249"/>
                          </a:lnTo>
                          <a:lnTo>
                            <a:pt x="3161" y="408"/>
                          </a:lnTo>
                          <a:lnTo>
                            <a:pt x="3161" y="223"/>
                          </a:lnTo>
                          <a:lnTo>
                            <a:pt x="3162" y="262"/>
                          </a:lnTo>
                          <a:lnTo>
                            <a:pt x="3162" y="198"/>
                          </a:lnTo>
                          <a:lnTo>
                            <a:pt x="3163" y="267"/>
                          </a:lnTo>
                          <a:lnTo>
                            <a:pt x="3163" y="313"/>
                          </a:lnTo>
                          <a:lnTo>
                            <a:pt x="3163" y="218"/>
                          </a:lnTo>
                          <a:lnTo>
                            <a:pt x="3163" y="387"/>
                          </a:lnTo>
                          <a:lnTo>
                            <a:pt x="3164" y="356"/>
                          </a:lnTo>
                          <a:lnTo>
                            <a:pt x="3164" y="122"/>
                          </a:lnTo>
                          <a:lnTo>
                            <a:pt x="3165" y="249"/>
                          </a:lnTo>
                          <a:lnTo>
                            <a:pt x="3165" y="243"/>
                          </a:lnTo>
                          <a:lnTo>
                            <a:pt x="3165" y="318"/>
                          </a:lnTo>
                          <a:lnTo>
                            <a:pt x="3165" y="295"/>
                          </a:lnTo>
                          <a:lnTo>
                            <a:pt x="3166" y="204"/>
                          </a:lnTo>
                          <a:lnTo>
                            <a:pt x="3166" y="442"/>
                          </a:lnTo>
                          <a:lnTo>
                            <a:pt x="3166" y="218"/>
                          </a:lnTo>
                          <a:lnTo>
                            <a:pt x="3167" y="341"/>
                          </a:lnTo>
                          <a:lnTo>
                            <a:pt x="3167" y="377"/>
                          </a:lnTo>
                          <a:lnTo>
                            <a:pt x="3167" y="237"/>
                          </a:lnTo>
                          <a:lnTo>
                            <a:pt x="3168" y="266"/>
                          </a:lnTo>
                          <a:lnTo>
                            <a:pt x="3168" y="196"/>
                          </a:lnTo>
                          <a:lnTo>
                            <a:pt x="3169" y="505"/>
                          </a:lnTo>
                          <a:lnTo>
                            <a:pt x="3169" y="127"/>
                          </a:lnTo>
                          <a:lnTo>
                            <a:pt x="3169" y="215"/>
                          </a:lnTo>
                          <a:lnTo>
                            <a:pt x="3169" y="201"/>
                          </a:lnTo>
                          <a:lnTo>
                            <a:pt x="3170" y="506"/>
                          </a:lnTo>
                          <a:lnTo>
                            <a:pt x="3170" y="320"/>
                          </a:lnTo>
                          <a:lnTo>
                            <a:pt x="3170" y="367"/>
                          </a:lnTo>
                          <a:lnTo>
                            <a:pt x="3170" y="328"/>
                          </a:lnTo>
                          <a:lnTo>
                            <a:pt x="3171" y="461"/>
                          </a:lnTo>
                          <a:lnTo>
                            <a:pt x="3171" y="95"/>
                          </a:lnTo>
                          <a:lnTo>
                            <a:pt x="3171" y="272"/>
                          </a:lnTo>
                          <a:lnTo>
                            <a:pt x="3172" y="402"/>
                          </a:lnTo>
                          <a:lnTo>
                            <a:pt x="3172" y="330"/>
                          </a:lnTo>
                          <a:lnTo>
                            <a:pt x="3173" y="140"/>
                          </a:lnTo>
                          <a:lnTo>
                            <a:pt x="3173" y="329"/>
                          </a:lnTo>
                          <a:lnTo>
                            <a:pt x="3173" y="185"/>
                          </a:lnTo>
                          <a:lnTo>
                            <a:pt x="3173" y="249"/>
                          </a:lnTo>
                          <a:lnTo>
                            <a:pt x="3174" y="387"/>
                          </a:lnTo>
                          <a:lnTo>
                            <a:pt x="3174" y="556"/>
                          </a:lnTo>
                          <a:lnTo>
                            <a:pt x="3174" y="299"/>
                          </a:lnTo>
                          <a:lnTo>
                            <a:pt x="3175" y="143"/>
                          </a:lnTo>
                          <a:lnTo>
                            <a:pt x="3175" y="141"/>
                          </a:lnTo>
                          <a:lnTo>
                            <a:pt x="3175" y="332"/>
                          </a:lnTo>
                          <a:lnTo>
                            <a:pt x="3176" y="468"/>
                          </a:lnTo>
                          <a:lnTo>
                            <a:pt x="3176" y="248"/>
                          </a:lnTo>
                          <a:lnTo>
                            <a:pt x="3176" y="263"/>
                          </a:lnTo>
                          <a:lnTo>
                            <a:pt x="3177" y="181"/>
                          </a:lnTo>
                          <a:lnTo>
                            <a:pt x="3177" y="352"/>
                          </a:lnTo>
                          <a:lnTo>
                            <a:pt x="3177" y="390"/>
                          </a:lnTo>
                          <a:lnTo>
                            <a:pt x="3178" y="213"/>
                          </a:lnTo>
                          <a:lnTo>
                            <a:pt x="3178" y="204"/>
                          </a:lnTo>
                          <a:lnTo>
                            <a:pt x="3178" y="195"/>
                          </a:lnTo>
                          <a:lnTo>
                            <a:pt x="3179" y="399"/>
                          </a:lnTo>
                          <a:lnTo>
                            <a:pt x="3179" y="275"/>
                          </a:lnTo>
                          <a:lnTo>
                            <a:pt x="3180" y="355"/>
                          </a:lnTo>
                          <a:lnTo>
                            <a:pt x="3180" y="284"/>
                          </a:lnTo>
                          <a:lnTo>
                            <a:pt x="3180" y="151"/>
                          </a:lnTo>
                          <a:lnTo>
                            <a:pt x="3181" y="248"/>
                          </a:lnTo>
                          <a:lnTo>
                            <a:pt x="3181" y="189"/>
                          </a:lnTo>
                          <a:lnTo>
                            <a:pt x="3181" y="227"/>
                          </a:lnTo>
                          <a:lnTo>
                            <a:pt x="3181" y="173"/>
                          </a:lnTo>
                          <a:lnTo>
                            <a:pt x="3182" y="333"/>
                          </a:lnTo>
                          <a:lnTo>
                            <a:pt x="3182" y="320"/>
                          </a:lnTo>
                          <a:lnTo>
                            <a:pt x="3183" y="201"/>
                          </a:lnTo>
                          <a:lnTo>
                            <a:pt x="3183" y="377"/>
                          </a:lnTo>
                          <a:lnTo>
                            <a:pt x="3183" y="151"/>
                          </a:lnTo>
                          <a:lnTo>
                            <a:pt x="3184" y="216"/>
                          </a:lnTo>
                          <a:lnTo>
                            <a:pt x="3184" y="206"/>
                          </a:lnTo>
                          <a:lnTo>
                            <a:pt x="3184" y="204"/>
                          </a:lnTo>
                          <a:lnTo>
                            <a:pt x="3185" y="249"/>
                          </a:lnTo>
                          <a:lnTo>
                            <a:pt x="3185" y="239"/>
                          </a:lnTo>
                          <a:lnTo>
                            <a:pt x="3185" y="347"/>
                          </a:lnTo>
                          <a:lnTo>
                            <a:pt x="3186" y="225"/>
                          </a:lnTo>
                          <a:lnTo>
                            <a:pt x="3186" y="178"/>
                          </a:lnTo>
                          <a:lnTo>
                            <a:pt x="3186" y="383"/>
                          </a:lnTo>
                          <a:lnTo>
                            <a:pt x="3187" y="432"/>
                          </a:lnTo>
                          <a:lnTo>
                            <a:pt x="3187" y="172"/>
                          </a:lnTo>
                          <a:lnTo>
                            <a:pt x="3187" y="261"/>
                          </a:lnTo>
                          <a:lnTo>
                            <a:pt x="3188" y="247"/>
                          </a:lnTo>
                          <a:lnTo>
                            <a:pt x="3188" y="283"/>
                          </a:lnTo>
                          <a:lnTo>
                            <a:pt x="3188" y="280"/>
                          </a:lnTo>
                          <a:lnTo>
                            <a:pt x="3188" y="321"/>
                          </a:lnTo>
                          <a:lnTo>
                            <a:pt x="3189" y="227"/>
                          </a:lnTo>
                          <a:lnTo>
                            <a:pt x="3189" y="276"/>
                          </a:lnTo>
                          <a:lnTo>
                            <a:pt x="3189" y="215"/>
                          </a:lnTo>
                          <a:lnTo>
                            <a:pt x="3189" y="189"/>
                          </a:lnTo>
                          <a:lnTo>
                            <a:pt x="3190" y="232"/>
                          </a:lnTo>
                          <a:lnTo>
                            <a:pt x="3190" y="214"/>
                          </a:lnTo>
                          <a:lnTo>
                            <a:pt x="3190" y="418"/>
                          </a:lnTo>
                          <a:lnTo>
                            <a:pt x="3191" y="141"/>
                          </a:lnTo>
                          <a:lnTo>
                            <a:pt x="3191" y="191"/>
                          </a:lnTo>
                          <a:lnTo>
                            <a:pt x="3191" y="264"/>
                          </a:lnTo>
                          <a:lnTo>
                            <a:pt x="3191" y="201"/>
                          </a:lnTo>
                          <a:lnTo>
                            <a:pt x="3192" y="228"/>
                          </a:lnTo>
                          <a:lnTo>
                            <a:pt x="3192" y="296"/>
                          </a:lnTo>
                          <a:lnTo>
                            <a:pt x="3192" y="259"/>
                          </a:lnTo>
                          <a:lnTo>
                            <a:pt x="3193" y="263"/>
                          </a:lnTo>
                          <a:lnTo>
                            <a:pt x="3193" y="311"/>
                          </a:lnTo>
                          <a:lnTo>
                            <a:pt x="3193" y="232"/>
                          </a:lnTo>
                          <a:lnTo>
                            <a:pt x="3193" y="191"/>
                          </a:lnTo>
                          <a:lnTo>
                            <a:pt x="3194" y="267"/>
                          </a:lnTo>
                          <a:lnTo>
                            <a:pt x="3194" y="246"/>
                          </a:lnTo>
                          <a:lnTo>
                            <a:pt x="3194" y="182"/>
                          </a:lnTo>
                          <a:lnTo>
                            <a:pt x="3195" y="223"/>
                          </a:lnTo>
                          <a:lnTo>
                            <a:pt x="3195" y="239"/>
                          </a:lnTo>
                          <a:lnTo>
                            <a:pt x="3195" y="198"/>
                          </a:lnTo>
                          <a:lnTo>
                            <a:pt x="3196" y="268"/>
                          </a:lnTo>
                          <a:lnTo>
                            <a:pt x="3196" y="213"/>
                          </a:lnTo>
                          <a:lnTo>
                            <a:pt x="3196" y="149"/>
                          </a:lnTo>
                          <a:lnTo>
                            <a:pt x="3197" y="220"/>
                          </a:lnTo>
                          <a:lnTo>
                            <a:pt x="3197" y="233"/>
                          </a:lnTo>
                          <a:lnTo>
                            <a:pt x="3197" y="213"/>
                          </a:lnTo>
                          <a:lnTo>
                            <a:pt x="3197" y="284"/>
                          </a:lnTo>
                          <a:lnTo>
                            <a:pt x="3198" y="197"/>
                          </a:lnTo>
                          <a:lnTo>
                            <a:pt x="3198" y="169"/>
                          </a:lnTo>
                          <a:lnTo>
                            <a:pt x="3198" y="217"/>
                          </a:lnTo>
                          <a:lnTo>
                            <a:pt x="3199" y="333"/>
                          </a:lnTo>
                          <a:lnTo>
                            <a:pt x="3199" y="168"/>
                          </a:lnTo>
                          <a:lnTo>
                            <a:pt x="3200" y="326"/>
                          </a:lnTo>
                          <a:lnTo>
                            <a:pt x="3200" y="226"/>
                          </a:lnTo>
                          <a:lnTo>
                            <a:pt x="3200" y="231"/>
                          </a:lnTo>
                          <a:lnTo>
                            <a:pt x="3201" y="375"/>
                          </a:lnTo>
                          <a:lnTo>
                            <a:pt x="3201" y="195"/>
                          </a:lnTo>
                          <a:lnTo>
                            <a:pt x="3201" y="175"/>
                          </a:lnTo>
                          <a:lnTo>
                            <a:pt x="3202" y="317"/>
                          </a:lnTo>
                          <a:lnTo>
                            <a:pt x="3202" y="472"/>
                          </a:lnTo>
                          <a:lnTo>
                            <a:pt x="3202" y="135"/>
                          </a:lnTo>
                          <a:lnTo>
                            <a:pt x="3203" y="190"/>
                          </a:lnTo>
                          <a:lnTo>
                            <a:pt x="3203" y="408"/>
                          </a:lnTo>
                          <a:lnTo>
                            <a:pt x="3203" y="138"/>
                          </a:lnTo>
                          <a:lnTo>
                            <a:pt x="3204" y="237"/>
                          </a:lnTo>
                          <a:lnTo>
                            <a:pt x="3204" y="133"/>
                          </a:lnTo>
                          <a:lnTo>
                            <a:pt x="3204" y="199"/>
                          </a:lnTo>
                          <a:lnTo>
                            <a:pt x="3204" y="169"/>
                          </a:lnTo>
                          <a:lnTo>
                            <a:pt x="3205" y="258"/>
                          </a:lnTo>
                          <a:lnTo>
                            <a:pt x="3205" y="148"/>
                          </a:lnTo>
                          <a:lnTo>
                            <a:pt x="3205" y="221"/>
                          </a:lnTo>
                          <a:lnTo>
                            <a:pt x="3206" y="268"/>
                          </a:lnTo>
                          <a:lnTo>
                            <a:pt x="3206" y="193"/>
                          </a:lnTo>
                          <a:lnTo>
                            <a:pt x="3207" y="297"/>
                          </a:lnTo>
                          <a:lnTo>
                            <a:pt x="3207" y="260"/>
                          </a:lnTo>
                          <a:lnTo>
                            <a:pt x="3207" y="222"/>
                          </a:lnTo>
                          <a:lnTo>
                            <a:pt x="3208" y="226"/>
                          </a:lnTo>
                          <a:lnTo>
                            <a:pt x="3208" y="160"/>
                          </a:lnTo>
                          <a:lnTo>
                            <a:pt x="3208" y="239"/>
                          </a:lnTo>
                          <a:lnTo>
                            <a:pt x="3209" y="285"/>
                          </a:lnTo>
                          <a:lnTo>
                            <a:pt x="3209" y="170"/>
                          </a:lnTo>
                          <a:lnTo>
                            <a:pt x="3210" y="190"/>
                          </a:lnTo>
                          <a:lnTo>
                            <a:pt x="3210" y="152"/>
                          </a:lnTo>
                          <a:lnTo>
                            <a:pt x="3210" y="181"/>
                          </a:lnTo>
                          <a:lnTo>
                            <a:pt x="3210" y="224"/>
                          </a:lnTo>
                          <a:lnTo>
                            <a:pt x="3211" y="189"/>
                          </a:lnTo>
                          <a:lnTo>
                            <a:pt x="3211" y="198"/>
                          </a:lnTo>
                          <a:lnTo>
                            <a:pt x="3211" y="187"/>
                          </a:lnTo>
                          <a:lnTo>
                            <a:pt x="3212" y="217"/>
                          </a:lnTo>
                          <a:lnTo>
                            <a:pt x="3212" y="212"/>
                          </a:lnTo>
                          <a:lnTo>
                            <a:pt x="3212" y="290"/>
                          </a:lnTo>
                          <a:lnTo>
                            <a:pt x="3213" y="219"/>
                          </a:lnTo>
                          <a:lnTo>
                            <a:pt x="3213" y="191"/>
                          </a:lnTo>
                          <a:lnTo>
                            <a:pt x="3213" y="137"/>
                          </a:lnTo>
                          <a:lnTo>
                            <a:pt x="3213" y="166"/>
                          </a:lnTo>
                          <a:lnTo>
                            <a:pt x="3214" y="238"/>
                          </a:lnTo>
                          <a:lnTo>
                            <a:pt x="3214" y="313"/>
                          </a:lnTo>
                          <a:lnTo>
                            <a:pt x="3214" y="213"/>
                          </a:lnTo>
                          <a:lnTo>
                            <a:pt x="3215" y="227"/>
                          </a:lnTo>
                          <a:lnTo>
                            <a:pt x="3215" y="268"/>
                          </a:lnTo>
                          <a:lnTo>
                            <a:pt x="3215" y="183"/>
                          </a:lnTo>
                          <a:lnTo>
                            <a:pt x="3215" y="174"/>
                          </a:lnTo>
                          <a:lnTo>
                            <a:pt x="3216" y="302"/>
                          </a:lnTo>
                          <a:lnTo>
                            <a:pt x="3216" y="271"/>
                          </a:lnTo>
                          <a:lnTo>
                            <a:pt x="3217" y="167"/>
                          </a:lnTo>
                          <a:lnTo>
                            <a:pt x="3217" y="228"/>
                          </a:lnTo>
                          <a:lnTo>
                            <a:pt x="3217" y="304"/>
                          </a:lnTo>
                          <a:lnTo>
                            <a:pt x="3218" y="237"/>
                          </a:lnTo>
                          <a:lnTo>
                            <a:pt x="3218" y="294"/>
                          </a:lnTo>
                          <a:lnTo>
                            <a:pt x="3218" y="292"/>
                          </a:lnTo>
                          <a:lnTo>
                            <a:pt x="3218" y="221"/>
                          </a:lnTo>
                          <a:lnTo>
                            <a:pt x="3219" y="306"/>
                          </a:lnTo>
                          <a:lnTo>
                            <a:pt x="3219" y="228"/>
                          </a:lnTo>
                          <a:lnTo>
                            <a:pt x="3219" y="171"/>
                          </a:lnTo>
                          <a:lnTo>
                            <a:pt x="3220" y="344"/>
                          </a:lnTo>
                          <a:lnTo>
                            <a:pt x="3220" y="379"/>
                          </a:lnTo>
                          <a:lnTo>
                            <a:pt x="3220" y="378"/>
                          </a:lnTo>
                          <a:lnTo>
                            <a:pt x="3221" y="244"/>
                          </a:lnTo>
                          <a:lnTo>
                            <a:pt x="3221" y="134"/>
                          </a:lnTo>
                          <a:lnTo>
                            <a:pt x="3221" y="271"/>
                          </a:lnTo>
                          <a:lnTo>
                            <a:pt x="3222" y="348"/>
                          </a:lnTo>
                          <a:lnTo>
                            <a:pt x="3222" y="292"/>
                          </a:lnTo>
                          <a:lnTo>
                            <a:pt x="3222" y="311"/>
                          </a:lnTo>
                          <a:lnTo>
                            <a:pt x="3222" y="264"/>
                          </a:lnTo>
                          <a:lnTo>
                            <a:pt x="3223" y="368"/>
                          </a:lnTo>
                          <a:lnTo>
                            <a:pt x="3223" y="276"/>
                          </a:lnTo>
                          <a:lnTo>
                            <a:pt x="3224" y="149"/>
                          </a:lnTo>
                          <a:lnTo>
                            <a:pt x="3224" y="297"/>
                          </a:lnTo>
                          <a:lnTo>
                            <a:pt x="3224" y="283"/>
                          </a:lnTo>
                          <a:lnTo>
                            <a:pt x="3225" y="376"/>
                          </a:lnTo>
                          <a:lnTo>
                            <a:pt x="3225" y="280"/>
                          </a:lnTo>
                          <a:lnTo>
                            <a:pt x="3225" y="288"/>
                          </a:lnTo>
                          <a:lnTo>
                            <a:pt x="3225" y="236"/>
                          </a:lnTo>
                          <a:lnTo>
                            <a:pt x="3226" y="281"/>
                          </a:lnTo>
                          <a:lnTo>
                            <a:pt x="3226" y="278"/>
                          </a:lnTo>
                          <a:lnTo>
                            <a:pt x="3226" y="302"/>
                          </a:lnTo>
                          <a:lnTo>
                            <a:pt x="3226" y="289"/>
                          </a:lnTo>
                          <a:lnTo>
                            <a:pt x="3226" y="194"/>
                          </a:lnTo>
                          <a:lnTo>
                            <a:pt x="3227" y="346"/>
                          </a:lnTo>
                          <a:lnTo>
                            <a:pt x="3227" y="328"/>
                          </a:lnTo>
                          <a:lnTo>
                            <a:pt x="3228" y="288"/>
                          </a:lnTo>
                          <a:lnTo>
                            <a:pt x="3228" y="298"/>
                          </a:lnTo>
                          <a:lnTo>
                            <a:pt x="3228" y="203"/>
                          </a:lnTo>
                          <a:lnTo>
                            <a:pt x="3228" y="243"/>
                          </a:lnTo>
                          <a:lnTo>
                            <a:pt x="3229" y="220"/>
                          </a:lnTo>
                          <a:lnTo>
                            <a:pt x="3229" y="198"/>
                          </a:lnTo>
                          <a:lnTo>
                            <a:pt x="3230" y="316"/>
                          </a:lnTo>
                          <a:lnTo>
                            <a:pt x="3230" y="283"/>
                          </a:lnTo>
                          <a:lnTo>
                            <a:pt x="3231" y="211"/>
                          </a:lnTo>
                          <a:lnTo>
                            <a:pt x="3231" y="242"/>
                          </a:lnTo>
                          <a:lnTo>
                            <a:pt x="3231" y="277"/>
                          </a:lnTo>
                          <a:lnTo>
                            <a:pt x="3231" y="271"/>
                          </a:lnTo>
                          <a:lnTo>
                            <a:pt x="3232" y="409"/>
                          </a:lnTo>
                          <a:lnTo>
                            <a:pt x="3232" y="188"/>
                          </a:lnTo>
                          <a:lnTo>
                            <a:pt x="3232" y="189"/>
                          </a:lnTo>
                          <a:lnTo>
                            <a:pt x="3232" y="173"/>
                          </a:lnTo>
                          <a:lnTo>
                            <a:pt x="3233" y="344"/>
                          </a:lnTo>
                          <a:lnTo>
                            <a:pt x="3233" y="191"/>
                          </a:lnTo>
                          <a:lnTo>
                            <a:pt x="3234" y="216"/>
                          </a:lnTo>
                          <a:lnTo>
                            <a:pt x="3234" y="205"/>
                          </a:lnTo>
                          <a:lnTo>
                            <a:pt x="3234" y="254"/>
                          </a:lnTo>
                          <a:lnTo>
                            <a:pt x="3235" y="272"/>
                          </a:lnTo>
                          <a:lnTo>
                            <a:pt x="3235" y="392"/>
                          </a:lnTo>
                          <a:lnTo>
                            <a:pt x="3236" y="205"/>
                          </a:lnTo>
                          <a:lnTo>
                            <a:pt x="3236" y="295"/>
                          </a:lnTo>
                          <a:lnTo>
                            <a:pt x="3236" y="327"/>
                          </a:lnTo>
                          <a:lnTo>
                            <a:pt x="3236" y="243"/>
                          </a:lnTo>
                          <a:lnTo>
                            <a:pt x="3237" y="309"/>
                          </a:lnTo>
                          <a:lnTo>
                            <a:pt x="3237" y="192"/>
                          </a:lnTo>
                          <a:lnTo>
                            <a:pt x="3238" y="205"/>
                          </a:lnTo>
                          <a:lnTo>
                            <a:pt x="3238" y="185"/>
                          </a:lnTo>
                          <a:lnTo>
                            <a:pt x="3238" y="354"/>
                          </a:lnTo>
                          <a:lnTo>
                            <a:pt x="3238" y="290"/>
                          </a:lnTo>
                          <a:lnTo>
                            <a:pt x="3238" y="209"/>
                          </a:lnTo>
                          <a:lnTo>
                            <a:pt x="3239" y="348"/>
                          </a:lnTo>
                          <a:lnTo>
                            <a:pt x="3239" y="294"/>
                          </a:lnTo>
                          <a:lnTo>
                            <a:pt x="3239" y="269"/>
                          </a:lnTo>
                          <a:lnTo>
                            <a:pt x="3239" y="298"/>
                          </a:lnTo>
                          <a:lnTo>
                            <a:pt x="3240" y="223"/>
                          </a:lnTo>
                          <a:lnTo>
                            <a:pt x="3240" y="247"/>
                          </a:lnTo>
                          <a:lnTo>
                            <a:pt x="3240" y="252"/>
                          </a:lnTo>
                          <a:lnTo>
                            <a:pt x="3241" y="287"/>
                          </a:lnTo>
                          <a:lnTo>
                            <a:pt x="3241" y="369"/>
                          </a:lnTo>
                          <a:lnTo>
                            <a:pt x="3242" y="329"/>
                          </a:lnTo>
                          <a:lnTo>
                            <a:pt x="3242" y="242"/>
                          </a:lnTo>
                          <a:lnTo>
                            <a:pt x="3242" y="208"/>
                          </a:lnTo>
                          <a:lnTo>
                            <a:pt x="3242" y="209"/>
                          </a:lnTo>
                          <a:lnTo>
                            <a:pt x="3243" y="394"/>
                          </a:lnTo>
                          <a:lnTo>
                            <a:pt x="3243" y="303"/>
                          </a:lnTo>
                          <a:lnTo>
                            <a:pt x="3243" y="191"/>
                          </a:lnTo>
                          <a:lnTo>
                            <a:pt x="3244" y="340"/>
                          </a:lnTo>
                          <a:lnTo>
                            <a:pt x="3244" y="221"/>
                          </a:lnTo>
                          <a:lnTo>
                            <a:pt x="3245" y="345"/>
                          </a:lnTo>
                          <a:lnTo>
                            <a:pt x="3245" y="322"/>
                          </a:lnTo>
                          <a:lnTo>
                            <a:pt x="3246" y="392"/>
                          </a:lnTo>
                          <a:lnTo>
                            <a:pt x="3246" y="377"/>
                          </a:lnTo>
                          <a:lnTo>
                            <a:pt x="3246" y="309"/>
                          </a:lnTo>
                          <a:lnTo>
                            <a:pt x="3246" y="361"/>
                          </a:lnTo>
                          <a:lnTo>
                            <a:pt x="3247" y="198"/>
                          </a:lnTo>
                          <a:lnTo>
                            <a:pt x="3247" y="387"/>
                          </a:lnTo>
                          <a:lnTo>
                            <a:pt x="3247" y="232"/>
                          </a:lnTo>
                          <a:lnTo>
                            <a:pt x="3248" y="218"/>
                          </a:lnTo>
                          <a:lnTo>
                            <a:pt x="3248" y="268"/>
                          </a:lnTo>
                          <a:lnTo>
                            <a:pt x="3249" y="342"/>
                          </a:lnTo>
                          <a:lnTo>
                            <a:pt x="3249" y="349"/>
                          </a:lnTo>
                          <a:lnTo>
                            <a:pt x="3249" y="341"/>
                          </a:lnTo>
                          <a:lnTo>
                            <a:pt x="3249" y="278"/>
                          </a:lnTo>
                          <a:lnTo>
                            <a:pt x="3250" y="256"/>
                          </a:lnTo>
                          <a:lnTo>
                            <a:pt x="3250" y="327"/>
                          </a:lnTo>
                          <a:lnTo>
                            <a:pt x="3250" y="328"/>
                          </a:lnTo>
                          <a:lnTo>
                            <a:pt x="3251" y="274"/>
                          </a:lnTo>
                          <a:lnTo>
                            <a:pt x="3251" y="288"/>
                          </a:lnTo>
                          <a:lnTo>
                            <a:pt x="3251" y="243"/>
                          </a:lnTo>
                          <a:lnTo>
                            <a:pt x="3252" y="301"/>
                          </a:lnTo>
                          <a:lnTo>
                            <a:pt x="3252" y="288"/>
                          </a:lnTo>
                          <a:lnTo>
                            <a:pt x="3252" y="320"/>
                          </a:lnTo>
                          <a:lnTo>
                            <a:pt x="3252" y="297"/>
                          </a:lnTo>
                          <a:lnTo>
                            <a:pt x="3253" y="339"/>
                          </a:lnTo>
                          <a:lnTo>
                            <a:pt x="3253" y="333"/>
                          </a:lnTo>
                          <a:lnTo>
                            <a:pt x="3253" y="261"/>
                          </a:lnTo>
                          <a:lnTo>
                            <a:pt x="3253" y="266"/>
                          </a:lnTo>
                          <a:lnTo>
                            <a:pt x="3254" y="265"/>
                          </a:lnTo>
                          <a:lnTo>
                            <a:pt x="3254" y="248"/>
                          </a:lnTo>
                          <a:lnTo>
                            <a:pt x="3254" y="247"/>
                          </a:lnTo>
                          <a:lnTo>
                            <a:pt x="3255" y="278"/>
                          </a:lnTo>
                          <a:lnTo>
                            <a:pt x="3255" y="295"/>
                          </a:lnTo>
                          <a:lnTo>
                            <a:pt x="3256" y="268"/>
                          </a:lnTo>
                          <a:lnTo>
                            <a:pt x="3256" y="273"/>
                          </a:lnTo>
                          <a:lnTo>
                            <a:pt x="3256" y="251"/>
                          </a:lnTo>
                          <a:lnTo>
                            <a:pt x="3256" y="225"/>
                          </a:lnTo>
                          <a:lnTo>
                            <a:pt x="3257" y="329"/>
                          </a:lnTo>
                          <a:lnTo>
                            <a:pt x="3257" y="323"/>
                          </a:lnTo>
                          <a:lnTo>
                            <a:pt x="3257" y="256"/>
                          </a:lnTo>
                          <a:lnTo>
                            <a:pt x="3257" y="209"/>
                          </a:lnTo>
                          <a:lnTo>
                            <a:pt x="3258" y="256"/>
                          </a:lnTo>
                          <a:lnTo>
                            <a:pt x="3258" y="238"/>
                          </a:lnTo>
                          <a:lnTo>
                            <a:pt x="3258" y="221"/>
                          </a:lnTo>
                          <a:lnTo>
                            <a:pt x="3258" y="225"/>
                          </a:lnTo>
                          <a:lnTo>
                            <a:pt x="3259" y="240"/>
                          </a:lnTo>
                          <a:lnTo>
                            <a:pt x="3259" y="282"/>
                          </a:lnTo>
                          <a:lnTo>
                            <a:pt x="3259" y="225"/>
                          </a:lnTo>
                          <a:lnTo>
                            <a:pt x="3260" y="209"/>
                          </a:lnTo>
                          <a:lnTo>
                            <a:pt x="3260" y="313"/>
                          </a:lnTo>
                          <a:lnTo>
                            <a:pt x="3260" y="298"/>
                          </a:lnTo>
                          <a:lnTo>
                            <a:pt x="3260" y="277"/>
                          </a:lnTo>
                          <a:lnTo>
                            <a:pt x="3261" y="296"/>
                          </a:lnTo>
                          <a:lnTo>
                            <a:pt x="3261" y="272"/>
                          </a:lnTo>
                          <a:lnTo>
                            <a:pt x="3261" y="303"/>
                          </a:lnTo>
                          <a:lnTo>
                            <a:pt x="3262" y="263"/>
                          </a:lnTo>
                          <a:lnTo>
                            <a:pt x="3262" y="266"/>
                          </a:lnTo>
                          <a:lnTo>
                            <a:pt x="3262" y="275"/>
                          </a:lnTo>
                          <a:lnTo>
                            <a:pt x="3262" y="273"/>
                          </a:lnTo>
                          <a:lnTo>
                            <a:pt x="3263" y="293"/>
                          </a:lnTo>
                          <a:lnTo>
                            <a:pt x="3263" y="333"/>
                          </a:lnTo>
                          <a:lnTo>
                            <a:pt x="3263" y="252"/>
                          </a:lnTo>
                          <a:lnTo>
                            <a:pt x="3264" y="315"/>
                          </a:lnTo>
                          <a:lnTo>
                            <a:pt x="3264" y="352"/>
                          </a:lnTo>
                          <a:lnTo>
                            <a:pt x="3264" y="362"/>
                          </a:lnTo>
                          <a:lnTo>
                            <a:pt x="3264" y="336"/>
                          </a:lnTo>
                          <a:lnTo>
                            <a:pt x="3265" y="277"/>
                          </a:lnTo>
                          <a:lnTo>
                            <a:pt x="3265" y="465"/>
                          </a:lnTo>
                          <a:lnTo>
                            <a:pt x="3266" y="357"/>
                          </a:lnTo>
                          <a:lnTo>
                            <a:pt x="3266" y="416"/>
                          </a:lnTo>
                          <a:lnTo>
                            <a:pt x="3266" y="225"/>
                          </a:lnTo>
                          <a:lnTo>
                            <a:pt x="3266" y="340"/>
                          </a:lnTo>
                          <a:lnTo>
                            <a:pt x="3267" y="368"/>
                          </a:lnTo>
                          <a:lnTo>
                            <a:pt x="3267" y="351"/>
                          </a:lnTo>
                          <a:lnTo>
                            <a:pt x="3267" y="230"/>
                          </a:lnTo>
                          <a:lnTo>
                            <a:pt x="3267" y="225"/>
                          </a:lnTo>
                          <a:lnTo>
                            <a:pt x="3268" y="424"/>
                          </a:lnTo>
                          <a:lnTo>
                            <a:pt x="3268" y="355"/>
                          </a:lnTo>
                          <a:lnTo>
                            <a:pt x="3268" y="300"/>
                          </a:lnTo>
                          <a:lnTo>
                            <a:pt x="3268" y="388"/>
                          </a:lnTo>
                          <a:lnTo>
                            <a:pt x="3269" y="354"/>
                          </a:lnTo>
                          <a:lnTo>
                            <a:pt x="3269" y="240"/>
                          </a:lnTo>
                          <a:lnTo>
                            <a:pt x="3270" y="334"/>
                          </a:lnTo>
                          <a:lnTo>
                            <a:pt x="3270" y="287"/>
                          </a:lnTo>
                          <a:lnTo>
                            <a:pt x="3270" y="312"/>
                          </a:lnTo>
                          <a:lnTo>
                            <a:pt x="3270" y="270"/>
                          </a:lnTo>
                          <a:lnTo>
                            <a:pt x="3270" y="381"/>
                          </a:lnTo>
                          <a:lnTo>
                            <a:pt x="3271" y="516"/>
                          </a:lnTo>
                          <a:lnTo>
                            <a:pt x="3271" y="243"/>
                          </a:lnTo>
                          <a:lnTo>
                            <a:pt x="3271" y="282"/>
                          </a:lnTo>
                          <a:lnTo>
                            <a:pt x="3272" y="247"/>
                          </a:lnTo>
                          <a:lnTo>
                            <a:pt x="3272" y="260"/>
                          </a:lnTo>
                          <a:lnTo>
                            <a:pt x="3272" y="262"/>
                          </a:lnTo>
                          <a:lnTo>
                            <a:pt x="3273" y="258"/>
                          </a:lnTo>
                          <a:lnTo>
                            <a:pt x="3273" y="281"/>
                          </a:lnTo>
                          <a:lnTo>
                            <a:pt x="3273" y="284"/>
                          </a:lnTo>
                          <a:lnTo>
                            <a:pt x="3274" y="260"/>
                          </a:lnTo>
                          <a:lnTo>
                            <a:pt x="3274" y="267"/>
                          </a:lnTo>
                          <a:lnTo>
                            <a:pt x="3274" y="258"/>
                          </a:lnTo>
                          <a:lnTo>
                            <a:pt x="3275" y="272"/>
                          </a:lnTo>
                          <a:lnTo>
                            <a:pt x="3275" y="265"/>
                          </a:lnTo>
                          <a:lnTo>
                            <a:pt x="3275" y="233"/>
                          </a:lnTo>
                          <a:lnTo>
                            <a:pt x="3275" y="270"/>
                          </a:lnTo>
                          <a:lnTo>
                            <a:pt x="3276" y="248"/>
                          </a:lnTo>
                          <a:lnTo>
                            <a:pt x="3276" y="216"/>
                          </a:lnTo>
                          <a:lnTo>
                            <a:pt x="3276" y="229"/>
                          </a:lnTo>
                          <a:lnTo>
                            <a:pt x="3277" y="203"/>
                          </a:lnTo>
                          <a:lnTo>
                            <a:pt x="3277" y="247"/>
                          </a:lnTo>
                          <a:lnTo>
                            <a:pt x="3277" y="296"/>
                          </a:lnTo>
                          <a:lnTo>
                            <a:pt x="3278" y="216"/>
                          </a:lnTo>
                          <a:lnTo>
                            <a:pt x="3278" y="244"/>
                          </a:lnTo>
                          <a:lnTo>
                            <a:pt x="3278" y="278"/>
                          </a:lnTo>
                          <a:lnTo>
                            <a:pt x="3279" y="253"/>
                          </a:lnTo>
                          <a:lnTo>
                            <a:pt x="3279" y="256"/>
                          </a:lnTo>
                          <a:lnTo>
                            <a:pt x="3279" y="242"/>
                          </a:lnTo>
                          <a:lnTo>
                            <a:pt x="3280" y="285"/>
                          </a:lnTo>
                          <a:lnTo>
                            <a:pt x="3280" y="266"/>
                          </a:lnTo>
                          <a:lnTo>
                            <a:pt x="3280" y="270"/>
                          </a:lnTo>
                          <a:lnTo>
                            <a:pt x="3280" y="228"/>
                          </a:lnTo>
                          <a:lnTo>
                            <a:pt x="3281" y="269"/>
                          </a:lnTo>
                          <a:lnTo>
                            <a:pt x="3281" y="306"/>
                          </a:lnTo>
                          <a:lnTo>
                            <a:pt x="3281" y="215"/>
                          </a:lnTo>
                          <a:lnTo>
                            <a:pt x="3282" y="216"/>
                          </a:lnTo>
                          <a:lnTo>
                            <a:pt x="3282" y="286"/>
                          </a:lnTo>
                          <a:lnTo>
                            <a:pt x="3283" y="282"/>
                          </a:lnTo>
                          <a:lnTo>
                            <a:pt x="3283" y="364"/>
                          </a:lnTo>
                          <a:lnTo>
                            <a:pt x="3283" y="298"/>
                          </a:lnTo>
                          <a:lnTo>
                            <a:pt x="3283" y="231"/>
                          </a:lnTo>
                          <a:lnTo>
                            <a:pt x="3284" y="251"/>
                          </a:lnTo>
                          <a:lnTo>
                            <a:pt x="3284" y="235"/>
                          </a:lnTo>
                          <a:lnTo>
                            <a:pt x="3284" y="288"/>
                          </a:lnTo>
                          <a:lnTo>
                            <a:pt x="3284" y="253"/>
                          </a:lnTo>
                          <a:lnTo>
                            <a:pt x="3285" y="375"/>
                          </a:lnTo>
                          <a:lnTo>
                            <a:pt x="3285" y="268"/>
                          </a:lnTo>
                          <a:lnTo>
                            <a:pt x="3285" y="228"/>
                          </a:lnTo>
                          <a:lnTo>
                            <a:pt x="3286" y="362"/>
                          </a:lnTo>
                          <a:lnTo>
                            <a:pt x="3286" y="378"/>
                          </a:lnTo>
                          <a:lnTo>
                            <a:pt x="3286" y="174"/>
                          </a:lnTo>
                          <a:lnTo>
                            <a:pt x="3287" y="210"/>
                          </a:lnTo>
                          <a:lnTo>
                            <a:pt x="3287" y="335"/>
                          </a:lnTo>
                          <a:lnTo>
                            <a:pt x="3287" y="309"/>
                          </a:lnTo>
                          <a:lnTo>
                            <a:pt x="3288" y="263"/>
                          </a:lnTo>
                          <a:lnTo>
                            <a:pt x="3288" y="457"/>
                          </a:lnTo>
                          <a:lnTo>
                            <a:pt x="3288" y="463"/>
                          </a:lnTo>
                          <a:lnTo>
                            <a:pt x="3289" y="220"/>
                          </a:lnTo>
                          <a:lnTo>
                            <a:pt x="3289" y="201"/>
                          </a:lnTo>
                          <a:lnTo>
                            <a:pt x="3290" y="339"/>
                          </a:lnTo>
                          <a:lnTo>
                            <a:pt x="3290" y="333"/>
                          </a:lnTo>
                          <a:lnTo>
                            <a:pt x="3291" y="349"/>
                          </a:lnTo>
                          <a:lnTo>
                            <a:pt x="3291" y="341"/>
                          </a:lnTo>
                          <a:lnTo>
                            <a:pt x="3291" y="287"/>
                          </a:lnTo>
                          <a:lnTo>
                            <a:pt x="3291" y="308"/>
                          </a:lnTo>
                          <a:lnTo>
                            <a:pt x="3291" y="256"/>
                          </a:lnTo>
                          <a:lnTo>
                            <a:pt x="3292" y="223"/>
                          </a:lnTo>
                          <a:lnTo>
                            <a:pt x="3292" y="404"/>
                          </a:lnTo>
                          <a:lnTo>
                            <a:pt x="3293" y="449"/>
                          </a:lnTo>
                          <a:lnTo>
                            <a:pt x="3293" y="325"/>
                          </a:lnTo>
                          <a:lnTo>
                            <a:pt x="3293" y="338"/>
                          </a:lnTo>
                          <a:lnTo>
                            <a:pt x="3294" y="310"/>
                          </a:lnTo>
                          <a:lnTo>
                            <a:pt x="3294" y="288"/>
                          </a:lnTo>
                          <a:lnTo>
                            <a:pt x="3294" y="397"/>
                          </a:lnTo>
                          <a:lnTo>
                            <a:pt x="3294" y="377"/>
                          </a:lnTo>
                          <a:lnTo>
                            <a:pt x="3295" y="269"/>
                          </a:lnTo>
                          <a:lnTo>
                            <a:pt x="3295" y="249"/>
                          </a:lnTo>
                          <a:lnTo>
                            <a:pt x="3295" y="364"/>
                          </a:lnTo>
                          <a:lnTo>
                            <a:pt x="3295" y="335"/>
                          </a:lnTo>
                          <a:lnTo>
                            <a:pt x="3295" y="302"/>
                          </a:lnTo>
                          <a:lnTo>
                            <a:pt x="3296" y="478"/>
                          </a:lnTo>
                          <a:lnTo>
                            <a:pt x="3296" y="459"/>
                          </a:lnTo>
                          <a:lnTo>
                            <a:pt x="3296" y="207"/>
                          </a:lnTo>
                          <a:lnTo>
                            <a:pt x="3297" y="282"/>
                          </a:lnTo>
                          <a:lnTo>
                            <a:pt x="3297" y="309"/>
                          </a:lnTo>
                          <a:lnTo>
                            <a:pt x="3297" y="298"/>
                          </a:lnTo>
                          <a:lnTo>
                            <a:pt x="3298" y="346"/>
                          </a:lnTo>
                          <a:lnTo>
                            <a:pt x="3298" y="299"/>
                          </a:lnTo>
                          <a:lnTo>
                            <a:pt x="3298" y="249"/>
                          </a:lnTo>
                          <a:lnTo>
                            <a:pt x="3298" y="270"/>
                          </a:lnTo>
                          <a:lnTo>
                            <a:pt x="3299" y="316"/>
                          </a:lnTo>
                          <a:lnTo>
                            <a:pt x="3299" y="435"/>
                          </a:lnTo>
                          <a:lnTo>
                            <a:pt x="3299" y="241"/>
                          </a:lnTo>
                          <a:lnTo>
                            <a:pt x="3299" y="341"/>
                          </a:lnTo>
                          <a:lnTo>
                            <a:pt x="3300" y="260"/>
                          </a:lnTo>
                          <a:lnTo>
                            <a:pt x="3300" y="224"/>
                          </a:lnTo>
                          <a:lnTo>
                            <a:pt x="3301" y="321"/>
                          </a:lnTo>
                          <a:lnTo>
                            <a:pt x="3301" y="315"/>
                          </a:lnTo>
                          <a:lnTo>
                            <a:pt x="3302" y="320"/>
                          </a:lnTo>
                          <a:lnTo>
                            <a:pt x="3302" y="270"/>
                          </a:lnTo>
                          <a:lnTo>
                            <a:pt x="3302" y="304"/>
                          </a:lnTo>
                          <a:lnTo>
                            <a:pt x="3302" y="306"/>
                          </a:lnTo>
                          <a:lnTo>
                            <a:pt x="3303" y="300"/>
                          </a:lnTo>
                          <a:lnTo>
                            <a:pt x="3303" y="277"/>
                          </a:lnTo>
                          <a:lnTo>
                            <a:pt x="3303" y="233"/>
                          </a:lnTo>
                          <a:lnTo>
                            <a:pt x="3303" y="249"/>
                          </a:lnTo>
                          <a:lnTo>
                            <a:pt x="3304" y="217"/>
                          </a:lnTo>
                          <a:lnTo>
                            <a:pt x="3304" y="215"/>
                          </a:lnTo>
                          <a:lnTo>
                            <a:pt x="3304" y="242"/>
                          </a:lnTo>
                          <a:lnTo>
                            <a:pt x="3305" y="235"/>
                          </a:lnTo>
                          <a:lnTo>
                            <a:pt x="3305" y="262"/>
                          </a:lnTo>
                          <a:lnTo>
                            <a:pt x="3305" y="260"/>
                          </a:lnTo>
                          <a:lnTo>
                            <a:pt x="3306" y="313"/>
                          </a:lnTo>
                          <a:lnTo>
                            <a:pt x="3306" y="254"/>
                          </a:lnTo>
                          <a:lnTo>
                            <a:pt x="3306" y="234"/>
                          </a:lnTo>
                          <a:lnTo>
                            <a:pt x="3307" y="298"/>
                          </a:lnTo>
                          <a:lnTo>
                            <a:pt x="3307" y="237"/>
                          </a:lnTo>
                          <a:lnTo>
                            <a:pt x="3307" y="235"/>
                          </a:lnTo>
                          <a:lnTo>
                            <a:pt x="3308" y="277"/>
                          </a:lnTo>
                          <a:lnTo>
                            <a:pt x="3308" y="318"/>
                          </a:lnTo>
                          <a:lnTo>
                            <a:pt x="3308" y="252"/>
                          </a:lnTo>
                          <a:lnTo>
                            <a:pt x="3309" y="326"/>
                          </a:lnTo>
                          <a:lnTo>
                            <a:pt x="3309" y="278"/>
                          </a:lnTo>
                          <a:lnTo>
                            <a:pt x="3309" y="288"/>
                          </a:lnTo>
                          <a:lnTo>
                            <a:pt x="3309" y="263"/>
                          </a:lnTo>
                          <a:lnTo>
                            <a:pt x="3310" y="242"/>
                          </a:lnTo>
                          <a:lnTo>
                            <a:pt x="3310" y="392"/>
                          </a:lnTo>
                          <a:lnTo>
                            <a:pt x="3310" y="301"/>
                          </a:lnTo>
                          <a:lnTo>
                            <a:pt x="3310" y="340"/>
                          </a:lnTo>
                          <a:lnTo>
                            <a:pt x="3311" y="235"/>
                          </a:lnTo>
                          <a:lnTo>
                            <a:pt x="3311" y="247"/>
                          </a:lnTo>
                          <a:lnTo>
                            <a:pt x="3311" y="213"/>
                          </a:lnTo>
                          <a:lnTo>
                            <a:pt x="3312" y="343"/>
                          </a:lnTo>
                          <a:lnTo>
                            <a:pt x="3312" y="311"/>
                          </a:lnTo>
                          <a:lnTo>
                            <a:pt x="3312" y="337"/>
                          </a:lnTo>
                          <a:lnTo>
                            <a:pt x="3313" y="335"/>
                          </a:lnTo>
                          <a:lnTo>
                            <a:pt x="3313" y="284"/>
                          </a:lnTo>
                          <a:lnTo>
                            <a:pt x="3313" y="231"/>
                          </a:lnTo>
                          <a:lnTo>
                            <a:pt x="3314" y="354"/>
                          </a:lnTo>
                          <a:lnTo>
                            <a:pt x="3314" y="350"/>
                          </a:lnTo>
                          <a:lnTo>
                            <a:pt x="3314" y="401"/>
                          </a:lnTo>
                          <a:lnTo>
                            <a:pt x="3315" y="257"/>
                          </a:lnTo>
                          <a:lnTo>
                            <a:pt x="3315" y="318"/>
                          </a:lnTo>
                          <a:lnTo>
                            <a:pt x="3315" y="212"/>
                          </a:lnTo>
                          <a:lnTo>
                            <a:pt x="3315" y="361"/>
                          </a:lnTo>
                          <a:lnTo>
                            <a:pt x="3316" y="352"/>
                          </a:lnTo>
                          <a:lnTo>
                            <a:pt x="3316" y="354"/>
                          </a:lnTo>
                          <a:lnTo>
                            <a:pt x="3316" y="296"/>
                          </a:lnTo>
                          <a:lnTo>
                            <a:pt x="3316" y="293"/>
                          </a:lnTo>
                          <a:lnTo>
                            <a:pt x="3317" y="367"/>
                          </a:lnTo>
                          <a:lnTo>
                            <a:pt x="3317" y="312"/>
                          </a:lnTo>
                          <a:lnTo>
                            <a:pt x="3317" y="305"/>
                          </a:lnTo>
                          <a:lnTo>
                            <a:pt x="3317" y="334"/>
                          </a:lnTo>
                          <a:lnTo>
                            <a:pt x="3318" y="260"/>
                          </a:lnTo>
                          <a:lnTo>
                            <a:pt x="3318" y="342"/>
                          </a:lnTo>
                          <a:lnTo>
                            <a:pt x="3319" y="285"/>
                          </a:lnTo>
                          <a:lnTo>
                            <a:pt x="3319" y="304"/>
                          </a:lnTo>
                          <a:lnTo>
                            <a:pt x="3319" y="320"/>
                          </a:lnTo>
                          <a:lnTo>
                            <a:pt x="3319" y="307"/>
                          </a:lnTo>
                          <a:lnTo>
                            <a:pt x="3320" y="306"/>
                          </a:lnTo>
                          <a:lnTo>
                            <a:pt x="3320" y="334"/>
                          </a:lnTo>
                          <a:lnTo>
                            <a:pt x="3320" y="212"/>
                          </a:lnTo>
                          <a:lnTo>
                            <a:pt x="3321" y="242"/>
                          </a:lnTo>
                          <a:lnTo>
                            <a:pt x="3321" y="301"/>
                          </a:lnTo>
                          <a:lnTo>
                            <a:pt x="3322" y="238"/>
                          </a:lnTo>
                          <a:lnTo>
                            <a:pt x="3322" y="318"/>
                          </a:lnTo>
                          <a:lnTo>
                            <a:pt x="3322" y="306"/>
                          </a:lnTo>
                          <a:lnTo>
                            <a:pt x="3322" y="296"/>
                          </a:lnTo>
                          <a:lnTo>
                            <a:pt x="3323" y="264"/>
                          </a:lnTo>
                          <a:lnTo>
                            <a:pt x="3323" y="392"/>
                          </a:lnTo>
                          <a:lnTo>
                            <a:pt x="3323" y="371"/>
                          </a:lnTo>
                          <a:lnTo>
                            <a:pt x="3323" y="320"/>
                          </a:lnTo>
                          <a:lnTo>
                            <a:pt x="3324" y="353"/>
                          </a:lnTo>
                          <a:lnTo>
                            <a:pt x="3324" y="301"/>
                          </a:lnTo>
                          <a:lnTo>
                            <a:pt x="3325" y="236"/>
                          </a:lnTo>
                          <a:lnTo>
                            <a:pt x="3325" y="314"/>
                          </a:lnTo>
                          <a:lnTo>
                            <a:pt x="3325" y="381"/>
                          </a:lnTo>
                          <a:lnTo>
                            <a:pt x="3326" y="323"/>
                          </a:lnTo>
                          <a:lnTo>
                            <a:pt x="3326" y="329"/>
                          </a:lnTo>
                          <a:lnTo>
                            <a:pt x="3326" y="281"/>
                          </a:lnTo>
                          <a:lnTo>
                            <a:pt x="3326" y="281"/>
                          </a:lnTo>
                          <a:lnTo>
                            <a:pt x="3327" y="291"/>
                          </a:lnTo>
                          <a:lnTo>
                            <a:pt x="3327" y="306"/>
                          </a:lnTo>
                          <a:lnTo>
                            <a:pt x="3327" y="250"/>
                          </a:lnTo>
                          <a:lnTo>
                            <a:pt x="3328" y="296"/>
                          </a:lnTo>
                          <a:lnTo>
                            <a:pt x="3328" y="317"/>
                          </a:lnTo>
                          <a:lnTo>
                            <a:pt x="3328" y="253"/>
                          </a:lnTo>
                          <a:lnTo>
                            <a:pt x="3328" y="305"/>
                          </a:lnTo>
                          <a:lnTo>
                            <a:pt x="3329" y="286"/>
                          </a:lnTo>
                          <a:lnTo>
                            <a:pt x="3329" y="371"/>
                          </a:lnTo>
                          <a:lnTo>
                            <a:pt x="3329" y="280"/>
                          </a:lnTo>
                          <a:lnTo>
                            <a:pt x="3330" y="230"/>
                          </a:lnTo>
                          <a:lnTo>
                            <a:pt x="3330" y="330"/>
                          </a:lnTo>
                          <a:lnTo>
                            <a:pt x="3330" y="308"/>
                          </a:lnTo>
                          <a:lnTo>
                            <a:pt x="3330" y="189"/>
                          </a:lnTo>
                          <a:lnTo>
                            <a:pt x="3331" y="241"/>
                          </a:lnTo>
                          <a:lnTo>
                            <a:pt x="3331" y="266"/>
                          </a:lnTo>
                          <a:lnTo>
                            <a:pt x="3331" y="331"/>
                          </a:lnTo>
                          <a:lnTo>
                            <a:pt x="3331" y="271"/>
                          </a:lnTo>
                          <a:lnTo>
                            <a:pt x="3332" y="275"/>
                          </a:lnTo>
                          <a:lnTo>
                            <a:pt x="3332" y="329"/>
                          </a:lnTo>
                          <a:lnTo>
                            <a:pt x="3333" y="253"/>
                          </a:lnTo>
                          <a:lnTo>
                            <a:pt x="3333" y="273"/>
                          </a:lnTo>
                          <a:lnTo>
                            <a:pt x="3333" y="195"/>
                          </a:lnTo>
                          <a:lnTo>
                            <a:pt x="3333" y="242"/>
                          </a:lnTo>
                          <a:lnTo>
                            <a:pt x="3334" y="210"/>
                          </a:lnTo>
                          <a:lnTo>
                            <a:pt x="3334" y="309"/>
                          </a:lnTo>
                          <a:lnTo>
                            <a:pt x="3335" y="288"/>
                          </a:lnTo>
                          <a:lnTo>
                            <a:pt x="3335" y="206"/>
                          </a:lnTo>
                          <a:lnTo>
                            <a:pt x="3336" y="270"/>
                          </a:lnTo>
                          <a:lnTo>
                            <a:pt x="3336" y="252"/>
                          </a:lnTo>
                          <a:lnTo>
                            <a:pt x="3337" y="229"/>
                          </a:lnTo>
                          <a:lnTo>
                            <a:pt x="3337" y="243"/>
                          </a:lnTo>
                          <a:lnTo>
                            <a:pt x="3337" y="234"/>
                          </a:lnTo>
                          <a:lnTo>
                            <a:pt x="3338" y="234"/>
                          </a:lnTo>
                          <a:lnTo>
                            <a:pt x="3338" y="314"/>
                          </a:lnTo>
                          <a:lnTo>
                            <a:pt x="3338" y="304"/>
                          </a:lnTo>
                          <a:lnTo>
                            <a:pt x="3338" y="237"/>
                          </a:lnTo>
                          <a:lnTo>
                            <a:pt x="3339" y="232"/>
                          </a:lnTo>
                          <a:lnTo>
                            <a:pt x="3339" y="262"/>
                          </a:lnTo>
                          <a:lnTo>
                            <a:pt x="3339" y="245"/>
                          </a:lnTo>
                          <a:lnTo>
                            <a:pt x="3340" y="315"/>
                          </a:lnTo>
                          <a:lnTo>
                            <a:pt x="3340" y="292"/>
                          </a:lnTo>
                          <a:lnTo>
                            <a:pt x="3341" y="260"/>
                          </a:lnTo>
                          <a:lnTo>
                            <a:pt x="3341" y="242"/>
                          </a:lnTo>
                          <a:lnTo>
                            <a:pt x="3341" y="264"/>
                          </a:lnTo>
                          <a:lnTo>
                            <a:pt x="3342" y="205"/>
                          </a:lnTo>
                          <a:lnTo>
                            <a:pt x="3342" y="295"/>
                          </a:lnTo>
                          <a:lnTo>
                            <a:pt x="3343" y="327"/>
                          </a:lnTo>
                          <a:lnTo>
                            <a:pt x="3343" y="316"/>
                          </a:lnTo>
                          <a:lnTo>
                            <a:pt x="3343" y="248"/>
                          </a:lnTo>
                          <a:lnTo>
                            <a:pt x="3343" y="249"/>
                          </a:lnTo>
                          <a:lnTo>
                            <a:pt x="3344" y="243"/>
                          </a:lnTo>
                          <a:lnTo>
                            <a:pt x="3344" y="257"/>
                          </a:lnTo>
                          <a:lnTo>
                            <a:pt x="3344" y="222"/>
                          </a:lnTo>
                          <a:lnTo>
                            <a:pt x="3344" y="223"/>
                          </a:lnTo>
                          <a:lnTo>
                            <a:pt x="3345" y="256"/>
                          </a:lnTo>
                          <a:lnTo>
                            <a:pt x="3345" y="227"/>
                          </a:lnTo>
                          <a:lnTo>
                            <a:pt x="3346" y="311"/>
                          </a:lnTo>
                          <a:lnTo>
                            <a:pt x="3346" y="254"/>
                          </a:lnTo>
                          <a:lnTo>
                            <a:pt x="3347" y="269"/>
                          </a:lnTo>
                          <a:lnTo>
                            <a:pt x="3347" y="231"/>
                          </a:lnTo>
                          <a:lnTo>
                            <a:pt x="3347" y="226"/>
                          </a:lnTo>
                          <a:lnTo>
                            <a:pt x="3347" y="217"/>
                          </a:lnTo>
                          <a:lnTo>
                            <a:pt x="3348" y="249"/>
                          </a:lnTo>
                          <a:lnTo>
                            <a:pt x="3348" y="281"/>
                          </a:lnTo>
                          <a:lnTo>
                            <a:pt x="3348" y="346"/>
                          </a:lnTo>
                          <a:lnTo>
                            <a:pt x="3348" y="248"/>
                          </a:lnTo>
                          <a:lnTo>
                            <a:pt x="3349" y="214"/>
                          </a:lnTo>
                          <a:lnTo>
                            <a:pt x="3349" y="273"/>
                          </a:lnTo>
                          <a:lnTo>
                            <a:pt x="3349" y="241"/>
                          </a:lnTo>
                          <a:lnTo>
                            <a:pt x="3350" y="223"/>
                          </a:lnTo>
                          <a:lnTo>
                            <a:pt x="3350" y="276"/>
                          </a:lnTo>
                          <a:lnTo>
                            <a:pt x="3350" y="267"/>
                          </a:lnTo>
                          <a:lnTo>
                            <a:pt x="3351" y="233"/>
                          </a:lnTo>
                          <a:lnTo>
                            <a:pt x="3351" y="277"/>
                          </a:lnTo>
                          <a:lnTo>
                            <a:pt x="3351" y="306"/>
                          </a:lnTo>
                          <a:lnTo>
                            <a:pt x="3352" y="311"/>
                          </a:lnTo>
                          <a:lnTo>
                            <a:pt x="3352" y="275"/>
                          </a:lnTo>
                          <a:lnTo>
                            <a:pt x="3352" y="284"/>
                          </a:lnTo>
                          <a:lnTo>
                            <a:pt x="3352" y="293"/>
                          </a:lnTo>
                          <a:lnTo>
                            <a:pt x="3352" y="276"/>
                          </a:lnTo>
                          <a:lnTo>
                            <a:pt x="3353" y="292"/>
                          </a:lnTo>
                          <a:lnTo>
                            <a:pt x="3353" y="374"/>
                          </a:lnTo>
                          <a:lnTo>
                            <a:pt x="3354" y="300"/>
                          </a:lnTo>
                          <a:lnTo>
                            <a:pt x="3354" y="289"/>
                          </a:lnTo>
                          <a:lnTo>
                            <a:pt x="3354" y="254"/>
                          </a:lnTo>
                          <a:lnTo>
                            <a:pt x="3354" y="289"/>
                          </a:lnTo>
                          <a:lnTo>
                            <a:pt x="3355" y="318"/>
                          </a:lnTo>
                          <a:lnTo>
                            <a:pt x="3355" y="262"/>
                          </a:lnTo>
                          <a:lnTo>
                            <a:pt x="3355" y="325"/>
                          </a:lnTo>
                          <a:lnTo>
                            <a:pt x="3356" y="343"/>
                          </a:lnTo>
                          <a:lnTo>
                            <a:pt x="3356" y="338"/>
                          </a:lnTo>
                          <a:lnTo>
                            <a:pt x="3356" y="365"/>
                          </a:lnTo>
                          <a:lnTo>
                            <a:pt x="3356" y="308"/>
                          </a:lnTo>
                          <a:lnTo>
                            <a:pt x="3357" y="353"/>
                          </a:lnTo>
                          <a:lnTo>
                            <a:pt x="3357" y="297"/>
                          </a:lnTo>
                          <a:lnTo>
                            <a:pt x="3357" y="260"/>
                          </a:lnTo>
                          <a:lnTo>
                            <a:pt x="3358" y="305"/>
                          </a:lnTo>
                          <a:lnTo>
                            <a:pt x="3358" y="322"/>
                          </a:lnTo>
                          <a:lnTo>
                            <a:pt x="3358" y="467"/>
                          </a:lnTo>
                          <a:lnTo>
                            <a:pt x="3359" y="275"/>
                          </a:lnTo>
                          <a:lnTo>
                            <a:pt x="3359" y="364"/>
                          </a:lnTo>
                          <a:lnTo>
                            <a:pt x="3359" y="281"/>
                          </a:lnTo>
                          <a:lnTo>
                            <a:pt x="3359" y="352"/>
                          </a:lnTo>
                          <a:lnTo>
                            <a:pt x="3360" y="388"/>
                          </a:lnTo>
                          <a:lnTo>
                            <a:pt x="3360" y="262"/>
                          </a:lnTo>
                          <a:lnTo>
                            <a:pt x="3360" y="339"/>
                          </a:lnTo>
                          <a:lnTo>
                            <a:pt x="3361" y="396"/>
                          </a:lnTo>
                          <a:lnTo>
                            <a:pt x="3361" y="287"/>
                          </a:lnTo>
                          <a:lnTo>
                            <a:pt x="3361" y="277"/>
                          </a:lnTo>
                          <a:lnTo>
                            <a:pt x="3362" y="403"/>
                          </a:lnTo>
                          <a:lnTo>
                            <a:pt x="3362" y="308"/>
                          </a:lnTo>
                          <a:lnTo>
                            <a:pt x="3362" y="234"/>
                          </a:lnTo>
                          <a:lnTo>
                            <a:pt x="3363" y="397"/>
                          </a:lnTo>
                          <a:lnTo>
                            <a:pt x="3363" y="387"/>
                          </a:lnTo>
                          <a:lnTo>
                            <a:pt x="3364" y="290"/>
                          </a:lnTo>
                          <a:lnTo>
                            <a:pt x="3364" y="337"/>
                          </a:lnTo>
                          <a:lnTo>
                            <a:pt x="3364" y="332"/>
                          </a:lnTo>
                          <a:lnTo>
                            <a:pt x="3364" y="374"/>
                          </a:lnTo>
                          <a:lnTo>
                            <a:pt x="3364" y="346"/>
                          </a:lnTo>
                          <a:lnTo>
                            <a:pt x="3365" y="271"/>
                          </a:lnTo>
                          <a:lnTo>
                            <a:pt x="3365" y="295"/>
                          </a:lnTo>
                          <a:lnTo>
                            <a:pt x="3365" y="241"/>
                          </a:lnTo>
                          <a:lnTo>
                            <a:pt x="3366" y="296"/>
                          </a:lnTo>
                          <a:lnTo>
                            <a:pt x="3366" y="318"/>
                          </a:lnTo>
                          <a:lnTo>
                            <a:pt x="3366" y="271"/>
                          </a:lnTo>
                          <a:lnTo>
                            <a:pt x="3366" y="319"/>
                          </a:lnTo>
                          <a:lnTo>
                            <a:pt x="3367" y="280"/>
                          </a:lnTo>
                          <a:lnTo>
                            <a:pt x="3368" y="233"/>
                          </a:lnTo>
                          <a:lnTo>
                            <a:pt x="3368" y="307"/>
                          </a:lnTo>
                          <a:lnTo>
                            <a:pt x="3368" y="249"/>
                          </a:lnTo>
                          <a:lnTo>
                            <a:pt x="3369" y="321"/>
                          </a:lnTo>
                          <a:lnTo>
                            <a:pt x="3369" y="298"/>
                          </a:lnTo>
                          <a:lnTo>
                            <a:pt x="3369" y="208"/>
                          </a:lnTo>
                          <a:lnTo>
                            <a:pt x="3370" y="235"/>
                          </a:lnTo>
                          <a:lnTo>
                            <a:pt x="3370" y="280"/>
                          </a:lnTo>
                          <a:lnTo>
                            <a:pt x="3370" y="211"/>
                          </a:lnTo>
                          <a:lnTo>
                            <a:pt x="3371" y="271"/>
                          </a:lnTo>
                          <a:lnTo>
                            <a:pt x="3371" y="219"/>
                          </a:lnTo>
                          <a:lnTo>
                            <a:pt x="3371" y="228"/>
                          </a:lnTo>
                          <a:lnTo>
                            <a:pt x="3371" y="218"/>
                          </a:lnTo>
                          <a:lnTo>
                            <a:pt x="3372" y="217"/>
                          </a:lnTo>
                          <a:lnTo>
                            <a:pt x="3372" y="227"/>
                          </a:lnTo>
                          <a:lnTo>
                            <a:pt x="3372" y="214"/>
                          </a:lnTo>
                          <a:lnTo>
                            <a:pt x="3372" y="217"/>
                          </a:lnTo>
                          <a:lnTo>
                            <a:pt x="3372" y="260"/>
                          </a:lnTo>
                          <a:lnTo>
                            <a:pt x="3373" y="219"/>
                          </a:lnTo>
                          <a:lnTo>
                            <a:pt x="3373" y="275"/>
                          </a:lnTo>
                          <a:lnTo>
                            <a:pt x="3373" y="350"/>
                          </a:lnTo>
                          <a:lnTo>
                            <a:pt x="3374" y="273"/>
                          </a:lnTo>
                          <a:lnTo>
                            <a:pt x="3374" y="287"/>
                          </a:lnTo>
                          <a:lnTo>
                            <a:pt x="3375" y="219"/>
                          </a:lnTo>
                          <a:lnTo>
                            <a:pt x="3375" y="256"/>
                          </a:lnTo>
                          <a:lnTo>
                            <a:pt x="3375" y="219"/>
                          </a:lnTo>
                          <a:lnTo>
                            <a:pt x="3376" y="266"/>
                          </a:lnTo>
                          <a:lnTo>
                            <a:pt x="3376" y="347"/>
                          </a:lnTo>
                          <a:lnTo>
                            <a:pt x="3376" y="201"/>
                          </a:lnTo>
                          <a:lnTo>
                            <a:pt x="3376" y="229"/>
                          </a:lnTo>
                          <a:lnTo>
                            <a:pt x="3377" y="251"/>
                          </a:lnTo>
                          <a:lnTo>
                            <a:pt x="3377" y="361"/>
                          </a:lnTo>
                          <a:lnTo>
                            <a:pt x="3377" y="301"/>
                          </a:lnTo>
                          <a:lnTo>
                            <a:pt x="3378" y="299"/>
                          </a:lnTo>
                          <a:lnTo>
                            <a:pt x="3378" y="223"/>
                          </a:lnTo>
                          <a:lnTo>
                            <a:pt x="3378" y="232"/>
                          </a:lnTo>
                          <a:lnTo>
                            <a:pt x="3379" y="257"/>
                          </a:lnTo>
                          <a:lnTo>
                            <a:pt x="3379" y="228"/>
                          </a:lnTo>
                          <a:lnTo>
                            <a:pt x="3379" y="247"/>
                          </a:lnTo>
                          <a:lnTo>
                            <a:pt x="3379" y="318"/>
                          </a:lnTo>
                          <a:lnTo>
                            <a:pt x="3380" y="356"/>
                          </a:lnTo>
                          <a:lnTo>
                            <a:pt x="3380" y="318"/>
                          </a:lnTo>
                          <a:lnTo>
                            <a:pt x="3380" y="273"/>
                          </a:lnTo>
                          <a:lnTo>
                            <a:pt x="3380" y="282"/>
                          </a:lnTo>
                          <a:lnTo>
                            <a:pt x="3381" y="275"/>
                          </a:lnTo>
                          <a:lnTo>
                            <a:pt x="3381" y="201"/>
                          </a:lnTo>
                          <a:lnTo>
                            <a:pt x="3382" y="291"/>
                          </a:lnTo>
                          <a:lnTo>
                            <a:pt x="3382" y="408"/>
                          </a:lnTo>
                          <a:lnTo>
                            <a:pt x="3382" y="248"/>
                          </a:lnTo>
                          <a:lnTo>
                            <a:pt x="3383" y="258"/>
                          </a:lnTo>
                          <a:lnTo>
                            <a:pt x="3383" y="294"/>
                          </a:lnTo>
                          <a:lnTo>
                            <a:pt x="3383" y="316"/>
                          </a:lnTo>
                          <a:lnTo>
                            <a:pt x="3384" y="371"/>
                          </a:lnTo>
                          <a:lnTo>
                            <a:pt x="3384" y="225"/>
                          </a:lnTo>
                          <a:lnTo>
                            <a:pt x="3384" y="223"/>
                          </a:lnTo>
                          <a:lnTo>
                            <a:pt x="3385" y="287"/>
                          </a:lnTo>
                          <a:lnTo>
                            <a:pt x="3385" y="223"/>
                          </a:lnTo>
                          <a:lnTo>
                            <a:pt x="3385" y="277"/>
                          </a:lnTo>
                          <a:lnTo>
                            <a:pt x="3385" y="213"/>
                          </a:lnTo>
                          <a:lnTo>
                            <a:pt x="3386" y="341"/>
                          </a:lnTo>
                          <a:lnTo>
                            <a:pt x="3386" y="339"/>
                          </a:lnTo>
                          <a:lnTo>
                            <a:pt x="3386" y="199"/>
                          </a:lnTo>
                          <a:lnTo>
                            <a:pt x="3387" y="304"/>
                          </a:lnTo>
                          <a:lnTo>
                            <a:pt x="3387" y="304"/>
                          </a:lnTo>
                          <a:lnTo>
                            <a:pt x="3387" y="257"/>
                          </a:lnTo>
                          <a:lnTo>
                            <a:pt x="3388" y="314"/>
                          </a:lnTo>
                          <a:lnTo>
                            <a:pt x="3388" y="390"/>
                          </a:lnTo>
                          <a:lnTo>
                            <a:pt x="3389" y="281"/>
                          </a:lnTo>
                          <a:lnTo>
                            <a:pt x="3389" y="199"/>
                          </a:lnTo>
                          <a:lnTo>
                            <a:pt x="3389" y="261"/>
                          </a:lnTo>
                          <a:lnTo>
                            <a:pt x="3389" y="281"/>
                          </a:lnTo>
                          <a:lnTo>
                            <a:pt x="3390" y="329"/>
                          </a:lnTo>
                          <a:lnTo>
                            <a:pt x="3390" y="247"/>
                          </a:lnTo>
                          <a:lnTo>
                            <a:pt x="3390" y="308"/>
                          </a:lnTo>
                          <a:lnTo>
                            <a:pt x="3391" y="248"/>
                          </a:lnTo>
                          <a:lnTo>
                            <a:pt x="3391" y="348"/>
                          </a:lnTo>
                          <a:lnTo>
                            <a:pt x="3392" y="400"/>
                          </a:lnTo>
                          <a:lnTo>
                            <a:pt x="3392" y="351"/>
                          </a:lnTo>
                          <a:lnTo>
                            <a:pt x="3392" y="371"/>
                          </a:lnTo>
                          <a:lnTo>
                            <a:pt x="3392" y="229"/>
                          </a:lnTo>
                          <a:lnTo>
                            <a:pt x="3393" y="284"/>
                          </a:lnTo>
                          <a:lnTo>
                            <a:pt x="3393" y="368"/>
                          </a:lnTo>
                          <a:lnTo>
                            <a:pt x="3393" y="295"/>
                          </a:lnTo>
                          <a:lnTo>
                            <a:pt x="3394" y="228"/>
                          </a:lnTo>
                          <a:lnTo>
                            <a:pt x="3394" y="463"/>
                          </a:lnTo>
                          <a:lnTo>
                            <a:pt x="3395" y="329"/>
                          </a:lnTo>
                          <a:lnTo>
                            <a:pt x="3395" y="309"/>
                          </a:lnTo>
                          <a:lnTo>
                            <a:pt x="3395" y="305"/>
                          </a:lnTo>
                          <a:lnTo>
                            <a:pt x="3396" y="401"/>
                          </a:lnTo>
                          <a:lnTo>
                            <a:pt x="3396" y="380"/>
                          </a:lnTo>
                          <a:lnTo>
                            <a:pt x="3396" y="256"/>
                          </a:lnTo>
                          <a:lnTo>
                            <a:pt x="3396" y="230"/>
                          </a:lnTo>
                          <a:lnTo>
                            <a:pt x="3397" y="327"/>
                          </a:lnTo>
                          <a:lnTo>
                            <a:pt x="3397" y="332"/>
                          </a:lnTo>
                          <a:lnTo>
                            <a:pt x="3397" y="479"/>
                          </a:lnTo>
                          <a:lnTo>
                            <a:pt x="3398" y="383"/>
                          </a:lnTo>
                          <a:lnTo>
                            <a:pt x="3398" y="414"/>
                          </a:lnTo>
                          <a:lnTo>
                            <a:pt x="3399" y="284"/>
                          </a:lnTo>
                          <a:lnTo>
                            <a:pt x="3399" y="207"/>
                          </a:lnTo>
                          <a:lnTo>
                            <a:pt x="3399" y="332"/>
                          </a:lnTo>
                          <a:lnTo>
                            <a:pt x="3399" y="300"/>
                          </a:lnTo>
                          <a:lnTo>
                            <a:pt x="3400" y="415"/>
                          </a:lnTo>
                          <a:lnTo>
                            <a:pt x="3400" y="351"/>
                          </a:lnTo>
                          <a:lnTo>
                            <a:pt x="3400" y="474"/>
                          </a:lnTo>
                          <a:lnTo>
                            <a:pt x="3400" y="369"/>
                          </a:lnTo>
                          <a:lnTo>
                            <a:pt x="3401" y="319"/>
                          </a:lnTo>
                          <a:lnTo>
                            <a:pt x="3401" y="277"/>
                          </a:lnTo>
                          <a:lnTo>
                            <a:pt x="3401" y="292"/>
                          </a:lnTo>
                          <a:lnTo>
                            <a:pt x="3402" y="359"/>
                          </a:lnTo>
                          <a:lnTo>
                            <a:pt x="3402" y="318"/>
                          </a:lnTo>
                          <a:lnTo>
                            <a:pt x="3402" y="469"/>
                          </a:lnTo>
                          <a:lnTo>
                            <a:pt x="3402" y="267"/>
                          </a:lnTo>
                          <a:lnTo>
                            <a:pt x="3403" y="474"/>
                          </a:lnTo>
                          <a:lnTo>
                            <a:pt x="3403" y="279"/>
                          </a:lnTo>
                          <a:lnTo>
                            <a:pt x="3403" y="335"/>
                          </a:lnTo>
                          <a:lnTo>
                            <a:pt x="3404" y="269"/>
                          </a:lnTo>
                          <a:lnTo>
                            <a:pt x="3404" y="346"/>
                          </a:lnTo>
                          <a:lnTo>
                            <a:pt x="3404" y="274"/>
                          </a:lnTo>
                          <a:lnTo>
                            <a:pt x="3405" y="340"/>
                          </a:lnTo>
                          <a:lnTo>
                            <a:pt x="3405" y="267"/>
                          </a:lnTo>
                          <a:lnTo>
                            <a:pt x="3405" y="268"/>
                          </a:lnTo>
                          <a:lnTo>
                            <a:pt x="3406" y="302"/>
                          </a:lnTo>
                          <a:lnTo>
                            <a:pt x="3406" y="502"/>
                          </a:lnTo>
                          <a:lnTo>
                            <a:pt x="3406" y="386"/>
                          </a:lnTo>
                          <a:lnTo>
                            <a:pt x="3407" y="243"/>
                          </a:lnTo>
                          <a:lnTo>
                            <a:pt x="3407" y="255"/>
                          </a:lnTo>
                          <a:lnTo>
                            <a:pt x="3407" y="247"/>
                          </a:lnTo>
                          <a:lnTo>
                            <a:pt x="3408" y="293"/>
                          </a:lnTo>
                          <a:lnTo>
                            <a:pt x="3408" y="380"/>
                          </a:lnTo>
                          <a:lnTo>
                            <a:pt x="3408" y="349"/>
                          </a:lnTo>
                          <a:lnTo>
                            <a:pt x="3409" y="361"/>
                          </a:lnTo>
                          <a:lnTo>
                            <a:pt x="3409" y="367"/>
                          </a:lnTo>
                          <a:lnTo>
                            <a:pt x="3410" y="261"/>
                          </a:lnTo>
                          <a:lnTo>
                            <a:pt x="3410" y="263"/>
                          </a:lnTo>
                          <a:lnTo>
                            <a:pt x="3410" y="322"/>
                          </a:lnTo>
                          <a:lnTo>
                            <a:pt x="3411" y="304"/>
                          </a:lnTo>
                          <a:lnTo>
                            <a:pt x="3411" y="342"/>
                          </a:lnTo>
                          <a:lnTo>
                            <a:pt x="3411" y="320"/>
                          </a:lnTo>
                          <a:lnTo>
                            <a:pt x="3412" y="249"/>
                          </a:lnTo>
                          <a:lnTo>
                            <a:pt x="3412" y="301"/>
                          </a:lnTo>
                          <a:lnTo>
                            <a:pt x="3413" y="382"/>
                          </a:lnTo>
                          <a:lnTo>
                            <a:pt x="3413" y="365"/>
                          </a:lnTo>
                          <a:lnTo>
                            <a:pt x="3413" y="221"/>
                          </a:lnTo>
                          <a:lnTo>
                            <a:pt x="3413" y="219"/>
                          </a:lnTo>
                          <a:lnTo>
                            <a:pt x="3414" y="249"/>
                          </a:lnTo>
                          <a:lnTo>
                            <a:pt x="3414" y="296"/>
                          </a:lnTo>
                          <a:lnTo>
                            <a:pt x="3414" y="542"/>
                          </a:lnTo>
                          <a:lnTo>
                            <a:pt x="3415" y="226"/>
                          </a:lnTo>
                          <a:lnTo>
                            <a:pt x="3415" y="294"/>
                          </a:lnTo>
                          <a:lnTo>
                            <a:pt x="3416" y="225"/>
                          </a:lnTo>
                          <a:lnTo>
                            <a:pt x="3416" y="265"/>
                          </a:lnTo>
                          <a:lnTo>
                            <a:pt x="3416" y="506"/>
                          </a:lnTo>
                          <a:lnTo>
                            <a:pt x="3417" y="315"/>
                          </a:lnTo>
                          <a:lnTo>
                            <a:pt x="3417" y="217"/>
                          </a:lnTo>
                          <a:lnTo>
                            <a:pt x="3417" y="293"/>
                          </a:lnTo>
                          <a:lnTo>
                            <a:pt x="3417" y="210"/>
                          </a:lnTo>
                          <a:lnTo>
                            <a:pt x="3418" y="480"/>
                          </a:lnTo>
                          <a:lnTo>
                            <a:pt x="3418" y="561"/>
                          </a:lnTo>
                          <a:lnTo>
                            <a:pt x="3419" y="150"/>
                          </a:lnTo>
                          <a:lnTo>
                            <a:pt x="3419" y="216"/>
                          </a:lnTo>
                          <a:lnTo>
                            <a:pt x="3419" y="304"/>
                          </a:lnTo>
                          <a:lnTo>
                            <a:pt x="3420" y="284"/>
                          </a:lnTo>
                          <a:lnTo>
                            <a:pt x="3420" y="458"/>
                          </a:lnTo>
                          <a:lnTo>
                            <a:pt x="3420" y="631"/>
                          </a:lnTo>
                          <a:lnTo>
                            <a:pt x="3421" y="272"/>
                          </a:lnTo>
                          <a:lnTo>
                            <a:pt x="3421" y="280"/>
                          </a:lnTo>
                          <a:lnTo>
                            <a:pt x="3421" y="366"/>
                          </a:lnTo>
                          <a:lnTo>
                            <a:pt x="3421" y="266"/>
                          </a:lnTo>
                          <a:lnTo>
                            <a:pt x="3421" y="339"/>
                          </a:lnTo>
                          <a:lnTo>
                            <a:pt x="3422" y="629"/>
                          </a:lnTo>
                          <a:lnTo>
                            <a:pt x="3422" y="277"/>
                          </a:lnTo>
                          <a:lnTo>
                            <a:pt x="3423" y="259"/>
                          </a:lnTo>
                          <a:lnTo>
                            <a:pt x="3423" y="223"/>
                          </a:lnTo>
                          <a:lnTo>
                            <a:pt x="3423" y="257"/>
                          </a:lnTo>
                          <a:lnTo>
                            <a:pt x="3423" y="438"/>
                          </a:lnTo>
                          <a:lnTo>
                            <a:pt x="3424" y="255"/>
                          </a:lnTo>
                          <a:lnTo>
                            <a:pt x="3424" y="304"/>
                          </a:lnTo>
                          <a:lnTo>
                            <a:pt x="3425" y="298"/>
                          </a:lnTo>
                          <a:lnTo>
                            <a:pt x="3425" y="336"/>
                          </a:lnTo>
                          <a:lnTo>
                            <a:pt x="3425" y="304"/>
                          </a:lnTo>
                          <a:lnTo>
                            <a:pt x="3425" y="322"/>
                          </a:lnTo>
                          <a:lnTo>
                            <a:pt x="3425" y="267"/>
                          </a:lnTo>
                          <a:lnTo>
                            <a:pt x="3426" y="389"/>
                          </a:lnTo>
                          <a:lnTo>
                            <a:pt x="3427" y="226"/>
                          </a:lnTo>
                          <a:lnTo>
                            <a:pt x="3427" y="270"/>
                          </a:lnTo>
                          <a:lnTo>
                            <a:pt x="3427" y="402"/>
                          </a:lnTo>
                          <a:lnTo>
                            <a:pt x="3427" y="327"/>
                          </a:lnTo>
                          <a:lnTo>
                            <a:pt x="3428" y="242"/>
                          </a:lnTo>
                          <a:lnTo>
                            <a:pt x="3428" y="208"/>
                          </a:lnTo>
                          <a:lnTo>
                            <a:pt x="3428" y="271"/>
                          </a:lnTo>
                          <a:lnTo>
                            <a:pt x="3428" y="270"/>
                          </a:lnTo>
                          <a:lnTo>
                            <a:pt x="3429" y="241"/>
                          </a:lnTo>
                          <a:lnTo>
                            <a:pt x="3429" y="492"/>
                          </a:lnTo>
                          <a:lnTo>
                            <a:pt x="3429" y="414"/>
                          </a:lnTo>
                          <a:lnTo>
                            <a:pt x="3430" y="125"/>
                          </a:lnTo>
                          <a:lnTo>
                            <a:pt x="3430" y="243"/>
                          </a:lnTo>
                          <a:lnTo>
                            <a:pt x="3430" y="265"/>
                          </a:lnTo>
                          <a:lnTo>
                            <a:pt x="3431" y="214"/>
                          </a:lnTo>
                          <a:lnTo>
                            <a:pt x="3431" y="390"/>
                          </a:lnTo>
                          <a:lnTo>
                            <a:pt x="3431" y="439"/>
                          </a:lnTo>
                          <a:lnTo>
                            <a:pt x="3432" y="316"/>
                          </a:lnTo>
                          <a:lnTo>
                            <a:pt x="3432" y="249"/>
                          </a:lnTo>
                          <a:lnTo>
                            <a:pt x="3432" y="308"/>
                          </a:lnTo>
                          <a:lnTo>
                            <a:pt x="3432" y="290"/>
                          </a:lnTo>
                          <a:lnTo>
                            <a:pt x="3433" y="312"/>
                          </a:lnTo>
                          <a:lnTo>
                            <a:pt x="3433" y="325"/>
                          </a:lnTo>
                          <a:lnTo>
                            <a:pt x="3433" y="264"/>
                          </a:lnTo>
                          <a:lnTo>
                            <a:pt x="3434" y="195"/>
                          </a:lnTo>
                          <a:lnTo>
                            <a:pt x="3434" y="171"/>
                          </a:lnTo>
                          <a:lnTo>
                            <a:pt x="3434" y="268"/>
                          </a:lnTo>
                          <a:lnTo>
                            <a:pt x="3434" y="257"/>
                          </a:lnTo>
                          <a:lnTo>
                            <a:pt x="3435" y="272"/>
                          </a:lnTo>
                          <a:lnTo>
                            <a:pt x="3435" y="221"/>
                          </a:lnTo>
                          <a:lnTo>
                            <a:pt x="3435" y="340"/>
                          </a:lnTo>
                          <a:lnTo>
                            <a:pt x="3435" y="384"/>
                          </a:lnTo>
                          <a:lnTo>
                            <a:pt x="3436" y="304"/>
                          </a:lnTo>
                          <a:lnTo>
                            <a:pt x="3436" y="307"/>
                          </a:lnTo>
                          <a:lnTo>
                            <a:pt x="3436" y="154"/>
                          </a:lnTo>
                          <a:lnTo>
                            <a:pt x="3437" y="253"/>
                          </a:lnTo>
                          <a:lnTo>
                            <a:pt x="3437" y="198"/>
                          </a:lnTo>
                          <a:lnTo>
                            <a:pt x="3437" y="375"/>
                          </a:lnTo>
                          <a:lnTo>
                            <a:pt x="3437" y="427"/>
                          </a:lnTo>
                          <a:lnTo>
                            <a:pt x="3437" y="295"/>
                          </a:lnTo>
                          <a:lnTo>
                            <a:pt x="3438" y="368"/>
                          </a:lnTo>
                          <a:lnTo>
                            <a:pt x="3438" y="451"/>
                          </a:lnTo>
                          <a:lnTo>
                            <a:pt x="3438" y="176"/>
                          </a:lnTo>
                          <a:lnTo>
                            <a:pt x="3439" y="224"/>
                          </a:lnTo>
                          <a:lnTo>
                            <a:pt x="3439" y="212"/>
                          </a:lnTo>
                          <a:lnTo>
                            <a:pt x="3439" y="305"/>
                          </a:lnTo>
                          <a:lnTo>
                            <a:pt x="3439" y="399"/>
                          </a:lnTo>
                          <a:lnTo>
                            <a:pt x="3440" y="515"/>
                          </a:lnTo>
                          <a:lnTo>
                            <a:pt x="3440" y="207"/>
                          </a:lnTo>
                          <a:lnTo>
                            <a:pt x="3441" y="136"/>
                          </a:lnTo>
                          <a:lnTo>
                            <a:pt x="3441" y="270"/>
                          </a:lnTo>
                          <a:lnTo>
                            <a:pt x="3441" y="298"/>
                          </a:lnTo>
                          <a:lnTo>
                            <a:pt x="3442" y="395"/>
                          </a:lnTo>
                          <a:lnTo>
                            <a:pt x="3442" y="215"/>
                          </a:lnTo>
                          <a:lnTo>
                            <a:pt x="3442" y="215"/>
                          </a:lnTo>
                          <a:lnTo>
                            <a:pt x="3442" y="252"/>
                          </a:lnTo>
                          <a:lnTo>
                            <a:pt x="3443" y="229"/>
                          </a:lnTo>
                          <a:lnTo>
                            <a:pt x="3443" y="322"/>
                          </a:lnTo>
                          <a:lnTo>
                            <a:pt x="3443" y="335"/>
                          </a:lnTo>
                          <a:lnTo>
                            <a:pt x="3444" y="287"/>
                          </a:lnTo>
                          <a:lnTo>
                            <a:pt x="3444" y="261"/>
                          </a:lnTo>
                          <a:lnTo>
                            <a:pt x="3444" y="403"/>
                          </a:lnTo>
                          <a:lnTo>
                            <a:pt x="3445" y="295"/>
                          </a:lnTo>
                          <a:lnTo>
                            <a:pt x="3445" y="151"/>
                          </a:lnTo>
                          <a:lnTo>
                            <a:pt x="3445" y="206"/>
                          </a:lnTo>
                          <a:lnTo>
                            <a:pt x="3446" y="392"/>
                          </a:lnTo>
                          <a:lnTo>
                            <a:pt x="3446" y="313"/>
                          </a:lnTo>
                          <a:lnTo>
                            <a:pt x="3446" y="515"/>
                          </a:lnTo>
                          <a:lnTo>
                            <a:pt x="3447" y="147"/>
                          </a:lnTo>
                          <a:lnTo>
                            <a:pt x="3447" y="171"/>
                          </a:lnTo>
                          <a:lnTo>
                            <a:pt x="3448" y="232"/>
                          </a:lnTo>
                          <a:lnTo>
                            <a:pt x="3448" y="226"/>
                          </a:lnTo>
                          <a:lnTo>
                            <a:pt x="3448" y="374"/>
                          </a:lnTo>
                          <a:lnTo>
                            <a:pt x="3448" y="381"/>
                          </a:lnTo>
                          <a:lnTo>
                            <a:pt x="3449" y="317"/>
                          </a:lnTo>
                          <a:lnTo>
                            <a:pt x="3449" y="229"/>
                          </a:lnTo>
                          <a:lnTo>
                            <a:pt x="3449" y="276"/>
                          </a:lnTo>
                          <a:lnTo>
                            <a:pt x="3449" y="270"/>
                          </a:lnTo>
                          <a:lnTo>
                            <a:pt x="3449" y="297"/>
                          </a:lnTo>
                          <a:lnTo>
                            <a:pt x="3450" y="166"/>
                          </a:lnTo>
                          <a:lnTo>
                            <a:pt x="3450" y="290"/>
                          </a:lnTo>
                          <a:lnTo>
                            <a:pt x="3451" y="216"/>
                          </a:lnTo>
                          <a:lnTo>
                            <a:pt x="3451" y="387"/>
                          </a:lnTo>
                          <a:lnTo>
                            <a:pt x="3451" y="244"/>
                          </a:lnTo>
                          <a:lnTo>
                            <a:pt x="3451" y="217"/>
                          </a:lnTo>
                          <a:lnTo>
                            <a:pt x="3452" y="335"/>
                          </a:lnTo>
                          <a:lnTo>
                            <a:pt x="3452" y="265"/>
                          </a:lnTo>
                          <a:lnTo>
                            <a:pt x="3452" y="279"/>
                          </a:lnTo>
                          <a:lnTo>
                            <a:pt x="3453" y="304"/>
                          </a:lnTo>
                          <a:lnTo>
                            <a:pt x="3453" y="281"/>
                          </a:lnTo>
                          <a:lnTo>
                            <a:pt x="3453" y="140"/>
                          </a:lnTo>
                          <a:lnTo>
                            <a:pt x="3453" y="117"/>
                          </a:lnTo>
                          <a:lnTo>
                            <a:pt x="3454" y="331"/>
                          </a:lnTo>
                          <a:lnTo>
                            <a:pt x="3454" y="407"/>
                          </a:lnTo>
                          <a:lnTo>
                            <a:pt x="3455" y="178"/>
                          </a:lnTo>
                          <a:lnTo>
                            <a:pt x="3455" y="179"/>
                          </a:lnTo>
                          <a:lnTo>
                            <a:pt x="3455" y="391"/>
                          </a:lnTo>
                          <a:lnTo>
                            <a:pt x="3456" y="383"/>
                          </a:lnTo>
                          <a:lnTo>
                            <a:pt x="3456" y="220"/>
                          </a:lnTo>
                          <a:lnTo>
                            <a:pt x="3456" y="231"/>
                          </a:lnTo>
                          <a:lnTo>
                            <a:pt x="3457" y="327"/>
                          </a:lnTo>
                          <a:lnTo>
                            <a:pt x="3457" y="385"/>
                          </a:lnTo>
                          <a:lnTo>
                            <a:pt x="3458" y="79"/>
                          </a:lnTo>
                          <a:lnTo>
                            <a:pt x="3458" y="287"/>
                          </a:lnTo>
                          <a:lnTo>
                            <a:pt x="3459" y="339"/>
                          </a:lnTo>
                          <a:lnTo>
                            <a:pt x="3459" y="473"/>
                          </a:lnTo>
                          <a:lnTo>
                            <a:pt x="3459" y="304"/>
                          </a:lnTo>
                          <a:lnTo>
                            <a:pt x="3460" y="354"/>
                          </a:lnTo>
                          <a:lnTo>
                            <a:pt x="3460" y="196"/>
                          </a:lnTo>
                          <a:lnTo>
                            <a:pt x="3460" y="173"/>
                          </a:lnTo>
                          <a:lnTo>
                            <a:pt x="3460" y="187"/>
                          </a:lnTo>
                          <a:lnTo>
                            <a:pt x="3461" y="299"/>
                          </a:lnTo>
                          <a:lnTo>
                            <a:pt x="3461" y="283"/>
                          </a:lnTo>
                          <a:lnTo>
                            <a:pt x="3461" y="587"/>
                          </a:lnTo>
                          <a:lnTo>
                            <a:pt x="3462" y="223"/>
                          </a:lnTo>
                          <a:lnTo>
                            <a:pt x="3462" y="248"/>
                          </a:lnTo>
                          <a:lnTo>
                            <a:pt x="3462" y="162"/>
                          </a:lnTo>
                          <a:lnTo>
                            <a:pt x="3462" y="220"/>
                          </a:lnTo>
                          <a:lnTo>
                            <a:pt x="3463" y="415"/>
                          </a:lnTo>
                          <a:lnTo>
                            <a:pt x="3463" y="261"/>
                          </a:lnTo>
                          <a:lnTo>
                            <a:pt x="3464" y="265"/>
                          </a:lnTo>
                          <a:lnTo>
                            <a:pt x="3464" y="198"/>
                          </a:lnTo>
                          <a:lnTo>
                            <a:pt x="3464" y="311"/>
                          </a:lnTo>
                          <a:lnTo>
                            <a:pt x="3465" y="220"/>
                          </a:lnTo>
                          <a:lnTo>
                            <a:pt x="3465" y="419"/>
                          </a:lnTo>
                          <a:lnTo>
                            <a:pt x="3465" y="335"/>
                          </a:lnTo>
                          <a:lnTo>
                            <a:pt x="3465" y="353"/>
                          </a:lnTo>
                          <a:lnTo>
                            <a:pt x="3465" y="254"/>
                          </a:lnTo>
                          <a:lnTo>
                            <a:pt x="3466" y="211"/>
                          </a:lnTo>
                          <a:lnTo>
                            <a:pt x="3466" y="489"/>
                          </a:lnTo>
                          <a:lnTo>
                            <a:pt x="3466" y="311"/>
                          </a:lnTo>
                          <a:lnTo>
                            <a:pt x="3467" y="238"/>
                          </a:lnTo>
                          <a:lnTo>
                            <a:pt x="3467" y="244"/>
                          </a:lnTo>
                          <a:lnTo>
                            <a:pt x="3467" y="201"/>
                          </a:lnTo>
                          <a:lnTo>
                            <a:pt x="3467" y="114"/>
                          </a:lnTo>
                          <a:lnTo>
                            <a:pt x="3468" y="640"/>
                          </a:lnTo>
                          <a:lnTo>
                            <a:pt x="3468" y="380"/>
                          </a:lnTo>
                          <a:lnTo>
                            <a:pt x="3469" y="234"/>
                          </a:lnTo>
                          <a:lnTo>
                            <a:pt x="3469" y="380"/>
                          </a:lnTo>
                          <a:lnTo>
                            <a:pt x="3469" y="290"/>
                          </a:lnTo>
                          <a:lnTo>
                            <a:pt x="3469" y="142"/>
                          </a:lnTo>
                          <a:lnTo>
                            <a:pt x="3470" y="200"/>
                          </a:lnTo>
                          <a:lnTo>
                            <a:pt x="3470" y="344"/>
                          </a:lnTo>
                          <a:lnTo>
                            <a:pt x="3470" y="322"/>
                          </a:lnTo>
                          <a:lnTo>
                            <a:pt x="3471" y="216"/>
                          </a:lnTo>
                          <a:lnTo>
                            <a:pt x="3472" y="285"/>
                          </a:lnTo>
                          <a:lnTo>
                            <a:pt x="3472" y="312"/>
                          </a:lnTo>
                          <a:lnTo>
                            <a:pt x="3472" y="227"/>
                          </a:lnTo>
                          <a:lnTo>
                            <a:pt x="3472" y="245"/>
                          </a:lnTo>
                          <a:lnTo>
                            <a:pt x="3473" y="195"/>
                          </a:lnTo>
                          <a:lnTo>
                            <a:pt x="3473" y="213"/>
                          </a:lnTo>
                          <a:lnTo>
                            <a:pt x="3473" y="159"/>
                          </a:lnTo>
                          <a:lnTo>
                            <a:pt x="3473" y="178"/>
                          </a:lnTo>
                          <a:lnTo>
                            <a:pt x="3474" y="215"/>
                          </a:lnTo>
                          <a:lnTo>
                            <a:pt x="3474" y="163"/>
                          </a:lnTo>
                          <a:lnTo>
                            <a:pt x="3474" y="161"/>
                          </a:lnTo>
                          <a:lnTo>
                            <a:pt x="3474" y="205"/>
                          </a:lnTo>
                          <a:lnTo>
                            <a:pt x="3475" y="190"/>
                          </a:lnTo>
                          <a:lnTo>
                            <a:pt x="3475" y="206"/>
                          </a:lnTo>
                          <a:lnTo>
                            <a:pt x="3476" y="273"/>
                          </a:lnTo>
                          <a:lnTo>
                            <a:pt x="3476" y="265"/>
                          </a:lnTo>
                          <a:lnTo>
                            <a:pt x="3476" y="191"/>
                          </a:lnTo>
                          <a:lnTo>
                            <a:pt x="3476" y="171"/>
                          </a:lnTo>
                          <a:lnTo>
                            <a:pt x="3477" y="188"/>
                          </a:lnTo>
                          <a:lnTo>
                            <a:pt x="3477" y="210"/>
                          </a:lnTo>
                          <a:lnTo>
                            <a:pt x="3477" y="185"/>
                          </a:lnTo>
                          <a:lnTo>
                            <a:pt x="3477" y="186"/>
                          </a:lnTo>
                          <a:lnTo>
                            <a:pt x="3478" y="180"/>
                          </a:lnTo>
                          <a:lnTo>
                            <a:pt x="3478" y="199"/>
                          </a:lnTo>
                          <a:lnTo>
                            <a:pt x="3478" y="149"/>
                          </a:lnTo>
                          <a:lnTo>
                            <a:pt x="3478" y="197"/>
                          </a:lnTo>
                          <a:lnTo>
                            <a:pt x="3479" y="319"/>
                          </a:lnTo>
                          <a:lnTo>
                            <a:pt x="3479" y="175"/>
                          </a:lnTo>
                          <a:lnTo>
                            <a:pt x="3479" y="212"/>
                          </a:lnTo>
                          <a:lnTo>
                            <a:pt x="3479" y="221"/>
                          </a:lnTo>
                          <a:lnTo>
                            <a:pt x="3480" y="248"/>
                          </a:lnTo>
                          <a:lnTo>
                            <a:pt x="3480" y="219"/>
                          </a:lnTo>
                          <a:lnTo>
                            <a:pt x="3480" y="186"/>
                          </a:lnTo>
                          <a:lnTo>
                            <a:pt x="3480" y="211"/>
                          </a:lnTo>
                          <a:lnTo>
                            <a:pt x="3481" y="204"/>
                          </a:lnTo>
                          <a:lnTo>
                            <a:pt x="3481" y="188"/>
                          </a:lnTo>
                          <a:lnTo>
                            <a:pt x="3482" y="252"/>
                          </a:lnTo>
                          <a:lnTo>
                            <a:pt x="3482" y="130"/>
                          </a:lnTo>
                          <a:lnTo>
                            <a:pt x="3482" y="242"/>
                          </a:lnTo>
                          <a:lnTo>
                            <a:pt x="3483" y="227"/>
                          </a:lnTo>
                          <a:lnTo>
                            <a:pt x="3483" y="217"/>
                          </a:lnTo>
                          <a:lnTo>
                            <a:pt x="3483" y="254"/>
                          </a:lnTo>
                          <a:lnTo>
                            <a:pt x="3483" y="220"/>
                          </a:lnTo>
                          <a:lnTo>
                            <a:pt x="3484" y="217"/>
                          </a:lnTo>
                          <a:lnTo>
                            <a:pt x="3484" y="151"/>
                          </a:lnTo>
                          <a:lnTo>
                            <a:pt x="3484" y="208"/>
                          </a:lnTo>
                          <a:lnTo>
                            <a:pt x="3484" y="241"/>
                          </a:lnTo>
                          <a:lnTo>
                            <a:pt x="3485" y="140"/>
                          </a:lnTo>
                          <a:lnTo>
                            <a:pt x="3485" y="359"/>
                          </a:lnTo>
                          <a:lnTo>
                            <a:pt x="3486" y="261"/>
                          </a:lnTo>
                          <a:lnTo>
                            <a:pt x="3486" y="203"/>
                          </a:lnTo>
                          <a:lnTo>
                            <a:pt x="3486" y="182"/>
                          </a:lnTo>
                          <a:lnTo>
                            <a:pt x="3486" y="323"/>
                          </a:lnTo>
                          <a:lnTo>
                            <a:pt x="3487" y="203"/>
                          </a:lnTo>
                          <a:lnTo>
                            <a:pt x="3487" y="225"/>
                          </a:lnTo>
                          <a:lnTo>
                            <a:pt x="3487" y="398"/>
                          </a:lnTo>
                          <a:lnTo>
                            <a:pt x="3488" y="237"/>
                          </a:lnTo>
                          <a:lnTo>
                            <a:pt x="3488" y="198"/>
                          </a:lnTo>
                          <a:lnTo>
                            <a:pt x="3488" y="180"/>
                          </a:lnTo>
                          <a:lnTo>
                            <a:pt x="3488" y="256"/>
                          </a:lnTo>
                          <a:lnTo>
                            <a:pt x="3489" y="284"/>
                          </a:lnTo>
                          <a:lnTo>
                            <a:pt x="3489" y="332"/>
                          </a:lnTo>
                          <a:lnTo>
                            <a:pt x="3489" y="212"/>
                          </a:lnTo>
                          <a:lnTo>
                            <a:pt x="3490" y="203"/>
                          </a:lnTo>
                          <a:lnTo>
                            <a:pt x="3490" y="270"/>
                          </a:lnTo>
                          <a:lnTo>
                            <a:pt x="3490" y="216"/>
                          </a:lnTo>
                          <a:lnTo>
                            <a:pt x="3490" y="262"/>
                          </a:lnTo>
                          <a:lnTo>
                            <a:pt x="3491" y="404"/>
                          </a:lnTo>
                          <a:lnTo>
                            <a:pt x="3491" y="194"/>
                          </a:lnTo>
                          <a:lnTo>
                            <a:pt x="3491" y="293"/>
                          </a:lnTo>
                          <a:lnTo>
                            <a:pt x="3491" y="295"/>
                          </a:lnTo>
                          <a:lnTo>
                            <a:pt x="3492" y="277"/>
                          </a:lnTo>
                          <a:lnTo>
                            <a:pt x="3492" y="245"/>
                          </a:lnTo>
                          <a:lnTo>
                            <a:pt x="3492" y="193"/>
                          </a:lnTo>
                          <a:lnTo>
                            <a:pt x="3493" y="330"/>
                          </a:lnTo>
                          <a:lnTo>
                            <a:pt x="3493" y="369"/>
                          </a:lnTo>
                          <a:lnTo>
                            <a:pt x="3494" y="157"/>
                          </a:lnTo>
                          <a:lnTo>
                            <a:pt x="3494" y="164"/>
                          </a:lnTo>
                          <a:lnTo>
                            <a:pt x="3494" y="162"/>
                          </a:lnTo>
                          <a:lnTo>
                            <a:pt x="3494" y="282"/>
                          </a:lnTo>
                          <a:lnTo>
                            <a:pt x="3495" y="333"/>
                          </a:lnTo>
                          <a:lnTo>
                            <a:pt x="3495" y="173"/>
                          </a:lnTo>
                          <a:lnTo>
                            <a:pt x="3495" y="243"/>
                          </a:lnTo>
                          <a:lnTo>
                            <a:pt x="3496" y="259"/>
                          </a:lnTo>
                          <a:lnTo>
                            <a:pt x="3496" y="154"/>
                          </a:lnTo>
                          <a:lnTo>
                            <a:pt x="3496" y="265"/>
                          </a:lnTo>
                          <a:lnTo>
                            <a:pt x="3497" y="250"/>
                          </a:lnTo>
                          <a:lnTo>
                            <a:pt x="3497" y="298"/>
                          </a:lnTo>
                          <a:lnTo>
                            <a:pt x="3497" y="261"/>
                          </a:lnTo>
                          <a:lnTo>
                            <a:pt x="3497" y="417"/>
                          </a:lnTo>
                          <a:lnTo>
                            <a:pt x="3498" y="434"/>
                          </a:lnTo>
                          <a:lnTo>
                            <a:pt x="3498" y="290"/>
                          </a:lnTo>
                          <a:lnTo>
                            <a:pt x="3498" y="203"/>
                          </a:lnTo>
                          <a:lnTo>
                            <a:pt x="3498" y="277"/>
                          </a:lnTo>
                          <a:lnTo>
                            <a:pt x="3498" y="259"/>
                          </a:lnTo>
                          <a:lnTo>
                            <a:pt x="3499" y="314"/>
                          </a:lnTo>
                          <a:lnTo>
                            <a:pt x="3500" y="171"/>
                          </a:lnTo>
                          <a:lnTo>
                            <a:pt x="3500" y="134"/>
                          </a:lnTo>
                          <a:lnTo>
                            <a:pt x="3500" y="399"/>
                          </a:lnTo>
                          <a:lnTo>
                            <a:pt x="3500" y="350"/>
                          </a:lnTo>
                          <a:lnTo>
                            <a:pt x="3501" y="268"/>
                          </a:lnTo>
                          <a:lnTo>
                            <a:pt x="3501" y="336"/>
                          </a:lnTo>
                          <a:lnTo>
                            <a:pt x="3501" y="308"/>
                          </a:lnTo>
                          <a:lnTo>
                            <a:pt x="3501" y="294"/>
                          </a:lnTo>
                          <a:lnTo>
                            <a:pt x="3502" y="296"/>
                          </a:lnTo>
                          <a:lnTo>
                            <a:pt x="3502" y="192"/>
                          </a:lnTo>
                          <a:lnTo>
                            <a:pt x="3502" y="205"/>
                          </a:lnTo>
                          <a:lnTo>
                            <a:pt x="3502" y="292"/>
                          </a:lnTo>
                          <a:lnTo>
                            <a:pt x="3502" y="242"/>
                          </a:lnTo>
                          <a:lnTo>
                            <a:pt x="3503" y="391"/>
                          </a:lnTo>
                          <a:lnTo>
                            <a:pt x="3503" y="293"/>
                          </a:lnTo>
                          <a:lnTo>
                            <a:pt x="3503" y="253"/>
                          </a:lnTo>
                          <a:lnTo>
                            <a:pt x="3504" y="357"/>
                          </a:lnTo>
                          <a:lnTo>
                            <a:pt x="3504" y="327"/>
                          </a:lnTo>
                          <a:lnTo>
                            <a:pt x="3504" y="295"/>
                          </a:lnTo>
                          <a:lnTo>
                            <a:pt x="3505" y="149"/>
                          </a:lnTo>
                          <a:lnTo>
                            <a:pt x="3505" y="378"/>
                          </a:lnTo>
                          <a:lnTo>
                            <a:pt x="3505" y="416"/>
                          </a:lnTo>
                          <a:lnTo>
                            <a:pt x="3505" y="316"/>
                          </a:lnTo>
                          <a:lnTo>
                            <a:pt x="3506" y="245"/>
                          </a:lnTo>
                          <a:lnTo>
                            <a:pt x="3506" y="223"/>
                          </a:lnTo>
                          <a:lnTo>
                            <a:pt x="3506" y="432"/>
                          </a:lnTo>
                          <a:lnTo>
                            <a:pt x="3507" y="335"/>
                          </a:lnTo>
                          <a:lnTo>
                            <a:pt x="3507" y="412"/>
                          </a:lnTo>
                          <a:lnTo>
                            <a:pt x="3507" y="368"/>
                          </a:lnTo>
                          <a:lnTo>
                            <a:pt x="3507" y="322"/>
                          </a:lnTo>
                          <a:lnTo>
                            <a:pt x="3508" y="255"/>
                          </a:lnTo>
                          <a:lnTo>
                            <a:pt x="3508" y="266"/>
                          </a:lnTo>
                          <a:lnTo>
                            <a:pt x="3508" y="318"/>
                          </a:lnTo>
                          <a:lnTo>
                            <a:pt x="3508" y="412"/>
                          </a:lnTo>
                          <a:lnTo>
                            <a:pt x="3509" y="277"/>
                          </a:lnTo>
                          <a:lnTo>
                            <a:pt x="3509" y="243"/>
                          </a:lnTo>
                          <a:lnTo>
                            <a:pt x="3509" y="225"/>
                          </a:lnTo>
                          <a:lnTo>
                            <a:pt x="3510" y="280"/>
                          </a:lnTo>
                          <a:lnTo>
                            <a:pt x="3510" y="439"/>
                          </a:lnTo>
                          <a:lnTo>
                            <a:pt x="3510" y="293"/>
                          </a:lnTo>
                          <a:lnTo>
                            <a:pt x="3510" y="364"/>
                          </a:lnTo>
                          <a:lnTo>
                            <a:pt x="3511" y="306"/>
                          </a:lnTo>
                          <a:lnTo>
                            <a:pt x="3511" y="325"/>
                          </a:lnTo>
                          <a:lnTo>
                            <a:pt x="3511" y="252"/>
                          </a:lnTo>
                          <a:lnTo>
                            <a:pt x="3512" y="277"/>
                          </a:lnTo>
                          <a:lnTo>
                            <a:pt x="3512" y="292"/>
                          </a:lnTo>
                          <a:lnTo>
                            <a:pt x="3512" y="271"/>
                          </a:lnTo>
                          <a:lnTo>
                            <a:pt x="3512" y="202"/>
                          </a:lnTo>
                          <a:lnTo>
                            <a:pt x="3513" y="256"/>
                          </a:lnTo>
                          <a:lnTo>
                            <a:pt x="3513" y="186"/>
                          </a:lnTo>
                          <a:lnTo>
                            <a:pt x="3514" y="176"/>
                          </a:lnTo>
                          <a:lnTo>
                            <a:pt x="3514" y="452"/>
                          </a:lnTo>
                          <a:lnTo>
                            <a:pt x="3514" y="296"/>
                          </a:lnTo>
                          <a:lnTo>
                            <a:pt x="3515" y="234"/>
                          </a:lnTo>
                          <a:lnTo>
                            <a:pt x="3515" y="205"/>
                          </a:lnTo>
                          <a:lnTo>
                            <a:pt x="3516" y="298"/>
                          </a:lnTo>
                          <a:lnTo>
                            <a:pt x="3516" y="225"/>
                          </a:lnTo>
                          <a:lnTo>
                            <a:pt x="3516" y="261"/>
                          </a:lnTo>
                          <a:lnTo>
                            <a:pt x="3517" y="356"/>
                          </a:lnTo>
                          <a:lnTo>
                            <a:pt x="3517" y="184"/>
                          </a:lnTo>
                          <a:lnTo>
                            <a:pt x="3518" y="150"/>
                          </a:lnTo>
                          <a:lnTo>
                            <a:pt x="3518" y="408"/>
                          </a:lnTo>
                          <a:lnTo>
                            <a:pt x="3518" y="235"/>
                          </a:lnTo>
                          <a:lnTo>
                            <a:pt x="3519" y="258"/>
                          </a:lnTo>
                          <a:lnTo>
                            <a:pt x="3519" y="227"/>
                          </a:lnTo>
                          <a:lnTo>
                            <a:pt x="3519" y="174"/>
                          </a:lnTo>
                          <a:lnTo>
                            <a:pt x="3520" y="216"/>
                          </a:lnTo>
                          <a:lnTo>
                            <a:pt x="3520" y="391"/>
                          </a:lnTo>
                          <a:lnTo>
                            <a:pt x="3521" y="130"/>
                          </a:lnTo>
                          <a:lnTo>
                            <a:pt x="3521" y="432"/>
                          </a:lnTo>
                          <a:lnTo>
                            <a:pt x="3522" y="238"/>
                          </a:lnTo>
                          <a:lnTo>
                            <a:pt x="3522" y="306"/>
                          </a:lnTo>
                          <a:lnTo>
                            <a:pt x="3522" y="288"/>
                          </a:lnTo>
                          <a:lnTo>
                            <a:pt x="3523" y="271"/>
                          </a:lnTo>
                          <a:lnTo>
                            <a:pt x="3523" y="261"/>
                          </a:lnTo>
                          <a:lnTo>
                            <a:pt x="3523" y="335"/>
                          </a:lnTo>
                          <a:lnTo>
                            <a:pt x="3523" y="278"/>
                          </a:lnTo>
                          <a:lnTo>
                            <a:pt x="3523" y="391"/>
                          </a:lnTo>
                          <a:lnTo>
                            <a:pt x="3524" y="494"/>
                          </a:lnTo>
                          <a:lnTo>
                            <a:pt x="3524" y="386"/>
                          </a:lnTo>
                          <a:lnTo>
                            <a:pt x="3524" y="75"/>
                          </a:lnTo>
                          <a:lnTo>
                            <a:pt x="3525" y="256"/>
                          </a:lnTo>
                          <a:lnTo>
                            <a:pt x="3525" y="195"/>
                          </a:lnTo>
                          <a:lnTo>
                            <a:pt x="3525" y="279"/>
                          </a:lnTo>
                          <a:lnTo>
                            <a:pt x="3526" y="255"/>
                          </a:lnTo>
                          <a:lnTo>
                            <a:pt x="3526" y="337"/>
                          </a:lnTo>
                          <a:lnTo>
                            <a:pt x="3526" y="425"/>
                          </a:lnTo>
                          <a:lnTo>
                            <a:pt x="3527" y="267"/>
                          </a:lnTo>
                          <a:lnTo>
                            <a:pt x="3527" y="266"/>
                          </a:lnTo>
                          <a:lnTo>
                            <a:pt x="3527" y="181"/>
                          </a:lnTo>
                          <a:lnTo>
                            <a:pt x="3528" y="271"/>
                          </a:lnTo>
                          <a:lnTo>
                            <a:pt x="3528" y="344"/>
                          </a:lnTo>
                          <a:lnTo>
                            <a:pt x="3528" y="325"/>
                          </a:lnTo>
                          <a:lnTo>
                            <a:pt x="3528" y="436"/>
                          </a:lnTo>
                          <a:lnTo>
                            <a:pt x="3529" y="234"/>
                          </a:lnTo>
                          <a:lnTo>
                            <a:pt x="3529" y="308"/>
                          </a:lnTo>
                          <a:lnTo>
                            <a:pt x="3529" y="187"/>
                          </a:lnTo>
                          <a:lnTo>
                            <a:pt x="3529" y="169"/>
                          </a:lnTo>
                          <a:lnTo>
                            <a:pt x="3530" y="422"/>
                          </a:lnTo>
                          <a:lnTo>
                            <a:pt x="3530" y="366"/>
                          </a:lnTo>
                          <a:lnTo>
                            <a:pt x="3531" y="195"/>
                          </a:lnTo>
                          <a:lnTo>
                            <a:pt x="3531" y="234"/>
                          </a:lnTo>
                          <a:lnTo>
                            <a:pt x="3531" y="223"/>
                          </a:lnTo>
                          <a:lnTo>
                            <a:pt x="3532" y="235"/>
                          </a:lnTo>
                          <a:lnTo>
                            <a:pt x="3532" y="272"/>
                          </a:lnTo>
                          <a:lnTo>
                            <a:pt x="3532" y="462"/>
                          </a:lnTo>
                          <a:lnTo>
                            <a:pt x="3533" y="229"/>
                          </a:lnTo>
                          <a:lnTo>
                            <a:pt x="3533" y="267"/>
                          </a:lnTo>
                          <a:lnTo>
                            <a:pt x="3533" y="217"/>
                          </a:lnTo>
                          <a:lnTo>
                            <a:pt x="3533" y="269"/>
                          </a:lnTo>
                          <a:lnTo>
                            <a:pt x="3534" y="224"/>
                          </a:lnTo>
                          <a:lnTo>
                            <a:pt x="3534" y="398"/>
                          </a:lnTo>
                          <a:lnTo>
                            <a:pt x="3535" y="231"/>
                          </a:lnTo>
                          <a:lnTo>
                            <a:pt x="3535" y="175"/>
                          </a:lnTo>
                          <a:lnTo>
                            <a:pt x="3535" y="212"/>
                          </a:lnTo>
                          <a:lnTo>
                            <a:pt x="3535" y="223"/>
                          </a:lnTo>
                          <a:lnTo>
                            <a:pt x="3536" y="400"/>
                          </a:lnTo>
                          <a:lnTo>
                            <a:pt x="3536" y="446"/>
                          </a:lnTo>
                          <a:lnTo>
                            <a:pt x="3537" y="136"/>
                          </a:lnTo>
                          <a:lnTo>
                            <a:pt x="3537" y="146"/>
                          </a:lnTo>
                          <a:lnTo>
                            <a:pt x="3537" y="166"/>
                          </a:lnTo>
                          <a:lnTo>
                            <a:pt x="3538" y="388"/>
                          </a:lnTo>
                          <a:lnTo>
                            <a:pt x="3538" y="215"/>
                          </a:lnTo>
                          <a:lnTo>
                            <a:pt x="3539" y="291"/>
                          </a:lnTo>
                          <a:lnTo>
                            <a:pt x="3539" y="377"/>
                          </a:lnTo>
                          <a:lnTo>
                            <a:pt x="3539" y="244"/>
                          </a:lnTo>
                          <a:lnTo>
                            <a:pt x="3539" y="256"/>
                          </a:lnTo>
                          <a:lnTo>
                            <a:pt x="3540" y="210"/>
                          </a:lnTo>
                          <a:lnTo>
                            <a:pt x="3540" y="287"/>
                          </a:lnTo>
                          <a:lnTo>
                            <a:pt x="3540" y="203"/>
                          </a:lnTo>
                          <a:lnTo>
                            <a:pt x="3541" y="175"/>
                          </a:lnTo>
                          <a:lnTo>
                            <a:pt x="3541" y="181"/>
                          </a:lnTo>
                          <a:lnTo>
                            <a:pt x="3541" y="301"/>
                          </a:lnTo>
                          <a:lnTo>
                            <a:pt x="3542" y="329"/>
                          </a:lnTo>
                          <a:lnTo>
                            <a:pt x="3542" y="174"/>
                          </a:lnTo>
                          <a:lnTo>
                            <a:pt x="3542" y="199"/>
                          </a:lnTo>
                          <a:lnTo>
                            <a:pt x="3543" y="291"/>
                          </a:lnTo>
                          <a:lnTo>
                            <a:pt x="3543" y="226"/>
                          </a:lnTo>
                          <a:lnTo>
                            <a:pt x="3543" y="286"/>
                          </a:lnTo>
                          <a:lnTo>
                            <a:pt x="3543" y="198"/>
                          </a:lnTo>
                          <a:lnTo>
                            <a:pt x="3544" y="162"/>
                          </a:lnTo>
                          <a:lnTo>
                            <a:pt x="3544" y="270"/>
                          </a:lnTo>
                          <a:lnTo>
                            <a:pt x="3545" y="261"/>
                          </a:lnTo>
                          <a:lnTo>
                            <a:pt x="3545" y="278"/>
                          </a:lnTo>
                          <a:lnTo>
                            <a:pt x="3545" y="243"/>
                          </a:lnTo>
                          <a:lnTo>
                            <a:pt x="3546" y="184"/>
                          </a:lnTo>
                          <a:lnTo>
                            <a:pt x="3546" y="211"/>
                          </a:lnTo>
                          <a:lnTo>
                            <a:pt x="3546" y="194"/>
                          </a:lnTo>
                          <a:lnTo>
                            <a:pt x="3547" y="250"/>
                          </a:lnTo>
                          <a:lnTo>
                            <a:pt x="3547" y="268"/>
                          </a:lnTo>
                          <a:lnTo>
                            <a:pt x="3547" y="241"/>
                          </a:lnTo>
                          <a:lnTo>
                            <a:pt x="3548" y="220"/>
                          </a:lnTo>
                          <a:lnTo>
                            <a:pt x="3548" y="209"/>
                          </a:lnTo>
                          <a:lnTo>
                            <a:pt x="3549" y="240"/>
                          </a:lnTo>
                          <a:lnTo>
                            <a:pt x="3549" y="192"/>
                          </a:lnTo>
                          <a:lnTo>
                            <a:pt x="3549" y="184"/>
                          </a:lnTo>
                          <a:lnTo>
                            <a:pt x="3550" y="135"/>
                          </a:lnTo>
                          <a:lnTo>
                            <a:pt x="3550" y="317"/>
                          </a:lnTo>
                          <a:lnTo>
                            <a:pt x="3550" y="198"/>
                          </a:lnTo>
                          <a:lnTo>
                            <a:pt x="3551" y="198"/>
                          </a:lnTo>
                          <a:lnTo>
                            <a:pt x="3551" y="213"/>
                          </a:lnTo>
                          <a:lnTo>
                            <a:pt x="3551" y="170"/>
                          </a:lnTo>
                          <a:lnTo>
                            <a:pt x="3551" y="242"/>
                          </a:lnTo>
                          <a:lnTo>
                            <a:pt x="3552" y="144"/>
                          </a:lnTo>
                          <a:lnTo>
                            <a:pt x="3552" y="308"/>
                          </a:lnTo>
                          <a:lnTo>
                            <a:pt x="3552" y="290"/>
                          </a:lnTo>
                          <a:lnTo>
                            <a:pt x="3553" y="215"/>
                          </a:lnTo>
                          <a:lnTo>
                            <a:pt x="3553" y="230"/>
                          </a:lnTo>
                          <a:lnTo>
                            <a:pt x="3553" y="209"/>
                          </a:lnTo>
                          <a:lnTo>
                            <a:pt x="3554" y="271"/>
                          </a:lnTo>
                          <a:lnTo>
                            <a:pt x="3554" y="259"/>
                          </a:lnTo>
                          <a:lnTo>
                            <a:pt x="3555" y="350"/>
                          </a:lnTo>
                          <a:lnTo>
                            <a:pt x="3555" y="213"/>
                          </a:lnTo>
                          <a:lnTo>
                            <a:pt x="3555" y="231"/>
                          </a:lnTo>
                          <a:lnTo>
                            <a:pt x="3555" y="169"/>
                          </a:lnTo>
                          <a:lnTo>
                            <a:pt x="3556" y="202"/>
                          </a:lnTo>
                          <a:lnTo>
                            <a:pt x="3556" y="322"/>
                          </a:lnTo>
                          <a:lnTo>
                            <a:pt x="3556" y="227"/>
                          </a:lnTo>
                          <a:lnTo>
                            <a:pt x="3557" y="344"/>
                          </a:lnTo>
                          <a:lnTo>
                            <a:pt x="3557" y="447"/>
                          </a:lnTo>
                          <a:lnTo>
                            <a:pt x="3557" y="248"/>
                          </a:lnTo>
                          <a:lnTo>
                            <a:pt x="3557" y="136"/>
                          </a:lnTo>
                          <a:lnTo>
                            <a:pt x="3558" y="215"/>
                          </a:lnTo>
                          <a:lnTo>
                            <a:pt x="3558" y="140"/>
                          </a:lnTo>
                          <a:lnTo>
                            <a:pt x="3558" y="394"/>
                          </a:lnTo>
                          <a:lnTo>
                            <a:pt x="3559" y="238"/>
                          </a:lnTo>
                          <a:lnTo>
                            <a:pt x="3559" y="285"/>
                          </a:lnTo>
                          <a:lnTo>
                            <a:pt x="3559" y="248"/>
                          </a:lnTo>
                          <a:lnTo>
                            <a:pt x="3560" y="270"/>
                          </a:lnTo>
                          <a:lnTo>
                            <a:pt x="3560" y="309"/>
                          </a:lnTo>
                          <a:lnTo>
                            <a:pt x="3560" y="347"/>
                          </a:lnTo>
                          <a:lnTo>
                            <a:pt x="3561" y="225"/>
                          </a:lnTo>
                          <a:lnTo>
                            <a:pt x="3561" y="236"/>
                          </a:lnTo>
                          <a:lnTo>
                            <a:pt x="3561" y="350"/>
                          </a:lnTo>
                          <a:lnTo>
                            <a:pt x="3562" y="291"/>
                          </a:lnTo>
                          <a:lnTo>
                            <a:pt x="3562" y="217"/>
                          </a:lnTo>
                          <a:lnTo>
                            <a:pt x="3563" y="302"/>
                          </a:lnTo>
                          <a:lnTo>
                            <a:pt x="3563" y="239"/>
                          </a:lnTo>
                          <a:lnTo>
                            <a:pt x="3563" y="167"/>
                          </a:lnTo>
                          <a:lnTo>
                            <a:pt x="3564" y="238"/>
                          </a:lnTo>
                          <a:lnTo>
                            <a:pt x="3564" y="299"/>
                          </a:lnTo>
                          <a:lnTo>
                            <a:pt x="3564" y="409"/>
                          </a:lnTo>
                          <a:lnTo>
                            <a:pt x="3565" y="391"/>
                          </a:lnTo>
                          <a:lnTo>
                            <a:pt x="3565" y="389"/>
                          </a:lnTo>
                          <a:lnTo>
                            <a:pt x="3565" y="163"/>
                          </a:lnTo>
                          <a:lnTo>
                            <a:pt x="3566" y="224"/>
                          </a:lnTo>
                          <a:lnTo>
                            <a:pt x="3566" y="250"/>
                          </a:lnTo>
                          <a:lnTo>
                            <a:pt x="3566" y="349"/>
                          </a:lnTo>
                          <a:lnTo>
                            <a:pt x="3567" y="297"/>
                          </a:lnTo>
                          <a:lnTo>
                            <a:pt x="3567" y="342"/>
                          </a:lnTo>
                          <a:lnTo>
                            <a:pt x="3567" y="239"/>
                          </a:lnTo>
                          <a:lnTo>
                            <a:pt x="3568" y="322"/>
                          </a:lnTo>
                          <a:lnTo>
                            <a:pt x="3568" y="280"/>
                          </a:lnTo>
                          <a:lnTo>
                            <a:pt x="3568" y="281"/>
                          </a:lnTo>
                          <a:lnTo>
                            <a:pt x="3568" y="301"/>
                          </a:lnTo>
                          <a:lnTo>
                            <a:pt x="3569" y="261"/>
                          </a:lnTo>
                          <a:lnTo>
                            <a:pt x="3569" y="332"/>
                          </a:lnTo>
                          <a:lnTo>
                            <a:pt x="3569" y="253"/>
                          </a:lnTo>
                          <a:lnTo>
                            <a:pt x="3570" y="329"/>
                          </a:lnTo>
                          <a:lnTo>
                            <a:pt x="3570" y="294"/>
                          </a:lnTo>
                          <a:lnTo>
                            <a:pt x="3570" y="244"/>
                          </a:lnTo>
                          <a:lnTo>
                            <a:pt x="3571" y="301"/>
                          </a:lnTo>
                          <a:lnTo>
                            <a:pt x="3571" y="261"/>
                          </a:lnTo>
                          <a:lnTo>
                            <a:pt x="3571" y="276"/>
                          </a:lnTo>
                          <a:lnTo>
                            <a:pt x="3572" y="254"/>
                          </a:lnTo>
                          <a:lnTo>
                            <a:pt x="3572" y="382"/>
                          </a:lnTo>
                          <a:lnTo>
                            <a:pt x="3573" y="235"/>
                          </a:lnTo>
                          <a:lnTo>
                            <a:pt x="3573" y="344"/>
                          </a:lnTo>
                          <a:lnTo>
                            <a:pt x="3573" y="227"/>
                          </a:lnTo>
                          <a:lnTo>
                            <a:pt x="3574" y="239"/>
                          </a:lnTo>
                          <a:lnTo>
                            <a:pt x="3574" y="257"/>
                          </a:lnTo>
                          <a:lnTo>
                            <a:pt x="3574" y="222"/>
                          </a:lnTo>
                          <a:lnTo>
                            <a:pt x="3574" y="394"/>
                          </a:lnTo>
                          <a:lnTo>
                            <a:pt x="3575" y="442"/>
                          </a:lnTo>
                          <a:lnTo>
                            <a:pt x="3575" y="247"/>
                          </a:lnTo>
                          <a:lnTo>
                            <a:pt x="3575" y="330"/>
                          </a:lnTo>
                          <a:lnTo>
                            <a:pt x="3576" y="267"/>
                          </a:lnTo>
                          <a:lnTo>
                            <a:pt x="3576" y="208"/>
                          </a:lnTo>
                          <a:lnTo>
                            <a:pt x="3577" y="349"/>
                          </a:lnTo>
                          <a:lnTo>
                            <a:pt x="3577" y="371"/>
                          </a:lnTo>
                          <a:lnTo>
                            <a:pt x="3577" y="272"/>
                          </a:lnTo>
                          <a:lnTo>
                            <a:pt x="3578" y="316"/>
                          </a:lnTo>
                          <a:lnTo>
                            <a:pt x="3578" y="296"/>
                          </a:lnTo>
                          <a:lnTo>
                            <a:pt x="3578" y="359"/>
                          </a:lnTo>
                          <a:lnTo>
                            <a:pt x="3578" y="281"/>
                          </a:lnTo>
                          <a:lnTo>
                            <a:pt x="3579" y="261"/>
                          </a:lnTo>
                          <a:lnTo>
                            <a:pt x="3579" y="178"/>
                          </a:lnTo>
                          <a:lnTo>
                            <a:pt x="3579" y="326"/>
                          </a:lnTo>
                          <a:lnTo>
                            <a:pt x="3580" y="282"/>
                          </a:lnTo>
                          <a:lnTo>
                            <a:pt x="3580" y="246"/>
                          </a:lnTo>
                          <a:lnTo>
                            <a:pt x="3580" y="247"/>
                          </a:lnTo>
                          <a:lnTo>
                            <a:pt x="3580" y="308"/>
                          </a:lnTo>
                          <a:lnTo>
                            <a:pt x="3581" y="248"/>
                          </a:lnTo>
                          <a:lnTo>
                            <a:pt x="3581" y="278"/>
                          </a:lnTo>
                          <a:lnTo>
                            <a:pt x="3582" y="344"/>
                          </a:lnTo>
                          <a:lnTo>
                            <a:pt x="3582" y="215"/>
                          </a:lnTo>
                          <a:lnTo>
                            <a:pt x="3582" y="236"/>
                          </a:lnTo>
                          <a:lnTo>
                            <a:pt x="3582" y="362"/>
                          </a:lnTo>
                          <a:lnTo>
                            <a:pt x="3583" y="329"/>
                          </a:lnTo>
                          <a:lnTo>
                            <a:pt x="3583" y="341"/>
                          </a:lnTo>
                          <a:lnTo>
                            <a:pt x="3583" y="290"/>
                          </a:lnTo>
                          <a:lnTo>
                            <a:pt x="3584" y="278"/>
                          </a:lnTo>
                          <a:lnTo>
                            <a:pt x="3584" y="245"/>
                          </a:lnTo>
                          <a:lnTo>
                            <a:pt x="3584" y="294"/>
                          </a:lnTo>
                          <a:lnTo>
                            <a:pt x="3585" y="310"/>
                          </a:lnTo>
                          <a:lnTo>
                            <a:pt x="3585" y="325"/>
                          </a:lnTo>
                          <a:lnTo>
                            <a:pt x="3585" y="278"/>
                          </a:lnTo>
                          <a:lnTo>
                            <a:pt x="3586" y="295"/>
                          </a:lnTo>
                          <a:lnTo>
                            <a:pt x="3586" y="264"/>
                          </a:lnTo>
                          <a:lnTo>
                            <a:pt x="3586" y="302"/>
                          </a:lnTo>
                          <a:lnTo>
                            <a:pt x="3587" y="310"/>
                          </a:lnTo>
                          <a:lnTo>
                            <a:pt x="3587" y="220"/>
                          </a:lnTo>
                          <a:lnTo>
                            <a:pt x="3587" y="252"/>
                          </a:lnTo>
                          <a:lnTo>
                            <a:pt x="3588" y="349"/>
                          </a:lnTo>
                          <a:lnTo>
                            <a:pt x="3588" y="306"/>
                          </a:lnTo>
                          <a:lnTo>
                            <a:pt x="3588" y="257"/>
                          </a:lnTo>
                          <a:lnTo>
                            <a:pt x="3589" y="296"/>
                          </a:lnTo>
                          <a:lnTo>
                            <a:pt x="3589" y="224"/>
                          </a:lnTo>
                          <a:lnTo>
                            <a:pt x="3589" y="361"/>
                          </a:lnTo>
                          <a:lnTo>
                            <a:pt x="3590" y="259"/>
                          </a:lnTo>
                          <a:lnTo>
                            <a:pt x="3590" y="266"/>
                          </a:lnTo>
                          <a:lnTo>
                            <a:pt x="3590" y="243"/>
                          </a:lnTo>
                          <a:lnTo>
                            <a:pt x="3591" y="258"/>
                          </a:lnTo>
                          <a:lnTo>
                            <a:pt x="3591" y="229"/>
                          </a:lnTo>
                          <a:lnTo>
                            <a:pt x="3591" y="296"/>
                          </a:lnTo>
                          <a:lnTo>
                            <a:pt x="3591" y="263"/>
                          </a:lnTo>
                          <a:lnTo>
                            <a:pt x="3592" y="330"/>
                          </a:lnTo>
                          <a:lnTo>
                            <a:pt x="3592" y="263"/>
                          </a:lnTo>
                          <a:lnTo>
                            <a:pt x="3592" y="225"/>
                          </a:lnTo>
                          <a:lnTo>
                            <a:pt x="3592" y="231"/>
                          </a:lnTo>
                          <a:lnTo>
                            <a:pt x="3593" y="221"/>
                          </a:lnTo>
                          <a:lnTo>
                            <a:pt x="3593" y="223"/>
                          </a:lnTo>
                          <a:lnTo>
                            <a:pt x="3594" y="264"/>
                          </a:lnTo>
                          <a:lnTo>
                            <a:pt x="3594" y="252"/>
                          </a:lnTo>
                          <a:lnTo>
                            <a:pt x="3594" y="274"/>
                          </a:lnTo>
                          <a:lnTo>
                            <a:pt x="3595" y="222"/>
                          </a:lnTo>
                          <a:lnTo>
                            <a:pt x="3595" y="229"/>
                          </a:lnTo>
                          <a:lnTo>
                            <a:pt x="3595" y="212"/>
                          </a:lnTo>
                          <a:lnTo>
                            <a:pt x="3595" y="214"/>
                          </a:lnTo>
                          <a:lnTo>
                            <a:pt x="3596" y="262"/>
                          </a:lnTo>
                          <a:lnTo>
                            <a:pt x="3596" y="241"/>
                          </a:lnTo>
                          <a:lnTo>
                            <a:pt x="3596" y="380"/>
                          </a:lnTo>
                          <a:lnTo>
                            <a:pt x="3596" y="254"/>
                          </a:lnTo>
                          <a:lnTo>
                            <a:pt x="3597" y="262"/>
                          </a:lnTo>
                          <a:lnTo>
                            <a:pt x="3597" y="245"/>
                          </a:lnTo>
                          <a:lnTo>
                            <a:pt x="3598" y="150"/>
                          </a:lnTo>
                          <a:lnTo>
                            <a:pt x="3598" y="320"/>
                          </a:lnTo>
                          <a:lnTo>
                            <a:pt x="3598" y="256"/>
                          </a:lnTo>
                          <a:lnTo>
                            <a:pt x="3599" y="267"/>
                          </a:lnTo>
                          <a:lnTo>
                            <a:pt x="3599" y="295"/>
                          </a:lnTo>
                          <a:lnTo>
                            <a:pt x="3599" y="289"/>
                          </a:lnTo>
                          <a:lnTo>
                            <a:pt x="3600" y="302"/>
                          </a:lnTo>
                          <a:lnTo>
                            <a:pt x="3600" y="282"/>
                          </a:lnTo>
                          <a:lnTo>
                            <a:pt x="3600" y="235"/>
                          </a:lnTo>
                          <a:lnTo>
                            <a:pt x="3601" y="252"/>
                          </a:lnTo>
                          <a:lnTo>
                            <a:pt x="3601" y="289"/>
                          </a:lnTo>
                          <a:lnTo>
                            <a:pt x="3601" y="272"/>
                          </a:lnTo>
                          <a:lnTo>
                            <a:pt x="3601" y="297"/>
                          </a:lnTo>
                          <a:lnTo>
                            <a:pt x="3602" y="275"/>
                          </a:lnTo>
                          <a:lnTo>
                            <a:pt x="3602" y="292"/>
                          </a:lnTo>
                          <a:lnTo>
                            <a:pt x="3602" y="274"/>
                          </a:lnTo>
                          <a:lnTo>
                            <a:pt x="3602" y="256"/>
                          </a:lnTo>
                          <a:lnTo>
                            <a:pt x="3603" y="298"/>
                          </a:lnTo>
                          <a:lnTo>
                            <a:pt x="3603" y="276"/>
                          </a:lnTo>
                          <a:lnTo>
                            <a:pt x="3603" y="254"/>
                          </a:lnTo>
                          <a:lnTo>
                            <a:pt x="3604" y="271"/>
                          </a:lnTo>
                          <a:lnTo>
                            <a:pt x="3604" y="237"/>
                          </a:lnTo>
                          <a:lnTo>
                            <a:pt x="3604" y="209"/>
                          </a:lnTo>
                          <a:lnTo>
                            <a:pt x="3604" y="250"/>
                          </a:lnTo>
                          <a:lnTo>
                            <a:pt x="3605" y="223"/>
                          </a:lnTo>
                          <a:lnTo>
                            <a:pt x="3605" y="233"/>
                          </a:lnTo>
                          <a:lnTo>
                            <a:pt x="3605" y="222"/>
                          </a:lnTo>
                          <a:lnTo>
                            <a:pt x="3605" y="289"/>
                          </a:lnTo>
                          <a:lnTo>
                            <a:pt x="3606" y="251"/>
                          </a:lnTo>
                          <a:lnTo>
                            <a:pt x="3606" y="258"/>
                          </a:lnTo>
                          <a:lnTo>
                            <a:pt x="3606" y="265"/>
                          </a:lnTo>
                          <a:lnTo>
                            <a:pt x="3606" y="234"/>
                          </a:lnTo>
                          <a:lnTo>
                            <a:pt x="3607" y="233"/>
                          </a:lnTo>
                          <a:lnTo>
                            <a:pt x="3607" y="257"/>
                          </a:lnTo>
                          <a:lnTo>
                            <a:pt x="3607" y="225"/>
                          </a:lnTo>
                          <a:lnTo>
                            <a:pt x="3607" y="281"/>
                          </a:lnTo>
                          <a:lnTo>
                            <a:pt x="3608" y="241"/>
                          </a:lnTo>
                          <a:lnTo>
                            <a:pt x="3608" y="263"/>
                          </a:lnTo>
                          <a:lnTo>
                            <a:pt x="3608" y="259"/>
                          </a:lnTo>
                          <a:lnTo>
                            <a:pt x="3609" y="184"/>
                          </a:lnTo>
                          <a:lnTo>
                            <a:pt x="3609" y="215"/>
                          </a:lnTo>
                          <a:lnTo>
                            <a:pt x="3610" y="293"/>
                          </a:lnTo>
                          <a:lnTo>
                            <a:pt x="3610" y="271"/>
                          </a:lnTo>
                          <a:lnTo>
                            <a:pt x="3611" y="258"/>
                          </a:lnTo>
                          <a:lnTo>
                            <a:pt x="3611" y="281"/>
                          </a:lnTo>
                          <a:lnTo>
                            <a:pt x="3611" y="291"/>
                          </a:lnTo>
                          <a:lnTo>
                            <a:pt x="3612" y="241"/>
                          </a:lnTo>
                          <a:lnTo>
                            <a:pt x="3612" y="240"/>
                          </a:lnTo>
                          <a:lnTo>
                            <a:pt x="3612" y="306"/>
                          </a:lnTo>
                          <a:lnTo>
                            <a:pt x="3612" y="256"/>
                          </a:lnTo>
                          <a:lnTo>
                            <a:pt x="3613" y="315"/>
                          </a:lnTo>
                          <a:lnTo>
                            <a:pt x="3613" y="261"/>
                          </a:lnTo>
                          <a:lnTo>
                            <a:pt x="3613" y="279"/>
                          </a:lnTo>
                          <a:lnTo>
                            <a:pt x="3614" y="254"/>
                          </a:lnTo>
                          <a:lnTo>
                            <a:pt x="3614" y="309"/>
                          </a:lnTo>
                          <a:lnTo>
                            <a:pt x="3614" y="297"/>
                          </a:lnTo>
                          <a:lnTo>
                            <a:pt x="3615" y="240"/>
                          </a:lnTo>
                          <a:lnTo>
                            <a:pt x="3615" y="320"/>
                          </a:lnTo>
                          <a:lnTo>
                            <a:pt x="3615" y="321"/>
                          </a:lnTo>
                          <a:lnTo>
                            <a:pt x="3616" y="258"/>
                          </a:lnTo>
                          <a:lnTo>
                            <a:pt x="3616" y="239"/>
                          </a:lnTo>
                          <a:lnTo>
                            <a:pt x="3616" y="261"/>
                          </a:lnTo>
                          <a:lnTo>
                            <a:pt x="3617" y="273"/>
                          </a:lnTo>
                          <a:lnTo>
                            <a:pt x="3617" y="217"/>
                          </a:lnTo>
                          <a:lnTo>
                            <a:pt x="3617" y="307"/>
                          </a:lnTo>
                          <a:lnTo>
                            <a:pt x="3618" y="316"/>
                          </a:lnTo>
                          <a:lnTo>
                            <a:pt x="3618" y="286"/>
                          </a:lnTo>
                          <a:lnTo>
                            <a:pt x="3619" y="274"/>
                          </a:lnTo>
                          <a:lnTo>
                            <a:pt x="3619" y="245"/>
                          </a:lnTo>
                          <a:lnTo>
                            <a:pt x="3619" y="286"/>
                          </a:lnTo>
                          <a:lnTo>
                            <a:pt x="3620" y="284"/>
                          </a:lnTo>
                          <a:lnTo>
                            <a:pt x="3620" y="312"/>
                          </a:lnTo>
                          <a:lnTo>
                            <a:pt x="3620" y="291"/>
                          </a:lnTo>
                          <a:lnTo>
                            <a:pt x="3620" y="246"/>
                          </a:lnTo>
                          <a:lnTo>
                            <a:pt x="3621" y="267"/>
                          </a:lnTo>
                          <a:lnTo>
                            <a:pt x="3621" y="294"/>
                          </a:lnTo>
                          <a:lnTo>
                            <a:pt x="3622" y="246"/>
                          </a:lnTo>
                          <a:lnTo>
                            <a:pt x="3622" y="258"/>
                          </a:lnTo>
                          <a:lnTo>
                            <a:pt x="3623" y="265"/>
                          </a:lnTo>
                          <a:lnTo>
                            <a:pt x="3623" y="211"/>
                          </a:lnTo>
                          <a:lnTo>
                            <a:pt x="3623" y="315"/>
                          </a:lnTo>
                          <a:lnTo>
                            <a:pt x="3624" y="264"/>
                          </a:lnTo>
                          <a:lnTo>
                            <a:pt x="3624" y="291"/>
                          </a:lnTo>
                          <a:lnTo>
                            <a:pt x="3624" y="260"/>
                          </a:lnTo>
                          <a:lnTo>
                            <a:pt x="3624" y="263"/>
                          </a:lnTo>
                          <a:lnTo>
                            <a:pt x="3624" y="262"/>
                          </a:lnTo>
                          <a:lnTo>
                            <a:pt x="3625" y="284"/>
                          </a:lnTo>
                          <a:lnTo>
                            <a:pt x="3625" y="253"/>
                          </a:lnTo>
                          <a:lnTo>
                            <a:pt x="3626" y="228"/>
                          </a:lnTo>
                          <a:lnTo>
                            <a:pt x="3626" y="238"/>
                          </a:lnTo>
                          <a:lnTo>
                            <a:pt x="3627" y="292"/>
                          </a:lnTo>
                          <a:lnTo>
                            <a:pt x="3627" y="240"/>
                          </a:lnTo>
                          <a:lnTo>
                            <a:pt x="3627" y="225"/>
                          </a:lnTo>
                          <a:lnTo>
                            <a:pt x="3628" y="242"/>
                          </a:lnTo>
                          <a:lnTo>
                            <a:pt x="3628" y="243"/>
                          </a:lnTo>
                          <a:lnTo>
                            <a:pt x="3628" y="263"/>
                          </a:lnTo>
                          <a:lnTo>
                            <a:pt x="3629" y="239"/>
                          </a:lnTo>
                          <a:lnTo>
                            <a:pt x="3629" y="271"/>
                          </a:lnTo>
                          <a:lnTo>
                            <a:pt x="3629" y="259"/>
                          </a:lnTo>
                          <a:lnTo>
                            <a:pt x="3630" y="258"/>
                          </a:lnTo>
                          <a:lnTo>
                            <a:pt x="3630" y="290"/>
                          </a:lnTo>
                          <a:lnTo>
                            <a:pt x="3630" y="256"/>
                          </a:lnTo>
                          <a:lnTo>
                            <a:pt x="3630" y="285"/>
                          </a:lnTo>
                          <a:lnTo>
                            <a:pt x="3631" y="264"/>
                          </a:lnTo>
                          <a:lnTo>
                            <a:pt x="3631" y="290"/>
                          </a:lnTo>
                          <a:lnTo>
                            <a:pt x="3631" y="287"/>
                          </a:lnTo>
                          <a:lnTo>
                            <a:pt x="3632" y="236"/>
                          </a:lnTo>
                          <a:lnTo>
                            <a:pt x="3632" y="279"/>
                          </a:lnTo>
                          <a:lnTo>
                            <a:pt x="3632" y="300"/>
                          </a:lnTo>
                          <a:lnTo>
                            <a:pt x="3633" y="277"/>
                          </a:lnTo>
                          <a:lnTo>
                            <a:pt x="3633" y="259"/>
                          </a:lnTo>
                          <a:lnTo>
                            <a:pt x="3633" y="319"/>
                          </a:lnTo>
                          <a:lnTo>
                            <a:pt x="3634" y="296"/>
                          </a:lnTo>
                          <a:lnTo>
                            <a:pt x="3634" y="273"/>
                          </a:lnTo>
                          <a:lnTo>
                            <a:pt x="3634" y="267"/>
                          </a:lnTo>
                          <a:lnTo>
                            <a:pt x="3634" y="273"/>
                          </a:lnTo>
                          <a:lnTo>
                            <a:pt x="3635" y="245"/>
                          </a:lnTo>
                          <a:lnTo>
                            <a:pt x="3635" y="335"/>
                          </a:lnTo>
                          <a:lnTo>
                            <a:pt x="3635" y="285"/>
                          </a:lnTo>
                          <a:lnTo>
                            <a:pt x="3636" y="274"/>
                          </a:lnTo>
                          <a:lnTo>
                            <a:pt x="3636" y="263"/>
                          </a:lnTo>
                          <a:lnTo>
                            <a:pt x="3636" y="296"/>
                          </a:lnTo>
                          <a:lnTo>
                            <a:pt x="3636" y="275"/>
                          </a:lnTo>
                          <a:lnTo>
                            <a:pt x="3637" y="409"/>
                          </a:lnTo>
                          <a:lnTo>
                            <a:pt x="3637" y="346"/>
                          </a:lnTo>
                          <a:lnTo>
                            <a:pt x="3637" y="241"/>
                          </a:lnTo>
                          <a:lnTo>
                            <a:pt x="3637" y="231"/>
                          </a:lnTo>
                          <a:lnTo>
                            <a:pt x="3638" y="300"/>
                          </a:lnTo>
                          <a:lnTo>
                            <a:pt x="3638" y="347"/>
                          </a:lnTo>
                          <a:lnTo>
                            <a:pt x="3639" y="311"/>
                          </a:lnTo>
                          <a:lnTo>
                            <a:pt x="3639" y="290"/>
                          </a:lnTo>
                          <a:lnTo>
                            <a:pt x="3639" y="338"/>
                          </a:lnTo>
                          <a:lnTo>
                            <a:pt x="3640" y="321"/>
                          </a:lnTo>
                          <a:lnTo>
                            <a:pt x="3640" y="314"/>
                          </a:lnTo>
                          <a:lnTo>
                            <a:pt x="3640" y="225"/>
                          </a:lnTo>
                          <a:lnTo>
                            <a:pt x="3640" y="245"/>
                          </a:lnTo>
                          <a:lnTo>
                            <a:pt x="3641" y="247"/>
                          </a:lnTo>
                          <a:lnTo>
                            <a:pt x="3641" y="302"/>
                          </a:lnTo>
                          <a:lnTo>
                            <a:pt x="3641" y="328"/>
                          </a:lnTo>
                          <a:lnTo>
                            <a:pt x="3642" y="304"/>
                          </a:lnTo>
                          <a:lnTo>
                            <a:pt x="3642" y="284"/>
                          </a:lnTo>
                          <a:lnTo>
                            <a:pt x="3643" y="282"/>
                          </a:lnTo>
                          <a:lnTo>
                            <a:pt x="3643" y="306"/>
                          </a:lnTo>
                          <a:lnTo>
                            <a:pt x="3643" y="282"/>
                          </a:lnTo>
                          <a:lnTo>
                            <a:pt x="3644" y="223"/>
                          </a:lnTo>
                          <a:lnTo>
                            <a:pt x="3644" y="270"/>
                          </a:lnTo>
                          <a:lnTo>
                            <a:pt x="3644" y="274"/>
                          </a:lnTo>
                          <a:lnTo>
                            <a:pt x="3644" y="254"/>
                          </a:lnTo>
                          <a:lnTo>
                            <a:pt x="3645" y="298"/>
                          </a:lnTo>
                          <a:lnTo>
                            <a:pt x="3645" y="304"/>
                          </a:lnTo>
                          <a:lnTo>
                            <a:pt x="3645" y="276"/>
                          </a:lnTo>
                          <a:lnTo>
                            <a:pt x="3646" y="277"/>
                          </a:lnTo>
                          <a:lnTo>
                            <a:pt x="3646" y="252"/>
                          </a:lnTo>
                          <a:lnTo>
                            <a:pt x="3647" y="315"/>
                          </a:lnTo>
                          <a:lnTo>
                            <a:pt x="3647" y="258"/>
                          </a:lnTo>
                          <a:lnTo>
                            <a:pt x="3647" y="275"/>
                          </a:lnTo>
                          <a:lnTo>
                            <a:pt x="3648" y="249"/>
                          </a:lnTo>
                          <a:lnTo>
                            <a:pt x="3648" y="299"/>
                          </a:lnTo>
                          <a:lnTo>
                            <a:pt x="3649" y="298"/>
                          </a:lnTo>
                          <a:lnTo>
                            <a:pt x="3649" y="305"/>
                          </a:lnTo>
                          <a:lnTo>
                            <a:pt x="3649" y="299"/>
                          </a:lnTo>
                          <a:lnTo>
                            <a:pt x="3650" y="264"/>
                          </a:lnTo>
                          <a:lnTo>
                            <a:pt x="3650" y="272"/>
                          </a:lnTo>
                          <a:lnTo>
                            <a:pt x="3650" y="291"/>
                          </a:lnTo>
                          <a:lnTo>
                            <a:pt x="3651" y="254"/>
                          </a:lnTo>
                          <a:lnTo>
                            <a:pt x="3651" y="314"/>
                          </a:lnTo>
                          <a:lnTo>
                            <a:pt x="3651" y="336"/>
                          </a:lnTo>
                          <a:lnTo>
                            <a:pt x="3652" y="312"/>
                          </a:lnTo>
                          <a:lnTo>
                            <a:pt x="3652" y="339"/>
                          </a:lnTo>
                          <a:lnTo>
                            <a:pt x="3652" y="296"/>
                          </a:lnTo>
                          <a:lnTo>
                            <a:pt x="3653" y="238"/>
                          </a:lnTo>
                          <a:lnTo>
                            <a:pt x="3653" y="272"/>
                          </a:lnTo>
                          <a:lnTo>
                            <a:pt x="3653" y="306"/>
                          </a:lnTo>
                          <a:lnTo>
                            <a:pt x="3654" y="278"/>
                          </a:lnTo>
                          <a:lnTo>
                            <a:pt x="3654" y="265"/>
                          </a:lnTo>
                          <a:lnTo>
                            <a:pt x="3655" y="343"/>
                          </a:lnTo>
                          <a:lnTo>
                            <a:pt x="3655" y="275"/>
                          </a:lnTo>
                          <a:lnTo>
                            <a:pt x="3655" y="332"/>
                          </a:lnTo>
                          <a:lnTo>
                            <a:pt x="3655" y="276"/>
                          </a:lnTo>
                          <a:lnTo>
                            <a:pt x="3656" y="308"/>
                          </a:lnTo>
                          <a:lnTo>
                            <a:pt x="3656" y="287"/>
                          </a:lnTo>
                          <a:lnTo>
                            <a:pt x="3656" y="389"/>
                          </a:lnTo>
                          <a:lnTo>
                            <a:pt x="3657" y="305"/>
                          </a:lnTo>
                          <a:lnTo>
                            <a:pt x="3657" y="321"/>
                          </a:lnTo>
                          <a:lnTo>
                            <a:pt x="3657" y="285"/>
                          </a:lnTo>
                          <a:lnTo>
                            <a:pt x="3658" y="302"/>
                          </a:lnTo>
                          <a:lnTo>
                            <a:pt x="3658" y="350"/>
                          </a:lnTo>
                          <a:lnTo>
                            <a:pt x="3658" y="384"/>
                          </a:lnTo>
                          <a:lnTo>
                            <a:pt x="3659" y="396"/>
                          </a:lnTo>
                          <a:lnTo>
                            <a:pt x="3659" y="354"/>
                          </a:lnTo>
                          <a:lnTo>
                            <a:pt x="3659" y="315"/>
                          </a:lnTo>
                          <a:lnTo>
                            <a:pt x="3659" y="248"/>
                          </a:lnTo>
                          <a:lnTo>
                            <a:pt x="3660" y="320"/>
                          </a:lnTo>
                          <a:lnTo>
                            <a:pt x="3660" y="294"/>
                          </a:lnTo>
                          <a:lnTo>
                            <a:pt x="3660" y="284"/>
                          </a:lnTo>
                          <a:lnTo>
                            <a:pt x="3661" y="443"/>
                          </a:lnTo>
                          <a:lnTo>
                            <a:pt x="3661" y="327"/>
                          </a:lnTo>
                          <a:lnTo>
                            <a:pt x="3661" y="361"/>
                          </a:lnTo>
                          <a:lnTo>
                            <a:pt x="3662" y="330"/>
                          </a:lnTo>
                          <a:lnTo>
                            <a:pt x="3662" y="306"/>
                          </a:lnTo>
                          <a:lnTo>
                            <a:pt x="3662" y="339"/>
                          </a:lnTo>
                          <a:lnTo>
                            <a:pt x="3662" y="332"/>
                          </a:lnTo>
                          <a:lnTo>
                            <a:pt x="3663" y="288"/>
                          </a:lnTo>
                          <a:lnTo>
                            <a:pt x="3663" y="333"/>
                          </a:lnTo>
                          <a:lnTo>
                            <a:pt x="3664" y="357"/>
                          </a:lnTo>
                          <a:lnTo>
                            <a:pt x="3664" y="327"/>
                          </a:lnTo>
                          <a:lnTo>
                            <a:pt x="3664" y="374"/>
                          </a:lnTo>
                          <a:lnTo>
                            <a:pt x="3665" y="355"/>
                          </a:lnTo>
                          <a:lnTo>
                            <a:pt x="3665" y="317"/>
                          </a:lnTo>
                          <a:lnTo>
                            <a:pt x="3665" y="291"/>
                          </a:lnTo>
                          <a:lnTo>
                            <a:pt x="3666" y="321"/>
                          </a:lnTo>
                          <a:lnTo>
                            <a:pt x="3666" y="316"/>
                          </a:lnTo>
                          <a:lnTo>
                            <a:pt x="3666" y="292"/>
                          </a:lnTo>
                          <a:lnTo>
                            <a:pt x="3667" y="346"/>
                          </a:lnTo>
                          <a:lnTo>
                            <a:pt x="3667" y="320"/>
                          </a:lnTo>
                          <a:lnTo>
                            <a:pt x="3667" y="254"/>
                          </a:lnTo>
                          <a:lnTo>
                            <a:pt x="3668" y="299"/>
                          </a:lnTo>
                          <a:lnTo>
                            <a:pt x="3668" y="458"/>
                          </a:lnTo>
                          <a:lnTo>
                            <a:pt x="3668" y="297"/>
                          </a:lnTo>
                          <a:lnTo>
                            <a:pt x="3669" y="284"/>
                          </a:lnTo>
                          <a:lnTo>
                            <a:pt x="3669" y="374"/>
                          </a:lnTo>
                          <a:lnTo>
                            <a:pt x="3669" y="351"/>
                          </a:lnTo>
                          <a:lnTo>
                            <a:pt x="3669" y="321"/>
                          </a:lnTo>
                          <a:lnTo>
                            <a:pt x="3670" y="307"/>
                          </a:lnTo>
                          <a:lnTo>
                            <a:pt x="3670" y="297"/>
                          </a:lnTo>
                          <a:lnTo>
                            <a:pt x="3671" y="317"/>
                          </a:lnTo>
                          <a:lnTo>
                            <a:pt x="3671" y="307"/>
                          </a:lnTo>
                          <a:lnTo>
                            <a:pt x="3671" y="382"/>
                          </a:lnTo>
                          <a:lnTo>
                            <a:pt x="3672" y="349"/>
                          </a:lnTo>
                          <a:lnTo>
                            <a:pt x="3672" y="386"/>
                          </a:lnTo>
                          <a:lnTo>
                            <a:pt x="3672" y="343"/>
                          </a:lnTo>
                          <a:lnTo>
                            <a:pt x="3672" y="361"/>
                          </a:lnTo>
                          <a:lnTo>
                            <a:pt x="3673" y="359"/>
                          </a:lnTo>
                          <a:lnTo>
                            <a:pt x="3673" y="321"/>
                          </a:lnTo>
                          <a:lnTo>
                            <a:pt x="3673" y="290"/>
                          </a:lnTo>
                          <a:lnTo>
                            <a:pt x="3673" y="441"/>
                          </a:lnTo>
                          <a:lnTo>
                            <a:pt x="3674" y="415"/>
                          </a:lnTo>
                          <a:lnTo>
                            <a:pt x="3674" y="348"/>
                          </a:lnTo>
                          <a:lnTo>
                            <a:pt x="3674" y="361"/>
                          </a:lnTo>
                          <a:lnTo>
                            <a:pt x="3675" y="323"/>
                          </a:lnTo>
                          <a:lnTo>
                            <a:pt x="3675" y="423"/>
                          </a:lnTo>
                          <a:lnTo>
                            <a:pt x="3675" y="389"/>
                          </a:lnTo>
                          <a:lnTo>
                            <a:pt x="3676" y="322"/>
                          </a:lnTo>
                          <a:lnTo>
                            <a:pt x="3676" y="329"/>
                          </a:lnTo>
                          <a:lnTo>
                            <a:pt x="3676" y="288"/>
                          </a:lnTo>
                          <a:lnTo>
                            <a:pt x="3677" y="378"/>
                          </a:lnTo>
                          <a:lnTo>
                            <a:pt x="3677" y="337"/>
                          </a:lnTo>
                          <a:lnTo>
                            <a:pt x="3678" y="215"/>
                          </a:lnTo>
                          <a:lnTo>
                            <a:pt x="3678" y="572"/>
                          </a:lnTo>
                          <a:lnTo>
                            <a:pt x="3678" y="307"/>
                          </a:lnTo>
                          <a:lnTo>
                            <a:pt x="3679" y="432"/>
                          </a:lnTo>
                          <a:lnTo>
                            <a:pt x="3679" y="346"/>
                          </a:lnTo>
                          <a:lnTo>
                            <a:pt x="3679" y="370"/>
                          </a:lnTo>
                          <a:lnTo>
                            <a:pt x="3679" y="295"/>
                          </a:lnTo>
                          <a:lnTo>
                            <a:pt x="3680" y="265"/>
                          </a:lnTo>
                          <a:lnTo>
                            <a:pt x="3680" y="639"/>
                          </a:lnTo>
                          <a:lnTo>
                            <a:pt x="3680" y="294"/>
                          </a:lnTo>
                          <a:lnTo>
                            <a:pt x="3681" y="292"/>
                          </a:lnTo>
                          <a:lnTo>
                            <a:pt x="3681" y="302"/>
                          </a:lnTo>
                          <a:lnTo>
                            <a:pt x="3681" y="271"/>
                          </a:lnTo>
                          <a:lnTo>
                            <a:pt x="3682" y="389"/>
                          </a:lnTo>
                          <a:lnTo>
                            <a:pt x="3682" y="282"/>
                          </a:lnTo>
                          <a:lnTo>
                            <a:pt x="3682" y="460"/>
                          </a:lnTo>
                          <a:lnTo>
                            <a:pt x="3682" y="554"/>
                          </a:lnTo>
                          <a:lnTo>
                            <a:pt x="3683" y="351"/>
                          </a:lnTo>
                          <a:lnTo>
                            <a:pt x="3683" y="318"/>
                          </a:lnTo>
                          <a:lnTo>
                            <a:pt x="3684" y="243"/>
                          </a:lnTo>
                          <a:lnTo>
                            <a:pt x="3684" y="397"/>
                          </a:lnTo>
                          <a:lnTo>
                            <a:pt x="3685" y="333"/>
                          </a:lnTo>
                          <a:lnTo>
                            <a:pt x="3685" y="366"/>
                          </a:lnTo>
                          <a:lnTo>
                            <a:pt x="3685" y="332"/>
                          </a:lnTo>
                          <a:lnTo>
                            <a:pt x="3685" y="374"/>
                          </a:lnTo>
                          <a:lnTo>
                            <a:pt x="3685" y="340"/>
                          </a:lnTo>
                          <a:lnTo>
                            <a:pt x="3686" y="417"/>
                          </a:lnTo>
                          <a:lnTo>
                            <a:pt x="3686" y="493"/>
                          </a:lnTo>
                          <a:lnTo>
                            <a:pt x="3686" y="456"/>
                          </a:lnTo>
                          <a:lnTo>
                            <a:pt x="3687" y="272"/>
                          </a:lnTo>
                          <a:lnTo>
                            <a:pt x="3687" y="332"/>
                          </a:lnTo>
                          <a:lnTo>
                            <a:pt x="3687" y="275"/>
                          </a:lnTo>
                          <a:lnTo>
                            <a:pt x="3688" y="539"/>
                          </a:lnTo>
                          <a:lnTo>
                            <a:pt x="3688" y="462"/>
                          </a:lnTo>
                          <a:lnTo>
                            <a:pt x="3689" y="477"/>
                          </a:lnTo>
                          <a:lnTo>
                            <a:pt x="3689" y="252"/>
                          </a:lnTo>
                          <a:lnTo>
                            <a:pt x="3689" y="360"/>
                          </a:lnTo>
                          <a:lnTo>
                            <a:pt x="3689" y="276"/>
                          </a:lnTo>
                          <a:lnTo>
                            <a:pt x="3689" y="395"/>
                          </a:lnTo>
                          <a:lnTo>
                            <a:pt x="3690" y="371"/>
                          </a:lnTo>
                          <a:lnTo>
                            <a:pt x="3690" y="342"/>
                          </a:lnTo>
                          <a:lnTo>
                            <a:pt x="3690" y="523"/>
                          </a:lnTo>
                          <a:lnTo>
                            <a:pt x="3691" y="436"/>
                          </a:lnTo>
                          <a:lnTo>
                            <a:pt x="3691" y="240"/>
                          </a:lnTo>
                          <a:lnTo>
                            <a:pt x="3692" y="362"/>
                          </a:lnTo>
                          <a:lnTo>
                            <a:pt x="3692" y="278"/>
                          </a:lnTo>
                          <a:lnTo>
                            <a:pt x="3692" y="657"/>
                          </a:lnTo>
                          <a:lnTo>
                            <a:pt x="3693" y="544"/>
                          </a:lnTo>
                          <a:lnTo>
                            <a:pt x="3693" y="311"/>
                          </a:lnTo>
                          <a:lnTo>
                            <a:pt x="3693" y="289"/>
                          </a:lnTo>
                          <a:lnTo>
                            <a:pt x="3694" y="385"/>
                          </a:lnTo>
                          <a:lnTo>
                            <a:pt x="3694" y="344"/>
                          </a:lnTo>
                          <a:lnTo>
                            <a:pt x="3694" y="604"/>
                          </a:lnTo>
                          <a:lnTo>
                            <a:pt x="3695" y="355"/>
                          </a:lnTo>
                          <a:lnTo>
                            <a:pt x="3695" y="264"/>
                          </a:lnTo>
                          <a:lnTo>
                            <a:pt x="3695" y="227"/>
                          </a:lnTo>
                          <a:lnTo>
                            <a:pt x="3696" y="388"/>
                          </a:lnTo>
                          <a:lnTo>
                            <a:pt x="3696" y="432"/>
                          </a:lnTo>
                          <a:lnTo>
                            <a:pt x="3696" y="470"/>
                          </a:lnTo>
                          <a:lnTo>
                            <a:pt x="3697" y="388"/>
                          </a:lnTo>
                          <a:lnTo>
                            <a:pt x="3697" y="297"/>
                          </a:lnTo>
                          <a:lnTo>
                            <a:pt x="3697" y="549"/>
                          </a:lnTo>
                          <a:lnTo>
                            <a:pt x="3697" y="383"/>
                          </a:lnTo>
                          <a:lnTo>
                            <a:pt x="3698" y="282"/>
                          </a:lnTo>
                          <a:lnTo>
                            <a:pt x="3698" y="326"/>
                          </a:lnTo>
                          <a:lnTo>
                            <a:pt x="3699" y="624"/>
                          </a:lnTo>
                          <a:lnTo>
                            <a:pt x="3699" y="323"/>
                          </a:lnTo>
                          <a:lnTo>
                            <a:pt x="3700" y="285"/>
                          </a:lnTo>
                          <a:lnTo>
                            <a:pt x="3700" y="344"/>
                          </a:lnTo>
                          <a:lnTo>
                            <a:pt x="3700" y="455"/>
                          </a:lnTo>
                          <a:lnTo>
                            <a:pt x="3701" y="334"/>
                          </a:lnTo>
                          <a:lnTo>
                            <a:pt x="3701" y="347"/>
                          </a:lnTo>
                          <a:lnTo>
                            <a:pt x="3701" y="317"/>
                          </a:lnTo>
                          <a:lnTo>
                            <a:pt x="3701" y="480"/>
                          </a:lnTo>
                          <a:lnTo>
                            <a:pt x="3701" y="343"/>
                          </a:lnTo>
                          <a:lnTo>
                            <a:pt x="3702" y="268"/>
                          </a:lnTo>
                          <a:lnTo>
                            <a:pt x="3702" y="402"/>
                          </a:lnTo>
                          <a:lnTo>
                            <a:pt x="3703" y="287"/>
                          </a:lnTo>
                          <a:lnTo>
                            <a:pt x="3703" y="334"/>
                          </a:lnTo>
                          <a:lnTo>
                            <a:pt x="3703" y="320"/>
                          </a:lnTo>
                          <a:lnTo>
                            <a:pt x="3704" y="206"/>
                          </a:lnTo>
                          <a:lnTo>
                            <a:pt x="3704" y="368"/>
                          </a:lnTo>
                          <a:lnTo>
                            <a:pt x="3704" y="329"/>
                          </a:lnTo>
                          <a:lnTo>
                            <a:pt x="3705" y="357"/>
                          </a:lnTo>
                          <a:lnTo>
                            <a:pt x="3705" y="346"/>
                          </a:lnTo>
                          <a:lnTo>
                            <a:pt x="3705" y="355"/>
                          </a:lnTo>
                          <a:lnTo>
                            <a:pt x="3705" y="383"/>
                          </a:lnTo>
                          <a:lnTo>
                            <a:pt x="3706" y="280"/>
                          </a:lnTo>
                          <a:lnTo>
                            <a:pt x="3706" y="323"/>
                          </a:lnTo>
                          <a:lnTo>
                            <a:pt x="3706" y="400"/>
                          </a:lnTo>
                          <a:lnTo>
                            <a:pt x="3707" y="284"/>
                          </a:lnTo>
                          <a:lnTo>
                            <a:pt x="3707" y="308"/>
                          </a:lnTo>
                          <a:lnTo>
                            <a:pt x="3707" y="312"/>
                          </a:lnTo>
                          <a:lnTo>
                            <a:pt x="3707" y="300"/>
                          </a:lnTo>
                          <a:lnTo>
                            <a:pt x="3708" y="327"/>
                          </a:lnTo>
                          <a:lnTo>
                            <a:pt x="3708" y="318"/>
                          </a:lnTo>
                          <a:lnTo>
                            <a:pt x="3708" y="321"/>
                          </a:lnTo>
                          <a:lnTo>
                            <a:pt x="3708" y="344"/>
                          </a:lnTo>
                          <a:lnTo>
                            <a:pt x="3709" y="293"/>
                          </a:lnTo>
                          <a:lnTo>
                            <a:pt x="3709" y="329"/>
                          </a:lnTo>
                          <a:lnTo>
                            <a:pt x="3709" y="345"/>
                          </a:lnTo>
                          <a:lnTo>
                            <a:pt x="3710" y="403"/>
                          </a:lnTo>
                          <a:lnTo>
                            <a:pt x="3710" y="307"/>
                          </a:lnTo>
                          <a:lnTo>
                            <a:pt x="3710" y="371"/>
                          </a:lnTo>
                          <a:lnTo>
                            <a:pt x="3711" y="266"/>
                          </a:lnTo>
                          <a:lnTo>
                            <a:pt x="3711" y="279"/>
                          </a:lnTo>
                          <a:lnTo>
                            <a:pt x="3712" y="416"/>
                          </a:lnTo>
                          <a:lnTo>
                            <a:pt x="3712" y="351"/>
                          </a:lnTo>
                          <a:lnTo>
                            <a:pt x="3713" y="240"/>
                          </a:lnTo>
                          <a:lnTo>
                            <a:pt x="3713" y="276"/>
                          </a:lnTo>
                          <a:lnTo>
                            <a:pt x="3713" y="395"/>
                          </a:lnTo>
                          <a:lnTo>
                            <a:pt x="3714" y="301"/>
                          </a:lnTo>
                          <a:lnTo>
                            <a:pt x="3714" y="454"/>
                          </a:lnTo>
                          <a:lnTo>
                            <a:pt x="3714" y="235"/>
                          </a:lnTo>
                          <a:lnTo>
                            <a:pt x="3715" y="264"/>
                          </a:lnTo>
                          <a:lnTo>
                            <a:pt x="3715" y="190"/>
                          </a:lnTo>
                          <a:lnTo>
                            <a:pt x="3715" y="354"/>
                          </a:lnTo>
                          <a:lnTo>
                            <a:pt x="3715" y="395"/>
                          </a:lnTo>
                          <a:lnTo>
                            <a:pt x="3716" y="277"/>
                          </a:lnTo>
                          <a:lnTo>
                            <a:pt x="3716" y="314"/>
                          </a:lnTo>
                          <a:lnTo>
                            <a:pt x="3717" y="278"/>
                          </a:lnTo>
                          <a:lnTo>
                            <a:pt x="3717" y="293"/>
                          </a:lnTo>
                          <a:lnTo>
                            <a:pt x="3717" y="374"/>
                          </a:lnTo>
                          <a:lnTo>
                            <a:pt x="3717" y="339"/>
                          </a:lnTo>
                          <a:lnTo>
                            <a:pt x="3718" y="392"/>
                          </a:lnTo>
                          <a:lnTo>
                            <a:pt x="3718" y="200"/>
                          </a:lnTo>
                          <a:lnTo>
                            <a:pt x="3719" y="253"/>
                          </a:lnTo>
                          <a:lnTo>
                            <a:pt x="3719" y="513"/>
                          </a:lnTo>
                          <a:lnTo>
                            <a:pt x="3720" y="426"/>
                          </a:lnTo>
                          <a:lnTo>
                            <a:pt x="3720" y="174"/>
                          </a:lnTo>
                          <a:lnTo>
                            <a:pt x="3720" y="231"/>
                          </a:lnTo>
                          <a:lnTo>
                            <a:pt x="3720" y="242"/>
                          </a:lnTo>
                          <a:lnTo>
                            <a:pt x="3721" y="223"/>
                          </a:lnTo>
                          <a:lnTo>
                            <a:pt x="3721" y="470"/>
                          </a:lnTo>
                          <a:lnTo>
                            <a:pt x="3721" y="433"/>
                          </a:lnTo>
                          <a:lnTo>
                            <a:pt x="3722" y="256"/>
                          </a:lnTo>
                          <a:lnTo>
                            <a:pt x="3722" y="285"/>
                          </a:lnTo>
                          <a:lnTo>
                            <a:pt x="3722" y="285"/>
                          </a:lnTo>
                          <a:lnTo>
                            <a:pt x="3722" y="274"/>
                          </a:lnTo>
                          <a:lnTo>
                            <a:pt x="3722" y="283"/>
                          </a:lnTo>
                          <a:lnTo>
                            <a:pt x="3723" y="312"/>
                          </a:lnTo>
                          <a:lnTo>
                            <a:pt x="3723" y="411"/>
                          </a:lnTo>
                          <a:lnTo>
                            <a:pt x="3724" y="408"/>
                          </a:lnTo>
                          <a:lnTo>
                            <a:pt x="3724" y="321"/>
                          </a:lnTo>
                          <a:lnTo>
                            <a:pt x="3724" y="181"/>
                          </a:lnTo>
                          <a:lnTo>
                            <a:pt x="3725" y="268"/>
                          </a:lnTo>
                          <a:lnTo>
                            <a:pt x="3725" y="196"/>
                          </a:lnTo>
                          <a:lnTo>
                            <a:pt x="3725" y="444"/>
                          </a:lnTo>
                          <a:lnTo>
                            <a:pt x="3725" y="394"/>
                          </a:lnTo>
                          <a:lnTo>
                            <a:pt x="3726" y="413"/>
                          </a:lnTo>
                          <a:lnTo>
                            <a:pt x="3726" y="270"/>
                          </a:lnTo>
                          <a:lnTo>
                            <a:pt x="3726" y="271"/>
                          </a:lnTo>
                          <a:lnTo>
                            <a:pt x="3727" y="345"/>
                          </a:lnTo>
                          <a:lnTo>
                            <a:pt x="3727" y="384"/>
                          </a:lnTo>
                          <a:lnTo>
                            <a:pt x="3727" y="468"/>
                          </a:lnTo>
                          <a:lnTo>
                            <a:pt x="3728" y="278"/>
                          </a:lnTo>
                          <a:lnTo>
                            <a:pt x="3728" y="362"/>
                          </a:lnTo>
                          <a:lnTo>
                            <a:pt x="3729" y="277"/>
                          </a:lnTo>
                          <a:lnTo>
                            <a:pt x="3729" y="373"/>
                          </a:lnTo>
                          <a:lnTo>
                            <a:pt x="3729" y="309"/>
                          </a:lnTo>
                          <a:lnTo>
                            <a:pt x="3730" y="332"/>
                          </a:lnTo>
                          <a:lnTo>
                            <a:pt x="3730" y="218"/>
                          </a:lnTo>
                          <a:lnTo>
                            <a:pt x="3731" y="377"/>
                          </a:lnTo>
                          <a:lnTo>
                            <a:pt x="3731" y="278"/>
                          </a:lnTo>
                          <a:lnTo>
                            <a:pt x="3731" y="285"/>
                          </a:lnTo>
                          <a:lnTo>
                            <a:pt x="3732" y="176"/>
                          </a:lnTo>
                          <a:lnTo>
                            <a:pt x="3732" y="289"/>
                          </a:lnTo>
                          <a:lnTo>
                            <a:pt x="3732" y="406"/>
                          </a:lnTo>
                          <a:lnTo>
                            <a:pt x="3733" y="228"/>
                          </a:lnTo>
                          <a:lnTo>
                            <a:pt x="3733" y="325"/>
                          </a:lnTo>
                          <a:lnTo>
                            <a:pt x="3733" y="453"/>
                          </a:lnTo>
                          <a:lnTo>
                            <a:pt x="3734" y="233"/>
                          </a:lnTo>
                          <a:lnTo>
                            <a:pt x="3734" y="217"/>
                          </a:lnTo>
                          <a:lnTo>
                            <a:pt x="3734" y="213"/>
                          </a:lnTo>
                          <a:lnTo>
                            <a:pt x="3735" y="294"/>
                          </a:lnTo>
                          <a:lnTo>
                            <a:pt x="3735" y="291"/>
                          </a:lnTo>
                          <a:lnTo>
                            <a:pt x="3735" y="453"/>
                          </a:lnTo>
                          <a:lnTo>
                            <a:pt x="3735" y="265"/>
                          </a:lnTo>
                          <a:lnTo>
                            <a:pt x="3736" y="236"/>
                          </a:lnTo>
                          <a:lnTo>
                            <a:pt x="3736" y="251"/>
                          </a:lnTo>
                          <a:lnTo>
                            <a:pt x="3736" y="169"/>
                          </a:lnTo>
                          <a:lnTo>
                            <a:pt x="3736" y="274"/>
                          </a:lnTo>
                          <a:lnTo>
                            <a:pt x="3737" y="339"/>
                          </a:lnTo>
                          <a:lnTo>
                            <a:pt x="3737" y="263"/>
                          </a:lnTo>
                          <a:lnTo>
                            <a:pt x="3737" y="277"/>
                          </a:lnTo>
                          <a:lnTo>
                            <a:pt x="3738" y="250"/>
                          </a:lnTo>
                          <a:lnTo>
                            <a:pt x="3738" y="393"/>
                          </a:lnTo>
                          <a:lnTo>
                            <a:pt x="3738" y="255"/>
                          </a:lnTo>
                          <a:lnTo>
                            <a:pt x="3739" y="373"/>
                          </a:lnTo>
                          <a:lnTo>
                            <a:pt x="3739" y="245"/>
                          </a:lnTo>
                          <a:lnTo>
                            <a:pt x="3739" y="189"/>
                          </a:lnTo>
                          <a:lnTo>
                            <a:pt x="3740" y="250"/>
                          </a:lnTo>
                          <a:lnTo>
                            <a:pt x="3740" y="276"/>
                          </a:lnTo>
                          <a:lnTo>
                            <a:pt x="3740" y="246"/>
                          </a:lnTo>
                          <a:lnTo>
                            <a:pt x="3741" y="323"/>
                          </a:lnTo>
                          <a:lnTo>
                            <a:pt x="3741" y="323"/>
                          </a:lnTo>
                          <a:lnTo>
                            <a:pt x="3741" y="355"/>
                          </a:lnTo>
                          <a:lnTo>
                            <a:pt x="3741" y="304"/>
                          </a:lnTo>
                          <a:lnTo>
                            <a:pt x="3742" y="307"/>
                          </a:lnTo>
                          <a:lnTo>
                            <a:pt x="3742" y="420"/>
                          </a:lnTo>
                          <a:lnTo>
                            <a:pt x="3742" y="289"/>
                          </a:lnTo>
                          <a:lnTo>
                            <a:pt x="3742" y="171"/>
                          </a:lnTo>
                          <a:lnTo>
                            <a:pt x="3743" y="154"/>
                          </a:lnTo>
                          <a:lnTo>
                            <a:pt x="3743" y="310"/>
                          </a:lnTo>
                          <a:lnTo>
                            <a:pt x="3743" y="296"/>
                          </a:lnTo>
                          <a:lnTo>
                            <a:pt x="3743" y="298"/>
                          </a:lnTo>
                          <a:lnTo>
                            <a:pt x="3744" y="226"/>
                          </a:lnTo>
                          <a:lnTo>
                            <a:pt x="3744" y="225"/>
                          </a:lnTo>
                          <a:lnTo>
                            <a:pt x="3745" y="308"/>
                          </a:lnTo>
                          <a:lnTo>
                            <a:pt x="3745" y="248"/>
                          </a:lnTo>
                          <a:lnTo>
                            <a:pt x="3745" y="232"/>
                          </a:lnTo>
                          <a:lnTo>
                            <a:pt x="3746" y="251"/>
                          </a:lnTo>
                          <a:lnTo>
                            <a:pt x="3746" y="306"/>
                          </a:lnTo>
                          <a:lnTo>
                            <a:pt x="3746" y="316"/>
                          </a:lnTo>
                          <a:lnTo>
                            <a:pt x="3746" y="278"/>
                          </a:lnTo>
                          <a:lnTo>
                            <a:pt x="3746" y="280"/>
                          </a:lnTo>
                          <a:lnTo>
                            <a:pt x="3747" y="190"/>
                          </a:lnTo>
                          <a:lnTo>
                            <a:pt x="3747" y="167"/>
                          </a:lnTo>
                          <a:lnTo>
                            <a:pt x="3747" y="294"/>
                          </a:lnTo>
                          <a:lnTo>
                            <a:pt x="3748" y="332"/>
                          </a:lnTo>
                          <a:lnTo>
                            <a:pt x="3748" y="393"/>
                          </a:lnTo>
                          <a:lnTo>
                            <a:pt x="3748" y="350"/>
                          </a:lnTo>
                          <a:lnTo>
                            <a:pt x="3748" y="311"/>
                          </a:lnTo>
                          <a:lnTo>
                            <a:pt x="3749" y="232"/>
                          </a:lnTo>
                          <a:lnTo>
                            <a:pt x="3749" y="250"/>
                          </a:lnTo>
                          <a:lnTo>
                            <a:pt x="3749" y="245"/>
                          </a:lnTo>
                          <a:lnTo>
                            <a:pt x="3750" y="338"/>
                          </a:lnTo>
                          <a:lnTo>
                            <a:pt x="3750" y="216"/>
                          </a:lnTo>
                          <a:lnTo>
                            <a:pt x="3750" y="262"/>
                          </a:lnTo>
                          <a:lnTo>
                            <a:pt x="3751" y="245"/>
                          </a:lnTo>
                          <a:lnTo>
                            <a:pt x="3751" y="210"/>
                          </a:lnTo>
                          <a:lnTo>
                            <a:pt x="3752" y="332"/>
                          </a:lnTo>
                          <a:lnTo>
                            <a:pt x="3752" y="446"/>
                          </a:lnTo>
                          <a:lnTo>
                            <a:pt x="3752" y="559"/>
                          </a:lnTo>
                          <a:lnTo>
                            <a:pt x="3752" y="282"/>
                          </a:lnTo>
                          <a:lnTo>
                            <a:pt x="3753" y="118"/>
                          </a:lnTo>
                          <a:lnTo>
                            <a:pt x="3753" y="210"/>
                          </a:lnTo>
                          <a:lnTo>
                            <a:pt x="3753" y="156"/>
                          </a:lnTo>
                          <a:lnTo>
                            <a:pt x="3754" y="412"/>
                          </a:lnTo>
                          <a:lnTo>
                            <a:pt x="3754" y="279"/>
                          </a:lnTo>
                          <a:lnTo>
                            <a:pt x="3754" y="286"/>
                          </a:lnTo>
                          <a:lnTo>
                            <a:pt x="3755" y="236"/>
                          </a:lnTo>
                          <a:lnTo>
                            <a:pt x="3755" y="263"/>
                          </a:lnTo>
                          <a:lnTo>
                            <a:pt x="3755" y="252"/>
                          </a:lnTo>
                          <a:lnTo>
                            <a:pt x="3756" y="219"/>
                          </a:lnTo>
                          <a:lnTo>
                            <a:pt x="3756" y="269"/>
                          </a:lnTo>
                          <a:lnTo>
                            <a:pt x="3756" y="292"/>
                          </a:lnTo>
                          <a:lnTo>
                            <a:pt x="3756" y="321"/>
                          </a:lnTo>
                          <a:lnTo>
                            <a:pt x="3757" y="304"/>
                          </a:lnTo>
                          <a:lnTo>
                            <a:pt x="3757" y="286"/>
                          </a:lnTo>
                          <a:lnTo>
                            <a:pt x="3757" y="203"/>
                          </a:lnTo>
                          <a:lnTo>
                            <a:pt x="3757" y="278"/>
                          </a:lnTo>
                          <a:lnTo>
                            <a:pt x="3758" y="239"/>
                          </a:lnTo>
                          <a:lnTo>
                            <a:pt x="3758" y="365"/>
                          </a:lnTo>
                          <a:lnTo>
                            <a:pt x="3758" y="277"/>
                          </a:lnTo>
                          <a:lnTo>
                            <a:pt x="3759" y="293"/>
                          </a:lnTo>
                          <a:lnTo>
                            <a:pt x="3759" y="271"/>
                          </a:lnTo>
                          <a:lnTo>
                            <a:pt x="3759" y="368"/>
                          </a:lnTo>
                          <a:lnTo>
                            <a:pt x="3759" y="337"/>
                          </a:lnTo>
                          <a:lnTo>
                            <a:pt x="3760" y="200"/>
                          </a:lnTo>
                          <a:lnTo>
                            <a:pt x="3760" y="242"/>
                          </a:lnTo>
                          <a:lnTo>
                            <a:pt x="3760" y="200"/>
                          </a:lnTo>
                          <a:lnTo>
                            <a:pt x="3761" y="387"/>
                          </a:lnTo>
                          <a:lnTo>
                            <a:pt x="3761" y="403"/>
                          </a:lnTo>
                          <a:lnTo>
                            <a:pt x="3762" y="273"/>
                          </a:lnTo>
                          <a:lnTo>
                            <a:pt x="3762" y="316"/>
                          </a:lnTo>
                          <a:lnTo>
                            <a:pt x="3762" y="302"/>
                          </a:lnTo>
                          <a:lnTo>
                            <a:pt x="3762" y="286"/>
                          </a:lnTo>
                          <a:lnTo>
                            <a:pt x="3762" y="303"/>
                          </a:lnTo>
                          <a:lnTo>
                            <a:pt x="3763" y="253"/>
                          </a:lnTo>
                          <a:lnTo>
                            <a:pt x="3763" y="434"/>
                          </a:lnTo>
                          <a:lnTo>
                            <a:pt x="3763" y="319"/>
                          </a:lnTo>
                          <a:lnTo>
                            <a:pt x="3764" y="319"/>
                          </a:lnTo>
                          <a:lnTo>
                            <a:pt x="3764" y="241"/>
                          </a:lnTo>
                          <a:lnTo>
                            <a:pt x="3764" y="308"/>
                          </a:lnTo>
                          <a:lnTo>
                            <a:pt x="3765" y="374"/>
                          </a:lnTo>
                          <a:lnTo>
                            <a:pt x="3765" y="280"/>
                          </a:lnTo>
                          <a:lnTo>
                            <a:pt x="3765" y="313"/>
                          </a:lnTo>
                          <a:lnTo>
                            <a:pt x="3766" y="199"/>
                          </a:lnTo>
                          <a:lnTo>
                            <a:pt x="3766" y="384"/>
                          </a:lnTo>
                          <a:lnTo>
                            <a:pt x="3766" y="413"/>
                          </a:lnTo>
                          <a:lnTo>
                            <a:pt x="3767" y="254"/>
                          </a:lnTo>
                          <a:lnTo>
                            <a:pt x="3767" y="201"/>
                          </a:lnTo>
                          <a:lnTo>
                            <a:pt x="3767" y="402"/>
                          </a:lnTo>
                          <a:lnTo>
                            <a:pt x="3768" y="315"/>
                          </a:lnTo>
                          <a:lnTo>
                            <a:pt x="3768" y="302"/>
                          </a:lnTo>
                          <a:lnTo>
                            <a:pt x="3769" y="230"/>
                          </a:lnTo>
                          <a:lnTo>
                            <a:pt x="3769" y="304"/>
                          </a:lnTo>
                          <a:lnTo>
                            <a:pt x="3769" y="346"/>
                          </a:lnTo>
                          <a:lnTo>
                            <a:pt x="3770" y="218"/>
                          </a:lnTo>
                          <a:lnTo>
                            <a:pt x="3770" y="295"/>
                          </a:lnTo>
                          <a:lnTo>
                            <a:pt x="3770" y="282"/>
                          </a:lnTo>
                          <a:lnTo>
                            <a:pt x="3770" y="255"/>
                          </a:lnTo>
                          <a:lnTo>
                            <a:pt x="3771" y="374"/>
                          </a:lnTo>
                          <a:lnTo>
                            <a:pt x="3771" y="212"/>
                          </a:lnTo>
                          <a:lnTo>
                            <a:pt x="3771" y="270"/>
                          </a:lnTo>
                          <a:lnTo>
                            <a:pt x="3772" y="279"/>
                          </a:lnTo>
                          <a:lnTo>
                            <a:pt x="3772" y="256"/>
                          </a:lnTo>
                          <a:lnTo>
                            <a:pt x="3772" y="263"/>
                          </a:lnTo>
                          <a:lnTo>
                            <a:pt x="3773" y="301"/>
                          </a:lnTo>
                          <a:lnTo>
                            <a:pt x="3773" y="250"/>
                          </a:lnTo>
                          <a:lnTo>
                            <a:pt x="3773" y="234"/>
                          </a:lnTo>
                          <a:lnTo>
                            <a:pt x="3774" y="337"/>
                          </a:lnTo>
                          <a:lnTo>
                            <a:pt x="3774" y="341"/>
                          </a:lnTo>
                          <a:lnTo>
                            <a:pt x="3774" y="171"/>
                          </a:lnTo>
                          <a:lnTo>
                            <a:pt x="3775" y="206"/>
                          </a:lnTo>
                          <a:lnTo>
                            <a:pt x="3775" y="227"/>
                          </a:lnTo>
                          <a:lnTo>
                            <a:pt x="3775" y="203"/>
                          </a:lnTo>
                          <a:lnTo>
                            <a:pt x="3776" y="236"/>
                          </a:lnTo>
                          <a:lnTo>
                            <a:pt x="3776" y="320"/>
                          </a:lnTo>
                          <a:lnTo>
                            <a:pt x="3776" y="302"/>
                          </a:lnTo>
                          <a:lnTo>
                            <a:pt x="3777" y="192"/>
                          </a:lnTo>
                          <a:lnTo>
                            <a:pt x="3777" y="225"/>
                          </a:lnTo>
                          <a:lnTo>
                            <a:pt x="3777" y="266"/>
                          </a:lnTo>
                          <a:lnTo>
                            <a:pt x="3778" y="219"/>
                          </a:lnTo>
                          <a:lnTo>
                            <a:pt x="3778" y="204"/>
                          </a:lnTo>
                          <a:lnTo>
                            <a:pt x="3779" y="287"/>
                          </a:lnTo>
                          <a:lnTo>
                            <a:pt x="3779" y="279"/>
                          </a:lnTo>
                          <a:lnTo>
                            <a:pt x="3779" y="352"/>
                          </a:lnTo>
                          <a:lnTo>
                            <a:pt x="3780" y="210"/>
                          </a:lnTo>
                          <a:lnTo>
                            <a:pt x="3780" y="195"/>
                          </a:lnTo>
                          <a:lnTo>
                            <a:pt x="3780" y="280"/>
                          </a:lnTo>
                          <a:lnTo>
                            <a:pt x="3780" y="236"/>
                          </a:lnTo>
                          <a:lnTo>
                            <a:pt x="3781" y="269"/>
                          </a:lnTo>
                          <a:lnTo>
                            <a:pt x="3781" y="303"/>
                          </a:lnTo>
                          <a:lnTo>
                            <a:pt x="3781" y="237"/>
                          </a:lnTo>
                          <a:lnTo>
                            <a:pt x="3781" y="236"/>
                          </a:lnTo>
                          <a:lnTo>
                            <a:pt x="3782" y="223"/>
                          </a:lnTo>
                          <a:lnTo>
                            <a:pt x="3782" y="246"/>
                          </a:lnTo>
                          <a:lnTo>
                            <a:pt x="3782" y="247"/>
                          </a:lnTo>
                          <a:lnTo>
                            <a:pt x="3783" y="195"/>
                          </a:lnTo>
                          <a:lnTo>
                            <a:pt x="3783" y="289"/>
                          </a:lnTo>
                          <a:lnTo>
                            <a:pt x="3783" y="335"/>
                          </a:lnTo>
                          <a:lnTo>
                            <a:pt x="3783" y="407"/>
                          </a:lnTo>
                          <a:lnTo>
                            <a:pt x="3784" y="190"/>
                          </a:lnTo>
                          <a:lnTo>
                            <a:pt x="3784" y="205"/>
                          </a:lnTo>
                          <a:lnTo>
                            <a:pt x="3784" y="274"/>
                          </a:lnTo>
                          <a:lnTo>
                            <a:pt x="3785" y="239"/>
                          </a:lnTo>
                          <a:lnTo>
                            <a:pt x="3785" y="347"/>
                          </a:lnTo>
                          <a:lnTo>
                            <a:pt x="3786" y="265"/>
                          </a:lnTo>
                          <a:lnTo>
                            <a:pt x="3786" y="296"/>
                          </a:lnTo>
                          <a:lnTo>
                            <a:pt x="3786" y="208"/>
                          </a:lnTo>
                          <a:lnTo>
                            <a:pt x="3786" y="326"/>
                          </a:lnTo>
                          <a:lnTo>
                            <a:pt x="3786" y="316"/>
                          </a:lnTo>
                          <a:lnTo>
                            <a:pt x="3787" y="329"/>
                          </a:lnTo>
                          <a:lnTo>
                            <a:pt x="3787" y="235"/>
                          </a:lnTo>
                          <a:lnTo>
                            <a:pt x="3787" y="288"/>
                          </a:lnTo>
                          <a:lnTo>
                            <a:pt x="3788" y="404"/>
                          </a:lnTo>
                          <a:lnTo>
                            <a:pt x="3788" y="251"/>
                          </a:lnTo>
                          <a:lnTo>
                            <a:pt x="3788" y="298"/>
                          </a:lnTo>
                          <a:lnTo>
                            <a:pt x="3788" y="427"/>
                          </a:lnTo>
                          <a:lnTo>
                            <a:pt x="3789" y="165"/>
                          </a:lnTo>
                          <a:lnTo>
                            <a:pt x="3789" y="190"/>
                          </a:lnTo>
                          <a:lnTo>
                            <a:pt x="3790" y="250"/>
                          </a:lnTo>
                          <a:lnTo>
                            <a:pt x="3790" y="267"/>
                          </a:lnTo>
                          <a:lnTo>
                            <a:pt x="3790" y="441"/>
                          </a:lnTo>
                          <a:lnTo>
                            <a:pt x="3791" y="327"/>
                          </a:lnTo>
                          <a:lnTo>
                            <a:pt x="3791" y="279"/>
                          </a:lnTo>
                          <a:lnTo>
                            <a:pt x="3791" y="209"/>
                          </a:lnTo>
                          <a:lnTo>
                            <a:pt x="3791" y="370"/>
                          </a:lnTo>
                          <a:lnTo>
                            <a:pt x="3792" y="346"/>
                          </a:lnTo>
                          <a:lnTo>
                            <a:pt x="3792" y="196"/>
                          </a:lnTo>
                          <a:lnTo>
                            <a:pt x="3793" y="298"/>
                          </a:lnTo>
                          <a:lnTo>
                            <a:pt x="3793" y="291"/>
                          </a:lnTo>
                          <a:lnTo>
                            <a:pt x="3793" y="375"/>
                          </a:lnTo>
                          <a:lnTo>
                            <a:pt x="3793" y="289"/>
                          </a:lnTo>
                          <a:lnTo>
                            <a:pt x="3794" y="197"/>
                          </a:lnTo>
                          <a:lnTo>
                            <a:pt x="3794" y="283"/>
                          </a:lnTo>
                          <a:lnTo>
                            <a:pt x="3794" y="391"/>
                          </a:lnTo>
                          <a:lnTo>
                            <a:pt x="3795" y="321"/>
                          </a:lnTo>
                          <a:lnTo>
                            <a:pt x="3795" y="329"/>
                          </a:lnTo>
                          <a:lnTo>
                            <a:pt x="3795" y="219"/>
                          </a:lnTo>
                          <a:lnTo>
                            <a:pt x="3795" y="298"/>
                          </a:lnTo>
                          <a:lnTo>
                            <a:pt x="3796" y="298"/>
                          </a:lnTo>
                          <a:lnTo>
                            <a:pt x="3796" y="417"/>
                          </a:lnTo>
                          <a:lnTo>
                            <a:pt x="3796" y="273"/>
                          </a:lnTo>
                          <a:lnTo>
                            <a:pt x="3797" y="294"/>
                          </a:lnTo>
                          <a:lnTo>
                            <a:pt x="3797" y="178"/>
                          </a:lnTo>
                          <a:lnTo>
                            <a:pt x="3797" y="245"/>
                          </a:lnTo>
                          <a:lnTo>
                            <a:pt x="3798" y="344"/>
                          </a:lnTo>
                          <a:lnTo>
                            <a:pt x="3798" y="239"/>
                          </a:lnTo>
                          <a:lnTo>
                            <a:pt x="3799" y="239"/>
                          </a:lnTo>
                          <a:lnTo>
                            <a:pt x="3799" y="235"/>
                          </a:lnTo>
                          <a:lnTo>
                            <a:pt x="3799" y="239"/>
                          </a:lnTo>
                          <a:lnTo>
                            <a:pt x="3799" y="308"/>
                          </a:lnTo>
                          <a:lnTo>
                            <a:pt x="3800" y="373"/>
                          </a:lnTo>
                          <a:lnTo>
                            <a:pt x="3800" y="262"/>
                          </a:lnTo>
                          <a:lnTo>
                            <a:pt x="3800" y="280"/>
                          </a:lnTo>
                          <a:lnTo>
                            <a:pt x="3800" y="251"/>
                          </a:lnTo>
                          <a:lnTo>
                            <a:pt x="3801" y="327"/>
                          </a:lnTo>
                          <a:lnTo>
                            <a:pt x="3801" y="276"/>
                          </a:lnTo>
                          <a:lnTo>
                            <a:pt x="3801" y="259"/>
                          </a:lnTo>
                          <a:lnTo>
                            <a:pt x="3801" y="295"/>
                          </a:lnTo>
                          <a:lnTo>
                            <a:pt x="3802" y="252"/>
                          </a:lnTo>
                          <a:lnTo>
                            <a:pt x="3802" y="262"/>
                          </a:lnTo>
                          <a:lnTo>
                            <a:pt x="3802" y="245"/>
                          </a:lnTo>
                          <a:lnTo>
                            <a:pt x="3802" y="411"/>
                          </a:lnTo>
                          <a:lnTo>
                            <a:pt x="3803" y="426"/>
                          </a:lnTo>
                          <a:lnTo>
                            <a:pt x="3803" y="174"/>
                          </a:lnTo>
                          <a:lnTo>
                            <a:pt x="3803" y="203"/>
                          </a:lnTo>
                          <a:lnTo>
                            <a:pt x="3804" y="194"/>
                          </a:lnTo>
                          <a:lnTo>
                            <a:pt x="3804" y="179"/>
                          </a:lnTo>
                          <a:lnTo>
                            <a:pt x="3804" y="480"/>
                          </a:lnTo>
                          <a:lnTo>
                            <a:pt x="3804" y="433"/>
                          </a:lnTo>
                          <a:lnTo>
                            <a:pt x="3805" y="268"/>
                          </a:lnTo>
                          <a:lnTo>
                            <a:pt x="3805" y="287"/>
                          </a:lnTo>
                          <a:lnTo>
                            <a:pt x="3805" y="267"/>
                          </a:lnTo>
                          <a:lnTo>
                            <a:pt x="3805" y="322"/>
                          </a:lnTo>
                          <a:lnTo>
                            <a:pt x="3806" y="242"/>
                          </a:lnTo>
                          <a:lnTo>
                            <a:pt x="3806" y="245"/>
                          </a:lnTo>
                          <a:lnTo>
                            <a:pt x="3806" y="308"/>
                          </a:lnTo>
                          <a:lnTo>
                            <a:pt x="3807" y="341"/>
                          </a:lnTo>
                          <a:lnTo>
                            <a:pt x="3807" y="276"/>
                          </a:lnTo>
                          <a:lnTo>
                            <a:pt x="3807" y="287"/>
                          </a:lnTo>
                          <a:lnTo>
                            <a:pt x="3807" y="367"/>
                          </a:lnTo>
                          <a:lnTo>
                            <a:pt x="3807" y="307"/>
                          </a:lnTo>
                          <a:lnTo>
                            <a:pt x="3808" y="205"/>
                          </a:lnTo>
                          <a:lnTo>
                            <a:pt x="3808" y="327"/>
                          </a:lnTo>
                          <a:lnTo>
                            <a:pt x="3809" y="248"/>
                          </a:lnTo>
                          <a:lnTo>
                            <a:pt x="3809" y="394"/>
                          </a:lnTo>
                          <a:lnTo>
                            <a:pt x="3809" y="453"/>
                          </a:lnTo>
                          <a:lnTo>
                            <a:pt x="3810" y="222"/>
                          </a:lnTo>
                          <a:lnTo>
                            <a:pt x="3811" y="333"/>
                          </a:lnTo>
                          <a:lnTo>
                            <a:pt x="3811" y="239"/>
                          </a:lnTo>
                          <a:lnTo>
                            <a:pt x="3811" y="268"/>
                          </a:lnTo>
                          <a:lnTo>
                            <a:pt x="3812" y="311"/>
                          </a:lnTo>
                          <a:lnTo>
                            <a:pt x="3812" y="300"/>
                          </a:lnTo>
                          <a:lnTo>
                            <a:pt x="3813" y="360"/>
                          </a:lnTo>
                          <a:lnTo>
                            <a:pt x="3813" y="290"/>
                          </a:lnTo>
                          <a:lnTo>
                            <a:pt x="3813" y="373"/>
                          </a:lnTo>
                          <a:lnTo>
                            <a:pt x="3814" y="212"/>
                          </a:lnTo>
                          <a:lnTo>
                            <a:pt x="3814" y="261"/>
                          </a:lnTo>
                          <a:lnTo>
                            <a:pt x="3814" y="370"/>
                          </a:lnTo>
                          <a:lnTo>
                            <a:pt x="3815" y="250"/>
                          </a:lnTo>
                          <a:lnTo>
                            <a:pt x="3815" y="340"/>
                          </a:lnTo>
                          <a:lnTo>
                            <a:pt x="3815" y="160"/>
                          </a:lnTo>
                          <a:lnTo>
                            <a:pt x="3815" y="329"/>
                          </a:lnTo>
                          <a:lnTo>
                            <a:pt x="3815" y="325"/>
                          </a:lnTo>
                          <a:lnTo>
                            <a:pt x="3816" y="204"/>
                          </a:lnTo>
                          <a:lnTo>
                            <a:pt x="3816" y="308"/>
                          </a:lnTo>
                          <a:lnTo>
                            <a:pt x="3816" y="345"/>
                          </a:lnTo>
                          <a:lnTo>
                            <a:pt x="3816" y="286"/>
                          </a:lnTo>
                          <a:lnTo>
                            <a:pt x="3817" y="386"/>
                          </a:lnTo>
                          <a:lnTo>
                            <a:pt x="3817" y="364"/>
                          </a:lnTo>
                          <a:lnTo>
                            <a:pt x="3818" y="145"/>
                          </a:lnTo>
                          <a:lnTo>
                            <a:pt x="3818" y="294"/>
                          </a:lnTo>
                          <a:lnTo>
                            <a:pt x="3819" y="356"/>
                          </a:lnTo>
                          <a:lnTo>
                            <a:pt x="3819" y="260"/>
                          </a:lnTo>
                          <a:lnTo>
                            <a:pt x="3819" y="222"/>
                          </a:lnTo>
                          <a:lnTo>
                            <a:pt x="3819" y="297"/>
                          </a:lnTo>
                          <a:lnTo>
                            <a:pt x="3820" y="294"/>
                          </a:lnTo>
                          <a:lnTo>
                            <a:pt x="3820" y="223"/>
                          </a:lnTo>
                          <a:lnTo>
                            <a:pt x="3820" y="261"/>
                          </a:lnTo>
                          <a:lnTo>
                            <a:pt x="3821" y="264"/>
                          </a:lnTo>
                          <a:lnTo>
                            <a:pt x="3821" y="328"/>
                          </a:lnTo>
                          <a:lnTo>
                            <a:pt x="3821" y="322"/>
                          </a:lnTo>
                          <a:lnTo>
                            <a:pt x="3822" y="107"/>
                          </a:lnTo>
                          <a:lnTo>
                            <a:pt x="3822" y="335"/>
                          </a:lnTo>
                          <a:lnTo>
                            <a:pt x="3823" y="446"/>
                          </a:lnTo>
                          <a:lnTo>
                            <a:pt x="3823" y="318"/>
                          </a:lnTo>
                          <a:lnTo>
                            <a:pt x="3823" y="227"/>
                          </a:lnTo>
                          <a:lnTo>
                            <a:pt x="3823" y="328"/>
                          </a:lnTo>
                          <a:lnTo>
                            <a:pt x="3823" y="296"/>
                          </a:lnTo>
                          <a:lnTo>
                            <a:pt x="3824" y="279"/>
                          </a:lnTo>
                          <a:lnTo>
                            <a:pt x="3824" y="310"/>
                          </a:lnTo>
                          <a:lnTo>
                            <a:pt x="3825" y="238"/>
                          </a:lnTo>
                          <a:lnTo>
                            <a:pt x="3825" y="193"/>
                          </a:lnTo>
                          <a:lnTo>
                            <a:pt x="3825" y="306"/>
                          </a:lnTo>
                          <a:lnTo>
                            <a:pt x="3825" y="274"/>
                          </a:lnTo>
                          <a:lnTo>
                            <a:pt x="3826" y="385"/>
                          </a:lnTo>
                          <a:lnTo>
                            <a:pt x="3826" y="287"/>
                          </a:lnTo>
                          <a:lnTo>
                            <a:pt x="3826" y="332"/>
                          </a:lnTo>
                          <a:lnTo>
                            <a:pt x="3827" y="184"/>
                          </a:lnTo>
                          <a:lnTo>
                            <a:pt x="3827" y="235"/>
                          </a:lnTo>
                          <a:lnTo>
                            <a:pt x="3828" y="352"/>
                          </a:lnTo>
                          <a:lnTo>
                            <a:pt x="3828" y="308"/>
                          </a:lnTo>
                          <a:lnTo>
                            <a:pt x="3828" y="261"/>
                          </a:lnTo>
                          <a:lnTo>
                            <a:pt x="3828" y="187"/>
                          </a:lnTo>
                          <a:lnTo>
                            <a:pt x="3829" y="321"/>
                          </a:lnTo>
                          <a:lnTo>
                            <a:pt x="3829" y="253"/>
                          </a:lnTo>
                          <a:lnTo>
                            <a:pt x="3829" y="254"/>
                          </a:lnTo>
                          <a:lnTo>
                            <a:pt x="3829" y="274"/>
                          </a:lnTo>
                          <a:lnTo>
                            <a:pt x="3830" y="259"/>
                          </a:lnTo>
                          <a:lnTo>
                            <a:pt x="3830" y="293"/>
                          </a:lnTo>
                          <a:lnTo>
                            <a:pt x="3830" y="344"/>
                          </a:lnTo>
                          <a:lnTo>
                            <a:pt x="3830" y="255"/>
                          </a:lnTo>
                          <a:lnTo>
                            <a:pt x="3831" y="315"/>
                          </a:lnTo>
                          <a:lnTo>
                            <a:pt x="3831" y="189"/>
                          </a:lnTo>
                          <a:lnTo>
                            <a:pt x="3831" y="246"/>
                          </a:lnTo>
                          <a:lnTo>
                            <a:pt x="3832" y="328"/>
                          </a:lnTo>
                          <a:lnTo>
                            <a:pt x="3832" y="240"/>
                          </a:lnTo>
                          <a:lnTo>
                            <a:pt x="3832" y="333"/>
                          </a:lnTo>
                          <a:lnTo>
                            <a:pt x="3832" y="309"/>
                          </a:lnTo>
                          <a:lnTo>
                            <a:pt x="3833" y="347"/>
                          </a:lnTo>
                          <a:lnTo>
                            <a:pt x="3833" y="304"/>
                          </a:lnTo>
                          <a:lnTo>
                            <a:pt x="3833" y="356"/>
                          </a:lnTo>
                          <a:lnTo>
                            <a:pt x="3833" y="192"/>
                          </a:lnTo>
                          <a:lnTo>
                            <a:pt x="3834" y="280"/>
                          </a:lnTo>
                          <a:lnTo>
                            <a:pt x="3834" y="194"/>
                          </a:lnTo>
                          <a:lnTo>
                            <a:pt x="3835" y="301"/>
                          </a:lnTo>
                          <a:lnTo>
                            <a:pt x="3835" y="437"/>
                          </a:lnTo>
                          <a:lnTo>
                            <a:pt x="3835" y="372"/>
                          </a:lnTo>
                          <a:lnTo>
                            <a:pt x="3836" y="353"/>
                          </a:lnTo>
                          <a:lnTo>
                            <a:pt x="3836" y="269"/>
                          </a:lnTo>
                          <a:lnTo>
                            <a:pt x="3836" y="321"/>
                          </a:lnTo>
                          <a:lnTo>
                            <a:pt x="3837" y="231"/>
                          </a:lnTo>
                          <a:lnTo>
                            <a:pt x="3837" y="177"/>
                          </a:lnTo>
                          <a:lnTo>
                            <a:pt x="3837" y="220"/>
                          </a:lnTo>
                          <a:lnTo>
                            <a:pt x="3837" y="344"/>
                          </a:lnTo>
                          <a:lnTo>
                            <a:pt x="3838" y="263"/>
                          </a:lnTo>
                          <a:lnTo>
                            <a:pt x="3838" y="321"/>
                          </a:lnTo>
                          <a:lnTo>
                            <a:pt x="3839" y="200"/>
                          </a:lnTo>
                          <a:lnTo>
                            <a:pt x="3839" y="222"/>
                          </a:lnTo>
                          <a:lnTo>
                            <a:pt x="3840" y="306"/>
                          </a:lnTo>
                          <a:lnTo>
                            <a:pt x="3840" y="321"/>
                          </a:lnTo>
                          <a:lnTo>
                            <a:pt x="3840" y="338"/>
                          </a:lnTo>
                          <a:lnTo>
                            <a:pt x="3840" y="205"/>
                          </a:lnTo>
                          <a:lnTo>
                            <a:pt x="3841" y="287"/>
                          </a:lnTo>
                          <a:lnTo>
                            <a:pt x="3841" y="383"/>
                          </a:lnTo>
                          <a:lnTo>
                            <a:pt x="3842" y="208"/>
                          </a:lnTo>
                          <a:lnTo>
                            <a:pt x="3842" y="286"/>
                          </a:lnTo>
                          <a:lnTo>
                            <a:pt x="3842" y="211"/>
                          </a:lnTo>
                          <a:lnTo>
                            <a:pt x="3843" y="318"/>
                          </a:lnTo>
                          <a:lnTo>
                            <a:pt x="3843" y="496"/>
                          </a:lnTo>
                          <a:lnTo>
                            <a:pt x="3843" y="219"/>
                          </a:lnTo>
                          <a:lnTo>
                            <a:pt x="3844" y="194"/>
                          </a:lnTo>
                          <a:lnTo>
                            <a:pt x="3844" y="176"/>
                          </a:lnTo>
                          <a:lnTo>
                            <a:pt x="3844" y="231"/>
                          </a:lnTo>
                          <a:lnTo>
                            <a:pt x="3844" y="246"/>
                          </a:lnTo>
                          <a:lnTo>
                            <a:pt x="3844" y="274"/>
                          </a:lnTo>
                          <a:lnTo>
                            <a:pt x="3845" y="234"/>
                          </a:lnTo>
                          <a:lnTo>
                            <a:pt x="3845" y="203"/>
                          </a:lnTo>
                          <a:lnTo>
                            <a:pt x="3846" y="339"/>
                          </a:lnTo>
                          <a:lnTo>
                            <a:pt x="3846" y="275"/>
                          </a:lnTo>
                          <a:lnTo>
                            <a:pt x="3846" y="206"/>
                          </a:lnTo>
                          <a:lnTo>
                            <a:pt x="3846" y="231"/>
                          </a:lnTo>
                          <a:lnTo>
                            <a:pt x="3847" y="197"/>
                          </a:lnTo>
                          <a:lnTo>
                            <a:pt x="3847" y="305"/>
                          </a:lnTo>
                          <a:lnTo>
                            <a:pt x="3847" y="291"/>
                          </a:lnTo>
                          <a:lnTo>
                            <a:pt x="3847" y="356"/>
                          </a:lnTo>
                          <a:lnTo>
                            <a:pt x="3848" y="160"/>
                          </a:lnTo>
                          <a:lnTo>
                            <a:pt x="3848" y="247"/>
                          </a:lnTo>
                          <a:lnTo>
                            <a:pt x="3848" y="239"/>
                          </a:lnTo>
                          <a:lnTo>
                            <a:pt x="3849" y="273"/>
                          </a:lnTo>
                          <a:lnTo>
                            <a:pt x="3849" y="324"/>
                          </a:lnTo>
                          <a:lnTo>
                            <a:pt x="3849" y="239"/>
                          </a:lnTo>
                          <a:lnTo>
                            <a:pt x="3849" y="248"/>
                          </a:lnTo>
                          <a:lnTo>
                            <a:pt x="3850" y="295"/>
                          </a:lnTo>
                          <a:lnTo>
                            <a:pt x="3850" y="189"/>
                          </a:lnTo>
                          <a:lnTo>
                            <a:pt x="3850" y="238"/>
                          </a:lnTo>
                          <a:lnTo>
                            <a:pt x="3851" y="192"/>
                          </a:lnTo>
                          <a:lnTo>
                            <a:pt x="3851" y="318"/>
                          </a:lnTo>
                          <a:lnTo>
                            <a:pt x="3851" y="188"/>
                          </a:lnTo>
                          <a:lnTo>
                            <a:pt x="3851" y="172"/>
                          </a:lnTo>
                          <a:lnTo>
                            <a:pt x="3852" y="362"/>
                          </a:lnTo>
                          <a:lnTo>
                            <a:pt x="3852" y="318"/>
                          </a:lnTo>
                          <a:lnTo>
                            <a:pt x="3852" y="226"/>
                          </a:lnTo>
                          <a:lnTo>
                            <a:pt x="3853" y="235"/>
                          </a:lnTo>
                          <a:lnTo>
                            <a:pt x="3853" y="274"/>
                          </a:lnTo>
                          <a:lnTo>
                            <a:pt x="3853" y="261"/>
                          </a:lnTo>
                          <a:lnTo>
                            <a:pt x="3853" y="305"/>
                          </a:lnTo>
                          <a:lnTo>
                            <a:pt x="3854" y="252"/>
                          </a:lnTo>
                          <a:lnTo>
                            <a:pt x="3854" y="324"/>
                          </a:lnTo>
                          <a:lnTo>
                            <a:pt x="3854" y="131"/>
                          </a:lnTo>
                          <a:lnTo>
                            <a:pt x="3854" y="258"/>
                          </a:lnTo>
                          <a:lnTo>
                            <a:pt x="3855" y="171"/>
                          </a:lnTo>
                          <a:lnTo>
                            <a:pt x="3855" y="255"/>
                          </a:lnTo>
                          <a:lnTo>
                            <a:pt x="3856" y="430"/>
                          </a:lnTo>
                          <a:lnTo>
                            <a:pt x="3856" y="397"/>
                          </a:lnTo>
                          <a:lnTo>
                            <a:pt x="3856" y="229"/>
                          </a:lnTo>
                          <a:lnTo>
                            <a:pt x="3856" y="168"/>
                          </a:lnTo>
                          <a:lnTo>
                            <a:pt x="3857" y="231"/>
                          </a:lnTo>
                          <a:lnTo>
                            <a:pt x="3857" y="156"/>
                          </a:lnTo>
                          <a:lnTo>
                            <a:pt x="3857" y="378"/>
                          </a:lnTo>
                          <a:lnTo>
                            <a:pt x="3858" y="340"/>
                          </a:lnTo>
                          <a:lnTo>
                            <a:pt x="3858" y="230"/>
                          </a:lnTo>
                          <a:lnTo>
                            <a:pt x="3858" y="224"/>
                          </a:lnTo>
                          <a:lnTo>
                            <a:pt x="3858" y="250"/>
                          </a:lnTo>
                          <a:lnTo>
                            <a:pt x="3859" y="318"/>
                          </a:lnTo>
                          <a:lnTo>
                            <a:pt x="3859" y="205"/>
                          </a:lnTo>
                          <a:lnTo>
                            <a:pt x="3859" y="242"/>
                          </a:lnTo>
                          <a:lnTo>
                            <a:pt x="3860" y="325"/>
                          </a:lnTo>
                          <a:lnTo>
                            <a:pt x="3860" y="279"/>
                          </a:lnTo>
                          <a:lnTo>
                            <a:pt x="3860" y="243"/>
                          </a:lnTo>
                          <a:lnTo>
                            <a:pt x="3861" y="224"/>
                          </a:lnTo>
                          <a:lnTo>
                            <a:pt x="3861" y="236"/>
                          </a:lnTo>
                          <a:lnTo>
                            <a:pt x="3861" y="205"/>
                          </a:lnTo>
                          <a:lnTo>
                            <a:pt x="3862" y="435"/>
                          </a:lnTo>
                          <a:lnTo>
                            <a:pt x="3862" y="316"/>
                          </a:lnTo>
                          <a:lnTo>
                            <a:pt x="3862" y="216"/>
                          </a:lnTo>
                          <a:lnTo>
                            <a:pt x="3863" y="209"/>
                          </a:lnTo>
                          <a:lnTo>
                            <a:pt x="3863" y="232"/>
                          </a:lnTo>
                          <a:lnTo>
                            <a:pt x="3863" y="159"/>
                          </a:lnTo>
                          <a:lnTo>
                            <a:pt x="3863" y="351"/>
                          </a:lnTo>
                          <a:lnTo>
                            <a:pt x="3864" y="344"/>
                          </a:lnTo>
                          <a:lnTo>
                            <a:pt x="3864" y="273"/>
                          </a:lnTo>
                          <a:lnTo>
                            <a:pt x="3864" y="314"/>
                          </a:lnTo>
                          <a:lnTo>
                            <a:pt x="3864" y="285"/>
                          </a:lnTo>
                          <a:lnTo>
                            <a:pt x="3865" y="275"/>
                          </a:lnTo>
                          <a:lnTo>
                            <a:pt x="3865" y="261"/>
                          </a:lnTo>
                          <a:lnTo>
                            <a:pt x="3865" y="344"/>
                          </a:lnTo>
                          <a:lnTo>
                            <a:pt x="3865" y="298"/>
                          </a:lnTo>
                          <a:lnTo>
                            <a:pt x="3866" y="367"/>
                          </a:lnTo>
                          <a:lnTo>
                            <a:pt x="3866" y="312"/>
                          </a:lnTo>
                          <a:lnTo>
                            <a:pt x="3866" y="271"/>
                          </a:lnTo>
                          <a:lnTo>
                            <a:pt x="3867" y="241"/>
                          </a:lnTo>
                          <a:lnTo>
                            <a:pt x="3867" y="243"/>
                          </a:lnTo>
                          <a:lnTo>
                            <a:pt x="3867" y="318"/>
                          </a:lnTo>
                          <a:lnTo>
                            <a:pt x="3868" y="289"/>
                          </a:lnTo>
                          <a:lnTo>
                            <a:pt x="3868" y="489"/>
                          </a:lnTo>
                          <a:lnTo>
                            <a:pt x="3868" y="279"/>
                          </a:lnTo>
                          <a:lnTo>
                            <a:pt x="3868" y="185"/>
                          </a:lnTo>
                          <a:lnTo>
                            <a:pt x="3869" y="254"/>
                          </a:lnTo>
                          <a:lnTo>
                            <a:pt x="3870" y="281"/>
                          </a:lnTo>
                          <a:lnTo>
                            <a:pt x="3870" y="377"/>
                          </a:lnTo>
                          <a:lnTo>
                            <a:pt x="3870" y="223"/>
                          </a:lnTo>
                          <a:lnTo>
                            <a:pt x="3871" y="239"/>
                          </a:lnTo>
                          <a:lnTo>
                            <a:pt x="3871" y="145"/>
                          </a:lnTo>
                          <a:lnTo>
                            <a:pt x="3871" y="164"/>
                          </a:lnTo>
                          <a:lnTo>
                            <a:pt x="3872" y="246"/>
                          </a:lnTo>
                          <a:lnTo>
                            <a:pt x="3872" y="341"/>
                          </a:lnTo>
                          <a:lnTo>
                            <a:pt x="3872" y="295"/>
                          </a:lnTo>
                          <a:lnTo>
                            <a:pt x="3873" y="245"/>
                          </a:lnTo>
                          <a:lnTo>
                            <a:pt x="3873" y="226"/>
                          </a:lnTo>
                          <a:lnTo>
                            <a:pt x="3873" y="217"/>
                          </a:lnTo>
                          <a:lnTo>
                            <a:pt x="3874" y="365"/>
                          </a:lnTo>
                          <a:lnTo>
                            <a:pt x="3874" y="246"/>
                          </a:lnTo>
                          <a:lnTo>
                            <a:pt x="3874" y="259"/>
                          </a:lnTo>
                          <a:lnTo>
                            <a:pt x="3875" y="218"/>
                          </a:lnTo>
                          <a:lnTo>
                            <a:pt x="3875" y="276"/>
                          </a:lnTo>
                          <a:lnTo>
                            <a:pt x="3875" y="211"/>
                          </a:lnTo>
                          <a:lnTo>
                            <a:pt x="3875" y="220"/>
                          </a:lnTo>
                          <a:lnTo>
                            <a:pt x="3876" y="260"/>
                          </a:lnTo>
                          <a:lnTo>
                            <a:pt x="3876" y="356"/>
                          </a:lnTo>
                          <a:lnTo>
                            <a:pt x="3876" y="249"/>
                          </a:lnTo>
                          <a:lnTo>
                            <a:pt x="3877" y="228"/>
                          </a:lnTo>
                          <a:lnTo>
                            <a:pt x="3877" y="282"/>
                          </a:lnTo>
                          <a:lnTo>
                            <a:pt x="3877" y="228"/>
                          </a:lnTo>
                          <a:lnTo>
                            <a:pt x="3877" y="253"/>
                          </a:lnTo>
                          <a:lnTo>
                            <a:pt x="3878" y="226"/>
                          </a:lnTo>
                          <a:lnTo>
                            <a:pt x="3878" y="250"/>
                          </a:lnTo>
                          <a:lnTo>
                            <a:pt x="3878" y="329"/>
                          </a:lnTo>
                          <a:lnTo>
                            <a:pt x="3879" y="298"/>
                          </a:lnTo>
                          <a:lnTo>
                            <a:pt x="3879" y="395"/>
                          </a:lnTo>
                          <a:lnTo>
                            <a:pt x="3879" y="389"/>
                          </a:lnTo>
                          <a:lnTo>
                            <a:pt x="3879" y="237"/>
                          </a:lnTo>
                          <a:lnTo>
                            <a:pt x="3880" y="323"/>
                          </a:lnTo>
                          <a:lnTo>
                            <a:pt x="3880" y="267"/>
                          </a:lnTo>
                          <a:lnTo>
                            <a:pt x="3880" y="351"/>
                          </a:lnTo>
                          <a:lnTo>
                            <a:pt x="3881" y="225"/>
                          </a:lnTo>
                          <a:lnTo>
                            <a:pt x="3881" y="279"/>
                          </a:lnTo>
                          <a:lnTo>
                            <a:pt x="3881" y="234"/>
                          </a:lnTo>
                          <a:lnTo>
                            <a:pt x="3882" y="284"/>
                          </a:lnTo>
                          <a:lnTo>
                            <a:pt x="3882" y="347"/>
                          </a:lnTo>
                          <a:lnTo>
                            <a:pt x="3882" y="297"/>
                          </a:lnTo>
                          <a:lnTo>
                            <a:pt x="3882" y="280"/>
                          </a:lnTo>
                          <a:lnTo>
                            <a:pt x="3883" y="215"/>
                          </a:lnTo>
                          <a:lnTo>
                            <a:pt x="3883" y="335"/>
                          </a:lnTo>
                          <a:lnTo>
                            <a:pt x="3884" y="339"/>
                          </a:lnTo>
                          <a:lnTo>
                            <a:pt x="3884" y="257"/>
                          </a:lnTo>
                          <a:lnTo>
                            <a:pt x="3884" y="264"/>
                          </a:lnTo>
                          <a:lnTo>
                            <a:pt x="3884" y="276"/>
                          </a:lnTo>
                          <a:lnTo>
                            <a:pt x="3885" y="238"/>
                          </a:lnTo>
                          <a:lnTo>
                            <a:pt x="3885" y="220"/>
                          </a:lnTo>
                          <a:lnTo>
                            <a:pt x="3885" y="269"/>
                          </a:lnTo>
                          <a:lnTo>
                            <a:pt x="3886" y="239"/>
                          </a:lnTo>
                          <a:lnTo>
                            <a:pt x="3886" y="237"/>
                          </a:lnTo>
                          <a:lnTo>
                            <a:pt x="3886" y="227"/>
                          </a:lnTo>
                          <a:lnTo>
                            <a:pt x="3886" y="235"/>
                          </a:lnTo>
                          <a:lnTo>
                            <a:pt x="3887" y="295"/>
                          </a:lnTo>
                          <a:lnTo>
                            <a:pt x="3887" y="258"/>
                          </a:lnTo>
                          <a:lnTo>
                            <a:pt x="3887" y="291"/>
                          </a:lnTo>
                          <a:lnTo>
                            <a:pt x="3888" y="205"/>
                          </a:lnTo>
                          <a:lnTo>
                            <a:pt x="3888" y="247"/>
                          </a:lnTo>
                          <a:lnTo>
                            <a:pt x="3888" y="199"/>
                          </a:lnTo>
                          <a:lnTo>
                            <a:pt x="3888" y="239"/>
                          </a:lnTo>
                          <a:lnTo>
                            <a:pt x="3889" y="284"/>
                          </a:lnTo>
                          <a:lnTo>
                            <a:pt x="3889" y="273"/>
                          </a:lnTo>
                          <a:lnTo>
                            <a:pt x="3889" y="313"/>
                          </a:lnTo>
                          <a:lnTo>
                            <a:pt x="3890" y="178"/>
                          </a:lnTo>
                          <a:lnTo>
                            <a:pt x="3890" y="308"/>
                          </a:lnTo>
                          <a:lnTo>
                            <a:pt x="3891" y="211"/>
                          </a:lnTo>
                          <a:lnTo>
                            <a:pt x="3891" y="237"/>
                          </a:lnTo>
                          <a:lnTo>
                            <a:pt x="3891" y="202"/>
                          </a:lnTo>
                          <a:lnTo>
                            <a:pt x="3892" y="282"/>
                          </a:lnTo>
                          <a:lnTo>
                            <a:pt x="3892" y="328"/>
                          </a:lnTo>
                          <a:lnTo>
                            <a:pt x="3892" y="210"/>
                          </a:lnTo>
                          <a:lnTo>
                            <a:pt x="3893" y="248"/>
                          </a:lnTo>
                          <a:lnTo>
                            <a:pt x="3893" y="203"/>
                          </a:lnTo>
                          <a:lnTo>
                            <a:pt x="3893" y="249"/>
                          </a:lnTo>
                          <a:lnTo>
                            <a:pt x="3893" y="321"/>
                          </a:lnTo>
                          <a:lnTo>
                            <a:pt x="3894" y="315"/>
                          </a:lnTo>
                          <a:lnTo>
                            <a:pt x="3894" y="357"/>
                          </a:lnTo>
                          <a:lnTo>
                            <a:pt x="3894" y="284"/>
                          </a:lnTo>
                          <a:lnTo>
                            <a:pt x="3895" y="295"/>
                          </a:lnTo>
                          <a:lnTo>
                            <a:pt x="3895" y="217"/>
                          </a:lnTo>
                          <a:lnTo>
                            <a:pt x="3895" y="220"/>
                          </a:lnTo>
                          <a:lnTo>
                            <a:pt x="3896" y="303"/>
                          </a:lnTo>
                          <a:lnTo>
                            <a:pt x="3896" y="397"/>
                          </a:lnTo>
                          <a:lnTo>
                            <a:pt x="3896" y="268"/>
                          </a:lnTo>
                          <a:lnTo>
                            <a:pt x="3897" y="248"/>
                          </a:lnTo>
                          <a:lnTo>
                            <a:pt x="3897" y="242"/>
                          </a:lnTo>
                          <a:lnTo>
                            <a:pt x="3898" y="287"/>
                          </a:lnTo>
                          <a:lnTo>
                            <a:pt x="3898" y="284"/>
                          </a:lnTo>
                          <a:lnTo>
                            <a:pt x="3898" y="234"/>
                          </a:lnTo>
                          <a:lnTo>
                            <a:pt x="3899" y="239"/>
                          </a:lnTo>
                          <a:lnTo>
                            <a:pt x="3899" y="283"/>
                          </a:lnTo>
                          <a:lnTo>
                            <a:pt x="3899" y="262"/>
                          </a:lnTo>
                          <a:lnTo>
                            <a:pt x="3900" y="275"/>
                          </a:lnTo>
                          <a:lnTo>
                            <a:pt x="3900" y="218"/>
                          </a:lnTo>
                          <a:lnTo>
                            <a:pt x="3900" y="301"/>
                          </a:lnTo>
                          <a:lnTo>
                            <a:pt x="3901" y="225"/>
                          </a:lnTo>
                          <a:lnTo>
                            <a:pt x="3901" y="225"/>
                          </a:lnTo>
                          <a:lnTo>
                            <a:pt x="3902" y="248"/>
                          </a:lnTo>
                          <a:lnTo>
                            <a:pt x="3902" y="233"/>
                          </a:lnTo>
                          <a:lnTo>
                            <a:pt x="3902" y="254"/>
                          </a:lnTo>
                          <a:lnTo>
                            <a:pt x="3903" y="226"/>
                          </a:lnTo>
                          <a:lnTo>
                            <a:pt x="3903" y="303"/>
                          </a:lnTo>
                          <a:lnTo>
                            <a:pt x="3903" y="215"/>
                          </a:lnTo>
                          <a:lnTo>
                            <a:pt x="3904" y="250"/>
                          </a:lnTo>
                          <a:lnTo>
                            <a:pt x="3904" y="326"/>
                          </a:lnTo>
                          <a:lnTo>
                            <a:pt x="3904" y="243"/>
                          </a:lnTo>
                          <a:lnTo>
                            <a:pt x="3904" y="244"/>
                          </a:lnTo>
                          <a:lnTo>
                            <a:pt x="3905" y="243"/>
                          </a:lnTo>
                          <a:lnTo>
                            <a:pt x="3905" y="291"/>
                          </a:lnTo>
                          <a:lnTo>
                            <a:pt x="3905" y="250"/>
                          </a:lnTo>
                          <a:lnTo>
                            <a:pt x="3905" y="165"/>
                          </a:lnTo>
                          <a:lnTo>
                            <a:pt x="3906" y="283"/>
                          </a:lnTo>
                          <a:lnTo>
                            <a:pt x="3906" y="274"/>
                          </a:lnTo>
                          <a:lnTo>
                            <a:pt x="3906" y="270"/>
                          </a:lnTo>
                          <a:lnTo>
                            <a:pt x="3907" y="337"/>
                          </a:lnTo>
                          <a:lnTo>
                            <a:pt x="3907" y="306"/>
                          </a:lnTo>
                          <a:lnTo>
                            <a:pt x="3907" y="224"/>
                          </a:lnTo>
                          <a:lnTo>
                            <a:pt x="3908" y="260"/>
                          </a:lnTo>
                          <a:lnTo>
                            <a:pt x="3908" y="302"/>
                          </a:lnTo>
                          <a:lnTo>
                            <a:pt x="3908" y="366"/>
                          </a:lnTo>
                          <a:lnTo>
                            <a:pt x="3908" y="250"/>
                          </a:lnTo>
                          <a:lnTo>
                            <a:pt x="3909" y="232"/>
                          </a:lnTo>
                          <a:lnTo>
                            <a:pt x="3909" y="335"/>
                          </a:lnTo>
                          <a:lnTo>
                            <a:pt x="3910" y="426"/>
                          </a:lnTo>
                          <a:lnTo>
                            <a:pt x="3910" y="213"/>
                          </a:lnTo>
                          <a:lnTo>
                            <a:pt x="3910" y="256"/>
                          </a:lnTo>
                          <a:lnTo>
                            <a:pt x="3910" y="195"/>
                          </a:lnTo>
                          <a:lnTo>
                            <a:pt x="3911" y="490"/>
                          </a:lnTo>
                          <a:lnTo>
                            <a:pt x="3911" y="383"/>
                          </a:lnTo>
                          <a:lnTo>
                            <a:pt x="3911" y="458"/>
                          </a:lnTo>
                          <a:lnTo>
                            <a:pt x="3912" y="239"/>
                          </a:lnTo>
                          <a:lnTo>
                            <a:pt x="3912" y="257"/>
                          </a:lnTo>
                          <a:lnTo>
                            <a:pt x="3912" y="267"/>
                          </a:lnTo>
                          <a:lnTo>
                            <a:pt x="3912" y="269"/>
                          </a:lnTo>
                          <a:lnTo>
                            <a:pt x="3913" y="204"/>
                          </a:lnTo>
                          <a:lnTo>
                            <a:pt x="3913" y="430"/>
                          </a:lnTo>
                          <a:lnTo>
                            <a:pt x="3913" y="328"/>
                          </a:lnTo>
                          <a:lnTo>
                            <a:pt x="3914" y="385"/>
                          </a:lnTo>
                          <a:lnTo>
                            <a:pt x="3914" y="248"/>
                          </a:lnTo>
                          <a:lnTo>
                            <a:pt x="3914" y="294"/>
                          </a:lnTo>
                          <a:lnTo>
                            <a:pt x="3914" y="250"/>
                          </a:lnTo>
                          <a:lnTo>
                            <a:pt x="3915" y="443"/>
                          </a:lnTo>
                          <a:lnTo>
                            <a:pt x="3915" y="240"/>
                          </a:lnTo>
                          <a:lnTo>
                            <a:pt x="3916" y="206"/>
                          </a:lnTo>
                          <a:lnTo>
                            <a:pt x="3916" y="205"/>
                          </a:lnTo>
                          <a:lnTo>
                            <a:pt x="3916" y="379"/>
                          </a:lnTo>
                          <a:lnTo>
                            <a:pt x="3917" y="411"/>
                          </a:lnTo>
                          <a:lnTo>
                            <a:pt x="3917" y="420"/>
                          </a:lnTo>
                          <a:lnTo>
                            <a:pt x="3917" y="209"/>
                          </a:lnTo>
                          <a:lnTo>
                            <a:pt x="3917" y="263"/>
                          </a:lnTo>
                          <a:lnTo>
                            <a:pt x="3918" y="412"/>
                          </a:lnTo>
                          <a:lnTo>
                            <a:pt x="3918" y="388"/>
                          </a:lnTo>
                          <a:lnTo>
                            <a:pt x="3918" y="322"/>
                          </a:lnTo>
                          <a:lnTo>
                            <a:pt x="3919" y="326"/>
                          </a:lnTo>
                          <a:lnTo>
                            <a:pt x="3919" y="323"/>
                          </a:lnTo>
                          <a:lnTo>
                            <a:pt x="3919" y="258"/>
                          </a:lnTo>
                          <a:lnTo>
                            <a:pt x="3920" y="422"/>
                          </a:lnTo>
                          <a:lnTo>
                            <a:pt x="3920" y="335"/>
                          </a:lnTo>
                          <a:lnTo>
                            <a:pt x="3920" y="284"/>
                          </a:lnTo>
                          <a:lnTo>
                            <a:pt x="3920" y="357"/>
                          </a:lnTo>
                          <a:lnTo>
                            <a:pt x="3921" y="193"/>
                          </a:lnTo>
                          <a:lnTo>
                            <a:pt x="3921" y="461"/>
                          </a:lnTo>
                          <a:lnTo>
                            <a:pt x="3921" y="397"/>
                          </a:lnTo>
                          <a:lnTo>
                            <a:pt x="3921" y="250"/>
                          </a:lnTo>
                          <a:lnTo>
                            <a:pt x="3922" y="235"/>
                          </a:lnTo>
                          <a:lnTo>
                            <a:pt x="3922" y="297"/>
                          </a:lnTo>
                          <a:lnTo>
                            <a:pt x="3922" y="319"/>
                          </a:lnTo>
                          <a:lnTo>
                            <a:pt x="3923" y="445"/>
                          </a:lnTo>
                          <a:lnTo>
                            <a:pt x="3923" y="474"/>
                          </a:lnTo>
                          <a:lnTo>
                            <a:pt x="3924" y="186"/>
                          </a:lnTo>
                          <a:lnTo>
                            <a:pt x="3924" y="239"/>
                          </a:lnTo>
                          <a:lnTo>
                            <a:pt x="3925" y="341"/>
                          </a:lnTo>
                          <a:lnTo>
                            <a:pt x="3925" y="488"/>
                          </a:lnTo>
                          <a:lnTo>
                            <a:pt x="3925" y="288"/>
                          </a:lnTo>
                          <a:lnTo>
                            <a:pt x="3926" y="315"/>
                          </a:lnTo>
                          <a:lnTo>
                            <a:pt x="3926" y="220"/>
                          </a:lnTo>
                          <a:lnTo>
                            <a:pt x="3926" y="356"/>
                          </a:lnTo>
                          <a:lnTo>
                            <a:pt x="3926" y="306"/>
                          </a:lnTo>
                          <a:lnTo>
                            <a:pt x="3927" y="312"/>
                          </a:lnTo>
                          <a:lnTo>
                            <a:pt x="3927" y="191"/>
                          </a:lnTo>
                          <a:lnTo>
                            <a:pt x="3927" y="244"/>
                          </a:lnTo>
                          <a:lnTo>
                            <a:pt x="3928" y="392"/>
                          </a:lnTo>
                          <a:lnTo>
                            <a:pt x="3928" y="295"/>
                          </a:lnTo>
                          <a:lnTo>
                            <a:pt x="3928" y="266"/>
                          </a:lnTo>
                          <a:lnTo>
                            <a:pt x="3929" y="242"/>
                          </a:lnTo>
                          <a:lnTo>
                            <a:pt x="3929" y="256"/>
                          </a:lnTo>
                          <a:lnTo>
                            <a:pt x="3929" y="235"/>
                          </a:lnTo>
                          <a:lnTo>
                            <a:pt x="3930" y="304"/>
                          </a:lnTo>
                          <a:lnTo>
                            <a:pt x="3930" y="233"/>
                          </a:lnTo>
                          <a:lnTo>
                            <a:pt x="3930" y="279"/>
                          </a:lnTo>
                          <a:lnTo>
                            <a:pt x="3931" y="257"/>
                          </a:lnTo>
                          <a:lnTo>
                            <a:pt x="3931" y="258"/>
                          </a:lnTo>
                          <a:lnTo>
                            <a:pt x="3931" y="294"/>
                          </a:lnTo>
                          <a:lnTo>
                            <a:pt x="3931" y="179"/>
                          </a:lnTo>
                          <a:lnTo>
                            <a:pt x="3932" y="225"/>
                          </a:lnTo>
                          <a:lnTo>
                            <a:pt x="3932" y="274"/>
                          </a:lnTo>
                          <a:lnTo>
                            <a:pt x="3932" y="242"/>
                          </a:lnTo>
                          <a:lnTo>
                            <a:pt x="3933" y="238"/>
                          </a:lnTo>
                          <a:lnTo>
                            <a:pt x="3933" y="314"/>
                          </a:lnTo>
                          <a:lnTo>
                            <a:pt x="3933" y="193"/>
                          </a:lnTo>
                          <a:lnTo>
                            <a:pt x="3933" y="250"/>
                          </a:lnTo>
                          <a:lnTo>
                            <a:pt x="3934" y="346"/>
                          </a:lnTo>
                          <a:lnTo>
                            <a:pt x="3934" y="324"/>
                          </a:lnTo>
                          <a:lnTo>
                            <a:pt x="3935" y="213"/>
                          </a:lnTo>
                          <a:lnTo>
                            <a:pt x="3935" y="254"/>
                          </a:lnTo>
                          <a:lnTo>
                            <a:pt x="3935" y="326"/>
                          </a:lnTo>
                          <a:lnTo>
                            <a:pt x="3936" y="258"/>
                          </a:lnTo>
                          <a:lnTo>
                            <a:pt x="3936" y="283"/>
                          </a:lnTo>
                          <a:lnTo>
                            <a:pt x="3936" y="244"/>
                          </a:lnTo>
                          <a:lnTo>
                            <a:pt x="3937" y="252"/>
                          </a:lnTo>
                          <a:lnTo>
                            <a:pt x="3937" y="290"/>
                          </a:lnTo>
                          <a:lnTo>
                            <a:pt x="3937" y="305"/>
                          </a:lnTo>
                          <a:lnTo>
                            <a:pt x="3937" y="248"/>
                          </a:lnTo>
                          <a:lnTo>
                            <a:pt x="3938" y="210"/>
                          </a:lnTo>
                          <a:lnTo>
                            <a:pt x="3938" y="274"/>
                          </a:lnTo>
                          <a:lnTo>
                            <a:pt x="3938" y="255"/>
                          </a:lnTo>
                          <a:lnTo>
                            <a:pt x="3938" y="345"/>
                          </a:lnTo>
                          <a:lnTo>
                            <a:pt x="3939" y="193"/>
                          </a:lnTo>
                          <a:lnTo>
                            <a:pt x="3939" y="237"/>
                          </a:lnTo>
                          <a:lnTo>
                            <a:pt x="3940" y="214"/>
                          </a:lnTo>
                          <a:lnTo>
                            <a:pt x="3940" y="292"/>
                          </a:lnTo>
                          <a:lnTo>
                            <a:pt x="3940" y="296"/>
                          </a:lnTo>
                          <a:lnTo>
                            <a:pt x="3941" y="367"/>
                          </a:lnTo>
                          <a:lnTo>
                            <a:pt x="3941" y="226"/>
                          </a:lnTo>
                          <a:lnTo>
                            <a:pt x="3941" y="201"/>
                          </a:lnTo>
                          <a:lnTo>
                            <a:pt x="3941" y="241"/>
                          </a:lnTo>
                          <a:lnTo>
                            <a:pt x="3942" y="322"/>
                          </a:lnTo>
                          <a:lnTo>
                            <a:pt x="3942" y="326"/>
                          </a:lnTo>
                          <a:lnTo>
                            <a:pt x="3942" y="240"/>
                          </a:lnTo>
                          <a:lnTo>
                            <a:pt x="3943" y="273"/>
                          </a:lnTo>
                          <a:lnTo>
                            <a:pt x="3943" y="227"/>
                          </a:lnTo>
                          <a:lnTo>
                            <a:pt x="3943" y="273"/>
                          </a:lnTo>
                          <a:lnTo>
                            <a:pt x="3944" y="270"/>
                          </a:lnTo>
                          <a:lnTo>
                            <a:pt x="3944" y="243"/>
                          </a:lnTo>
                          <a:lnTo>
                            <a:pt x="3944" y="257"/>
                          </a:lnTo>
                          <a:lnTo>
                            <a:pt x="3944" y="284"/>
                          </a:lnTo>
                          <a:lnTo>
                            <a:pt x="3945" y="243"/>
                          </a:lnTo>
                          <a:lnTo>
                            <a:pt x="3945" y="286"/>
                          </a:lnTo>
                          <a:lnTo>
                            <a:pt x="3945" y="267"/>
                          </a:lnTo>
                          <a:lnTo>
                            <a:pt x="3945" y="268"/>
                          </a:lnTo>
                          <a:lnTo>
                            <a:pt x="3946" y="155"/>
                          </a:lnTo>
                          <a:lnTo>
                            <a:pt x="3946" y="225"/>
                          </a:lnTo>
                          <a:lnTo>
                            <a:pt x="3947" y="268"/>
                          </a:lnTo>
                          <a:lnTo>
                            <a:pt x="3947" y="263"/>
                          </a:lnTo>
                          <a:lnTo>
                            <a:pt x="3948" y="188"/>
                          </a:lnTo>
                          <a:lnTo>
                            <a:pt x="3948" y="228"/>
                          </a:lnTo>
                          <a:lnTo>
                            <a:pt x="3948" y="239"/>
                          </a:lnTo>
                          <a:lnTo>
                            <a:pt x="3948" y="166"/>
                          </a:lnTo>
                          <a:lnTo>
                            <a:pt x="3949" y="224"/>
                          </a:lnTo>
                          <a:lnTo>
                            <a:pt x="3949" y="266"/>
                          </a:lnTo>
                          <a:lnTo>
                            <a:pt x="3949" y="240"/>
                          </a:lnTo>
                          <a:lnTo>
                            <a:pt x="3950" y="296"/>
                          </a:lnTo>
                          <a:lnTo>
                            <a:pt x="3950" y="242"/>
                          </a:lnTo>
                          <a:lnTo>
                            <a:pt x="3950" y="183"/>
                          </a:lnTo>
                          <a:lnTo>
                            <a:pt x="3951" y="224"/>
                          </a:lnTo>
                          <a:lnTo>
                            <a:pt x="3951" y="166"/>
                          </a:lnTo>
                          <a:lnTo>
                            <a:pt x="3951" y="163"/>
                          </a:lnTo>
                          <a:lnTo>
                            <a:pt x="3951" y="277"/>
                          </a:lnTo>
                          <a:lnTo>
                            <a:pt x="3952" y="231"/>
                          </a:lnTo>
                          <a:lnTo>
                            <a:pt x="3952" y="443"/>
                          </a:lnTo>
                          <a:lnTo>
                            <a:pt x="3953" y="127"/>
                          </a:lnTo>
                          <a:lnTo>
                            <a:pt x="3953" y="276"/>
                          </a:lnTo>
                          <a:lnTo>
                            <a:pt x="3953" y="156"/>
                          </a:lnTo>
                          <a:lnTo>
                            <a:pt x="3953" y="207"/>
                          </a:lnTo>
                          <a:lnTo>
                            <a:pt x="3954" y="206"/>
                          </a:lnTo>
                          <a:lnTo>
                            <a:pt x="3954" y="367"/>
                          </a:lnTo>
                          <a:lnTo>
                            <a:pt x="3954" y="330"/>
                          </a:lnTo>
                          <a:lnTo>
                            <a:pt x="3955" y="214"/>
                          </a:lnTo>
                          <a:lnTo>
                            <a:pt x="3955" y="206"/>
                          </a:lnTo>
                          <a:lnTo>
                            <a:pt x="3955" y="212"/>
                          </a:lnTo>
                          <a:lnTo>
                            <a:pt x="3955" y="186"/>
                          </a:lnTo>
                          <a:lnTo>
                            <a:pt x="3956" y="351"/>
                          </a:lnTo>
                          <a:lnTo>
                            <a:pt x="3957" y="234"/>
                          </a:lnTo>
                          <a:lnTo>
                            <a:pt x="3957" y="340"/>
                          </a:lnTo>
                          <a:lnTo>
                            <a:pt x="3957" y="247"/>
                          </a:lnTo>
                          <a:lnTo>
                            <a:pt x="3957" y="240"/>
                          </a:lnTo>
                          <a:lnTo>
                            <a:pt x="3957" y="222"/>
                          </a:lnTo>
                          <a:lnTo>
                            <a:pt x="3958" y="224"/>
                          </a:lnTo>
                          <a:lnTo>
                            <a:pt x="3958" y="328"/>
                          </a:lnTo>
                          <a:lnTo>
                            <a:pt x="3958" y="273"/>
                          </a:lnTo>
                          <a:lnTo>
                            <a:pt x="3959" y="363"/>
                          </a:lnTo>
                          <a:lnTo>
                            <a:pt x="3959" y="242"/>
                          </a:lnTo>
                          <a:lnTo>
                            <a:pt x="3959" y="374"/>
                          </a:lnTo>
                          <a:lnTo>
                            <a:pt x="3960" y="315"/>
                          </a:lnTo>
                          <a:lnTo>
                            <a:pt x="3960" y="322"/>
                          </a:lnTo>
                          <a:lnTo>
                            <a:pt x="3960" y="311"/>
                          </a:lnTo>
                          <a:lnTo>
                            <a:pt x="3961" y="310"/>
                          </a:lnTo>
                          <a:lnTo>
                            <a:pt x="3961" y="375"/>
                          </a:lnTo>
                          <a:lnTo>
                            <a:pt x="3961" y="277"/>
                          </a:lnTo>
                          <a:lnTo>
                            <a:pt x="3961" y="292"/>
                          </a:lnTo>
                          <a:lnTo>
                            <a:pt x="3962" y="265"/>
                          </a:lnTo>
                          <a:lnTo>
                            <a:pt x="3962" y="300"/>
                          </a:lnTo>
                          <a:lnTo>
                            <a:pt x="3962" y="301"/>
                          </a:lnTo>
                          <a:lnTo>
                            <a:pt x="3962" y="305"/>
                          </a:lnTo>
                          <a:lnTo>
                            <a:pt x="3963" y="278"/>
                          </a:lnTo>
                          <a:lnTo>
                            <a:pt x="3963" y="342"/>
                          </a:lnTo>
                          <a:lnTo>
                            <a:pt x="3963" y="423"/>
                          </a:lnTo>
                          <a:lnTo>
                            <a:pt x="3964" y="230"/>
                          </a:lnTo>
                          <a:lnTo>
                            <a:pt x="3964" y="209"/>
                          </a:lnTo>
                          <a:lnTo>
                            <a:pt x="3964" y="191"/>
                          </a:lnTo>
                          <a:lnTo>
                            <a:pt x="3965" y="304"/>
                          </a:lnTo>
                          <a:lnTo>
                            <a:pt x="3965" y="316"/>
                          </a:lnTo>
                          <a:lnTo>
                            <a:pt x="3965" y="211"/>
                          </a:lnTo>
                          <a:lnTo>
                            <a:pt x="3965" y="275"/>
                          </a:lnTo>
                          <a:lnTo>
                            <a:pt x="3965" y="344"/>
                          </a:lnTo>
                          <a:lnTo>
                            <a:pt x="3966" y="256"/>
                          </a:lnTo>
                          <a:lnTo>
                            <a:pt x="3966" y="225"/>
                          </a:lnTo>
                          <a:lnTo>
                            <a:pt x="3967" y="367"/>
                          </a:lnTo>
                          <a:lnTo>
                            <a:pt x="3967" y="249"/>
                          </a:lnTo>
                          <a:lnTo>
                            <a:pt x="3968" y="398"/>
                          </a:lnTo>
                          <a:lnTo>
                            <a:pt x="3968" y="278"/>
                          </a:lnTo>
                          <a:lnTo>
                            <a:pt x="3968" y="314"/>
                          </a:lnTo>
                          <a:lnTo>
                            <a:pt x="3969" y="208"/>
                          </a:lnTo>
                          <a:lnTo>
                            <a:pt x="3969" y="436"/>
                          </a:lnTo>
                          <a:lnTo>
                            <a:pt x="3970" y="342"/>
                          </a:lnTo>
                          <a:lnTo>
                            <a:pt x="3970" y="311"/>
                          </a:lnTo>
                          <a:lnTo>
                            <a:pt x="3970" y="337"/>
                          </a:lnTo>
                          <a:lnTo>
                            <a:pt x="3971" y="245"/>
                          </a:lnTo>
                          <a:lnTo>
                            <a:pt x="3971" y="397"/>
                          </a:lnTo>
                          <a:lnTo>
                            <a:pt x="3971" y="348"/>
                          </a:lnTo>
                          <a:lnTo>
                            <a:pt x="3971" y="568"/>
                          </a:lnTo>
                          <a:lnTo>
                            <a:pt x="3972" y="377"/>
                          </a:lnTo>
                          <a:lnTo>
                            <a:pt x="3972" y="183"/>
                          </a:lnTo>
                          <a:lnTo>
                            <a:pt x="3972" y="220"/>
                          </a:lnTo>
                          <a:lnTo>
                            <a:pt x="3972" y="248"/>
                          </a:lnTo>
                          <a:lnTo>
                            <a:pt x="3973" y="321"/>
                          </a:lnTo>
                          <a:lnTo>
                            <a:pt x="3973" y="279"/>
                          </a:lnTo>
                          <a:lnTo>
                            <a:pt x="3973" y="349"/>
                          </a:lnTo>
                          <a:lnTo>
                            <a:pt x="3974" y="319"/>
                          </a:lnTo>
                          <a:lnTo>
                            <a:pt x="3974" y="404"/>
                          </a:lnTo>
                          <a:lnTo>
                            <a:pt x="3974" y="365"/>
                          </a:lnTo>
                          <a:lnTo>
                            <a:pt x="3975" y="256"/>
                          </a:lnTo>
                          <a:lnTo>
                            <a:pt x="3975" y="237"/>
                          </a:lnTo>
                          <a:lnTo>
                            <a:pt x="3975" y="276"/>
                          </a:lnTo>
                          <a:lnTo>
                            <a:pt x="3976" y="251"/>
                          </a:lnTo>
                          <a:lnTo>
                            <a:pt x="3976" y="326"/>
                          </a:lnTo>
                          <a:lnTo>
                            <a:pt x="3976" y="226"/>
                          </a:lnTo>
                          <a:lnTo>
                            <a:pt x="3977" y="513"/>
                          </a:lnTo>
                          <a:lnTo>
                            <a:pt x="3977" y="289"/>
                          </a:lnTo>
                          <a:lnTo>
                            <a:pt x="3977" y="372"/>
                          </a:lnTo>
                          <a:lnTo>
                            <a:pt x="3978" y="316"/>
                          </a:lnTo>
                          <a:lnTo>
                            <a:pt x="3978" y="259"/>
                          </a:lnTo>
                          <a:lnTo>
                            <a:pt x="3978" y="295"/>
                          </a:lnTo>
                          <a:lnTo>
                            <a:pt x="3979" y="258"/>
                          </a:lnTo>
                          <a:lnTo>
                            <a:pt x="3979" y="387"/>
                          </a:lnTo>
                          <a:lnTo>
                            <a:pt x="3980" y="483"/>
                          </a:lnTo>
                          <a:lnTo>
                            <a:pt x="3980" y="232"/>
                          </a:lnTo>
                          <a:lnTo>
                            <a:pt x="3980" y="299"/>
                          </a:lnTo>
                          <a:lnTo>
                            <a:pt x="3980" y="325"/>
                          </a:lnTo>
                          <a:lnTo>
                            <a:pt x="3981" y="323"/>
                          </a:lnTo>
                          <a:lnTo>
                            <a:pt x="3981" y="291"/>
                          </a:lnTo>
                          <a:lnTo>
                            <a:pt x="3981" y="329"/>
                          </a:lnTo>
                          <a:lnTo>
                            <a:pt x="3981" y="299"/>
                          </a:lnTo>
                          <a:lnTo>
                            <a:pt x="3982" y="401"/>
                          </a:lnTo>
                          <a:lnTo>
                            <a:pt x="3982" y="240"/>
                          </a:lnTo>
                          <a:lnTo>
                            <a:pt x="3983" y="273"/>
                          </a:lnTo>
                          <a:lnTo>
                            <a:pt x="3983" y="410"/>
                          </a:lnTo>
                          <a:lnTo>
                            <a:pt x="3983" y="329"/>
                          </a:lnTo>
                          <a:lnTo>
                            <a:pt x="3983" y="264"/>
                          </a:lnTo>
                          <a:lnTo>
                            <a:pt x="3984" y="358"/>
                          </a:lnTo>
                          <a:lnTo>
                            <a:pt x="3984" y="277"/>
                          </a:lnTo>
                          <a:lnTo>
                            <a:pt x="3984" y="276"/>
                          </a:lnTo>
                          <a:lnTo>
                            <a:pt x="3985" y="412"/>
                          </a:lnTo>
                          <a:lnTo>
                            <a:pt x="3985" y="459"/>
                          </a:lnTo>
                          <a:lnTo>
                            <a:pt x="3986" y="312"/>
                          </a:lnTo>
                          <a:lnTo>
                            <a:pt x="3986" y="433"/>
                          </a:lnTo>
                          <a:lnTo>
                            <a:pt x="3986" y="329"/>
                          </a:lnTo>
                          <a:lnTo>
                            <a:pt x="3986" y="271"/>
                          </a:lnTo>
                          <a:lnTo>
                            <a:pt x="3986" y="445"/>
                          </a:lnTo>
                          <a:lnTo>
                            <a:pt x="3987" y="284"/>
                          </a:lnTo>
                          <a:lnTo>
                            <a:pt x="3987" y="351"/>
                          </a:lnTo>
                          <a:lnTo>
                            <a:pt x="3987" y="256"/>
                          </a:lnTo>
                          <a:lnTo>
                            <a:pt x="3987" y="570"/>
                          </a:lnTo>
                          <a:lnTo>
                            <a:pt x="3988" y="378"/>
                          </a:lnTo>
                          <a:lnTo>
                            <a:pt x="3988" y="391"/>
                          </a:lnTo>
                          <a:lnTo>
                            <a:pt x="3988" y="225"/>
                          </a:lnTo>
                          <a:lnTo>
                            <a:pt x="3989" y="258"/>
                          </a:lnTo>
                          <a:lnTo>
                            <a:pt x="3989" y="370"/>
                          </a:lnTo>
                          <a:lnTo>
                            <a:pt x="3989" y="239"/>
                          </a:lnTo>
                          <a:lnTo>
                            <a:pt x="3990" y="199"/>
                          </a:lnTo>
                          <a:lnTo>
                            <a:pt x="3990" y="543"/>
                          </a:lnTo>
                          <a:lnTo>
                            <a:pt x="3990" y="355"/>
                          </a:lnTo>
                          <a:lnTo>
                            <a:pt x="3991" y="301"/>
                          </a:lnTo>
                          <a:lnTo>
                            <a:pt x="3991" y="209"/>
                          </a:lnTo>
                          <a:lnTo>
                            <a:pt x="3992" y="362"/>
                          </a:lnTo>
                          <a:lnTo>
                            <a:pt x="3992" y="420"/>
                          </a:lnTo>
                          <a:lnTo>
                            <a:pt x="3992" y="264"/>
                          </a:lnTo>
                          <a:lnTo>
                            <a:pt x="3993" y="313"/>
                          </a:lnTo>
                          <a:lnTo>
                            <a:pt x="3993" y="369"/>
                          </a:lnTo>
                          <a:lnTo>
                            <a:pt x="3993" y="202"/>
                          </a:lnTo>
                          <a:lnTo>
                            <a:pt x="3994" y="252"/>
                          </a:lnTo>
                          <a:lnTo>
                            <a:pt x="3994" y="467"/>
                          </a:lnTo>
                          <a:lnTo>
                            <a:pt x="3994" y="434"/>
                          </a:lnTo>
                          <a:lnTo>
                            <a:pt x="3994" y="225"/>
                          </a:lnTo>
                          <a:lnTo>
                            <a:pt x="3995" y="322"/>
                          </a:lnTo>
                          <a:lnTo>
                            <a:pt x="3995" y="260"/>
                          </a:lnTo>
                          <a:lnTo>
                            <a:pt x="3995" y="279"/>
                          </a:lnTo>
                          <a:lnTo>
                            <a:pt x="3996" y="362"/>
                          </a:lnTo>
                          <a:lnTo>
                            <a:pt x="3996" y="253"/>
                          </a:lnTo>
                          <a:lnTo>
                            <a:pt x="3996" y="231"/>
                          </a:lnTo>
                          <a:lnTo>
                            <a:pt x="3997" y="115"/>
                          </a:lnTo>
                          <a:lnTo>
                            <a:pt x="3997" y="306"/>
                          </a:lnTo>
                          <a:lnTo>
                            <a:pt x="3997" y="373"/>
                          </a:lnTo>
                          <a:lnTo>
                            <a:pt x="3997" y="468"/>
                          </a:lnTo>
                          <a:lnTo>
                            <a:pt x="3998" y="386"/>
                          </a:lnTo>
                          <a:lnTo>
                            <a:pt x="3998" y="264"/>
                          </a:lnTo>
                          <a:lnTo>
                            <a:pt x="3998" y="285"/>
                          </a:lnTo>
                          <a:lnTo>
                            <a:pt x="3999" y="243"/>
                          </a:lnTo>
                          <a:lnTo>
                            <a:pt x="3999" y="242"/>
                          </a:lnTo>
                          <a:lnTo>
                            <a:pt x="3999" y="299"/>
                          </a:lnTo>
                          <a:lnTo>
                            <a:pt x="3999" y="219"/>
                          </a:lnTo>
                          <a:lnTo>
                            <a:pt x="4000" y="220"/>
                          </a:lnTo>
                          <a:lnTo>
                            <a:pt x="4000" y="305"/>
                          </a:lnTo>
                          <a:lnTo>
                            <a:pt x="4000" y="300"/>
                          </a:lnTo>
                          <a:lnTo>
                            <a:pt x="4001" y="247"/>
                          </a:lnTo>
                          <a:lnTo>
                            <a:pt x="4001" y="409"/>
                          </a:lnTo>
                          <a:lnTo>
                            <a:pt x="4001" y="297"/>
                          </a:lnTo>
                          <a:lnTo>
                            <a:pt x="4002" y="308"/>
                          </a:lnTo>
                          <a:lnTo>
                            <a:pt x="4002" y="205"/>
                          </a:lnTo>
                          <a:lnTo>
                            <a:pt x="4002" y="202"/>
                          </a:lnTo>
                          <a:lnTo>
                            <a:pt x="4003" y="343"/>
                          </a:lnTo>
                          <a:lnTo>
                            <a:pt x="4003" y="345"/>
                          </a:lnTo>
                          <a:lnTo>
                            <a:pt x="4003" y="190"/>
                          </a:lnTo>
                          <a:lnTo>
                            <a:pt x="4004" y="239"/>
                          </a:lnTo>
                          <a:lnTo>
                            <a:pt x="4004" y="214"/>
                          </a:lnTo>
                          <a:lnTo>
                            <a:pt x="4004" y="297"/>
                          </a:lnTo>
                          <a:lnTo>
                            <a:pt x="4005" y="250"/>
                          </a:lnTo>
                          <a:lnTo>
                            <a:pt x="4005" y="281"/>
                          </a:lnTo>
                          <a:lnTo>
                            <a:pt x="4005" y="249"/>
                          </a:lnTo>
                          <a:lnTo>
                            <a:pt x="4006" y="250"/>
                          </a:lnTo>
                          <a:lnTo>
                            <a:pt x="4006" y="272"/>
                          </a:lnTo>
                          <a:lnTo>
                            <a:pt x="4006" y="220"/>
                          </a:lnTo>
                          <a:lnTo>
                            <a:pt x="4006" y="229"/>
                          </a:lnTo>
                          <a:lnTo>
                            <a:pt x="4007" y="240"/>
                          </a:lnTo>
                          <a:lnTo>
                            <a:pt x="4007" y="238"/>
                          </a:lnTo>
                          <a:lnTo>
                            <a:pt x="4007" y="302"/>
                          </a:lnTo>
                          <a:lnTo>
                            <a:pt x="4007" y="332"/>
                          </a:lnTo>
                          <a:lnTo>
                            <a:pt x="4008" y="200"/>
                          </a:lnTo>
                          <a:lnTo>
                            <a:pt x="4008" y="202"/>
                          </a:lnTo>
                          <a:lnTo>
                            <a:pt x="4008" y="171"/>
                          </a:lnTo>
                          <a:lnTo>
                            <a:pt x="4008" y="205"/>
                          </a:lnTo>
                          <a:lnTo>
                            <a:pt x="4009" y="179"/>
                          </a:lnTo>
                          <a:lnTo>
                            <a:pt x="4009" y="263"/>
                          </a:lnTo>
                          <a:lnTo>
                            <a:pt x="4010" y="380"/>
                          </a:lnTo>
                          <a:lnTo>
                            <a:pt x="4010" y="306"/>
                          </a:lnTo>
                          <a:lnTo>
                            <a:pt x="4010" y="205"/>
                          </a:lnTo>
                          <a:lnTo>
                            <a:pt x="4011" y="251"/>
                          </a:lnTo>
                          <a:lnTo>
                            <a:pt x="4011" y="238"/>
                          </a:lnTo>
                          <a:lnTo>
                            <a:pt x="4011" y="222"/>
                          </a:lnTo>
                          <a:lnTo>
                            <a:pt x="4012" y="295"/>
                          </a:lnTo>
                          <a:lnTo>
                            <a:pt x="4012" y="247"/>
                          </a:lnTo>
                          <a:lnTo>
                            <a:pt x="4013" y="212"/>
                          </a:lnTo>
                          <a:lnTo>
                            <a:pt x="4013" y="310"/>
                          </a:lnTo>
                          <a:lnTo>
                            <a:pt x="4013" y="263"/>
                          </a:lnTo>
                          <a:lnTo>
                            <a:pt x="4014" y="256"/>
                          </a:lnTo>
                          <a:lnTo>
                            <a:pt x="4014" y="321"/>
                          </a:lnTo>
                          <a:lnTo>
                            <a:pt x="4014" y="305"/>
                          </a:lnTo>
                          <a:lnTo>
                            <a:pt x="4014" y="236"/>
                          </a:lnTo>
                          <a:lnTo>
                            <a:pt x="4015" y="228"/>
                          </a:lnTo>
                          <a:lnTo>
                            <a:pt x="4015" y="249"/>
                          </a:lnTo>
                          <a:lnTo>
                            <a:pt x="4015" y="212"/>
                          </a:lnTo>
                          <a:lnTo>
                            <a:pt x="4016" y="208"/>
                          </a:lnTo>
                          <a:lnTo>
                            <a:pt x="4016" y="241"/>
                          </a:lnTo>
                          <a:lnTo>
                            <a:pt x="4017" y="292"/>
                          </a:lnTo>
                          <a:lnTo>
                            <a:pt x="4017" y="406"/>
                          </a:lnTo>
                          <a:lnTo>
                            <a:pt x="4017" y="268"/>
                          </a:lnTo>
                          <a:lnTo>
                            <a:pt x="4017" y="185"/>
                          </a:lnTo>
                          <a:lnTo>
                            <a:pt x="4018" y="325"/>
                          </a:lnTo>
                          <a:lnTo>
                            <a:pt x="4018" y="214"/>
                          </a:lnTo>
                          <a:lnTo>
                            <a:pt x="4018" y="250"/>
                          </a:lnTo>
                          <a:lnTo>
                            <a:pt x="4019" y="173"/>
                          </a:lnTo>
                          <a:lnTo>
                            <a:pt x="4019" y="217"/>
                          </a:lnTo>
                          <a:lnTo>
                            <a:pt x="4019" y="167"/>
                          </a:lnTo>
                          <a:lnTo>
                            <a:pt x="4020" y="268"/>
                          </a:lnTo>
                          <a:lnTo>
                            <a:pt x="4020" y="221"/>
                          </a:lnTo>
                          <a:lnTo>
                            <a:pt x="4020" y="265"/>
                          </a:lnTo>
                          <a:lnTo>
                            <a:pt x="4021" y="264"/>
                          </a:lnTo>
                          <a:lnTo>
                            <a:pt x="4021" y="266"/>
                          </a:lnTo>
                          <a:lnTo>
                            <a:pt x="4021" y="175"/>
                          </a:lnTo>
                          <a:lnTo>
                            <a:pt x="4022" y="177"/>
                          </a:lnTo>
                          <a:lnTo>
                            <a:pt x="4022" y="268"/>
                          </a:lnTo>
                          <a:lnTo>
                            <a:pt x="4023" y="293"/>
                          </a:lnTo>
                          <a:lnTo>
                            <a:pt x="4023" y="211"/>
                          </a:lnTo>
                          <a:lnTo>
                            <a:pt x="4023" y="244"/>
                          </a:lnTo>
                          <a:lnTo>
                            <a:pt x="4023" y="197"/>
                          </a:lnTo>
                          <a:lnTo>
                            <a:pt x="4024" y="259"/>
                          </a:lnTo>
                          <a:lnTo>
                            <a:pt x="4024" y="268"/>
                          </a:lnTo>
                          <a:lnTo>
                            <a:pt x="4024" y="227"/>
                          </a:lnTo>
                          <a:lnTo>
                            <a:pt x="4025" y="268"/>
                          </a:lnTo>
                          <a:lnTo>
                            <a:pt x="4025" y="250"/>
                          </a:lnTo>
                          <a:lnTo>
                            <a:pt x="4025" y="281"/>
                          </a:lnTo>
                          <a:lnTo>
                            <a:pt x="4026" y="235"/>
                          </a:lnTo>
                          <a:lnTo>
                            <a:pt x="4026" y="179"/>
                          </a:lnTo>
                          <a:lnTo>
                            <a:pt x="4026" y="413"/>
                          </a:lnTo>
                          <a:lnTo>
                            <a:pt x="4027" y="362"/>
                          </a:lnTo>
                          <a:lnTo>
                            <a:pt x="4027" y="207"/>
                          </a:lnTo>
                          <a:lnTo>
                            <a:pt x="4027" y="250"/>
                          </a:lnTo>
                          <a:lnTo>
                            <a:pt x="4028" y="253"/>
                          </a:lnTo>
                          <a:lnTo>
                            <a:pt x="4028" y="426"/>
                          </a:lnTo>
                          <a:lnTo>
                            <a:pt x="4028" y="331"/>
                          </a:lnTo>
                          <a:lnTo>
                            <a:pt x="4029" y="210"/>
                          </a:lnTo>
                          <a:lnTo>
                            <a:pt x="4029" y="258"/>
                          </a:lnTo>
                          <a:lnTo>
                            <a:pt x="4029" y="318"/>
                          </a:lnTo>
                          <a:lnTo>
                            <a:pt x="4030" y="259"/>
                          </a:lnTo>
                          <a:lnTo>
                            <a:pt x="4030" y="295"/>
                          </a:lnTo>
                          <a:lnTo>
                            <a:pt x="4030" y="264"/>
                          </a:lnTo>
                          <a:lnTo>
                            <a:pt x="4031" y="322"/>
                          </a:lnTo>
                          <a:lnTo>
                            <a:pt x="4031" y="423"/>
                          </a:lnTo>
                          <a:lnTo>
                            <a:pt x="4032" y="242"/>
                          </a:lnTo>
                          <a:lnTo>
                            <a:pt x="4032" y="297"/>
                          </a:lnTo>
                          <a:lnTo>
                            <a:pt x="4032" y="370"/>
                          </a:lnTo>
                          <a:lnTo>
                            <a:pt x="4032" y="322"/>
                          </a:lnTo>
                          <a:lnTo>
                            <a:pt x="4033" y="287"/>
                          </a:lnTo>
                          <a:lnTo>
                            <a:pt x="4033" y="281"/>
                          </a:lnTo>
                          <a:lnTo>
                            <a:pt x="4033" y="327"/>
                          </a:lnTo>
                          <a:lnTo>
                            <a:pt x="4034" y="372"/>
                          </a:lnTo>
                          <a:lnTo>
                            <a:pt x="4034" y="210"/>
                          </a:lnTo>
                          <a:lnTo>
                            <a:pt x="4034" y="322"/>
                          </a:lnTo>
                          <a:lnTo>
                            <a:pt x="4035" y="490"/>
                          </a:lnTo>
                          <a:lnTo>
                            <a:pt x="4035" y="353"/>
                          </a:lnTo>
                          <a:lnTo>
                            <a:pt x="4035" y="226"/>
                          </a:lnTo>
                          <a:lnTo>
                            <a:pt x="4036" y="286"/>
                          </a:lnTo>
                          <a:lnTo>
                            <a:pt x="4036" y="348"/>
                          </a:lnTo>
                          <a:lnTo>
                            <a:pt x="4036" y="263"/>
                          </a:lnTo>
                          <a:lnTo>
                            <a:pt x="4037" y="277"/>
                          </a:lnTo>
                          <a:lnTo>
                            <a:pt x="4037" y="264"/>
                          </a:lnTo>
                          <a:lnTo>
                            <a:pt x="4037" y="432"/>
                          </a:lnTo>
                          <a:lnTo>
                            <a:pt x="4038" y="209"/>
                          </a:lnTo>
                          <a:lnTo>
                            <a:pt x="4038" y="378"/>
                          </a:lnTo>
                          <a:lnTo>
                            <a:pt x="4038" y="250"/>
                          </a:lnTo>
                          <a:lnTo>
                            <a:pt x="4038" y="313"/>
                          </a:lnTo>
                          <a:lnTo>
                            <a:pt x="4039" y="172"/>
                          </a:lnTo>
                          <a:lnTo>
                            <a:pt x="4039" y="513"/>
                          </a:lnTo>
                          <a:lnTo>
                            <a:pt x="4039" y="442"/>
                          </a:lnTo>
                          <a:lnTo>
                            <a:pt x="4040" y="251"/>
                          </a:lnTo>
                          <a:lnTo>
                            <a:pt x="4040" y="386"/>
                          </a:lnTo>
                          <a:lnTo>
                            <a:pt x="4041" y="457"/>
                          </a:lnTo>
                          <a:lnTo>
                            <a:pt x="4041" y="274"/>
                          </a:lnTo>
                          <a:lnTo>
                            <a:pt x="4041" y="431"/>
                          </a:lnTo>
                          <a:lnTo>
                            <a:pt x="4042" y="226"/>
                          </a:lnTo>
                          <a:lnTo>
                            <a:pt x="4042" y="463"/>
                          </a:lnTo>
                          <a:lnTo>
                            <a:pt x="4042" y="268"/>
                          </a:lnTo>
                          <a:lnTo>
                            <a:pt x="4042" y="238"/>
                          </a:lnTo>
                          <a:lnTo>
                            <a:pt x="4043" y="366"/>
                          </a:lnTo>
                          <a:lnTo>
                            <a:pt x="4043" y="457"/>
                          </a:lnTo>
                          <a:lnTo>
                            <a:pt x="4043" y="130"/>
                          </a:lnTo>
                          <a:lnTo>
                            <a:pt x="4044" y="187"/>
                          </a:lnTo>
                          <a:lnTo>
                            <a:pt x="4044" y="358"/>
                          </a:lnTo>
                          <a:lnTo>
                            <a:pt x="4044" y="355"/>
                          </a:lnTo>
                          <a:lnTo>
                            <a:pt x="4045" y="377"/>
                          </a:lnTo>
                          <a:lnTo>
                            <a:pt x="4045" y="324"/>
                          </a:lnTo>
                          <a:lnTo>
                            <a:pt x="4045" y="408"/>
                          </a:lnTo>
                          <a:lnTo>
                            <a:pt x="4045" y="206"/>
                          </a:lnTo>
                          <a:lnTo>
                            <a:pt x="4046" y="205"/>
                          </a:lnTo>
                          <a:lnTo>
                            <a:pt x="4046" y="334"/>
                          </a:lnTo>
                          <a:lnTo>
                            <a:pt x="4046" y="368"/>
                          </a:lnTo>
                          <a:lnTo>
                            <a:pt x="4047" y="264"/>
                          </a:lnTo>
                          <a:lnTo>
                            <a:pt x="4047" y="333"/>
                          </a:lnTo>
                          <a:lnTo>
                            <a:pt x="4047" y="224"/>
                          </a:lnTo>
                          <a:lnTo>
                            <a:pt x="4048" y="392"/>
                          </a:lnTo>
                          <a:lnTo>
                            <a:pt x="4048" y="394"/>
                          </a:lnTo>
                          <a:lnTo>
                            <a:pt x="4048" y="400"/>
                          </a:lnTo>
                          <a:lnTo>
                            <a:pt x="4049" y="270"/>
                          </a:lnTo>
                          <a:lnTo>
                            <a:pt x="4049" y="227"/>
                          </a:lnTo>
                          <a:lnTo>
                            <a:pt x="4049" y="346"/>
                          </a:lnTo>
                          <a:lnTo>
                            <a:pt x="4050" y="455"/>
                          </a:lnTo>
                          <a:lnTo>
                            <a:pt x="4050" y="243"/>
                          </a:lnTo>
                          <a:lnTo>
                            <a:pt x="4050" y="293"/>
                          </a:lnTo>
                          <a:lnTo>
                            <a:pt x="4051" y="246"/>
                          </a:lnTo>
                          <a:lnTo>
                            <a:pt x="4051" y="251"/>
                          </a:lnTo>
                          <a:lnTo>
                            <a:pt x="4051" y="245"/>
                          </a:lnTo>
                          <a:lnTo>
                            <a:pt x="4051" y="353"/>
                          </a:lnTo>
                          <a:lnTo>
                            <a:pt x="4052" y="427"/>
                          </a:lnTo>
                          <a:lnTo>
                            <a:pt x="4052" y="224"/>
                          </a:lnTo>
                          <a:lnTo>
                            <a:pt x="4052" y="222"/>
                          </a:lnTo>
                          <a:lnTo>
                            <a:pt x="4053" y="194"/>
                          </a:lnTo>
                          <a:lnTo>
                            <a:pt x="4053" y="484"/>
                          </a:lnTo>
                          <a:lnTo>
                            <a:pt x="4053" y="564"/>
                          </a:lnTo>
                          <a:lnTo>
                            <a:pt x="4054" y="162"/>
                          </a:lnTo>
                          <a:lnTo>
                            <a:pt x="4054" y="233"/>
                          </a:lnTo>
                          <a:lnTo>
                            <a:pt x="4054" y="322"/>
                          </a:lnTo>
                          <a:lnTo>
                            <a:pt x="4055" y="320"/>
                          </a:lnTo>
                          <a:lnTo>
                            <a:pt x="4055" y="363"/>
                          </a:lnTo>
                          <a:lnTo>
                            <a:pt x="4055" y="182"/>
                          </a:lnTo>
                          <a:lnTo>
                            <a:pt x="4056" y="250"/>
                          </a:lnTo>
                          <a:lnTo>
                            <a:pt x="4056" y="327"/>
                          </a:lnTo>
                          <a:lnTo>
                            <a:pt x="4056" y="316"/>
                          </a:lnTo>
                          <a:lnTo>
                            <a:pt x="4057" y="456"/>
                          </a:lnTo>
                          <a:lnTo>
                            <a:pt x="4057" y="210"/>
                          </a:lnTo>
                          <a:lnTo>
                            <a:pt x="4057" y="131"/>
                          </a:lnTo>
                          <a:lnTo>
                            <a:pt x="4058" y="355"/>
                          </a:lnTo>
                          <a:lnTo>
                            <a:pt x="4058" y="310"/>
                          </a:lnTo>
                          <a:lnTo>
                            <a:pt x="4059" y="222"/>
                          </a:lnTo>
                          <a:lnTo>
                            <a:pt x="4059" y="182"/>
                          </a:lnTo>
                          <a:lnTo>
                            <a:pt x="4059" y="278"/>
                          </a:lnTo>
                          <a:lnTo>
                            <a:pt x="4060" y="338"/>
                          </a:lnTo>
                          <a:lnTo>
                            <a:pt x="4060" y="189"/>
                          </a:lnTo>
                          <a:lnTo>
                            <a:pt x="4061" y="190"/>
                          </a:lnTo>
                          <a:lnTo>
                            <a:pt x="4061" y="167"/>
                          </a:lnTo>
                          <a:lnTo>
                            <a:pt x="4061" y="229"/>
                          </a:lnTo>
                          <a:lnTo>
                            <a:pt x="4062" y="191"/>
                          </a:lnTo>
                          <a:lnTo>
                            <a:pt x="4062" y="160"/>
                          </a:lnTo>
                          <a:lnTo>
                            <a:pt x="4062" y="244"/>
                          </a:lnTo>
                          <a:lnTo>
                            <a:pt x="4063" y="266"/>
                          </a:lnTo>
                          <a:lnTo>
                            <a:pt x="4063" y="327"/>
                          </a:lnTo>
                          <a:lnTo>
                            <a:pt x="4063" y="208"/>
                          </a:lnTo>
                          <a:lnTo>
                            <a:pt x="4063" y="207"/>
                          </a:lnTo>
                          <a:lnTo>
                            <a:pt x="4063" y="105"/>
                          </a:lnTo>
                          <a:lnTo>
                            <a:pt x="4064" y="231"/>
                          </a:lnTo>
                          <a:lnTo>
                            <a:pt x="4064" y="436"/>
                          </a:lnTo>
                          <a:lnTo>
                            <a:pt x="4064" y="218"/>
                          </a:lnTo>
                          <a:lnTo>
                            <a:pt x="4065" y="238"/>
                          </a:lnTo>
                          <a:lnTo>
                            <a:pt x="4065" y="181"/>
                          </a:lnTo>
                          <a:lnTo>
                            <a:pt x="4065" y="180"/>
                          </a:lnTo>
                          <a:lnTo>
                            <a:pt x="4066" y="257"/>
                          </a:lnTo>
                          <a:lnTo>
                            <a:pt x="4066" y="241"/>
                          </a:lnTo>
                          <a:lnTo>
                            <a:pt x="4066" y="303"/>
                          </a:lnTo>
                          <a:lnTo>
                            <a:pt x="4066" y="200"/>
                          </a:lnTo>
                          <a:lnTo>
                            <a:pt x="4067" y="287"/>
                          </a:lnTo>
                          <a:lnTo>
                            <a:pt x="4067" y="304"/>
                          </a:lnTo>
                          <a:lnTo>
                            <a:pt x="4067" y="135"/>
                          </a:lnTo>
                          <a:lnTo>
                            <a:pt x="4067" y="232"/>
                          </a:lnTo>
                          <a:lnTo>
                            <a:pt x="4068" y="164"/>
                          </a:lnTo>
                          <a:lnTo>
                            <a:pt x="4068" y="249"/>
                          </a:lnTo>
                          <a:lnTo>
                            <a:pt x="4068" y="306"/>
                          </a:lnTo>
                          <a:lnTo>
                            <a:pt x="4069" y="207"/>
                          </a:lnTo>
                          <a:lnTo>
                            <a:pt x="4069" y="294"/>
                          </a:lnTo>
                          <a:lnTo>
                            <a:pt x="4069" y="229"/>
                          </a:lnTo>
                          <a:lnTo>
                            <a:pt x="4069" y="221"/>
                          </a:lnTo>
                          <a:lnTo>
                            <a:pt x="4070" y="360"/>
                          </a:lnTo>
                          <a:lnTo>
                            <a:pt x="4070" y="279"/>
                          </a:lnTo>
                          <a:lnTo>
                            <a:pt x="4070" y="195"/>
                          </a:lnTo>
                          <a:lnTo>
                            <a:pt x="4070" y="146"/>
                          </a:lnTo>
                          <a:lnTo>
                            <a:pt x="4071" y="228"/>
                          </a:lnTo>
                          <a:lnTo>
                            <a:pt x="4071" y="227"/>
                          </a:lnTo>
                          <a:lnTo>
                            <a:pt x="4071" y="280"/>
                          </a:lnTo>
                          <a:lnTo>
                            <a:pt x="4071" y="276"/>
                          </a:lnTo>
                          <a:lnTo>
                            <a:pt x="4072" y="301"/>
                          </a:lnTo>
                          <a:lnTo>
                            <a:pt x="4072" y="247"/>
                          </a:lnTo>
                          <a:lnTo>
                            <a:pt x="4073" y="139"/>
                          </a:lnTo>
                          <a:lnTo>
                            <a:pt x="4073" y="275"/>
                          </a:lnTo>
                          <a:lnTo>
                            <a:pt x="4073" y="217"/>
                          </a:lnTo>
                          <a:lnTo>
                            <a:pt x="4074" y="343"/>
                          </a:lnTo>
                          <a:lnTo>
                            <a:pt x="4074" y="350"/>
                          </a:lnTo>
                          <a:lnTo>
                            <a:pt x="4075" y="163"/>
                          </a:lnTo>
                          <a:lnTo>
                            <a:pt x="4075" y="374"/>
                          </a:lnTo>
                          <a:lnTo>
                            <a:pt x="4075" y="265"/>
                          </a:lnTo>
                          <a:lnTo>
                            <a:pt x="4076" y="318"/>
                          </a:lnTo>
                          <a:lnTo>
                            <a:pt x="4076" y="259"/>
                          </a:lnTo>
                          <a:lnTo>
                            <a:pt x="4077" y="288"/>
                          </a:lnTo>
                          <a:lnTo>
                            <a:pt x="4077" y="222"/>
                          </a:lnTo>
                          <a:lnTo>
                            <a:pt x="4077" y="349"/>
                          </a:lnTo>
                          <a:lnTo>
                            <a:pt x="4077" y="236"/>
                          </a:lnTo>
                          <a:lnTo>
                            <a:pt x="4078" y="225"/>
                          </a:lnTo>
                          <a:lnTo>
                            <a:pt x="4078" y="259"/>
                          </a:lnTo>
                          <a:lnTo>
                            <a:pt x="4078" y="428"/>
                          </a:lnTo>
                          <a:lnTo>
                            <a:pt x="4079" y="128"/>
                          </a:lnTo>
                          <a:lnTo>
                            <a:pt x="4079" y="327"/>
                          </a:lnTo>
                          <a:lnTo>
                            <a:pt x="4080" y="329"/>
                          </a:lnTo>
                          <a:lnTo>
                            <a:pt x="4080" y="227"/>
                          </a:lnTo>
                          <a:lnTo>
                            <a:pt x="4080" y="293"/>
                          </a:lnTo>
                          <a:lnTo>
                            <a:pt x="4081" y="185"/>
                          </a:lnTo>
                          <a:lnTo>
                            <a:pt x="4081" y="278"/>
                          </a:lnTo>
                          <a:lnTo>
                            <a:pt x="4081" y="323"/>
                          </a:lnTo>
                          <a:lnTo>
                            <a:pt x="4082" y="206"/>
                          </a:lnTo>
                          <a:lnTo>
                            <a:pt x="4082" y="188"/>
                          </a:lnTo>
                          <a:lnTo>
                            <a:pt x="4083" y="379"/>
                          </a:lnTo>
                          <a:lnTo>
                            <a:pt x="4083" y="323"/>
                          </a:lnTo>
                          <a:lnTo>
                            <a:pt x="4083" y="408"/>
                          </a:lnTo>
                          <a:lnTo>
                            <a:pt x="4083" y="359"/>
                          </a:lnTo>
                          <a:lnTo>
                            <a:pt x="4084" y="290"/>
                          </a:lnTo>
                          <a:lnTo>
                            <a:pt x="4084" y="269"/>
                          </a:lnTo>
                          <a:lnTo>
                            <a:pt x="4084" y="220"/>
                          </a:lnTo>
                          <a:lnTo>
                            <a:pt x="4085" y="474"/>
                          </a:lnTo>
                          <a:lnTo>
                            <a:pt x="4085" y="249"/>
                          </a:lnTo>
                          <a:lnTo>
                            <a:pt x="4086" y="312"/>
                          </a:lnTo>
                          <a:lnTo>
                            <a:pt x="4086" y="286"/>
                          </a:lnTo>
                          <a:lnTo>
                            <a:pt x="4087" y="413"/>
                          </a:lnTo>
                          <a:lnTo>
                            <a:pt x="4087" y="301"/>
                          </a:lnTo>
                          <a:lnTo>
                            <a:pt x="4087" y="305"/>
                          </a:lnTo>
                          <a:lnTo>
                            <a:pt x="4087" y="307"/>
                          </a:lnTo>
                          <a:lnTo>
                            <a:pt x="4087" y="212"/>
                          </a:lnTo>
                          <a:lnTo>
                            <a:pt x="4088" y="275"/>
                          </a:lnTo>
                          <a:lnTo>
                            <a:pt x="4088" y="406"/>
                          </a:lnTo>
                          <a:lnTo>
                            <a:pt x="4088" y="367"/>
                          </a:lnTo>
                          <a:lnTo>
                            <a:pt x="4089" y="266"/>
                          </a:lnTo>
                          <a:lnTo>
                            <a:pt x="4089" y="228"/>
                          </a:lnTo>
                          <a:lnTo>
                            <a:pt x="4089" y="279"/>
                          </a:lnTo>
                          <a:lnTo>
                            <a:pt x="4090" y="312"/>
                          </a:lnTo>
                          <a:lnTo>
                            <a:pt x="4090" y="185"/>
                          </a:lnTo>
                          <a:lnTo>
                            <a:pt x="4090" y="283"/>
                          </a:lnTo>
                          <a:lnTo>
                            <a:pt x="4091" y="463"/>
                          </a:lnTo>
                          <a:lnTo>
                            <a:pt x="4091" y="274"/>
                          </a:lnTo>
                          <a:lnTo>
                            <a:pt x="4091" y="275"/>
                          </a:lnTo>
                          <a:lnTo>
                            <a:pt x="4092" y="295"/>
                          </a:lnTo>
                          <a:lnTo>
                            <a:pt x="4092" y="251"/>
                          </a:lnTo>
                          <a:lnTo>
                            <a:pt x="4093" y="410"/>
                          </a:lnTo>
                          <a:lnTo>
                            <a:pt x="4093" y="336"/>
                          </a:lnTo>
                          <a:lnTo>
                            <a:pt x="4093" y="184"/>
                          </a:lnTo>
                          <a:lnTo>
                            <a:pt x="4094" y="389"/>
                          </a:lnTo>
                          <a:lnTo>
                            <a:pt x="4094" y="404"/>
                          </a:lnTo>
                          <a:lnTo>
                            <a:pt x="4094" y="221"/>
                          </a:lnTo>
                          <a:lnTo>
                            <a:pt x="4095" y="255"/>
                          </a:lnTo>
                          <a:lnTo>
                            <a:pt x="4095" y="218"/>
                          </a:lnTo>
                          <a:lnTo>
                            <a:pt x="4095" y="463"/>
                          </a:lnTo>
                          <a:lnTo>
                            <a:pt x="4096" y="366"/>
                          </a:lnTo>
                          <a:lnTo>
                            <a:pt x="4096" y="230"/>
                          </a:lnTo>
                          <a:lnTo>
                            <a:pt x="4096" y="285"/>
                          </a:lnTo>
                          <a:lnTo>
                            <a:pt x="4096" y="386"/>
                          </a:lnTo>
                          <a:lnTo>
                            <a:pt x="4097" y="244"/>
                          </a:lnTo>
                          <a:lnTo>
                            <a:pt x="4097" y="289"/>
                          </a:lnTo>
                          <a:lnTo>
                            <a:pt x="4097" y="348"/>
                          </a:lnTo>
                          <a:lnTo>
                            <a:pt x="4098" y="605"/>
                          </a:lnTo>
                          <a:lnTo>
                            <a:pt x="4098" y="328"/>
                          </a:lnTo>
                          <a:lnTo>
                            <a:pt x="4098" y="246"/>
                          </a:lnTo>
                          <a:lnTo>
                            <a:pt x="4098" y="208"/>
                          </a:lnTo>
                          <a:lnTo>
                            <a:pt x="4099" y="289"/>
                          </a:lnTo>
                          <a:lnTo>
                            <a:pt x="4099" y="401"/>
                          </a:lnTo>
                          <a:lnTo>
                            <a:pt x="4099" y="521"/>
                          </a:lnTo>
                          <a:lnTo>
                            <a:pt x="4099" y="306"/>
                          </a:lnTo>
                          <a:lnTo>
                            <a:pt x="4100" y="336"/>
                          </a:lnTo>
                          <a:lnTo>
                            <a:pt x="4100" y="253"/>
                          </a:lnTo>
                          <a:lnTo>
                            <a:pt x="4100" y="431"/>
                          </a:lnTo>
                          <a:lnTo>
                            <a:pt x="4101" y="236"/>
                          </a:lnTo>
                          <a:lnTo>
                            <a:pt x="4101" y="360"/>
                          </a:lnTo>
                          <a:lnTo>
                            <a:pt x="4101" y="295"/>
                          </a:lnTo>
                          <a:lnTo>
                            <a:pt x="4102" y="319"/>
                          </a:lnTo>
                          <a:lnTo>
                            <a:pt x="4102" y="315"/>
                          </a:lnTo>
                          <a:lnTo>
                            <a:pt x="4102" y="348"/>
                          </a:lnTo>
                          <a:lnTo>
                            <a:pt x="4103" y="387"/>
                          </a:lnTo>
                          <a:lnTo>
                            <a:pt x="4103" y="279"/>
                          </a:lnTo>
                          <a:lnTo>
                            <a:pt x="4103" y="196"/>
                          </a:lnTo>
                          <a:lnTo>
                            <a:pt x="4103" y="348"/>
                          </a:lnTo>
                          <a:lnTo>
                            <a:pt x="4104" y="283"/>
                          </a:lnTo>
                          <a:lnTo>
                            <a:pt x="4104" y="336"/>
                          </a:lnTo>
                          <a:lnTo>
                            <a:pt x="4105" y="229"/>
                          </a:lnTo>
                          <a:lnTo>
                            <a:pt x="4105" y="215"/>
                          </a:lnTo>
                          <a:lnTo>
                            <a:pt x="4105" y="208"/>
                          </a:lnTo>
                          <a:lnTo>
                            <a:pt x="4105" y="223"/>
                          </a:lnTo>
                          <a:lnTo>
                            <a:pt x="4106" y="252"/>
                          </a:lnTo>
                          <a:lnTo>
                            <a:pt x="4106" y="292"/>
                          </a:lnTo>
                          <a:lnTo>
                            <a:pt x="4106" y="231"/>
                          </a:lnTo>
                          <a:lnTo>
                            <a:pt x="4106" y="213"/>
                          </a:lnTo>
                          <a:lnTo>
                            <a:pt x="4107" y="211"/>
                          </a:lnTo>
                          <a:lnTo>
                            <a:pt x="4107" y="248"/>
                          </a:lnTo>
                          <a:lnTo>
                            <a:pt x="4107" y="244"/>
                          </a:lnTo>
                          <a:lnTo>
                            <a:pt x="4107" y="198"/>
                          </a:lnTo>
                          <a:lnTo>
                            <a:pt x="4108" y="201"/>
                          </a:lnTo>
                          <a:lnTo>
                            <a:pt x="4108" y="180"/>
                          </a:lnTo>
                          <a:lnTo>
                            <a:pt x="4108" y="229"/>
                          </a:lnTo>
                          <a:lnTo>
                            <a:pt x="4108" y="319"/>
                          </a:lnTo>
                          <a:lnTo>
                            <a:pt x="4109" y="294"/>
                          </a:lnTo>
                          <a:lnTo>
                            <a:pt x="4109" y="286"/>
                          </a:lnTo>
                          <a:lnTo>
                            <a:pt x="4109" y="188"/>
                          </a:lnTo>
                          <a:lnTo>
                            <a:pt x="4110" y="192"/>
                          </a:lnTo>
                          <a:lnTo>
                            <a:pt x="4110" y="199"/>
                          </a:lnTo>
                          <a:lnTo>
                            <a:pt x="4110" y="378"/>
                          </a:lnTo>
                          <a:lnTo>
                            <a:pt x="4111" y="289"/>
                          </a:lnTo>
                          <a:lnTo>
                            <a:pt x="4111" y="196"/>
                          </a:lnTo>
                          <a:lnTo>
                            <a:pt x="4111" y="318"/>
                          </a:lnTo>
                          <a:lnTo>
                            <a:pt x="4112" y="322"/>
                          </a:lnTo>
                          <a:lnTo>
                            <a:pt x="4112" y="180"/>
                          </a:lnTo>
                          <a:lnTo>
                            <a:pt x="4112" y="319"/>
                          </a:lnTo>
                          <a:lnTo>
                            <a:pt x="4113" y="273"/>
                          </a:lnTo>
                          <a:lnTo>
                            <a:pt x="4113" y="254"/>
                          </a:lnTo>
                          <a:lnTo>
                            <a:pt x="4113" y="247"/>
                          </a:lnTo>
                          <a:lnTo>
                            <a:pt x="4114" y="333"/>
                          </a:lnTo>
                          <a:lnTo>
                            <a:pt x="4114" y="325"/>
                          </a:lnTo>
                          <a:lnTo>
                            <a:pt x="4115" y="251"/>
                          </a:lnTo>
                          <a:lnTo>
                            <a:pt x="4115" y="324"/>
                          </a:lnTo>
                          <a:lnTo>
                            <a:pt x="4115" y="298"/>
                          </a:lnTo>
                          <a:lnTo>
                            <a:pt x="4116" y="303"/>
                          </a:lnTo>
                          <a:lnTo>
                            <a:pt x="4116" y="319"/>
                          </a:lnTo>
                          <a:lnTo>
                            <a:pt x="4116" y="334"/>
                          </a:lnTo>
                          <a:lnTo>
                            <a:pt x="4116" y="271"/>
                          </a:lnTo>
                          <a:lnTo>
                            <a:pt x="4117" y="280"/>
                          </a:lnTo>
                          <a:lnTo>
                            <a:pt x="4117" y="263"/>
                          </a:lnTo>
                          <a:lnTo>
                            <a:pt x="4117" y="360"/>
                          </a:lnTo>
                          <a:lnTo>
                            <a:pt x="4118" y="288"/>
                          </a:lnTo>
                          <a:lnTo>
                            <a:pt x="4118" y="338"/>
                          </a:lnTo>
                          <a:lnTo>
                            <a:pt x="4118" y="276"/>
                          </a:lnTo>
                          <a:lnTo>
                            <a:pt x="4119" y="192"/>
                          </a:lnTo>
                          <a:lnTo>
                            <a:pt x="4119" y="390"/>
                          </a:lnTo>
                          <a:lnTo>
                            <a:pt x="4119" y="335"/>
                          </a:lnTo>
                          <a:lnTo>
                            <a:pt x="4120" y="286"/>
                          </a:lnTo>
                          <a:lnTo>
                            <a:pt x="4120" y="297"/>
                          </a:lnTo>
                          <a:lnTo>
                            <a:pt x="4120" y="227"/>
                          </a:lnTo>
                          <a:lnTo>
                            <a:pt x="4120" y="247"/>
                          </a:lnTo>
                          <a:lnTo>
                            <a:pt x="4120" y="244"/>
                          </a:lnTo>
                          <a:lnTo>
                            <a:pt x="4121" y="248"/>
                          </a:lnTo>
                          <a:lnTo>
                            <a:pt x="4122" y="344"/>
                          </a:lnTo>
                          <a:lnTo>
                            <a:pt x="4122" y="266"/>
                          </a:lnTo>
                          <a:lnTo>
                            <a:pt x="4122" y="178"/>
                          </a:lnTo>
                          <a:lnTo>
                            <a:pt x="4122" y="228"/>
                          </a:lnTo>
                          <a:lnTo>
                            <a:pt x="4123" y="236"/>
                          </a:lnTo>
                          <a:lnTo>
                            <a:pt x="4123" y="363"/>
                          </a:lnTo>
                          <a:lnTo>
                            <a:pt x="4123" y="384"/>
                          </a:lnTo>
                          <a:lnTo>
                            <a:pt x="4124" y="386"/>
                          </a:lnTo>
                          <a:lnTo>
                            <a:pt x="4124" y="261"/>
                          </a:lnTo>
                          <a:lnTo>
                            <a:pt x="4124" y="276"/>
                          </a:lnTo>
                          <a:lnTo>
                            <a:pt x="4124" y="269"/>
                          </a:lnTo>
                          <a:lnTo>
                            <a:pt x="4125" y="253"/>
                          </a:lnTo>
                          <a:lnTo>
                            <a:pt x="4125" y="315"/>
                          </a:lnTo>
                          <a:lnTo>
                            <a:pt x="4125" y="316"/>
                          </a:lnTo>
                          <a:lnTo>
                            <a:pt x="4126" y="257"/>
                          </a:lnTo>
                          <a:lnTo>
                            <a:pt x="4126" y="264"/>
                          </a:lnTo>
                          <a:lnTo>
                            <a:pt x="4126" y="213"/>
                          </a:lnTo>
                          <a:lnTo>
                            <a:pt x="4127" y="332"/>
                          </a:lnTo>
                          <a:lnTo>
                            <a:pt x="4127" y="327"/>
                          </a:lnTo>
                          <a:lnTo>
                            <a:pt x="4127" y="302"/>
                          </a:lnTo>
                          <a:lnTo>
                            <a:pt x="4127" y="319"/>
                          </a:lnTo>
                          <a:lnTo>
                            <a:pt x="4128" y="366"/>
                          </a:lnTo>
                          <a:lnTo>
                            <a:pt x="4128" y="257"/>
                          </a:lnTo>
                          <a:lnTo>
                            <a:pt x="4128" y="340"/>
                          </a:lnTo>
                          <a:lnTo>
                            <a:pt x="4129" y="246"/>
                          </a:lnTo>
                          <a:lnTo>
                            <a:pt x="4129" y="342"/>
                          </a:lnTo>
                          <a:lnTo>
                            <a:pt x="4129" y="274"/>
                          </a:lnTo>
                          <a:lnTo>
                            <a:pt x="4130" y="339"/>
                          </a:lnTo>
                          <a:lnTo>
                            <a:pt x="4130" y="331"/>
                          </a:lnTo>
                          <a:lnTo>
                            <a:pt x="4130" y="402"/>
                          </a:lnTo>
                          <a:lnTo>
                            <a:pt x="4131" y="262"/>
                          </a:lnTo>
                          <a:lnTo>
                            <a:pt x="4131" y="281"/>
                          </a:lnTo>
                          <a:lnTo>
                            <a:pt x="4132" y="293"/>
                          </a:lnTo>
                          <a:lnTo>
                            <a:pt x="4132" y="238"/>
                          </a:lnTo>
                          <a:lnTo>
                            <a:pt x="4132" y="253"/>
                          </a:lnTo>
                          <a:lnTo>
                            <a:pt x="4132" y="322"/>
                          </a:lnTo>
                          <a:lnTo>
                            <a:pt x="4133" y="278"/>
                          </a:lnTo>
                          <a:lnTo>
                            <a:pt x="4133" y="407"/>
                          </a:lnTo>
                          <a:lnTo>
                            <a:pt x="4133" y="368"/>
                          </a:lnTo>
                          <a:lnTo>
                            <a:pt x="4134" y="388"/>
                          </a:lnTo>
                          <a:lnTo>
                            <a:pt x="4134" y="267"/>
                          </a:lnTo>
                          <a:lnTo>
                            <a:pt x="4134" y="209"/>
                          </a:lnTo>
                          <a:lnTo>
                            <a:pt x="4135" y="524"/>
                          </a:lnTo>
                          <a:lnTo>
                            <a:pt x="4136" y="444"/>
                          </a:lnTo>
                          <a:lnTo>
                            <a:pt x="4136" y="242"/>
                          </a:lnTo>
                          <a:lnTo>
                            <a:pt x="4136" y="291"/>
                          </a:lnTo>
                          <a:lnTo>
                            <a:pt x="4136" y="298"/>
                          </a:lnTo>
                          <a:lnTo>
                            <a:pt x="4137" y="277"/>
                          </a:lnTo>
                          <a:lnTo>
                            <a:pt x="4137" y="341"/>
                          </a:lnTo>
                          <a:lnTo>
                            <a:pt x="4137" y="181"/>
                          </a:lnTo>
                          <a:lnTo>
                            <a:pt x="4138" y="461"/>
                          </a:lnTo>
                          <a:lnTo>
                            <a:pt x="4138" y="494"/>
                          </a:lnTo>
                          <a:lnTo>
                            <a:pt x="4138" y="359"/>
                          </a:lnTo>
                          <a:lnTo>
                            <a:pt x="4139" y="412"/>
                          </a:lnTo>
                          <a:lnTo>
                            <a:pt x="4139" y="279"/>
                          </a:lnTo>
                          <a:lnTo>
                            <a:pt x="4139" y="256"/>
                          </a:lnTo>
                          <a:lnTo>
                            <a:pt x="4139" y="315"/>
                          </a:lnTo>
                          <a:lnTo>
                            <a:pt x="4140" y="295"/>
                          </a:lnTo>
                          <a:lnTo>
                            <a:pt x="4140" y="429"/>
                          </a:lnTo>
                          <a:lnTo>
                            <a:pt x="4140" y="299"/>
                          </a:lnTo>
                          <a:lnTo>
                            <a:pt x="4141" y="438"/>
                          </a:lnTo>
                          <a:lnTo>
                            <a:pt x="4141" y="348"/>
                          </a:lnTo>
                          <a:lnTo>
                            <a:pt x="4141" y="254"/>
                          </a:lnTo>
                          <a:lnTo>
                            <a:pt x="4141" y="271"/>
                          </a:lnTo>
                          <a:lnTo>
                            <a:pt x="4142" y="240"/>
                          </a:lnTo>
                          <a:lnTo>
                            <a:pt x="4142" y="421"/>
                          </a:lnTo>
                          <a:lnTo>
                            <a:pt x="4143" y="239"/>
                          </a:lnTo>
                          <a:lnTo>
                            <a:pt x="4143" y="322"/>
                          </a:lnTo>
                          <a:lnTo>
                            <a:pt x="4144" y="234"/>
                          </a:lnTo>
                          <a:lnTo>
                            <a:pt x="4144" y="299"/>
                          </a:lnTo>
                          <a:lnTo>
                            <a:pt x="4144" y="402"/>
                          </a:lnTo>
                          <a:lnTo>
                            <a:pt x="4144" y="374"/>
                          </a:lnTo>
                          <a:lnTo>
                            <a:pt x="4145" y="342"/>
                          </a:lnTo>
                          <a:lnTo>
                            <a:pt x="4145" y="155"/>
                          </a:lnTo>
                          <a:lnTo>
                            <a:pt x="4145" y="270"/>
                          </a:lnTo>
                          <a:lnTo>
                            <a:pt x="4146" y="375"/>
                          </a:lnTo>
                          <a:lnTo>
                            <a:pt x="4146" y="164"/>
                          </a:lnTo>
                          <a:lnTo>
                            <a:pt x="4146" y="275"/>
                          </a:lnTo>
                          <a:lnTo>
                            <a:pt x="4146" y="381"/>
                          </a:lnTo>
                          <a:lnTo>
                            <a:pt x="4147" y="213"/>
                          </a:lnTo>
                          <a:lnTo>
                            <a:pt x="4147" y="309"/>
                          </a:lnTo>
                          <a:lnTo>
                            <a:pt x="4148" y="256"/>
                          </a:lnTo>
                          <a:lnTo>
                            <a:pt x="4148" y="400"/>
                          </a:lnTo>
                          <a:lnTo>
                            <a:pt x="4148" y="519"/>
                          </a:lnTo>
                          <a:lnTo>
                            <a:pt x="4148" y="343"/>
                          </a:lnTo>
                          <a:lnTo>
                            <a:pt x="4149" y="375"/>
                          </a:lnTo>
                          <a:lnTo>
                            <a:pt x="4149" y="265"/>
                          </a:lnTo>
                          <a:lnTo>
                            <a:pt x="4149" y="126"/>
                          </a:lnTo>
                          <a:lnTo>
                            <a:pt x="4149" y="362"/>
                          </a:lnTo>
                          <a:lnTo>
                            <a:pt x="4150" y="311"/>
                          </a:lnTo>
                          <a:lnTo>
                            <a:pt x="4150" y="273"/>
                          </a:lnTo>
                          <a:lnTo>
                            <a:pt x="4150" y="231"/>
                          </a:lnTo>
                          <a:lnTo>
                            <a:pt x="4150" y="306"/>
                          </a:lnTo>
                          <a:lnTo>
                            <a:pt x="4151" y="479"/>
                          </a:lnTo>
                          <a:lnTo>
                            <a:pt x="4151" y="181"/>
                          </a:lnTo>
                          <a:lnTo>
                            <a:pt x="4151" y="143"/>
                          </a:lnTo>
                          <a:lnTo>
                            <a:pt x="4152" y="378"/>
                          </a:lnTo>
                          <a:lnTo>
                            <a:pt x="4152" y="493"/>
                          </a:lnTo>
                          <a:lnTo>
                            <a:pt x="4153" y="243"/>
                          </a:lnTo>
                          <a:lnTo>
                            <a:pt x="4153" y="182"/>
                          </a:lnTo>
                          <a:lnTo>
                            <a:pt x="4153" y="246"/>
                          </a:lnTo>
                          <a:lnTo>
                            <a:pt x="4154" y="199"/>
                          </a:lnTo>
                          <a:lnTo>
                            <a:pt x="4154" y="324"/>
                          </a:lnTo>
                          <a:lnTo>
                            <a:pt x="4154" y="568"/>
                          </a:lnTo>
                          <a:lnTo>
                            <a:pt x="4155" y="220"/>
                          </a:lnTo>
                          <a:lnTo>
                            <a:pt x="4155" y="170"/>
                          </a:lnTo>
                          <a:lnTo>
                            <a:pt x="4156" y="270"/>
                          </a:lnTo>
                          <a:lnTo>
                            <a:pt x="4156" y="269"/>
                          </a:lnTo>
                          <a:lnTo>
                            <a:pt x="4156" y="210"/>
                          </a:lnTo>
                          <a:lnTo>
                            <a:pt x="4156" y="293"/>
                          </a:lnTo>
                          <a:lnTo>
                            <a:pt x="4157" y="163"/>
                          </a:lnTo>
                          <a:lnTo>
                            <a:pt x="4157" y="309"/>
                          </a:lnTo>
                          <a:lnTo>
                            <a:pt x="4157" y="292"/>
                          </a:lnTo>
                          <a:lnTo>
                            <a:pt x="4158" y="347"/>
                          </a:lnTo>
                          <a:lnTo>
                            <a:pt x="4158" y="429"/>
                          </a:lnTo>
                          <a:lnTo>
                            <a:pt x="4159" y="284"/>
                          </a:lnTo>
                          <a:lnTo>
                            <a:pt x="4159" y="329"/>
                          </a:lnTo>
                          <a:lnTo>
                            <a:pt x="4159" y="336"/>
                          </a:lnTo>
                          <a:lnTo>
                            <a:pt x="4160" y="365"/>
                          </a:lnTo>
                          <a:lnTo>
                            <a:pt x="4160" y="174"/>
                          </a:lnTo>
                          <a:lnTo>
                            <a:pt x="4160" y="377"/>
                          </a:lnTo>
                          <a:lnTo>
                            <a:pt x="4160" y="176"/>
                          </a:lnTo>
                          <a:lnTo>
                            <a:pt x="4160" y="478"/>
                          </a:lnTo>
                          <a:lnTo>
                            <a:pt x="4161" y="284"/>
                          </a:lnTo>
                          <a:lnTo>
                            <a:pt x="4161" y="214"/>
                          </a:lnTo>
                          <a:lnTo>
                            <a:pt x="4161" y="578"/>
                          </a:lnTo>
                          <a:lnTo>
                            <a:pt x="4162" y="259"/>
                          </a:lnTo>
                          <a:lnTo>
                            <a:pt x="4162" y="380"/>
                          </a:lnTo>
                          <a:lnTo>
                            <a:pt x="4162" y="258"/>
                          </a:lnTo>
                          <a:lnTo>
                            <a:pt x="4163" y="427"/>
                          </a:lnTo>
                          <a:lnTo>
                            <a:pt x="4163" y="215"/>
                          </a:lnTo>
                          <a:lnTo>
                            <a:pt x="4163" y="432"/>
                          </a:lnTo>
                          <a:lnTo>
                            <a:pt x="4164" y="443"/>
                          </a:lnTo>
                          <a:lnTo>
                            <a:pt x="4164" y="193"/>
                          </a:lnTo>
                          <a:lnTo>
                            <a:pt x="4164" y="70"/>
                          </a:lnTo>
                          <a:lnTo>
                            <a:pt x="4165" y="475"/>
                          </a:lnTo>
                          <a:lnTo>
                            <a:pt x="4165" y="379"/>
                          </a:lnTo>
                          <a:lnTo>
                            <a:pt x="4165" y="515"/>
                          </a:lnTo>
                          <a:lnTo>
                            <a:pt x="4166" y="193"/>
                          </a:lnTo>
                          <a:lnTo>
                            <a:pt x="4166" y="236"/>
                          </a:lnTo>
                          <a:lnTo>
                            <a:pt x="4166" y="130"/>
                          </a:lnTo>
                          <a:lnTo>
                            <a:pt x="4167" y="406"/>
                          </a:lnTo>
                          <a:lnTo>
                            <a:pt x="4167" y="295"/>
                          </a:lnTo>
                          <a:lnTo>
                            <a:pt x="4167" y="323"/>
                          </a:lnTo>
                          <a:lnTo>
                            <a:pt x="4167" y="239"/>
                          </a:lnTo>
                          <a:lnTo>
                            <a:pt x="4168" y="206"/>
                          </a:lnTo>
                          <a:lnTo>
                            <a:pt x="4168" y="376"/>
                          </a:lnTo>
                          <a:lnTo>
                            <a:pt x="4168" y="291"/>
                          </a:lnTo>
                          <a:lnTo>
                            <a:pt x="4169" y="257"/>
                          </a:lnTo>
                          <a:lnTo>
                            <a:pt x="4169" y="152"/>
                          </a:lnTo>
                          <a:lnTo>
                            <a:pt x="4169" y="229"/>
                          </a:lnTo>
                          <a:lnTo>
                            <a:pt x="4169" y="220"/>
                          </a:lnTo>
                          <a:lnTo>
                            <a:pt x="4170" y="175"/>
                          </a:lnTo>
                          <a:lnTo>
                            <a:pt x="4170" y="282"/>
                          </a:lnTo>
                          <a:lnTo>
                            <a:pt x="4170" y="462"/>
                          </a:lnTo>
                          <a:lnTo>
                            <a:pt x="4171" y="226"/>
                          </a:lnTo>
                          <a:lnTo>
                            <a:pt x="4171" y="228"/>
                          </a:lnTo>
                          <a:lnTo>
                            <a:pt x="4171" y="125"/>
                          </a:lnTo>
                          <a:lnTo>
                            <a:pt x="4171" y="309"/>
                          </a:lnTo>
                          <a:lnTo>
                            <a:pt x="4172" y="191"/>
                          </a:lnTo>
                          <a:lnTo>
                            <a:pt x="4172" y="178"/>
                          </a:lnTo>
                          <a:lnTo>
                            <a:pt x="4172" y="157"/>
                          </a:lnTo>
                          <a:lnTo>
                            <a:pt x="4172" y="331"/>
                          </a:lnTo>
                          <a:lnTo>
                            <a:pt x="4173" y="231"/>
                          </a:lnTo>
                          <a:lnTo>
                            <a:pt x="4173" y="376"/>
                          </a:lnTo>
                          <a:lnTo>
                            <a:pt x="4174" y="352"/>
                          </a:lnTo>
                          <a:lnTo>
                            <a:pt x="4174" y="229"/>
                          </a:lnTo>
                          <a:lnTo>
                            <a:pt x="4174" y="199"/>
                          </a:lnTo>
                          <a:lnTo>
                            <a:pt x="4175" y="130"/>
                          </a:lnTo>
                          <a:lnTo>
                            <a:pt x="4175" y="240"/>
                          </a:lnTo>
                          <a:lnTo>
                            <a:pt x="4175" y="214"/>
                          </a:lnTo>
                          <a:lnTo>
                            <a:pt x="4176" y="516"/>
                          </a:lnTo>
                          <a:lnTo>
                            <a:pt x="4176" y="432"/>
                          </a:lnTo>
                          <a:lnTo>
                            <a:pt x="4176" y="226"/>
                          </a:lnTo>
                          <a:lnTo>
                            <a:pt x="4176" y="133"/>
                          </a:lnTo>
                          <a:lnTo>
                            <a:pt x="4177" y="146"/>
                          </a:lnTo>
                          <a:lnTo>
                            <a:pt x="4177" y="189"/>
                          </a:lnTo>
                          <a:lnTo>
                            <a:pt x="4178" y="267"/>
                          </a:lnTo>
                          <a:lnTo>
                            <a:pt x="4178" y="183"/>
                          </a:lnTo>
                          <a:lnTo>
                            <a:pt x="4178" y="233"/>
                          </a:lnTo>
                          <a:lnTo>
                            <a:pt x="4178" y="199"/>
                          </a:lnTo>
                          <a:lnTo>
                            <a:pt x="4179" y="225"/>
                          </a:lnTo>
                          <a:lnTo>
                            <a:pt x="4179" y="316"/>
                          </a:lnTo>
                          <a:lnTo>
                            <a:pt x="4179" y="280"/>
                          </a:lnTo>
                          <a:lnTo>
                            <a:pt x="4180" y="207"/>
                          </a:lnTo>
                          <a:lnTo>
                            <a:pt x="4180" y="217"/>
                          </a:lnTo>
                          <a:lnTo>
                            <a:pt x="4181" y="182"/>
                          </a:lnTo>
                          <a:lnTo>
                            <a:pt x="4181" y="291"/>
                          </a:lnTo>
                          <a:lnTo>
                            <a:pt x="4181" y="160"/>
                          </a:lnTo>
                          <a:lnTo>
                            <a:pt x="4181" y="305"/>
                          </a:lnTo>
                          <a:lnTo>
                            <a:pt x="4182" y="286"/>
                          </a:lnTo>
                          <a:lnTo>
                            <a:pt x="4182" y="281"/>
                          </a:lnTo>
                          <a:lnTo>
                            <a:pt x="4182" y="188"/>
                          </a:lnTo>
                          <a:lnTo>
                            <a:pt x="4183" y="319"/>
                          </a:lnTo>
                          <a:lnTo>
                            <a:pt x="4183" y="344"/>
                          </a:lnTo>
                          <a:lnTo>
                            <a:pt x="4184" y="156"/>
                          </a:lnTo>
                          <a:lnTo>
                            <a:pt x="4184" y="149"/>
                          </a:lnTo>
                          <a:lnTo>
                            <a:pt x="4184" y="119"/>
                          </a:lnTo>
                          <a:lnTo>
                            <a:pt x="4184" y="338"/>
                          </a:lnTo>
                          <a:lnTo>
                            <a:pt x="4185" y="257"/>
                          </a:lnTo>
                          <a:lnTo>
                            <a:pt x="4185" y="354"/>
                          </a:lnTo>
                          <a:lnTo>
                            <a:pt x="4185" y="211"/>
                          </a:lnTo>
                          <a:lnTo>
                            <a:pt x="4185" y="257"/>
                          </a:lnTo>
                          <a:lnTo>
                            <a:pt x="4186" y="285"/>
                          </a:lnTo>
                          <a:lnTo>
                            <a:pt x="4186" y="202"/>
                          </a:lnTo>
                          <a:lnTo>
                            <a:pt x="4186" y="214"/>
                          </a:lnTo>
                          <a:lnTo>
                            <a:pt x="4186" y="272"/>
                          </a:lnTo>
                          <a:lnTo>
                            <a:pt x="4187" y="161"/>
                          </a:lnTo>
                          <a:lnTo>
                            <a:pt x="4187" y="174"/>
                          </a:lnTo>
                          <a:lnTo>
                            <a:pt x="4187" y="280"/>
                          </a:lnTo>
                          <a:lnTo>
                            <a:pt x="4188" y="325"/>
                          </a:lnTo>
                          <a:lnTo>
                            <a:pt x="4188" y="371"/>
                          </a:lnTo>
                          <a:lnTo>
                            <a:pt x="4189" y="190"/>
                          </a:lnTo>
                          <a:lnTo>
                            <a:pt x="4189" y="186"/>
                          </a:lnTo>
                          <a:lnTo>
                            <a:pt x="4189" y="108"/>
                          </a:lnTo>
                          <a:lnTo>
                            <a:pt x="4189" y="377"/>
                          </a:lnTo>
                          <a:lnTo>
                            <a:pt x="4190" y="335"/>
                          </a:lnTo>
                          <a:lnTo>
                            <a:pt x="4190" y="182"/>
                          </a:lnTo>
                          <a:lnTo>
                            <a:pt x="4190" y="190"/>
                          </a:lnTo>
                          <a:lnTo>
                            <a:pt x="4191" y="305"/>
                          </a:lnTo>
                          <a:lnTo>
                            <a:pt x="4191" y="193"/>
                          </a:lnTo>
                          <a:lnTo>
                            <a:pt x="4191" y="166"/>
                          </a:lnTo>
                          <a:lnTo>
                            <a:pt x="4192" y="342"/>
                          </a:lnTo>
                          <a:lnTo>
                            <a:pt x="4192" y="427"/>
                          </a:lnTo>
                          <a:lnTo>
                            <a:pt x="4193" y="272"/>
                          </a:lnTo>
                          <a:lnTo>
                            <a:pt x="4193" y="295"/>
                          </a:lnTo>
                          <a:lnTo>
                            <a:pt x="4193" y="325"/>
                          </a:lnTo>
                          <a:lnTo>
                            <a:pt x="4193" y="197"/>
                          </a:lnTo>
                          <a:lnTo>
                            <a:pt x="4194" y="180"/>
                          </a:lnTo>
                          <a:lnTo>
                            <a:pt x="4195" y="299"/>
                          </a:lnTo>
                          <a:lnTo>
                            <a:pt x="4195" y="319"/>
                          </a:lnTo>
                          <a:lnTo>
                            <a:pt x="4195" y="345"/>
                          </a:lnTo>
                          <a:lnTo>
                            <a:pt x="4195" y="280"/>
                          </a:lnTo>
                          <a:lnTo>
                            <a:pt x="4196" y="269"/>
                          </a:lnTo>
                          <a:lnTo>
                            <a:pt x="4196" y="283"/>
                          </a:lnTo>
                          <a:lnTo>
                            <a:pt x="4196" y="230"/>
                          </a:lnTo>
                          <a:lnTo>
                            <a:pt x="4196" y="316"/>
                          </a:lnTo>
                          <a:lnTo>
                            <a:pt x="4197" y="172"/>
                          </a:lnTo>
                          <a:lnTo>
                            <a:pt x="4197" y="226"/>
                          </a:lnTo>
                          <a:lnTo>
                            <a:pt x="4197" y="283"/>
                          </a:lnTo>
                          <a:lnTo>
                            <a:pt x="4198" y="227"/>
                          </a:lnTo>
                          <a:lnTo>
                            <a:pt x="4198" y="275"/>
                          </a:lnTo>
                          <a:lnTo>
                            <a:pt x="4199" y="416"/>
                          </a:lnTo>
                          <a:lnTo>
                            <a:pt x="4199" y="281"/>
                          </a:lnTo>
                          <a:lnTo>
                            <a:pt x="4199" y="240"/>
                          </a:lnTo>
                          <a:lnTo>
                            <a:pt x="4200" y="347"/>
                          </a:lnTo>
                          <a:lnTo>
                            <a:pt x="4200" y="331"/>
                          </a:lnTo>
                          <a:lnTo>
                            <a:pt x="4200" y="184"/>
                          </a:lnTo>
                          <a:lnTo>
                            <a:pt x="4201" y="267"/>
                          </a:lnTo>
                          <a:lnTo>
                            <a:pt x="4201" y="321"/>
                          </a:lnTo>
                          <a:lnTo>
                            <a:pt x="4201" y="288"/>
                          </a:lnTo>
                          <a:lnTo>
                            <a:pt x="4202" y="368"/>
                          </a:lnTo>
                          <a:lnTo>
                            <a:pt x="4202" y="203"/>
                          </a:lnTo>
                          <a:lnTo>
                            <a:pt x="4202" y="164"/>
                          </a:lnTo>
                          <a:lnTo>
                            <a:pt x="4203" y="331"/>
                          </a:lnTo>
                          <a:lnTo>
                            <a:pt x="4203" y="327"/>
                          </a:lnTo>
                          <a:lnTo>
                            <a:pt x="4203" y="332"/>
                          </a:lnTo>
                          <a:lnTo>
                            <a:pt x="4204" y="201"/>
                          </a:lnTo>
                          <a:lnTo>
                            <a:pt x="4204" y="195"/>
                          </a:lnTo>
                          <a:lnTo>
                            <a:pt x="4205" y="449"/>
                          </a:lnTo>
                          <a:lnTo>
                            <a:pt x="4205" y="453"/>
                          </a:lnTo>
                          <a:lnTo>
                            <a:pt x="4205" y="225"/>
                          </a:lnTo>
                          <a:lnTo>
                            <a:pt x="4205" y="311"/>
                          </a:lnTo>
                          <a:lnTo>
                            <a:pt x="4206" y="277"/>
                          </a:lnTo>
                          <a:lnTo>
                            <a:pt x="4206" y="463"/>
                          </a:lnTo>
                          <a:lnTo>
                            <a:pt x="4206" y="218"/>
                          </a:lnTo>
                          <a:lnTo>
                            <a:pt x="4207" y="227"/>
                          </a:lnTo>
                          <a:lnTo>
                            <a:pt x="4207" y="297"/>
                          </a:lnTo>
                          <a:lnTo>
                            <a:pt x="4207" y="280"/>
                          </a:lnTo>
                          <a:lnTo>
                            <a:pt x="4207" y="298"/>
                          </a:lnTo>
                          <a:lnTo>
                            <a:pt x="4208" y="501"/>
                          </a:lnTo>
                          <a:lnTo>
                            <a:pt x="4208" y="232"/>
                          </a:lnTo>
                          <a:lnTo>
                            <a:pt x="4209" y="190"/>
                          </a:lnTo>
                          <a:lnTo>
                            <a:pt x="4209" y="247"/>
                          </a:lnTo>
                          <a:lnTo>
                            <a:pt x="4209" y="207"/>
                          </a:lnTo>
                          <a:lnTo>
                            <a:pt x="4209" y="320"/>
                          </a:lnTo>
                          <a:lnTo>
                            <a:pt x="4209" y="525"/>
                          </a:lnTo>
                          <a:lnTo>
                            <a:pt x="4210" y="360"/>
                          </a:lnTo>
                          <a:lnTo>
                            <a:pt x="4210" y="164"/>
                          </a:lnTo>
                          <a:lnTo>
                            <a:pt x="4210" y="256"/>
                          </a:lnTo>
                          <a:lnTo>
                            <a:pt x="4210" y="128"/>
                          </a:lnTo>
                          <a:lnTo>
                            <a:pt x="4211" y="188"/>
                          </a:lnTo>
                          <a:lnTo>
                            <a:pt x="4211" y="286"/>
                          </a:lnTo>
                          <a:lnTo>
                            <a:pt x="4212" y="497"/>
                          </a:lnTo>
                          <a:lnTo>
                            <a:pt x="4212" y="366"/>
                          </a:lnTo>
                          <a:lnTo>
                            <a:pt x="4212" y="379"/>
                          </a:lnTo>
                          <a:lnTo>
                            <a:pt x="4212" y="263"/>
                          </a:lnTo>
                          <a:lnTo>
                            <a:pt x="4213" y="219"/>
                          </a:lnTo>
                          <a:lnTo>
                            <a:pt x="4213" y="199"/>
                          </a:lnTo>
                          <a:lnTo>
                            <a:pt x="4213" y="344"/>
                          </a:lnTo>
                          <a:lnTo>
                            <a:pt x="4213" y="201"/>
                          </a:lnTo>
                          <a:lnTo>
                            <a:pt x="4214" y="277"/>
                          </a:lnTo>
                          <a:lnTo>
                            <a:pt x="4214" y="258"/>
                          </a:lnTo>
                          <a:lnTo>
                            <a:pt x="4214" y="265"/>
                          </a:lnTo>
                          <a:lnTo>
                            <a:pt x="4215" y="200"/>
                          </a:lnTo>
                          <a:lnTo>
                            <a:pt x="4215" y="223"/>
                          </a:lnTo>
                          <a:lnTo>
                            <a:pt x="4216" y="195"/>
                          </a:lnTo>
                          <a:lnTo>
                            <a:pt x="4216" y="228"/>
                          </a:lnTo>
                          <a:lnTo>
                            <a:pt x="4216" y="304"/>
                          </a:lnTo>
                          <a:lnTo>
                            <a:pt x="4217" y="239"/>
                          </a:lnTo>
                          <a:lnTo>
                            <a:pt x="4217" y="169"/>
                          </a:lnTo>
                          <a:lnTo>
                            <a:pt x="4217" y="247"/>
                          </a:lnTo>
                          <a:lnTo>
                            <a:pt x="4217" y="321"/>
                          </a:lnTo>
                          <a:lnTo>
                            <a:pt x="4218" y="145"/>
                          </a:lnTo>
                          <a:lnTo>
                            <a:pt x="4218" y="270"/>
                          </a:lnTo>
                          <a:lnTo>
                            <a:pt x="4219" y="216"/>
                          </a:lnTo>
                          <a:lnTo>
                            <a:pt x="4219" y="298"/>
                          </a:lnTo>
                          <a:lnTo>
                            <a:pt x="4219" y="196"/>
                          </a:lnTo>
                          <a:lnTo>
                            <a:pt x="4219" y="196"/>
                          </a:lnTo>
                          <a:lnTo>
                            <a:pt x="4220" y="274"/>
                          </a:lnTo>
                          <a:lnTo>
                            <a:pt x="4220" y="291"/>
                          </a:lnTo>
                          <a:lnTo>
                            <a:pt x="4221" y="248"/>
                          </a:lnTo>
                          <a:lnTo>
                            <a:pt x="4221" y="244"/>
                          </a:lnTo>
                          <a:lnTo>
                            <a:pt x="4221" y="203"/>
                          </a:lnTo>
                          <a:lnTo>
                            <a:pt x="4222" y="233"/>
                          </a:lnTo>
                          <a:lnTo>
                            <a:pt x="4222" y="176"/>
                          </a:lnTo>
                          <a:lnTo>
                            <a:pt x="4222" y="245"/>
                          </a:lnTo>
                          <a:lnTo>
                            <a:pt x="4223" y="209"/>
                          </a:lnTo>
                          <a:lnTo>
                            <a:pt x="4223" y="288"/>
                          </a:lnTo>
                          <a:lnTo>
                            <a:pt x="4223" y="214"/>
                          </a:lnTo>
                          <a:lnTo>
                            <a:pt x="4224" y="205"/>
                          </a:lnTo>
                          <a:lnTo>
                            <a:pt x="4224" y="276"/>
                          </a:lnTo>
                          <a:lnTo>
                            <a:pt x="4224" y="302"/>
                          </a:lnTo>
                          <a:lnTo>
                            <a:pt x="4225" y="323"/>
                          </a:lnTo>
                          <a:lnTo>
                            <a:pt x="4225" y="244"/>
                          </a:lnTo>
                          <a:lnTo>
                            <a:pt x="4225" y="257"/>
                          </a:lnTo>
                          <a:lnTo>
                            <a:pt x="4225" y="168"/>
                          </a:lnTo>
                          <a:lnTo>
                            <a:pt x="4226" y="194"/>
                          </a:lnTo>
                          <a:lnTo>
                            <a:pt x="4226" y="193"/>
                          </a:lnTo>
                          <a:lnTo>
                            <a:pt x="4226" y="173"/>
                          </a:lnTo>
                          <a:lnTo>
                            <a:pt x="4227" y="180"/>
                          </a:lnTo>
                          <a:lnTo>
                            <a:pt x="4227" y="253"/>
                          </a:lnTo>
                          <a:lnTo>
                            <a:pt x="4227" y="152"/>
                          </a:lnTo>
                          <a:lnTo>
                            <a:pt x="4228" y="216"/>
                          </a:lnTo>
                          <a:lnTo>
                            <a:pt x="4228" y="168"/>
                          </a:lnTo>
                          <a:lnTo>
                            <a:pt x="4228" y="271"/>
                          </a:lnTo>
                          <a:lnTo>
                            <a:pt x="4229" y="387"/>
                          </a:lnTo>
                          <a:lnTo>
                            <a:pt x="4229" y="71"/>
                          </a:lnTo>
                          <a:lnTo>
                            <a:pt x="4229" y="191"/>
                          </a:lnTo>
                          <a:lnTo>
                            <a:pt x="4230" y="139"/>
                          </a:lnTo>
                          <a:lnTo>
                            <a:pt x="4230" y="194"/>
                          </a:lnTo>
                          <a:lnTo>
                            <a:pt x="4230" y="183"/>
                          </a:lnTo>
                          <a:lnTo>
                            <a:pt x="4230" y="329"/>
                          </a:lnTo>
                          <a:lnTo>
                            <a:pt x="4231" y="225"/>
                          </a:lnTo>
                          <a:lnTo>
                            <a:pt x="4231" y="266"/>
                          </a:lnTo>
                          <a:lnTo>
                            <a:pt x="4231" y="312"/>
                          </a:lnTo>
                          <a:lnTo>
                            <a:pt x="4232" y="138"/>
                          </a:lnTo>
                          <a:lnTo>
                            <a:pt x="4232" y="180"/>
                          </a:lnTo>
                          <a:lnTo>
                            <a:pt x="4233" y="192"/>
                          </a:lnTo>
                          <a:lnTo>
                            <a:pt x="4233" y="177"/>
                          </a:lnTo>
                          <a:lnTo>
                            <a:pt x="4233" y="146"/>
                          </a:lnTo>
                          <a:lnTo>
                            <a:pt x="4233" y="280"/>
                          </a:lnTo>
                          <a:lnTo>
                            <a:pt x="4233" y="270"/>
                          </a:lnTo>
                          <a:lnTo>
                            <a:pt x="4234" y="191"/>
                          </a:lnTo>
                          <a:lnTo>
                            <a:pt x="4234" y="170"/>
                          </a:lnTo>
                          <a:lnTo>
                            <a:pt x="4234" y="230"/>
                          </a:lnTo>
                          <a:lnTo>
                            <a:pt x="4235" y="255"/>
                          </a:lnTo>
                          <a:lnTo>
                            <a:pt x="4235" y="194"/>
                          </a:lnTo>
                          <a:lnTo>
                            <a:pt x="4235" y="235"/>
                          </a:lnTo>
                          <a:lnTo>
                            <a:pt x="4236" y="230"/>
                          </a:lnTo>
                          <a:lnTo>
                            <a:pt x="4236" y="346"/>
                          </a:lnTo>
                          <a:lnTo>
                            <a:pt x="4236" y="218"/>
                          </a:lnTo>
                          <a:lnTo>
                            <a:pt x="4237" y="213"/>
                          </a:lnTo>
                          <a:lnTo>
                            <a:pt x="4237" y="266"/>
                          </a:lnTo>
                          <a:lnTo>
                            <a:pt x="4237" y="260"/>
                          </a:lnTo>
                          <a:lnTo>
                            <a:pt x="4237" y="212"/>
                          </a:lnTo>
                          <a:lnTo>
                            <a:pt x="4238" y="268"/>
                          </a:lnTo>
                          <a:lnTo>
                            <a:pt x="4238" y="208"/>
                          </a:lnTo>
                          <a:lnTo>
                            <a:pt x="4238" y="177"/>
                          </a:lnTo>
                          <a:lnTo>
                            <a:pt x="4238" y="223"/>
                          </a:lnTo>
                          <a:lnTo>
                            <a:pt x="4239" y="253"/>
                          </a:lnTo>
                          <a:lnTo>
                            <a:pt x="4239" y="257"/>
                          </a:lnTo>
                          <a:lnTo>
                            <a:pt x="4239" y="164"/>
                          </a:lnTo>
                          <a:lnTo>
                            <a:pt x="4240" y="237"/>
                          </a:lnTo>
                          <a:lnTo>
                            <a:pt x="4240" y="208"/>
                          </a:lnTo>
                          <a:lnTo>
                            <a:pt x="4240" y="169"/>
                          </a:lnTo>
                          <a:lnTo>
                            <a:pt x="4240" y="209"/>
                          </a:lnTo>
                          <a:lnTo>
                            <a:pt x="4241" y="188"/>
                          </a:lnTo>
                          <a:lnTo>
                            <a:pt x="4241" y="270"/>
                          </a:lnTo>
                          <a:lnTo>
                            <a:pt x="4241" y="228"/>
                          </a:lnTo>
                          <a:lnTo>
                            <a:pt x="4242" y="236"/>
                          </a:lnTo>
                          <a:lnTo>
                            <a:pt x="4242" y="290"/>
                          </a:lnTo>
                          <a:lnTo>
                            <a:pt x="4242" y="274"/>
                          </a:lnTo>
                          <a:lnTo>
                            <a:pt x="4242" y="286"/>
                          </a:lnTo>
                          <a:lnTo>
                            <a:pt x="4242" y="332"/>
                          </a:lnTo>
                          <a:lnTo>
                            <a:pt x="4243" y="257"/>
                          </a:lnTo>
                          <a:lnTo>
                            <a:pt x="4243" y="199"/>
                          </a:lnTo>
                          <a:lnTo>
                            <a:pt x="4244" y="363"/>
                          </a:lnTo>
                          <a:lnTo>
                            <a:pt x="4244" y="301"/>
                          </a:lnTo>
                          <a:lnTo>
                            <a:pt x="4244" y="191"/>
                          </a:lnTo>
                          <a:lnTo>
                            <a:pt x="4245" y="305"/>
                          </a:lnTo>
                          <a:lnTo>
                            <a:pt x="4245" y="311"/>
                          </a:lnTo>
                          <a:lnTo>
                            <a:pt x="4245" y="314"/>
                          </a:lnTo>
                          <a:lnTo>
                            <a:pt x="4245" y="264"/>
                          </a:lnTo>
                          <a:lnTo>
                            <a:pt x="4246" y="238"/>
                          </a:lnTo>
                          <a:lnTo>
                            <a:pt x="4246" y="304"/>
                          </a:lnTo>
                          <a:lnTo>
                            <a:pt x="4246" y="207"/>
                          </a:lnTo>
                          <a:lnTo>
                            <a:pt x="4246" y="237"/>
                          </a:lnTo>
                          <a:lnTo>
                            <a:pt x="4247" y="478"/>
                          </a:lnTo>
                          <a:lnTo>
                            <a:pt x="4247" y="410"/>
                          </a:lnTo>
                          <a:lnTo>
                            <a:pt x="4247" y="219"/>
                          </a:lnTo>
                          <a:lnTo>
                            <a:pt x="4248" y="176"/>
                          </a:lnTo>
                          <a:lnTo>
                            <a:pt x="4248" y="397"/>
                          </a:lnTo>
                          <a:lnTo>
                            <a:pt x="4248" y="320"/>
                          </a:lnTo>
                          <a:lnTo>
                            <a:pt x="4248" y="374"/>
                          </a:lnTo>
                          <a:lnTo>
                            <a:pt x="4249" y="295"/>
                          </a:lnTo>
                          <a:lnTo>
                            <a:pt x="4249" y="324"/>
                          </a:lnTo>
                          <a:lnTo>
                            <a:pt x="4249" y="284"/>
                          </a:lnTo>
                          <a:lnTo>
                            <a:pt x="4250" y="494"/>
                          </a:lnTo>
                          <a:lnTo>
                            <a:pt x="4250" y="288"/>
                          </a:lnTo>
                          <a:lnTo>
                            <a:pt x="4250" y="310"/>
                          </a:lnTo>
                          <a:lnTo>
                            <a:pt x="4251" y="206"/>
                          </a:lnTo>
                          <a:lnTo>
                            <a:pt x="4251" y="402"/>
                          </a:lnTo>
                          <a:lnTo>
                            <a:pt x="4251" y="464"/>
                          </a:lnTo>
                          <a:lnTo>
                            <a:pt x="4251" y="431"/>
                          </a:lnTo>
                          <a:lnTo>
                            <a:pt x="4252" y="296"/>
                          </a:lnTo>
                          <a:lnTo>
                            <a:pt x="4252" y="276"/>
                          </a:lnTo>
                          <a:lnTo>
                            <a:pt x="4252" y="498"/>
                          </a:lnTo>
                          <a:lnTo>
                            <a:pt x="4253" y="320"/>
                          </a:lnTo>
                          <a:lnTo>
                            <a:pt x="4253" y="364"/>
                          </a:lnTo>
                          <a:lnTo>
                            <a:pt x="4254" y="185"/>
                          </a:lnTo>
                          <a:lnTo>
                            <a:pt x="4254" y="344"/>
                          </a:lnTo>
                          <a:lnTo>
                            <a:pt x="4254" y="344"/>
                          </a:lnTo>
                          <a:lnTo>
                            <a:pt x="4254" y="298"/>
                          </a:lnTo>
                          <a:lnTo>
                            <a:pt x="4255" y="338"/>
                          </a:lnTo>
                          <a:lnTo>
                            <a:pt x="4255" y="271"/>
                          </a:lnTo>
                          <a:lnTo>
                            <a:pt x="4255" y="330"/>
                          </a:lnTo>
                          <a:lnTo>
                            <a:pt x="4256" y="224"/>
                          </a:lnTo>
                          <a:lnTo>
                            <a:pt x="4256" y="116"/>
                          </a:lnTo>
                          <a:lnTo>
                            <a:pt x="4256" y="577"/>
                          </a:lnTo>
                          <a:lnTo>
                            <a:pt x="4256" y="419"/>
                          </a:lnTo>
                          <a:lnTo>
                            <a:pt x="4257" y="296"/>
                          </a:lnTo>
                          <a:lnTo>
                            <a:pt x="4257" y="272"/>
                          </a:lnTo>
                          <a:lnTo>
                            <a:pt x="4258" y="315"/>
                          </a:lnTo>
                          <a:lnTo>
                            <a:pt x="4258" y="260"/>
                          </a:lnTo>
                          <a:lnTo>
                            <a:pt x="4258" y="292"/>
                          </a:lnTo>
                          <a:lnTo>
                            <a:pt x="4258" y="280"/>
                          </a:lnTo>
                          <a:lnTo>
                            <a:pt x="4259" y="340"/>
                          </a:lnTo>
                          <a:lnTo>
                            <a:pt x="4259" y="260"/>
                          </a:lnTo>
                          <a:lnTo>
                            <a:pt x="4259" y="177"/>
                          </a:lnTo>
                          <a:lnTo>
                            <a:pt x="4259" y="162"/>
                          </a:lnTo>
                          <a:lnTo>
                            <a:pt x="4260" y="260"/>
                          </a:lnTo>
                          <a:lnTo>
                            <a:pt x="4260" y="425"/>
                          </a:lnTo>
                          <a:lnTo>
                            <a:pt x="4261" y="221"/>
                          </a:lnTo>
                          <a:lnTo>
                            <a:pt x="4261" y="243"/>
                          </a:lnTo>
                          <a:lnTo>
                            <a:pt x="4261" y="128"/>
                          </a:lnTo>
                          <a:lnTo>
                            <a:pt x="4262" y="218"/>
                          </a:lnTo>
                          <a:lnTo>
                            <a:pt x="4262" y="488"/>
                          </a:lnTo>
                          <a:lnTo>
                            <a:pt x="4262" y="316"/>
                          </a:lnTo>
                          <a:lnTo>
                            <a:pt x="4263" y="276"/>
                          </a:lnTo>
                          <a:lnTo>
                            <a:pt x="4263" y="306"/>
                          </a:lnTo>
                          <a:lnTo>
                            <a:pt x="4263" y="148"/>
                          </a:lnTo>
                          <a:lnTo>
                            <a:pt x="4263" y="414"/>
                          </a:lnTo>
                          <a:lnTo>
                            <a:pt x="4264" y="233"/>
                          </a:lnTo>
                          <a:lnTo>
                            <a:pt x="4264" y="308"/>
                          </a:lnTo>
                          <a:lnTo>
                            <a:pt x="4264" y="221"/>
                          </a:lnTo>
                          <a:lnTo>
                            <a:pt x="4265" y="164"/>
                          </a:lnTo>
                          <a:lnTo>
                            <a:pt x="4265" y="281"/>
                          </a:lnTo>
                          <a:lnTo>
                            <a:pt x="4265" y="209"/>
                          </a:lnTo>
                          <a:lnTo>
                            <a:pt x="4265" y="274"/>
                          </a:lnTo>
                          <a:lnTo>
                            <a:pt x="4266" y="238"/>
                          </a:lnTo>
                          <a:lnTo>
                            <a:pt x="4266" y="346"/>
                          </a:lnTo>
                          <a:lnTo>
                            <a:pt x="4266" y="550"/>
                          </a:lnTo>
                          <a:lnTo>
                            <a:pt x="4266" y="167"/>
                          </a:lnTo>
                          <a:lnTo>
                            <a:pt x="4267" y="225"/>
                          </a:lnTo>
                          <a:lnTo>
                            <a:pt x="4267" y="206"/>
                          </a:lnTo>
                          <a:lnTo>
                            <a:pt x="4268" y="247"/>
                          </a:lnTo>
                          <a:lnTo>
                            <a:pt x="4268" y="225"/>
                          </a:lnTo>
                          <a:lnTo>
                            <a:pt x="4268" y="411"/>
                          </a:lnTo>
                          <a:lnTo>
                            <a:pt x="4268" y="294"/>
                          </a:lnTo>
                          <a:lnTo>
                            <a:pt x="4269" y="283"/>
                          </a:lnTo>
                          <a:lnTo>
                            <a:pt x="4269" y="160"/>
                          </a:lnTo>
                          <a:lnTo>
                            <a:pt x="4269" y="213"/>
                          </a:lnTo>
                          <a:lnTo>
                            <a:pt x="4270" y="330"/>
                          </a:lnTo>
                          <a:lnTo>
                            <a:pt x="4270" y="441"/>
                          </a:lnTo>
                          <a:lnTo>
                            <a:pt x="4271" y="111"/>
                          </a:lnTo>
                          <a:lnTo>
                            <a:pt x="4271" y="318"/>
                          </a:lnTo>
                          <a:lnTo>
                            <a:pt x="4271" y="340"/>
                          </a:lnTo>
                          <a:lnTo>
                            <a:pt x="4272" y="178"/>
                          </a:lnTo>
                          <a:lnTo>
                            <a:pt x="4272" y="198"/>
                          </a:lnTo>
                          <a:lnTo>
                            <a:pt x="4272" y="156"/>
                          </a:lnTo>
                          <a:lnTo>
                            <a:pt x="4272" y="122"/>
                          </a:lnTo>
                          <a:lnTo>
                            <a:pt x="4273" y="446"/>
                          </a:lnTo>
                          <a:lnTo>
                            <a:pt x="4273" y="679"/>
                          </a:lnTo>
                          <a:lnTo>
                            <a:pt x="4273" y="229"/>
                          </a:lnTo>
                          <a:lnTo>
                            <a:pt x="4274" y="140"/>
                          </a:lnTo>
                          <a:lnTo>
                            <a:pt x="4274" y="118"/>
                          </a:lnTo>
                          <a:lnTo>
                            <a:pt x="4274" y="527"/>
                          </a:lnTo>
                          <a:lnTo>
                            <a:pt x="4275" y="424"/>
                          </a:lnTo>
                          <a:lnTo>
                            <a:pt x="4275" y="285"/>
                          </a:lnTo>
                          <a:lnTo>
                            <a:pt x="4275" y="147"/>
                          </a:lnTo>
                          <a:lnTo>
                            <a:pt x="4276" y="374"/>
                          </a:lnTo>
                          <a:lnTo>
                            <a:pt x="4276" y="232"/>
                          </a:lnTo>
                          <a:lnTo>
                            <a:pt x="4276" y="242"/>
                          </a:lnTo>
                          <a:lnTo>
                            <a:pt x="4276" y="260"/>
                          </a:lnTo>
                          <a:lnTo>
                            <a:pt x="4277" y="197"/>
                          </a:lnTo>
                          <a:lnTo>
                            <a:pt x="4277" y="254"/>
                          </a:lnTo>
                          <a:lnTo>
                            <a:pt x="4277" y="248"/>
                          </a:lnTo>
                          <a:lnTo>
                            <a:pt x="4277" y="527"/>
                          </a:lnTo>
                          <a:lnTo>
                            <a:pt x="4278" y="188"/>
                          </a:lnTo>
                          <a:lnTo>
                            <a:pt x="4278" y="162"/>
                          </a:lnTo>
                          <a:lnTo>
                            <a:pt x="4278" y="130"/>
                          </a:lnTo>
                          <a:lnTo>
                            <a:pt x="4278" y="308"/>
                          </a:lnTo>
                          <a:lnTo>
                            <a:pt x="4279" y="389"/>
                          </a:lnTo>
                          <a:lnTo>
                            <a:pt x="4279" y="533"/>
                          </a:lnTo>
                          <a:lnTo>
                            <a:pt x="4279" y="188"/>
                          </a:lnTo>
                          <a:lnTo>
                            <a:pt x="4280" y="330"/>
                          </a:lnTo>
                          <a:lnTo>
                            <a:pt x="4280" y="339"/>
                          </a:lnTo>
                          <a:lnTo>
                            <a:pt x="4280" y="236"/>
                          </a:lnTo>
                          <a:lnTo>
                            <a:pt x="4280" y="233"/>
                          </a:lnTo>
                          <a:lnTo>
                            <a:pt x="4281" y="330"/>
                          </a:lnTo>
                          <a:lnTo>
                            <a:pt x="4281" y="162"/>
                          </a:lnTo>
                          <a:lnTo>
                            <a:pt x="4281" y="473"/>
                          </a:lnTo>
                          <a:lnTo>
                            <a:pt x="4282" y="140"/>
                          </a:lnTo>
                          <a:lnTo>
                            <a:pt x="4282" y="184"/>
                          </a:lnTo>
                          <a:lnTo>
                            <a:pt x="4282" y="378"/>
                          </a:lnTo>
                          <a:lnTo>
                            <a:pt x="4283" y="276"/>
                          </a:lnTo>
                          <a:lnTo>
                            <a:pt x="4283" y="651"/>
                          </a:lnTo>
                          <a:lnTo>
                            <a:pt x="4284" y="159"/>
                          </a:lnTo>
                          <a:lnTo>
                            <a:pt x="4284" y="208"/>
                          </a:lnTo>
                          <a:lnTo>
                            <a:pt x="4284" y="235"/>
                          </a:lnTo>
                          <a:lnTo>
                            <a:pt x="4284" y="185"/>
                          </a:lnTo>
                          <a:lnTo>
                            <a:pt x="4285" y="242"/>
                          </a:lnTo>
                          <a:lnTo>
                            <a:pt x="4285" y="187"/>
                          </a:lnTo>
                          <a:lnTo>
                            <a:pt x="4285" y="191"/>
                          </a:lnTo>
                          <a:lnTo>
                            <a:pt x="4286" y="246"/>
                          </a:lnTo>
                          <a:lnTo>
                            <a:pt x="4286" y="323"/>
                          </a:lnTo>
                          <a:lnTo>
                            <a:pt x="4286" y="147"/>
                          </a:lnTo>
                          <a:lnTo>
                            <a:pt x="4286" y="149"/>
                          </a:lnTo>
                          <a:lnTo>
                            <a:pt x="4287" y="320"/>
                          </a:lnTo>
                          <a:lnTo>
                            <a:pt x="4287" y="290"/>
                          </a:lnTo>
                          <a:lnTo>
                            <a:pt x="4288" y="449"/>
                          </a:lnTo>
                          <a:lnTo>
                            <a:pt x="4288" y="224"/>
                          </a:lnTo>
                          <a:lnTo>
                            <a:pt x="4289" y="153"/>
                          </a:lnTo>
                          <a:lnTo>
                            <a:pt x="4289" y="252"/>
                          </a:lnTo>
                          <a:lnTo>
                            <a:pt x="4289" y="572"/>
                          </a:lnTo>
                          <a:lnTo>
                            <a:pt x="4290" y="323"/>
                          </a:lnTo>
                          <a:lnTo>
                            <a:pt x="4290" y="276"/>
                          </a:lnTo>
                          <a:lnTo>
                            <a:pt x="4290" y="149"/>
                          </a:lnTo>
                          <a:lnTo>
                            <a:pt x="4290" y="274"/>
                          </a:lnTo>
                          <a:lnTo>
                            <a:pt x="4291" y="167"/>
                          </a:lnTo>
                          <a:lnTo>
                            <a:pt x="4291" y="164"/>
                          </a:lnTo>
                          <a:lnTo>
                            <a:pt x="4291" y="394"/>
                          </a:lnTo>
                          <a:lnTo>
                            <a:pt x="4291" y="298"/>
                          </a:lnTo>
                          <a:lnTo>
                            <a:pt x="4291" y="386"/>
                          </a:lnTo>
                          <a:lnTo>
                            <a:pt x="4292" y="436"/>
                          </a:lnTo>
                          <a:lnTo>
                            <a:pt x="4292" y="246"/>
                          </a:lnTo>
                          <a:lnTo>
                            <a:pt x="4292" y="139"/>
                          </a:lnTo>
                          <a:lnTo>
                            <a:pt x="4293" y="323"/>
                          </a:lnTo>
                          <a:lnTo>
                            <a:pt x="4293" y="244"/>
                          </a:lnTo>
                          <a:lnTo>
                            <a:pt x="4293" y="205"/>
                          </a:lnTo>
                          <a:lnTo>
                            <a:pt x="4294" y="204"/>
                          </a:lnTo>
                          <a:lnTo>
                            <a:pt x="4294" y="332"/>
                          </a:lnTo>
                          <a:lnTo>
                            <a:pt x="4294" y="485"/>
                          </a:lnTo>
                          <a:lnTo>
                            <a:pt x="4295" y="194"/>
                          </a:lnTo>
                          <a:lnTo>
                            <a:pt x="4295" y="255"/>
                          </a:lnTo>
                          <a:lnTo>
                            <a:pt x="4295" y="180"/>
                          </a:lnTo>
                          <a:lnTo>
                            <a:pt x="4296" y="281"/>
                          </a:lnTo>
                          <a:lnTo>
                            <a:pt x="4296" y="187"/>
                          </a:lnTo>
                          <a:lnTo>
                            <a:pt x="4296" y="385"/>
                          </a:lnTo>
                          <a:lnTo>
                            <a:pt x="4296" y="297"/>
                          </a:lnTo>
                          <a:lnTo>
                            <a:pt x="4297" y="146"/>
                          </a:lnTo>
                          <a:lnTo>
                            <a:pt x="4297" y="173"/>
                          </a:lnTo>
                          <a:lnTo>
                            <a:pt x="4297" y="193"/>
                          </a:lnTo>
                          <a:lnTo>
                            <a:pt x="4298" y="498"/>
                          </a:lnTo>
                          <a:lnTo>
                            <a:pt x="4298" y="220"/>
                          </a:lnTo>
                          <a:lnTo>
                            <a:pt x="4298" y="178"/>
                          </a:lnTo>
                          <a:lnTo>
                            <a:pt x="4299" y="145"/>
                          </a:lnTo>
                          <a:lnTo>
                            <a:pt x="4299" y="204"/>
                          </a:lnTo>
                          <a:lnTo>
                            <a:pt x="4299" y="295"/>
                          </a:lnTo>
                          <a:lnTo>
                            <a:pt x="4299" y="322"/>
                          </a:lnTo>
                          <a:lnTo>
                            <a:pt x="4300" y="249"/>
                          </a:lnTo>
                          <a:lnTo>
                            <a:pt x="4300" y="266"/>
                          </a:lnTo>
                          <a:lnTo>
                            <a:pt x="4300" y="118"/>
                          </a:lnTo>
                          <a:lnTo>
                            <a:pt x="4301" y="311"/>
                          </a:lnTo>
                          <a:lnTo>
                            <a:pt x="4301" y="313"/>
                          </a:lnTo>
                          <a:lnTo>
                            <a:pt x="4301" y="389"/>
                          </a:lnTo>
                          <a:lnTo>
                            <a:pt x="4301" y="156"/>
                          </a:lnTo>
                          <a:lnTo>
                            <a:pt x="4302" y="298"/>
                          </a:lnTo>
                          <a:lnTo>
                            <a:pt x="4302" y="337"/>
                          </a:lnTo>
                          <a:lnTo>
                            <a:pt x="4302" y="162"/>
                          </a:lnTo>
                          <a:lnTo>
                            <a:pt x="4303" y="109"/>
                          </a:lnTo>
                          <a:lnTo>
                            <a:pt x="4303" y="365"/>
                          </a:lnTo>
                          <a:lnTo>
                            <a:pt x="4303" y="440"/>
                          </a:lnTo>
                          <a:lnTo>
                            <a:pt x="4304" y="175"/>
                          </a:lnTo>
                          <a:lnTo>
                            <a:pt x="4304" y="165"/>
                          </a:lnTo>
                          <a:lnTo>
                            <a:pt x="4305" y="372"/>
                          </a:lnTo>
                          <a:lnTo>
                            <a:pt x="4305" y="183"/>
                          </a:lnTo>
                          <a:lnTo>
                            <a:pt x="4305" y="586"/>
                          </a:lnTo>
                          <a:lnTo>
                            <a:pt x="4306" y="226"/>
                          </a:lnTo>
                          <a:lnTo>
                            <a:pt x="4306" y="134"/>
                          </a:lnTo>
                          <a:lnTo>
                            <a:pt x="4306" y="53"/>
                          </a:lnTo>
                          <a:lnTo>
                            <a:pt x="4307" y="276"/>
                          </a:lnTo>
                          <a:lnTo>
                            <a:pt x="4307" y="167"/>
                          </a:lnTo>
                          <a:lnTo>
                            <a:pt x="4307" y="416"/>
                          </a:lnTo>
                          <a:lnTo>
                            <a:pt x="4307" y="329"/>
                          </a:lnTo>
                          <a:lnTo>
                            <a:pt x="4308" y="350"/>
                          </a:lnTo>
                          <a:lnTo>
                            <a:pt x="4308" y="164"/>
                          </a:lnTo>
                          <a:lnTo>
                            <a:pt x="4308" y="197"/>
                          </a:lnTo>
                          <a:lnTo>
                            <a:pt x="4308" y="177"/>
                          </a:lnTo>
                          <a:lnTo>
                            <a:pt x="4309" y="184"/>
                          </a:lnTo>
                          <a:lnTo>
                            <a:pt x="4309" y="160"/>
                          </a:lnTo>
                          <a:lnTo>
                            <a:pt x="4309" y="603"/>
                          </a:lnTo>
                          <a:lnTo>
                            <a:pt x="4310" y="235"/>
                          </a:lnTo>
                          <a:lnTo>
                            <a:pt x="4310" y="89"/>
                          </a:lnTo>
                          <a:lnTo>
                            <a:pt x="4311" y="118"/>
                          </a:lnTo>
                          <a:lnTo>
                            <a:pt x="4311" y="97"/>
                          </a:lnTo>
                          <a:lnTo>
                            <a:pt x="4311" y="139"/>
                          </a:lnTo>
                          <a:lnTo>
                            <a:pt x="4311" y="515"/>
                          </a:lnTo>
                          <a:lnTo>
                            <a:pt x="4312" y="308"/>
                          </a:lnTo>
                          <a:lnTo>
                            <a:pt x="4312" y="355"/>
                          </a:lnTo>
                          <a:lnTo>
                            <a:pt x="4312" y="93"/>
                          </a:lnTo>
                          <a:lnTo>
                            <a:pt x="4313" y="155"/>
                          </a:lnTo>
                          <a:lnTo>
                            <a:pt x="4313" y="257"/>
                          </a:lnTo>
                          <a:lnTo>
                            <a:pt x="4314" y="250"/>
                          </a:lnTo>
                          <a:lnTo>
                            <a:pt x="4314" y="117"/>
                          </a:lnTo>
                          <a:lnTo>
                            <a:pt x="4314" y="293"/>
                          </a:lnTo>
                          <a:lnTo>
                            <a:pt x="4315" y="314"/>
                          </a:lnTo>
                          <a:lnTo>
                            <a:pt x="4315" y="620"/>
                          </a:lnTo>
                          <a:lnTo>
                            <a:pt x="4315" y="406"/>
                          </a:lnTo>
                          <a:lnTo>
                            <a:pt x="4315" y="64"/>
                          </a:lnTo>
                          <a:lnTo>
                            <a:pt x="4316" y="211"/>
                          </a:lnTo>
                          <a:lnTo>
                            <a:pt x="4316" y="181"/>
                          </a:lnTo>
                          <a:lnTo>
                            <a:pt x="4316" y="115"/>
                          </a:lnTo>
                          <a:lnTo>
                            <a:pt x="4317" y="406"/>
                          </a:lnTo>
                          <a:lnTo>
                            <a:pt x="4317" y="416"/>
                          </a:lnTo>
                          <a:lnTo>
                            <a:pt x="4317" y="232"/>
                          </a:lnTo>
                          <a:lnTo>
                            <a:pt x="4318" y="252"/>
                          </a:lnTo>
                          <a:lnTo>
                            <a:pt x="4318" y="276"/>
                          </a:lnTo>
                          <a:lnTo>
                            <a:pt x="4318" y="154"/>
                          </a:lnTo>
                          <a:lnTo>
                            <a:pt x="4318" y="204"/>
                          </a:lnTo>
                          <a:lnTo>
                            <a:pt x="4319" y="168"/>
                          </a:lnTo>
                          <a:lnTo>
                            <a:pt x="4319" y="86"/>
                          </a:lnTo>
                          <a:lnTo>
                            <a:pt x="4319" y="417"/>
                          </a:lnTo>
                          <a:lnTo>
                            <a:pt x="4319" y="521"/>
                          </a:lnTo>
                          <a:lnTo>
                            <a:pt x="4320" y="153"/>
                          </a:lnTo>
                          <a:lnTo>
                            <a:pt x="4320" y="199"/>
                          </a:lnTo>
                          <a:lnTo>
                            <a:pt x="4321" y="166"/>
                          </a:lnTo>
                          <a:lnTo>
                            <a:pt x="4321" y="115"/>
                          </a:lnTo>
                          <a:lnTo>
                            <a:pt x="4322" y="461"/>
                          </a:lnTo>
                          <a:lnTo>
                            <a:pt x="4322" y="343"/>
                          </a:lnTo>
                          <a:lnTo>
                            <a:pt x="4322" y="103"/>
                          </a:lnTo>
                          <a:lnTo>
                            <a:pt x="4322" y="340"/>
                          </a:lnTo>
                          <a:lnTo>
                            <a:pt x="4323" y="222"/>
                          </a:lnTo>
                          <a:lnTo>
                            <a:pt x="4323" y="226"/>
                          </a:lnTo>
                          <a:lnTo>
                            <a:pt x="4323" y="74"/>
                          </a:lnTo>
                          <a:lnTo>
                            <a:pt x="4323" y="425"/>
                          </a:lnTo>
                          <a:lnTo>
                            <a:pt x="4324" y="261"/>
                          </a:lnTo>
                          <a:lnTo>
                            <a:pt x="4324" y="480"/>
                          </a:lnTo>
                          <a:lnTo>
                            <a:pt x="4324" y="222"/>
                          </a:lnTo>
                          <a:lnTo>
                            <a:pt x="4325" y="135"/>
                          </a:lnTo>
                          <a:lnTo>
                            <a:pt x="4325" y="127"/>
                          </a:lnTo>
                          <a:lnTo>
                            <a:pt x="4325" y="154"/>
                          </a:lnTo>
                          <a:lnTo>
                            <a:pt x="4325" y="120"/>
                          </a:lnTo>
                          <a:lnTo>
                            <a:pt x="4326" y="301"/>
                          </a:lnTo>
                          <a:lnTo>
                            <a:pt x="4326" y="209"/>
                          </a:lnTo>
                          <a:lnTo>
                            <a:pt x="4326" y="146"/>
                          </a:lnTo>
                          <a:lnTo>
                            <a:pt x="4327" y="134"/>
                          </a:lnTo>
                          <a:lnTo>
                            <a:pt x="4327" y="169"/>
                          </a:lnTo>
                          <a:lnTo>
                            <a:pt x="4327" y="169"/>
                          </a:lnTo>
                          <a:lnTo>
                            <a:pt x="4328" y="158"/>
                          </a:lnTo>
                          <a:lnTo>
                            <a:pt x="4328" y="147"/>
                          </a:lnTo>
                          <a:lnTo>
                            <a:pt x="4328" y="136"/>
                          </a:lnTo>
                          <a:lnTo>
                            <a:pt x="4329" y="158"/>
                          </a:lnTo>
                          <a:lnTo>
                            <a:pt x="4329" y="147"/>
                          </a:lnTo>
                          <a:lnTo>
                            <a:pt x="4329" y="298"/>
                          </a:lnTo>
                          <a:lnTo>
                            <a:pt x="4330" y="267"/>
                          </a:lnTo>
                          <a:lnTo>
                            <a:pt x="4330" y="166"/>
                          </a:lnTo>
                          <a:lnTo>
                            <a:pt x="4331" y="152"/>
                          </a:lnTo>
                          <a:lnTo>
                            <a:pt x="4331" y="107"/>
                          </a:lnTo>
                          <a:lnTo>
                            <a:pt x="4331" y="169"/>
                          </a:lnTo>
                          <a:lnTo>
                            <a:pt x="4331" y="321"/>
                          </a:lnTo>
                          <a:lnTo>
                            <a:pt x="4332" y="190"/>
                          </a:lnTo>
                          <a:lnTo>
                            <a:pt x="4332" y="177"/>
                          </a:lnTo>
                          <a:lnTo>
                            <a:pt x="4332" y="213"/>
                          </a:lnTo>
                          <a:lnTo>
                            <a:pt x="4333" y="204"/>
                          </a:lnTo>
                          <a:lnTo>
                            <a:pt x="4333" y="162"/>
                          </a:lnTo>
                          <a:lnTo>
                            <a:pt x="4333" y="138"/>
                          </a:lnTo>
                          <a:lnTo>
                            <a:pt x="4334" y="364"/>
                          </a:lnTo>
                          <a:lnTo>
                            <a:pt x="4334" y="181"/>
                          </a:lnTo>
                          <a:lnTo>
                            <a:pt x="4335" y="64"/>
                          </a:lnTo>
                          <a:lnTo>
                            <a:pt x="4335" y="35"/>
                          </a:lnTo>
                          <a:lnTo>
                            <a:pt x="4335" y="384"/>
                          </a:lnTo>
                          <a:lnTo>
                            <a:pt x="4335" y="303"/>
                          </a:lnTo>
                          <a:lnTo>
                            <a:pt x="4336" y="169"/>
                          </a:lnTo>
                          <a:lnTo>
                            <a:pt x="4336" y="274"/>
                          </a:lnTo>
                          <a:lnTo>
                            <a:pt x="4336" y="156"/>
                          </a:lnTo>
                          <a:lnTo>
                            <a:pt x="4337" y="278"/>
                          </a:lnTo>
                          <a:lnTo>
                            <a:pt x="4337" y="146"/>
                          </a:lnTo>
                          <a:lnTo>
                            <a:pt x="4337" y="263"/>
                          </a:lnTo>
                          <a:lnTo>
                            <a:pt x="4338" y="342"/>
                          </a:lnTo>
                          <a:lnTo>
                            <a:pt x="4338" y="143"/>
                          </a:lnTo>
                          <a:lnTo>
                            <a:pt x="4338" y="132"/>
                          </a:lnTo>
                          <a:lnTo>
                            <a:pt x="4339" y="214"/>
                          </a:lnTo>
                          <a:lnTo>
                            <a:pt x="4339" y="286"/>
                          </a:lnTo>
                          <a:lnTo>
                            <a:pt x="4339" y="321"/>
                          </a:lnTo>
                          <a:lnTo>
                            <a:pt x="4339" y="231"/>
                          </a:lnTo>
                          <a:lnTo>
                            <a:pt x="4340" y="141"/>
                          </a:lnTo>
                          <a:lnTo>
                            <a:pt x="4341" y="222"/>
                          </a:lnTo>
                          <a:lnTo>
                            <a:pt x="4341" y="288"/>
                          </a:lnTo>
                          <a:lnTo>
                            <a:pt x="4341" y="167"/>
                          </a:lnTo>
                          <a:lnTo>
                            <a:pt x="4341" y="308"/>
                          </a:lnTo>
                          <a:lnTo>
                            <a:pt x="4342" y="187"/>
                          </a:lnTo>
                          <a:lnTo>
                            <a:pt x="4342" y="328"/>
                          </a:lnTo>
                          <a:lnTo>
                            <a:pt x="4342" y="222"/>
                          </a:lnTo>
                          <a:lnTo>
                            <a:pt x="4342" y="145"/>
                          </a:lnTo>
                          <a:lnTo>
                            <a:pt x="4343" y="318"/>
                          </a:lnTo>
                          <a:lnTo>
                            <a:pt x="4343" y="90"/>
                          </a:lnTo>
                          <a:lnTo>
                            <a:pt x="4343" y="353"/>
                          </a:lnTo>
                          <a:lnTo>
                            <a:pt x="4343" y="217"/>
                          </a:lnTo>
                          <a:lnTo>
                            <a:pt x="4344" y="339"/>
                          </a:lnTo>
                          <a:lnTo>
                            <a:pt x="4344" y="221"/>
                          </a:lnTo>
                          <a:lnTo>
                            <a:pt x="4344" y="161"/>
                          </a:lnTo>
                          <a:lnTo>
                            <a:pt x="4345" y="341"/>
                          </a:lnTo>
                          <a:lnTo>
                            <a:pt x="4345" y="398"/>
                          </a:lnTo>
                          <a:lnTo>
                            <a:pt x="4346" y="193"/>
                          </a:lnTo>
                          <a:lnTo>
                            <a:pt x="4346" y="280"/>
                          </a:lnTo>
                          <a:lnTo>
                            <a:pt x="4346" y="246"/>
                          </a:lnTo>
                          <a:lnTo>
                            <a:pt x="4346" y="400"/>
                          </a:lnTo>
                          <a:lnTo>
                            <a:pt x="4347" y="120"/>
                          </a:lnTo>
                          <a:lnTo>
                            <a:pt x="4347" y="296"/>
                          </a:lnTo>
                          <a:lnTo>
                            <a:pt x="4348" y="232"/>
                          </a:lnTo>
                          <a:lnTo>
                            <a:pt x="4348" y="211"/>
                          </a:lnTo>
                          <a:lnTo>
                            <a:pt x="4348" y="227"/>
                          </a:lnTo>
                          <a:lnTo>
                            <a:pt x="4348" y="335"/>
                          </a:lnTo>
                          <a:lnTo>
                            <a:pt x="4349" y="261"/>
                          </a:lnTo>
                          <a:lnTo>
                            <a:pt x="4349" y="194"/>
                          </a:lnTo>
                          <a:lnTo>
                            <a:pt x="4350" y="145"/>
                          </a:lnTo>
                          <a:lnTo>
                            <a:pt x="4350" y="441"/>
                          </a:lnTo>
                          <a:lnTo>
                            <a:pt x="4350" y="432"/>
                          </a:lnTo>
                          <a:lnTo>
                            <a:pt x="4351" y="233"/>
                          </a:lnTo>
                          <a:lnTo>
                            <a:pt x="4351" y="245"/>
                          </a:lnTo>
                          <a:lnTo>
                            <a:pt x="4351" y="327"/>
                          </a:lnTo>
                          <a:lnTo>
                            <a:pt x="4351" y="245"/>
                          </a:lnTo>
                          <a:lnTo>
                            <a:pt x="4352" y="15"/>
                          </a:lnTo>
                          <a:lnTo>
                            <a:pt x="4352" y="517"/>
                          </a:lnTo>
                          <a:lnTo>
                            <a:pt x="4352" y="337"/>
                          </a:lnTo>
                          <a:lnTo>
                            <a:pt x="4353" y="257"/>
                          </a:lnTo>
                          <a:lnTo>
                            <a:pt x="4353" y="157"/>
                          </a:lnTo>
                          <a:lnTo>
                            <a:pt x="4353" y="357"/>
                          </a:lnTo>
                          <a:lnTo>
                            <a:pt x="4353" y="259"/>
                          </a:lnTo>
                          <a:lnTo>
                            <a:pt x="4354" y="142"/>
                          </a:lnTo>
                          <a:lnTo>
                            <a:pt x="4354" y="174"/>
                          </a:lnTo>
                          <a:lnTo>
                            <a:pt x="4355" y="360"/>
                          </a:lnTo>
                          <a:lnTo>
                            <a:pt x="4355" y="252"/>
                          </a:lnTo>
                          <a:lnTo>
                            <a:pt x="4355" y="133"/>
                          </a:lnTo>
                          <a:lnTo>
                            <a:pt x="4355" y="368"/>
                          </a:lnTo>
                          <a:lnTo>
                            <a:pt x="4356" y="198"/>
                          </a:lnTo>
                          <a:lnTo>
                            <a:pt x="4356" y="353"/>
                          </a:lnTo>
                          <a:lnTo>
                            <a:pt x="4356" y="412"/>
                          </a:lnTo>
                          <a:lnTo>
                            <a:pt x="4357" y="186"/>
                          </a:lnTo>
                          <a:lnTo>
                            <a:pt x="4357" y="233"/>
                          </a:lnTo>
                          <a:lnTo>
                            <a:pt x="4357" y="168"/>
                          </a:lnTo>
                          <a:lnTo>
                            <a:pt x="4357" y="281"/>
                          </a:lnTo>
                          <a:lnTo>
                            <a:pt x="4358" y="305"/>
                          </a:lnTo>
                          <a:lnTo>
                            <a:pt x="4358" y="118"/>
                          </a:lnTo>
                          <a:lnTo>
                            <a:pt x="4358" y="605"/>
                          </a:lnTo>
                          <a:lnTo>
                            <a:pt x="4359" y="488"/>
                          </a:lnTo>
                          <a:lnTo>
                            <a:pt x="4359" y="98"/>
                          </a:lnTo>
                          <a:lnTo>
                            <a:pt x="4359" y="310"/>
                          </a:lnTo>
                          <a:lnTo>
                            <a:pt x="4360" y="130"/>
                          </a:lnTo>
                          <a:lnTo>
                            <a:pt x="4360" y="330"/>
                          </a:lnTo>
                          <a:lnTo>
                            <a:pt x="4360" y="164"/>
                          </a:lnTo>
                          <a:lnTo>
                            <a:pt x="4361" y="259"/>
                          </a:lnTo>
                          <a:lnTo>
                            <a:pt x="4361" y="326"/>
                          </a:lnTo>
                          <a:lnTo>
                            <a:pt x="4361" y="410"/>
                          </a:lnTo>
                          <a:lnTo>
                            <a:pt x="4362" y="237"/>
                          </a:lnTo>
                          <a:lnTo>
                            <a:pt x="4362" y="239"/>
                          </a:lnTo>
                          <a:lnTo>
                            <a:pt x="4362" y="263"/>
                          </a:lnTo>
                          <a:lnTo>
                            <a:pt x="4363" y="135"/>
                          </a:lnTo>
                          <a:lnTo>
                            <a:pt x="4363" y="224"/>
                          </a:lnTo>
                          <a:lnTo>
                            <a:pt x="4363" y="180"/>
                          </a:lnTo>
                          <a:lnTo>
                            <a:pt x="4363" y="219"/>
                          </a:lnTo>
                          <a:lnTo>
                            <a:pt x="4364" y="219"/>
                          </a:lnTo>
                          <a:lnTo>
                            <a:pt x="4364" y="282"/>
                          </a:lnTo>
                          <a:lnTo>
                            <a:pt x="4364" y="138"/>
                          </a:lnTo>
                          <a:lnTo>
                            <a:pt x="4364" y="177"/>
                          </a:lnTo>
                          <a:lnTo>
                            <a:pt x="4365" y="307"/>
                          </a:lnTo>
                          <a:lnTo>
                            <a:pt x="4365" y="253"/>
                          </a:lnTo>
                          <a:lnTo>
                            <a:pt x="4366" y="450"/>
                          </a:lnTo>
                          <a:lnTo>
                            <a:pt x="4366" y="357"/>
                          </a:lnTo>
                          <a:lnTo>
                            <a:pt x="4366" y="187"/>
                          </a:lnTo>
                          <a:lnTo>
                            <a:pt x="4367" y="121"/>
                          </a:lnTo>
                          <a:lnTo>
                            <a:pt x="4367" y="160"/>
                          </a:lnTo>
                          <a:lnTo>
                            <a:pt x="4367" y="246"/>
                          </a:lnTo>
                          <a:lnTo>
                            <a:pt x="4367" y="482"/>
                          </a:lnTo>
                          <a:lnTo>
                            <a:pt x="4368" y="345"/>
                          </a:lnTo>
                          <a:lnTo>
                            <a:pt x="4368" y="249"/>
                          </a:lnTo>
                          <a:lnTo>
                            <a:pt x="4368" y="278"/>
                          </a:lnTo>
                          <a:lnTo>
                            <a:pt x="4368" y="201"/>
                          </a:lnTo>
                          <a:lnTo>
                            <a:pt x="4369" y="208"/>
                          </a:lnTo>
                          <a:lnTo>
                            <a:pt x="4369" y="226"/>
                          </a:lnTo>
                          <a:lnTo>
                            <a:pt x="4369" y="174"/>
                          </a:lnTo>
                          <a:lnTo>
                            <a:pt x="4370" y="181"/>
                          </a:lnTo>
                          <a:lnTo>
                            <a:pt x="4370" y="314"/>
                          </a:lnTo>
                          <a:lnTo>
                            <a:pt x="4370" y="305"/>
                          </a:lnTo>
                          <a:lnTo>
                            <a:pt x="4370" y="410"/>
                          </a:lnTo>
                          <a:lnTo>
                            <a:pt x="4371" y="215"/>
                          </a:lnTo>
                          <a:lnTo>
                            <a:pt x="4371" y="239"/>
                          </a:lnTo>
                          <a:lnTo>
                            <a:pt x="4371" y="289"/>
                          </a:lnTo>
                          <a:lnTo>
                            <a:pt x="4372" y="183"/>
                          </a:lnTo>
                          <a:lnTo>
                            <a:pt x="4372" y="185"/>
                          </a:lnTo>
                          <a:lnTo>
                            <a:pt x="4372" y="257"/>
                          </a:lnTo>
                          <a:lnTo>
                            <a:pt x="4373" y="509"/>
                          </a:lnTo>
                          <a:lnTo>
                            <a:pt x="4373" y="334"/>
                          </a:lnTo>
                          <a:lnTo>
                            <a:pt x="4373" y="225"/>
                          </a:lnTo>
                          <a:lnTo>
                            <a:pt x="4374" y="301"/>
                          </a:lnTo>
                          <a:lnTo>
                            <a:pt x="4374" y="238"/>
                          </a:lnTo>
                          <a:lnTo>
                            <a:pt x="4374" y="106"/>
                          </a:lnTo>
                          <a:lnTo>
                            <a:pt x="4374" y="338"/>
                          </a:lnTo>
                          <a:lnTo>
                            <a:pt x="4375" y="333"/>
                          </a:lnTo>
                          <a:lnTo>
                            <a:pt x="4375" y="97"/>
                          </a:lnTo>
                          <a:lnTo>
                            <a:pt x="4375" y="205"/>
                          </a:lnTo>
                          <a:lnTo>
                            <a:pt x="4376" y="488"/>
                          </a:lnTo>
                          <a:lnTo>
                            <a:pt x="4376" y="190"/>
                          </a:lnTo>
                          <a:lnTo>
                            <a:pt x="4376" y="231"/>
                          </a:lnTo>
                          <a:lnTo>
                            <a:pt x="4377" y="195"/>
                          </a:lnTo>
                          <a:lnTo>
                            <a:pt x="4377" y="517"/>
                          </a:lnTo>
                          <a:lnTo>
                            <a:pt x="4377" y="246"/>
                          </a:lnTo>
                          <a:lnTo>
                            <a:pt x="4377" y="308"/>
                          </a:lnTo>
                          <a:lnTo>
                            <a:pt x="4378" y="210"/>
                          </a:lnTo>
                          <a:lnTo>
                            <a:pt x="4378" y="266"/>
                          </a:lnTo>
                          <a:lnTo>
                            <a:pt x="4378" y="284"/>
                          </a:lnTo>
                          <a:lnTo>
                            <a:pt x="4378" y="368"/>
                          </a:lnTo>
                          <a:lnTo>
                            <a:pt x="4379" y="336"/>
                          </a:lnTo>
                          <a:lnTo>
                            <a:pt x="4379" y="251"/>
                          </a:lnTo>
                          <a:lnTo>
                            <a:pt x="4379" y="349"/>
                          </a:lnTo>
                          <a:lnTo>
                            <a:pt x="4380" y="343"/>
                          </a:lnTo>
                          <a:lnTo>
                            <a:pt x="4380" y="283"/>
                          </a:lnTo>
                          <a:lnTo>
                            <a:pt x="4380" y="334"/>
                          </a:lnTo>
                          <a:lnTo>
                            <a:pt x="4380" y="237"/>
                          </a:lnTo>
                          <a:lnTo>
                            <a:pt x="4381" y="200"/>
                          </a:lnTo>
                          <a:lnTo>
                            <a:pt x="4381" y="172"/>
                          </a:lnTo>
                          <a:lnTo>
                            <a:pt x="4381" y="271"/>
                          </a:lnTo>
                          <a:lnTo>
                            <a:pt x="4381" y="276"/>
                          </a:lnTo>
                          <a:lnTo>
                            <a:pt x="4382" y="251"/>
                          </a:lnTo>
                          <a:lnTo>
                            <a:pt x="4382" y="275"/>
                          </a:lnTo>
                          <a:lnTo>
                            <a:pt x="4382" y="270"/>
                          </a:lnTo>
                          <a:lnTo>
                            <a:pt x="4383" y="338"/>
                          </a:lnTo>
                          <a:lnTo>
                            <a:pt x="4383" y="252"/>
                          </a:lnTo>
                          <a:lnTo>
                            <a:pt x="4383" y="258"/>
                          </a:lnTo>
                          <a:lnTo>
                            <a:pt x="4383" y="71"/>
                          </a:lnTo>
                          <a:lnTo>
                            <a:pt x="4384" y="257"/>
                          </a:lnTo>
                          <a:lnTo>
                            <a:pt x="4384" y="265"/>
                          </a:lnTo>
                          <a:lnTo>
                            <a:pt x="4384" y="397"/>
                          </a:lnTo>
                          <a:lnTo>
                            <a:pt x="4384" y="298"/>
                          </a:lnTo>
                          <a:lnTo>
                            <a:pt x="4385" y="231"/>
                          </a:lnTo>
                          <a:lnTo>
                            <a:pt x="4385" y="137"/>
                          </a:lnTo>
                          <a:lnTo>
                            <a:pt x="4385" y="217"/>
                          </a:lnTo>
                          <a:lnTo>
                            <a:pt x="4386" y="243"/>
                          </a:lnTo>
                          <a:lnTo>
                            <a:pt x="4386" y="201"/>
                          </a:lnTo>
                          <a:lnTo>
                            <a:pt x="4387" y="290"/>
                          </a:lnTo>
                          <a:lnTo>
                            <a:pt x="4387" y="305"/>
                          </a:lnTo>
                          <a:lnTo>
                            <a:pt x="4387" y="262"/>
                          </a:lnTo>
                          <a:lnTo>
                            <a:pt x="4388" y="215"/>
                          </a:lnTo>
                          <a:lnTo>
                            <a:pt x="4388" y="226"/>
                          </a:lnTo>
                          <a:lnTo>
                            <a:pt x="4388" y="201"/>
                          </a:lnTo>
                          <a:lnTo>
                            <a:pt x="4388" y="330"/>
                          </a:lnTo>
                          <a:lnTo>
                            <a:pt x="4389" y="473"/>
                          </a:lnTo>
                          <a:lnTo>
                            <a:pt x="4389" y="349"/>
                          </a:lnTo>
                          <a:lnTo>
                            <a:pt x="4390" y="226"/>
                          </a:lnTo>
                          <a:lnTo>
                            <a:pt x="4390" y="234"/>
                          </a:lnTo>
                          <a:lnTo>
                            <a:pt x="4390" y="177"/>
                          </a:lnTo>
                          <a:lnTo>
                            <a:pt x="4391" y="404"/>
                          </a:lnTo>
                          <a:lnTo>
                            <a:pt x="4391" y="321"/>
                          </a:lnTo>
                          <a:lnTo>
                            <a:pt x="4391" y="397"/>
                          </a:lnTo>
                          <a:lnTo>
                            <a:pt x="4391" y="348"/>
                          </a:lnTo>
                          <a:lnTo>
                            <a:pt x="4392" y="142"/>
                          </a:lnTo>
                          <a:lnTo>
                            <a:pt x="4392" y="373"/>
                          </a:lnTo>
                          <a:lnTo>
                            <a:pt x="4392" y="247"/>
                          </a:lnTo>
                          <a:lnTo>
                            <a:pt x="4392" y="303"/>
                          </a:lnTo>
                          <a:lnTo>
                            <a:pt x="4393" y="208"/>
                          </a:lnTo>
                          <a:lnTo>
                            <a:pt x="4393" y="145"/>
                          </a:lnTo>
                          <a:lnTo>
                            <a:pt x="4394" y="358"/>
                          </a:lnTo>
                          <a:lnTo>
                            <a:pt x="4394" y="445"/>
                          </a:lnTo>
                          <a:lnTo>
                            <a:pt x="4395" y="202"/>
                          </a:lnTo>
                          <a:lnTo>
                            <a:pt x="4395" y="190"/>
                          </a:lnTo>
                          <a:lnTo>
                            <a:pt x="4396" y="309"/>
                          </a:lnTo>
                          <a:lnTo>
                            <a:pt x="4396" y="408"/>
                          </a:lnTo>
                          <a:lnTo>
                            <a:pt x="4396" y="271"/>
                          </a:lnTo>
                          <a:lnTo>
                            <a:pt x="4397" y="238"/>
                          </a:lnTo>
                          <a:lnTo>
                            <a:pt x="4397" y="225"/>
                          </a:lnTo>
                          <a:lnTo>
                            <a:pt x="4397" y="296"/>
                          </a:lnTo>
                          <a:lnTo>
                            <a:pt x="4397" y="239"/>
                          </a:lnTo>
                          <a:lnTo>
                            <a:pt x="4398" y="344"/>
                          </a:lnTo>
                          <a:lnTo>
                            <a:pt x="4398" y="141"/>
                          </a:lnTo>
                          <a:lnTo>
                            <a:pt x="4398" y="257"/>
                          </a:lnTo>
                          <a:lnTo>
                            <a:pt x="4398" y="305"/>
                          </a:lnTo>
                          <a:lnTo>
                            <a:pt x="4399" y="178"/>
                          </a:lnTo>
                          <a:lnTo>
                            <a:pt x="4399" y="355"/>
                          </a:lnTo>
                          <a:lnTo>
                            <a:pt x="4399" y="284"/>
                          </a:lnTo>
                          <a:lnTo>
                            <a:pt x="4399" y="237"/>
                          </a:lnTo>
                          <a:lnTo>
                            <a:pt x="4400" y="320"/>
                          </a:lnTo>
                          <a:lnTo>
                            <a:pt x="4400" y="278"/>
                          </a:lnTo>
                          <a:lnTo>
                            <a:pt x="4400" y="482"/>
                          </a:lnTo>
                          <a:lnTo>
                            <a:pt x="4400" y="495"/>
                          </a:lnTo>
                          <a:lnTo>
                            <a:pt x="4401" y="324"/>
                          </a:lnTo>
                          <a:lnTo>
                            <a:pt x="4401" y="182"/>
                          </a:lnTo>
                          <a:lnTo>
                            <a:pt x="4401" y="65"/>
                          </a:lnTo>
                          <a:lnTo>
                            <a:pt x="4402" y="279"/>
                          </a:lnTo>
                          <a:lnTo>
                            <a:pt x="4402" y="540"/>
                          </a:lnTo>
                          <a:lnTo>
                            <a:pt x="4402" y="327"/>
                          </a:lnTo>
                          <a:lnTo>
                            <a:pt x="4403" y="200"/>
                          </a:lnTo>
                          <a:lnTo>
                            <a:pt x="4403" y="146"/>
                          </a:lnTo>
                          <a:lnTo>
                            <a:pt x="4403" y="149"/>
                          </a:lnTo>
                          <a:lnTo>
                            <a:pt x="4404" y="214"/>
                          </a:lnTo>
                          <a:lnTo>
                            <a:pt x="4404" y="143"/>
                          </a:lnTo>
                          <a:lnTo>
                            <a:pt x="4404" y="514"/>
                          </a:lnTo>
                          <a:lnTo>
                            <a:pt x="4404" y="436"/>
                          </a:lnTo>
                          <a:lnTo>
                            <a:pt x="4405" y="158"/>
                          </a:lnTo>
                          <a:lnTo>
                            <a:pt x="4405" y="169"/>
                          </a:lnTo>
                          <a:lnTo>
                            <a:pt x="4405" y="104"/>
                          </a:lnTo>
                          <a:lnTo>
                            <a:pt x="4406" y="424"/>
                          </a:lnTo>
                          <a:lnTo>
                            <a:pt x="4406" y="395"/>
                          </a:lnTo>
                          <a:lnTo>
                            <a:pt x="4407" y="305"/>
                          </a:lnTo>
                          <a:lnTo>
                            <a:pt x="4407" y="170"/>
                          </a:lnTo>
                          <a:lnTo>
                            <a:pt x="4407" y="130"/>
                          </a:lnTo>
                          <a:lnTo>
                            <a:pt x="4408" y="312"/>
                          </a:lnTo>
                          <a:lnTo>
                            <a:pt x="4408" y="438"/>
                          </a:lnTo>
                          <a:lnTo>
                            <a:pt x="4408" y="472"/>
                          </a:lnTo>
                          <a:lnTo>
                            <a:pt x="4408" y="138"/>
                          </a:lnTo>
                          <a:lnTo>
                            <a:pt x="4408" y="169"/>
                          </a:lnTo>
                          <a:lnTo>
                            <a:pt x="4409" y="233"/>
                          </a:lnTo>
                          <a:lnTo>
                            <a:pt x="4409" y="241"/>
                          </a:lnTo>
                          <a:lnTo>
                            <a:pt x="4409" y="231"/>
                          </a:lnTo>
                          <a:lnTo>
                            <a:pt x="4409" y="215"/>
                          </a:lnTo>
                          <a:lnTo>
                            <a:pt x="4410" y="269"/>
                          </a:lnTo>
                          <a:lnTo>
                            <a:pt x="4410" y="264"/>
                          </a:lnTo>
                          <a:lnTo>
                            <a:pt x="4410" y="310"/>
                          </a:lnTo>
                          <a:lnTo>
                            <a:pt x="4411" y="203"/>
                          </a:lnTo>
                          <a:lnTo>
                            <a:pt x="4411" y="270"/>
                          </a:lnTo>
                          <a:lnTo>
                            <a:pt x="4411" y="218"/>
                          </a:lnTo>
                          <a:lnTo>
                            <a:pt x="4412" y="387"/>
                          </a:lnTo>
                          <a:lnTo>
                            <a:pt x="4412" y="312"/>
                          </a:lnTo>
                          <a:lnTo>
                            <a:pt x="4412" y="142"/>
                          </a:lnTo>
                          <a:lnTo>
                            <a:pt x="4413" y="172"/>
                          </a:lnTo>
                          <a:lnTo>
                            <a:pt x="4413" y="262"/>
                          </a:lnTo>
                          <a:lnTo>
                            <a:pt x="4414" y="246"/>
                          </a:lnTo>
                          <a:lnTo>
                            <a:pt x="4414" y="286"/>
                          </a:lnTo>
                          <a:lnTo>
                            <a:pt x="4414" y="230"/>
                          </a:lnTo>
                          <a:lnTo>
                            <a:pt x="4415" y="464"/>
                          </a:lnTo>
                          <a:lnTo>
                            <a:pt x="4415" y="135"/>
                          </a:lnTo>
                          <a:lnTo>
                            <a:pt x="4415" y="229"/>
                          </a:lnTo>
                          <a:lnTo>
                            <a:pt x="4416" y="157"/>
                          </a:lnTo>
                          <a:lnTo>
                            <a:pt x="4416" y="313"/>
                          </a:lnTo>
                          <a:lnTo>
                            <a:pt x="4416" y="185"/>
                          </a:lnTo>
                          <a:lnTo>
                            <a:pt x="4417" y="357"/>
                          </a:lnTo>
                          <a:lnTo>
                            <a:pt x="4417" y="243"/>
                          </a:lnTo>
                          <a:lnTo>
                            <a:pt x="4417" y="334"/>
                          </a:lnTo>
                          <a:lnTo>
                            <a:pt x="4417" y="399"/>
                          </a:lnTo>
                          <a:lnTo>
                            <a:pt x="4418" y="264"/>
                          </a:lnTo>
                          <a:lnTo>
                            <a:pt x="4418" y="222"/>
                          </a:lnTo>
                          <a:lnTo>
                            <a:pt x="4418" y="202"/>
                          </a:lnTo>
                          <a:lnTo>
                            <a:pt x="4419" y="318"/>
                          </a:lnTo>
                          <a:lnTo>
                            <a:pt x="4419" y="346"/>
                          </a:lnTo>
                          <a:lnTo>
                            <a:pt x="4419" y="252"/>
                          </a:lnTo>
                          <a:lnTo>
                            <a:pt x="4419" y="263"/>
                          </a:lnTo>
                          <a:lnTo>
                            <a:pt x="4420" y="355"/>
                          </a:lnTo>
                          <a:lnTo>
                            <a:pt x="4420" y="164"/>
                          </a:lnTo>
                          <a:lnTo>
                            <a:pt x="4421" y="313"/>
                          </a:lnTo>
                          <a:lnTo>
                            <a:pt x="4421" y="476"/>
                          </a:lnTo>
                          <a:lnTo>
                            <a:pt x="4421" y="216"/>
                          </a:lnTo>
                          <a:lnTo>
                            <a:pt x="4422" y="102"/>
                          </a:lnTo>
                          <a:lnTo>
                            <a:pt x="4422" y="178"/>
                          </a:lnTo>
                          <a:lnTo>
                            <a:pt x="4423" y="387"/>
                          </a:lnTo>
                          <a:lnTo>
                            <a:pt x="4423" y="385"/>
                          </a:lnTo>
                          <a:lnTo>
                            <a:pt x="4423" y="178"/>
                          </a:lnTo>
                          <a:lnTo>
                            <a:pt x="4424" y="312"/>
                          </a:lnTo>
                          <a:lnTo>
                            <a:pt x="4424" y="253"/>
                          </a:lnTo>
                          <a:lnTo>
                            <a:pt x="4424" y="74"/>
                          </a:lnTo>
                          <a:lnTo>
                            <a:pt x="4424" y="212"/>
                          </a:lnTo>
                          <a:lnTo>
                            <a:pt x="4425" y="550"/>
                          </a:lnTo>
                          <a:lnTo>
                            <a:pt x="4425" y="232"/>
                          </a:lnTo>
                          <a:lnTo>
                            <a:pt x="4426" y="226"/>
                          </a:lnTo>
                          <a:lnTo>
                            <a:pt x="4426" y="192"/>
                          </a:lnTo>
                          <a:lnTo>
                            <a:pt x="4426" y="337"/>
                          </a:lnTo>
                          <a:lnTo>
                            <a:pt x="4426" y="280"/>
                          </a:lnTo>
                          <a:lnTo>
                            <a:pt x="4427" y="383"/>
                          </a:lnTo>
                          <a:lnTo>
                            <a:pt x="4427" y="374"/>
                          </a:lnTo>
                          <a:lnTo>
                            <a:pt x="4427" y="198"/>
                          </a:lnTo>
                          <a:lnTo>
                            <a:pt x="4428" y="120"/>
                          </a:lnTo>
                          <a:lnTo>
                            <a:pt x="4428" y="240"/>
                          </a:lnTo>
                          <a:lnTo>
                            <a:pt x="4428" y="437"/>
                          </a:lnTo>
                          <a:lnTo>
                            <a:pt x="4429" y="354"/>
                          </a:lnTo>
                          <a:lnTo>
                            <a:pt x="4429" y="253"/>
                          </a:lnTo>
                          <a:lnTo>
                            <a:pt x="4429" y="307"/>
                          </a:lnTo>
                          <a:lnTo>
                            <a:pt x="4429" y="152"/>
                          </a:lnTo>
                          <a:lnTo>
                            <a:pt x="4430" y="190"/>
                          </a:lnTo>
                          <a:lnTo>
                            <a:pt x="4430" y="178"/>
                          </a:lnTo>
                          <a:lnTo>
                            <a:pt x="4430" y="566"/>
                          </a:lnTo>
                          <a:lnTo>
                            <a:pt x="4431" y="652"/>
                          </a:lnTo>
                          <a:lnTo>
                            <a:pt x="4431" y="160"/>
                          </a:lnTo>
                          <a:lnTo>
                            <a:pt x="4432" y="90"/>
                          </a:lnTo>
                          <a:lnTo>
                            <a:pt x="4432" y="234"/>
                          </a:lnTo>
                          <a:lnTo>
                            <a:pt x="4433" y="422"/>
                          </a:lnTo>
                          <a:lnTo>
                            <a:pt x="4433" y="359"/>
                          </a:lnTo>
                          <a:lnTo>
                            <a:pt x="4433" y="344"/>
                          </a:lnTo>
                          <a:lnTo>
                            <a:pt x="4433" y="250"/>
                          </a:lnTo>
                          <a:lnTo>
                            <a:pt x="4434" y="377"/>
                          </a:lnTo>
                          <a:lnTo>
                            <a:pt x="4434" y="137"/>
                          </a:lnTo>
                          <a:lnTo>
                            <a:pt x="4435" y="559"/>
                          </a:lnTo>
                          <a:lnTo>
                            <a:pt x="4435" y="283"/>
                          </a:lnTo>
                          <a:lnTo>
                            <a:pt x="4435" y="305"/>
                          </a:lnTo>
                          <a:lnTo>
                            <a:pt x="4436" y="286"/>
                          </a:lnTo>
                          <a:lnTo>
                            <a:pt x="4436" y="199"/>
                          </a:lnTo>
                          <a:lnTo>
                            <a:pt x="4436" y="283"/>
                          </a:lnTo>
                          <a:lnTo>
                            <a:pt x="4437" y="221"/>
                          </a:lnTo>
                          <a:lnTo>
                            <a:pt x="4437" y="489"/>
                          </a:lnTo>
                          <a:lnTo>
                            <a:pt x="4437" y="366"/>
                          </a:lnTo>
                          <a:lnTo>
                            <a:pt x="4437" y="243"/>
                          </a:lnTo>
                          <a:lnTo>
                            <a:pt x="4438" y="140"/>
                          </a:lnTo>
                          <a:lnTo>
                            <a:pt x="4438" y="190"/>
                          </a:lnTo>
                          <a:lnTo>
                            <a:pt x="4438" y="143"/>
                          </a:lnTo>
                          <a:lnTo>
                            <a:pt x="4439" y="286"/>
                          </a:lnTo>
                          <a:lnTo>
                            <a:pt x="4439" y="387"/>
                          </a:lnTo>
                          <a:lnTo>
                            <a:pt x="4439" y="512"/>
                          </a:lnTo>
                          <a:lnTo>
                            <a:pt x="4440" y="140"/>
                          </a:lnTo>
                          <a:lnTo>
                            <a:pt x="4440" y="135"/>
                          </a:lnTo>
                          <a:lnTo>
                            <a:pt x="4441" y="213"/>
                          </a:lnTo>
                          <a:lnTo>
                            <a:pt x="4441" y="226"/>
                          </a:lnTo>
                          <a:lnTo>
                            <a:pt x="4441" y="136"/>
                          </a:lnTo>
                          <a:lnTo>
                            <a:pt x="4441" y="162"/>
                          </a:lnTo>
                          <a:lnTo>
                            <a:pt x="4442" y="260"/>
                          </a:lnTo>
                          <a:lnTo>
                            <a:pt x="4442" y="200"/>
                          </a:lnTo>
                          <a:lnTo>
                            <a:pt x="4443" y="275"/>
                          </a:lnTo>
                          <a:lnTo>
                            <a:pt x="4443" y="191"/>
                          </a:lnTo>
                          <a:lnTo>
                            <a:pt x="4443" y="153"/>
                          </a:lnTo>
                          <a:lnTo>
                            <a:pt x="4444" y="176"/>
                          </a:lnTo>
                          <a:lnTo>
                            <a:pt x="4444" y="167"/>
                          </a:lnTo>
                          <a:lnTo>
                            <a:pt x="4444" y="211"/>
                          </a:lnTo>
                          <a:lnTo>
                            <a:pt x="4445" y="222"/>
                          </a:lnTo>
                          <a:lnTo>
                            <a:pt x="4445" y="178"/>
                          </a:lnTo>
                          <a:lnTo>
                            <a:pt x="4445" y="236"/>
                          </a:lnTo>
                          <a:lnTo>
                            <a:pt x="4446" y="204"/>
                          </a:lnTo>
                          <a:lnTo>
                            <a:pt x="4446" y="241"/>
                          </a:lnTo>
                          <a:lnTo>
                            <a:pt x="4446" y="187"/>
                          </a:lnTo>
                          <a:lnTo>
                            <a:pt x="4447" y="204"/>
                          </a:lnTo>
                          <a:lnTo>
                            <a:pt x="4447" y="191"/>
                          </a:lnTo>
                          <a:lnTo>
                            <a:pt x="4447" y="129"/>
                          </a:lnTo>
                          <a:lnTo>
                            <a:pt x="4448" y="298"/>
                          </a:lnTo>
                          <a:lnTo>
                            <a:pt x="4448" y="185"/>
                          </a:lnTo>
                          <a:lnTo>
                            <a:pt x="4448" y="178"/>
                          </a:lnTo>
                          <a:lnTo>
                            <a:pt x="4449" y="242"/>
                          </a:lnTo>
                          <a:lnTo>
                            <a:pt x="4449" y="150"/>
                          </a:lnTo>
                          <a:lnTo>
                            <a:pt x="4449" y="156"/>
                          </a:lnTo>
                          <a:lnTo>
                            <a:pt x="4450" y="201"/>
                          </a:lnTo>
                          <a:lnTo>
                            <a:pt x="4450" y="230"/>
                          </a:lnTo>
                          <a:lnTo>
                            <a:pt x="4451" y="225"/>
                          </a:lnTo>
                          <a:lnTo>
                            <a:pt x="4451" y="323"/>
                          </a:lnTo>
                          <a:lnTo>
                            <a:pt x="4451" y="170"/>
                          </a:lnTo>
                          <a:lnTo>
                            <a:pt x="4451" y="120"/>
                          </a:lnTo>
                          <a:lnTo>
                            <a:pt x="4452" y="138"/>
                          </a:lnTo>
                          <a:lnTo>
                            <a:pt x="4452" y="215"/>
                          </a:lnTo>
                          <a:lnTo>
                            <a:pt x="4452" y="176"/>
                          </a:lnTo>
                          <a:lnTo>
                            <a:pt x="4453" y="179"/>
                          </a:lnTo>
                          <a:lnTo>
                            <a:pt x="4453" y="182"/>
                          </a:lnTo>
                          <a:lnTo>
                            <a:pt x="4453" y="147"/>
                          </a:lnTo>
                          <a:lnTo>
                            <a:pt x="4453" y="222"/>
                          </a:lnTo>
                          <a:lnTo>
                            <a:pt x="4454" y="268"/>
                          </a:lnTo>
                          <a:lnTo>
                            <a:pt x="4454" y="213"/>
                          </a:lnTo>
                          <a:lnTo>
                            <a:pt x="4454" y="189"/>
                          </a:lnTo>
                          <a:lnTo>
                            <a:pt x="4455" y="234"/>
                          </a:lnTo>
                          <a:lnTo>
                            <a:pt x="4455" y="315"/>
                          </a:lnTo>
                          <a:lnTo>
                            <a:pt x="4456" y="177"/>
                          </a:lnTo>
                          <a:lnTo>
                            <a:pt x="4456" y="197"/>
                          </a:lnTo>
                          <a:lnTo>
                            <a:pt x="4456" y="264"/>
                          </a:lnTo>
                          <a:lnTo>
                            <a:pt x="4457" y="229"/>
                          </a:lnTo>
                          <a:lnTo>
                            <a:pt x="4457" y="235"/>
                          </a:lnTo>
                          <a:lnTo>
                            <a:pt x="4457" y="209"/>
                          </a:lnTo>
                          <a:lnTo>
                            <a:pt x="4457" y="225"/>
                          </a:lnTo>
                          <a:lnTo>
                            <a:pt x="4457" y="185"/>
                          </a:lnTo>
                          <a:lnTo>
                            <a:pt x="4458" y="222"/>
                          </a:lnTo>
                          <a:lnTo>
                            <a:pt x="4458" y="218"/>
                          </a:lnTo>
                          <a:lnTo>
                            <a:pt x="4458" y="357"/>
                          </a:lnTo>
                          <a:lnTo>
                            <a:pt x="4459" y="225"/>
                          </a:lnTo>
                          <a:lnTo>
                            <a:pt x="4459" y="149"/>
                          </a:lnTo>
                          <a:lnTo>
                            <a:pt x="4459" y="170"/>
                          </a:lnTo>
                          <a:lnTo>
                            <a:pt x="4460" y="199"/>
                          </a:lnTo>
                          <a:lnTo>
                            <a:pt x="4460" y="298"/>
                          </a:lnTo>
                          <a:lnTo>
                            <a:pt x="4460" y="284"/>
                          </a:lnTo>
                          <a:lnTo>
                            <a:pt x="4461" y="340"/>
                          </a:lnTo>
                          <a:lnTo>
                            <a:pt x="4461" y="285"/>
                          </a:lnTo>
                          <a:lnTo>
                            <a:pt x="4461" y="268"/>
                          </a:lnTo>
                          <a:lnTo>
                            <a:pt x="4461" y="268"/>
                          </a:lnTo>
                          <a:lnTo>
                            <a:pt x="4462" y="246"/>
                          </a:lnTo>
                          <a:lnTo>
                            <a:pt x="4462" y="281"/>
                          </a:lnTo>
                          <a:lnTo>
                            <a:pt x="4462" y="435"/>
                          </a:lnTo>
                          <a:lnTo>
                            <a:pt x="4463" y="268"/>
                          </a:lnTo>
                          <a:lnTo>
                            <a:pt x="4463" y="167"/>
                          </a:lnTo>
                          <a:lnTo>
                            <a:pt x="4463" y="157"/>
                          </a:lnTo>
                          <a:lnTo>
                            <a:pt x="4464" y="160"/>
                          </a:lnTo>
                          <a:lnTo>
                            <a:pt x="4464" y="287"/>
                          </a:lnTo>
                          <a:lnTo>
                            <a:pt x="4464" y="289"/>
                          </a:lnTo>
                          <a:lnTo>
                            <a:pt x="4464" y="275"/>
                          </a:lnTo>
                          <a:lnTo>
                            <a:pt x="4465" y="355"/>
                          </a:lnTo>
                          <a:lnTo>
                            <a:pt x="4465" y="239"/>
                          </a:lnTo>
                          <a:lnTo>
                            <a:pt x="4465" y="168"/>
                          </a:lnTo>
                          <a:lnTo>
                            <a:pt x="4466" y="428"/>
                          </a:lnTo>
                          <a:lnTo>
                            <a:pt x="4466" y="193"/>
                          </a:lnTo>
                          <a:lnTo>
                            <a:pt x="4467" y="319"/>
                          </a:lnTo>
                          <a:lnTo>
                            <a:pt x="4467" y="182"/>
                          </a:lnTo>
                          <a:lnTo>
                            <a:pt x="4467" y="132"/>
                          </a:lnTo>
                          <a:lnTo>
                            <a:pt x="4468" y="327"/>
                          </a:lnTo>
                          <a:lnTo>
                            <a:pt x="4468" y="325"/>
                          </a:lnTo>
                          <a:lnTo>
                            <a:pt x="4468" y="246"/>
                          </a:lnTo>
                          <a:lnTo>
                            <a:pt x="4468" y="318"/>
                          </a:lnTo>
                          <a:lnTo>
                            <a:pt x="4469" y="241"/>
                          </a:lnTo>
                          <a:lnTo>
                            <a:pt x="4469" y="311"/>
                          </a:lnTo>
                          <a:lnTo>
                            <a:pt x="4469" y="160"/>
                          </a:lnTo>
                          <a:lnTo>
                            <a:pt x="4469" y="234"/>
                          </a:lnTo>
                          <a:lnTo>
                            <a:pt x="4470" y="304"/>
                          </a:lnTo>
                          <a:lnTo>
                            <a:pt x="4470" y="334"/>
                          </a:lnTo>
                          <a:lnTo>
                            <a:pt x="4470" y="245"/>
                          </a:lnTo>
                          <a:lnTo>
                            <a:pt x="4471" y="307"/>
                          </a:lnTo>
                          <a:lnTo>
                            <a:pt x="4471" y="213"/>
                          </a:lnTo>
                          <a:lnTo>
                            <a:pt x="4471" y="308"/>
                          </a:lnTo>
                          <a:lnTo>
                            <a:pt x="4471" y="275"/>
                          </a:lnTo>
                          <a:lnTo>
                            <a:pt x="4472" y="230"/>
                          </a:lnTo>
                          <a:lnTo>
                            <a:pt x="4472" y="366"/>
                          </a:lnTo>
                          <a:lnTo>
                            <a:pt x="4472" y="299"/>
                          </a:lnTo>
                          <a:lnTo>
                            <a:pt x="4472" y="219"/>
                          </a:lnTo>
                          <a:lnTo>
                            <a:pt x="4473" y="382"/>
                          </a:lnTo>
                          <a:lnTo>
                            <a:pt x="4473" y="413"/>
                          </a:lnTo>
                          <a:lnTo>
                            <a:pt x="4474" y="232"/>
                          </a:lnTo>
                          <a:lnTo>
                            <a:pt x="4474" y="203"/>
                          </a:lnTo>
                          <a:lnTo>
                            <a:pt x="4475" y="613"/>
                          </a:lnTo>
                          <a:lnTo>
                            <a:pt x="4475" y="261"/>
                          </a:lnTo>
                          <a:lnTo>
                            <a:pt x="4475" y="119"/>
                          </a:lnTo>
                          <a:lnTo>
                            <a:pt x="4475" y="202"/>
                          </a:lnTo>
                          <a:lnTo>
                            <a:pt x="4476" y="224"/>
                          </a:lnTo>
                          <a:lnTo>
                            <a:pt x="4476" y="320"/>
                          </a:lnTo>
                          <a:lnTo>
                            <a:pt x="4476" y="299"/>
                          </a:lnTo>
                          <a:lnTo>
                            <a:pt x="4477" y="337"/>
                          </a:lnTo>
                          <a:lnTo>
                            <a:pt x="4477" y="271"/>
                          </a:lnTo>
                          <a:lnTo>
                            <a:pt x="4477" y="318"/>
                          </a:lnTo>
                          <a:lnTo>
                            <a:pt x="4477" y="310"/>
                          </a:lnTo>
                          <a:lnTo>
                            <a:pt x="4478" y="199"/>
                          </a:lnTo>
                          <a:lnTo>
                            <a:pt x="4478" y="228"/>
                          </a:lnTo>
                          <a:lnTo>
                            <a:pt x="4478" y="214"/>
                          </a:lnTo>
                          <a:lnTo>
                            <a:pt x="4479" y="508"/>
                          </a:lnTo>
                          <a:lnTo>
                            <a:pt x="4479" y="215"/>
                          </a:lnTo>
                          <a:lnTo>
                            <a:pt x="4479" y="480"/>
                          </a:lnTo>
                          <a:lnTo>
                            <a:pt x="4480" y="342"/>
                          </a:lnTo>
                          <a:lnTo>
                            <a:pt x="4480" y="176"/>
                          </a:lnTo>
                          <a:lnTo>
                            <a:pt x="4481" y="274"/>
                          </a:lnTo>
                          <a:lnTo>
                            <a:pt x="4481" y="291"/>
                          </a:lnTo>
                          <a:lnTo>
                            <a:pt x="4481" y="210"/>
                          </a:lnTo>
                          <a:lnTo>
                            <a:pt x="4481" y="342"/>
                          </a:lnTo>
                          <a:lnTo>
                            <a:pt x="4482" y="359"/>
                          </a:lnTo>
                          <a:lnTo>
                            <a:pt x="4482" y="378"/>
                          </a:lnTo>
                          <a:lnTo>
                            <a:pt x="4482" y="324"/>
                          </a:lnTo>
                          <a:lnTo>
                            <a:pt x="4482" y="144"/>
                          </a:lnTo>
                          <a:lnTo>
                            <a:pt x="4483" y="183"/>
                          </a:lnTo>
                          <a:lnTo>
                            <a:pt x="4483" y="166"/>
                          </a:lnTo>
                          <a:lnTo>
                            <a:pt x="4483" y="176"/>
                          </a:lnTo>
                          <a:lnTo>
                            <a:pt x="4484" y="359"/>
                          </a:lnTo>
                          <a:lnTo>
                            <a:pt x="4484" y="294"/>
                          </a:lnTo>
                          <a:lnTo>
                            <a:pt x="4485" y="272"/>
                          </a:lnTo>
                          <a:lnTo>
                            <a:pt x="4485" y="372"/>
                          </a:lnTo>
                          <a:lnTo>
                            <a:pt x="4485" y="354"/>
                          </a:lnTo>
                          <a:lnTo>
                            <a:pt x="4486" y="133"/>
                          </a:lnTo>
                          <a:lnTo>
                            <a:pt x="4486" y="232"/>
                          </a:lnTo>
                          <a:lnTo>
                            <a:pt x="4486" y="226"/>
                          </a:lnTo>
                          <a:lnTo>
                            <a:pt x="4486" y="320"/>
                          </a:lnTo>
                          <a:lnTo>
                            <a:pt x="4486" y="233"/>
                          </a:lnTo>
                          <a:lnTo>
                            <a:pt x="4487" y="201"/>
                          </a:lnTo>
                          <a:lnTo>
                            <a:pt x="4487" y="421"/>
                          </a:lnTo>
                          <a:lnTo>
                            <a:pt x="4488" y="254"/>
                          </a:lnTo>
                          <a:lnTo>
                            <a:pt x="4488" y="339"/>
                          </a:lnTo>
                          <a:lnTo>
                            <a:pt x="4488" y="265"/>
                          </a:lnTo>
                          <a:lnTo>
                            <a:pt x="4488" y="203"/>
                          </a:lnTo>
                          <a:lnTo>
                            <a:pt x="4489" y="298"/>
                          </a:lnTo>
                          <a:lnTo>
                            <a:pt x="4489" y="262"/>
                          </a:lnTo>
                          <a:lnTo>
                            <a:pt x="4489" y="292"/>
                          </a:lnTo>
                          <a:lnTo>
                            <a:pt x="4490" y="293"/>
                          </a:lnTo>
                          <a:lnTo>
                            <a:pt x="4490" y="191"/>
                          </a:lnTo>
                          <a:lnTo>
                            <a:pt x="4490" y="205"/>
                          </a:lnTo>
                          <a:lnTo>
                            <a:pt x="4490" y="287"/>
                          </a:lnTo>
                          <a:lnTo>
                            <a:pt x="4491" y="287"/>
                          </a:lnTo>
                          <a:lnTo>
                            <a:pt x="4491" y="222"/>
                          </a:lnTo>
                          <a:lnTo>
                            <a:pt x="4492" y="303"/>
                          </a:lnTo>
                          <a:lnTo>
                            <a:pt x="4492" y="346"/>
                          </a:lnTo>
                          <a:lnTo>
                            <a:pt x="4492" y="197"/>
                          </a:lnTo>
                          <a:lnTo>
                            <a:pt x="4493" y="282"/>
                          </a:lnTo>
                          <a:lnTo>
                            <a:pt x="4493" y="166"/>
                          </a:lnTo>
                          <a:lnTo>
                            <a:pt x="4493" y="291"/>
                          </a:lnTo>
                          <a:lnTo>
                            <a:pt x="4494" y="200"/>
                          </a:lnTo>
                          <a:lnTo>
                            <a:pt x="4494" y="202"/>
                          </a:lnTo>
                          <a:lnTo>
                            <a:pt x="4494" y="180"/>
                          </a:lnTo>
                          <a:lnTo>
                            <a:pt x="4494" y="222"/>
                          </a:lnTo>
                          <a:lnTo>
                            <a:pt x="4495" y="404"/>
                          </a:lnTo>
                          <a:lnTo>
                            <a:pt x="4495" y="226"/>
                          </a:lnTo>
                          <a:lnTo>
                            <a:pt x="4495" y="171"/>
                          </a:lnTo>
                          <a:lnTo>
                            <a:pt x="4496" y="240"/>
                          </a:lnTo>
                          <a:lnTo>
                            <a:pt x="4496" y="245"/>
                          </a:lnTo>
                          <a:lnTo>
                            <a:pt x="4496" y="180"/>
                          </a:lnTo>
                          <a:lnTo>
                            <a:pt x="4497" y="208"/>
                          </a:lnTo>
                          <a:lnTo>
                            <a:pt x="4497" y="299"/>
                          </a:lnTo>
                          <a:lnTo>
                            <a:pt x="4497" y="187"/>
                          </a:lnTo>
                          <a:lnTo>
                            <a:pt x="4497" y="287"/>
                          </a:lnTo>
                          <a:lnTo>
                            <a:pt x="4498" y="377"/>
                          </a:lnTo>
                          <a:lnTo>
                            <a:pt x="4498" y="180"/>
                          </a:lnTo>
                          <a:lnTo>
                            <a:pt x="4498" y="248"/>
                          </a:lnTo>
                          <a:lnTo>
                            <a:pt x="4499" y="223"/>
                          </a:lnTo>
                          <a:lnTo>
                            <a:pt x="4499" y="292"/>
                          </a:lnTo>
                          <a:lnTo>
                            <a:pt x="4499" y="203"/>
                          </a:lnTo>
                          <a:lnTo>
                            <a:pt x="4500" y="168"/>
                          </a:lnTo>
                          <a:lnTo>
                            <a:pt x="4500" y="195"/>
                          </a:lnTo>
                          <a:lnTo>
                            <a:pt x="4501" y="413"/>
                          </a:lnTo>
                          <a:lnTo>
                            <a:pt x="4501" y="346"/>
                          </a:lnTo>
                          <a:lnTo>
                            <a:pt x="4501" y="292"/>
                          </a:lnTo>
                          <a:lnTo>
                            <a:pt x="4501" y="314"/>
                          </a:lnTo>
                          <a:lnTo>
                            <a:pt x="4502" y="226"/>
                          </a:lnTo>
                          <a:lnTo>
                            <a:pt x="4502" y="221"/>
                          </a:lnTo>
                          <a:lnTo>
                            <a:pt x="4502" y="268"/>
                          </a:lnTo>
                          <a:lnTo>
                            <a:pt x="4503" y="246"/>
                          </a:lnTo>
                          <a:lnTo>
                            <a:pt x="4503" y="236"/>
                          </a:lnTo>
                          <a:lnTo>
                            <a:pt x="4503" y="344"/>
                          </a:lnTo>
                          <a:lnTo>
                            <a:pt x="4503" y="251"/>
                          </a:lnTo>
                          <a:lnTo>
                            <a:pt x="4504" y="402"/>
                          </a:lnTo>
                          <a:lnTo>
                            <a:pt x="4504" y="180"/>
                          </a:lnTo>
                          <a:lnTo>
                            <a:pt x="4504" y="253"/>
                          </a:lnTo>
                          <a:lnTo>
                            <a:pt x="4505" y="387"/>
                          </a:lnTo>
                          <a:lnTo>
                            <a:pt x="4505" y="347"/>
                          </a:lnTo>
                          <a:lnTo>
                            <a:pt x="4506" y="313"/>
                          </a:lnTo>
                          <a:lnTo>
                            <a:pt x="4506" y="364"/>
                          </a:lnTo>
                          <a:lnTo>
                            <a:pt x="4506" y="292"/>
                          </a:lnTo>
                          <a:lnTo>
                            <a:pt x="4506" y="181"/>
                          </a:lnTo>
                          <a:lnTo>
                            <a:pt x="4507" y="221"/>
                          </a:lnTo>
                          <a:lnTo>
                            <a:pt x="4507" y="218"/>
                          </a:lnTo>
                          <a:lnTo>
                            <a:pt x="4507" y="283"/>
                          </a:lnTo>
                          <a:lnTo>
                            <a:pt x="4508" y="229"/>
                          </a:lnTo>
                          <a:lnTo>
                            <a:pt x="4508" y="316"/>
                          </a:lnTo>
                          <a:lnTo>
                            <a:pt x="4508" y="323"/>
                          </a:lnTo>
                          <a:lnTo>
                            <a:pt x="4509" y="304"/>
                          </a:lnTo>
                          <a:lnTo>
                            <a:pt x="4509" y="153"/>
                          </a:lnTo>
                          <a:lnTo>
                            <a:pt x="4509" y="258"/>
                          </a:lnTo>
                          <a:lnTo>
                            <a:pt x="4509" y="214"/>
                          </a:lnTo>
                          <a:lnTo>
                            <a:pt x="4510" y="311"/>
                          </a:lnTo>
                          <a:lnTo>
                            <a:pt x="4510" y="299"/>
                          </a:lnTo>
                          <a:lnTo>
                            <a:pt x="4510" y="342"/>
                          </a:lnTo>
                          <a:lnTo>
                            <a:pt x="4510" y="221"/>
                          </a:lnTo>
                          <a:lnTo>
                            <a:pt x="4511" y="449"/>
                          </a:lnTo>
                          <a:lnTo>
                            <a:pt x="4511" y="329"/>
                          </a:lnTo>
                          <a:lnTo>
                            <a:pt x="4511" y="333"/>
                          </a:lnTo>
                          <a:lnTo>
                            <a:pt x="4511" y="341"/>
                          </a:lnTo>
                          <a:lnTo>
                            <a:pt x="4512" y="268"/>
                          </a:lnTo>
                          <a:lnTo>
                            <a:pt x="4512" y="261"/>
                          </a:lnTo>
                          <a:lnTo>
                            <a:pt x="4512" y="331"/>
                          </a:lnTo>
                          <a:lnTo>
                            <a:pt x="4513" y="240"/>
                          </a:lnTo>
                          <a:lnTo>
                            <a:pt x="4513" y="290"/>
                          </a:lnTo>
                          <a:lnTo>
                            <a:pt x="4513" y="252"/>
                          </a:lnTo>
                          <a:lnTo>
                            <a:pt x="4513" y="229"/>
                          </a:lnTo>
                          <a:lnTo>
                            <a:pt x="4514" y="312"/>
                          </a:lnTo>
                          <a:lnTo>
                            <a:pt x="4514" y="200"/>
                          </a:lnTo>
                          <a:lnTo>
                            <a:pt x="4514" y="373"/>
                          </a:lnTo>
                          <a:lnTo>
                            <a:pt x="4514" y="305"/>
                          </a:lnTo>
                          <a:lnTo>
                            <a:pt x="4515" y="207"/>
                          </a:lnTo>
                          <a:lnTo>
                            <a:pt x="4515" y="387"/>
                          </a:lnTo>
                          <a:lnTo>
                            <a:pt x="4516" y="456"/>
                          </a:lnTo>
                          <a:lnTo>
                            <a:pt x="4516" y="223"/>
                          </a:lnTo>
                          <a:lnTo>
                            <a:pt x="4516" y="338"/>
                          </a:lnTo>
                          <a:lnTo>
                            <a:pt x="4516" y="251"/>
                          </a:lnTo>
                          <a:lnTo>
                            <a:pt x="4517" y="249"/>
                          </a:lnTo>
                          <a:lnTo>
                            <a:pt x="4517" y="292"/>
                          </a:lnTo>
                          <a:lnTo>
                            <a:pt x="4517" y="280"/>
                          </a:lnTo>
                          <a:lnTo>
                            <a:pt x="4518" y="211"/>
                          </a:lnTo>
                          <a:lnTo>
                            <a:pt x="4518" y="204"/>
                          </a:lnTo>
                          <a:lnTo>
                            <a:pt x="4518" y="333"/>
                          </a:lnTo>
                          <a:lnTo>
                            <a:pt x="4519" y="363"/>
                          </a:lnTo>
                          <a:lnTo>
                            <a:pt x="4520" y="242"/>
                          </a:lnTo>
                          <a:lnTo>
                            <a:pt x="4520" y="300"/>
                          </a:lnTo>
                          <a:lnTo>
                            <a:pt x="4520" y="200"/>
                          </a:lnTo>
                          <a:lnTo>
                            <a:pt x="4521" y="286"/>
                          </a:lnTo>
                          <a:lnTo>
                            <a:pt x="4521" y="191"/>
                          </a:lnTo>
                          <a:lnTo>
                            <a:pt x="4521" y="372"/>
                          </a:lnTo>
                          <a:lnTo>
                            <a:pt x="4521" y="382"/>
                          </a:lnTo>
                          <a:lnTo>
                            <a:pt x="4522" y="228"/>
                          </a:lnTo>
                          <a:lnTo>
                            <a:pt x="4522" y="228"/>
                          </a:lnTo>
                          <a:lnTo>
                            <a:pt x="4522" y="305"/>
                          </a:lnTo>
                          <a:lnTo>
                            <a:pt x="4523" y="298"/>
                          </a:lnTo>
                          <a:lnTo>
                            <a:pt x="4523" y="308"/>
                          </a:lnTo>
                          <a:lnTo>
                            <a:pt x="4523" y="195"/>
                          </a:lnTo>
                          <a:lnTo>
                            <a:pt x="4524" y="364"/>
                          </a:lnTo>
                          <a:lnTo>
                            <a:pt x="4524" y="254"/>
                          </a:lnTo>
                          <a:lnTo>
                            <a:pt x="4524" y="220"/>
                          </a:lnTo>
                          <a:lnTo>
                            <a:pt x="4525" y="263"/>
                          </a:lnTo>
                          <a:lnTo>
                            <a:pt x="4525" y="178"/>
                          </a:lnTo>
                          <a:lnTo>
                            <a:pt x="4526" y="413"/>
                          </a:lnTo>
                          <a:lnTo>
                            <a:pt x="4526" y="344"/>
                          </a:lnTo>
                          <a:lnTo>
                            <a:pt x="4526" y="344"/>
                          </a:lnTo>
                          <a:lnTo>
                            <a:pt x="4526" y="284"/>
                          </a:lnTo>
                          <a:lnTo>
                            <a:pt x="4527" y="249"/>
                          </a:lnTo>
                          <a:lnTo>
                            <a:pt x="4527" y="210"/>
                          </a:lnTo>
                          <a:lnTo>
                            <a:pt x="4527" y="294"/>
                          </a:lnTo>
                          <a:lnTo>
                            <a:pt x="4527" y="394"/>
                          </a:lnTo>
                          <a:lnTo>
                            <a:pt x="4528" y="280"/>
                          </a:lnTo>
                          <a:lnTo>
                            <a:pt x="4528" y="256"/>
                          </a:lnTo>
                          <a:lnTo>
                            <a:pt x="4529" y="195"/>
                          </a:lnTo>
                          <a:lnTo>
                            <a:pt x="4529" y="279"/>
                          </a:lnTo>
                          <a:lnTo>
                            <a:pt x="4529" y="242"/>
                          </a:lnTo>
                          <a:lnTo>
                            <a:pt x="4530" y="281"/>
                          </a:lnTo>
                          <a:lnTo>
                            <a:pt x="4530" y="180"/>
                          </a:lnTo>
                          <a:lnTo>
                            <a:pt x="4530" y="329"/>
                          </a:lnTo>
                          <a:lnTo>
                            <a:pt x="4531" y="313"/>
                          </a:lnTo>
                          <a:lnTo>
                            <a:pt x="4531" y="378"/>
                          </a:lnTo>
                          <a:lnTo>
                            <a:pt x="4531" y="158"/>
                          </a:lnTo>
                          <a:lnTo>
                            <a:pt x="4532" y="214"/>
                          </a:lnTo>
                          <a:lnTo>
                            <a:pt x="4532" y="167"/>
                          </a:lnTo>
                          <a:lnTo>
                            <a:pt x="4533" y="303"/>
                          </a:lnTo>
                          <a:lnTo>
                            <a:pt x="4533" y="395"/>
                          </a:lnTo>
                          <a:lnTo>
                            <a:pt x="4533" y="388"/>
                          </a:lnTo>
                          <a:lnTo>
                            <a:pt x="4533" y="285"/>
                          </a:lnTo>
                          <a:lnTo>
                            <a:pt x="4534" y="249"/>
                          </a:lnTo>
                          <a:lnTo>
                            <a:pt x="4534" y="287"/>
                          </a:lnTo>
                          <a:lnTo>
                            <a:pt x="4534" y="259"/>
                          </a:lnTo>
                          <a:lnTo>
                            <a:pt x="4534" y="219"/>
                          </a:lnTo>
                          <a:lnTo>
                            <a:pt x="4535" y="297"/>
                          </a:lnTo>
                          <a:lnTo>
                            <a:pt x="4535" y="318"/>
                          </a:lnTo>
                          <a:lnTo>
                            <a:pt x="4535" y="364"/>
                          </a:lnTo>
                          <a:lnTo>
                            <a:pt x="4536" y="271"/>
                          </a:lnTo>
                          <a:lnTo>
                            <a:pt x="4536" y="327"/>
                          </a:lnTo>
                          <a:lnTo>
                            <a:pt x="4537" y="280"/>
                          </a:lnTo>
                          <a:lnTo>
                            <a:pt x="4537" y="252"/>
                          </a:lnTo>
                          <a:lnTo>
                            <a:pt x="4537" y="475"/>
                          </a:lnTo>
                          <a:lnTo>
                            <a:pt x="4537" y="363"/>
                          </a:lnTo>
                          <a:lnTo>
                            <a:pt x="4538" y="318"/>
                          </a:lnTo>
                          <a:lnTo>
                            <a:pt x="4538" y="414"/>
                          </a:lnTo>
                          <a:lnTo>
                            <a:pt x="4538" y="106"/>
                          </a:lnTo>
                          <a:lnTo>
                            <a:pt x="4538" y="249"/>
                          </a:lnTo>
                          <a:lnTo>
                            <a:pt x="4538" y="404"/>
                          </a:lnTo>
                          <a:lnTo>
                            <a:pt x="4539" y="305"/>
                          </a:lnTo>
                          <a:lnTo>
                            <a:pt x="4539" y="387"/>
                          </a:lnTo>
                          <a:lnTo>
                            <a:pt x="4540" y="287"/>
                          </a:lnTo>
                          <a:lnTo>
                            <a:pt x="4540" y="195"/>
                          </a:lnTo>
                          <a:lnTo>
                            <a:pt x="4540" y="357"/>
                          </a:lnTo>
                          <a:lnTo>
                            <a:pt x="4541" y="340"/>
                          </a:lnTo>
                          <a:lnTo>
                            <a:pt x="4541" y="304"/>
                          </a:lnTo>
                          <a:lnTo>
                            <a:pt x="4541" y="271"/>
                          </a:lnTo>
                          <a:lnTo>
                            <a:pt x="4542" y="332"/>
                          </a:lnTo>
                          <a:lnTo>
                            <a:pt x="4542" y="242"/>
                          </a:lnTo>
                          <a:lnTo>
                            <a:pt x="4542" y="488"/>
                          </a:lnTo>
                          <a:lnTo>
                            <a:pt x="4543" y="484"/>
                          </a:lnTo>
                          <a:lnTo>
                            <a:pt x="4543" y="209"/>
                          </a:lnTo>
                          <a:lnTo>
                            <a:pt x="4544" y="180"/>
                          </a:lnTo>
                          <a:lnTo>
                            <a:pt x="4544" y="381"/>
                          </a:lnTo>
                          <a:lnTo>
                            <a:pt x="4544" y="285"/>
                          </a:lnTo>
                          <a:lnTo>
                            <a:pt x="4544" y="349"/>
                          </a:lnTo>
                          <a:lnTo>
                            <a:pt x="4545" y="396"/>
                          </a:lnTo>
                          <a:lnTo>
                            <a:pt x="4545" y="271"/>
                          </a:lnTo>
                          <a:lnTo>
                            <a:pt x="4545" y="319"/>
                          </a:lnTo>
                          <a:lnTo>
                            <a:pt x="4545" y="204"/>
                          </a:lnTo>
                          <a:lnTo>
                            <a:pt x="4546" y="263"/>
                          </a:lnTo>
                          <a:lnTo>
                            <a:pt x="4546" y="236"/>
                          </a:lnTo>
                          <a:lnTo>
                            <a:pt x="4546" y="430"/>
                          </a:lnTo>
                          <a:lnTo>
                            <a:pt x="4546" y="484"/>
                          </a:lnTo>
                          <a:lnTo>
                            <a:pt x="4547" y="385"/>
                          </a:lnTo>
                          <a:lnTo>
                            <a:pt x="4547" y="295"/>
                          </a:lnTo>
                          <a:lnTo>
                            <a:pt x="4547" y="273"/>
                          </a:lnTo>
                          <a:lnTo>
                            <a:pt x="4548" y="329"/>
                          </a:lnTo>
                          <a:lnTo>
                            <a:pt x="4548" y="314"/>
                          </a:lnTo>
                          <a:lnTo>
                            <a:pt x="4548" y="518"/>
                          </a:lnTo>
                          <a:lnTo>
                            <a:pt x="4548" y="333"/>
                          </a:lnTo>
                          <a:lnTo>
                            <a:pt x="4549" y="279"/>
                          </a:lnTo>
                          <a:lnTo>
                            <a:pt x="4549" y="220"/>
                          </a:lnTo>
                          <a:lnTo>
                            <a:pt x="4549" y="220"/>
                          </a:lnTo>
                          <a:lnTo>
                            <a:pt x="4550" y="441"/>
                          </a:lnTo>
                          <a:lnTo>
                            <a:pt x="4550" y="390"/>
                          </a:lnTo>
                          <a:lnTo>
                            <a:pt x="4550" y="163"/>
                          </a:lnTo>
                          <a:lnTo>
                            <a:pt x="4551" y="157"/>
                          </a:lnTo>
                          <a:lnTo>
                            <a:pt x="4551" y="240"/>
                          </a:lnTo>
                          <a:lnTo>
                            <a:pt x="4551" y="228"/>
                          </a:lnTo>
                          <a:lnTo>
                            <a:pt x="4552" y="345"/>
                          </a:lnTo>
                          <a:lnTo>
                            <a:pt x="4552" y="421"/>
                          </a:lnTo>
                          <a:lnTo>
                            <a:pt x="4553" y="188"/>
                          </a:lnTo>
                          <a:lnTo>
                            <a:pt x="4553" y="250"/>
                          </a:lnTo>
                          <a:lnTo>
                            <a:pt x="4553" y="404"/>
                          </a:lnTo>
                          <a:lnTo>
                            <a:pt x="4554" y="280"/>
                          </a:lnTo>
                          <a:lnTo>
                            <a:pt x="4554" y="322"/>
                          </a:lnTo>
                          <a:lnTo>
                            <a:pt x="4554" y="213"/>
                          </a:lnTo>
                          <a:lnTo>
                            <a:pt x="4554" y="224"/>
                          </a:lnTo>
                          <a:lnTo>
                            <a:pt x="4554" y="187"/>
                          </a:lnTo>
                          <a:lnTo>
                            <a:pt x="4555" y="527"/>
                          </a:lnTo>
                          <a:lnTo>
                            <a:pt x="4555" y="238"/>
                          </a:lnTo>
                          <a:lnTo>
                            <a:pt x="4555" y="365"/>
                          </a:lnTo>
                          <a:lnTo>
                            <a:pt x="4556" y="150"/>
                          </a:lnTo>
                          <a:lnTo>
                            <a:pt x="4556" y="218"/>
                          </a:lnTo>
                          <a:lnTo>
                            <a:pt x="4557" y="387"/>
                          </a:lnTo>
                          <a:lnTo>
                            <a:pt x="4557" y="335"/>
                          </a:lnTo>
                          <a:lnTo>
                            <a:pt x="4557" y="211"/>
                          </a:lnTo>
                          <a:lnTo>
                            <a:pt x="4558" y="245"/>
                          </a:lnTo>
                          <a:lnTo>
                            <a:pt x="4558" y="199"/>
                          </a:lnTo>
                          <a:lnTo>
                            <a:pt x="4558" y="221"/>
                          </a:lnTo>
                          <a:lnTo>
                            <a:pt x="4558" y="244"/>
                          </a:lnTo>
                          <a:lnTo>
                            <a:pt x="4559" y="188"/>
                          </a:lnTo>
                          <a:lnTo>
                            <a:pt x="4559" y="239"/>
                          </a:lnTo>
                          <a:lnTo>
                            <a:pt x="4559" y="368"/>
                          </a:lnTo>
                          <a:lnTo>
                            <a:pt x="4560" y="359"/>
                          </a:lnTo>
                          <a:lnTo>
                            <a:pt x="4560" y="237"/>
                          </a:lnTo>
                          <a:lnTo>
                            <a:pt x="4560" y="271"/>
                          </a:lnTo>
                          <a:lnTo>
                            <a:pt x="4561" y="237"/>
                          </a:lnTo>
                          <a:lnTo>
                            <a:pt x="4561" y="216"/>
                          </a:lnTo>
                          <a:lnTo>
                            <a:pt x="4561" y="228"/>
                          </a:lnTo>
                          <a:lnTo>
                            <a:pt x="4561" y="233"/>
                          </a:lnTo>
                          <a:lnTo>
                            <a:pt x="4562" y="243"/>
                          </a:lnTo>
                          <a:lnTo>
                            <a:pt x="4562" y="186"/>
                          </a:lnTo>
                          <a:lnTo>
                            <a:pt x="4562" y="181"/>
                          </a:lnTo>
                          <a:lnTo>
                            <a:pt x="4563" y="240"/>
                          </a:lnTo>
                          <a:lnTo>
                            <a:pt x="4563" y="255"/>
                          </a:lnTo>
                          <a:lnTo>
                            <a:pt x="4563" y="248"/>
                          </a:lnTo>
                          <a:lnTo>
                            <a:pt x="4563" y="322"/>
                          </a:lnTo>
                          <a:lnTo>
                            <a:pt x="4564" y="204"/>
                          </a:lnTo>
                          <a:lnTo>
                            <a:pt x="4564" y="247"/>
                          </a:lnTo>
                          <a:lnTo>
                            <a:pt x="4565" y="222"/>
                          </a:lnTo>
                          <a:lnTo>
                            <a:pt x="4565" y="209"/>
                          </a:lnTo>
                          <a:lnTo>
                            <a:pt x="4565" y="223"/>
                          </a:lnTo>
                          <a:lnTo>
                            <a:pt x="4565" y="216"/>
                          </a:lnTo>
                          <a:lnTo>
                            <a:pt x="4566" y="243"/>
                          </a:lnTo>
                          <a:lnTo>
                            <a:pt x="4566" y="270"/>
                          </a:lnTo>
                          <a:lnTo>
                            <a:pt x="4566" y="185"/>
                          </a:lnTo>
                          <a:lnTo>
                            <a:pt x="4567" y="193"/>
                          </a:lnTo>
                          <a:lnTo>
                            <a:pt x="4567" y="336"/>
                          </a:lnTo>
                          <a:lnTo>
                            <a:pt x="4567" y="262"/>
                          </a:lnTo>
                          <a:lnTo>
                            <a:pt x="4567" y="175"/>
                          </a:lnTo>
                          <a:lnTo>
                            <a:pt x="4568" y="259"/>
                          </a:lnTo>
                          <a:lnTo>
                            <a:pt x="4568" y="270"/>
                          </a:lnTo>
                          <a:lnTo>
                            <a:pt x="4569" y="335"/>
                          </a:lnTo>
                          <a:lnTo>
                            <a:pt x="4569" y="290"/>
                          </a:lnTo>
                          <a:lnTo>
                            <a:pt x="4570" y="259"/>
                          </a:lnTo>
                          <a:lnTo>
                            <a:pt x="4570" y="233"/>
                          </a:lnTo>
                          <a:lnTo>
                            <a:pt x="4570" y="283"/>
                          </a:lnTo>
                          <a:lnTo>
                            <a:pt x="4571" y="282"/>
                          </a:lnTo>
                          <a:lnTo>
                            <a:pt x="4571" y="245"/>
                          </a:lnTo>
                          <a:lnTo>
                            <a:pt x="4571" y="366"/>
                          </a:lnTo>
                          <a:lnTo>
                            <a:pt x="4572" y="339"/>
                          </a:lnTo>
                          <a:lnTo>
                            <a:pt x="4572" y="292"/>
                          </a:lnTo>
                          <a:lnTo>
                            <a:pt x="4572" y="301"/>
                          </a:lnTo>
                          <a:lnTo>
                            <a:pt x="4572" y="240"/>
                          </a:lnTo>
                          <a:lnTo>
                            <a:pt x="4573" y="245"/>
                          </a:lnTo>
                          <a:lnTo>
                            <a:pt x="4573" y="159"/>
                          </a:lnTo>
                          <a:lnTo>
                            <a:pt x="4573" y="298"/>
                          </a:lnTo>
                          <a:lnTo>
                            <a:pt x="4574" y="374"/>
                          </a:lnTo>
                          <a:lnTo>
                            <a:pt x="4574" y="240"/>
                          </a:lnTo>
                          <a:lnTo>
                            <a:pt x="4574" y="343"/>
                          </a:lnTo>
                          <a:lnTo>
                            <a:pt x="4575" y="232"/>
                          </a:lnTo>
                          <a:lnTo>
                            <a:pt x="4575" y="330"/>
                          </a:lnTo>
                          <a:lnTo>
                            <a:pt x="4575" y="219"/>
                          </a:lnTo>
                          <a:lnTo>
                            <a:pt x="4575" y="284"/>
                          </a:lnTo>
                          <a:lnTo>
                            <a:pt x="4576" y="206"/>
                          </a:lnTo>
                          <a:lnTo>
                            <a:pt x="4576" y="353"/>
                          </a:lnTo>
                          <a:lnTo>
                            <a:pt x="4576" y="350"/>
                          </a:lnTo>
                          <a:lnTo>
                            <a:pt x="4577" y="229"/>
                          </a:lnTo>
                          <a:lnTo>
                            <a:pt x="4577" y="350"/>
                          </a:lnTo>
                          <a:lnTo>
                            <a:pt x="4577" y="332"/>
                          </a:lnTo>
                          <a:lnTo>
                            <a:pt x="4577" y="325"/>
                          </a:lnTo>
                          <a:lnTo>
                            <a:pt x="4578" y="332"/>
                          </a:lnTo>
                          <a:lnTo>
                            <a:pt x="4578" y="192"/>
                          </a:lnTo>
                          <a:lnTo>
                            <a:pt x="4578" y="278"/>
                          </a:lnTo>
                          <a:lnTo>
                            <a:pt x="4579" y="226"/>
                          </a:lnTo>
                          <a:lnTo>
                            <a:pt x="4579" y="314"/>
                          </a:lnTo>
                          <a:lnTo>
                            <a:pt x="4579" y="292"/>
                          </a:lnTo>
                          <a:lnTo>
                            <a:pt x="4579" y="396"/>
                          </a:lnTo>
                          <a:lnTo>
                            <a:pt x="4580" y="308"/>
                          </a:lnTo>
                          <a:lnTo>
                            <a:pt x="4580" y="381"/>
                          </a:lnTo>
                          <a:lnTo>
                            <a:pt x="4580" y="259"/>
                          </a:lnTo>
                          <a:lnTo>
                            <a:pt x="4581" y="446"/>
                          </a:lnTo>
                          <a:lnTo>
                            <a:pt x="4581" y="401"/>
                          </a:lnTo>
                          <a:lnTo>
                            <a:pt x="4582" y="309"/>
                          </a:lnTo>
                          <a:lnTo>
                            <a:pt x="4582" y="307"/>
                          </a:lnTo>
                          <a:lnTo>
                            <a:pt x="4582" y="212"/>
                          </a:lnTo>
                          <a:lnTo>
                            <a:pt x="4582" y="290"/>
                          </a:lnTo>
                          <a:lnTo>
                            <a:pt x="4583" y="331"/>
                          </a:lnTo>
                          <a:lnTo>
                            <a:pt x="4583" y="465"/>
                          </a:lnTo>
                          <a:lnTo>
                            <a:pt x="4583" y="343"/>
                          </a:lnTo>
                          <a:lnTo>
                            <a:pt x="4583" y="287"/>
                          </a:lnTo>
                          <a:lnTo>
                            <a:pt x="4584" y="363"/>
                          </a:lnTo>
                          <a:lnTo>
                            <a:pt x="4584" y="329"/>
                          </a:lnTo>
                          <a:lnTo>
                            <a:pt x="4584" y="175"/>
                          </a:lnTo>
                          <a:lnTo>
                            <a:pt x="4585" y="385"/>
                          </a:lnTo>
                          <a:lnTo>
                            <a:pt x="4585" y="445"/>
                          </a:lnTo>
                          <a:lnTo>
                            <a:pt x="4586" y="256"/>
                          </a:lnTo>
                          <a:lnTo>
                            <a:pt x="4586" y="350"/>
                          </a:lnTo>
                          <a:lnTo>
                            <a:pt x="4586" y="383"/>
                          </a:lnTo>
                          <a:lnTo>
                            <a:pt x="4587" y="220"/>
                          </a:lnTo>
                          <a:lnTo>
                            <a:pt x="4587" y="227"/>
                          </a:lnTo>
                          <a:lnTo>
                            <a:pt x="4587" y="452"/>
                          </a:lnTo>
                          <a:lnTo>
                            <a:pt x="4587" y="283"/>
                          </a:lnTo>
                          <a:lnTo>
                            <a:pt x="4588" y="226"/>
                          </a:lnTo>
                          <a:lnTo>
                            <a:pt x="4588" y="229"/>
                          </a:lnTo>
                          <a:lnTo>
                            <a:pt x="4588" y="157"/>
                          </a:lnTo>
                          <a:lnTo>
                            <a:pt x="4589" y="328"/>
                          </a:lnTo>
                          <a:lnTo>
                            <a:pt x="4589" y="282"/>
                          </a:lnTo>
                          <a:lnTo>
                            <a:pt x="4589" y="374"/>
                          </a:lnTo>
                          <a:lnTo>
                            <a:pt x="4589" y="328"/>
                          </a:lnTo>
                          <a:lnTo>
                            <a:pt x="4590" y="482"/>
                          </a:lnTo>
                          <a:lnTo>
                            <a:pt x="4590" y="275"/>
                          </a:lnTo>
                          <a:lnTo>
                            <a:pt x="4590" y="272"/>
                          </a:lnTo>
                          <a:lnTo>
                            <a:pt x="4591" y="346"/>
                          </a:lnTo>
                          <a:lnTo>
                            <a:pt x="4591" y="234"/>
                          </a:lnTo>
                          <a:lnTo>
                            <a:pt x="4591" y="262"/>
                          </a:lnTo>
                          <a:lnTo>
                            <a:pt x="4591" y="504"/>
                          </a:lnTo>
                          <a:lnTo>
                            <a:pt x="4592" y="292"/>
                          </a:lnTo>
                          <a:lnTo>
                            <a:pt x="4592" y="267"/>
                          </a:lnTo>
                          <a:lnTo>
                            <a:pt x="4592" y="313"/>
                          </a:lnTo>
                          <a:lnTo>
                            <a:pt x="4593" y="299"/>
                          </a:lnTo>
                          <a:lnTo>
                            <a:pt x="4593" y="333"/>
                          </a:lnTo>
                          <a:lnTo>
                            <a:pt x="4593" y="292"/>
                          </a:lnTo>
                          <a:lnTo>
                            <a:pt x="4594" y="412"/>
                          </a:lnTo>
                          <a:lnTo>
                            <a:pt x="4594" y="295"/>
                          </a:lnTo>
                          <a:lnTo>
                            <a:pt x="4594" y="363"/>
                          </a:lnTo>
                          <a:lnTo>
                            <a:pt x="4595" y="196"/>
                          </a:lnTo>
                          <a:lnTo>
                            <a:pt x="4595" y="208"/>
                          </a:lnTo>
                          <a:lnTo>
                            <a:pt x="4596" y="396"/>
                          </a:lnTo>
                          <a:lnTo>
                            <a:pt x="4596" y="469"/>
                          </a:lnTo>
                          <a:lnTo>
                            <a:pt x="4597" y="237"/>
                          </a:lnTo>
                          <a:lnTo>
                            <a:pt x="4597" y="302"/>
                          </a:lnTo>
                          <a:lnTo>
                            <a:pt x="4597" y="213"/>
                          </a:lnTo>
                          <a:lnTo>
                            <a:pt x="4598" y="287"/>
                          </a:lnTo>
                          <a:lnTo>
                            <a:pt x="4598" y="454"/>
                          </a:lnTo>
                          <a:lnTo>
                            <a:pt x="4598" y="267"/>
                          </a:lnTo>
                          <a:lnTo>
                            <a:pt x="4599" y="214"/>
                          </a:lnTo>
                          <a:lnTo>
                            <a:pt x="4599" y="196"/>
                          </a:lnTo>
                          <a:lnTo>
                            <a:pt x="4599" y="370"/>
                          </a:lnTo>
                          <a:lnTo>
                            <a:pt x="4600" y="303"/>
                          </a:lnTo>
                          <a:lnTo>
                            <a:pt x="4600" y="352"/>
                          </a:lnTo>
                          <a:lnTo>
                            <a:pt x="4600" y="240"/>
                          </a:lnTo>
                          <a:lnTo>
                            <a:pt x="4600" y="337"/>
                          </a:lnTo>
                          <a:lnTo>
                            <a:pt x="4601" y="300"/>
                          </a:lnTo>
                          <a:lnTo>
                            <a:pt x="4601" y="218"/>
                          </a:lnTo>
                          <a:lnTo>
                            <a:pt x="4602" y="465"/>
                          </a:lnTo>
                          <a:lnTo>
                            <a:pt x="4602" y="374"/>
                          </a:lnTo>
                          <a:lnTo>
                            <a:pt x="4602" y="273"/>
                          </a:lnTo>
                          <a:lnTo>
                            <a:pt x="4603" y="240"/>
                          </a:lnTo>
                          <a:lnTo>
                            <a:pt x="4603" y="364"/>
                          </a:lnTo>
                          <a:lnTo>
                            <a:pt x="4603" y="310"/>
                          </a:lnTo>
                          <a:lnTo>
                            <a:pt x="4603" y="233"/>
                          </a:lnTo>
                          <a:lnTo>
                            <a:pt x="4603" y="271"/>
                          </a:lnTo>
                          <a:lnTo>
                            <a:pt x="4604" y="313"/>
                          </a:lnTo>
                          <a:lnTo>
                            <a:pt x="4604" y="254"/>
                          </a:lnTo>
                          <a:lnTo>
                            <a:pt x="4605" y="264"/>
                          </a:lnTo>
                          <a:lnTo>
                            <a:pt x="4605" y="237"/>
                          </a:lnTo>
                          <a:lnTo>
                            <a:pt x="4605" y="308"/>
                          </a:lnTo>
                          <a:lnTo>
                            <a:pt x="4605" y="452"/>
                          </a:lnTo>
                          <a:lnTo>
                            <a:pt x="4606" y="474"/>
                          </a:lnTo>
                          <a:lnTo>
                            <a:pt x="4606" y="336"/>
                          </a:lnTo>
                          <a:lnTo>
                            <a:pt x="4606" y="214"/>
                          </a:lnTo>
                          <a:lnTo>
                            <a:pt x="4607" y="244"/>
                          </a:lnTo>
                          <a:lnTo>
                            <a:pt x="4607" y="213"/>
                          </a:lnTo>
                          <a:lnTo>
                            <a:pt x="4607" y="219"/>
                          </a:lnTo>
                          <a:lnTo>
                            <a:pt x="4608" y="287"/>
                          </a:lnTo>
                          <a:lnTo>
                            <a:pt x="4608" y="308"/>
                          </a:lnTo>
                          <a:lnTo>
                            <a:pt x="4608" y="357"/>
                          </a:lnTo>
                          <a:lnTo>
                            <a:pt x="4609" y="233"/>
                          </a:lnTo>
                          <a:lnTo>
                            <a:pt x="4609" y="292"/>
                          </a:lnTo>
                          <a:lnTo>
                            <a:pt x="4610" y="269"/>
                          </a:lnTo>
                          <a:lnTo>
                            <a:pt x="4610" y="245"/>
                          </a:lnTo>
                          <a:lnTo>
                            <a:pt x="4610" y="239"/>
                          </a:lnTo>
                          <a:lnTo>
                            <a:pt x="4610" y="264"/>
                          </a:lnTo>
                          <a:lnTo>
                            <a:pt x="4611" y="281"/>
                          </a:lnTo>
                          <a:lnTo>
                            <a:pt x="4611" y="279"/>
                          </a:lnTo>
                          <a:lnTo>
                            <a:pt x="4611" y="369"/>
                          </a:lnTo>
                          <a:lnTo>
                            <a:pt x="4611" y="288"/>
                          </a:lnTo>
                          <a:lnTo>
                            <a:pt x="4612" y="250"/>
                          </a:lnTo>
                          <a:lnTo>
                            <a:pt x="4612" y="239"/>
                          </a:lnTo>
                          <a:lnTo>
                            <a:pt x="4612" y="284"/>
                          </a:lnTo>
                          <a:lnTo>
                            <a:pt x="4613" y="216"/>
                          </a:lnTo>
                          <a:lnTo>
                            <a:pt x="4613" y="275"/>
                          </a:lnTo>
                          <a:lnTo>
                            <a:pt x="4613" y="277"/>
                          </a:lnTo>
                          <a:lnTo>
                            <a:pt x="4614" y="225"/>
                          </a:lnTo>
                          <a:lnTo>
                            <a:pt x="4614" y="243"/>
                          </a:lnTo>
                          <a:lnTo>
                            <a:pt x="4615" y="377"/>
                          </a:lnTo>
                          <a:lnTo>
                            <a:pt x="4615" y="306"/>
                          </a:lnTo>
                          <a:lnTo>
                            <a:pt x="4615" y="256"/>
                          </a:lnTo>
                          <a:lnTo>
                            <a:pt x="4615" y="310"/>
                          </a:lnTo>
                          <a:lnTo>
                            <a:pt x="4616" y="281"/>
                          </a:lnTo>
                          <a:lnTo>
                            <a:pt x="4616" y="194"/>
                          </a:lnTo>
                          <a:lnTo>
                            <a:pt x="4616" y="336"/>
                          </a:lnTo>
                          <a:lnTo>
                            <a:pt x="4616" y="294"/>
                          </a:lnTo>
                          <a:lnTo>
                            <a:pt x="4617" y="262"/>
                          </a:lnTo>
                          <a:lnTo>
                            <a:pt x="4617" y="300"/>
                          </a:lnTo>
                          <a:lnTo>
                            <a:pt x="4617" y="252"/>
                          </a:lnTo>
                          <a:lnTo>
                            <a:pt x="4618" y="271"/>
                          </a:lnTo>
                          <a:lnTo>
                            <a:pt x="4618" y="222"/>
                          </a:lnTo>
                          <a:lnTo>
                            <a:pt x="4618" y="249"/>
                          </a:lnTo>
                          <a:lnTo>
                            <a:pt x="4618" y="234"/>
                          </a:lnTo>
                          <a:lnTo>
                            <a:pt x="4619" y="322"/>
                          </a:lnTo>
                          <a:lnTo>
                            <a:pt x="4619" y="380"/>
                          </a:lnTo>
                          <a:lnTo>
                            <a:pt x="4619" y="278"/>
                          </a:lnTo>
                          <a:lnTo>
                            <a:pt x="4620" y="331"/>
                          </a:lnTo>
                          <a:lnTo>
                            <a:pt x="4620" y="298"/>
                          </a:lnTo>
                          <a:lnTo>
                            <a:pt x="4620" y="204"/>
                          </a:lnTo>
                          <a:lnTo>
                            <a:pt x="4621" y="228"/>
                          </a:lnTo>
                          <a:lnTo>
                            <a:pt x="4621" y="312"/>
                          </a:lnTo>
                          <a:lnTo>
                            <a:pt x="4621" y="402"/>
                          </a:lnTo>
                          <a:lnTo>
                            <a:pt x="4621" y="346"/>
                          </a:lnTo>
                          <a:lnTo>
                            <a:pt x="4622" y="302"/>
                          </a:lnTo>
                          <a:lnTo>
                            <a:pt x="4622" y="252"/>
                          </a:lnTo>
                          <a:lnTo>
                            <a:pt x="4622" y="255"/>
                          </a:lnTo>
                          <a:lnTo>
                            <a:pt x="4623" y="337"/>
                          </a:lnTo>
                          <a:lnTo>
                            <a:pt x="4623" y="296"/>
                          </a:lnTo>
                          <a:lnTo>
                            <a:pt x="4623" y="233"/>
                          </a:lnTo>
                          <a:lnTo>
                            <a:pt x="4624" y="203"/>
                          </a:lnTo>
                          <a:lnTo>
                            <a:pt x="4624" y="396"/>
                          </a:lnTo>
                          <a:lnTo>
                            <a:pt x="4624" y="265"/>
                          </a:lnTo>
                          <a:lnTo>
                            <a:pt x="4624" y="286"/>
                          </a:lnTo>
                          <a:lnTo>
                            <a:pt x="4625" y="233"/>
                          </a:lnTo>
                          <a:lnTo>
                            <a:pt x="4625" y="273"/>
                          </a:lnTo>
                          <a:lnTo>
                            <a:pt x="4625" y="303"/>
                          </a:lnTo>
                          <a:lnTo>
                            <a:pt x="4626" y="263"/>
                          </a:lnTo>
                          <a:lnTo>
                            <a:pt x="4626" y="239"/>
                          </a:lnTo>
                          <a:lnTo>
                            <a:pt x="4626" y="234"/>
                          </a:lnTo>
                          <a:lnTo>
                            <a:pt x="4626" y="257"/>
                          </a:lnTo>
                          <a:lnTo>
                            <a:pt x="4627" y="377"/>
                          </a:lnTo>
                          <a:lnTo>
                            <a:pt x="4627" y="290"/>
                          </a:lnTo>
                          <a:lnTo>
                            <a:pt x="4627" y="299"/>
                          </a:lnTo>
                          <a:lnTo>
                            <a:pt x="4628" y="295"/>
                          </a:lnTo>
                          <a:lnTo>
                            <a:pt x="4628" y="333"/>
                          </a:lnTo>
                          <a:lnTo>
                            <a:pt x="4628" y="232"/>
                          </a:lnTo>
                          <a:lnTo>
                            <a:pt x="4628" y="222"/>
                          </a:lnTo>
                          <a:lnTo>
                            <a:pt x="4629" y="359"/>
                          </a:lnTo>
                          <a:lnTo>
                            <a:pt x="4629" y="236"/>
                          </a:lnTo>
                          <a:lnTo>
                            <a:pt x="4630" y="205"/>
                          </a:lnTo>
                          <a:lnTo>
                            <a:pt x="4630" y="290"/>
                          </a:lnTo>
                          <a:lnTo>
                            <a:pt x="4630" y="316"/>
                          </a:lnTo>
                          <a:lnTo>
                            <a:pt x="4631" y="280"/>
                          </a:lnTo>
                          <a:lnTo>
                            <a:pt x="4631" y="308"/>
                          </a:lnTo>
                          <a:lnTo>
                            <a:pt x="4631" y="304"/>
                          </a:lnTo>
                          <a:lnTo>
                            <a:pt x="4631" y="293"/>
                          </a:lnTo>
                          <a:lnTo>
                            <a:pt x="4632" y="299"/>
                          </a:lnTo>
                          <a:lnTo>
                            <a:pt x="4632" y="244"/>
                          </a:lnTo>
                          <a:lnTo>
                            <a:pt x="4632" y="309"/>
                          </a:lnTo>
                          <a:lnTo>
                            <a:pt x="4632" y="295"/>
                          </a:lnTo>
                          <a:lnTo>
                            <a:pt x="4633" y="281"/>
                          </a:lnTo>
                          <a:lnTo>
                            <a:pt x="4633" y="199"/>
                          </a:lnTo>
                          <a:lnTo>
                            <a:pt x="4633" y="310"/>
                          </a:lnTo>
                          <a:lnTo>
                            <a:pt x="4634" y="370"/>
                          </a:lnTo>
                          <a:lnTo>
                            <a:pt x="4634" y="362"/>
                          </a:lnTo>
                          <a:lnTo>
                            <a:pt x="4634" y="323"/>
                          </a:lnTo>
                          <a:lnTo>
                            <a:pt x="4635" y="212"/>
                          </a:lnTo>
                          <a:lnTo>
                            <a:pt x="4635" y="291"/>
                          </a:lnTo>
                          <a:lnTo>
                            <a:pt x="4636" y="263"/>
                          </a:lnTo>
                          <a:lnTo>
                            <a:pt x="4636" y="374"/>
                          </a:lnTo>
                          <a:lnTo>
                            <a:pt x="4636" y="323"/>
                          </a:lnTo>
                          <a:lnTo>
                            <a:pt x="4636" y="337"/>
                          </a:lnTo>
                          <a:lnTo>
                            <a:pt x="4637" y="464"/>
                          </a:lnTo>
                          <a:lnTo>
                            <a:pt x="4637" y="282"/>
                          </a:lnTo>
                          <a:lnTo>
                            <a:pt x="4638" y="302"/>
                          </a:lnTo>
                          <a:lnTo>
                            <a:pt x="4638" y="300"/>
                          </a:lnTo>
                          <a:lnTo>
                            <a:pt x="4638" y="345"/>
                          </a:lnTo>
                          <a:lnTo>
                            <a:pt x="4638" y="332"/>
                          </a:lnTo>
                          <a:lnTo>
                            <a:pt x="4639" y="335"/>
                          </a:lnTo>
                          <a:lnTo>
                            <a:pt x="4639" y="336"/>
                          </a:lnTo>
                          <a:lnTo>
                            <a:pt x="4639" y="215"/>
                          </a:lnTo>
                          <a:lnTo>
                            <a:pt x="4640" y="394"/>
                          </a:lnTo>
                          <a:lnTo>
                            <a:pt x="4640" y="284"/>
                          </a:lnTo>
                          <a:lnTo>
                            <a:pt x="4640" y="359"/>
                          </a:lnTo>
                          <a:lnTo>
                            <a:pt x="4640" y="415"/>
                          </a:lnTo>
                          <a:lnTo>
                            <a:pt x="4641" y="351"/>
                          </a:lnTo>
                          <a:lnTo>
                            <a:pt x="4641" y="238"/>
                          </a:lnTo>
                          <a:lnTo>
                            <a:pt x="4641" y="228"/>
                          </a:lnTo>
                          <a:lnTo>
                            <a:pt x="4642" y="443"/>
                          </a:lnTo>
                          <a:lnTo>
                            <a:pt x="4642" y="268"/>
                          </a:lnTo>
                          <a:lnTo>
                            <a:pt x="4643" y="402"/>
                          </a:lnTo>
                          <a:lnTo>
                            <a:pt x="4643" y="266"/>
                          </a:lnTo>
                          <a:lnTo>
                            <a:pt x="4643" y="332"/>
                          </a:lnTo>
                          <a:lnTo>
                            <a:pt x="4644" y="284"/>
                          </a:lnTo>
                          <a:lnTo>
                            <a:pt x="4644" y="283"/>
                          </a:lnTo>
                          <a:lnTo>
                            <a:pt x="4644" y="414"/>
                          </a:lnTo>
                          <a:lnTo>
                            <a:pt x="4645" y="301"/>
                          </a:lnTo>
                          <a:lnTo>
                            <a:pt x="4645" y="240"/>
                          </a:lnTo>
                          <a:lnTo>
                            <a:pt x="4645" y="286"/>
                          </a:lnTo>
                          <a:lnTo>
                            <a:pt x="4645" y="296"/>
                          </a:lnTo>
                          <a:lnTo>
                            <a:pt x="4646" y="262"/>
                          </a:lnTo>
                          <a:lnTo>
                            <a:pt x="4646" y="347"/>
                          </a:lnTo>
                          <a:lnTo>
                            <a:pt x="4646" y="370"/>
                          </a:lnTo>
                          <a:lnTo>
                            <a:pt x="4647" y="214"/>
                          </a:lnTo>
                          <a:lnTo>
                            <a:pt x="4647" y="258"/>
                          </a:lnTo>
                          <a:lnTo>
                            <a:pt x="4647" y="389"/>
                          </a:lnTo>
                          <a:lnTo>
                            <a:pt x="4648" y="290"/>
                          </a:lnTo>
                          <a:lnTo>
                            <a:pt x="4648" y="387"/>
                          </a:lnTo>
                          <a:lnTo>
                            <a:pt x="4648" y="387"/>
                          </a:lnTo>
                          <a:lnTo>
                            <a:pt x="4648" y="283"/>
                          </a:lnTo>
                          <a:lnTo>
                            <a:pt x="4649" y="278"/>
                          </a:lnTo>
                          <a:lnTo>
                            <a:pt x="4649" y="246"/>
                          </a:lnTo>
                          <a:lnTo>
                            <a:pt x="4649" y="402"/>
                          </a:lnTo>
                          <a:lnTo>
                            <a:pt x="4650" y="343"/>
                          </a:lnTo>
                          <a:lnTo>
                            <a:pt x="4650" y="323"/>
                          </a:lnTo>
                          <a:lnTo>
                            <a:pt x="4650" y="342"/>
                          </a:lnTo>
                          <a:lnTo>
                            <a:pt x="4650" y="252"/>
                          </a:lnTo>
                          <a:lnTo>
                            <a:pt x="4651" y="325"/>
                          </a:lnTo>
                          <a:lnTo>
                            <a:pt x="4652" y="258"/>
                          </a:lnTo>
                          <a:lnTo>
                            <a:pt x="4652" y="305"/>
                          </a:lnTo>
                          <a:lnTo>
                            <a:pt x="4652" y="436"/>
                          </a:lnTo>
                          <a:lnTo>
                            <a:pt x="4653" y="318"/>
                          </a:lnTo>
                          <a:lnTo>
                            <a:pt x="4653" y="293"/>
                          </a:lnTo>
                          <a:lnTo>
                            <a:pt x="4653" y="383"/>
                          </a:lnTo>
                          <a:lnTo>
                            <a:pt x="4653" y="271"/>
                          </a:lnTo>
                          <a:lnTo>
                            <a:pt x="4654" y="271"/>
                          </a:lnTo>
                          <a:lnTo>
                            <a:pt x="4654" y="328"/>
                          </a:lnTo>
                          <a:lnTo>
                            <a:pt x="4654" y="230"/>
                          </a:lnTo>
                          <a:lnTo>
                            <a:pt x="4655" y="320"/>
                          </a:lnTo>
                          <a:lnTo>
                            <a:pt x="4655" y="340"/>
                          </a:lnTo>
                          <a:lnTo>
                            <a:pt x="4655" y="329"/>
                          </a:lnTo>
                          <a:lnTo>
                            <a:pt x="4656" y="314"/>
                          </a:lnTo>
                          <a:lnTo>
                            <a:pt x="4656" y="203"/>
                          </a:lnTo>
                          <a:lnTo>
                            <a:pt x="4656" y="233"/>
                          </a:lnTo>
                          <a:lnTo>
                            <a:pt x="4657" y="445"/>
                          </a:lnTo>
                          <a:lnTo>
                            <a:pt x="4657" y="385"/>
                          </a:lnTo>
                          <a:lnTo>
                            <a:pt x="4658" y="307"/>
                          </a:lnTo>
                          <a:lnTo>
                            <a:pt x="4658" y="260"/>
                          </a:lnTo>
                          <a:lnTo>
                            <a:pt x="4658" y="291"/>
                          </a:lnTo>
                          <a:lnTo>
                            <a:pt x="4659" y="232"/>
                          </a:lnTo>
                          <a:lnTo>
                            <a:pt x="4659" y="264"/>
                          </a:lnTo>
                          <a:lnTo>
                            <a:pt x="4659" y="377"/>
                          </a:lnTo>
                          <a:lnTo>
                            <a:pt x="4660" y="234"/>
                          </a:lnTo>
                          <a:lnTo>
                            <a:pt x="4660" y="318"/>
                          </a:lnTo>
                          <a:lnTo>
                            <a:pt x="4660" y="370"/>
                          </a:lnTo>
                          <a:lnTo>
                            <a:pt x="4661" y="338"/>
                          </a:lnTo>
                          <a:lnTo>
                            <a:pt x="4661" y="381"/>
                          </a:lnTo>
                          <a:lnTo>
                            <a:pt x="4661" y="298"/>
                          </a:lnTo>
                          <a:lnTo>
                            <a:pt x="4662" y="263"/>
                          </a:lnTo>
                          <a:lnTo>
                            <a:pt x="4662" y="305"/>
                          </a:lnTo>
                          <a:lnTo>
                            <a:pt x="4662" y="357"/>
                          </a:lnTo>
                          <a:lnTo>
                            <a:pt x="4663" y="377"/>
                          </a:lnTo>
                          <a:lnTo>
                            <a:pt x="4663" y="289"/>
                          </a:lnTo>
                          <a:lnTo>
                            <a:pt x="4663" y="333"/>
                          </a:lnTo>
                          <a:lnTo>
                            <a:pt x="4664" y="251"/>
                          </a:lnTo>
                          <a:lnTo>
                            <a:pt x="4664" y="203"/>
                          </a:lnTo>
                          <a:lnTo>
                            <a:pt x="4664" y="262"/>
                          </a:lnTo>
                          <a:lnTo>
                            <a:pt x="4664" y="259"/>
                          </a:lnTo>
                          <a:lnTo>
                            <a:pt x="4665" y="331"/>
                          </a:lnTo>
                          <a:lnTo>
                            <a:pt x="4665" y="308"/>
                          </a:lnTo>
                          <a:lnTo>
                            <a:pt x="4666" y="438"/>
                          </a:lnTo>
                          <a:lnTo>
                            <a:pt x="4666" y="326"/>
                          </a:lnTo>
                          <a:lnTo>
                            <a:pt x="4666" y="197"/>
                          </a:lnTo>
                          <a:lnTo>
                            <a:pt x="4667" y="240"/>
                          </a:lnTo>
                          <a:lnTo>
                            <a:pt x="4667" y="363"/>
                          </a:lnTo>
                          <a:lnTo>
                            <a:pt x="4667" y="291"/>
                          </a:lnTo>
                          <a:lnTo>
                            <a:pt x="4668" y="284"/>
                          </a:lnTo>
                          <a:lnTo>
                            <a:pt x="4668" y="432"/>
                          </a:lnTo>
                          <a:lnTo>
                            <a:pt x="4668" y="375"/>
                          </a:lnTo>
                          <a:lnTo>
                            <a:pt x="4668" y="353"/>
                          </a:lnTo>
                          <a:lnTo>
                            <a:pt x="4669" y="336"/>
                          </a:lnTo>
                          <a:lnTo>
                            <a:pt x="4669" y="360"/>
                          </a:lnTo>
                          <a:lnTo>
                            <a:pt x="4669" y="368"/>
                          </a:lnTo>
                          <a:lnTo>
                            <a:pt x="4670" y="283"/>
                          </a:lnTo>
                          <a:lnTo>
                            <a:pt x="4670" y="311"/>
                          </a:lnTo>
                          <a:lnTo>
                            <a:pt x="4670" y="400"/>
                          </a:lnTo>
                          <a:lnTo>
                            <a:pt x="4671" y="271"/>
                          </a:lnTo>
                          <a:lnTo>
                            <a:pt x="4671" y="293"/>
                          </a:lnTo>
                          <a:lnTo>
                            <a:pt x="4671" y="379"/>
                          </a:lnTo>
                          <a:lnTo>
                            <a:pt x="4672" y="379"/>
                          </a:lnTo>
                          <a:lnTo>
                            <a:pt x="4672" y="288"/>
                          </a:lnTo>
                          <a:lnTo>
                            <a:pt x="4672" y="356"/>
                          </a:lnTo>
                          <a:lnTo>
                            <a:pt x="4673" y="268"/>
                          </a:lnTo>
                          <a:lnTo>
                            <a:pt x="4673" y="296"/>
                          </a:lnTo>
                          <a:lnTo>
                            <a:pt x="4673" y="353"/>
                          </a:lnTo>
                          <a:lnTo>
                            <a:pt x="4674" y="254"/>
                          </a:lnTo>
                          <a:lnTo>
                            <a:pt x="4674" y="246"/>
                          </a:lnTo>
                          <a:lnTo>
                            <a:pt x="4675" y="342"/>
                          </a:lnTo>
                          <a:lnTo>
                            <a:pt x="4675" y="302"/>
                          </a:lnTo>
                          <a:lnTo>
                            <a:pt x="4675" y="266"/>
                          </a:lnTo>
                          <a:lnTo>
                            <a:pt x="4675" y="245"/>
                          </a:lnTo>
                          <a:lnTo>
                            <a:pt x="4676" y="323"/>
                          </a:lnTo>
                          <a:lnTo>
                            <a:pt x="4676" y="306"/>
                          </a:lnTo>
                          <a:lnTo>
                            <a:pt x="4676" y="350"/>
                          </a:lnTo>
                          <a:lnTo>
                            <a:pt x="4676" y="206"/>
                          </a:lnTo>
                          <a:lnTo>
                            <a:pt x="4677" y="236"/>
                          </a:lnTo>
                          <a:lnTo>
                            <a:pt x="4677" y="293"/>
                          </a:lnTo>
                          <a:lnTo>
                            <a:pt x="4677" y="292"/>
                          </a:lnTo>
                          <a:lnTo>
                            <a:pt x="4678" y="252"/>
                          </a:lnTo>
                          <a:lnTo>
                            <a:pt x="4678" y="285"/>
                          </a:lnTo>
                          <a:lnTo>
                            <a:pt x="4678" y="284"/>
                          </a:lnTo>
                          <a:lnTo>
                            <a:pt x="4678" y="320"/>
                          </a:lnTo>
                          <a:lnTo>
                            <a:pt x="4679" y="277"/>
                          </a:lnTo>
                          <a:lnTo>
                            <a:pt x="4679" y="288"/>
                          </a:lnTo>
                          <a:lnTo>
                            <a:pt x="4680" y="222"/>
                          </a:lnTo>
                          <a:lnTo>
                            <a:pt x="4680" y="471"/>
                          </a:lnTo>
                          <a:lnTo>
                            <a:pt x="4680" y="458"/>
                          </a:lnTo>
                          <a:lnTo>
                            <a:pt x="4680" y="339"/>
                          </a:lnTo>
                          <a:lnTo>
                            <a:pt x="4680" y="234"/>
                          </a:lnTo>
                          <a:lnTo>
                            <a:pt x="4681" y="247"/>
                          </a:lnTo>
                          <a:lnTo>
                            <a:pt x="4681" y="264"/>
                          </a:lnTo>
                          <a:lnTo>
                            <a:pt x="4681" y="415"/>
                          </a:lnTo>
                          <a:lnTo>
                            <a:pt x="4682" y="339"/>
                          </a:lnTo>
                          <a:lnTo>
                            <a:pt x="4682" y="255"/>
                          </a:lnTo>
                          <a:lnTo>
                            <a:pt x="4682" y="301"/>
                          </a:lnTo>
                          <a:lnTo>
                            <a:pt x="4682" y="252"/>
                          </a:lnTo>
                          <a:lnTo>
                            <a:pt x="4683" y="289"/>
                          </a:lnTo>
                          <a:lnTo>
                            <a:pt x="4683" y="359"/>
                          </a:lnTo>
                          <a:lnTo>
                            <a:pt x="4683" y="310"/>
                          </a:lnTo>
                          <a:lnTo>
                            <a:pt x="4684" y="248"/>
                          </a:lnTo>
                          <a:lnTo>
                            <a:pt x="4684" y="331"/>
                          </a:lnTo>
                          <a:lnTo>
                            <a:pt x="4684" y="320"/>
                          </a:lnTo>
                          <a:lnTo>
                            <a:pt x="4685" y="284"/>
                          </a:lnTo>
                          <a:lnTo>
                            <a:pt x="4685" y="317"/>
                          </a:lnTo>
                          <a:lnTo>
                            <a:pt x="4685" y="249"/>
                          </a:lnTo>
                          <a:lnTo>
                            <a:pt x="4685" y="251"/>
                          </a:lnTo>
                          <a:lnTo>
                            <a:pt x="4685" y="319"/>
                          </a:lnTo>
                          <a:lnTo>
                            <a:pt x="4686" y="292"/>
                          </a:lnTo>
                          <a:lnTo>
                            <a:pt x="4686" y="278"/>
                          </a:lnTo>
                          <a:lnTo>
                            <a:pt x="4687" y="236"/>
                          </a:lnTo>
                          <a:lnTo>
                            <a:pt x="4687" y="239"/>
                          </a:lnTo>
                          <a:lnTo>
                            <a:pt x="4687" y="296"/>
                          </a:lnTo>
                          <a:lnTo>
                            <a:pt x="4688" y="323"/>
                          </a:lnTo>
                          <a:lnTo>
                            <a:pt x="4688" y="250"/>
                          </a:lnTo>
                          <a:lnTo>
                            <a:pt x="4688" y="323"/>
                          </a:lnTo>
                          <a:lnTo>
                            <a:pt x="4689" y="276"/>
                          </a:lnTo>
                          <a:lnTo>
                            <a:pt x="4689" y="240"/>
                          </a:lnTo>
                          <a:lnTo>
                            <a:pt x="4689" y="371"/>
                          </a:lnTo>
                          <a:lnTo>
                            <a:pt x="4689" y="354"/>
                          </a:lnTo>
                          <a:lnTo>
                            <a:pt x="4690" y="357"/>
                          </a:lnTo>
                          <a:lnTo>
                            <a:pt x="4690" y="318"/>
                          </a:lnTo>
                          <a:lnTo>
                            <a:pt x="4690" y="316"/>
                          </a:lnTo>
                          <a:lnTo>
                            <a:pt x="4691" y="190"/>
                          </a:lnTo>
                          <a:lnTo>
                            <a:pt x="4691" y="287"/>
                          </a:lnTo>
                          <a:lnTo>
                            <a:pt x="4691" y="309"/>
                          </a:lnTo>
                          <a:lnTo>
                            <a:pt x="4691" y="305"/>
                          </a:lnTo>
                          <a:lnTo>
                            <a:pt x="4692" y="310"/>
                          </a:lnTo>
                          <a:lnTo>
                            <a:pt x="4692" y="308"/>
                          </a:lnTo>
                          <a:lnTo>
                            <a:pt x="4692" y="335"/>
                          </a:lnTo>
                          <a:lnTo>
                            <a:pt x="4693" y="264"/>
                          </a:lnTo>
                          <a:lnTo>
                            <a:pt x="4693" y="245"/>
                          </a:lnTo>
                          <a:lnTo>
                            <a:pt x="4694" y="335"/>
                          </a:lnTo>
                          <a:lnTo>
                            <a:pt x="4694" y="432"/>
                          </a:lnTo>
                          <a:lnTo>
                            <a:pt x="4694" y="441"/>
                          </a:lnTo>
                          <a:lnTo>
                            <a:pt x="4694" y="335"/>
                          </a:lnTo>
                          <a:lnTo>
                            <a:pt x="4695" y="398"/>
                          </a:lnTo>
                          <a:lnTo>
                            <a:pt x="4695" y="259"/>
                          </a:lnTo>
                          <a:lnTo>
                            <a:pt x="4695" y="259"/>
                          </a:lnTo>
                          <a:lnTo>
                            <a:pt x="4696" y="385"/>
                          </a:lnTo>
                          <a:lnTo>
                            <a:pt x="4696" y="450"/>
                          </a:lnTo>
                          <a:lnTo>
                            <a:pt x="4697" y="315"/>
                          </a:lnTo>
                          <a:lnTo>
                            <a:pt x="4697" y="261"/>
                          </a:lnTo>
                          <a:lnTo>
                            <a:pt x="4697" y="474"/>
                          </a:lnTo>
                          <a:lnTo>
                            <a:pt x="4698" y="311"/>
                          </a:lnTo>
                          <a:lnTo>
                            <a:pt x="4698" y="292"/>
                          </a:lnTo>
                          <a:lnTo>
                            <a:pt x="4698" y="265"/>
                          </a:lnTo>
                          <a:lnTo>
                            <a:pt x="4699" y="269"/>
                          </a:lnTo>
                          <a:lnTo>
                            <a:pt x="4699" y="304"/>
                          </a:lnTo>
                          <a:lnTo>
                            <a:pt x="4699" y="266"/>
                          </a:lnTo>
                          <a:lnTo>
                            <a:pt x="4700" y="446"/>
                          </a:lnTo>
                          <a:lnTo>
                            <a:pt x="4700" y="591"/>
                          </a:lnTo>
                          <a:lnTo>
                            <a:pt x="4700" y="358"/>
                          </a:lnTo>
                          <a:lnTo>
                            <a:pt x="4701" y="279"/>
                          </a:lnTo>
                          <a:lnTo>
                            <a:pt x="4701" y="302"/>
                          </a:lnTo>
                          <a:lnTo>
                            <a:pt x="4701" y="247"/>
                          </a:lnTo>
                          <a:lnTo>
                            <a:pt x="4701" y="262"/>
                          </a:lnTo>
                          <a:lnTo>
                            <a:pt x="4702" y="342"/>
                          </a:lnTo>
                          <a:lnTo>
                            <a:pt x="4702" y="303"/>
                          </a:lnTo>
                          <a:lnTo>
                            <a:pt x="4702" y="458"/>
                          </a:lnTo>
                          <a:lnTo>
                            <a:pt x="4703" y="344"/>
                          </a:lnTo>
                          <a:lnTo>
                            <a:pt x="4703" y="321"/>
                          </a:lnTo>
                          <a:lnTo>
                            <a:pt x="4703" y="251"/>
                          </a:lnTo>
                          <a:lnTo>
                            <a:pt x="4704" y="268"/>
                          </a:lnTo>
                          <a:lnTo>
                            <a:pt x="4704" y="380"/>
                          </a:lnTo>
                          <a:lnTo>
                            <a:pt x="4704" y="471"/>
                          </a:lnTo>
                          <a:lnTo>
                            <a:pt x="4705" y="288"/>
                          </a:lnTo>
                          <a:lnTo>
                            <a:pt x="4705" y="410"/>
                          </a:lnTo>
                          <a:lnTo>
                            <a:pt x="4705" y="415"/>
                          </a:lnTo>
                          <a:lnTo>
                            <a:pt x="4705" y="288"/>
                          </a:lnTo>
                          <a:lnTo>
                            <a:pt x="4705" y="316"/>
                          </a:lnTo>
                          <a:lnTo>
                            <a:pt x="4706" y="366"/>
                          </a:lnTo>
                          <a:lnTo>
                            <a:pt x="4706" y="201"/>
                          </a:lnTo>
                          <a:lnTo>
                            <a:pt x="4706" y="267"/>
                          </a:lnTo>
                          <a:lnTo>
                            <a:pt x="4707" y="513"/>
                          </a:lnTo>
                          <a:lnTo>
                            <a:pt x="4707" y="419"/>
                          </a:lnTo>
                          <a:lnTo>
                            <a:pt x="4707" y="355"/>
                          </a:lnTo>
                          <a:lnTo>
                            <a:pt x="4708" y="291"/>
                          </a:lnTo>
                          <a:lnTo>
                            <a:pt x="4708" y="356"/>
                          </a:lnTo>
                          <a:lnTo>
                            <a:pt x="4708" y="268"/>
                          </a:lnTo>
                          <a:lnTo>
                            <a:pt x="4709" y="219"/>
                          </a:lnTo>
                          <a:lnTo>
                            <a:pt x="4709" y="298"/>
                          </a:lnTo>
                          <a:lnTo>
                            <a:pt x="4709" y="165"/>
                          </a:lnTo>
                          <a:lnTo>
                            <a:pt x="4709" y="449"/>
                          </a:lnTo>
                          <a:lnTo>
                            <a:pt x="4710" y="452"/>
                          </a:lnTo>
                          <a:lnTo>
                            <a:pt x="4710" y="305"/>
                          </a:lnTo>
                          <a:lnTo>
                            <a:pt x="4711" y="306"/>
                          </a:lnTo>
                          <a:lnTo>
                            <a:pt x="4711" y="282"/>
                          </a:lnTo>
                          <a:lnTo>
                            <a:pt x="4711" y="300"/>
                          </a:lnTo>
                          <a:lnTo>
                            <a:pt x="4712" y="338"/>
                          </a:lnTo>
                          <a:lnTo>
                            <a:pt x="4712" y="368"/>
                          </a:lnTo>
                          <a:lnTo>
                            <a:pt x="4712" y="313"/>
                          </a:lnTo>
                          <a:lnTo>
                            <a:pt x="4712" y="343"/>
                          </a:lnTo>
                          <a:lnTo>
                            <a:pt x="4713" y="437"/>
                          </a:lnTo>
                          <a:lnTo>
                            <a:pt x="4713" y="338"/>
                          </a:lnTo>
                          <a:lnTo>
                            <a:pt x="4713" y="244"/>
                          </a:lnTo>
                          <a:lnTo>
                            <a:pt x="4714" y="305"/>
                          </a:lnTo>
                          <a:lnTo>
                            <a:pt x="4714" y="359"/>
                          </a:lnTo>
                          <a:lnTo>
                            <a:pt x="4714" y="327"/>
                          </a:lnTo>
                          <a:lnTo>
                            <a:pt x="4715" y="418"/>
                          </a:lnTo>
                          <a:lnTo>
                            <a:pt x="4715" y="469"/>
                          </a:lnTo>
                          <a:lnTo>
                            <a:pt x="4716" y="306"/>
                          </a:lnTo>
                          <a:lnTo>
                            <a:pt x="4716" y="305"/>
                          </a:lnTo>
                          <a:lnTo>
                            <a:pt x="4716" y="176"/>
                          </a:lnTo>
                          <a:lnTo>
                            <a:pt x="4716" y="396"/>
                          </a:lnTo>
                          <a:lnTo>
                            <a:pt x="4717" y="395"/>
                          </a:lnTo>
                          <a:lnTo>
                            <a:pt x="4717" y="294"/>
                          </a:lnTo>
                          <a:lnTo>
                            <a:pt x="4718" y="281"/>
                          </a:lnTo>
                          <a:lnTo>
                            <a:pt x="4718" y="217"/>
                          </a:lnTo>
                          <a:lnTo>
                            <a:pt x="4718" y="380"/>
                          </a:lnTo>
                          <a:lnTo>
                            <a:pt x="4718" y="292"/>
                          </a:lnTo>
                          <a:lnTo>
                            <a:pt x="4719" y="345"/>
                          </a:lnTo>
                          <a:lnTo>
                            <a:pt x="4719" y="248"/>
                          </a:lnTo>
                          <a:lnTo>
                            <a:pt x="4719" y="259"/>
                          </a:lnTo>
                          <a:lnTo>
                            <a:pt x="4720" y="481"/>
                          </a:lnTo>
                          <a:lnTo>
                            <a:pt x="4720" y="398"/>
                          </a:lnTo>
                          <a:lnTo>
                            <a:pt x="4720" y="215"/>
                          </a:lnTo>
                          <a:lnTo>
                            <a:pt x="4721" y="242"/>
                          </a:lnTo>
                          <a:lnTo>
                            <a:pt x="4721" y="257"/>
                          </a:lnTo>
                          <a:lnTo>
                            <a:pt x="4721" y="484"/>
                          </a:lnTo>
                          <a:lnTo>
                            <a:pt x="4722" y="374"/>
                          </a:lnTo>
                          <a:lnTo>
                            <a:pt x="4722" y="543"/>
                          </a:lnTo>
                          <a:lnTo>
                            <a:pt x="4722" y="334"/>
                          </a:lnTo>
                          <a:lnTo>
                            <a:pt x="4723" y="290"/>
                          </a:lnTo>
                          <a:lnTo>
                            <a:pt x="4723" y="209"/>
                          </a:lnTo>
                          <a:lnTo>
                            <a:pt x="4723" y="288"/>
                          </a:lnTo>
                          <a:lnTo>
                            <a:pt x="4724" y="226"/>
                          </a:lnTo>
                          <a:lnTo>
                            <a:pt x="4724" y="402"/>
                          </a:lnTo>
                          <a:lnTo>
                            <a:pt x="4724" y="304"/>
                          </a:lnTo>
                          <a:lnTo>
                            <a:pt x="4725" y="306"/>
                          </a:lnTo>
                          <a:lnTo>
                            <a:pt x="4725" y="304"/>
                          </a:lnTo>
                          <a:lnTo>
                            <a:pt x="4725" y="371"/>
                          </a:lnTo>
                          <a:lnTo>
                            <a:pt x="4725" y="371"/>
                          </a:lnTo>
                          <a:lnTo>
                            <a:pt x="4725" y="304"/>
                          </a:lnTo>
                          <a:lnTo>
                            <a:pt x="4726" y="399"/>
                          </a:lnTo>
                          <a:lnTo>
                            <a:pt x="4726" y="250"/>
                          </a:lnTo>
                          <a:lnTo>
                            <a:pt x="4727" y="298"/>
                          </a:lnTo>
                          <a:lnTo>
                            <a:pt x="4727" y="323"/>
                          </a:lnTo>
                          <a:lnTo>
                            <a:pt x="4727" y="254"/>
                          </a:lnTo>
                          <a:lnTo>
                            <a:pt x="4727" y="277"/>
                          </a:lnTo>
                          <a:lnTo>
                            <a:pt x="4728" y="208"/>
                          </a:lnTo>
                          <a:lnTo>
                            <a:pt x="4728" y="516"/>
                          </a:lnTo>
                          <a:lnTo>
                            <a:pt x="4728" y="421"/>
                          </a:lnTo>
                          <a:lnTo>
                            <a:pt x="4729" y="380"/>
                          </a:lnTo>
                          <a:lnTo>
                            <a:pt x="4729" y="244"/>
                          </a:lnTo>
                          <a:lnTo>
                            <a:pt x="4729" y="266"/>
                          </a:lnTo>
                          <a:lnTo>
                            <a:pt x="4729" y="224"/>
                          </a:lnTo>
                          <a:lnTo>
                            <a:pt x="4730" y="310"/>
                          </a:lnTo>
                          <a:lnTo>
                            <a:pt x="4730" y="321"/>
                          </a:lnTo>
                          <a:lnTo>
                            <a:pt x="4730" y="309"/>
                          </a:lnTo>
                          <a:lnTo>
                            <a:pt x="4731" y="400"/>
                          </a:lnTo>
                          <a:lnTo>
                            <a:pt x="4731" y="404"/>
                          </a:lnTo>
                          <a:lnTo>
                            <a:pt x="4732" y="308"/>
                          </a:lnTo>
                          <a:lnTo>
                            <a:pt x="4732" y="323"/>
                          </a:lnTo>
                          <a:lnTo>
                            <a:pt x="4732" y="298"/>
                          </a:lnTo>
                          <a:lnTo>
                            <a:pt x="4732" y="203"/>
                          </a:lnTo>
                          <a:lnTo>
                            <a:pt x="4733" y="344"/>
                          </a:lnTo>
                          <a:lnTo>
                            <a:pt x="4733" y="302"/>
                          </a:lnTo>
                          <a:lnTo>
                            <a:pt x="4733" y="267"/>
                          </a:lnTo>
                          <a:lnTo>
                            <a:pt x="4733" y="388"/>
                          </a:lnTo>
                          <a:lnTo>
                            <a:pt x="4733" y="371"/>
                          </a:lnTo>
                          <a:lnTo>
                            <a:pt x="4734" y="343"/>
                          </a:lnTo>
                          <a:lnTo>
                            <a:pt x="4734" y="349"/>
                          </a:lnTo>
                          <a:lnTo>
                            <a:pt x="4734" y="341"/>
                          </a:lnTo>
                          <a:lnTo>
                            <a:pt x="4735" y="368"/>
                          </a:lnTo>
                          <a:lnTo>
                            <a:pt x="4735" y="234"/>
                          </a:lnTo>
                          <a:lnTo>
                            <a:pt x="4735" y="238"/>
                          </a:lnTo>
                          <a:lnTo>
                            <a:pt x="4736" y="435"/>
                          </a:lnTo>
                          <a:lnTo>
                            <a:pt x="4736" y="339"/>
                          </a:lnTo>
                          <a:lnTo>
                            <a:pt x="4736" y="307"/>
                          </a:lnTo>
                          <a:lnTo>
                            <a:pt x="4737" y="391"/>
                          </a:lnTo>
                          <a:lnTo>
                            <a:pt x="4737" y="325"/>
                          </a:lnTo>
                          <a:lnTo>
                            <a:pt x="4737" y="353"/>
                          </a:lnTo>
                          <a:lnTo>
                            <a:pt x="4737" y="283"/>
                          </a:lnTo>
                          <a:lnTo>
                            <a:pt x="4738" y="312"/>
                          </a:lnTo>
                          <a:lnTo>
                            <a:pt x="4738" y="311"/>
                          </a:lnTo>
                          <a:lnTo>
                            <a:pt x="4738" y="405"/>
                          </a:lnTo>
                          <a:lnTo>
                            <a:pt x="4739" y="228"/>
                          </a:lnTo>
                          <a:lnTo>
                            <a:pt x="4739" y="324"/>
                          </a:lnTo>
                          <a:lnTo>
                            <a:pt x="4739" y="363"/>
                          </a:lnTo>
                          <a:lnTo>
                            <a:pt x="4739" y="353"/>
                          </a:lnTo>
                          <a:lnTo>
                            <a:pt x="4740" y="309"/>
                          </a:lnTo>
                          <a:lnTo>
                            <a:pt x="4740" y="366"/>
                          </a:lnTo>
                          <a:lnTo>
                            <a:pt x="4740" y="329"/>
                          </a:lnTo>
                          <a:lnTo>
                            <a:pt x="4740" y="220"/>
                          </a:lnTo>
                          <a:lnTo>
                            <a:pt x="4741" y="509"/>
                          </a:lnTo>
                          <a:lnTo>
                            <a:pt x="4741" y="447"/>
                          </a:lnTo>
                          <a:lnTo>
                            <a:pt x="4741" y="334"/>
                          </a:lnTo>
                          <a:lnTo>
                            <a:pt x="4742" y="194"/>
                          </a:lnTo>
                          <a:lnTo>
                            <a:pt x="4742" y="204"/>
                          </a:lnTo>
                          <a:lnTo>
                            <a:pt x="4743" y="439"/>
                          </a:lnTo>
                          <a:lnTo>
                            <a:pt x="4743" y="454"/>
                          </a:lnTo>
                          <a:lnTo>
                            <a:pt x="4744" y="318"/>
                          </a:lnTo>
                          <a:lnTo>
                            <a:pt x="4744" y="292"/>
                          </a:lnTo>
                          <a:lnTo>
                            <a:pt x="4744" y="184"/>
                          </a:lnTo>
                          <a:lnTo>
                            <a:pt x="4745" y="220"/>
                          </a:lnTo>
                          <a:lnTo>
                            <a:pt x="4745" y="419"/>
                          </a:lnTo>
                          <a:lnTo>
                            <a:pt x="4745" y="397"/>
                          </a:lnTo>
                          <a:lnTo>
                            <a:pt x="4746" y="366"/>
                          </a:lnTo>
                          <a:lnTo>
                            <a:pt x="4746" y="465"/>
                          </a:lnTo>
                          <a:lnTo>
                            <a:pt x="4746" y="294"/>
                          </a:lnTo>
                          <a:lnTo>
                            <a:pt x="4746" y="318"/>
                          </a:lnTo>
                          <a:lnTo>
                            <a:pt x="4747" y="426"/>
                          </a:lnTo>
                          <a:lnTo>
                            <a:pt x="4747" y="350"/>
                          </a:lnTo>
                          <a:lnTo>
                            <a:pt x="4747" y="403"/>
                          </a:lnTo>
                          <a:lnTo>
                            <a:pt x="4748" y="226"/>
                          </a:lnTo>
                          <a:lnTo>
                            <a:pt x="4748" y="329"/>
                          </a:lnTo>
                          <a:lnTo>
                            <a:pt x="4748" y="211"/>
                          </a:lnTo>
                          <a:lnTo>
                            <a:pt x="4749" y="286"/>
                          </a:lnTo>
                          <a:lnTo>
                            <a:pt x="4749" y="370"/>
                          </a:lnTo>
                          <a:lnTo>
                            <a:pt x="4749" y="317"/>
                          </a:lnTo>
                          <a:lnTo>
                            <a:pt x="4750" y="301"/>
                          </a:lnTo>
                          <a:lnTo>
                            <a:pt x="4750" y="437"/>
                          </a:lnTo>
                          <a:lnTo>
                            <a:pt x="4750" y="280"/>
                          </a:lnTo>
                          <a:lnTo>
                            <a:pt x="4751" y="280"/>
                          </a:lnTo>
                          <a:lnTo>
                            <a:pt x="4751" y="355"/>
                          </a:lnTo>
                          <a:lnTo>
                            <a:pt x="4751" y="373"/>
                          </a:lnTo>
                          <a:lnTo>
                            <a:pt x="4752" y="177"/>
                          </a:lnTo>
                          <a:lnTo>
                            <a:pt x="4752" y="440"/>
                          </a:lnTo>
                          <a:lnTo>
                            <a:pt x="4752" y="318"/>
                          </a:lnTo>
                          <a:lnTo>
                            <a:pt x="4753" y="298"/>
                          </a:lnTo>
                          <a:lnTo>
                            <a:pt x="4753" y="442"/>
                          </a:lnTo>
                          <a:lnTo>
                            <a:pt x="4753" y="363"/>
                          </a:lnTo>
                          <a:lnTo>
                            <a:pt x="4753" y="296"/>
                          </a:lnTo>
                          <a:lnTo>
                            <a:pt x="4754" y="172"/>
                          </a:lnTo>
                          <a:lnTo>
                            <a:pt x="4754" y="262"/>
                          </a:lnTo>
                          <a:lnTo>
                            <a:pt x="4754" y="283"/>
                          </a:lnTo>
                          <a:lnTo>
                            <a:pt x="4754" y="315"/>
                          </a:lnTo>
                          <a:lnTo>
                            <a:pt x="4755" y="249"/>
                          </a:lnTo>
                          <a:lnTo>
                            <a:pt x="4755" y="431"/>
                          </a:lnTo>
                          <a:lnTo>
                            <a:pt x="4755" y="236"/>
                          </a:lnTo>
                          <a:lnTo>
                            <a:pt x="4756" y="386"/>
                          </a:lnTo>
                          <a:lnTo>
                            <a:pt x="4756" y="328"/>
                          </a:lnTo>
                          <a:lnTo>
                            <a:pt x="4756" y="373"/>
                          </a:lnTo>
                          <a:lnTo>
                            <a:pt x="4757" y="206"/>
                          </a:lnTo>
                          <a:lnTo>
                            <a:pt x="4757" y="262"/>
                          </a:lnTo>
                          <a:lnTo>
                            <a:pt x="4757" y="204"/>
                          </a:lnTo>
                          <a:lnTo>
                            <a:pt x="4757" y="213"/>
                          </a:lnTo>
                          <a:lnTo>
                            <a:pt x="4758" y="475"/>
                          </a:lnTo>
                          <a:lnTo>
                            <a:pt x="4758" y="345"/>
                          </a:lnTo>
                          <a:lnTo>
                            <a:pt x="4758" y="302"/>
                          </a:lnTo>
                          <a:lnTo>
                            <a:pt x="4758" y="201"/>
                          </a:lnTo>
                          <a:lnTo>
                            <a:pt x="4759" y="211"/>
                          </a:lnTo>
                          <a:lnTo>
                            <a:pt x="4759" y="199"/>
                          </a:lnTo>
                          <a:lnTo>
                            <a:pt x="4760" y="378"/>
                          </a:lnTo>
                          <a:lnTo>
                            <a:pt x="4760" y="449"/>
                          </a:lnTo>
                          <a:lnTo>
                            <a:pt x="4761" y="212"/>
                          </a:lnTo>
                          <a:lnTo>
                            <a:pt x="4761" y="311"/>
                          </a:lnTo>
                          <a:lnTo>
                            <a:pt x="4761" y="267"/>
                          </a:lnTo>
                          <a:lnTo>
                            <a:pt x="4761" y="341"/>
                          </a:lnTo>
                          <a:lnTo>
                            <a:pt x="4762" y="320"/>
                          </a:lnTo>
                          <a:lnTo>
                            <a:pt x="4762" y="229"/>
                          </a:lnTo>
                          <a:lnTo>
                            <a:pt x="4762" y="353"/>
                          </a:lnTo>
                          <a:lnTo>
                            <a:pt x="4762" y="541"/>
                          </a:lnTo>
                          <a:lnTo>
                            <a:pt x="4763" y="216"/>
                          </a:lnTo>
                          <a:lnTo>
                            <a:pt x="4763" y="209"/>
                          </a:lnTo>
                          <a:lnTo>
                            <a:pt x="4764" y="105"/>
                          </a:lnTo>
                          <a:lnTo>
                            <a:pt x="4764" y="235"/>
                          </a:lnTo>
                          <a:lnTo>
                            <a:pt x="4764" y="339"/>
                          </a:lnTo>
                          <a:lnTo>
                            <a:pt x="4765" y="252"/>
                          </a:lnTo>
                          <a:lnTo>
                            <a:pt x="4765" y="265"/>
                          </a:lnTo>
                          <a:lnTo>
                            <a:pt x="4765" y="195"/>
                          </a:lnTo>
                          <a:lnTo>
                            <a:pt x="4766" y="506"/>
                          </a:lnTo>
                          <a:lnTo>
                            <a:pt x="4766" y="362"/>
                          </a:lnTo>
                          <a:lnTo>
                            <a:pt x="4766" y="416"/>
                          </a:lnTo>
                          <a:lnTo>
                            <a:pt x="4767" y="195"/>
                          </a:lnTo>
                          <a:lnTo>
                            <a:pt x="4767" y="225"/>
                          </a:lnTo>
                          <a:lnTo>
                            <a:pt x="4767" y="205"/>
                          </a:lnTo>
                          <a:lnTo>
                            <a:pt x="4767" y="357"/>
                          </a:lnTo>
                          <a:lnTo>
                            <a:pt x="4768" y="337"/>
                          </a:lnTo>
                          <a:lnTo>
                            <a:pt x="4768" y="169"/>
                          </a:lnTo>
                          <a:lnTo>
                            <a:pt x="4768" y="348"/>
                          </a:lnTo>
                          <a:lnTo>
                            <a:pt x="4769" y="353"/>
                          </a:lnTo>
                          <a:lnTo>
                            <a:pt x="4769" y="174"/>
                          </a:lnTo>
                          <a:lnTo>
                            <a:pt x="4769" y="244"/>
                          </a:lnTo>
                          <a:lnTo>
                            <a:pt x="4770" y="218"/>
                          </a:lnTo>
                          <a:lnTo>
                            <a:pt x="4770" y="248"/>
                          </a:lnTo>
                          <a:lnTo>
                            <a:pt x="4770" y="384"/>
                          </a:lnTo>
                          <a:lnTo>
                            <a:pt x="4771" y="251"/>
                          </a:lnTo>
                          <a:lnTo>
                            <a:pt x="4771" y="63"/>
                          </a:lnTo>
                          <a:lnTo>
                            <a:pt x="4771" y="287"/>
                          </a:lnTo>
                          <a:lnTo>
                            <a:pt x="4772" y="273"/>
                          </a:lnTo>
                          <a:lnTo>
                            <a:pt x="4772" y="267"/>
                          </a:lnTo>
                          <a:lnTo>
                            <a:pt x="4772" y="589"/>
                          </a:lnTo>
                          <a:lnTo>
                            <a:pt x="4772" y="341"/>
                          </a:lnTo>
                          <a:lnTo>
                            <a:pt x="4773" y="179"/>
                          </a:lnTo>
                          <a:lnTo>
                            <a:pt x="4773" y="88"/>
                          </a:lnTo>
                          <a:lnTo>
                            <a:pt x="4773" y="232"/>
                          </a:lnTo>
                          <a:lnTo>
                            <a:pt x="4774" y="520"/>
                          </a:lnTo>
                          <a:lnTo>
                            <a:pt x="4774" y="153"/>
                          </a:lnTo>
                          <a:lnTo>
                            <a:pt x="4774" y="154"/>
                          </a:lnTo>
                          <a:lnTo>
                            <a:pt x="4775" y="367"/>
                          </a:lnTo>
                          <a:lnTo>
                            <a:pt x="4775" y="197"/>
                          </a:lnTo>
                          <a:lnTo>
                            <a:pt x="4775" y="311"/>
                          </a:lnTo>
                          <a:lnTo>
                            <a:pt x="4776" y="163"/>
                          </a:lnTo>
                          <a:lnTo>
                            <a:pt x="4776" y="180"/>
                          </a:lnTo>
                          <a:lnTo>
                            <a:pt x="4777" y="256"/>
                          </a:lnTo>
                          <a:lnTo>
                            <a:pt x="4777" y="163"/>
                          </a:lnTo>
                          <a:lnTo>
                            <a:pt x="4777" y="313"/>
                          </a:lnTo>
                          <a:lnTo>
                            <a:pt x="4778" y="197"/>
                          </a:lnTo>
                          <a:lnTo>
                            <a:pt x="4778" y="324"/>
                          </a:lnTo>
                          <a:lnTo>
                            <a:pt x="4778" y="461"/>
                          </a:lnTo>
                          <a:lnTo>
                            <a:pt x="4778" y="138"/>
                          </a:lnTo>
                          <a:lnTo>
                            <a:pt x="4779" y="275"/>
                          </a:lnTo>
                          <a:lnTo>
                            <a:pt x="4779" y="539"/>
                          </a:lnTo>
                          <a:lnTo>
                            <a:pt x="4779" y="335"/>
                          </a:lnTo>
                          <a:lnTo>
                            <a:pt x="4780" y="197"/>
                          </a:lnTo>
                          <a:lnTo>
                            <a:pt x="4780" y="263"/>
                          </a:lnTo>
                          <a:lnTo>
                            <a:pt x="4780" y="195"/>
                          </a:lnTo>
                          <a:lnTo>
                            <a:pt x="4781" y="297"/>
                          </a:lnTo>
                          <a:lnTo>
                            <a:pt x="4781" y="276"/>
                          </a:lnTo>
                          <a:lnTo>
                            <a:pt x="4782" y="205"/>
                          </a:lnTo>
                          <a:lnTo>
                            <a:pt x="4782" y="230"/>
                          </a:lnTo>
                          <a:lnTo>
                            <a:pt x="4782" y="325"/>
                          </a:lnTo>
                          <a:lnTo>
                            <a:pt x="4782" y="211"/>
                          </a:lnTo>
                          <a:lnTo>
                            <a:pt x="4783" y="147"/>
                          </a:lnTo>
                          <a:lnTo>
                            <a:pt x="4783" y="112"/>
                          </a:lnTo>
                          <a:lnTo>
                            <a:pt x="4783" y="203"/>
                          </a:lnTo>
                          <a:lnTo>
                            <a:pt x="4784" y="269"/>
                          </a:lnTo>
                          <a:lnTo>
                            <a:pt x="4784" y="103"/>
                          </a:lnTo>
                          <a:lnTo>
                            <a:pt x="4785" y="21"/>
                          </a:lnTo>
                          <a:lnTo>
                            <a:pt x="4785" y="240"/>
                          </a:lnTo>
                          <a:lnTo>
                            <a:pt x="4785" y="249"/>
                          </a:lnTo>
                          <a:lnTo>
                            <a:pt x="4786" y="187"/>
                          </a:lnTo>
                          <a:lnTo>
                            <a:pt x="4786" y="305"/>
                          </a:lnTo>
                          <a:lnTo>
                            <a:pt x="4786" y="317"/>
                          </a:lnTo>
                          <a:lnTo>
                            <a:pt x="4786" y="255"/>
                          </a:lnTo>
                          <a:lnTo>
                            <a:pt x="4787" y="523"/>
                          </a:lnTo>
                          <a:lnTo>
                            <a:pt x="4787" y="136"/>
                          </a:lnTo>
                          <a:lnTo>
                            <a:pt x="4788" y="23"/>
                          </a:lnTo>
                          <a:lnTo>
                            <a:pt x="4788" y="295"/>
                          </a:lnTo>
                          <a:lnTo>
                            <a:pt x="4788" y="328"/>
                          </a:lnTo>
                          <a:lnTo>
                            <a:pt x="4788" y="348"/>
                          </a:lnTo>
                          <a:lnTo>
                            <a:pt x="4789" y="197"/>
                          </a:lnTo>
                          <a:lnTo>
                            <a:pt x="4789" y="408"/>
                          </a:lnTo>
                          <a:lnTo>
                            <a:pt x="4789" y="162"/>
                          </a:lnTo>
                          <a:lnTo>
                            <a:pt x="4790" y="115"/>
                          </a:lnTo>
                          <a:lnTo>
                            <a:pt x="4790" y="63"/>
                          </a:lnTo>
                          <a:lnTo>
                            <a:pt x="4790" y="327"/>
                          </a:lnTo>
                          <a:lnTo>
                            <a:pt x="4791" y="241"/>
                          </a:lnTo>
                          <a:lnTo>
                            <a:pt x="4791" y="167"/>
                          </a:lnTo>
                          <a:lnTo>
                            <a:pt x="4791" y="295"/>
                          </a:lnTo>
                          <a:lnTo>
                            <a:pt x="4791" y="180"/>
                          </a:lnTo>
                          <a:lnTo>
                            <a:pt x="4792" y="143"/>
                          </a:lnTo>
                          <a:lnTo>
                            <a:pt x="4792" y="248"/>
                          </a:lnTo>
                          <a:lnTo>
                            <a:pt x="4792" y="532"/>
                          </a:lnTo>
                          <a:lnTo>
                            <a:pt x="4793" y="139"/>
                          </a:lnTo>
                          <a:lnTo>
                            <a:pt x="4793" y="143"/>
                          </a:lnTo>
                          <a:lnTo>
                            <a:pt x="4793" y="164"/>
                          </a:lnTo>
                          <a:lnTo>
                            <a:pt x="4793" y="166"/>
                          </a:lnTo>
                          <a:lnTo>
                            <a:pt x="4794" y="116"/>
                          </a:lnTo>
                          <a:lnTo>
                            <a:pt x="4794" y="262"/>
                          </a:lnTo>
                          <a:lnTo>
                            <a:pt x="4794" y="430"/>
                          </a:lnTo>
                          <a:lnTo>
                            <a:pt x="4794" y="204"/>
                          </a:lnTo>
                          <a:lnTo>
                            <a:pt x="4795" y="164"/>
                          </a:lnTo>
                          <a:lnTo>
                            <a:pt x="4795" y="164"/>
                          </a:lnTo>
                          <a:lnTo>
                            <a:pt x="4795" y="317"/>
                          </a:lnTo>
                          <a:lnTo>
                            <a:pt x="4795" y="239"/>
                          </a:lnTo>
                          <a:lnTo>
                            <a:pt x="4796" y="160"/>
                          </a:lnTo>
                          <a:lnTo>
                            <a:pt x="4796" y="232"/>
                          </a:lnTo>
                          <a:lnTo>
                            <a:pt x="4796" y="144"/>
                          </a:lnTo>
                          <a:lnTo>
                            <a:pt x="4796" y="221"/>
                          </a:lnTo>
                          <a:lnTo>
                            <a:pt x="4797" y="165"/>
                          </a:lnTo>
                          <a:lnTo>
                            <a:pt x="4797" y="281"/>
                          </a:lnTo>
                          <a:lnTo>
                            <a:pt x="4798" y="84"/>
                          </a:lnTo>
                          <a:lnTo>
                            <a:pt x="4798" y="245"/>
                          </a:lnTo>
                          <a:lnTo>
                            <a:pt x="4798" y="265"/>
                          </a:lnTo>
                          <a:lnTo>
                            <a:pt x="4798" y="200"/>
                          </a:lnTo>
                          <a:lnTo>
                            <a:pt x="4799" y="256"/>
                          </a:lnTo>
                          <a:lnTo>
                            <a:pt x="4799" y="280"/>
                          </a:lnTo>
                          <a:lnTo>
                            <a:pt x="4800" y="189"/>
                          </a:lnTo>
                          <a:lnTo>
                            <a:pt x="4800" y="335"/>
                          </a:lnTo>
                          <a:lnTo>
                            <a:pt x="4800" y="383"/>
                          </a:lnTo>
                          <a:lnTo>
                            <a:pt x="4801" y="356"/>
                          </a:lnTo>
                          <a:lnTo>
                            <a:pt x="4801" y="252"/>
                          </a:lnTo>
                          <a:lnTo>
                            <a:pt x="4802" y="155"/>
                          </a:lnTo>
                          <a:lnTo>
                            <a:pt x="4802" y="357"/>
                          </a:lnTo>
                          <a:lnTo>
                            <a:pt x="4802" y="239"/>
                          </a:lnTo>
                          <a:lnTo>
                            <a:pt x="4803" y="275"/>
                          </a:lnTo>
                          <a:lnTo>
                            <a:pt x="4803" y="147"/>
                          </a:lnTo>
                          <a:lnTo>
                            <a:pt x="4803" y="368"/>
                          </a:lnTo>
                          <a:lnTo>
                            <a:pt x="4804" y="248"/>
                          </a:lnTo>
                          <a:lnTo>
                            <a:pt x="4804" y="164"/>
                          </a:lnTo>
                          <a:lnTo>
                            <a:pt x="4804" y="304"/>
                          </a:lnTo>
                          <a:lnTo>
                            <a:pt x="4805" y="219"/>
                          </a:lnTo>
                          <a:lnTo>
                            <a:pt x="4805" y="177"/>
                          </a:lnTo>
                          <a:lnTo>
                            <a:pt x="4806" y="395"/>
                          </a:lnTo>
                          <a:lnTo>
                            <a:pt x="4806" y="402"/>
                          </a:lnTo>
                          <a:lnTo>
                            <a:pt x="4806" y="70"/>
                          </a:lnTo>
                          <a:lnTo>
                            <a:pt x="4806" y="160"/>
                          </a:lnTo>
                          <a:lnTo>
                            <a:pt x="4806" y="180"/>
                          </a:lnTo>
                          <a:lnTo>
                            <a:pt x="4807" y="207"/>
                          </a:lnTo>
                          <a:lnTo>
                            <a:pt x="4807" y="173"/>
                          </a:lnTo>
                          <a:lnTo>
                            <a:pt x="4808" y="349"/>
                          </a:lnTo>
                          <a:lnTo>
                            <a:pt x="4808" y="368"/>
                          </a:lnTo>
                          <a:lnTo>
                            <a:pt x="4809" y="137"/>
                          </a:lnTo>
                          <a:lnTo>
                            <a:pt x="4809" y="287"/>
                          </a:lnTo>
                          <a:lnTo>
                            <a:pt x="4810" y="129"/>
                          </a:lnTo>
                          <a:lnTo>
                            <a:pt x="4810" y="253"/>
                          </a:lnTo>
                          <a:lnTo>
                            <a:pt x="4810" y="287"/>
                          </a:lnTo>
                          <a:lnTo>
                            <a:pt x="4810" y="292"/>
                          </a:lnTo>
                          <a:lnTo>
                            <a:pt x="4811" y="276"/>
                          </a:lnTo>
                          <a:lnTo>
                            <a:pt x="4811" y="203"/>
                          </a:lnTo>
                          <a:lnTo>
                            <a:pt x="4811" y="181"/>
                          </a:lnTo>
                          <a:lnTo>
                            <a:pt x="4811" y="235"/>
                          </a:lnTo>
                          <a:lnTo>
                            <a:pt x="4812" y="190"/>
                          </a:lnTo>
                          <a:lnTo>
                            <a:pt x="4812" y="224"/>
                          </a:lnTo>
                          <a:lnTo>
                            <a:pt x="4812" y="156"/>
                          </a:lnTo>
                          <a:lnTo>
                            <a:pt x="4813" y="213"/>
                          </a:lnTo>
                          <a:lnTo>
                            <a:pt x="4813" y="429"/>
                          </a:lnTo>
                          <a:lnTo>
                            <a:pt x="4813" y="296"/>
                          </a:lnTo>
                          <a:lnTo>
                            <a:pt x="4814" y="213"/>
                          </a:lnTo>
                          <a:lnTo>
                            <a:pt x="4814" y="250"/>
                          </a:lnTo>
                          <a:lnTo>
                            <a:pt x="4814" y="158"/>
                          </a:lnTo>
                          <a:lnTo>
                            <a:pt x="4815" y="221"/>
                          </a:lnTo>
                          <a:lnTo>
                            <a:pt x="4815" y="201"/>
                          </a:lnTo>
                          <a:lnTo>
                            <a:pt x="4815" y="178"/>
                          </a:lnTo>
                          <a:lnTo>
                            <a:pt x="4815" y="131"/>
                          </a:lnTo>
                          <a:lnTo>
                            <a:pt x="4816" y="172"/>
                          </a:lnTo>
                          <a:lnTo>
                            <a:pt x="4816" y="250"/>
                          </a:lnTo>
                          <a:lnTo>
                            <a:pt x="4817" y="158"/>
                          </a:lnTo>
                          <a:lnTo>
                            <a:pt x="4817" y="280"/>
                          </a:lnTo>
                          <a:lnTo>
                            <a:pt x="4817" y="287"/>
                          </a:lnTo>
                          <a:lnTo>
                            <a:pt x="4817" y="141"/>
                          </a:lnTo>
                          <a:lnTo>
                            <a:pt x="4818" y="269"/>
                          </a:lnTo>
                          <a:lnTo>
                            <a:pt x="4818" y="270"/>
                          </a:lnTo>
                          <a:lnTo>
                            <a:pt x="4818" y="197"/>
                          </a:lnTo>
                          <a:lnTo>
                            <a:pt x="4819" y="209"/>
                          </a:lnTo>
                          <a:lnTo>
                            <a:pt x="4819" y="178"/>
                          </a:lnTo>
                          <a:lnTo>
                            <a:pt x="4819" y="518"/>
                          </a:lnTo>
                          <a:lnTo>
                            <a:pt x="4819" y="251"/>
                          </a:lnTo>
                          <a:lnTo>
                            <a:pt x="4820" y="182"/>
                          </a:lnTo>
                          <a:lnTo>
                            <a:pt x="4820" y="329"/>
                          </a:lnTo>
                          <a:lnTo>
                            <a:pt x="4820" y="280"/>
                          </a:lnTo>
                          <a:lnTo>
                            <a:pt x="4821" y="190"/>
                          </a:lnTo>
                          <a:lnTo>
                            <a:pt x="4821" y="280"/>
                          </a:lnTo>
                          <a:lnTo>
                            <a:pt x="4821" y="210"/>
                          </a:lnTo>
                          <a:lnTo>
                            <a:pt x="4822" y="280"/>
                          </a:lnTo>
                          <a:lnTo>
                            <a:pt x="4822" y="253"/>
                          </a:lnTo>
                          <a:lnTo>
                            <a:pt x="4822" y="304"/>
                          </a:lnTo>
                          <a:lnTo>
                            <a:pt x="4822" y="249"/>
                          </a:lnTo>
                          <a:lnTo>
                            <a:pt x="4823" y="245"/>
                          </a:lnTo>
                          <a:lnTo>
                            <a:pt x="4823" y="187"/>
                          </a:lnTo>
                          <a:lnTo>
                            <a:pt x="4824" y="153"/>
                          </a:lnTo>
                          <a:lnTo>
                            <a:pt x="4824" y="299"/>
                          </a:lnTo>
                          <a:lnTo>
                            <a:pt x="4824" y="283"/>
                          </a:lnTo>
                          <a:lnTo>
                            <a:pt x="4824" y="257"/>
                          </a:lnTo>
                          <a:lnTo>
                            <a:pt x="4825" y="198"/>
                          </a:lnTo>
                          <a:lnTo>
                            <a:pt x="4825" y="321"/>
                          </a:lnTo>
                          <a:lnTo>
                            <a:pt x="4825" y="267"/>
                          </a:lnTo>
                          <a:lnTo>
                            <a:pt x="4826" y="340"/>
                          </a:lnTo>
                          <a:lnTo>
                            <a:pt x="4826" y="199"/>
                          </a:lnTo>
                          <a:lnTo>
                            <a:pt x="4827" y="175"/>
                          </a:lnTo>
                          <a:lnTo>
                            <a:pt x="4827" y="313"/>
                          </a:lnTo>
                          <a:lnTo>
                            <a:pt x="4827" y="268"/>
                          </a:lnTo>
                          <a:lnTo>
                            <a:pt x="4827" y="300"/>
                          </a:lnTo>
                          <a:lnTo>
                            <a:pt x="4827" y="208"/>
                          </a:lnTo>
                          <a:lnTo>
                            <a:pt x="4828" y="239"/>
                          </a:lnTo>
                          <a:lnTo>
                            <a:pt x="4828" y="329"/>
                          </a:lnTo>
                          <a:lnTo>
                            <a:pt x="4828" y="321"/>
                          </a:lnTo>
                          <a:lnTo>
                            <a:pt x="4829" y="213"/>
                          </a:lnTo>
                          <a:lnTo>
                            <a:pt x="4829" y="175"/>
                          </a:lnTo>
                          <a:lnTo>
                            <a:pt x="4829" y="181"/>
                          </a:lnTo>
                          <a:lnTo>
                            <a:pt x="4830" y="270"/>
                          </a:lnTo>
                          <a:lnTo>
                            <a:pt x="4830" y="357"/>
                          </a:lnTo>
                          <a:lnTo>
                            <a:pt x="4830" y="303"/>
                          </a:lnTo>
                          <a:lnTo>
                            <a:pt x="4831" y="258"/>
                          </a:lnTo>
                          <a:lnTo>
                            <a:pt x="4831" y="277"/>
                          </a:lnTo>
                          <a:lnTo>
                            <a:pt x="4831" y="268"/>
                          </a:lnTo>
                          <a:lnTo>
                            <a:pt x="4831" y="335"/>
                          </a:lnTo>
                          <a:lnTo>
                            <a:pt x="4832" y="211"/>
                          </a:lnTo>
                          <a:lnTo>
                            <a:pt x="4832" y="360"/>
                          </a:lnTo>
                          <a:lnTo>
                            <a:pt x="4833" y="197"/>
                          </a:lnTo>
                          <a:lnTo>
                            <a:pt x="4833" y="374"/>
                          </a:lnTo>
                          <a:lnTo>
                            <a:pt x="4834" y="240"/>
                          </a:lnTo>
                          <a:lnTo>
                            <a:pt x="4834" y="316"/>
                          </a:lnTo>
                          <a:lnTo>
                            <a:pt x="4834" y="343"/>
                          </a:lnTo>
                          <a:lnTo>
                            <a:pt x="4834" y="254"/>
                          </a:lnTo>
                          <a:lnTo>
                            <a:pt x="4835" y="198"/>
                          </a:lnTo>
                          <a:lnTo>
                            <a:pt x="4835" y="398"/>
                          </a:lnTo>
                          <a:lnTo>
                            <a:pt x="4835" y="334"/>
                          </a:lnTo>
                          <a:lnTo>
                            <a:pt x="4835" y="306"/>
                          </a:lnTo>
                          <a:lnTo>
                            <a:pt x="4836" y="79"/>
                          </a:lnTo>
                          <a:lnTo>
                            <a:pt x="4836" y="426"/>
                          </a:lnTo>
                          <a:lnTo>
                            <a:pt x="4837" y="370"/>
                          </a:lnTo>
                          <a:lnTo>
                            <a:pt x="4837" y="498"/>
                          </a:lnTo>
                          <a:lnTo>
                            <a:pt x="4837" y="395"/>
                          </a:lnTo>
                          <a:lnTo>
                            <a:pt x="4838" y="170"/>
                          </a:lnTo>
                          <a:lnTo>
                            <a:pt x="4838" y="362"/>
                          </a:lnTo>
                          <a:lnTo>
                            <a:pt x="4838" y="274"/>
                          </a:lnTo>
                          <a:lnTo>
                            <a:pt x="4838" y="224"/>
                          </a:lnTo>
                          <a:lnTo>
                            <a:pt x="4839" y="357"/>
                          </a:lnTo>
                          <a:lnTo>
                            <a:pt x="4839" y="248"/>
                          </a:lnTo>
                          <a:lnTo>
                            <a:pt x="4839" y="418"/>
                          </a:lnTo>
                          <a:lnTo>
                            <a:pt x="4840" y="253"/>
                          </a:lnTo>
                          <a:lnTo>
                            <a:pt x="4840" y="206"/>
                          </a:lnTo>
                          <a:lnTo>
                            <a:pt x="4840" y="208"/>
                          </a:lnTo>
                          <a:lnTo>
                            <a:pt x="4841" y="281"/>
                          </a:lnTo>
                          <a:lnTo>
                            <a:pt x="4841" y="248"/>
                          </a:lnTo>
                          <a:lnTo>
                            <a:pt x="4841" y="264"/>
                          </a:lnTo>
                          <a:lnTo>
                            <a:pt x="4842" y="188"/>
                          </a:lnTo>
                          <a:lnTo>
                            <a:pt x="4842" y="229"/>
                          </a:lnTo>
                          <a:lnTo>
                            <a:pt x="4842" y="272"/>
                          </a:lnTo>
                          <a:lnTo>
                            <a:pt x="4843" y="310"/>
                          </a:lnTo>
                          <a:lnTo>
                            <a:pt x="4843" y="268"/>
                          </a:lnTo>
                          <a:lnTo>
                            <a:pt x="4843" y="220"/>
                          </a:lnTo>
                          <a:lnTo>
                            <a:pt x="4843" y="146"/>
                          </a:lnTo>
                          <a:lnTo>
                            <a:pt x="4844" y="285"/>
                          </a:lnTo>
                          <a:lnTo>
                            <a:pt x="4844" y="229"/>
                          </a:lnTo>
                          <a:lnTo>
                            <a:pt x="4844" y="391"/>
                          </a:lnTo>
                          <a:lnTo>
                            <a:pt x="4845" y="217"/>
                          </a:lnTo>
                          <a:lnTo>
                            <a:pt x="4845" y="288"/>
                          </a:lnTo>
                          <a:lnTo>
                            <a:pt x="4845" y="206"/>
                          </a:lnTo>
                          <a:lnTo>
                            <a:pt x="4846" y="257"/>
                          </a:lnTo>
                          <a:lnTo>
                            <a:pt x="4846" y="252"/>
                          </a:lnTo>
                          <a:lnTo>
                            <a:pt x="4846" y="289"/>
                          </a:lnTo>
                          <a:lnTo>
                            <a:pt x="4846" y="245"/>
                          </a:lnTo>
                          <a:lnTo>
                            <a:pt x="4847" y="338"/>
                          </a:lnTo>
                          <a:lnTo>
                            <a:pt x="4847" y="281"/>
                          </a:lnTo>
                          <a:lnTo>
                            <a:pt x="4848" y="142"/>
                          </a:lnTo>
                          <a:lnTo>
                            <a:pt x="4848" y="174"/>
                          </a:lnTo>
                          <a:lnTo>
                            <a:pt x="4848" y="359"/>
                          </a:lnTo>
                          <a:lnTo>
                            <a:pt x="4849" y="284"/>
                          </a:lnTo>
                          <a:lnTo>
                            <a:pt x="4849" y="207"/>
                          </a:lnTo>
                          <a:lnTo>
                            <a:pt x="4849" y="183"/>
                          </a:lnTo>
                          <a:lnTo>
                            <a:pt x="4850" y="423"/>
                          </a:lnTo>
                          <a:lnTo>
                            <a:pt x="4850" y="399"/>
                          </a:lnTo>
                          <a:lnTo>
                            <a:pt x="4851" y="291"/>
                          </a:lnTo>
                          <a:lnTo>
                            <a:pt x="4851" y="179"/>
                          </a:lnTo>
                          <a:lnTo>
                            <a:pt x="4851" y="325"/>
                          </a:lnTo>
                          <a:lnTo>
                            <a:pt x="4852" y="340"/>
                          </a:lnTo>
                          <a:lnTo>
                            <a:pt x="4852" y="300"/>
                          </a:lnTo>
                          <a:lnTo>
                            <a:pt x="4852" y="368"/>
                          </a:lnTo>
                          <a:lnTo>
                            <a:pt x="4853" y="295"/>
                          </a:lnTo>
                          <a:lnTo>
                            <a:pt x="4853" y="350"/>
                          </a:lnTo>
                          <a:lnTo>
                            <a:pt x="4853" y="331"/>
                          </a:lnTo>
                          <a:lnTo>
                            <a:pt x="4854" y="385"/>
                          </a:lnTo>
                          <a:lnTo>
                            <a:pt x="4854" y="204"/>
                          </a:lnTo>
                          <a:lnTo>
                            <a:pt x="4854" y="326"/>
                          </a:lnTo>
                          <a:lnTo>
                            <a:pt x="4855" y="293"/>
                          </a:lnTo>
                          <a:lnTo>
                            <a:pt x="4855" y="325"/>
                          </a:lnTo>
                          <a:lnTo>
                            <a:pt x="4855" y="241"/>
                          </a:lnTo>
                          <a:lnTo>
                            <a:pt x="4855" y="290"/>
                          </a:lnTo>
                          <a:lnTo>
                            <a:pt x="4855" y="279"/>
                          </a:lnTo>
                          <a:lnTo>
                            <a:pt x="4856" y="271"/>
                          </a:lnTo>
                          <a:lnTo>
                            <a:pt x="4856" y="238"/>
                          </a:lnTo>
                          <a:lnTo>
                            <a:pt x="4856" y="410"/>
                          </a:lnTo>
                          <a:lnTo>
                            <a:pt x="4857" y="258"/>
                          </a:lnTo>
                          <a:lnTo>
                            <a:pt x="4857" y="368"/>
                          </a:lnTo>
                          <a:lnTo>
                            <a:pt x="4858" y="252"/>
                          </a:lnTo>
                          <a:lnTo>
                            <a:pt x="4858" y="330"/>
                          </a:lnTo>
                          <a:lnTo>
                            <a:pt x="4858" y="292"/>
                          </a:lnTo>
                          <a:lnTo>
                            <a:pt x="4858" y="177"/>
                          </a:lnTo>
                          <a:lnTo>
                            <a:pt x="4859" y="267"/>
                          </a:lnTo>
                          <a:lnTo>
                            <a:pt x="4859" y="252"/>
                          </a:lnTo>
                          <a:lnTo>
                            <a:pt x="4859" y="252"/>
                          </a:lnTo>
                          <a:lnTo>
                            <a:pt x="4859" y="209"/>
                          </a:lnTo>
                          <a:lnTo>
                            <a:pt x="4860" y="224"/>
                          </a:lnTo>
                          <a:lnTo>
                            <a:pt x="4860" y="228"/>
                          </a:lnTo>
                          <a:lnTo>
                            <a:pt x="4860" y="122"/>
                          </a:lnTo>
                          <a:lnTo>
                            <a:pt x="4861" y="196"/>
                          </a:lnTo>
                          <a:lnTo>
                            <a:pt x="4861" y="257"/>
                          </a:lnTo>
                          <a:lnTo>
                            <a:pt x="4861" y="221"/>
                          </a:lnTo>
                          <a:lnTo>
                            <a:pt x="4862" y="230"/>
                          </a:lnTo>
                          <a:lnTo>
                            <a:pt x="4862" y="182"/>
                          </a:lnTo>
                          <a:lnTo>
                            <a:pt x="4862" y="232"/>
                          </a:lnTo>
                          <a:lnTo>
                            <a:pt x="4863" y="227"/>
                          </a:lnTo>
                          <a:lnTo>
                            <a:pt x="4863" y="263"/>
                          </a:lnTo>
                          <a:lnTo>
                            <a:pt x="4863" y="205"/>
                          </a:lnTo>
                          <a:lnTo>
                            <a:pt x="4863" y="222"/>
                          </a:lnTo>
                          <a:lnTo>
                            <a:pt x="4864" y="244"/>
                          </a:lnTo>
                          <a:lnTo>
                            <a:pt x="4864" y="182"/>
                          </a:lnTo>
                          <a:lnTo>
                            <a:pt x="4864" y="208"/>
                          </a:lnTo>
                          <a:lnTo>
                            <a:pt x="4865" y="220"/>
                          </a:lnTo>
                          <a:lnTo>
                            <a:pt x="4865" y="209"/>
                          </a:lnTo>
                          <a:lnTo>
                            <a:pt x="4865" y="252"/>
                          </a:lnTo>
                          <a:lnTo>
                            <a:pt x="4866" y="188"/>
                          </a:lnTo>
                          <a:lnTo>
                            <a:pt x="4866" y="274"/>
                          </a:lnTo>
                          <a:lnTo>
                            <a:pt x="4866" y="180"/>
                          </a:lnTo>
                          <a:lnTo>
                            <a:pt x="4867" y="226"/>
                          </a:lnTo>
                          <a:lnTo>
                            <a:pt x="4867" y="214"/>
                          </a:lnTo>
                          <a:lnTo>
                            <a:pt x="4867" y="252"/>
                          </a:lnTo>
                          <a:lnTo>
                            <a:pt x="4867" y="164"/>
                          </a:lnTo>
                          <a:lnTo>
                            <a:pt x="4868" y="158"/>
                          </a:lnTo>
                          <a:lnTo>
                            <a:pt x="4868" y="276"/>
                          </a:lnTo>
                          <a:lnTo>
                            <a:pt x="4869" y="167"/>
                          </a:lnTo>
                          <a:lnTo>
                            <a:pt x="4869" y="241"/>
                          </a:lnTo>
                          <a:lnTo>
                            <a:pt x="4869" y="282"/>
                          </a:lnTo>
                          <a:lnTo>
                            <a:pt x="4870" y="177"/>
                          </a:lnTo>
                          <a:lnTo>
                            <a:pt x="4870" y="486"/>
                          </a:lnTo>
                          <a:lnTo>
                            <a:pt x="4870" y="308"/>
                          </a:lnTo>
                          <a:lnTo>
                            <a:pt x="4871" y="200"/>
                          </a:lnTo>
                          <a:lnTo>
                            <a:pt x="4871" y="152"/>
                          </a:lnTo>
                          <a:lnTo>
                            <a:pt x="4872" y="282"/>
                          </a:lnTo>
                          <a:lnTo>
                            <a:pt x="4872" y="284"/>
                          </a:lnTo>
                          <a:lnTo>
                            <a:pt x="4872" y="275"/>
                          </a:lnTo>
                          <a:lnTo>
                            <a:pt x="4872" y="413"/>
                          </a:lnTo>
                          <a:lnTo>
                            <a:pt x="4873" y="349"/>
                          </a:lnTo>
                          <a:lnTo>
                            <a:pt x="4873" y="236"/>
                          </a:lnTo>
                          <a:lnTo>
                            <a:pt x="4873" y="246"/>
                          </a:lnTo>
                          <a:lnTo>
                            <a:pt x="4873" y="225"/>
                          </a:lnTo>
                          <a:lnTo>
                            <a:pt x="4874" y="236"/>
                          </a:lnTo>
                          <a:lnTo>
                            <a:pt x="4874" y="209"/>
                          </a:lnTo>
                          <a:lnTo>
                            <a:pt x="4874" y="229"/>
                          </a:lnTo>
                          <a:lnTo>
                            <a:pt x="4874" y="135"/>
                          </a:lnTo>
                          <a:lnTo>
                            <a:pt x="4875" y="370"/>
                          </a:lnTo>
                          <a:lnTo>
                            <a:pt x="4875" y="229"/>
                          </a:lnTo>
                          <a:lnTo>
                            <a:pt x="4876" y="278"/>
                          </a:lnTo>
                          <a:lnTo>
                            <a:pt x="4876" y="266"/>
                          </a:lnTo>
                          <a:lnTo>
                            <a:pt x="4876" y="222"/>
                          </a:lnTo>
                          <a:lnTo>
                            <a:pt x="4877" y="301"/>
                          </a:lnTo>
                          <a:lnTo>
                            <a:pt x="4877" y="312"/>
                          </a:lnTo>
                          <a:lnTo>
                            <a:pt x="4877" y="416"/>
                          </a:lnTo>
                          <a:lnTo>
                            <a:pt x="4877" y="251"/>
                          </a:lnTo>
                          <a:lnTo>
                            <a:pt x="4878" y="357"/>
                          </a:lnTo>
                          <a:lnTo>
                            <a:pt x="4878" y="326"/>
                          </a:lnTo>
                          <a:lnTo>
                            <a:pt x="4879" y="224"/>
                          </a:lnTo>
                          <a:lnTo>
                            <a:pt x="4879" y="242"/>
                          </a:lnTo>
                          <a:lnTo>
                            <a:pt x="4879" y="204"/>
                          </a:lnTo>
                          <a:lnTo>
                            <a:pt x="4879" y="208"/>
                          </a:lnTo>
                          <a:lnTo>
                            <a:pt x="4880" y="308"/>
                          </a:lnTo>
                          <a:lnTo>
                            <a:pt x="4880" y="192"/>
                          </a:lnTo>
                          <a:lnTo>
                            <a:pt x="4880" y="513"/>
                          </a:lnTo>
                          <a:lnTo>
                            <a:pt x="4880" y="383"/>
                          </a:lnTo>
                          <a:lnTo>
                            <a:pt x="4880" y="399"/>
                          </a:lnTo>
                          <a:lnTo>
                            <a:pt x="4881" y="273"/>
                          </a:lnTo>
                          <a:lnTo>
                            <a:pt x="4881" y="244"/>
                          </a:lnTo>
                          <a:lnTo>
                            <a:pt x="4882" y="337"/>
                          </a:lnTo>
                          <a:lnTo>
                            <a:pt x="4882" y="239"/>
                          </a:lnTo>
                          <a:lnTo>
                            <a:pt x="4882" y="371"/>
                          </a:lnTo>
                          <a:lnTo>
                            <a:pt x="4883" y="494"/>
                          </a:lnTo>
                          <a:lnTo>
                            <a:pt x="4883" y="217"/>
                          </a:lnTo>
                          <a:lnTo>
                            <a:pt x="4883" y="325"/>
                          </a:lnTo>
                          <a:lnTo>
                            <a:pt x="4883" y="232"/>
                          </a:lnTo>
                          <a:lnTo>
                            <a:pt x="4884" y="248"/>
                          </a:lnTo>
                          <a:lnTo>
                            <a:pt x="4884" y="214"/>
                          </a:lnTo>
                          <a:lnTo>
                            <a:pt x="4884" y="211"/>
                          </a:lnTo>
                          <a:lnTo>
                            <a:pt x="4884" y="315"/>
                          </a:lnTo>
                          <a:lnTo>
                            <a:pt x="4884" y="284"/>
                          </a:lnTo>
                          <a:lnTo>
                            <a:pt x="4885" y="266"/>
                          </a:lnTo>
                          <a:lnTo>
                            <a:pt x="4885" y="308"/>
                          </a:lnTo>
                          <a:lnTo>
                            <a:pt x="4886" y="221"/>
                          </a:lnTo>
                          <a:lnTo>
                            <a:pt x="4886" y="314"/>
                          </a:lnTo>
                          <a:lnTo>
                            <a:pt x="4886" y="291"/>
                          </a:lnTo>
                          <a:lnTo>
                            <a:pt x="4886" y="240"/>
                          </a:lnTo>
                          <a:lnTo>
                            <a:pt x="4887" y="312"/>
                          </a:lnTo>
                          <a:lnTo>
                            <a:pt x="4887" y="292"/>
                          </a:lnTo>
                          <a:lnTo>
                            <a:pt x="4887" y="156"/>
                          </a:lnTo>
                          <a:lnTo>
                            <a:pt x="4888" y="414"/>
                          </a:lnTo>
                          <a:lnTo>
                            <a:pt x="4888" y="409"/>
                          </a:lnTo>
                          <a:lnTo>
                            <a:pt x="4888" y="420"/>
                          </a:lnTo>
                          <a:lnTo>
                            <a:pt x="4888" y="291"/>
                          </a:lnTo>
                          <a:lnTo>
                            <a:pt x="4889" y="212"/>
                          </a:lnTo>
                          <a:lnTo>
                            <a:pt x="4889" y="184"/>
                          </a:lnTo>
                          <a:lnTo>
                            <a:pt x="4890" y="253"/>
                          </a:lnTo>
                          <a:lnTo>
                            <a:pt x="4890" y="355"/>
                          </a:lnTo>
                          <a:lnTo>
                            <a:pt x="4890" y="414"/>
                          </a:lnTo>
                          <a:lnTo>
                            <a:pt x="4891" y="391"/>
                          </a:lnTo>
                          <a:lnTo>
                            <a:pt x="4891" y="285"/>
                          </a:lnTo>
                          <a:lnTo>
                            <a:pt x="4891" y="294"/>
                          </a:lnTo>
                          <a:lnTo>
                            <a:pt x="4891" y="194"/>
                          </a:lnTo>
                          <a:lnTo>
                            <a:pt x="4892" y="285"/>
                          </a:lnTo>
                          <a:lnTo>
                            <a:pt x="4892" y="352"/>
                          </a:lnTo>
                          <a:lnTo>
                            <a:pt x="4893" y="208"/>
                          </a:lnTo>
                          <a:lnTo>
                            <a:pt x="4893" y="224"/>
                          </a:lnTo>
                          <a:lnTo>
                            <a:pt x="4893" y="337"/>
                          </a:lnTo>
                          <a:lnTo>
                            <a:pt x="4893" y="283"/>
                          </a:lnTo>
                          <a:lnTo>
                            <a:pt x="4894" y="284"/>
                          </a:lnTo>
                          <a:lnTo>
                            <a:pt x="4894" y="320"/>
                          </a:lnTo>
                          <a:lnTo>
                            <a:pt x="4895" y="197"/>
                          </a:lnTo>
                          <a:lnTo>
                            <a:pt x="4895" y="188"/>
                          </a:lnTo>
                          <a:lnTo>
                            <a:pt x="4895" y="368"/>
                          </a:lnTo>
                          <a:lnTo>
                            <a:pt x="4895" y="219"/>
                          </a:lnTo>
                          <a:lnTo>
                            <a:pt x="4896" y="202"/>
                          </a:lnTo>
                          <a:lnTo>
                            <a:pt x="4896" y="239"/>
                          </a:lnTo>
                          <a:lnTo>
                            <a:pt x="4896" y="197"/>
                          </a:lnTo>
                          <a:lnTo>
                            <a:pt x="4897" y="232"/>
                          </a:lnTo>
                          <a:lnTo>
                            <a:pt x="4897" y="297"/>
                          </a:lnTo>
                          <a:lnTo>
                            <a:pt x="4897" y="206"/>
                          </a:lnTo>
                          <a:lnTo>
                            <a:pt x="4897" y="195"/>
                          </a:lnTo>
                          <a:lnTo>
                            <a:pt x="4898" y="302"/>
                          </a:lnTo>
                          <a:lnTo>
                            <a:pt x="4898" y="205"/>
                          </a:lnTo>
                          <a:lnTo>
                            <a:pt x="4898" y="276"/>
                          </a:lnTo>
                          <a:lnTo>
                            <a:pt x="4898" y="283"/>
                          </a:lnTo>
                          <a:lnTo>
                            <a:pt x="4899" y="244"/>
                          </a:lnTo>
                          <a:lnTo>
                            <a:pt x="4899" y="280"/>
                          </a:lnTo>
                          <a:lnTo>
                            <a:pt x="4899" y="197"/>
                          </a:lnTo>
                          <a:lnTo>
                            <a:pt x="4900" y="214"/>
                          </a:lnTo>
                          <a:lnTo>
                            <a:pt x="4900" y="203"/>
                          </a:lnTo>
                          <a:lnTo>
                            <a:pt x="4900" y="205"/>
                          </a:lnTo>
                          <a:lnTo>
                            <a:pt x="4900" y="303"/>
                          </a:lnTo>
                          <a:lnTo>
                            <a:pt x="4900" y="295"/>
                          </a:lnTo>
                          <a:lnTo>
                            <a:pt x="4901" y="145"/>
                          </a:lnTo>
                          <a:lnTo>
                            <a:pt x="4901" y="272"/>
                          </a:lnTo>
                          <a:lnTo>
                            <a:pt x="4901" y="236"/>
                          </a:lnTo>
                          <a:lnTo>
                            <a:pt x="4902" y="274"/>
                          </a:lnTo>
                          <a:lnTo>
                            <a:pt x="4902" y="168"/>
                          </a:lnTo>
                          <a:lnTo>
                            <a:pt x="4902" y="176"/>
                          </a:lnTo>
                          <a:lnTo>
                            <a:pt x="4903" y="182"/>
                          </a:lnTo>
                          <a:lnTo>
                            <a:pt x="4903" y="311"/>
                          </a:lnTo>
                          <a:lnTo>
                            <a:pt x="4903" y="270"/>
                          </a:lnTo>
                          <a:lnTo>
                            <a:pt x="4904" y="233"/>
                          </a:lnTo>
                          <a:lnTo>
                            <a:pt x="4904" y="374"/>
                          </a:lnTo>
                          <a:lnTo>
                            <a:pt x="4904" y="119"/>
                          </a:lnTo>
                          <a:lnTo>
                            <a:pt x="4905" y="248"/>
                          </a:lnTo>
                          <a:lnTo>
                            <a:pt x="4905" y="166"/>
                          </a:lnTo>
                          <a:lnTo>
                            <a:pt x="4905" y="264"/>
                          </a:lnTo>
                          <a:lnTo>
                            <a:pt x="4906" y="221"/>
                          </a:lnTo>
                          <a:lnTo>
                            <a:pt x="4906" y="238"/>
                          </a:lnTo>
                          <a:lnTo>
                            <a:pt x="4906" y="440"/>
                          </a:lnTo>
                          <a:lnTo>
                            <a:pt x="4907" y="161"/>
                          </a:lnTo>
                          <a:lnTo>
                            <a:pt x="4907" y="253"/>
                          </a:lnTo>
                          <a:lnTo>
                            <a:pt x="4907" y="195"/>
                          </a:lnTo>
                          <a:lnTo>
                            <a:pt x="4907" y="215"/>
                          </a:lnTo>
                          <a:lnTo>
                            <a:pt x="4908" y="155"/>
                          </a:lnTo>
                          <a:lnTo>
                            <a:pt x="4908" y="364"/>
                          </a:lnTo>
                          <a:lnTo>
                            <a:pt x="4908" y="428"/>
                          </a:lnTo>
                          <a:lnTo>
                            <a:pt x="4909" y="203"/>
                          </a:lnTo>
                          <a:lnTo>
                            <a:pt x="4909" y="148"/>
                          </a:lnTo>
                          <a:lnTo>
                            <a:pt x="4910" y="257"/>
                          </a:lnTo>
                          <a:lnTo>
                            <a:pt x="4910" y="355"/>
                          </a:lnTo>
                          <a:lnTo>
                            <a:pt x="4911" y="175"/>
                          </a:lnTo>
                          <a:lnTo>
                            <a:pt x="4911" y="239"/>
                          </a:lnTo>
                          <a:lnTo>
                            <a:pt x="4911" y="188"/>
                          </a:lnTo>
                          <a:lnTo>
                            <a:pt x="4911" y="200"/>
                          </a:lnTo>
                          <a:lnTo>
                            <a:pt x="4912" y="166"/>
                          </a:lnTo>
                          <a:lnTo>
                            <a:pt x="4912" y="208"/>
                          </a:lnTo>
                          <a:lnTo>
                            <a:pt x="4912" y="290"/>
                          </a:lnTo>
                          <a:lnTo>
                            <a:pt x="4912" y="233"/>
                          </a:lnTo>
                          <a:lnTo>
                            <a:pt x="4913" y="361"/>
                          </a:lnTo>
                          <a:lnTo>
                            <a:pt x="4913" y="267"/>
                          </a:lnTo>
                          <a:lnTo>
                            <a:pt x="4914" y="224"/>
                          </a:lnTo>
                          <a:lnTo>
                            <a:pt x="4914" y="195"/>
                          </a:lnTo>
                          <a:lnTo>
                            <a:pt x="4914" y="214"/>
                          </a:lnTo>
                          <a:lnTo>
                            <a:pt x="4914" y="333"/>
                          </a:lnTo>
                          <a:lnTo>
                            <a:pt x="4915" y="208"/>
                          </a:lnTo>
                          <a:lnTo>
                            <a:pt x="4915" y="241"/>
                          </a:lnTo>
                          <a:lnTo>
                            <a:pt x="4915" y="236"/>
                          </a:lnTo>
                          <a:lnTo>
                            <a:pt x="4916" y="268"/>
                          </a:lnTo>
                          <a:lnTo>
                            <a:pt x="4916" y="252"/>
                          </a:lnTo>
                          <a:lnTo>
                            <a:pt x="4916" y="236"/>
                          </a:lnTo>
                          <a:lnTo>
                            <a:pt x="4916" y="246"/>
                          </a:lnTo>
                          <a:lnTo>
                            <a:pt x="4917" y="230"/>
                          </a:lnTo>
                          <a:lnTo>
                            <a:pt x="4917" y="198"/>
                          </a:lnTo>
                          <a:lnTo>
                            <a:pt x="4917" y="245"/>
                          </a:lnTo>
                          <a:lnTo>
                            <a:pt x="4918" y="167"/>
                          </a:lnTo>
                          <a:lnTo>
                            <a:pt x="4918" y="413"/>
                          </a:lnTo>
                          <a:lnTo>
                            <a:pt x="4918" y="248"/>
                          </a:lnTo>
                          <a:lnTo>
                            <a:pt x="4919" y="238"/>
                          </a:lnTo>
                          <a:lnTo>
                            <a:pt x="4919" y="300"/>
                          </a:lnTo>
                          <a:lnTo>
                            <a:pt x="4919" y="264"/>
                          </a:lnTo>
                          <a:lnTo>
                            <a:pt x="4919" y="275"/>
                          </a:lnTo>
                          <a:lnTo>
                            <a:pt x="4920" y="250"/>
                          </a:lnTo>
                          <a:lnTo>
                            <a:pt x="4920" y="320"/>
                          </a:lnTo>
                          <a:lnTo>
                            <a:pt x="4920" y="291"/>
                          </a:lnTo>
                          <a:lnTo>
                            <a:pt x="4921" y="316"/>
                          </a:lnTo>
                          <a:lnTo>
                            <a:pt x="4921" y="274"/>
                          </a:lnTo>
                          <a:lnTo>
                            <a:pt x="4921" y="176"/>
                          </a:lnTo>
                          <a:lnTo>
                            <a:pt x="4922" y="355"/>
                          </a:lnTo>
                          <a:lnTo>
                            <a:pt x="4922" y="477"/>
                          </a:lnTo>
                          <a:lnTo>
                            <a:pt x="4923" y="304"/>
                          </a:lnTo>
                          <a:lnTo>
                            <a:pt x="4923" y="320"/>
                          </a:lnTo>
                          <a:lnTo>
                            <a:pt x="4924" y="167"/>
                          </a:lnTo>
                          <a:lnTo>
                            <a:pt x="4924" y="492"/>
                          </a:lnTo>
                          <a:lnTo>
                            <a:pt x="4924" y="295"/>
                          </a:lnTo>
                          <a:lnTo>
                            <a:pt x="4925" y="313"/>
                          </a:lnTo>
                          <a:lnTo>
                            <a:pt x="4925" y="367"/>
                          </a:lnTo>
                          <a:lnTo>
                            <a:pt x="4925" y="288"/>
                          </a:lnTo>
                          <a:lnTo>
                            <a:pt x="4925" y="238"/>
                          </a:lnTo>
                          <a:lnTo>
                            <a:pt x="4926" y="351"/>
                          </a:lnTo>
                          <a:lnTo>
                            <a:pt x="4926" y="365"/>
                          </a:lnTo>
                          <a:lnTo>
                            <a:pt x="4927" y="178"/>
                          </a:lnTo>
                          <a:lnTo>
                            <a:pt x="4927" y="233"/>
                          </a:lnTo>
                          <a:lnTo>
                            <a:pt x="4927" y="323"/>
                          </a:lnTo>
                          <a:lnTo>
                            <a:pt x="4928" y="477"/>
                          </a:lnTo>
                          <a:lnTo>
                            <a:pt x="4928" y="236"/>
                          </a:lnTo>
                          <a:lnTo>
                            <a:pt x="4928" y="325"/>
                          </a:lnTo>
                          <a:lnTo>
                            <a:pt x="4928" y="367"/>
                          </a:lnTo>
                          <a:lnTo>
                            <a:pt x="4929" y="394"/>
                          </a:lnTo>
                          <a:lnTo>
                            <a:pt x="4929" y="401"/>
                          </a:lnTo>
                          <a:lnTo>
                            <a:pt x="4929" y="250"/>
                          </a:lnTo>
                          <a:lnTo>
                            <a:pt x="4930" y="245"/>
                          </a:lnTo>
                          <a:lnTo>
                            <a:pt x="4930" y="323"/>
                          </a:lnTo>
                          <a:lnTo>
                            <a:pt x="4931" y="501"/>
                          </a:lnTo>
                          <a:lnTo>
                            <a:pt x="4931" y="367"/>
                          </a:lnTo>
                          <a:lnTo>
                            <a:pt x="4931" y="378"/>
                          </a:lnTo>
                          <a:lnTo>
                            <a:pt x="4931" y="329"/>
                          </a:lnTo>
                          <a:lnTo>
                            <a:pt x="4932" y="217"/>
                          </a:lnTo>
                          <a:lnTo>
                            <a:pt x="4932" y="218"/>
                          </a:lnTo>
                          <a:lnTo>
                            <a:pt x="4932" y="310"/>
                          </a:lnTo>
                          <a:lnTo>
                            <a:pt x="4933" y="483"/>
                          </a:lnTo>
                          <a:lnTo>
                            <a:pt x="4933" y="230"/>
                          </a:lnTo>
                          <a:lnTo>
                            <a:pt x="4933" y="313"/>
                          </a:lnTo>
                          <a:lnTo>
                            <a:pt x="4934" y="278"/>
                          </a:lnTo>
                          <a:lnTo>
                            <a:pt x="4934" y="294"/>
                          </a:lnTo>
                          <a:lnTo>
                            <a:pt x="4934" y="382"/>
                          </a:lnTo>
                          <a:lnTo>
                            <a:pt x="4935" y="238"/>
                          </a:lnTo>
                          <a:lnTo>
                            <a:pt x="4935" y="314"/>
                          </a:lnTo>
                          <a:lnTo>
                            <a:pt x="4935" y="238"/>
                          </a:lnTo>
                          <a:lnTo>
                            <a:pt x="4935" y="332"/>
                          </a:lnTo>
                          <a:lnTo>
                            <a:pt x="4936" y="204"/>
                          </a:lnTo>
                          <a:lnTo>
                            <a:pt x="4936" y="508"/>
                          </a:lnTo>
                          <a:lnTo>
                            <a:pt x="4936" y="192"/>
                          </a:lnTo>
                          <a:lnTo>
                            <a:pt x="4937" y="152"/>
                          </a:lnTo>
                          <a:lnTo>
                            <a:pt x="4937" y="218"/>
                          </a:lnTo>
                          <a:lnTo>
                            <a:pt x="4937" y="237"/>
                          </a:lnTo>
                          <a:lnTo>
                            <a:pt x="4938" y="399"/>
                          </a:lnTo>
                          <a:lnTo>
                            <a:pt x="4938" y="508"/>
                          </a:lnTo>
                          <a:lnTo>
                            <a:pt x="4939" y="209"/>
                          </a:lnTo>
                          <a:lnTo>
                            <a:pt x="4939" y="329"/>
                          </a:lnTo>
                          <a:lnTo>
                            <a:pt x="4939" y="313"/>
                          </a:lnTo>
                          <a:lnTo>
                            <a:pt x="4939" y="236"/>
                          </a:lnTo>
                          <a:lnTo>
                            <a:pt x="4940" y="301"/>
                          </a:lnTo>
                          <a:lnTo>
                            <a:pt x="4940" y="239"/>
                          </a:lnTo>
                          <a:lnTo>
                            <a:pt x="4940" y="504"/>
                          </a:lnTo>
                          <a:lnTo>
                            <a:pt x="4940" y="346"/>
                          </a:lnTo>
                          <a:lnTo>
                            <a:pt x="4941" y="437"/>
                          </a:lnTo>
                          <a:lnTo>
                            <a:pt x="4941" y="304"/>
                          </a:lnTo>
                          <a:lnTo>
                            <a:pt x="4942" y="278"/>
                          </a:lnTo>
                          <a:lnTo>
                            <a:pt x="4942" y="397"/>
                          </a:lnTo>
                          <a:lnTo>
                            <a:pt x="4942" y="488"/>
                          </a:lnTo>
                          <a:lnTo>
                            <a:pt x="4943" y="212"/>
                          </a:lnTo>
                          <a:lnTo>
                            <a:pt x="4943" y="511"/>
                          </a:lnTo>
                          <a:lnTo>
                            <a:pt x="4944" y="306"/>
                          </a:lnTo>
                          <a:lnTo>
                            <a:pt x="4944" y="467"/>
                          </a:lnTo>
                          <a:lnTo>
                            <a:pt x="4944" y="385"/>
                          </a:lnTo>
                          <a:lnTo>
                            <a:pt x="4944" y="345"/>
                          </a:lnTo>
                          <a:lnTo>
                            <a:pt x="4945" y="491"/>
                          </a:lnTo>
                          <a:lnTo>
                            <a:pt x="4945" y="469"/>
                          </a:lnTo>
                          <a:lnTo>
                            <a:pt x="4945" y="128"/>
                          </a:lnTo>
                          <a:lnTo>
                            <a:pt x="4946" y="497"/>
                          </a:lnTo>
                          <a:lnTo>
                            <a:pt x="4946" y="396"/>
                          </a:lnTo>
                          <a:lnTo>
                            <a:pt x="4946" y="503"/>
                          </a:lnTo>
                          <a:lnTo>
                            <a:pt x="4946" y="168"/>
                          </a:lnTo>
                          <a:lnTo>
                            <a:pt x="4947" y="469"/>
                          </a:lnTo>
                          <a:lnTo>
                            <a:pt x="4947" y="308"/>
                          </a:lnTo>
                          <a:lnTo>
                            <a:pt x="4947" y="353"/>
                          </a:lnTo>
                          <a:lnTo>
                            <a:pt x="4948" y="269"/>
                          </a:lnTo>
                          <a:lnTo>
                            <a:pt x="4948" y="545"/>
                          </a:lnTo>
                          <a:lnTo>
                            <a:pt x="4949" y="258"/>
                          </a:lnTo>
                          <a:lnTo>
                            <a:pt x="4949" y="138"/>
                          </a:lnTo>
                          <a:lnTo>
                            <a:pt x="4949" y="232"/>
                          </a:lnTo>
                          <a:lnTo>
                            <a:pt x="4949" y="568"/>
                          </a:lnTo>
                          <a:lnTo>
                            <a:pt x="4949" y="400"/>
                          </a:lnTo>
                          <a:lnTo>
                            <a:pt x="4950" y="517"/>
                          </a:lnTo>
                          <a:lnTo>
                            <a:pt x="4950" y="428"/>
                          </a:lnTo>
                          <a:lnTo>
                            <a:pt x="4951" y="244"/>
                          </a:lnTo>
                          <a:lnTo>
                            <a:pt x="4951" y="210"/>
                          </a:lnTo>
                          <a:lnTo>
                            <a:pt x="4952" y="345"/>
                          </a:lnTo>
                          <a:lnTo>
                            <a:pt x="4952" y="560"/>
                          </a:lnTo>
                          <a:lnTo>
                            <a:pt x="4952" y="294"/>
                          </a:lnTo>
                          <a:lnTo>
                            <a:pt x="4953" y="298"/>
                          </a:lnTo>
                          <a:lnTo>
                            <a:pt x="4953" y="188"/>
                          </a:lnTo>
                          <a:lnTo>
                            <a:pt x="4953" y="313"/>
                          </a:lnTo>
                          <a:lnTo>
                            <a:pt x="4953" y="194"/>
                          </a:lnTo>
                          <a:lnTo>
                            <a:pt x="4953" y="381"/>
                          </a:lnTo>
                          <a:lnTo>
                            <a:pt x="4954" y="310"/>
                          </a:lnTo>
                          <a:lnTo>
                            <a:pt x="4954" y="312"/>
                          </a:lnTo>
                          <a:lnTo>
                            <a:pt x="4954" y="248"/>
                          </a:lnTo>
                          <a:lnTo>
                            <a:pt x="4955" y="399"/>
                          </a:lnTo>
                          <a:lnTo>
                            <a:pt x="4955" y="338"/>
                          </a:lnTo>
                          <a:lnTo>
                            <a:pt x="4956" y="408"/>
                          </a:lnTo>
                          <a:lnTo>
                            <a:pt x="4956" y="234"/>
                          </a:lnTo>
                          <a:lnTo>
                            <a:pt x="4956" y="160"/>
                          </a:lnTo>
                          <a:lnTo>
                            <a:pt x="4957" y="231"/>
                          </a:lnTo>
                          <a:lnTo>
                            <a:pt x="4957" y="368"/>
                          </a:lnTo>
                          <a:lnTo>
                            <a:pt x="4957" y="581"/>
                          </a:lnTo>
                          <a:lnTo>
                            <a:pt x="4957" y="242"/>
                          </a:lnTo>
                          <a:lnTo>
                            <a:pt x="4958" y="183"/>
                          </a:lnTo>
                          <a:lnTo>
                            <a:pt x="4958" y="312"/>
                          </a:lnTo>
                          <a:lnTo>
                            <a:pt x="4959" y="338"/>
                          </a:lnTo>
                          <a:lnTo>
                            <a:pt x="4959" y="252"/>
                          </a:lnTo>
                          <a:lnTo>
                            <a:pt x="4959" y="424"/>
                          </a:lnTo>
                          <a:lnTo>
                            <a:pt x="4959" y="316"/>
                          </a:lnTo>
                          <a:lnTo>
                            <a:pt x="4960" y="481"/>
                          </a:lnTo>
                          <a:lnTo>
                            <a:pt x="4960" y="359"/>
                          </a:lnTo>
                          <a:lnTo>
                            <a:pt x="4960" y="197"/>
                          </a:lnTo>
                          <a:lnTo>
                            <a:pt x="4961" y="272"/>
                          </a:lnTo>
                          <a:lnTo>
                            <a:pt x="4961" y="245"/>
                          </a:lnTo>
                          <a:lnTo>
                            <a:pt x="4961" y="278"/>
                          </a:lnTo>
                          <a:lnTo>
                            <a:pt x="4962" y="496"/>
                          </a:lnTo>
                          <a:lnTo>
                            <a:pt x="4963" y="93"/>
                          </a:lnTo>
                          <a:lnTo>
                            <a:pt x="4963" y="185"/>
                          </a:lnTo>
                          <a:lnTo>
                            <a:pt x="4963" y="497"/>
                          </a:lnTo>
                          <a:lnTo>
                            <a:pt x="4964" y="190"/>
                          </a:lnTo>
                          <a:lnTo>
                            <a:pt x="4964" y="495"/>
                          </a:lnTo>
                          <a:lnTo>
                            <a:pt x="4964" y="183"/>
                          </a:lnTo>
                          <a:lnTo>
                            <a:pt x="4965" y="336"/>
                          </a:lnTo>
                          <a:lnTo>
                            <a:pt x="4965" y="247"/>
                          </a:lnTo>
                          <a:lnTo>
                            <a:pt x="4966" y="274"/>
                          </a:lnTo>
                          <a:lnTo>
                            <a:pt x="4966" y="250"/>
                          </a:lnTo>
                          <a:lnTo>
                            <a:pt x="4966" y="206"/>
                          </a:lnTo>
                          <a:lnTo>
                            <a:pt x="4966" y="334"/>
                          </a:lnTo>
                          <a:lnTo>
                            <a:pt x="4967" y="212"/>
                          </a:lnTo>
                          <a:lnTo>
                            <a:pt x="4967" y="205"/>
                          </a:lnTo>
                          <a:lnTo>
                            <a:pt x="4967" y="203"/>
                          </a:lnTo>
                          <a:lnTo>
                            <a:pt x="4968" y="204"/>
                          </a:lnTo>
                          <a:lnTo>
                            <a:pt x="4968" y="189"/>
                          </a:lnTo>
                          <a:lnTo>
                            <a:pt x="4968" y="222"/>
                          </a:lnTo>
                          <a:lnTo>
                            <a:pt x="4969" y="215"/>
                          </a:lnTo>
                          <a:lnTo>
                            <a:pt x="4969" y="183"/>
                          </a:lnTo>
                          <a:lnTo>
                            <a:pt x="4969" y="258"/>
                          </a:lnTo>
                          <a:lnTo>
                            <a:pt x="4970" y="252"/>
                          </a:lnTo>
                          <a:lnTo>
                            <a:pt x="4970" y="232"/>
                          </a:lnTo>
                          <a:lnTo>
                            <a:pt x="4970" y="312"/>
                          </a:lnTo>
                          <a:lnTo>
                            <a:pt x="4971" y="238"/>
                          </a:lnTo>
                          <a:lnTo>
                            <a:pt x="4971" y="231"/>
                          </a:lnTo>
                          <a:lnTo>
                            <a:pt x="4971" y="190"/>
                          </a:lnTo>
                          <a:lnTo>
                            <a:pt x="4972" y="243"/>
                          </a:lnTo>
                          <a:lnTo>
                            <a:pt x="4972" y="247"/>
                          </a:lnTo>
                          <a:lnTo>
                            <a:pt x="4973" y="302"/>
                          </a:lnTo>
                          <a:lnTo>
                            <a:pt x="4973" y="231"/>
                          </a:lnTo>
                          <a:lnTo>
                            <a:pt x="4973" y="272"/>
                          </a:lnTo>
                          <a:lnTo>
                            <a:pt x="4973" y="249"/>
                          </a:lnTo>
                          <a:lnTo>
                            <a:pt x="4973" y="249"/>
                          </a:lnTo>
                          <a:lnTo>
                            <a:pt x="4974" y="281"/>
                          </a:lnTo>
                          <a:lnTo>
                            <a:pt x="4974" y="378"/>
                          </a:lnTo>
                          <a:lnTo>
                            <a:pt x="4974" y="204"/>
                          </a:lnTo>
                          <a:lnTo>
                            <a:pt x="4974" y="240"/>
                          </a:lnTo>
                          <a:lnTo>
                            <a:pt x="4975" y="219"/>
                          </a:lnTo>
                          <a:lnTo>
                            <a:pt x="4975" y="280"/>
                          </a:lnTo>
                          <a:lnTo>
                            <a:pt x="4975" y="106"/>
                          </a:lnTo>
                          <a:lnTo>
                            <a:pt x="4975" y="386"/>
                          </a:lnTo>
                          <a:lnTo>
                            <a:pt x="4976" y="261"/>
                          </a:lnTo>
                          <a:lnTo>
                            <a:pt x="4977" y="518"/>
                          </a:lnTo>
                          <a:lnTo>
                            <a:pt x="4977" y="286"/>
                          </a:lnTo>
                          <a:lnTo>
                            <a:pt x="4977" y="292"/>
                          </a:lnTo>
                          <a:lnTo>
                            <a:pt x="4978" y="197"/>
                          </a:lnTo>
                          <a:lnTo>
                            <a:pt x="4978" y="399"/>
                          </a:lnTo>
                          <a:lnTo>
                            <a:pt x="4978" y="295"/>
                          </a:lnTo>
                          <a:lnTo>
                            <a:pt x="4979" y="451"/>
                          </a:lnTo>
                          <a:lnTo>
                            <a:pt x="4979" y="332"/>
                          </a:lnTo>
                          <a:lnTo>
                            <a:pt x="4980" y="113"/>
                          </a:lnTo>
                          <a:lnTo>
                            <a:pt x="4980" y="516"/>
                          </a:lnTo>
                          <a:lnTo>
                            <a:pt x="4980" y="335"/>
                          </a:lnTo>
                          <a:lnTo>
                            <a:pt x="4980" y="393"/>
                          </a:lnTo>
                          <a:lnTo>
                            <a:pt x="4981" y="299"/>
                          </a:lnTo>
                          <a:lnTo>
                            <a:pt x="4981" y="234"/>
                          </a:lnTo>
                          <a:lnTo>
                            <a:pt x="4981" y="245"/>
                          </a:lnTo>
                          <a:lnTo>
                            <a:pt x="4981" y="215"/>
                          </a:lnTo>
                          <a:lnTo>
                            <a:pt x="4982" y="349"/>
                          </a:lnTo>
                          <a:lnTo>
                            <a:pt x="4982" y="340"/>
                          </a:lnTo>
                          <a:lnTo>
                            <a:pt x="4982" y="276"/>
                          </a:lnTo>
                          <a:lnTo>
                            <a:pt x="4982" y="312"/>
                          </a:lnTo>
                          <a:lnTo>
                            <a:pt x="4983" y="205"/>
                          </a:lnTo>
                          <a:lnTo>
                            <a:pt x="4983" y="307"/>
                          </a:lnTo>
                          <a:lnTo>
                            <a:pt x="4984" y="152"/>
                          </a:lnTo>
                          <a:lnTo>
                            <a:pt x="4984" y="293"/>
                          </a:lnTo>
                          <a:lnTo>
                            <a:pt x="4984" y="359"/>
                          </a:lnTo>
                          <a:lnTo>
                            <a:pt x="4984" y="161"/>
                          </a:lnTo>
                          <a:lnTo>
                            <a:pt x="4985" y="272"/>
                          </a:lnTo>
                          <a:lnTo>
                            <a:pt x="4985" y="625"/>
                          </a:lnTo>
                          <a:lnTo>
                            <a:pt x="4985" y="317"/>
                          </a:lnTo>
                          <a:lnTo>
                            <a:pt x="4985" y="318"/>
                          </a:lnTo>
                          <a:lnTo>
                            <a:pt x="4985" y="262"/>
                          </a:lnTo>
                          <a:lnTo>
                            <a:pt x="4986" y="189"/>
                          </a:lnTo>
                          <a:lnTo>
                            <a:pt x="4986" y="247"/>
                          </a:lnTo>
                          <a:lnTo>
                            <a:pt x="4987" y="493"/>
                          </a:lnTo>
                          <a:lnTo>
                            <a:pt x="4987" y="312"/>
                          </a:lnTo>
                          <a:lnTo>
                            <a:pt x="4987" y="361"/>
                          </a:lnTo>
                          <a:lnTo>
                            <a:pt x="4987" y="314"/>
                          </a:lnTo>
                          <a:lnTo>
                            <a:pt x="4988" y="218"/>
                          </a:lnTo>
                          <a:lnTo>
                            <a:pt x="4988" y="191"/>
                          </a:lnTo>
                          <a:lnTo>
                            <a:pt x="4989" y="395"/>
                          </a:lnTo>
                          <a:lnTo>
                            <a:pt x="4989" y="332"/>
                          </a:lnTo>
                          <a:lnTo>
                            <a:pt x="4989" y="358"/>
                          </a:lnTo>
                          <a:lnTo>
                            <a:pt x="4990" y="248"/>
                          </a:lnTo>
                          <a:lnTo>
                            <a:pt x="4990" y="325"/>
                          </a:lnTo>
                          <a:lnTo>
                            <a:pt x="4990" y="351"/>
                          </a:lnTo>
                          <a:lnTo>
                            <a:pt x="4991" y="256"/>
                          </a:lnTo>
                          <a:lnTo>
                            <a:pt x="4991" y="114"/>
                          </a:lnTo>
                          <a:lnTo>
                            <a:pt x="4991" y="527"/>
                          </a:lnTo>
                          <a:lnTo>
                            <a:pt x="4992" y="260"/>
                          </a:lnTo>
                          <a:lnTo>
                            <a:pt x="4992" y="199"/>
                          </a:lnTo>
                          <a:lnTo>
                            <a:pt x="4992" y="329"/>
                          </a:lnTo>
                          <a:lnTo>
                            <a:pt x="4992" y="300"/>
                          </a:lnTo>
                          <a:lnTo>
                            <a:pt x="4993" y="72"/>
                          </a:lnTo>
                          <a:lnTo>
                            <a:pt x="4993" y="526"/>
                          </a:lnTo>
                          <a:lnTo>
                            <a:pt x="4994" y="344"/>
                          </a:lnTo>
                          <a:lnTo>
                            <a:pt x="4994" y="456"/>
                          </a:lnTo>
                          <a:lnTo>
                            <a:pt x="4994" y="266"/>
                          </a:lnTo>
                          <a:lnTo>
                            <a:pt x="4994" y="343"/>
                          </a:lnTo>
                          <a:lnTo>
                            <a:pt x="4995" y="224"/>
                          </a:lnTo>
                          <a:lnTo>
                            <a:pt x="4995" y="78"/>
                          </a:lnTo>
                          <a:lnTo>
                            <a:pt x="4996" y="354"/>
                          </a:lnTo>
                          <a:lnTo>
                            <a:pt x="4996" y="245"/>
                          </a:lnTo>
                          <a:lnTo>
                            <a:pt x="4996" y="390"/>
                          </a:lnTo>
                          <a:lnTo>
                            <a:pt x="4997" y="240"/>
                          </a:lnTo>
                          <a:lnTo>
                            <a:pt x="4997" y="151"/>
                          </a:lnTo>
                          <a:lnTo>
                            <a:pt x="4998" y="461"/>
                          </a:lnTo>
                          <a:lnTo>
                            <a:pt x="4998" y="287"/>
                          </a:lnTo>
                          <a:lnTo>
                            <a:pt x="4998" y="428"/>
                          </a:lnTo>
                          <a:lnTo>
                            <a:pt x="4998" y="335"/>
                          </a:lnTo>
                          <a:lnTo>
                            <a:pt x="4999" y="263"/>
                          </a:lnTo>
                          <a:lnTo>
                            <a:pt x="4999" y="205"/>
                          </a:lnTo>
                          <a:lnTo>
                            <a:pt x="4999" y="319"/>
                          </a:lnTo>
                          <a:lnTo>
                            <a:pt x="5000" y="275"/>
                          </a:lnTo>
                          <a:lnTo>
                            <a:pt x="5000" y="251"/>
                          </a:lnTo>
                          <a:lnTo>
                            <a:pt x="5001" y="382"/>
                          </a:lnTo>
                          <a:lnTo>
                            <a:pt x="5001" y="336"/>
                          </a:lnTo>
                          <a:lnTo>
                            <a:pt x="5001" y="274"/>
                          </a:lnTo>
                          <a:lnTo>
                            <a:pt x="5001" y="334"/>
                          </a:lnTo>
                          <a:lnTo>
                            <a:pt x="5001" y="248"/>
                          </a:lnTo>
                          <a:lnTo>
                            <a:pt x="5002" y="346"/>
                          </a:lnTo>
                          <a:lnTo>
                            <a:pt x="5002" y="182"/>
                          </a:lnTo>
                          <a:lnTo>
                            <a:pt x="5002" y="449"/>
                          </a:lnTo>
                          <a:lnTo>
                            <a:pt x="5002" y="219"/>
                          </a:lnTo>
                          <a:lnTo>
                            <a:pt x="5003" y="174"/>
                          </a:lnTo>
                          <a:lnTo>
                            <a:pt x="5003" y="345"/>
                          </a:lnTo>
                          <a:lnTo>
                            <a:pt x="5003" y="254"/>
                          </a:lnTo>
                          <a:lnTo>
                            <a:pt x="5004" y="149"/>
                          </a:lnTo>
                          <a:lnTo>
                            <a:pt x="5004" y="181"/>
                          </a:lnTo>
                          <a:lnTo>
                            <a:pt x="5004" y="444"/>
                          </a:lnTo>
                          <a:lnTo>
                            <a:pt x="5005" y="180"/>
                          </a:lnTo>
                          <a:lnTo>
                            <a:pt x="5005" y="239"/>
                          </a:lnTo>
                          <a:lnTo>
                            <a:pt x="5005" y="320"/>
                          </a:lnTo>
                          <a:lnTo>
                            <a:pt x="5006" y="172"/>
                          </a:lnTo>
                          <a:lnTo>
                            <a:pt x="5006" y="321"/>
                          </a:lnTo>
                          <a:lnTo>
                            <a:pt x="5006" y="292"/>
                          </a:lnTo>
                          <a:lnTo>
                            <a:pt x="5006" y="234"/>
                          </a:lnTo>
                          <a:lnTo>
                            <a:pt x="5006" y="250"/>
                          </a:lnTo>
                          <a:lnTo>
                            <a:pt x="5007" y="153"/>
                          </a:lnTo>
                          <a:lnTo>
                            <a:pt x="5007" y="638"/>
                          </a:lnTo>
                          <a:lnTo>
                            <a:pt x="5008" y="251"/>
                          </a:lnTo>
                          <a:lnTo>
                            <a:pt x="5008" y="218"/>
                          </a:lnTo>
                          <a:lnTo>
                            <a:pt x="5008" y="382"/>
                          </a:lnTo>
                          <a:lnTo>
                            <a:pt x="5009" y="305"/>
                          </a:lnTo>
                          <a:lnTo>
                            <a:pt x="5009" y="229"/>
                          </a:lnTo>
                          <a:lnTo>
                            <a:pt x="5009" y="461"/>
                          </a:lnTo>
                          <a:lnTo>
                            <a:pt x="5010" y="295"/>
                          </a:lnTo>
                          <a:lnTo>
                            <a:pt x="5010" y="181"/>
                          </a:lnTo>
                          <a:lnTo>
                            <a:pt x="5010" y="187"/>
                          </a:lnTo>
                          <a:lnTo>
                            <a:pt x="5010" y="277"/>
                          </a:lnTo>
                          <a:lnTo>
                            <a:pt x="5011" y="359"/>
                          </a:lnTo>
                          <a:lnTo>
                            <a:pt x="5011" y="222"/>
                          </a:lnTo>
                          <a:lnTo>
                            <a:pt x="5011" y="87"/>
                          </a:lnTo>
                          <a:lnTo>
                            <a:pt x="5012" y="431"/>
                          </a:lnTo>
                          <a:lnTo>
                            <a:pt x="5012" y="351"/>
                          </a:lnTo>
                          <a:lnTo>
                            <a:pt x="5012" y="194"/>
                          </a:lnTo>
                          <a:lnTo>
                            <a:pt x="5012" y="351"/>
                          </a:lnTo>
                          <a:lnTo>
                            <a:pt x="5013" y="161"/>
                          </a:lnTo>
                          <a:lnTo>
                            <a:pt x="5013" y="253"/>
                          </a:lnTo>
                          <a:lnTo>
                            <a:pt x="5013" y="127"/>
                          </a:lnTo>
                          <a:lnTo>
                            <a:pt x="5013" y="224"/>
                          </a:lnTo>
                          <a:lnTo>
                            <a:pt x="5014" y="291"/>
                          </a:lnTo>
                          <a:lnTo>
                            <a:pt x="5014" y="123"/>
                          </a:lnTo>
                          <a:lnTo>
                            <a:pt x="5014" y="195"/>
                          </a:lnTo>
                          <a:lnTo>
                            <a:pt x="5015" y="216"/>
                          </a:lnTo>
                          <a:lnTo>
                            <a:pt x="5015" y="522"/>
                          </a:lnTo>
                          <a:lnTo>
                            <a:pt x="5015" y="284"/>
                          </a:lnTo>
                          <a:lnTo>
                            <a:pt x="5015" y="115"/>
                          </a:lnTo>
                          <a:lnTo>
                            <a:pt x="5016" y="315"/>
                          </a:lnTo>
                          <a:lnTo>
                            <a:pt x="5016" y="141"/>
                          </a:lnTo>
                          <a:lnTo>
                            <a:pt x="5016" y="102"/>
                          </a:lnTo>
                          <a:lnTo>
                            <a:pt x="5017" y="379"/>
                          </a:lnTo>
                          <a:lnTo>
                            <a:pt x="5017" y="335"/>
                          </a:lnTo>
                          <a:lnTo>
                            <a:pt x="5017" y="311"/>
                          </a:lnTo>
                          <a:lnTo>
                            <a:pt x="5018" y="263"/>
                          </a:lnTo>
                          <a:lnTo>
                            <a:pt x="5018" y="358"/>
                          </a:lnTo>
                          <a:lnTo>
                            <a:pt x="5019" y="101"/>
                          </a:lnTo>
                          <a:lnTo>
                            <a:pt x="5019" y="298"/>
                          </a:lnTo>
                          <a:lnTo>
                            <a:pt x="5019" y="51"/>
                          </a:lnTo>
                          <a:lnTo>
                            <a:pt x="5020" y="82"/>
                          </a:lnTo>
                          <a:lnTo>
                            <a:pt x="5020" y="430"/>
                          </a:lnTo>
                          <a:lnTo>
                            <a:pt x="5020" y="307"/>
                          </a:lnTo>
                          <a:lnTo>
                            <a:pt x="5021" y="412"/>
                          </a:lnTo>
                          <a:lnTo>
                            <a:pt x="5021" y="180"/>
                          </a:lnTo>
                          <a:lnTo>
                            <a:pt x="5022" y="301"/>
                          </a:lnTo>
                          <a:lnTo>
                            <a:pt x="5022" y="169"/>
                          </a:lnTo>
                          <a:lnTo>
                            <a:pt x="5022" y="400"/>
                          </a:lnTo>
                          <a:lnTo>
                            <a:pt x="5023" y="198"/>
                          </a:lnTo>
                          <a:lnTo>
                            <a:pt x="5023" y="342"/>
                          </a:lnTo>
                          <a:lnTo>
                            <a:pt x="5023" y="182"/>
                          </a:lnTo>
                          <a:lnTo>
                            <a:pt x="5024" y="218"/>
                          </a:lnTo>
                          <a:lnTo>
                            <a:pt x="5024" y="241"/>
                          </a:lnTo>
                          <a:lnTo>
                            <a:pt x="5024" y="122"/>
                          </a:lnTo>
                          <a:lnTo>
                            <a:pt x="5025" y="296"/>
                          </a:lnTo>
                          <a:lnTo>
                            <a:pt x="5025" y="307"/>
                          </a:lnTo>
                          <a:lnTo>
                            <a:pt x="5025" y="176"/>
                          </a:lnTo>
                          <a:lnTo>
                            <a:pt x="5026" y="240"/>
                          </a:lnTo>
                          <a:lnTo>
                            <a:pt x="5026" y="322"/>
                          </a:lnTo>
                          <a:lnTo>
                            <a:pt x="5026" y="96"/>
                          </a:lnTo>
                          <a:lnTo>
                            <a:pt x="5026" y="114"/>
                          </a:lnTo>
                          <a:lnTo>
                            <a:pt x="5027" y="222"/>
                          </a:lnTo>
                          <a:lnTo>
                            <a:pt x="5027" y="254"/>
                          </a:lnTo>
                          <a:lnTo>
                            <a:pt x="5027" y="240"/>
                          </a:lnTo>
                          <a:lnTo>
                            <a:pt x="5028" y="335"/>
                          </a:lnTo>
                          <a:lnTo>
                            <a:pt x="5028" y="487"/>
                          </a:lnTo>
                          <a:lnTo>
                            <a:pt x="5029" y="141"/>
                          </a:lnTo>
                          <a:lnTo>
                            <a:pt x="5029" y="211"/>
                          </a:lnTo>
                          <a:lnTo>
                            <a:pt x="5029" y="265"/>
                          </a:lnTo>
                          <a:lnTo>
                            <a:pt x="5030" y="178"/>
                          </a:lnTo>
                          <a:lnTo>
                            <a:pt x="5030" y="218"/>
                          </a:lnTo>
                          <a:lnTo>
                            <a:pt x="5030" y="110"/>
                          </a:lnTo>
                          <a:lnTo>
                            <a:pt x="5030" y="256"/>
                          </a:lnTo>
                          <a:lnTo>
                            <a:pt x="5031" y="166"/>
                          </a:lnTo>
                          <a:lnTo>
                            <a:pt x="5031" y="382"/>
                          </a:lnTo>
                          <a:lnTo>
                            <a:pt x="5031" y="298"/>
                          </a:lnTo>
                          <a:lnTo>
                            <a:pt x="5032" y="440"/>
                          </a:lnTo>
                          <a:lnTo>
                            <a:pt x="5032" y="143"/>
                          </a:lnTo>
                          <a:lnTo>
                            <a:pt x="5032" y="218"/>
                          </a:lnTo>
                          <a:lnTo>
                            <a:pt x="5033" y="85"/>
                          </a:lnTo>
                          <a:lnTo>
                            <a:pt x="5033" y="423"/>
                          </a:lnTo>
                          <a:lnTo>
                            <a:pt x="5033" y="382"/>
                          </a:lnTo>
                          <a:lnTo>
                            <a:pt x="5034" y="166"/>
                          </a:lnTo>
                          <a:lnTo>
                            <a:pt x="5034" y="12"/>
                          </a:lnTo>
                          <a:lnTo>
                            <a:pt x="5034" y="451"/>
                          </a:lnTo>
                          <a:lnTo>
                            <a:pt x="5034" y="203"/>
                          </a:lnTo>
                          <a:lnTo>
                            <a:pt x="5035" y="239"/>
                          </a:lnTo>
                          <a:lnTo>
                            <a:pt x="5035" y="247"/>
                          </a:lnTo>
                          <a:lnTo>
                            <a:pt x="5036" y="211"/>
                          </a:lnTo>
                          <a:lnTo>
                            <a:pt x="5036" y="187"/>
                          </a:lnTo>
                          <a:lnTo>
                            <a:pt x="5036" y="159"/>
                          </a:lnTo>
                          <a:lnTo>
                            <a:pt x="5036" y="218"/>
                          </a:lnTo>
                          <a:lnTo>
                            <a:pt x="5037" y="411"/>
                          </a:lnTo>
                          <a:lnTo>
                            <a:pt x="5037" y="298"/>
                          </a:lnTo>
                          <a:lnTo>
                            <a:pt x="5037" y="365"/>
                          </a:lnTo>
                          <a:lnTo>
                            <a:pt x="5037" y="203"/>
                          </a:lnTo>
                          <a:lnTo>
                            <a:pt x="5038" y="179"/>
                          </a:lnTo>
                          <a:lnTo>
                            <a:pt x="5038" y="238"/>
                          </a:lnTo>
                          <a:lnTo>
                            <a:pt x="5038" y="180"/>
                          </a:lnTo>
                          <a:lnTo>
                            <a:pt x="5038" y="197"/>
                          </a:lnTo>
                          <a:lnTo>
                            <a:pt x="5038" y="189"/>
                          </a:lnTo>
                          <a:lnTo>
                            <a:pt x="5039" y="329"/>
                          </a:lnTo>
                          <a:lnTo>
                            <a:pt x="5039" y="249"/>
                          </a:lnTo>
                          <a:lnTo>
                            <a:pt x="5039" y="219"/>
                          </a:lnTo>
                          <a:lnTo>
                            <a:pt x="5040" y="307"/>
                          </a:lnTo>
                          <a:lnTo>
                            <a:pt x="5040" y="299"/>
                          </a:lnTo>
                          <a:lnTo>
                            <a:pt x="5040" y="152"/>
                          </a:lnTo>
                          <a:lnTo>
                            <a:pt x="5041" y="239"/>
                          </a:lnTo>
                          <a:lnTo>
                            <a:pt x="5041" y="178"/>
                          </a:lnTo>
                          <a:lnTo>
                            <a:pt x="5041" y="198"/>
                          </a:lnTo>
                          <a:lnTo>
                            <a:pt x="5041" y="182"/>
                          </a:lnTo>
                          <a:lnTo>
                            <a:pt x="5042" y="193"/>
                          </a:lnTo>
                          <a:lnTo>
                            <a:pt x="5042" y="332"/>
                          </a:lnTo>
                          <a:lnTo>
                            <a:pt x="5042" y="284"/>
                          </a:lnTo>
                          <a:lnTo>
                            <a:pt x="5043" y="374"/>
                          </a:lnTo>
                          <a:lnTo>
                            <a:pt x="5043" y="147"/>
                          </a:lnTo>
                          <a:lnTo>
                            <a:pt x="5043" y="148"/>
                          </a:lnTo>
                          <a:lnTo>
                            <a:pt x="5044" y="130"/>
                          </a:lnTo>
                          <a:lnTo>
                            <a:pt x="5044" y="175"/>
                          </a:lnTo>
                          <a:lnTo>
                            <a:pt x="5044" y="342"/>
                          </a:lnTo>
                          <a:lnTo>
                            <a:pt x="5044" y="186"/>
                          </a:lnTo>
                          <a:lnTo>
                            <a:pt x="5045" y="196"/>
                          </a:lnTo>
                          <a:lnTo>
                            <a:pt x="5045" y="152"/>
                          </a:lnTo>
                          <a:lnTo>
                            <a:pt x="5045" y="200"/>
                          </a:lnTo>
                          <a:lnTo>
                            <a:pt x="5046" y="153"/>
                          </a:lnTo>
                          <a:lnTo>
                            <a:pt x="5046" y="252"/>
                          </a:lnTo>
                          <a:lnTo>
                            <a:pt x="5046" y="328"/>
                          </a:lnTo>
                          <a:lnTo>
                            <a:pt x="5046" y="269"/>
                          </a:lnTo>
                          <a:lnTo>
                            <a:pt x="5047" y="198"/>
                          </a:lnTo>
                          <a:lnTo>
                            <a:pt x="5047" y="156"/>
                          </a:lnTo>
                          <a:lnTo>
                            <a:pt x="5047" y="201"/>
                          </a:lnTo>
                          <a:lnTo>
                            <a:pt x="5048" y="199"/>
                          </a:lnTo>
                          <a:lnTo>
                            <a:pt x="5048" y="364"/>
                          </a:lnTo>
                          <a:lnTo>
                            <a:pt x="5048" y="251"/>
                          </a:lnTo>
                          <a:lnTo>
                            <a:pt x="5048" y="207"/>
                          </a:lnTo>
                          <a:lnTo>
                            <a:pt x="5049" y="180"/>
                          </a:lnTo>
                          <a:lnTo>
                            <a:pt x="5049" y="125"/>
                          </a:lnTo>
                          <a:lnTo>
                            <a:pt x="5050" y="416"/>
                          </a:lnTo>
                          <a:lnTo>
                            <a:pt x="5050" y="283"/>
                          </a:lnTo>
                          <a:lnTo>
                            <a:pt x="5050" y="356"/>
                          </a:lnTo>
                          <a:lnTo>
                            <a:pt x="5051" y="95"/>
                          </a:lnTo>
                          <a:lnTo>
                            <a:pt x="5051" y="271"/>
                          </a:lnTo>
                          <a:lnTo>
                            <a:pt x="5051" y="102"/>
                          </a:lnTo>
                          <a:lnTo>
                            <a:pt x="5052" y="204"/>
                          </a:lnTo>
                          <a:lnTo>
                            <a:pt x="5052" y="274"/>
                          </a:lnTo>
                          <a:lnTo>
                            <a:pt x="5052" y="222"/>
                          </a:lnTo>
                        </a:path>
                      </a:pathLst>
                    </a:custGeom>
                    <a:noFill/>
                    <a:ln w="4763" cap="flat">
                      <a:solidFill>
                        <a:srgbClr val="FF00FF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992" name="Group 991">
                  <a:extLst>
                    <a:ext uri="{FF2B5EF4-FFF2-40B4-BE49-F238E27FC236}">
                      <a16:creationId xmlns:a16="http://schemas.microsoft.com/office/drawing/2014/main" id="{8B6EAAFA-DF70-4544-A803-2FFAB4A4C869}"/>
                    </a:ext>
                  </a:extLst>
                </p:cNvPr>
                <p:cNvGrpSpPr/>
                <p:nvPr/>
              </p:nvGrpSpPr>
              <p:grpSpPr>
                <a:xfrm>
                  <a:off x="6780092" y="3406810"/>
                  <a:ext cx="5322739" cy="678669"/>
                  <a:chOff x="5468353" y="2072502"/>
                  <a:chExt cx="6862410" cy="3182125"/>
                </a:xfrm>
              </p:grpSpPr>
              <p:sp>
                <p:nvSpPr>
                  <p:cNvPr id="996" name="Freeform 1447">
                    <a:extLst>
                      <a:ext uri="{FF2B5EF4-FFF2-40B4-BE49-F238E27FC236}">
                        <a16:creationId xmlns:a16="http://schemas.microsoft.com/office/drawing/2014/main" id="{BCFFE98C-6E8E-4D60-B5E0-7E404A003D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68353" y="4286250"/>
                    <a:ext cx="6862410" cy="968377"/>
                  </a:xfrm>
                  <a:custGeom>
                    <a:avLst/>
                    <a:gdLst>
                      <a:gd name="T0" fmla="*/ 68 w 4318"/>
                      <a:gd name="T1" fmla="*/ 259 h 610"/>
                      <a:gd name="T2" fmla="*/ 139 w 4318"/>
                      <a:gd name="T3" fmla="*/ 281 h 610"/>
                      <a:gd name="T4" fmla="*/ 205 w 4318"/>
                      <a:gd name="T5" fmla="*/ 207 h 610"/>
                      <a:gd name="T6" fmla="*/ 276 w 4318"/>
                      <a:gd name="T7" fmla="*/ 302 h 610"/>
                      <a:gd name="T8" fmla="*/ 343 w 4318"/>
                      <a:gd name="T9" fmla="*/ 177 h 610"/>
                      <a:gd name="T10" fmla="*/ 411 w 4318"/>
                      <a:gd name="T11" fmla="*/ 326 h 610"/>
                      <a:gd name="T12" fmla="*/ 477 w 4318"/>
                      <a:gd name="T13" fmla="*/ 240 h 610"/>
                      <a:gd name="T14" fmla="*/ 545 w 4318"/>
                      <a:gd name="T15" fmla="*/ 437 h 610"/>
                      <a:gd name="T16" fmla="*/ 612 w 4318"/>
                      <a:gd name="T17" fmla="*/ 406 h 610"/>
                      <a:gd name="T18" fmla="*/ 679 w 4318"/>
                      <a:gd name="T19" fmla="*/ 222 h 610"/>
                      <a:gd name="T20" fmla="*/ 747 w 4318"/>
                      <a:gd name="T21" fmla="*/ 232 h 610"/>
                      <a:gd name="T22" fmla="*/ 814 w 4318"/>
                      <a:gd name="T23" fmla="*/ 363 h 610"/>
                      <a:gd name="T24" fmla="*/ 885 w 4318"/>
                      <a:gd name="T25" fmla="*/ 431 h 610"/>
                      <a:gd name="T26" fmla="*/ 952 w 4318"/>
                      <a:gd name="T27" fmla="*/ 248 h 610"/>
                      <a:gd name="T28" fmla="*/ 1020 w 4318"/>
                      <a:gd name="T29" fmla="*/ 334 h 610"/>
                      <a:gd name="T30" fmla="*/ 1085 w 4318"/>
                      <a:gd name="T31" fmla="*/ 290 h 610"/>
                      <a:gd name="T32" fmla="*/ 1154 w 4318"/>
                      <a:gd name="T33" fmla="*/ 261 h 610"/>
                      <a:gd name="T34" fmla="*/ 1222 w 4318"/>
                      <a:gd name="T35" fmla="*/ 205 h 610"/>
                      <a:gd name="T36" fmla="*/ 1288 w 4318"/>
                      <a:gd name="T37" fmla="*/ 311 h 610"/>
                      <a:gd name="T38" fmla="*/ 1354 w 4318"/>
                      <a:gd name="T39" fmla="*/ 282 h 610"/>
                      <a:gd name="T40" fmla="*/ 1424 w 4318"/>
                      <a:gd name="T41" fmla="*/ 235 h 610"/>
                      <a:gd name="T42" fmla="*/ 1492 w 4318"/>
                      <a:gd name="T43" fmla="*/ 54 h 610"/>
                      <a:gd name="T44" fmla="*/ 1562 w 4318"/>
                      <a:gd name="T45" fmla="*/ 285 h 610"/>
                      <a:gd name="T46" fmla="*/ 1629 w 4318"/>
                      <a:gd name="T47" fmla="*/ 312 h 610"/>
                      <a:gd name="T48" fmla="*/ 1695 w 4318"/>
                      <a:gd name="T49" fmla="*/ 203 h 610"/>
                      <a:gd name="T50" fmla="*/ 1763 w 4318"/>
                      <a:gd name="T51" fmla="*/ 322 h 610"/>
                      <a:gd name="T52" fmla="*/ 1832 w 4318"/>
                      <a:gd name="T53" fmla="*/ 220 h 610"/>
                      <a:gd name="T54" fmla="*/ 1903 w 4318"/>
                      <a:gd name="T55" fmla="*/ 253 h 610"/>
                      <a:gd name="T56" fmla="*/ 1970 w 4318"/>
                      <a:gd name="T57" fmla="*/ 220 h 610"/>
                      <a:gd name="T58" fmla="*/ 2040 w 4318"/>
                      <a:gd name="T59" fmla="*/ 256 h 610"/>
                      <a:gd name="T60" fmla="*/ 2111 w 4318"/>
                      <a:gd name="T61" fmla="*/ 335 h 610"/>
                      <a:gd name="T62" fmla="*/ 2180 w 4318"/>
                      <a:gd name="T63" fmla="*/ 300 h 610"/>
                      <a:gd name="T64" fmla="*/ 2247 w 4318"/>
                      <a:gd name="T65" fmla="*/ 356 h 610"/>
                      <a:gd name="T66" fmla="*/ 2314 w 4318"/>
                      <a:gd name="T67" fmla="*/ 290 h 610"/>
                      <a:gd name="T68" fmla="*/ 2383 w 4318"/>
                      <a:gd name="T69" fmla="*/ 282 h 610"/>
                      <a:gd name="T70" fmla="*/ 2451 w 4318"/>
                      <a:gd name="T71" fmla="*/ 255 h 610"/>
                      <a:gd name="T72" fmla="*/ 2518 w 4318"/>
                      <a:gd name="T73" fmla="*/ 321 h 610"/>
                      <a:gd name="T74" fmla="*/ 2585 w 4318"/>
                      <a:gd name="T75" fmla="*/ 420 h 610"/>
                      <a:gd name="T76" fmla="*/ 2653 w 4318"/>
                      <a:gd name="T77" fmla="*/ 274 h 610"/>
                      <a:gd name="T78" fmla="*/ 2718 w 4318"/>
                      <a:gd name="T79" fmla="*/ 205 h 610"/>
                      <a:gd name="T80" fmla="*/ 2783 w 4318"/>
                      <a:gd name="T81" fmla="*/ 229 h 610"/>
                      <a:gd name="T82" fmla="*/ 2851 w 4318"/>
                      <a:gd name="T83" fmla="*/ 262 h 610"/>
                      <a:gd name="T84" fmla="*/ 2916 w 4318"/>
                      <a:gd name="T85" fmla="*/ 286 h 610"/>
                      <a:gd name="T86" fmla="*/ 2981 w 4318"/>
                      <a:gd name="T87" fmla="*/ 348 h 610"/>
                      <a:gd name="T88" fmla="*/ 3048 w 4318"/>
                      <a:gd name="T89" fmla="*/ 267 h 610"/>
                      <a:gd name="T90" fmla="*/ 3117 w 4318"/>
                      <a:gd name="T91" fmla="*/ 271 h 610"/>
                      <a:gd name="T92" fmla="*/ 3183 w 4318"/>
                      <a:gd name="T93" fmla="*/ 324 h 610"/>
                      <a:gd name="T94" fmla="*/ 3251 w 4318"/>
                      <a:gd name="T95" fmla="*/ 233 h 610"/>
                      <a:gd name="T96" fmla="*/ 3318 w 4318"/>
                      <a:gd name="T97" fmla="*/ 294 h 610"/>
                      <a:gd name="T98" fmla="*/ 3386 w 4318"/>
                      <a:gd name="T99" fmla="*/ 328 h 610"/>
                      <a:gd name="T100" fmla="*/ 3453 w 4318"/>
                      <a:gd name="T101" fmla="*/ 201 h 610"/>
                      <a:gd name="T102" fmla="*/ 3520 w 4318"/>
                      <a:gd name="T103" fmla="*/ 366 h 610"/>
                      <a:gd name="T104" fmla="*/ 3586 w 4318"/>
                      <a:gd name="T105" fmla="*/ 286 h 610"/>
                      <a:gd name="T106" fmla="*/ 3655 w 4318"/>
                      <a:gd name="T107" fmla="*/ 220 h 610"/>
                      <a:gd name="T108" fmla="*/ 3724 w 4318"/>
                      <a:gd name="T109" fmla="*/ 171 h 610"/>
                      <a:gd name="T110" fmla="*/ 3791 w 4318"/>
                      <a:gd name="T111" fmla="*/ 204 h 610"/>
                      <a:gd name="T112" fmla="*/ 3857 w 4318"/>
                      <a:gd name="T113" fmla="*/ 233 h 610"/>
                      <a:gd name="T114" fmla="*/ 3926 w 4318"/>
                      <a:gd name="T115" fmla="*/ 295 h 610"/>
                      <a:gd name="T116" fmla="*/ 3991 w 4318"/>
                      <a:gd name="T117" fmla="*/ 268 h 610"/>
                      <a:gd name="T118" fmla="*/ 4057 w 4318"/>
                      <a:gd name="T119" fmla="*/ 311 h 610"/>
                      <a:gd name="T120" fmla="*/ 4124 w 4318"/>
                      <a:gd name="T121" fmla="*/ 249 h 610"/>
                      <a:gd name="T122" fmla="*/ 4190 w 4318"/>
                      <a:gd name="T123" fmla="*/ 160 h 610"/>
                      <a:gd name="T124" fmla="*/ 4258 w 4318"/>
                      <a:gd name="T125" fmla="*/ 304 h 6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4318" h="610">
                        <a:moveTo>
                          <a:pt x="0" y="267"/>
                        </a:moveTo>
                        <a:lnTo>
                          <a:pt x="0" y="263"/>
                        </a:lnTo>
                        <a:lnTo>
                          <a:pt x="0" y="273"/>
                        </a:lnTo>
                        <a:lnTo>
                          <a:pt x="1" y="266"/>
                        </a:lnTo>
                        <a:lnTo>
                          <a:pt x="1" y="251"/>
                        </a:lnTo>
                        <a:lnTo>
                          <a:pt x="1" y="251"/>
                        </a:lnTo>
                        <a:lnTo>
                          <a:pt x="1" y="255"/>
                        </a:lnTo>
                        <a:lnTo>
                          <a:pt x="2" y="249"/>
                        </a:lnTo>
                        <a:lnTo>
                          <a:pt x="2" y="241"/>
                        </a:lnTo>
                        <a:lnTo>
                          <a:pt x="3" y="258"/>
                        </a:lnTo>
                        <a:lnTo>
                          <a:pt x="3" y="255"/>
                        </a:lnTo>
                        <a:lnTo>
                          <a:pt x="3" y="254"/>
                        </a:lnTo>
                        <a:lnTo>
                          <a:pt x="3" y="255"/>
                        </a:lnTo>
                        <a:lnTo>
                          <a:pt x="3" y="262"/>
                        </a:lnTo>
                        <a:lnTo>
                          <a:pt x="4" y="280"/>
                        </a:lnTo>
                        <a:lnTo>
                          <a:pt x="4" y="295"/>
                        </a:lnTo>
                        <a:lnTo>
                          <a:pt x="5" y="323"/>
                        </a:lnTo>
                        <a:lnTo>
                          <a:pt x="5" y="327"/>
                        </a:lnTo>
                        <a:lnTo>
                          <a:pt x="5" y="337"/>
                        </a:lnTo>
                        <a:lnTo>
                          <a:pt x="6" y="344"/>
                        </a:lnTo>
                        <a:lnTo>
                          <a:pt x="6" y="354"/>
                        </a:lnTo>
                        <a:lnTo>
                          <a:pt x="6" y="357"/>
                        </a:lnTo>
                        <a:lnTo>
                          <a:pt x="7" y="363"/>
                        </a:lnTo>
                        <a:lnTo>
                          <a:pt x="7" y="360"/>
                        </a:lnTo>
                        <a:lnTo>
                          <a:pt x="7" y="355"/>
                        </a:lnTo>
                        <a:lnTo>
                          <a:pt x="7" y="342"/>
                        </a:lnTo>
                        <a:lnTo>
                          <a:pt x="7" y="346"/>
                        </a:lnTo>
                        <a:lnTo>
                          <a:pt x="8" y="332"/>
                        </a:lnTo>
                        <a:lnTo>
                          <a:pt x="8" y="337"/>
                        </a:lnTo>
                        <a:lnTo>
                          <a:pt x="9" y="323"/>
                        </a:lnTo>
                        <a:lnTo>
                          <a:pt x="9" y="321"/>
                        </a:lnTo>
                        <a:lnTo>
                          <a:pt x="9" y="300"/>
                        </a:lnTo>
                        <a:lnTo>
                          <a:pt x="9" y="300"/>
                        </a:lnTo>
                        <a:lnTo>
                          <a:pt x="9" y="304"/>
                        </a:lnTo>
                        <a:lnTo>
                          <a:pt x="10" y="291"/>
                        </a:lnTo>
                        <a:lnTo>
                          <a:pt x="10" y="302"/>
                        </a:lnTo>
                        <a:lnTo>
                          <a:pt x="10" y="284"/>
                        </a:lnTo>
                        <a:lnTo>
                          <a:pt x="11" y="289"/>
                        </a:lnTo>
                        <a:lnTo>
                          <a:pt x="11" y="290"/>
                        </a:lnTo>
                        <a:lnTo>
                          <a:pt x="11" y="343"/>
                        </a:lnTo>
                        <a:lnTo>
                          <a:pt x="11" y="370"/>
                        </a:lnTo>
                        <a:lnTo>
                          <a:pt x="12" y="424"/>
                        </a:lnTo>
                        <a:lnTo>
                          <a:pt x="12" y="314"/>
                        </a:lnTo>
                        <a:lnTo>
                          <a:pt x="13" y="226"/>
                        </a:lnTo>
                        <a:lnTo>
                          <a:pt x="13" y="229"/>
                        </a:lnTo>
                        <a:lnTo>
                          <a:pt x="13" y="247"/>
                        </a:lnTo>
                        <a:lnTo>
                          <a:pt x="13" y="272"/>
                        </a:lnTo>
                        <a:lnTo>
                          <a:pt x="14" y="273"/>
                        </a:lnTo>
                        <a:lnTo>
                          <a:pt x="14" y="284"/>
                        </a:lnTo>
                        <a:lnTo>
                          <a:pt x="14" y="283"/>
                        </a:lnTo>
                        <a:lnTo>
                          <a:pt x="14" y="283"/>
                        </a:lnTo>
                        <a:lnTo>
                          <a:pt x="15" y="295"/>
                        </a:lnTo>
                        <a:lnTo>
                          <a:pt x="15" y="280"/>
                        </a:lnTo>
                        <a:lnTo>
                          <a:pt x="15" y="282"/>
                        </a:lnTo>
                        <a:lnTo>
                          <a:pt x="16" y="291"/>
                        </a:lnTo>
                        <a:lnTo>
                          <a:pt x="16" y="308"/>
                        </a:lnTo>
                        <a:lnTo>
                          <a:pt x="16" y="285"/>
                        </a:lnTo>
                        <a:lnTo>
                          <a:pt x="16" y="288"/>
                        </a:lnTo>
                        <a:lnTo>
                          <a:pt x="17" y="276"/>
                        </a:lnTo>
                        <a:lnTo>
                          <a:pt x="17" y="278"/>
                        </a:lnTo>
                        <a:lnTo>
                          <a:pt x="17" y="273"/>
                        </a:lnTo>
                        <a:lnTo>
                          <a:pt x="18" y="259"/>
                        </a:lnTo>
                        <a:lnTo>
                          <a:pt x="18" y="249"/>
                        </a:lnTo>
                        <a:lnTo>
                          <a:pt x="19" y="228"/>
                        </a:lnTo>
                        <a:lnTo>
                          <a:pt x="19" y="228"/>
                        </a:lnTo>
                        <a:lnTo>
                          <a:pt x="19" y="200"/>
                        </a:lnTo>
                        <a:lnTo>
                          <a:pt x="19" y="200"/>
                        </a:lnTo>
                        <a:lnTo>
                          <a:pt x="20" y="180"/>
                        </a:lnTo>
                        <a:lnTo>
                          <a:pt x="20" y="179"/>
                        </a:lnTo>
                        <a:lnTo>
                          <a:pt x="21" y="185"/>
                        </a:lnTo>
                        <a:lnTo>
                          <a:pt x="21" y="183"/>
                        </a:lnTo>
                        <a:lnTo>
                          <a:pt x="21" y="187"/>
                        </a:lnTo>
                        <a:lnTo>
                          <a:pt x="21" y="178"/>
                        </a:lnTo>
                        <a:lnTo>
                          <a:pt x="22" y="180"/>
                        </a:lnTo>
                        <a:lnTo>
                          <a:pt x="22" y="191"/>
                        </a:lnTo>
                        <a:lnTo>
                          <a:pt x="22" y="188"/>
                        </a:lnTo>
                        <a:lnTo>
                          <a:pt x="22" y="189"/>
                        </a:lnTo>
                        <a:lnTo>
                          <a:pt x="23" y="197"/>
                        </a:lnTo>
                        <a:lnTo>
                          <a:pt x="23" y="190"/>
                        </a:lnTo>
                        <a:lnTo>
                          <a:pt x="23" y="192"/>
                        </a:lnTo>
                        <a:lnTo>
                          <a:pt x="24" y="198"/>
                        </a:lnTo>
                        <a:lnTo>
                          <a:pt x="24" y="192"/>
                        </a:lnTo>
                        <a:lnTo>
                          <a:pt x="24" y="201"/>
                        </a:lnTo>
                        <a:lnTo>
                          <a:pt x="24" y="202"/>
                        </a:lnTo>
                        <a:lnTo>
                          <a:pt x="25" y="198"/>
                        </a:lnTo>
                        <a:lnTo>
                          <a:pt x="25" y="200"/>
                        </a:lnTo>
                        <a:lnTo>
                          <a:pt x="25" y="200"/>
                        </a:lnTo>
                        <a:lnTo>
                          <a:pt x="26" y="198"/>
                        </a:lnTo>
                        <a:lnTo>
                          <a:pt x="26" y="200"/>
                        </a:lnTo>
                        <a:lnTo>
                          <a:pt x="26" y="194"/>
                        </a:lnTo>
                        <a:lnTo>
                          <a:pt x="26" y="208"/>
                        </a:lnTo>
                        <a:lnTo>
                          <a:pt x="27" y="208"/>
                        </a:lnTo>
                        <a:lnTo>
                          <a:pt x="27" y="205"/>
                        </a:lnTo>
                        <a:lnTo>
                          <a:pt x="27" y="201"/>
                        </a:lnTo>
                        <a:lnTo>
                          <a:pt x="27" y="209"/>
                        </a:lnTo>
                        <a:lnTo>
                          <a:pt x="27" y="199"/>
                        </a:lnTo>
                        <a:lnTo>
                          <a:pt x="28" y="191"/>
                        </a:lnTo>
                        <a:lnTo>
                          <a:pt x="28" y="199"/>
                        </a:lnTo>
                        <a:lnTo>
                          <a:pt x="28" y="200"/>
                        </a:lnTo>
                        <a:lnTo>
                          <a:pt x="29" y="181"/>
                        </a:lnTo>
                        <a:lnTo>
                          <a:pt x="29" y="183"/>
                        </a:lnTo>
                        <a:lnTo>
                          <a:pt x="29" y="198"/>
                        </a:lnTo>
                        <a:lnTo>
                          <a:pt x="29" y="194"/>
                        </a:lnTo>
                        <a:lnTo>
                          <a:pt x="30" y="192"/>
                        </a:lnTo>
                        <a:lnTo>
                          <a:pt x="30" y="193"/>
                        </a:lnTo>
                        <a:lnTo>
                          <a:pt x="30" y="182"/>
                        </a:lnTo>
                        <a:lnTo>
                          <a:pt x="30" y="185"/>
                        </a:lnTo>
                        <a:lnTo>
                          <a:pt x="31" y="191"/>
                        </a:lnTo>
                        <a:lnTo>
                          <a:pt x="31" y="190"/>
                        </a:lnTo>
                        <a:lnTo>
                          <a:pt x="31" y="188"/>
                        </a:lnTo>
                        <a:lnTo>
                          <a:pt x="31" y="194"/>
                        </a:lnTo>
                        <a:lnTo>
                          <a:pt x="32" y="184"/>
                        </a:lnTo>
                        <a:lnTo>
                          <a:pt x="32" y="183"/>
                        </a:lnTo>
                        <a:lnTo>
                          <a:pt x="32" y="188"/>
                        </a:lnTo>
                        <a:lnTo>
                          <a:pt x="33" y="185"/>
                        </a:lnTo>
                        <a:lnTo>
                          <a:pt x="33" y="197"/>
                        </a:lnTo>
                        <a:lnTo>
                          <a:pt x="33" y="193"/>
                        </a:lnTo>
                        <a:lnTo>
                          <a:pt x="33" y="204"/>
                        </a:lnTo>
                        <a:lnTo>
                          <a:pt x="34" y="270"/>
                        </a:lnTo>
                        <a:lnTo>
                          <a:pt x="34" y="301"/>
                        </a:lnTo>
                        <a:lnTo>
                          <a:pt x="34" y="354"/>
                        </a:lnTo>
                        <a:lnTo>
                          <a:pt x="35" y="253"/>
                        </a:lnTo>
                        <a:lnTo>
                          <a:pt x="35" y="187"/>
                        </a:lnTo>
                        <a:lnTo>
                          <a:pt x="35" y="175"/>
                        </a:lnTo>
                        <a:lnTo>
                          <a:pt x="35" y="199"/>
                        </a:lnTo>
                        <a:lnTo>
                          <a:pt x="36" y="214"/>
                        </a:lnTo>
                        <a:lnTo>
                          <a:pt x="36" y="214"/>
                        </a:lnTo>
                        <a:lnTo>
                          <a:pt x="36" y="219"/>
                        </a:lnTo>
                        <a:lnTo>
                          <a:pt x="37" y="202"/>
                        </a:lnTo>
                        <a:lnTo>
                          <a:pt x="37" y="195"/>
                        </a:lnTo>
                        <a:lnTo>
                          <a:pt x="37" y="204"/>
                        </a:lnTo>
                        <a:lnTo>
                          <a:pt x="38" y="205"/>
                        </a:lnTo>
                        <a:lnTo>
                          <a:pt x="38" y="194"/>
                        </a:lnTo>
                        <a:lnTo>
                          <a:pt x="38" y="196"/>
                        </a:lnTo>
                        <a:lnTo>
                          <a:pt x="38" y="199"/>
                        </a:lnTo>
                        <a:lnTo>
                          <a:pt x="39" y="211"/>
                        </a:lnTo>
                        <a:lnTo>
                          <a:pt x="39" y="205"/>
                        </a:lnTo>
                        <a:lnTo>
                          <a:pt x="39" y="210"/>
                        </a:lnTo>
                        <a:lnTo>
                          <a:pt x="40" y="200"/>
                        </a:lnTo>
                        <a:lnTo>
                          <a:pt x="40" y="197"/>
                        </a:lnTo>
                        <a:lnTo>
                          <a:pt x="40" y="194"/>
                        </a:lnTo>
                        <a:lnTo>
                          <a:pt x="40" y="197"/>
                        </a:lnTo>
                        <a:lnTo>
                          <a:pt x="40" y="205"/>
                        </a:lnTo>
                        <a:lnTo>
                          <a:pt x="41" y="201"/>
                        </a:lnTo>
                        <a:lnTo>
                          <a:pt x="41" y="211"/>
                        </a:lnTo>
                        <a:lnTo>
                          <a:pt x="41" y="208"/>
                        </a:lnTo>
                        <a:lnTo>
                          <a:pt x="41" y="217"/>
                        </a:lnTo>
                        <a:lnTo>
                          <a:pt x="42" y="216"/>
                        </a:lnTo>
                        <a:lnTo>
                          <a:pt x="42" y="217"/>
                        </a:lnTo>
                        <a:lnTo>
                          <a:pt x="42" y="219"/>
                        </a:lnTo>
                        <a:lnTo>
                          <a:pt x="42" y="206"/>
                        </a:lnTo>
                        <a:lnTo>
                          <a:pt x="42" y="220"/>
                        </a:lnTo>
                        <a:lnTo>
                          <a:pt x="43" y="221"/>
                        </a:lnTo>
                        <a:lnTo>
                          <a:pt x="43" y="221"/>
                        </a:lnTo>
                        <a:lnTo>
                          <a:pt x="43" y="218"/>
                        </a:lnTo>
                        <a:lnTo>
                          <a:pt x="44" y="215"/>
                        </a:lnTo>
                        <a:lnTo>
                          <a:pt x="44" y="213"/>
                        </a:lnTo>
                        <a:lnTo>
                          <a:pt x="44" y="207"/>
                        </a:lnTo>
                        <a:lnTo>
                          <a:pt x="45" y="207"/>
                        </a:lnTo>
                        <a:lnTo>
                          <a:pt x="45" y="211"/>
                        </a:lnTo>
                        <a:lnTo>
                          <a:pt x="45" y="220"/>
                        </a:lnTo>
                        <a:lnTo>
                          <a:pt x="45" y="217"/>
                        </a:lnTo>
                        <a:lnTo>
                          <a:pt x="46" y="210"/>
                        </a:lnTo>
                        <a:lnTo>
                          <a:pt x="46" y="209"/>
                        </a:lnTo>
                        <a:lnTo>
                          <a:pt x="46" y="215"/>
                        </a:lnTo>
                        <a:lnTo>
                          <a:pt x="46" y="213"/>
                        </a:lnTo>
                        <a:lnTo>
                          <a:pt x="47" y="205"/>
                        </a:lnTo>
                        <a:lnTo>
                          <a:pt x="47" y="209"/>
                        </a:lnTo>
                        <a:lnTo>
                          <a:pt x="47" y="209"/>
                        </a:lnTo>
                        <a:lnTo>
                          <a:pt x="48" y="200"/>
                        </a:lnTo>
                        <a:lnTo>
                          <a:pt x="48" y="179"/>
                        </a:lnTo>
                        <a:lnTo>
                          <a:pt x="48" y="176"/>
                        </a:lnTo>
                        <a:lnTo>
                          <a:pt x="48" y="176"/>
                        </a:lnTo>
                        <a:lnTo>
                          <a:pt x="48" y="187"/>
                        </a:lnTo>
                        <a:lnTo>
                          <a:pt x="49" y="209"/>
                        </a:lnTo>
                        <a:lnTo>
                          <a:pt x="49" y="202"/>
                        </a:lnTo>
                        <a:lnTo>
                          <a:pt x="50" y="202"/>
                        </a:lnTo>
                        <a:lnTo>
                          <a:pt x="50" y="215"/>
                        </a:lnTo>
                        <a:lnTo>
                          <a:pt x="50" y="223"/>
                        </a:lnTo>
                        <a:lnTo>
                          <a:pt x="50" y="211"/>
                        </a:lnTo>
                        <a:lnTo>
                          <a:pt x="51" y="211"/>
                        </a:lnTo>
                        <a:lnTo>
                          <a:pt x="51" y="209"/>
                        </a:lnTo>
                        <a:lnTo>
                          <a:pt x="51" y="209"/>
                        </a:lnTo>
                        <a:lnTo>
                          <a:pt x="51" y="209"/>
                        </a:lnTo>
                        <a:lnTo>
                          <a:pt x="52" y="198"/>
                        </a:lnTo>
                        <a:lnTo>
                          <a:pt x="52" y="192"/>
                        </a:lnTo>
                        <a:lnTo>
                          <a:pt x="52" y="198"/>
                        </a:lnTo>
                        <a:lnTo>
                          <a:pt x="53" y="172"/>
                        </a:lnTo>
                        <a:lnTo>
                          <a:pt x="53" y="166"/>
                        </a:lnTo>
                        <a:lnTo>
                          <a:pt x="53" y="151"/>
                        </a:lnTo>
                        <a:lnTo>
                          <a:pt x="54" y="135"/>
                        </a:lnTo>
                        <a:lnTo>
                          <a:pt x="54" y="130"/>
                        </a:lnTo>
                        <a:lnTo>
                          <a:pt x="54" y="133"/>
                        </a:lnTo>
                        <a:lnTo>
                          <a:pt x="54" y="123"/>
                        </a:lnTo>
                        <a:lnTo>
                          <a:pt x="55" y="106"/>
                        </a:lnTo>
                        <a:lnTo>
                          <a:pt x="55" y="105"/>
                        </a:lnTo>
                        <a:lnTo>
                          <a:pt x="56" y="98"/>
                        </a:lnTo>
                        <a:lnTo>
                          <a:pt x="56" y="111"/>
                        </a:lnTo>
                        <a:lnTo>
                          <a:pt x="56" y="189"/>
                        </a:lnTo>
                        <a:lnTo>
                          <a:pt x="56" y="222"/>
                        </a:lnTo>
                        <a:lnTo>
                          <a:pt x="57" y="271"/>
                        </a:lnTo>
                        <a:lnTo>
                          <a:pt x="57" y="134"/>
                        </a:lnTo>
                        <a:lnTo>
                          <a:pt x="57" y="109"/>
                        </a:lnTo>
                        <a:lnTo>
                          <a:pt x="58" y="116"/>
                        </a:lnTo>
                        <a:lnTo>
                          <a:pt x="58" y="145"/>
                        </a:lnTo>
                        <a:lnTo>
                          <a:pt x="58" y="143"/>
                        </a:lnTo>
                        <a:lnTo>
                          <a:pt x="58" y="157"/>
                        </a:lnTo>
                        <a:lnTo>
                          <a:pt x="59" y="162"/>
                        </a:lnTo>
                        <a:lnTo>
                          <a:pt x="59" y="170"/>
                        </a:lnTo>
                        <a:lnTo>
                          <a:pt x="59" y="163"/>
                        </a:lnTo>
                        <a:lnTo>
                          <a:pt x="59" y="158"/>
                        </a:lnTo>
                        <a:lnTo>
                          <a:pt x="60" y="149"/>
                        </a:lnTo>
                        <a:lnTo>
                          <a:pt x="60" y="152"/>
                        </a:lnTo>
                        <a:lnTo>
                          <a:pt x="60" y="164"/>
                        </a:lnTo>
                        <a:lnTo>
                          <a:pt x="60" y="174"/>
                        </a:lnTo>
                        <a:lnTo>
                          <a:pt x="61" y="185"/>
                        </a:lnTo>
                        <a:lnTo>
                          <a:pt x="61" y="197"/>
                        </a:lnTo>
                        <a:lnTo>
                          <a:pt x="61" y="192"/>
                        </a:lnTo>
                        <a:lnTo>
                          <a:pt x="62" y="192"/>
                        </a:lnTo>
                        <a:lnTo>
                          <a:pt x="62" y="189"/>
                        </a:lnTo>
                        <a:lnTo>
                          <a:pt x="62" y="196"/>
                        </a:lnTo>
                        <a:lnTo>
                          <a:pt x="62" y="203"/>
                        </a:lnTo>
                        <a:lnTo>
                          <a:pt x="63" y="223"/>
                        </a:lnTo>
                        <a:lnTo>
                          <a:pt x="63" y="228"/>
                        </a:lnTo>
                        <a:lnTo>
                          <a:pt x="63" y="221"/>
                        </a:lnTo>
                        <a:lnTo>
                          <a:pt x="64" y="224"/>
                        </a:lnTo>
                        <a:lnTo>
                          <a:pt x="64" y="225"/>
                        </a:lnTo>
                        <a:lnTo>
                          <a:pt x="64" y="237"/>
                        </a:lnTo>
                        <a:lnTo>
                          <a:pt x="64" y="238"/>
                        </a:lnTo>
                        <a:lnTo>
                          <a:pt x="65" y="247"/>
                        </a:lnTo>
                        <a:lnTo>
                          <a:pt x="65" y="246"/>
                        </a:lnTo>
                        <a:lnTo>
                          <a:pt x="65" y="239"/>
                        </a:lnTo>
                        <a:lnTo>
                          <a:pt x="66" y="229"/>
                        </a:lnTo>
                        <a:lnTo>
                          <a:pt x="66" y="241"/>
                        </a:lnTo>
                        <a:lnTo>
                          <a:pt x="66" y="233"/>
                        </a:lnTo>
                        <a:lnTo>
                          <a:pt x="66" y="246"/>
                        </a:lnTo>
                        <a:lnTo>
                          <a:pt x="67" y="245"/>
                        </a:lnTo>
                        <a:lnTo>
                          <a:pt x="67" y="241"/>
                        </a:lnTo>
                        <a:lnTo>
                          <a:pt x="67" y="242"/>
                        </a:lnTo>
                        <a:lnTo>
                          <a:pt x="68" y="247"/>
                        </a:lnTo>
                        <a:lnTo>
                          <a:pt x="68" y="260"/>
                        </a:lnTo>
                        <a:lnTo>
                          <a:pt x="68" y="259"/>
                        </a:lnTo>
                        <a:lnTo>
                          <a:pt x="68" y="252"/>
                        </a:lnTo>
                        <a:lnTo>
                          <a:pt x="68" y="265"/>
                        </a:lnTo>
                        <a:lnTo>
                          <a:pt x="69" y="275"/>
                        </a:lnTo>
                        <a:lnTo>
                          <a:pt x="69" y="291"/>
                        </a:lnTo>
                        <a:lnTo>
                          <a:pt x="70" y="298"/>
                        </a:lnTo>
                        <a:lnTo>
                          <a:pt x="70" y="293"/>
                        </a:lnTo>
                        <a:lnTo>
                          <a:pt x="70" y="290"/>
                        </a:lnTo>
                        <a:lnTo>
                          <a:pt x="70" y="279"/>
                        </a:lnTo>
                        <a:lnTo>
                          <a:pt x="71" y="292"/>
                        </a:lnTo>
                        <a:lnTo>
                          <a:pt x="71" y="305"/>
                        </a:lnTo>
                        <a:lnTo>
                          <a:pt x="71" y="317"/>
                        </a:lnTo>
                        <a:lnTo>
                          <a:pt x="72" y="309"/>
                        </a:lnTo>
                        <a:lnTo>
                          <a:pt x="72" y="314"/>
                        </a:lnTo>
                        <a:lnTo>
                          <a:pt x="72" y="304"/>
                        </a:lnTo>
                        <a:lnTo>
                          <a:pt x="72" y="307"/>
                        </a:lnTo>
                        <a:lnTo>
                          <a:pt x="73" y="299"/>
                        </a:lnTo>
                        <a:lnTo>
                          <a:pt x="73" y="303"/>
                        </a:lnTo>
                        <a:lnTo>
                          <a:pt x="73" y="290"/>
                        </a:lnTo>
                        <a:lnTo>
                          <a:pt x="74" y="298"/>
                        </a:lnTo>
                        <a:lnTo>
                          <a:pt x="74" y="310"/>
                        </a:lnTo>
                        <a:lnTo>
                          <a:pt x="74" y="335"/>
                        </a:lnTo>
                        <a:lnTo>
                          <a:pt x="75" y="337"/>
                        </a:lnTo>
                        <a:lnTo>
                          <a:pt x="75" y="337"/>
                        </a:lnTo>
                        <a:lnTo>
                          <a:pt x="75" y="346"/>
                        </a:lnTo>
                        <a:lnTo>
                          <a:pt x="75" y="345"/>
                        </a:lnTo>
                        <a:lnTo>
                          <a:pt x="75" y="345"/>
                        </a:lnTo>
                        <a:lnTo>
                          <a:pt x="76" y="346"/>
                        </a:lnTo>
                        <a:lnTo>
                          <a:pt x="76" y="336"/>
                        </a:lnTo>
                        <a:lnTo>
                          <a:pt x="76" y="311"/>
                        </a:lnTo>
                        <a:lnTo>
                          <a:pt x="76" y="317"/>
                        </a:lnTo>
                        <a:lnTo>
                          <a:pt x="77" y="301"/>
                        </a:lnTo>
                        <a:lnTo>
                          <a:pt x="77" y="292"/>
                        </a:lnTo>
                        <a:lnTo>
                          <a:pt x="77" y="278"/>
                        </a:lnTo>
                        <a:lnTo>
                          <a:pt x="77" y="275"/>
                        </a:lnTo>
                        <a:lnTo>
                          <a:pt x="78" y="264"/>
                        </a:lnTo>
                        <a:lnTo>
                          <a:pt x="78" y="293"/>
                        </a:lnTo>
                        <a:lnTo>
                          <a:pt x="78" y="328"/>
                        </a:lnTo>
                        <a:lnTo>
                          <a:pt x="79" y="403"/>
                        </a:lnTo>
                        <a:lnTo>
                          <a:pt x="79" y="426"/>
                        </a:lnTo>
                        <a:lnTo>
                          <a:pt x="79" y="249"/>
                        </a:lnTo>
                        <a:lnTo>
                          <a:pt x="80" y="259"/>
                        </a:lnTo>
                        <a:lnTo>
                          <a:pt x="80" y="297"/>
                        </a:lnTo>
                        <a:lnTo>
                          <a:pt x="80" y="307"/>
                        </a:lnTo>
                        <a:lnTo>
                          <a:pt x="81" y="293"/>
                        </a:lnTo>
                        <a:lnTo>
                          <a:pt x="81" y="297"/>
                        </a:lnTo>
                        <a:lnTo>
                          <a:pt x="81" y="302"/>
                        </a:lnTo>
                        <a:lnTo>
                          <a:pt x="82" y="289"/>
                        </a:lnTo>
                        <a:lnTo>
                          <a:pt x="82" y="282"/>
                        </a:lnTo>
                        <a:lnTo>
                          <a:pt x="82" y="275"/>
                        </a:lnTo>
                        <a:lnTo>
                          <a:pt x="83" y="268"/>
                        </a:lnTo>
                        <a:lnTo>
                          <a:pt x="83" y="261"/>
                        </a:lnTo>
                        <a:lnTo>
                          <a:pt x="83" y="266"/>
                        </a:lnTo>
                        <a:lnTo>
                          <a:pt x="83" y="259"/>
                        </a:lnTo>
                        <a:lnTo>
                          <a:pt x="84" y="260"/>
                        </a:lnTo>
                        <a:lnTo>
                          <a:pt x="84" y="253"/>
                        </a:lnTo>
                        <a:lnTo>
                          <a:pt x="84" y="239"/>
                        </a:lnTo>
                        <a:lnTo>
                          <a:pt x="85" y="240"/>
                        </a:lnTo>
                        <a:lnTo>
                          <a:pt x="85" y="231"/>
                        </a:lnTo>
                        <a:lnTo>
                          <a:pt x="85" y="222"/>
                        </a:lnTo>
                        <a:lnTo>
                          <a:pt x="85" y="229"/>
                        </a:lnTo>
                        <a:lnTo>
                          <a:pt x="86" y="215"/>
                        </a:lnTo>
                        <a:lnTo>
                          <a:pt x="86" y="212"/>
                        </a:lnTo>
                        <a:lnTo>
                          <a:pt x="86" y="213"/>
                        </a:lnTo>
                        <a:lnTo>
                          <a:pt x="86" y="219"/>
                        </a:lnTo>
                        <a:lnTo>
                          <a:pt x="87" y="229"/>
                        </a:lnTo>
                        <a:lnTo>
                          <a:pt x="87" y="222"/>
                        </a:lnTo>
                        <a:lnTo>
                          <a:pt x="87" y="224"/>
                        </a:lnTo>
                        <a:lnTo>
                          <a:pt x="87" y="218"/>
                        </a:lnTo>
                        <a:lnTo>
                          <a:pt x="88" y="214"/>
                        </a:lnTo>
                        <a:lnTo>
                          <a:pt x="88" y="217"/>
                        </a:lnTo>
                        <a:lnTo>
                          <a:pt x="88" y="217"/>
                        </a:lnTo>
                        <a:lnTo>
                          <a:pt x="88" y="212"/>
                        </a:lnTo>
                        <a:lnTo>
                          <a:pt x="89" y="214"/>
                        </a:lnTo>
                        <a:lnTo>
                          <a:pt x="89" y="204"/>
                        </a:lnTo>
                        <a:lnTo>
                          <a:pt x="89" y="208"/>
                        </a:lnTo>
                        <a:lnTo>
                          <a:pt x="90" y="218"/>
                        </a:lnTo>
                        <a:lnTo>
                          <a:pt x="90" y="223"/>
                        </a:lnTo>
                        <a:lnTo>
                          <a:pt x="90" y="233"/>
                        </a:lnTo>
                        <a:lnTo>
                          <a:pt x="91" y="232"/>
                        </a:lnTo>
                        <a:lnTo>
                          <a:pt x="91" y="248"/>
                        </a:lnTo>
                        <a:lnTo>
                          <a:pt x="91" y="244"/>
                        </a:lnTo>
                        <a:lnTo>
                          <a:pt x="92" y="247"/>
                        </a:lnTo>
                        <a:lnTo>
                          <a:pt x="92" y="239"/>
                        </a:lnTo>
                        <a:lnTo>
                          <a:pt x="92" y="225"/>
                        </a:lnTo>
                        <a:lnTo>
                          <a:pt x="92" y="207"/>
                        </a:lnTo>
                        <a:lnTo>
                          <a:pt x="93" y="204"/>
                        </a:lnTo>
                        <a:lnTo>
                          <a:pt x="93" y="193"/>
                        </a:lnTo>
                        <a:lnTo>
                          <a:pt x="94" y="196"/>
                        </a:lnTo>
                        <a:lnTo>
                          <a:pt x="94" y="192"/>
                        </a:lnTo>
                        <a:lnTo>
                          <a:pt x="94" y="196"/>
                        </a:lnTo>
                        <a:lnTo>
                          <a:pt x="94" y="192"/>
                        </a:lnTo>
                        <a:lnTo>
                          <a:pt x="95" y="205"/>
                        </a:lnTo>
                        <a:lnTo>
                          <a:pt x="95" y="189"/>
                        </a:lnTo>
                        <a:lnTo>
                          <a:pt x="95" y="202"/>
                        </a:lnTo>
                        <a:lnTo>
                          <a:pt x="96" y="200"/>
                        </a:lnTo>
                        <a:lnTo>
                          <a:pt x="96" y="213"/>
                        </a:lnTo>
                        <a:lnTo>
                          <a:pt x="96" y="209"/>
                        </a:lnTo>
                        <a:lnTo>
                          <a:pt x="96" y="215"/>
                        </a:lnTo>
                        <a:lnTo>
                          <a:pt x="97" y="225"/>
                        </a:lnTo>
                        <a:lnTo>
                          <a:pt x="97" y="242"/>
                        </a:lnTo>
                        <a:lnTo>
                          <a:pt x="98" y="272"/>
                        </a:lnTo>
                        <a:lnTo>
                          <a:pt x="98" y="276"/>
                        </a:lnTo>
                        <a:lnTo>
                          <a:pt x="98" y="290"/>
                        </a:lnTo>
                        <a:lnTo>
                          <a:pt x="99" y="294"/>
                        </a:lnTo>
                        <a:lnTo>
                          <a:pt x="99" y="305"/>
                        </a:lnTo>
                        <a:lnTo>
                          <a:pt x="99" y="303"/>
                        </a:lnTo>
                        <a:lnTo>
                          <a:pt x="99" y="314"/>
                        </a:lnTo>
                        <a:lnTo>
                          <a:pt x="100" y="325"/>
                        </a:lnTo>
                        <a:lnTo>
                          <a:pt x="100" y="330"/>
                        </a:lnTo>
                        <a:lnTo>
                          <a:pt x="100" y="366"/>
                        </a:lnTo>
                        <a:lnTo>
                          <a:pt x="101" y="403"/>
                        </a:lnTo>
                        <a:lnTo>
                          <a:pt x="101" y="468"/>
                        </a:lnTo>
                        <a:lnTo>
                          <a:pt x="101" y="393"/>
                        </a:lnTo>
                        <a:lnTo>
                          <a:pt x="101" y="311"/>
                        </a:lnTo>
                        <a:lnTo>
                          <a:pt x="102" y="294"/>
                        </a:lnTo>
                        <a:lnTo>
                          <a:pt x="102" y="298"/>
                        </a:lnTo>
                        <a:lnTo>
                          <a:pt x="102" y="311"/>
                        </a:lnTo>
                        <a:lnTo>
                          <a:pt x="103" y="344"/>
                        </a:lnTo>
                        <a:lnTo>
                          <a:pt x="103" y="343"/>
                        </a:lnTo>
                        <a:lnTo>
                          <a:pt x="103" y="349"/>
                        </a:lnTo>
                        <a:lnTo>
                          <a:pt x="103" y="342"/>
                        </a:lnTo>
                        <a:lnTo>
                          <a:pt x="103" y="349"/>
                        </a:lnTo>
                        <a:lnTo>
                          <a:pt x="104" y="360"/>
                        </a:lnTo>
                        <a:lnTo>
                          <a:pt x="104" y="369"/>
                        </a:lnTo>
                        <a:lnTo>
                          <a:pt x="104" y="371"/>
                        </a:lnTo>
                        <a:lnTo>
                          <a:pt x="105" y="391"/>
                        </a:lnTo>
                        <a:lnTo>
                          <a:pt x="105" y="401"/>
                        </a:lnTo>
                        <a:lnTo>
                          <a:pt x="105" y="386"/>
                        </a:lnTo>
                        <a:lnTo>
                          <a:pt x="106" y="386"/>
                        </a:lnTo>
                        <a:lnTo>
                          <a:pt x="106" y="385"/>
                        </a:lnTo>
                        <a:lnTo>
                          <a:pt x="106" y="388"/>
                        </a:lnTo>
                        <a:lnTo>
                          <a:pt x="106" y="382"/>
                        </a:lnTo>
                        <a:lnTo>
                          <a:pt x="106" y="390"/>
                        </a:lnTo>
                        <a:lnTo>
                          <a:pt x="107" y="367"/>
                        </a:lnTo>
                        <a:lnTo>
                          <a:pt x="107" y="367"/>
                        </a:lnTo>
                        <a:lnTo>
                          <a:pt x="108" y="376"/>
                        </a:lnTo>
                        <a:lnTo>
                          <a:pt x="108" y="366"/>
                        </a:lnTo>
                        <a:lnTo>
                          <a:pt x="108" y="361"/>
                        </a:lnTo>
                        <a:lnTo>
                          <a:pt x="108" y="374"/>
                        </a:lnTo>
                        <a:lnTo>
                          <a:pt x="108" y="365"/>
                        </a:lnTo>
                        <a:lnTo>
                          <a:pt x="109" y="360"/>
                        </a:lnTo>
                        <a:lnTo>
                          <a:pt x="109" y="369"/>
                        </a:lnTo>
                        <a:lnTo>
                          <a:pt x="109" y="372"/>
                        </a:lnTo>
                        <a:lnTo>
                          <a:pt x="110" y="379"/>
                        </a:lnTo>
                        <a:lnTo>
                          <a:pt x="110" y="376"/>
                        </a:lnTo>
                        <a:lnTo>
                          <a:pt x="110" y="380"/>
                        </a:lnTo>
                        <a:lnTo>
                          <a:pt x="110" y="376"/>
                        </a:lnTo>
                        <a:lnTo>
                          <a:pt x="111" y="379"/>
                        </a:lnTo>
                        <a:lnTo>
                          <a:pt x="111" y="387"/>
                        </a:lnTo>
                        <a:lnTo>
                          <a:pt x="112" y="382"/>
                        </a:lnTo>
                        <a:lnTo>
                          <a:pt x="112" y="391"/>
                        </a:lnTo>
                        <a:lnTo>
                          <a:pt x="112" y="403"/>
                        </a:lnTo>
                        <a:lnTo>
                          <a:pt x="112" y="400"/>
                        </a:lnTo>
                        <a:lnTo>
                          <a:pt x="113" y="413"/>
                        </a:lnTo>
                        <a:lnTo>
                          <a:pt x="113" y="410"/>
                        </a:lnTo>
                        <a:lnTo>
                          <a:pt x="113" y="413"/>
                        </a:lnTo>
                        <a:lnTo>
                          <a:pt x="114" y="403"/>
                        </a:lnTo>
                        <a:lnTo>
                          <a:pt x="114" y="395"/>
                        </a:lnTo>
                        <a:lnTo>
                          <a:pt x="114" y="382"/>
                        </a:lnTo>
                        <a:lnTo>
                          <a:pt x="114" y="385"/>
                        </a:lnTo>
                        <a:lnTo>
                          <a:pt x="114" y="391"/>
                        </a:lnTo>
                        <a:lnTo>
                          <a:pt x="115" y="378"/>
                        </a:lnTo>
                        <a:lnTo>
                          <a:pt x="115" y="380"/>
                        </a:lnTo>
                        <a:lnTo>
                          <a:pt x="116" y="384"/>
                        </a:lnTo>
                        <a:lnTo>
                          <a:pt x="116" y="380"/>
                        </a:lnTo>
                        <a:lnTo>
                          <a:pt x="116" y="366"/>
                        </a:lnTo>
                        <a:lnTo>
                          <a:pt x="116" y="347"/>
                        </a:lnTo>
                        <a:lnTo>
                          <a:pt x="117" y="348"/>
                        </a:lnTo>
                        <a:lnTo>
                          <a:pt x="117" y="329"/>
                        </a:lnTo>
                        <a:lnTo>
                          <a:pt x="117" y="333"/>
                        </a:lnTo>
                        <a:lnTo>
                          <a:pt x="118" y="327"/>
                        </a:lnTo>
                        <a:lnTo>
                          <a:pt x="118" y="330"/>
                        </a:lnTo>
                        <a:lnTo>
                          <a:pt x="118" y="324"/>
                        </a:lnTo>
                        <a:lnTo>
                          <a:pt x="118" y="333"/>
                        </a:lnTo>
                        <a:lnTo>
                          <a:pt x="118" y="329"/>
                        </a:lnTo>
                        <a:lnTo>
                          <a:pt x="118" y="342"/>
                        </a:lnTo>
                        <a:lnTo>
                          <a:pt x="119" y="339"/>
                        </a:lnTo>
                        <a:lnTo>
                          <a:pt x="119" y="337"/>
                        </a:lnTo>
                        <a:lnTo>
                          <a:pt x="119" y="361"/>
                        </a:lnTo>
                        <a:lnTo>
                          <a:pt x="120" y="367"/>
                        </a:lnTo>
                        <a:lnTo>
                          <a:pt x="120" y="375"/>
                        </a:lnTo>
                        <a:lnTo>
                          <a:pt x="120" y="374"/>
                        </a:lnTo>
                        <a:lnTo>
                          <a:pt x="120" y="377"/>
                        </a:lnTo>
                        <a:lnTo>
                          <a:pt x="121" y="381"/>
                        </a:lnTo>
                        <a:lnTo>
                          <a:pt x="121" y="384"/>
                        </a:lnTo>
                        <a:lnTo>
                          <a:pt x="121" y="376"/>
                        </a:lnTo>
                        <a:lnTo>
                          <a:pt x="122" y="388"/>
                        </a:lnTo>
                        <a:lnTo>
                          <a:pt x="122" y="382"/>
                        </a:lnTo>
                        <a:lnTo>
                          <a:pt x="122" y="391"/>
                        </a:lnTo>
                        <a:lnTo>
                          <a:pt x="122" y="424"/>
                        </a:lnTo>
                        <a:lnTo>
                          <a:pt x="123" y="470"/>
                        </a:lnTo>
                        <a:lnTo>
                          <a:pt x="123" y="514"/>
                        </a:lnTo>
                        <a:lnTo>
                          <a:pt x="124" y="332"/>
                        </a:lnTo>
                        <a:lnTo>
                          <a:pt x="124" y="319"/>
                        </a:lnTo>
                        <a:lnTo>
                          <a:pt x="124" y="344"/>
                        </a:lnTo>
                        <a:lnTo>
                          <a:pt x="125" y="344"/>
                        </a:lnTo>
                        <a:lnTo>
                          <a:pt x="125" y="324"/>
                        </a:lnTo>
                        <a:lnTo>
                          <a:pt x="126" y="329"/>
                        </a:lnTo>
                        <a:lnTo>
                          <a:pt x="126" y="306"/>
                        </a:lnTo>
                        <a:lnTo>
                          <a:pt x="126" y="297"/>
                        </a:lnTo>
                        <a:lnTo>
                          <a:pt x="126" y="299"/>
                        </a:lnTo>
                        <a:lnTo>
                          <a:pt x="127" y="295"/>
                        </a:lnTo>
                        <a:lnTo>
                          <a:pt x="127" y="287"/>
                        </a:lnTo>
                        <a:lnTo>
                          <a:pt x="127" y="286"/>
                        </a:lnTo>
                        <a:lnTo>
                          <a:pt x="127" y="294"/>
                        </a:lnTo>
                        <a:lnTo>
                          <a:pt x="128" y="297"/>
                        </a:lnTo>
                        <a:lnTo>
                          <a:pt x="128" y="290"/>
                        </a:lnTo>
                        <a:lnTo>
                          <a:pt x="128" y="288"/>
                        </a:lnTo>
                        <a:lnTo>
                          <a:pt x="128" y="292"/>
                        </a:lnTo>
                        <a:lnTo>
                          <a:pt x="129" y="290"/>
                        </a:lnTo>
                        <a:lnTo>
                          <a:pt x="129" y="298"/>
                        </a:lnTo>
                        <a:lnTo>
                          <a:pt x="129" y="291"/>
                        </a:lnTo>
                        <a:lnTo>
                          <a:pt x="130" y="305"/>
                        </a:lnTo>
                        <a:lnTo>
                          <a:pt x="130" y="317"/>
                        </a:lnTo>
                        <a:lnTo>
                          <a:pt x="130" y="317"/>
                        </a:lnTo>
                        <a:lnTo>
                          <a:pt x="130" y="312"/>
                        </a:lnTo>
                        <a:lnTo>
                          <a:pt x="130" y="306"/>
                        </a:lnTo>
                        <a:lnTo>
                          <a:pt x="131" y="312"/>
                        </a:lnTo>
                        <a:lnTo>
                          <a:pt x="131" y="308"/>
                        </a:lnTo>
                        <a:lnTo>
                          <a:pt x="132" y="318"/>
                        </a:lnTo>
                        <a:lnTo>
                          <a:pt x="132" y="314"/>
                        </a:lnTo>
                        <a:lnTo>
                          <a:pt x="132" y="304"/>
                        </a:lnTo>
                        <a:lnTo>
                          <a:pt x="133" y="313"/>
                        </a:lnTo>
                        <a:lnTo>
                          <a:pt x="133" y="302"/>
                        </a:lnTo>
                        <a:lnTo>
                          <a:pt x="133" y="305"/>
                        </a:lnTo>
                        <a:lnTo>
                          <a:pt x="133" y="295"/>
                        </a:lnTo>
                        <a:lnTo>
                          <a:pt x="134" y="287"/>
                        </a:lnTo>
                        <a:lnTo>
                          <a:pt x="134" y="282"/>
                        </a:lnTo>
                        <a:lnTo>
                          <a:pt x="135" y="283"/>
                        </a:lnTo>
                        <a:lnTo>
                          <a:pt x="135" y="286"/>
                        </a:lnTo>
                        <a:lnTo>
                          <a:pt x="135" y="267"/>
                        </a:lnTo>
                        <a:lnTo>
                          <a:pt x="136" y="269"/>
                        </a:lnTo>
                        <a:lnTo>
                          <a:pt x="136" y="253"/>
                        </a:lnTo>
                        <a:lnTo>
                          <a:pt x="136" y="252"/>
                        </a:lnTo>
                        <a:lnTo>
                          <a:pt x="137" y="267"/>
                        </a:lnTo>
                        <a:lnTo>
                          <a:pt x="137" y="263"/>
                        </a:lnTo>
                        <a:lnTo>
                          <a:pt x="138" y="279"/>
                        </a:lnTo>
                        <a:lnTo>
                          <a:pt x="138" y="282"/>
                        </a:lnTo>
                        <a:lnTo>
                          <a:pt x="138" y="296"/>
                        </a:lnTo>
                        <a:lnTo>
                          <a:pt x="138" y="280"/>
                        </a:lnTo>
                        <a:lnTo>
                          <a:pt x="138" y="285"/>
                        </a:lnTo>
                        <a:lnTo>
                          <a:pt x="139" y="281"/>
                        </a:lnTo>
                        <a:lnTo>
                          <a:pt x="139" y="286"/>
                        </a:lnTo>
                        <a:lnTo>
                          <a:pt x="140" y="278"/>
                        </a:lnTo>
                        <a:lnTo>
                          <a:pt x="140" y="286"/>
                        </a:lnTo>
                        <a:lnTo>
                          <a:pt x="140" y="284"/>
                        </a:lnTo>
                        <a:lnTo>
                          <a:pt x="140" y="281"/>
                        </a:lnTo>
                        <a:lnTo>
                          <a:pt x="140" y="285"/>
                        </a:lnTo>
                        <a:lnTo>
                          <a:pt x="141" y="291"/>
                        </a:lnTo>
                        <a:lnTo>
                          <a:pt x="141" y="301"/>
                        </a:lnTo>
                        <a:lnTo>
                          <a:pt x="141" y="294"/>
                        </a:lnTo>
                        <a:lnTo>
                          <a:pt x="142" y="278"/>
                        </a:lnTo>
                        <a:lnTo>
                          <a:pt x="142" y="275"/>
                        </a:lnTo>
                        <a:lnTo>
                          <a:pt x="142" y="278"/>
                        </a:lnTo>
                        <a:lnTo>
                          <a:pt x="143" y="272"/>
                        </a:lnTo>
                        <a:lnTo>
                          <a:pt x="143" y="258"/>
                        </a:lnTo>
                        <a:lnTo>
                          <a:pt x="144" y="253"/>
                        </a:lnTo>
                        <a:lnTo>
                          <a:pt x="144" y="254"/>
                        </a:lnTo>
                        <a:lnTo>
                          <a:pt x="144" y="252"/>
                        </a:lnTo>
                        <a:lnTo>
                          <a:pt x="144" y="254"/>
                        </a:lnTo>
                        <a:lnTo>
                          <a:pt x="145" y="320"/>
                        </a:lnTo>
                        <a:lnTo>
                          <a:pt x="145" y="348"/>
                        </a:lnTo>
                        <a:lnTo>
                          <a:pt x="145" y="408"/>
                        </a:lnTo>
                        <a:lnTo>
                          <a:pt x="145" y="317"/>
                        </a:lnTo>
                        <a:lnTo>
                          <a:pt x="146" y="258"/>
                        </a:lnTo>
                        <a:lnTo>
                          <a:pt x="146" y="230"/>
                        </a:lnTo>
                        <a:lnTo>
                          <a:pt x="146" y="253"/>
                        </a:lnTo>
                        <a:lnTo>
                          <a:pt x="147" y="274"/>
                        </a:lnTo>
                        <a:lnTo>
                          <a:pt x="147" y="272"/>
                        </a:lnTo>
                        <a:lnTo>
                          <a:pt x="147" y="270"/>
                        </a:lnTo>
                        <a:lnTo>
                          <a:pt x="147" y="272"/>
                        </a:lnTo>
                        <a:lnTo>
                          <a:pt x="148" y="266"/>
                        </a:lnTo>
                        <a:lnTo>
                          <a:pt x="148" y="264"/>
                        </a:lnTo>
                        <a:lnTo>
                          <a:pt x="148" y="268"/>
                        </a:lnTo>
                        <a:lnTo>
                          <a:pt x="149" y="272"/>
                        </a:lnTo>
                        <a:lnTo>
                          <a:pt x="149" y="258"/>
                        </a:lnTo>
                        <a:lnTo>
                          <a:pt x="149" y="259"/>
                        </a:lnTo>
                        <a:lnTo>
                          <a:pt x="150" y="274"/>
                        </a:lnTo>
                        <a:lnTo>
                          <a:pt x="150" y="265"/>
                        </a:lnTo>
                        <a:lnTo>
                          <a:pt x="150" y="265"/>
                        </a:lnTo>
                        <a:lnTo>
                          <a:pt x="151" y="288"/>
                        </a:lnTo>
                        <a:lnTo>
                          <a:pt x="151" y="286"/>
                        </a:lnTo>
                        <a:lnTo>
                          <a:pt x="151" y="295"/>
                        </a:lnTo>
                        <a:lnTo>
                          <a:pt x="151" y="296"/>
                        </a:lnTo>
                        <a:lnTo>
                          <a:pt x="152" y="279"/>
                        </a:lnTo>
                        <a:lnTo>
                          <a:pt x="152" y="290"/>
                        </a:lnTo>
                        <a:lnTo>
                          <a:pt x="152" y="303"/>
                        </a:lnTo>
                        <a:lnTo>
                          <a:pt x="153" y="304"/>
                        </a:lnTo>
                        <a:lnTo>
                          <a:pt x="153" y="303"/>
                        </a:lnTo>
                        <a:lnTo>
                          <a:pt x="153" y="294"/>
                        </a:lnTo>
                        <a:lnTo>
                          <a:pt x="153" y="307"/>
                        </a:lnTo>
                        <a:lnTo>
                          <a:pt x="153" y="297"/>
                        </a:lnTo>
                        <a:lnTo>
                          <a:pt x="154" y="299"/>
                        </a:lnTo>
                        <a:lnTo>
                          <a:pt x="154" y="309"/>
                        </a:lnTo>
                        <a:lnTo>
                          <a:pt x="154" y="301"/>
                        </a:lnTo>
                        <a:lnTo>
                          <a:pt x="154" y="308"/>
                        </a:lnTo>
                        <a:lnTo>
                          <a:pt x="155" y="314"/>
                        </a:lnTo>
                        <a:lnTo>
                          <a:pt x="155" y="313"/>
                        </a:lnTo>
                        <a:lnTo>
                          <a:pt x="155" y="318"/>
                        </a:lnTo>
                        <a:lnTo>
                          <a:pt x="155" y="302"/>
                        </a:lnTo>
                        <a:lnTo>
                          <a:pt x="156" y="307"/>
                        </a:lnTo>
                        <a:lnTo>
                          <a:pt x="156" y="316"/>
                        </a:lnTo>
                        <a:lnTo>
                          <a:pt x="156" y="321"/>
                        </a:lnTo>
                        <a:lnTo>
                          <a:pt x="157" y="310"/>
                        </a:lnTo>
                        <a:lnTo>
                          <a:pt x="157" y="303"/>
                        </a:lnTo>
                        <a:lnTo>
                          <a:pt x="157" y="309"/>
                        </a:lnTo>
                        <a:lnTo>
                          <a:pt x="157" y="316"/>
                        </a:lnTo>
                        <a:lnTo>
                          <a:pt x="158" y="309"/>
                        </a:lnTo>
                        <a:lnTo>
                          <a:pt x="158" y="315"/>
                        </a:lnTo>
                        <a:lnTo>
                          <a:pt x="159" y="322"/>
                        </a:lnTo>
                        <a:lnTo>
                          <a:pt x="159" y="325"/>
                        </a:lnTo>
                        <a:lnTo>
                          <a:pt x="159" y="329"/>
                        </a:lnTo>
                        <a:lnTo>
                          <a:pt x="159" y="326"/>
                        </a:lnTo>
                        <a:lnTo>
                          <a:pt x="159" y="321"/>
                        </a:lnTo>
                        <a:lnTo>
                          <a:pt x="160" y="320"/>
                        </a:lnTo>
                        <a:lnTo>
                          <a:pt x="160" y="345"/>
                        </a:lnTo>
                        <a:lnTo>
                          <a:pt x="160" y="341"/>
                        </a:lnTo>
                        <a:lnTo>
                          <a:pt x="160" y="346"/>
                        </a:lnTo>
                        <a:lnTo>
                          <a:pt x="160" y="341"/>
                        </a:lnTo>
                        <a:lnTo>
                          <a:pt x="161" y="346"/>
                        </a:lnTo>
                        <a:lnTo>
                          <a:pt x="161" y="339"/>
                        </a:lnTo>
                        <a:lnTo>
                          <a:pt x="161" y="327"/>
                        </a:lnTo>
                        <a:lnTo>
                          <a:pt x="162" y="336"/>
                        </a:lnTo>
                        <a:lnTo>
                          <a:pt x="162" y="338"/>
                        </a:lnTo>
                        <a:lnTo>
                          <a:pt x="162" y="315"/>
                        </a:lnTo>
                        <a:lnTo>
                          <a:pt x="162" y="325"/>
                        </a:lnTo>
                        <a:lnTo>
                          <a:pt x="163" y="329"/>
                        </a:lnTo>
                        <a:lnTo>
                          <a:pt x="163" y="333"/>
                        </a:lnTo>
                        <a:lnTo>
                          <a:pt x="163" y="349"/>
                        </a:lnTo>
                        <a:lnTo>
                          <a:pt x="164" y="346"/>
                        </a:lnTo>
                        <a:lnTo>
                          <a:pt x="164" y="336"/>
                        </a:lnTo>
                        <a:lnTo>
                          <a:pt x="164" y="333"/>
                        </a:lnTo>
                        <a:lnTo>
                          <a:pt x="164" y="335"/>
                        </a:lnTo>
                        <a:lnTo>
                          <a:pt x="165" y="336"/>
                        </a:lnTo>
                        <a:lnTo>
                          <a:pt x="165" y="341"/>
                        </a:lnTo>
                        <a:lnTo>
                          <a:pt x="165" y="337"/>
                        </a:lnTo>
                        <a:lnTo>
                          <a:pt x="165" y="346"/>
                        </a:lnTo>
                        <a:lnTo>
                          <a:pt x="165" y="345"/>
                        </a:lnTo>
                        <a:lnTo>
                          <a:pt x="166" y="352"/>
                        </a:lnTo>
                        <a:lnTo>
                          <a:pt x="166" y="347"/>
                        </a:lnTo>
                        <a:lnTo>
                          <a:pt x="166" y="350"/>
                        </a:lnTo>
                        <a:lnTo>
                          <a:pt x="166" y="351"/>
                        </a:lnTo>
                        <a:lnTo>
                          <a:pt x="167" y="345"/>
                        </a:lnTo>
                        <a:lnTo>
                          <a:pt x="167" y="371"/>
                        </a:lnTo>
                        <a:lnTo>
                          <a:pt x="167" y="445"/>
                        </a:lnTo>
                        <a:lnTo>
                          <a:pt x="167" y="486"/>
                        </a:lnTo>
                        <a:lnTo>
                          <a:pt x="168" y="517"/>
                        </a:lnTo>
                        <a:lnTo>
                          <a:pt x="168" y="370"/>
                        </a:lnTo>
                        <a:lnTo>
                          <a:pt x="168" y="340"/>
                        </a:lnTo>
                        <a:lnTo>
                          <a:pt x="169" y="375"/>
                        </a:lnTo>
                        <a:lnTo>
                          <a:pt x="169" y="394"/>
                        </a:lnTo>
                        <a:lnTo>
                          <a:pt x="169" y="383"/>
                        </a:lnTo>
                        <a:lnTo>
                          <a:pt x="170" y="376"/>
                        </a:lnTo>
                        <a:lnTo>
                          <a:pt x="170" y="366"/>
                        </a:lnTo>
                        <a:lnTo>
                          <a:pt x="170" y="358"/>
                        </a:lnTo>
                        <a:lnTo>
                          <a:pt x="171" y="364"/>
                        </a:lnTo>
                        <a:lnTo>
                          <a:pt x="171" y="359"/>
                        </a:lnTo>
                        <a:lnTo>
                          <a:pt x="171" y="358"/>
                        </a:lnTo>
                        <a:lnTo>
                          <a:pt x="171" y="356"/>
                        </a:lnTo>
                        <a:lnTo>
                          <a:pt x="172" y="358"/>
                        </a:lnTo>
                        <a:lnTo>
                          <a:pt x="172" y="355"/>
                        </a:lnTo>
                        <a:lnTo>
                          <a:pt x="172" y="354"/>
                        </a:lnTo>
                        <a:lnTo>
                          <a:pt x="172" y="361"/>
                        </a:lnTo>
                        <a:lnTo>
                          <a:pt x="173" y="363"/>
                        </a:lnTo>
                        <a:lnTo>
                          <a:pt x="173" y="352"/>
                        </a:lnTo>
                        <a:lnTo>
                          <a:pt x="173" y="349"/>
                        </a:lnTo>
                        <a:lnTo>
                          <a:pt x="173" y="355"/>
                        </a:lnTo>
                        <a:lnTo>
                          <a:pt x="174" y="336"/>
                        </a:lnTo>
                        <a:lnTo>
                          <a:pt x="174" y="332"/>
                        </a:lnTo>
                        <a:lnTo>
                          <a:pt x="174" y="327"/>
                        </a:lnTo>
                        <a:lnTo>
                          <a:pt x="175" y="338"/>
                        </a:lnTo>
                        <a:lnTo>
                          <a:pt x="175" y="329"/>
                        </a:lnTo>
                        <a:lnTo>
                          <a:pt x="175" y="330"/>
                        </a:lnTo>
                        <a:lnTo>
                          <a:pt x="175" y="326"/>
                        </a:lnTo>
                        <a:lnTo>
                          <a:pt x="175" y="324"/>
                        </a:lnTo>
                        <a:lnTo>
                          <a:pt x="176" y="331"/>
                        </a:lnTo>
                        <a:lnTo>
                          <a:pt x="176" y="332"/>
                        </a:lnTo>
                        <a:lnTo>
                          <a:pt x="177" y="323"/>
                        </a:lnTo>
                        <a:lnTo>
                          <a:pt x="177" y="322"/>
                        </a:lnTo>
                        <a:lnTo>
                          <a:pt x="177" y="321"/>
                        </a:lnTo>
                        <a:lnTo>
                          <a:pt x="177" y="328"/>
                        </a:lnTo>
                        <a:lnTo>
                          <a:pt x="177" y="333"/>
                        </a:lnTo>
                        <a:lnTo>
                          <a:pt x="178" y="324"/>
                        </a:lnTo>
                        <a:lnTo>
                          <a:pt x="178" y="327"/>
                        </a:lnTo>
                        <a:lnTo>
                          <a:pt x="178" y="320"/>
                        </a:lnTo>
                        <a:lnTo>
                          <a:pt x="178" y="313"/>
                        </a:lnTo>
                        <a:lnTo>
                          <a:pt x="179" y="313"/>
                        </a:lnTo>
                        <a:lnTo>
                          <a:pt x="179" y="305"/>
                        </a:lnTo>
                        <a:lnTo>
                          <a:pt x="179" y="300"/>
                        </a:lnTo>
                        <a:lnTo>
                          <a:pt x="180" y="310"/>
                        </a:lnTo>
                        <a:lnTo>
                          <a:pt x="180" y="306"/>
                        </a:lnTo>
                        <a:lnTo>
                          <a:pt x="180" y="290"/>
                        </a:lnTo>
                        <a:lnTo>
                          <a:pt x="180" y="283"/>
                        </a:lnTo>
                        <a:lnTo>
                          <a:pt x="181" y="271"/>
                        </a:lnTo>
                        <a:lnTo>
                          <a:pt x="181" y="265"/>
                        </a:lnTo>
                        <a:lnTo>
                          <a:pt x="181" y="276"/>
                        </a:lnTo>
                        <a:lnTo>
                          <a:pt x="182" y="265"/>
                        </a:lnTo>
                        <a:lnTo>
                          <a:pt x="182" y="269"/>
                        </a:lnTo>
                        <a:lnTo>
                          <a:pt x="182" y="274"/>
                        </a:lnTo>
                        <a:lnTo>
                          <a:pt x="182" y="268"/>
                        </a:lnTo>
                        <a:lnTo>
                          <a:pt x="183" y="265"/>
                        </a:lnTo>
                        <a:lnTo>
                          <a:pt x="183" y="254"/>
                        </a:lnTo>
                        <a:lnTo>
                          <a:pt x="183" y="247"/>
                        </a:lnTo>
                        <a:lnTo>
                          <a:pt x="184" y="239"/>
                        </a:lnTo>
                        <a:lnTo>
                          <a:pt x="184" y="239"/>
                        </a:lnTo>
                        <a:lnTo>
                          <a:pt x="185" y="230"/>
                        </a:lnTo>
                        <a:lnTo>
                          <a:pt x="185" y="228"/>
                        </a:lnTo>
                        <a:lnTo>
                          <a:pt x="185" y="232"/>
                        </a:lnTo>
                        <a:lnTo>
                          <a:pt x="185" y="229"/>
                        </a:lnTo>
                        <a:lnTo>
                          <a:pt x="186" y="221"/>
                        </a:lnTo>
                        <a:lnTo>
                          <a:pt x="186" y="215"/>
                        </a:lnTo>
                        <a:lnTo>
                          <a:pt x="186" y="229"/>
                        </a:lnTo>
                        <a:lnTo>
                          <a:pt x="186" y="217"/>
                        </a:lnTo>
                        <a:lnTo>
                          <a:pt x="186" y="233"/>
                        </a:lnTo>
                        <a:lnTo>
                          <a:pt x="186" y="226"/>
                        </a:lnTo>
                        <a:lnTo>
                          <a:pt x="187" y="231"/>
                        </a:lnTo>
                        <a:lnTo>
                          <a:pt x="187" y="224"/>
                        </a:lnTo>
                        <a:lnTo>
                          <a:pt x="187" y="234"/>
                        </a:lnTo>
                        <a:lnTo>
                          <a:pt x="188" y="230"/>
                        </a:lnTo>
                        <a:lnTo>
                          <a:pt x="188" y="221"/>
                        </a:lnTo>
                        <a:lnTo>
                          <a:pt x="188" y="209"/>
                        </a:lnTo>
                        <a:lnTo>
                          <a:pt x="188" y="206"/>
                        </a:lnTo>
                        <a:lnTo>
                          <a:pt x="189" y="212"/>
                        </a:lnTo>
                        <a:lnTo>
                          <a:pt x="189" y="249"/>
                        </a:lnTo>
                        <a:lnTo>
                          <a:pt x="190" y="350"/>
                        </a:lnTo>
                        <a:lnTo>
                          <a:pt x="190" y="261"/>
                        </a:lnTo>
                        <a:lnTo>
                          <a:pt x="190" y="167"/>
                        </a:lnTo>
                        <a:lnTo>
                          <a:pt x="191" y="160"/>
                        </a:lnTo>
                        <a:lnTo>
                          <a:pt x="191" y="195"/>
                        </a:lnTo>
                        <a:lnTo>
                          <a:pt x="191" y="192"/>
                        </a:lnTo>
                        <a:lnTo>
                          <a:pt x="192" y="200"/>
                        </a:lnTo>
                        <a:lnTo>
                          <a:pt x="192" y="185"/>
                        </a:lnTo>
                        <a:lnTo>
                          <a:pt x="192" y="199"/>
                        </a:lnTo>
                        <a:lnTo>
                          <a:pt x="192" y="197"/>
                        </a:lnTo>
                        <a:lnTo>
                          <a:pt x="192" y="199"/>
                        </a:lnTo>
                        <a:lnTo>
                          <a:pt x="193" y="182"/>
                        </a:lnTo>
                        <a:lnTo>
                          <a:pt x="193" y="188"/>
                        </a:lnTo>
                        <a:lnTo>
                          <a:pt x="193" y="188"/>
                        </a:lnTo>
                        <a:lnTo>
                          <a:pt x="193" y="181"/>
                        </a:lnTo>
                        <a:lnTo>
                          <a:pt x="194" y="170"/>
                        </a:lnTo>
                        <a:lnTo>
                          <a:pt x="194" y="182"/>
                        </a:lnTo>
                        <a:lnTo>
                          <a:pt x="194" y="178"/>
                        </a:lnTo>
                        <a:lnTo>
                          <a:pt x="194" y="185"/>
                        </a:lnTo>
                        <a:lnTo>
                          <a:pt x="195" y="184"/>
                        </a:lnTo>
                        <a:lnTo>
                          <a:pt x="195" y="190"/>
                        </a:lnTo>
                        <a:lnTo>
                          <a:pt x="195" y="179"/>
                        </a:lnTo>
                        <a:lnTo>
                          <a:pt x="195" y="189"/>
                        </a:lnTo>
                        <a:lnTo>
                          <a:pt x="196" y="200"/>
                        </a:lnTo>
                        <a:lnTo>
                          <a:pt x="196" y="175"/>
                        </a:lnTo>
                        <a:lnTo>
                          <a:pt x="196" y="177"/>
                        </a:lnTo>
                        <a:lnTo>
                          <a:pt x="197" y="179"/>
                        </a:lnTo>
                        <a:lnTo>
                          <a:pt x="197" y="174"/>
                        </a:lnTo>
                        <a:lnTo>
                          <a:pt x="197" y="188"/>
                        </a:lnTo>
                        <a:lnTo>
                          <a:pt x="198" y="176"/>
                        </a:lnTo>
                        <a:lnTo>
                          <a:pt x="198" y="193"/>
                        </a:lnTo>
                        <a:lnTo>
                          <a:pt x="198" y="185"/>
                        </a:lnTo>
                        <a:lnTo>
                          <a:pt x="198" y="176"/>
                        </a:lnTo>
                        <a:lnTo>
                          <a:pt x="198" y="185"/>
                        </a:lnTo>
                        <a:lnTo>
                          <a:pt x="199" y="190"/>
                        </a:lnTo>
                        <a:lnTo>
                          <a:pt x="199" y="196"/>
                        </a:lnTo>
                        <a:lnTo>
                          <a:pt x="199" y="175"/>
                        </a:lnTo>
                        <a:lnTo>
                          <a:pt x="199" y="187"/>
                        </a:lnTo>
                        <a:lnTo>
                          <a:pt x="200" y="202"/>
                        </a:lnTo>
                        <a:lnTo>
                          <a:pt x="200" y="198"/>
                        </a:lnTo>
                        <a:lnTo>
                          <a:pt x="200" y="201"/>
                        </a:lnTo>
                        <a:lnTo>
                          <a:pt x="201" y="192"/>
                        </a:lnTo>
                        <a:lnTo>
                          <a:pt x="201" y="190"/>
                        </a:lnTo>
                        <a:lnTo>
                          <a:pt x="201" y="190"/>
                        </a:lnTo>
                        <a:lnTo>
                          <a:pt x="201" y="186"/>
                        </a:lnTo>
                        <a:lnTo>
                          <a:pt x="202" y="193"/>
                        </a:lnTo>
                        <a:lnTo>
                          <a:pt x="202" y="174"/>
                        </a:lnTo>
                        <a:lnTo>
                          <a:pt x="202" y="181"/>
                        </a:lnTo>
                        <a:lnTo>
                          <a:pt x="202" y="181"/>
                        </a:lnTo>
                        <a:lnTo>
                          <a:pt x="203" y="190"/>
                        </a:lnTo>
                        <a:lnTo>
                          <a:pt x="203" y="180"/>
                        </a:lnTo>
                        <a:lnTo>
                          <a:pt x="203" y="182"/>
                        </a:lnTo>
                        <a:lnTo>
                          <a:pt x="203" y="173"/>
                        </a:lnTo>
                        <a:lnTo>
                          <a:pt x="203" y="177"/>
                        </a:lnTo>
                        <a:lnTo>
                          <a:pt x="204" y="174"/>
                        </a:lnTo>
                        <a:lnTo>
                          <a:pt x="204" y="172"/>
                        </a:lnTo>
                        <a:lnTo>
                          <a:pt x="204" y="186"/>
                        </a:lnTo>
                        <a:lnTo>
                          <a:pt x="204" y="194"/>
                        </a:lnTo>
                        <a:lnTo>
                          <a:pt x="205" y="208"/>
                        </a:lnTo>
                        <a:lnTo>
                          <a:pt x="205" y="207"/>
                        </a:lnTo>
                        <a:lnTo>
                          <a:pt x="205" y="210"/>
                        </a:lnTo>
                        <a:lnTo>
                          <a:pt x="206" y="230"/>
                        </a:lnTo>
                        <a:lnTo>
                          <a:pt x="206" y="217"/>
                        </a:lnTo>
                        <a:lnTo>
                          <a:pt x="206" y="224"/>
                        </a:lnTo>
                        <a:lnTo>
                          <a:pt x="207" y="229"/>
                        </a:lnTo>
                        <a:lnTo>
                          <a:pt x="207" y="226"/>
                        </a:lnTo>
                        <a:lnTo>
                          <a:pt x="207" y="233"/>
                        </a:lnTo>
                        <a:lnTo>
                          <a:pt x="208" y="242"/>
                        </a:lnTo>
                        <a:lnTo>
                          <a:pt x="208" y="236"/>
                        </a:lnTo>
                        <a:lnTo>
                          <a:pt x="208" y="244"/>
                        </a:lnTo>
                        <a:lnTo>
                          <a:pt x="209" y="241"/>
                        </a:lnTo>
                        <a:lnTo>
                          <a:pt x="209" y="245"/>
                        </a:lnTo>
                        <a:lnTo>
                          <a:pt x="209" y="247"/>
                        </a:lnTo>
                        <a:lnTo>
                          <a:pt x="209" y="246"/>
                        </a:lnTo>
                        <a:lnTo>
                          <a:pt x="210" y="248"/>
                        </a:lnTo>
                        <a:lnTo>
                          <a:pt x="210" y="241"/>
                        </a:lnTo>
                        <a:lnTo>
                          <a:pt x="210" y="232"/>
                        </a:lnTo>
                        <a:lnTo>
                          <a:pt x="211" y="225"/>
                        </a:lnTo>
                        <a:lnTo>
                          <a:pt x="211" y="226"/>
                        </a:lnTo>
                        <a:lnTo>
                          <a:pt x="211" y="240"/>
                        </a:lnTo>
                        <a:lnTo>
                          <a:pt x="212" y="239"/>
                        </a:lnTo>
                        <a:lnTo>
                          <a:pt x="212" y="352"/>
                        </a:lnTo>
                        <a:lnTo>
                          <a:pt x="212" y="402"/>
                        </a:lnTo>
                        <a:lnTo>
                          <a:pt x="213" y="245"/>
                        </a:lnTo>
                        <a:lnTo>
                          <a:pt x="213" y="217"/>
                        </a:lnTo>
                        <a:lnTo>
                          <a:pt x="213" y="251"/>
                        </a:lnTo>
                        <a:lnTo>
                          <a:pt x="214" y="272"/>
                        </a:lnTo>
                        <a:lnTo>
                          <a:pt x="214" y="270"/>
                        </a:lnTo>
                        <a:lnTo>
                          <a:pt x="214" y="276"/>
                        </a:lnTo>
                        <a:lnTo>
                          <a:pt x="215" y="279"/>
                        </a:lnTo>
                        <a:lnTo>
                          <a:pt x="215" y="283"/>
                        </a:lnTo>
                        <a:lnTo>
                          <a:pt x="215" y="286"/>
                        </a:lnTo>
                        <a:lnTo>
                          <a:pt x="216" y="269"/>
                        </a:lnTo>
                        <a:lnTo>
                          <a:pt x="216" y="276"/>
                        </a:lnTo>
                        <a:lnTo>
                          <a:pt x="216" y="283"/>
                        </a:lnTo>
                        <a:lnTo>
                          <a:pt x="217" y="281"/>
                        </a:lnTo>
                        <a:lnTo>
                          <a:pt x="217" y="278"/>
                        </a:lnTo>
                        <a:lnTo>
                          <a:pt x="217" y="280"/>
                        </a:lnTo>
                        <a:lnTo>
                          <a:pt x="217" y="279"/>
                        </a:lnTo>
                        <a:lnTo>
                          <a:pt x="217" y="292"/>
                        </a:lnTo>
                        <a:lnTo>
                          <a:pt x="218" y="299"/>
                        </a:lnTo>
                        <a:lnTo>
                          <a:pt x="218" y="294"/>
                        </a:lnTo>
                        <a:lnTo>
                          <a:pt x="218" y="294"/>
                        </a:lnTo>
                        <a:lnTo>
                          <a:pt x="219" y="286"/>
                        </a:lnTo>
                        <a:lnTo>
                          <a:pt x="219" y="293"/>
                        </a:lnTo>
                        <a:lnTo>
                          <a:pt x="219" y="296"/>
                        </a:lnTo>
                        <a:lnTo>
                          <a:pt x="220" y="292"/>
                        </a:lnTo>
                        <a:lnTo>
                          <a:pt x="220" y="280"/>
                        </a:lnTo>
                        <a:lnTo>
                          <a:pt x="220" y="288"/>
                        </a:lnTo>
                        <a:lnTo>
                          <a:pt x="221" y="288"/>
                        </a:lnTo>
                        <a:lnTo>
                          <a:pt x="221" y="302"/>
                        </a:lnTo>
                        <a:lnTo>
                          <a:pt x="221" y="304"/>
                        </a:lnTo>
                        <a:lnTo>
                          <a:pt x="221" y="306"/>
                        </a:lnTo>
                        <a:lnTo>
                          <a:pt x="222" y="304"/>
                        </a:lnTo>
                        <a:lnTo>
                          <a:pt x="222" y="306"/>
                        </a:lnTo>
                        <a:lnTo>
                          <a:pt x="222" y="302"/>
                        </a:lnTo>
                        <a:lnTo>
                          <a:pt x="223" y="290"/>
                        </a:lnTo>
                        <a:lnTo>
                          <a:pt x="223" y="289"/>
                        </a:lnTo>
                        <a:lnTo>
                          <a:pt x="223" y="290"/>
                        </a:lnTo>
                        <a:lnTo>
                          <a:pt x="223" y="282"/>
                        </a:lnTo>
                        <a:lnTo>
                          <a:pt x="224" y="293"/>
                        </a:lnTo>
                        <a:lnTo>
                          <a:pt x="224" y="288"/>
                        </a:lnTo>
                        <a:lnTo>
                          <a:pt x="224" y="278"/>
                        </a:lnTo>
                        <a:lnTo>
                          <a:pt x="225" y="288"/>
                        </a:lnTo>
                        <a:lnTo>
                          <a:pt x="225" y="292"/>
                        </a:lnTo>
                        <a:lnTo>
                          <a:pt x="225" y="286"/>
                        </a:lnTo>
                        <a:lnTo>
                          <a:pt x="225" y="290"/>
                        </a:lnTo>
                        <a:lnTo>
                          <a:pt x="225" y="288"/>
                        </a:lnTo>
                        <a:lnTo>
                          <a:pt x="226" y="269"/>
                        </a:lnTo>
                        <a:lnTo>
                          <a:pt x="226" y="272"/>
                        </a:lnTo>
                        <a:lnTo>
                          <a:pt x="227" y="266"/>
                        </a:lnTo>
                        <a:lnTo>
                          <a:pt x="227" y="274"/>
                        </a:lnTo>
                        <a:lnTo>
                          <a:pt x="227" y="286"/>
                        </a:lnTo>
                        <a:lnTo>
                          <a:pt x="227" y="278"/>
                        </a:lnTo>
                        <a:lnTo>
                          <a:pt x="228" y="269"/>
                        </a:lnTo>
                        <a:lnTo>
                          <a:pt x="229" y="259"/>
                        </a:lnTo>
                        <a:lnTo>
                          <a:pt x="229" y="249"/>
                        </a:lnTo>
                        <a:lnTo>
                          <a:pt x="229" y="253"/>
                        </a:lnTo>
                        <a:lnTo>
                          <a:pt x="230" y="263"/>
                        </a:lnTo>
                        <a:lnTo>
                          <a:pt x="230" y="255"/>
                        </a:lnTo>
                        <a:lnTo>
                          <a:pt x="230" y="269"/>
                        </a:lnTo>
                        <a:lnTo>
                          <a:pt x="231" y="259"/>
                        </a:lnTo>
                        <a:lnTo>
                          <a:pt x="231" y="253"/>
                        </a:lnTo>
                        <a:lnTo>
                          <a:pt x="231" y="260"/>
                        </a:lnTo>
                        <a:lnTo>
                          <a:pt x="231" y="263"/>
                        </a:lnTo>
                        <a:lnTo>
                          <a:pt x="232" y="258"/>
                        </a:lnTo>
                        <a:lnTo>
                          <a:pt x="232" y="258"/>
                        </a:lnTo>
                        <a:lnTo>
                          <a:pt x="232" y="258"/>
                        </a:lnTo>
                        <a:lnTo>
                          <a:pt x="233" y="256"/>
                        </a:lnTo>
                        <a:lnTo>
                          <a:pt x="233" y="255"/>
                        </a:lnTo>
                        <a:lnTo>
                          <a:pt x="233" y="259"/>
                        </a:lnTo>
                        <a:lnTo>
                          <a:pt x="233" y="247"/>
                        </a:lnTo>
                        <a:lnTo>
                          <a:pt x="233" y="247"/>
                        </a:lnTo>
                        <a:lnTo>
                          <a:pt x="234" y="238"/>
                        </a:lnTo>
                        <a:lnTo>
                          <a:pt x="234" y="244"/>
                        </a:lnTo>
                        <a:lnTo>
                          <a:pt x="234" y="276"/>
                        </a:lnTo>
                        <a:lnTo>
                          <a:pt x="235" y="343"/>
                        </a:lnTo>
                        <a:lnTo>
                          <a:pt x="235" y="390"/>
                        </a:lnTo>
                        <a:lnTo>
                          <a:pt x="235" y="253"/>
                        </a:lnTo>
                        <a:lnTo>
                          <a:pt x="236" y="212"/>
                        </a:lnTo>
                        <a:lnTo>
                          <a:pt x="236" y="210"/>
                        </a:lnTo>
                        <a:lnTo>
                          <a:pt x="236" y="255"/>
                        </a:lnTo>
                        <a:lnTo>
                          <a:pt x="236" y="253"/>
                        </a:lnTo>
                        <a:lnTo>
                          <a:pt x="237" y="248"/>
                        </a:lnTo>
                        <a:lnTo>
                          <a:pt x="237" y="249"/>
                        </a:lnTo>
                        <a:lnTo>
                          <a:pt x="237" y="252"/>
                        </a:lnTo>
                        <a:lnTo>
                          <a:pt x="238" y="238"/>
                        </a:lnTo>
                        <a:lnTo>
                          <a:pt x="238" y="242"/>
                        </a:lnTo>
                        <a:lnTo>
                          <a:pt x="238" y="214"/>
                        </a:lnTo>
                        <a:lnTo>
                          <a:pt x="239" y="220"/>
                        </a:lnTo>
                        <a:lnTo>
                          <a:pt x="239" y="223"/>
                        </a:lnTo>
                        <a:lnTo>
                          <a:pt x="239" y="211"/>
                        </a:lnTo>
                        <a:lnTo>
                          <a:pt x="239" y="204"/>
                        </a:lnTo>
                        <a:lnTo>
                          <a:pt x="239" y="204"/>
                        </a:lnTo>
                        <a:lnTo>
                          <a:pt x="240" y="213"/>
                        </a:lnTo>
                        <a:lnTo>
                          <a:pt x="240" y="198"/>
                        </a:lnTo>
                        <a:lnTo>
                          <a:pt x="240" y="218"/>
                        </a:lnTo>
                        <a:lnTo>
                          <a:pt x="241" y="211"/>
                        </a:lnTo>
                        <a:lnTo>
                          <a:pt x="241" y="202"/>
                        </a:lnTo>
                        <a:lnTo>
                          <a:pt x="241" y="197"/>
                        </a:lnTo>
                        <a:lnTo>
                          <a:pt x="241" y="199"/>
                        </a:lnTo>
                        <a:lnTo>
                          <a:pt x="241" y="203"/>
                        </a:lnTo>
                        <a:lnTo>
                          <a:pt x="242" y="206"/>
                        </a:lnTo>
                        <a:lnTo>
                          <a:pt x="242" y="200"/>
                        </a:lnTo>
                        <a:lnTo>
                          <a:pt x="242" y="201"/>
                        </a:lnTo>
                        <a:lnTo>
                          <a:pt x="242" y="203"/>
                        </a:lnTo>
                        <a:lnTo>
                          <a:pt x="243" y="200"/>
                        </a:lnTo>
                        <a:lnTo>
                          <a:pt x="243" y="211"/>
                        </a:lnTo>
                        <a:lnTo>
                          <a:pt x="243" y="215"/>
                        </a:lnTo>
                        <a:lnTo>
                          <a:pt x="243" y="221"/>
                        </a:lnTo>
                        <a:lnTo>
                          <a:pt x="243" y="219"/>
                        </a:lnTo>
                        <a:lnTo>
                          <a:pt x="244" y="221"/>
                        </a:lnTo>
                        <a:lnTo>
                          <a:pt x="244" y="235"/>
                        </a:lnTo>
                        <a:lnTo>
                          <a:pt x="244" y="240"/>
                        </a:lnTo>
                        <a:lnTo>
                          <a:pt x="245" y="245"/>
                        </a:lnTo>
                        <a:lnTo>
                          <a:pt x="245" y="245"/>
                        </a:lnTo>
                        <a:lnTo>
                          <a:pt x="245" y="241"/>
                        </a:lnTo>
                        <a:lnTo>
                          <a:pt x="245" y="245"/>
                        </a:lnTo>
                        <a:lnTo>
                          <a:pt x="246" y="243"/>
                        </a:lnTo>
                        <a:lnTo>
                          <a:pt x="246" y="248"/>
                        </a:lnTo>
                        <a:lnTo>
                          <a:pt x="246" y="241"/>
                        </a:lnTo>
                        <a:lnTo>
                          <a:pt x="246" y="244"/>
                        </a:lnTo>
                        <a:lnTo>
                          <a:pt x="247" y="240"/>
                        </a:lnTo>
                        <a:lnTo>
                          <a:pt x="247" y="231"/>
                        </a:lnTo>
                        <a:lnTo>
                          <a:pt x="247" y="247"/>
                        </a:lnTo>
                        <a:lnTo>
                          <a:pt x="248" y="250"/>
                        </a:lnTo>
                        <a:lnTo>
                          <a:pt x="248" y="248"/>
                        </a:lnTo>
                        <a:lnTo>
                          <a:pt x="248" y="238"/>
                        </a:lnTo>
                        <a:lnTo>
                          <a:pt x="248" y="244"/>
                        </a:lnTo>
                        <a:lnTo>
                          <a:pt x="249" y="256"/>
                        </a:lnTo>
                        <a:lnTo>
                          <a:pt x="249" y="259"/>
                        </a:lnTo>
                        <a:lnTo>
                          <a:pt x="249" y="273"/>
                        </a:lnTo>
                        <a:lnTo>
                          <a:pt x="250" y="277"/>
                        </a:lnTo>
                        <a:lnTo>
                          <a:pt x="250" y="274"/>
                        </a:lnTo>
                        <a:lnTo>
                          <a:pt x="250" y="281"/>
                        </a:lnTo>
                        <a:lnTo>
                          <a:pt x="251" y="285"/>
                        </a:lnTo>
                        <a:lnTo>
                          <a:pt x="251" y="281"/>
                        </a:lnTo>
                        <a:lnTo>
                          <a:pt x="251" y="288"/>
                        </a:lnTo>
                        <a:lnTo>
                          <a:pt x="252" y="287"/>
                        </a:lnTo>
                        <a:lnTo>
                          <a:pt x="252" y="302"/>
                        </a:lnTo>
                        <a:lnTo>
                          <a:pt x="252" y="302"/>
                        </a:lnTo>
                        <a:lnTo>
                          <a:pt x="252" y="316"/>
                        </a:lnTo>
                        <a:lnTo>
                          <a:pt x="253" y="313"/>
                        </a:lnTo>
                        <a:lnTo>
                          <a:pt x="253" y="313"/>
                        </a:lnTo>
                        <a:lnTo>
                          <a:pt x="253" y="308"/>
                        </a:lnTo>
                        <a:lnTo>
                          <a:pt x="253" y="316"/>
                        </a:lnTo>
                        <a:lnTo>
                          <a:pt x="253" y="311"/>
                        </a:lnTo>
                        <a:lnTo>
                          <a:pt x="254" y="308"/>
                        </a:lnTo>
                        <a:lnTo>
                          <a:pt x="254" y="298"/>
                        </a:lnTo>
                        <a:lnTo>
                          <a:pt x="254" y="298"/>
                        </a:lnTo>
                        <a:lnTo>
                          <a:pt x="255" y="281"/>
                        </a:lnTo>
                        <a:lnTo>
                          <a:pt x="255" y="281"/>
                        </a:lnTo>
                        <a:lnTo>
                          <a:pt x="256" y="271"/>
                        </a:lnTo>
                        <a:lnTo>
                          <a:pt x="256" y="272"/>
                        </a:lnTo>
                        <a:lnTo>
                          <a:pt x="256" y="260"/>
                        </a:lnTo>
                        <a:lnTo>
                          <a:pt x="256" y="294"/>
                        </a:lnTo>
                        <a:lnTo>
                          <a:pt x="257" y="333"/>
                        </a:lnTo>
                        <a:lnTo>
                          <a:pt x="257" y="405"/>
                        </a:lnTo>
                        <a:lnTo>
                          <a:pt x="257" y="351"/>
                        </a:lnTo>
                        <a:lnTo>
                          <a:pt x="258" y="238"/>
                        </a:lnTo>
                        <a:lnTo>
                          <a:pt x="258" y="237"/>
                        </a:lnTo>
                        <a:lnTo>
                          <a:pt x="259" y="284"/>
                        </a:lnTo>
                        <a:lnTo>
                          <a:pt x="259" y="306"/>
                        </a:lnTo>
                        <a:lnTo>
                          <a:pt x="259" y="300"/>
                        </a:lnTo>
                        <a:lnTo>
                          <a:pt x="259" y="307"/>
                        </a:lnTo>
                        <a:lnTo>
                          <a:pt x="260" y="312"/>
                        </a:lnTo>
                        <a:lnTo>
                          <a:pt x="260" y="314"/>
                        </a:lnTo>
                        <a:lnTo>
                          <a:pt x="260" y="306"/>
                        </a:lnTo>
                        <a:lnTo>
                          <a:pt x="260" y="315"/>
                        </a:lnTo>
                        <a:lnTo>
                          <a:pt x="261" y="317"/>
                        </a:lnTo>
                        <a:lnTo>
                          <a:pt x="261" y="321"/>
                        </a:lnTo>
                        <a:lnTo>
                          <a:pt x="262" y="319"/>
                        </a:lnTo>
                        <a:lnTo>
                          <a:pt x="262" y="320"/>
                        </a:lnTo>
                        <a:lnTo>
                          <a:pt x="262" y="345"/>
                        </a:lnTo>
                        <a:lnTo>
                          <a:pt x="262" y="326"/>
                        </a:lnTo>
                        <a:lnTo>
                          <a:pt x="262" y="328"/>
                        </a:lnTo>
                        <a:lnTo>
                          <a:pt x="263" y="310"/>
                        </a:lnTo>
                        <a:lnTo>
                          <a:pt x="263" y="308"/>
                        </a:lnTo>
                        <a:lnTo>
                          <a:pt x="263" y="302"/>
                        </a:lnTo>
                        <a:lnTo>
                          <a:pt x="264" y="304"/>
                        </a:lnTo>
                        <a:lnTo>
                          <a:pt x="264" y="301"/>
                        </a:lnTo>
                        <a:lnTo>
                          <a:pt x="265" y="290"/>
                        </a:lnTo>
                        <a:lnTo>
                          <a:pt x="265" y="298"/>
                        </a:lnTo>
                        <a:lnTo>
                          <a:pt x="265" y="305"/>
                        </a:lnTo>
                        <a:lnTo>
                          <a:pt x="265" y="310"/>
                        </a:lnTo>
                        <a:lnTo>
                          <a:pt x="266" y="304"/>
                        </a:lnTo>
                        <a:lnTo>
                          <a:pt x="266" y="318"/>
                        </a:lnTo>
                        <a:lnTo>
                          <a:pt x="266" y="316"/>
                        </a:lnTo>
                        <a:lnTo>
                          <a:pt x="266" y="308"/>
                        </a:lnTo>
                        <a:lnTo>
                          <a:pt x="267" y="314"/>
                        </a:lnTo>
                        <a:lnTo>
                          <a:pt x="267" y="322"/>
                        </a:lnTo>
                        <a:lnTo>
                          <a:pt x="267" y="323"/>
                        </a:lnTo>
                        <a:lnTo>
                          <a:pt x="267" y="322"/>
                        </a:lnTo>
                        <a:lnTo>
                          <a:pt x="268" y="321"/>
                        </a:lnTo>
                        <a:lnTo>
                          <a:pt x="268" y="329"/>
                        </a:lnTo>
                        <a:lnTo>
                          <a:pt x="268" y="334"/>
                        </a:lnTo>
                        <a:lnTo>
                          <a:pt x="269" y="338"/>
                        </a:lnTo>
                        <a:lnTo>
                          <a:pt x="269" y="341"/>
                        </a:lnTo>
                        <a:lnTo>
                          <a:pt x="269" y="336"/>
                        </a:lnTo>
                        <a:lnTo>
                          <a:pt x="270" y="339"/>
                        </a:lnTo>
                        <a:lnTo>
                          <a:pt x="270" y="323"/>
                        </a:lnTo>
                        <a:lnTo>
                          <a:pt x="270" y="337"/>
                        </a:lnTo>
                        <a:lnTo>
                          <a:pt x="270" y="330"/>
                        </a:lnTo>
                        <a:lnTo>
                          <a:pt x="271" y="320"/>
                        </a:lnTo>
                        <a:lnTo>
                          <a:pt x="271" y="316"/>
                        </a:lnTo>
                        <a:lnTo>
                          <a:pt x="271" y="313"/>
                        </a:lnTo>
                        <a:lnTo>
                          <a:pt x="271" y="311"/>
                        </a:lnTo>
                        <a:lnTo>
                          <a:pt x="272" y="313"/>
                        </a:lnTo>
                        <a:lnTo>
                          <a:pt x="272" y="315"/>
                        </a:lnTo>
                        <a:lnTo>
                          <a:pt x="272" y="297"/>
                        </a:lnTo>
                        <a:lnTo>
                          <a:pt x="273" y="287"/>
                        </a:lnTo>
                        <a:lnTo>
                          <a:pt x="273" y="278"/>
                        </a:lnTo>
                        <a:lnTo>
                          <a:pt x="273" y="270"/>
                        </a:lnTo>
                        <a:lnTo>
                          <a:pt x="274" y="264"/>
                        </a:lnTo>
                        <a:lnTo>
                          <a:pt x="274" y="269"/>
                        </a:lnTo>
                        <a:lnTo>
                          <a:pt x="274" y="269"/>
                        </a:lnTo>
                        <a:lnTo>
                          <a:pt x="274" y="284"/>
                        </a:lnTo>
                        <a:lnTo>
                          <a:pt x="275" y="280"/>
                        </a:lnTo>
                        <a:lnTo>
                          <a:pt x="275" y="282"/>
                        </a:lnTo>
                        <a:lnTo>
                          <a:pt x="275" y="296"/>
                        </a:lnTo>
                        <a:lnTo>
                          <a:pt x="276" y="311"/>
                        </a:lnTo>
                        <a:lnTo>
                          <a:pt x="276" y="302"/>
                        </a:lnTo>
                        <a:lnTo>
                          <a:pt x="276" y="308"/>
                        </a:lnTo>
                        <a:lnTo>
                          <a:pt x="276" y="307"/>
                        </a:lnTo>
                        <a:lnTo>
                          <a:pt x="277" y="321"/>
                        </a:lnTo>
                        <a:lnTo>
                          <a:pt x="277" y="321"/>
                        </a:lnTo>
                        <a:lnTo>
                          <a:pt x="277" y="319"/>
                        </a:lnTo>
                        <a:lnTo>
                          <a:pt x="277" y="328"/>
                        </a:lnTo>
                        <a:lnTo>
                          <a:pt x="278" y="322"/>
                        </a:lnTo>
                        <a:lnTo>
                          <a:pt x="278" y="312"/>
                        </a:lnTo>
                        <a:lnTo>
                          <a:pt x="278" y="329"/>
                        </a:lnTo>
                        <a:lnTo>
                          <a:pt x="279" y="357"/>
                        </a:lnTo>
                        <a:lnTo>
                          <a:pt x="279" y="418"/>
                        </a:lnTo>
                        <a:lnTo>
                          <a:pt x="279" y="463"/>
                        </a:lnTo>
                        <a:lnTo>
                          <a:pt x="280" y="290"/>
                        </a:lnTo>
                        <a:lnTo>
                          <a:pt x="280" y="270"/>
                        </a:lnTo>
                        <a:lnTo>
                          <a:pt x="280" y="268"/>
                        </a:lnTo>
                        <a:lnTo>
                          <a:pt x="280" y="302"/>
                        </a:lnTo>
                        <a:lnTo>
                          <a:pt x="281" y="306"/>
                        </a:lnTo>
                        <a:lnTo>
                          <a:pt x="281" y="299"/>
                        </a:lnTo>
                        <a:lnTo>
                          <a:pt x="281" y="286"/>
                        </a:lnTo>
                        <a:lnTo>
                          <a:pt x="281" y="288"/>
                        </a:lnTo>
                        <a:lnTo>
                          <a:pt x="282" y="284"/>
                        </a:lnTo>
                        <a:lnTo>
                          <a:pt x="282" y="279"/>
                        </a:lnTo>
                        <a:lnTo>
                          <a:pt x="282" y="268"/>
                        </a:lnTo>
                        <a:lnTo>
                          <a:pt x="283" y="276"/>
                        </a:lnTo>
                        <a:lnTo>
                          <a:pt x="283" y="279"/>
                        </a:lnTo>
                        <a:lnTo>
                          <a:pt x="283" y="272"/>
                        </a:lnTo>
                        <a:lnTo>
                          <a:pt x="283" y="274"/>
                        </a:lnTo>
                        <a:lnTo>
                          <a:pt x="283" y="282"/>
                        </a:lnTo>
                        <a:lnTo>
                          <a:pt x="284" y="286"/>
                        </a:lnTo>
                        <a:lnTo>
                          <a:pt x="284" y="279"/>
                        </a:lnTo>
                        <a:lnTo>
                          <a:pt x="284" y="288"/>
                        </a:lnTo>
                        <a:lnTo>
                          <a:pt x="284" y="276"/>
                        </a:lnTo>
                        <a:lnTo>
                          <a:pt x="285" y="276"/>
                        </a:lnTo>
                        <a:lnTo>
                          <a:pt x="285" y="272"/>
                        </a:lnTo>
                        <a:lnTo>
                          <a:pt x="285" y="269"/>
                        </a:lnTo>
                        <a:lnTo>
                          <a:pt x="285" y="271"/>
                        </a:lnTo>
                        <a:lnTo>
                          <a:pt x="286" y="272"/>
                        </a:lnTo>
                        <a:lnTo>
                          <a:pt x="286" y="271"/>
                        </a:lnTo>
                        <a:lnTo>
                          <a:pt x="286" y="276"/>
                        </a:lnTo>
                        <a:lnTo>
                          <a:pt x="286" y="267"/>
                        </a:lnTo>
                        <a:lnTo>
                          <a:pt x="287" y="280"/>
                        </a:lnTo>
                        <a:lnTo>
                          <a:pt x="287" y="280"/>
                        </a:lnTo>
                        <a:lnTo>
                          <a:pt x="287" y="276"/>
                        </a:lnTo>
                        <a:lnTo>
                          <a:pt x="288" y="289"/>
                        </a:lnTo>
                        <a:lnTo>
                          <a:pt x="288" y="276"/>
                        </a:lnTo>
                        <a:lnTo>
                          <a:pt x="288" y="282"/>
                        </a:lnTo>
                        <a:lnTo>
                          <a:pt x="288" y="267"/>
                        </a:lnTo>
                        <a:lnTo>
                          <a:pt x="288" y="273"/>
                        </a:lnTo>
                        <a:lnTo>
                          <a:pt x="289" y="277"/>
                        </a:lnTo>
                        <a:lnTo>
                          <a:pt x="289" y="276"/>
                        </a:lnTo>
                        <a:lnTo>
                          <a:pt x="289" y="278"/>
                        </a:lnTo>
                        <a:lnTo>
                          <a:pt x="289" y="273"/>
                        </a:lnTo>
                        <a:lnTo>
                          <a:pt x="290" y="267"/>
                        </a:lnTo>
                        <a:lnTo>
                          <a:pt x="290" y="262"/>
                        </a:lnTo>
                        <a:lnTo>
                          <a:pt x="290" y="257"/>
                        </a:lnTo>
                        <a:lnTo>
                          <a:pt x="291" y="266"/>
                        </a:lnTo>
                        <a:lnTo>
                          <a:pt x="291" y="268"/>
                        </a:lnTo>
                        <a:lnTo>
                          <a:pt x="291" y="269"/>
                        </a:lnTo>
                        <a:lnTo>
                          <a:pt x="291" y="266"/>
                        </a:lnTo>
                        <a:lnTo>
                          <a:pt x="291" y="257"/>
                        </a:lnTo>
                        <a:lnTo>
                          <a:pt x="292" y="252"/>
                        </a:lnTo>
                        <a:lnTo>
                          <a:pt x="292" y="249"/>
                        </a:lnTo>
                        <a:lnTo>
                          <a:pt x="293" y="238"/>
                        </a:lnTo>
                        <a:lnTo>
                          <a:pt x="293" y="236"/>
                        </a:lnTo>
                        <a:lnTo>
                          <a:pt x="293" y="244"/>
                        </a:lnTo>
                        <a:lnTo>
                          <a:pt x="293" y="242"/>
                        </a:lnTo>
                        <a:lnTo>
                          <a:pt x="294" y="243"/>
                        </a:lnTo>
                        <a:lnTo>
                          <a:pt x="294" y="251"/>
                        </a:lnTo>
                        <a:lnTo>
                          <a:pt x="294" y="251"/>
                        </a:lnTo>
                        <a:lnTo>
                          <a:pt x="294" y="247"/>
                        </a:lnTo>
                        <a:lnTo>
                          <a:pt x="295" y="247"/>
                        </a:lnTo>
                        <a:lnTo>
                          <a:pt x="295" y="241"/>
                        </a:lnTo>
                        <a:lnTo>
                          <a:pt x="295" y="246"/>
                        </a:lnTo>
                        <a:lnTo>
                          <a:pt x="295" y="245"/>
                        </a:lnTo>
                        <a:lnTo>
                          <a:pt x="295" y="250"/>
                        </a:lnTo>
                        <a:lnTo>
                          <a:pt x="296" y="247"/>
                        </a:lnTo>
                        <a:lnTo>
                          <a:pt x="297" y="252"/>
                        </a:lnTo>
                        <a:lnTo>
                          <a:pt x="297" y="259"/>
                        </a:lnTo>
                        <a:lnTo>
                          <a:pt x="297" y="252"/>
                        </a:lnTo>
                        <a:lnTo>
                          <a:pt x="297" y="248"/>
                        </a:lnTo>
                        <a:lnTo>
                          <a:pt x="297" y="235"/>
                        </a:lnTo>
                        <a:lnTo>
                          <a:pt x="298" y="245"/>
                        </a:lnTo>
                        <a:lnTo>
                          <a:pt x="298" y="242"/>
                        </a:lnTo>
                        <a:lnTo>
                          <a:pt x="298" y="231"/>
                        </a:lnTo>
                        <a:lnTo>
                          <a:pt x="299" y="231"/>
                        </a:lnTo>
                        <a:lnTo>
                          <a:pt x="299" y="226"/>
                        </a:lnTo>
                        <a:lnTo>
                          <a:pt x="299" y="223"/>
                        </a:lnTo>
                        <a:lnTo>
                          <a:pt x="299" y="217"/>
                        </a:lnTo>
                        <a:lnTo>
                          <a:pt x="300" y="223"/>
                        </a:lnTo>
                        <a:lnTo>
                          <a:pt x="300" y="215"/>
                        </a:lnTo>
                        <a:lnTo>
                          <a:pt x="301" y="270"/>
                        </a:lnTo>
                        <a:lnTo>
                          <a:pt x="301" y="316"/>
                        </a:lnTo>
                        <a:lnTo>
                          <a:pt x="301" y="406"/>
                        </a:lnTo>
                        <a:lnTo>
                          <a:pt x="302" y="385"/>
                        </a:lnTo>
                        <a:lnTo>
                          <a:pt x="302" y="260"/>
                        </a:lnTo>
                        <a:lnTo>
                          <a:pt x="302" y="258"/>
                        </a:lnTo>
                        <a:lnTo>
                          <a:pt x="303" y="296"/>
                        </a:lnTo>
                        <a:lnTo>
                          <a:pt x="303" y="294"/>
                        </a:lnTo>
                        <a:lnTo>
                          <a:pt x="303" y="307"/>
                        </a:lnTo>
                        <a:lnTo>
                          <a:pt x="304" y="320"/>
                        </a:lnTo>
                        <a:lnTo>
                          <a:pt x="304" y="316"/>
                        </a:lnTo>
                        <a:lnTo>
                          <a:pt x="304" y="305"/>
                        </a:lnTo>
                        <a:lnTo>
                          <a:pt x="304" y="316"/>
                        </a:lnTo>
                        <a:lnTo>
                          <a:pt x="305" y="307"/>
                        </a:lnTo>
                        <a:lnTo>
                          <a:pt x="305" y="305"/>
                        </a:lnTo>
                        <a:lnTo>
                          <a:pt x="305" y="311"/>
                        </a:lnTo>
                        <a:lnTo>
                          <a:pt x="305" y="307"/>
                        </a:lnTo>
                        <a:lnTo>
                          <a:pt x="306" y="314"/>
                        </a:lnTo>
                        <a:lnTo>
                          <a:pt x="306" y="310"/>
                        </a:lnTo>
                        <a:lnTo>
                          <a:pt x="306" y="320"/>
                        </a:lnTo>
                        <a:lnTo>
                          <a:pt x="306" y="320"/>
                        </a:lnTo>
                        <a:lnTo>
                          <a:pt x="307" y="319"/>
                        </a:lnTo>
                        <a:lnTo>
                          <a:pt x="307" y="327"/>
                        </a:lnTo>
                        <a:lnTo>
                          <a:pt x="307" y="314"/>
                        </a:lnTo>
                        <a:lnTo>
                          <a:pt x="307" y="311"/>
                        </a:lnTo>
                        <a:lnTo>
                          <a:pt x="308" y="324"/>
                        </a:lnTo>
                        <a:lnTo>
                          <a:pt x="308" y="327"/>
                        </a:lnTo>
                        <a:lnTo>
                          <a:pt x="309" y="339"/>
                        </a:lnTo>
                        <a:lnTo>
                          <a:pt x="309" y="340"/>
                        </a:lnTo>
                        <a:lnTo>
                          <a:pt x="309" y="345"/>
                        </a:lnTo>
                        <a:lnTo>
                          <a:pt x="309" y="337"/>
                        </a:lnTo>
                        <a:lnTo>
                          <a:pt x="310" y="340"/>
                        </a:lnTo>
                        <a:lnTo>
                          <a:pt x="310" y="346"/>
                        </a:lnTo>
                        <a:lnTo>
                          <a:pt x="310" y="333"/>
                        </a:lnTo>
                        <a:lnTo>
                          <a:pt x="310" y="331"/>
                        </a:lnTo>
                        <a:lnTo>
                          <a:pt x="311" y="329"/>
                        </a:lnTo>
                        <a:lnTo>
                          <a:pt x="311" y="335"/>
                        </a:lnTo>
                        <a:lnTo>
                          <a:pt x="311" y="331"/>
                        </a:lnTo>
                        <a:lnTo>
                          <a:pt x="311" y="334"/>
                        </a:lnTo>
                        <a:lnTo>
                          <a:pt x="312" y="349"/>
                        </a:lnTo>
                        <a:lnTo>
                          <a:pt x="312" y="345"/>
                        </a:lnTo>
                        <a:lnTo>
                          <a:pt x="312" y="364"/>
                        </a:lnTo>
                        <a:lnTo>
                          <a:pt x="312" y="363"/>
                        </a:lnTo>
                        <a:lnTo>
                          <a:pt x="313" y="358"/>
                        </a:lnTo>
                        <a:lnTo>
                          <a:pt x="313" y="364"/>
                        </a:lnTo>
                        <a:lnTo>
                          <a:pt x="313" y="361"/>
                        </a:lnTo>
                        <a:lnTo>
                          <a:pt x="313" y="362"/>
                        </a:lnTo>
                        <a:lnTo>
                          <a:pt x="313" y="363"/>
                        </a:lnTo>
                        <a:lnTo>
                          <a:pt x="314" y="357"/>
                        </a:lnTo>
                        <a:lnTo>
                          <a:pt x="314" y="359"/>
                        </a:lnTo>
                        <a:lnTo>
                          <a:pt x="314" y="342"/>
                        </a:lnTo>
                        <a:lnTo>
                          <a:pt x="315" y="344"/>
                        </a:lnTo>
                        <a:lnTo>
                          <a:pt x="315" y="338"/>
                        </a:lnTo>
                        <a:lnTo>
                          <a:pt x="315" y="319"/>
                        </a:lnTo>
                        <a:lnTo>
                          <a:pt x="315" y="319"/>
                        </a:lnTo>
                        <a:lnTo>
                          <a:pt x="316" y="310"/>
                        </a:lnTo>
                        <a:lnTo>
                          <a:pt x="316" y="315"/>
                        </a:lnTo>
                        <a:lnTo>
                          <a:pt x="316" y="320"/>
                        </a:lnTo>
                        <a:lnTo>
                          <a:pt x="316" y="327"/>
                        </a:lnTo>
                        <a:lnTo>
                          <a:pt x="317" y="322"/>
                        </a:lnTo>
                        <a:lnTo>
                          <a:pt x="317" y="331"/>
                        </a:lnTo>
                        <a:lnTo>
                          <a:pt x="317" y="314"/>
                        </a:lnTo>
                        <a:lnTo>
                          <a:pt x="318" y="323"/>
                        </a:lnTo>
                        <a:lnTo>
                          <a:pt x="318" y="297"/>
                        </a:lnTo>
                        <a:lnTo>
                          <a:pt x="318" y="303"/>
                        </a:lnTo>
                        <a:lnTo>
                          <a:pt x="318" y="294"/>
                        </a:lnTo>
                        <a:lnTo>
                          <a:pt x="319" y="313"/>
                        </a:lnTo>
                        <a:lnTo>
                          <a:pt x="319" y="310"/>
                        </a:lnTo>
                        <a:lnTo>
                          <a:pt x="319" y="314"/>
                        </a:lnTo>
                        <a:lnTo>
                          <a:pt x="320" y="325"/>
                        </a:lnTo>
                        <a:lnTo>
                          <a:pt x="320" y="333"/>
                        </a:lnTo>
                        <a:lnTo>
                          <a:pt x="320" y="349"/>
                        </a:lnTo>
                        <a:lnTo>
                          <a:pt x="320" y="340"/>
                        </a:lnTo>
                        <a:lnTo>
                          <a:pt x="321" y="359"/>
                        </a:lnTo>
                        <a:lnTo>
                          <a:pt x="321" y="351"/>
                        </a:lnTo>
                        <a:lnTo>
                          <a:pt x="321" y="354"/>
                        </a:lnTo>
                        <a:lnTo>
                          <a:pt x="322" y="353"/>
                        </a:lnTo>
                        <a:lnTo>
                          <a:pt x="322" y="355"/>
                        </a:lnTo>
                        <a:lnTo>
                          <a:pt x="322" y="355"/>
                        </a:lnTo>
                        <a:lnTo>
                          <a:pt x="322" y="351"/>
                        </a:lnTo>
                        <a:lnTo>
                          <a:pt x="323" y="351"/>
                        </a:lnTo>
                        <a:lnTo>
                          <a:pt x="323" y="411"/>
                        </a:lnTo>
                        <a:lnTo>
                          <a:pt x="323" y="427"/>
                        </a:lnTo>
                        <a:lnTo>
                          <a:pt x="324" y="478"/>
                        </a:lnTo>
                        <a:lnTo>
                          <a:pt x="324" y="369"/>
                        </a:lnTo>
                        <a:lnTo>
                          <a:pt x="325" y="281"/>
                        </a:lnTo>
                        <a:lnTo>
                          <a:pt x="325" y="291"/>
                        </a:lnTo>
                        <a:lnTo>
                          <a:pt x="325" y="314"/>
                        </a:lnTo>
                        <a:lnTo>
                          <a:pt x="326" y="315"/>
                        </a:lnTo>
                        <a:lnTo>
                          <a:pt x="326" y="292"/>
                        </a:lnTo>
                        <a:lnTo>
                          <a:pt x="326" y="276"/>
                        </a:lnTo>
                        <a:lnTo>
                          <a:pt x="327" y="256"/>
                        </a:lnTo>
                        <a:lnTo>
                          <a:pt x="327" y="257"/>
                        </a:lnTo>
                        <a:lnTo>
                          <a:pt x="328" y="243"/>
                        </a:lnTo>
                        <a:lnTo>
                          <a:pt x="328" y="237"/>
                        </a:lnTo>
                        <a:lnTo>
                          <a:pt x="328" y="226"/>
                        </a:lnTo>
                        <a:lnTo>
                          <a:pt x="328" y="215"/>
                        </a:lnTo>
                        <a:lnTo>
                          <a:pt x="329" y="219"/>
                        </a:lnTo>
                        <a:lnTo>
                          <a:pt x="329" y="197"/>
                        </a:lnTo>
                        <a:lnTo>
                          <a:pt x="329" y="206"/>
                        </a:lnTo>
                        <a:lnTo>
                          <a:pt x="330" y="207"/>
                        </a:lnTo>
                        <a:lnTo>
                          <a:pt x="330" y="206"/>
                        </a:lnTo>
                        <a:lnTo>
                          <a:pt x="330" y="204"/>
                        </a:lnTo>
                        <a:lnTo>
                          <a:pt x="330" y="196"/>
                        </a:lnTo>
                        <a:lnTo>
                          <a:pt x="330" y="199"/>
                        </a:lnTo>
                        <a:lnTo>
                          <a:pt x="330" y="207"/>
                        </a:lnTo>
                        <a:lnTo>
                          <a:pt x="331" y="180"/>
                        </a:lnTo>
                        <a:lnTo>
                          <a:pt x="331" y="187"/>
                        </a:lnTo>
                        <a:lnTo>
                          <a:pt x="331" y="184"/>
                        </a:lnTo>
                        <a:lnTo>
                          <a:pt x="332" y="173"/>
                        </a:lnTo>
                        <a:lnTo>
                          <a:pt x="332" y="175"/>
                        </a:lnTo>
                        <a:lnTo>
                          <a:pt x="332" y="171"/>
                        </a:lnTo>
                        <a:lnTo>
                          <a:pt x="332" y="172"/>
                        </a:lnTo>
                        <a:lnTo>
                          <a:pt x="332" y="167"/>
                        </a:lnTo>
                        <a:lnTo>
                          <a:pt x="333" y="168"/>
                        </a:lnTo>
                        <a:lnTo>
                          <a:pt x="333" y="176"/>
                        </a:lnTo>
                        <a:lnTo>
                          <a:pt x="333" y="196"/>
                        </a:lnTo>
                        <a:lnTo>
                          <a:pt x="334" y="200"/>
                        </a:lnTo>
                        <a:lnTo>
                          <a:pt x="334" y="209"/>
                        </a:lnTo>
                        <a:lnTo>
                          <a:pt x="334" y="200"/>
                        </a:lnTo>
                        <a:lnTo>
                          <a:pt x="334" y="203"/>
                        </a:lnTo>
                        <a:lnTo>
                          <a:pt x="335" y="206"/>
                        </a:lnTo>
                        <a:lnTo>
                          <a:pt x="335" y="201"/>
                        </a:lnTo>
                        <a:lnTo>
                          <a:pt x="335" y="208"/>
                        </a:lnTo>
                        <a:lnTo>
                          <a:pt x="336" y="216"/>
                        </a:lnTo>
                        <a:lnTo>
                          <a:pt x="336" y="212"/>
                        </a:lnTo>
                        <a:lnTo>
                          <a:pt x="336" y="202"/>
                        </a:lnTo>
                        <a:lnTo>
                          <a:pt x="336" y="202"/>
                        </a:lnTo>
                        <a:lnTo>
                          <a:pt x="336" y="200"/>
                        </a:lnTo>
                        <a:lnTo>
                          <a:pt x="337" y="209"/>
                        </a:lnTo>
                        <a:lnTo>
                          <a:pt x="337" y="204"/>
                        </a:lnTo>
                        <a:lnTo>
                          <a:pt x="337" y="202"/>
                        </a:lnTo>
                        <a:lnTo>
                          <a:pt x="338" y="185"/>
                        </a:lnTo>
                        <a:lnTo>
                          <a:pt x="338" y="192"/>
                        </a:lnTo>
                        <a:lnTo>
                          <a:pt x="338" y="191"/>
                        </a:lnTo>
                        <a:lnTo>
                          <a:pt x="338" y="200"/>
                        </a:lnTo>
                        <a:lnTo>
                          <a:pt x="339" y="196"/>
                        </a:lnTo>
                        <a:lnTo>
                          <a:pt x="339" y="181"/>
                        </a:lnTo>
                        <a:lnTo>
                          <a:pt x="339" y="176"/>
                        </a:lnTo>
                        <a:lnTo>
                          <a:pt x="340" y="171"/>
                        </a:lnTo>
                        <a:lnTo>
                          <a:pt x="340" y="180"/>
                        </a:lnTo>
                        <a:lnTo>
                          <a:pt x="340" y="176"/>
                        </a:lnTo>
                        <a:lnTo>
                          <a:pt x="340" y="170"/>
                        </a:lnTo>
                        <a:lnTo>
                          <a:pt x="341" y="172"/>
                        </a:lnTo>
                        <a:lnTo>
                          <a:pt x="341" y="172"/>
                        </a:lnTo>
                        <a:lnTo>
                          <a:pt x="341" y="170"/>
                        </a:lnTo>
                        <a:lnTo>
                          <a:pt x="342" y="177"/>
                        </a:lnTo>
                        <a:lnTo>
                          <a:pt x="342" y="173"/>
                        </a:lnTo>
                        <a:lnTo>
                          <a:pt x="342" y="176"/>
                        </a:lnTo>
                        <a:lnTo>
                          <a:pt x="342" y="172"/>
                        </a:lnTo>
                        <a:lnTo>
                          <a:pt x="343" y="163"/>
                        </a:lnTo>
                        <a:lnTo>
                          <a:pt x="343" y="177"/>
                        </a:lnTo>
                        <a:lnTo>
                          <a:pt x="343" y="185"/>
                        </a:lnTo>
                        <a:lnTo>
                          <a:pt x="343" y="193"/>
                        </a:lnTo>
                        <a:lnTo>
                          <a:pt x="344" y="193"/>
                        </a:lnTo>
                        <a:lnTo>
                          <a:pt x="344" y="181"/>
                        </a:lnTo>
                        <a:lnTo>
                          <a:pt x="344" y="166"/>
                        </a:lnTo>
                        <a:lnTo>
                          <a:pt x="344" y="166"/>
                        </a:lnTo>
                        <a:lnTo>
                          <a:pt x="345" y="157"/>
                        </a:lnTo>
                        <a:lnTo>
                          <a:pt x="345" y="190"/>
                        </a:lnTo>
                        <a:lnTo>
                          <a:pt x="345" y="231"/>
                        </a:lnTo>
                        <a:lnTo>
                          <a:pt x="346" y="292"/>
                        </a:lnTo>
                        <a:lnTo>
                          <a:pt x="346" y="345"/>
                        </a:lnTo>
                        <a:lnTo>
                          <a:pt x="346" y="203"/>
                        </a:lnTo>
                        <a:lnTo>
                          <a:pt x="347" y="165"/>
                        </a:lnTo>
                        <a:lnTo>
                          <a:pt x="347" y="218"/>
                        </a:lnTo>
                        <a:lnTo>
                          <a:pt x="347" y="221"/>
                        </a:lnTo>
                        <a:lnTo>
                          <a:pt x="348" y="234"/>
                        </a:lnTo>
                        <a:lnTo>
                          <a:pt x="348" y="234"/>
                        </a:lnTo>
                        <a:lnTo>
                          <a:pt x="348" y="231"/>
                        </a:lnTo>
                        <a:lnTo>
                          <a:pt x="349" y="231"/>
                        </a:lnTo>
                        <a:lnTo>
                          <a:pt x="349" y="226"/>
                        </a:lnTo>
                        <a:lnTo>
                          <a:pt x="349" y="235"/>
                        </a:lnTo>
                        <a:lnTo>
                          <a:pt x="350" y="228"/>
                        </a:lnTo>
                        <a:lnTo>
                          <a:pt x="350" y="225"/>
                        </a:lnTo>
                        <a:lnTo>
                          <a:pt x="350" y="236"/>
                        </a:lnTo>
                        <a:lnTo>
                          <a:pt x="351" y="222"/>
                        </a:lnTo>
                        <a:lnTo>
                          <a:pt x="351" y="232"/>
                        </a:lnTo>
                        <a:lnTo>
                          <a:pt x="351" y="216"/>
                        </a:lnTo>
                        <a:lnTo>
                          <a:pt x="351" y="233"/>
                        </a:lnTo>
                        <a:lnTo>
                          <a:pt x="351" y="221"/>
                        </a:lnTo>
                        <a:lnTo>
                          <a:pt x="352" y="221"/>
                        </a:lnTo>
                        <a:lnTo>
                          <a:pt x="352" y="215"/>
                        </a:lnTo>
                        <a:lnTo>
                          <a:pt x="352" y="221"/>
                        </a:lnTo>
                        <a:lnTo>
                          <a:pt x="353" y="240"/>
                        </a:lnTo>
                        <a:lnTo>
                          <a:pt x="353" y="239"/>
                        </a:lnTo>
                        <a:lnTo>
                          <a:pt x="354" y="260"/>
                        </a:lnTo>
                        <a:lnTo>
                          <a:pt x="354" y="258"/>
                        </a:lnTo>
                        <a:lnTo>
                          <a:pt x="354" y="265"/>
                        </a:lnTo>
                        <a:lnTo>
                          <a:pt x="354" y="263"/>
                        </a:lnTo>
                        <a:lnTo>
                          <a:pt x="355" y="252"/>
                        </a:lnTo>
                        <a:lnTo>
                          <a:pt x="355" y="260"/>
                        </a:lnTo>
                        <a:lnTo>
                          <a:pt x="355" y="256"/>
                        </a:lnTo>
                        <a:lnTo>
                          <a:pt x="355" y="257"/>
                        </a:lnTo>
                        <a:lnTo>
                          <a:pt x="356" y="250"/>
                        </a:lnTo>
                        <a:lnTo>
                          <a:pt x="356" y="250"/>
                        </a:lnTo>
                        <a:lnTo>
                          <a:pt x="356" y="240"/>
                        </a:lnTo>
                        <a:lnTo>
                          <a:pt x="356" y="247"/>
                        </a:lnTo>
                        <a:lnTo>
                          <a:pt x="357" y="248"/>
                        </a:lnTo>
                        <a:lnTo>
                          <a:pt x="357" y="222"/>
                        </a:lnTo>
                        <a:lnTo>
                          <a:pt x="357" y="230"/>
                        </a:lnTo>
                        <a:lnTo>
                          <a:pt x="358" y="235"/>
                        </a:lnTo>
                        <a:lnTo>
                          <a:pt x="358" y="221"/>
                        </a:lnTo>
                        <a:lnTo>
                          <a:pt x="358" y="236"/>
                        </a:lnTo>
                        <a:lnTo>
                          <a:pt x="359" y="247"/>
                        </a:lnTo>
                        <a:lnTo>
                          <a:pt x="359" y="247"/>
                        </a:lnTo>
                        <a:lnTo>
                          <a:pt x="359" y="256"/>
                        </a:lnTo>
                        <a:lnTo>
                          <a:pt x="359" y="248"/>
                        </a:lnTo>
                        <a:lnTo>
                          <a:pt x="360" y="260"/>
                        </a:lnTo>
                        <a:lnTo>
                          <a:pt x="360" y="256"/>
                        </a:lnTo>
                        <a:lnTo>
                          <a:pt x="360" y="271"/>
                        </a:lnTo>
                        <a:lnTo>
                          <a:pt x="361" y="268"/>
                        </a:lnTo>
                        <a:lnTo>
                          <a:pt x="361" y="281"/>
                        </a:lnTo>
                        <a:lnTo>
                          <a:pt x="361" y="275"/>
                        </a:lnTo>
                        <a:lnTo>
                          <a:pt x="361" y="282"/>
                        </a:lnTo>
                        <a:lnTo>
                          <a:pt x="361" y="287"/>
                        </a:lnTo>
                        <a:lnTo>
                          <a:pt x="362" y="274"/>
                        </a:lnTo>
                        <a:lnTo>
                          <a:pt x="362" y="265"/>
                        </a:lnTo>
                        <a:lnTo>
                          <a:pt x="362" y="267"/>
                        </a:lnTo>
                        <a:lnTo>
                          <a:pt x="362" y="259"/>
                        </a:lnTo>
                        <a:lnTo>
                          <a:pt x="362" y="240"/>
                        </a:lnTo>
                        <a:lnTo>
                          <a:pt x="363" y="268"/>
                        </a:lnTo>
                        <a:lnTo>
                          <a:pt x="363" y="263"/>
                        </a:lnTo>
                        <a:lnTo>
                          <a:pt x="364" y="275"/>
                        </a:lnTo>
                        <a:lnTo>
                          <a:pt x="364" y="261"/>
                        </a:lnTo>
                        <a:lnTo>
                          <a:pt x="364" y="265"/>
                        </a:lnTo>
                        <a:lnTo>
                          <a:pt x="365" y="278"/>
                        </a:lnTo>
                        <a:lnTo>
                          <a:pt x="365" y="283"/>
                        </a:lnTo>
                        <a:lnTo>
                          <a:pt x="365" y="280"/>
                        </a:lnTo>
                        <a:lnTo>
                          <a:pt x="365" y="299"/>
                        </a:lnTo>
                        <a:lnTo>
                          <a:pt x="365" y="303"/>
                        </a:lnTo>
                        <a:lnTo>
                          <a:pt x="366" y="296"/>
                        </a:lnTo>
                        <a:lnTo>
                          <a:pt x="366" y="292"/>
                        </a:lnTo>
                        <a:lnTo>
                          <a:pt x="367" y="308"/>
                        </a:lnTo>
                        <a:lnTo>
                          <a:pt x="367" y="323"/>
                        </a:lnTo>
                        <a:lnTo>
                          <a:pt x="367" y="377"/>
                        </a:lnTo>
                        <a:lnTo>
                          <a:pt x="368" y="396"/>
                        </a:lnTo>
                        <a:lnTo>
                          <a:pt x="368" y="473"/>
                        </a:lnTo>
                        <a:lnTo>
                          <a:pt x="368" y="473"/>
                        </a:lnTo>
                        <a:lnTo>
                          <a:pt x="369" y="285"/>
                        </a:lnTo>
                        <a:lnTo>
                          <a:pt x="369" y="292"/>
                        </a:lnTo>
                        <a:lnTo>
                          <a:pt x="370" y="341"/>
                        </a:lnTo>
                        <a:lnTo>
                          <a:pt x="370" y="352"/>
                        </a:lnTo>
                        <a:lnTo>
                          <a:pt x="370" y="347"/>
                        </a:lnTo>
                        <a:lnTo>
                          <a:pt x="371" y="342"/>
                        </a:lnTo>
                        <a:lnTo>
                          <a:pt x="371" y="344"/>
                        </a:lnTo>
                        <a:lnTo>
                          <a:pt x="371" y="323"/>
                        </a:lnTo>
                        <a:lnTo>
                          <a:pt x="371" y="325"/>
                        </a:lnTo>
                        <a:lnTo>
                          <a:pt x="371" y="317"/>
                        </a:lnTo>
                        <a:lnTo>
                          <a:pt x="371" y="304"/>
                        </a:lnTo>
                        <a:lnTo>
                          <a:pt x="372" y="305"/>
                        </a:lnTo>
                        <a:lnTo>
                          <a:pt x="372" y="307"/>
                        </a:lnTo>
                        <a:lnTo>
                          <a:pt x="373" y="296"/>
                        </a:lnTo>
                        <a:lnTo>
                          <a:pt x="373" y="306"/>
                        </a:lnTo>
                        <a:lnTo>
                          <a:pt x="373" y="301"/>
                        </a:lnTo>
                        <a:lnTo>
                          <a:pt x="373" y="303"/>
                        </a:lnTo>
                        <a:lnTo>
                          <a:pt x="374" y="309"/>
                        </a:lnTo>
                        <a:lnTo>
                          <a:pt x="374" y="296"/>
                        </a:lnTo>
                        <a:lnTo>
                          <a:pt x="374" y="303"/>
                        </a:lnTo>
                        <a:lnTo>
                          <a:pt x="375" y="303"/>
                        </a:lnTo>
                        <a:lnTo>
                          <a:pt x="375" y="298"/>
                        </a:lnTo>
                        <a:lnTo>
                          <a:pt x="375" y="310"/>
                        </a:lnTo>
                        <a:lnTo>
                          <a:pt x="375" y="302"/>
                        </a:lnTo>
                        <a:lnTo>
                          <a:pt x="376" y="300"/>
                        </a:lnTo>
                        <a:lnTo>
                          <a:pt x="376" y="298"/>
                        </a:lnTo>
                        <a:lnTo>
                          <a:pt x="376" y="309"/>
                        </a:lnTo>
                        <a:lnTo>
                          <a:pt x="376" y="319"/>
                        </a:lnTo>
                        <a:lnTo>
                          <a:pt x="377" y="320"/>
                        </a:lnTo>
                        <a:lnTo>
                          <a:pt x="377" y="302"/>
                        </a:lnTo>
                        <a:lnTo>
                          <a:pt x="377" y="306"/>
                        </a:lnTo>
                        <a:lnTo>
                          <a:pt x="377" y="298"/>
                        </a:lnTo>
                        <a:lnTo>
                          <a:pt x="378" y="300"/>
                        </a:lnTo>
                        <a:lnTo>
                          <a:pt x="378" y="297"/>
                        </a:lnTo>
                        <a:lnTo>
                          <a:pt x="378" y="298"/>
                        </a:lnTo>
                        <a:lnTo>
                          <a:pt x="378" y="298"/>
                        </a:lnTo>
                        <a:lnTo>
                          <a:pt x="379" y="292"/>
                        </a:lnTo>
                        <a:lnTo>
                          <a:pt x="379" y="303"/>
                        </a:lnTo>
                        <a:lnTo>
                          <a:pt x="379" y="295"/>
                        </a:lnTo>
                        <a:lnTo>
                          <a:pt x="380" y="285"/>
                        </a:lnTo>
                        <a:lnTo>
                          <a:pt x="380" y="285"/>
                        </a:lnTo>
                        <a:lnTo>
                          <a:pt x="380" y="288"/>
                        </a:lnTo>
                        <a:lnTo>
                          <a:pt x="380" y="286"/>
                        </a:lnTo>
                        <a:lnTo>
                          <a:pt x="381" y="273"/>
                        </a:lnTo>
                        <a:lnTo>
                          <a:pt x="381" y="293"/>
                        </a:lnTo>
                        <a:lnTo>
                          <a:pt x="382" y="300"/>
                        </a:lnTo>
                        <a:lnTo>
                          <a:pt x="382" y="295"/>
                        </a:lnTo>
                        <a:lnTo>
                          <a:pt x="382" y="305"/>
                        </a:lnTo>
                        <a:lnTo>
                          <a:pt x="382" y="308"/>
                        </a:lnTo>
                        <a:lnTo>
                          <a:pt x="383" y="332"/>
                        </a:lnTo>
                        <a:lnTo>
                          <a:pt x="383" y="327"/>
                        </a:lnTo>
                        <a:lnTo>
                          <a:pt x="383" y="341"/>
                        </a:lnTo>
                        <a:lnTo>
                          <a:pt x="383" y="339"/>
                        </a:lnTo>
                        <a:lnTo>
                          <a:pt x="384" y="333"/>
                        </a:lnTo>
                        <a:lnTo>
                          <a:pt x="384" y="326"/>
                        </a:lnTo>
                        <a:lnTo>
                          <a:pt x="384" y="333"/>
                        </a:lnTo>
                        <a:lnTo>
                          <a:pt x="384" y="330"/>
                        </a:lnTo>
                        <a:lnTo>
                          <a:pt x="384" y="337"/>
                        </a:lnTo>
                        <a:lnTo>
                          <a:pt x="385" y="330"/>
                        </a:lnTo>
                        <a:lnTo>
                          <a:pt x="385" y="339"/>
                        </a:lnTo>
                        <a:lnTo>
                          <a:pt x="385" y="337"/>
                        </a:lnTo>
                        <a:lnTo>
                          <a:pt x="386" y="358"/>
                        </a:lnTo>
                        <a:lnTo>
                          <a:pt x="386" y="353"/>
                        </a:lnTo>
                        <a:lnTo>
                          <a:pt x="386" y="347"/>
                        </a:lnTo>
                        <a:lnTo>
                          <a:pt x="386" y="348"/>
                        </a:lnTo>
                        <a:lnTo>
                          <a:pt x="386" y="351"/>
                        </a:lnTo>
                        <a:lnTo>
                          <a:pt x="387" y="337"/>
                        </a:lnTo>
                        <a:lnTo>
                          <a:pt x="387" y="340"/>
                        </a:lnTo>
                        <a:lnTo>
                          <a:pt x="387" y="345"/>
                        </a:lnTo>
                        <a:lnTo>
                          <a:pt x="388" y="354"/>
                        </a:lnTo>
                        <a:lnTo>
                          <a:pt x="388" y="345"/>
                        </a:lnTo>
                        <a:lnTo>
                          <a:pt x="388" y="341"/>
                        </a:lnTo>
                        <a:lnTo>
                          <a:pt x="388" y="339"/>
                        </a:lnTo>
                        <a:lnTo>
                          <a:pt x="388" y="348"/>
                        </a:lnTo>
                        <a:lnTo>
                          <a:pt x="389" y="340"/>
                        </a:lnTo>
                        <a:lnTo>
                          <a:pt x="389" y="355"/>
                        </a:lnTo>
                        <a:lnTo>
                          <a:pt x="389" y="367"/>
                        </a:lnTo>
                        <a:lnTo>
                          <a:pt x="390" y="439"/>
                        </a:lnTo>
                        <a:lnTo>
                          <a:pt x="390" y="480"/>
                        </a:lnTo>
                        <a:lnTo>
                          <a:pt x="390" y="521"/>
                        </a:lnTo>
                        <a:lnTo>
                          <a:pt x="391" y="442"/>
                        </a:lnTo>
                        <a:lnTo>
                          <a:pt x="391" y="376"/>
                        </a:lnTo>
                        <a:lnTo>
                          <a:pt x="391" y="336"/>
                        </a:lnTo>
                        <a:lnTo>
                          <a:pt x="391" y="372"/>
                        </a:lnTo>
                        <a:lnTo>
                          <a:pt x="392" y="397"/>
                        </a:lnTo>
                        <a:lnTo>
                          <a:pt x="392" y="402"/>
                        </a:lnTo>
                        <a:lnTo>
                          <a:pt x="392" y="402"/>
                        </a:lnTo>
                        <a:lnTo>
                          <a:pt x="392" y="414"/>
                        </a:lnTo>
                        <a:lnTo>
                          <a:pt x="393" y="382"/>
                        </a:lnTo>
                        <a:lnTo>
                          <a:pt x="393" y="388"/>
                        </a:lnTo>
                        <a:lnTo>
                          <a:pt x="394" y="396"/>
                        </a:lnTo>
                        <a:lnTo>
                          <a:pt x="394" y="381"/>
                        </a:lnTo>
                        <a:lnTo>
                          <a:pt x="394" y="386"/>
                        </a:lnTo>
                        <a:lnTo>
                          <a:pt x="394" y="378"/>
                        </a:lnTo>
                        <a:lnTo>
                          <a:pt x="395" y="392"/>
                        </a:lnTo>
                        <a:lnTo>
                          <a:pt x="395" y="371"/>
                        </a:lnTo>
                        <a:lnTo>
                          <a:pt x="395" y="364"/>
                        </a:lnTo>
                        <a:lnTo>
                          <a:pt x="396" y="357"/>
                        </a:lnTo>
                        <a:lnTo>
                          <a:pt x="396" y="371"/>
                        </a:lnTo>
                        <a:lnTo>
                          <a:pt x="396" y="361"/>
                        </a:lnTo>
                        <a:lnTo>
                          <a:pt x="396" y="364"/>
                        </a:lnTo>
                        <a:lnTo>
                          <a:pt x="397" y="362"/>
                        </a:lnTo>
                        <a:lnTo>
                          <a:pt x="397" y="366"/>
                        </a:lnTo>
                        <a:lnTo>
                          <a:pt x="397" y="358"/>
                        </a:lnTo>
                        <a:lnTo>
                          <a:pt x="397" y="364"/>
                        </a:lnTo>
                        <a:lnTo>
                          <a:pt x="397" y="354"/>
                        </a:lnTo>
                        <a:lnTo>
                          <a:pt x="398" y="361"/>
                        </a:lnTo>
                        <a:lnTo>
                          <a:pt x="398" y="338"/>
                        </a:lnTo>
                        <a:lnTo>
                          <a:pt x="398" y="336"/>
                        </a:lnTo>
                        <a:lnTo>
                          <a:pt x="398" y="335"/>
                        </a:lnTo>
                        <a:lnTo>
                          <a:pt x="398" y="337"/>
                        </a:lnTo>
                        <a:lnTo>
                          <a:pt x="399" y="337"/>
                        </a:lnTo>
                        <a:lnTo>
                          <a:pt x="400" y="330"/>
                        </a:lnTo>
                        <a:lnTo>
                          <a:pt x="400" y="336"/>
                        </a:lnTo>
                        <a:lnTo>
                          <a:pt x="400" y="325"/>
                        </a:lnTo>
                        <a:lnTo>
                          <a:pt x="400" y="341"/>
                        </a:lnTo>
                        <a:lnTo>
                          <a:pt x="400" y="322"/>
                        </a:lnTo>
                        <a:lnTo>
                          <a:pt x="400" y="328"/>
                        </a:lnTo>
                        <a:lnTo>
                          <a:pt x="401" y="321"/>
                        </a:lnTo>
                        <a:lnTo>
                          <a:pt x="401" y="338"/>
                        </a:lnTo>
                        <a:lnTo>
                          <a:pt x="401" y="320"/>
                        </a:lnTo>
                        <a:lnTo>
                          <a:pt x="402" y="329"/>
                        </a:lnTo>
                        <a:lnTo>
                          <a:pt x="402" y="331"/>
                        </a:lnTo>
                        <a:lnTo>
                          <a:pt x="402" y="341"/>
                        </a:lnTo>
                        <a:lnTo>
                          <a:pt x="402" y="343"/>
                        </a:lnTo>
                        <a:lnTo>
                          <a:pt x="403" y="360"/>
                        </a:lnTo>
                        <a:lnTo>
                          <a:pt x="403" y="366"/>
                        </a:lnTo>
                        <a:lnTo>
                          <a:pt x="404" y="352"/>
                        </a:lnTo>
                        <a:lnTo>
                          <a:pt x="404" y="351"/>
                        </a:lnTo>
                        <a:lnTo>
                          <a:pt x="404" y="347"/>
                        </a:lnTo>
                        <a:lnTo>
                          <a:pt x="404" y="347"/>
                        </a:lnTo>
                        <a:lnTo>
                          <a:pt x="405" y="355"/>
                        </a:lnTo>
                        <a:lnTo>
                          <a:pt x="405" y="365"/>
                        </a:lnTo>
                        <a:lnTo>
                          <a:pt x="405" y="355"/>
                        </a:lnTo>
                        <a:lnTo>
                          <a:pt x="406" y="359"/>
                        </a:lnTo>
                        <a:lnTo>
                          <a:pt x="406" y="345"/>
                        </a:lnTo>
                        <a:lnTo>
                          <a:pt x="406" y="338"/>
                        </a:lnTo>
                        <a:lnTo>
                          <a:pt x="406" y="342"/>
                        </a:lnTo>
                        <a:lnTo>
                          <a:pt x="406" y="331"/>
                        </a:lnTo>
                        <a:lnTo>
                          <a:pt x="407" y="320"/>
                        </a:lnTo>
                        <a:lnTo>
                          <a:pt x="407" y="312"/>
                        </a:lnTo>
                        <a:lnTo>
                          <a:pt x="407" y="314"/>
                        </a:lnTo>
                        <a:lnTo>
                          <a:pt x="408" y="314"/>
                        </a:lnTo>
                        <a:lnTo>
                          <a:pt x="408" y="294"/>
                        </a:lnTo>
                        <a:lnTo>
                          <a:pt x="408" y="287"/>
                        </a:lnTo>
                        <a:lnTo>
                          <a:pt x="409" y="300"/>
                        </a:lnTo>
                        <a:lnTo>
                          <a:pt x="409" y="297"/>
                        </a:lnTo>
                        <a:lnTo>
                          <a:pt x="409" y="311"/>
                        </a:lnTo>
                        <a:lnTo>
                          <a:pt x="410" y="309"/>
                        </a:lnTo>
                        <a:lnTo>
                          <a:pt x="410" y="317"/>
                        </a:lnTo>
                        <a:lnTo>
                          <a:pt x="410" y="308"/>
                        </a:lnTo>
                        <a:lnTo>
                          <a:pt x="410" y="323"/>
                        </a:lnTo>
                        <a:lnTo>
                          <a:pt x="410" y="324"/>
                        </a:lnTo>
                        <a:lnTo>
                          <a:pt x="411" y="320"/>
                        </a:lnTo>
                        <a:lnTo>
                          <a:pt x="411" y="326"/>
                        </a:lnTo>
                        <a:lnTo>
                          <a:pt x="411" y="321"/>
                        </a:lnTo>
                        <a:lnTo>
                          <a:pt x="411" y="315"/>
                        </a:lnTo>
                        <a:lnTo>
                          <a:pt x="412" y="360"/>
                        </a:lnTo>
                        <a:lnTo>
                          <a:pt x="412" y="390"/>
                        </a:lnTo>
                        <a:lnTo>
                          <a:pt x="412" y="460"/>
                        </a:lnTo>
                        <a:lnTo>
                          <a:pt x="413" y="446"/>
                        </a:lnTo>
                        <a:lnTo>
                          <a:pt x="413" y="304"/>
                        </a:lnTo>
                        <a:lnTo>
                          <a:pt x="414" y="314"/>
                        </a:lnTo>
                        <a:lnTo>
                          <a:pt x="414" y="341"/>
                        </a:lnTo>
                        <a:lnTo>
                          <a:pt x="414" y="332"/>
                        </a:lnTo>
                        <a:lnTo>
                          <a:pt x="414" y="336"/>
                        </a:lnTo>
                        <a:lnTo>
                          <a:pt x="415" y="324"/>
                        </a:lnTo>
                        <a:lnTo>
                          <a:pt x="415" y="330"/>
                        </a:lnTo>
                        <a:lnTo>
                          <a:pt x="415" y="321"/>
                        </a:lnTo>
                        <a:lnTo>
                          <a:pt x="415" y="330"/>
                        </a:lnTo>
                        <a:lnTo>
                          <a:pt x="416" y="329"/>
                        </a:lnTo>
                        <a:lnTo>
                          <a:pt x="416" y="325"/>
                        </a:lnTo>
                        <a:lnTo>
                          <a:pt x="416" y="330"/>
                        </a:lnTo>
                        <a:lnTo>
                          <a:pt x="416" y="330"/>
                        </a:lnTo>
                        <a:lnTo>
                          <a:pt x="416" y="322"/>
                        </a:lnTo>
                        <a:lnTo>
                          <a:pt x="417" y="328"/>
                        </a:lnTo>
                        <a:lnTo>
                          <a:pt x="417" y="330"/>
                        </a:lnTo>
                        <a:lnTo>
                          <a:pt x="417" y="332"/>
                        </a:lnTo>
                        <a:lnTo>
                          <a:pt x="417" y="327"/>
                        </a:lnTo>
                        <a:lnTo>
                          <a:pt x="418" y="330"/>
                        </a:lnTo>
                        <a:lnTo>
                          <a:pt x="418" y="331"/>
                        </a:lnTo>
                        <a:lnTo>
                          <a:pt x="418" y="320"/>
                        </a:lnTo>
                        <a:lnTo>
                          <a:pt x="418" y="322"/>
                        </a:lnTo>
                        <a:lnTo>
                          <a:pt x="418" y="320"/>
                        </a:lnTo>
                        <a:lnTo>
                          <a:pt x="419" y="314"/>
                        </a:lnTo>
                        <a:lnTo>
                          <a:pt x="419" y="324"/>
                        </a:lnTo>
                        <a:lnTo>
                          <a:pt x="419" y="313"/>
                        </a:lnTo>
                        <a:lnTo>
                          <a:pt x="420" y="323"/>
                        </a:lnTo>
                        <a:lnTo>
                          <a:pt x="420" y="316"/>
                        </a:lnTo>
                        <a:lnTo>
                          <a:pt x="420" y="316"/>
                        </a:lnTo>
                        <a:lnTo>
                          <a:pt x="420" y="316"/>
                        </a:lnTo>
                        <a:lnTo>
                          <a:pt x="421" y="297"/>
                        </a:lnTo>
                        <a:lnTo>
                          <a:pt x="421" y="302"/>
                        </a:lnTo>
                        <a:lnTo>
                          <a:pt x="421" y="292"/>
                        </a:lnTo>
                        <a:lnTo>
                          <a:pt x="421" y="298"/>
                        </a:lnTo>
                        <a:lnTo>
                          <a:pt x="422" y="287"/>
                        </a:lnTo>
                        <a:lnTo>
                          <a:pt x="422" y="284"/>
                        </a:lnTo>
                        <a:lnTo>
                          <a:pt x="422" y="279"/>
                        </a:lnTo>
                        <a:lnTo>
                          <a:pt x="423" y="282"/>
                        </a:lnTo>
                        <a:lnTo>
                          <a:pt x="423" y="280"/>
                        </a:lnTo>
                        <a:lnTo>
                          <a:pt x="423" y="285"/>
                        </a:lnTo>
                        <a:lnTo>
                          <a:pt x="423" y="276"/>
                        </a:lnTo>
                        <a:lnTo>
                          <a:pt x="424" y="267"/>
                        </a:lnTo>
                        <a:lnTo>
                          <a:pt x="424" y="286"/>
                        </a:lnTo>
                        <a:lnTo>
                          <a:pt x="424" y="285"/>
                        </a:lnTo>
                        <a:lnTo>
                          <a:pt x="425" y="272"/>
                        </a:lnTo>
                        <a:lnTo>
                          <a:pt x="425" y="274"/>
                        </a:lnTo>
                        <a:lnTo>
                          <a:pt x="425" y="269"/>
                        </a:lnTo>
                        <a:lnTo>
                          <a:pt x="425" y="280"/>
                        </a:lnTo>
                        <a:lnTo>
                          <a:pt x="426" y="281"/>
                        </a:lnTo>
                        <a:lnTo>
                          <a:pt x="426" y="278"/>
                        </a:lnTo>
                        <a:lnTo>
                          <a:pt x="426" y="286"/>
                        </a:lnTo>
                        <a:lnTo>
                          <a:pt x="426" y="278"/>
                        </a:lnTo>
                        <a:lnTo>
                          <a:pt x="427" y="294"/>
                        </a:lnTo>
                        <a:lnTo>
                          <a:pt x="427" y="287"/>
                        </a:lnTo>
                        <a:lnTo>
                          <a:pt x="427" y="275"/>
                        </a:lnTo>
                        <a:lnTo>
                          <a:pt x="428" y="295"/>
                        </a:lnTo>
                        <a:lnTo>
                          <a:pt x="428" y="289"/>
                        </a:lnTo>
                        <a:lnTo>
                          <a:pt x="428" y="282"/>
                        </a:lnTo>
                        <a:lnTo>
                          <a:pt x="428" y="288"/>
                        </a:lnTo>
                        <a:lnTo>
                          <a:pt x="429" y="278"/>
                        </a:lnTo>
                        <a:lnTo>
                          <a:pt x="429" y="259"/>
                        </a:lnTo>
                        <a:lnTo>
                          <a:pt x="429" y="247"/>
                        </a:lnTo>
                        <a:lnTo>
                          <a:pt x="429" y="252"/>
                        </a:lnTo>
                        <a:lnTo>
                          <a:pt x="430" y="249"/>
                        </a:lnTo>
                        <a:lnTo>
                          <a:pt x="430" y="250"/>
                        </a:lnTo>
                        <a:lnTo>
                          <a:pt x="430" y="251"/>
                        </a:lnTo>
                        <a:lnTo>
                          <a:pt x="430" y="248"/>
                        </a:lnTo>
                        <a:lnTo>
                          <a:pt x="431" y="246"/>
                        </a:lnTo>
                        <a:lnTo>
                          <a:pt x="431" y="250"/>
                        </a:lnTo>
                        <a:lnTo>
                          <a:pt x="431" y="242"/>
                        </a:lnTo>
                        <a:lnTo>
                          <a:pt x="432" y="240"/>
                        </a:lnTo>
                        <a:lnTo>
                          <a:pt x="432" y="233"/>
                        </a:lnTo>
                        <a:lnTo>
                          <a:pt x="432" y="251"/>
                        </a:lnTo>
                        <a:lnTo>
                          <a:pt x="432" y="241"/>
                        </a:lnTo>
                        <a:lnTo>
                          <a:pt x="433" y="252"/>
                        </a:lnTo>
                        <a:lnTo>
                          <a:pt x="433" y="251"/>
                        </a:lnTo>
                        <a:lnTo>
                          <a:pt x="433" y="245"/>
                        </a:lnTo>
                        <a:lnTo>
                          <a:pt x="434" y="254"/>
                        </a:lnTo>
                        <a:lnTo>
                          <a:pt x="434" y="300"/>
                        </a:lnTo>
                        <a:lnTo>
                          <a:pt x="434" y="341"/>
                        </a:lnTo>
                        <a:lnTo>
                          <a:pt x="435" y="392"/>
                        </a:lnTo>
                        <a:lnTo>
                          <a:pt x="435" y="386"/>
                        </a:lnTo>
                        <a:lnTo>
                          <a:pt x="435" y="278"/>
                        </a:lnTo>
                        <a:lnTo>
                          <a:pt x="435" y="216"/>
                        </a:lnTo>
                        <a:lnTo>
                          <a:pt x="436" y="226"/>
                        </a:lnTo>
                        <a:lnTo>
                          <a:pt x="436" y="248"/>
                        </a:lnTo>
                        <a:lnTo>
                          <a:pt x="436" y="254"/>
                        </a:lnTo>
                        <a:lnTo>
                          <a:pt x="436" y="252"/>
                        </a:lnTo>
                        <a:lnTo>
                          <a:pt x="437" y="255"/>
                        </a:lnTo>
                        <a:lnTo>
                          <a:pt x="437" y="265"/>
                        </a:lnTo>
                        <a:lnTo>
                          <a:pt x="437" y="260"/>
                        </a:lnTo>
                        <a:lnTo>
                          <a:pt x="438" y="254"/>
                        </a:lnTo>
                        <a:lnTo>
                          <a:pt x="438" y="258"/>
                        </a:lnTo>
                        <a:lnTo>
                          <a:pt x="438" y="249"/>
                        </a:lnTo>
                        <a:lnTo>
                          <a:pt x="439" y="247"/>
                        </a:lnTo>
                        <a:lnTo>
                          <a:pt x="439" y="241"/>
                        </a:lnTo>
                        <a:lnTo>
                          <a:pt x="439" y="238"/>
                        </a:lnTo>
                        <a:lnTo>
                          <a:pt x="439" y="239"/>
                        </a:lnTo>
                        <a:lnTo>
                          <a:pt x="440" y="246"/>
                        </a:lnTo>
                        <a:lnTo>
                          <a:pt x="440" y="241"/>
                        </a:lnTo>
                        <a:lnTo>
                          <a:pt x="440" y="239"/>
                        </a:lnTo>
                        <a:lnTo>
                          <a:pt x="441" y="240"/>
                        </a:lnTo>
                        <a:lnTo>
                          <a:pt x="441" y="239"/>
                        </a:lnTo>
                        <a:lnTo>
                          <a:pt x="441" y="243"/>
                        </a:lnTo>
                        <a:lnTo>
                          <a:pt x="441" y="231"/>
                        </a:lnTo>
                        <a:lnTo>
                          <a:pt x="441" y="247"/>
                        </a:lnTo>
                        <a:lnTo>
                          <a:pt x="442" y="246"/>
                        </a:lnTo>
                        <a:lnTo>
                          <a:pt x="442" y="247"/>
                        </a:lnTo>
                        <a:lnTo>
                          <a:pt x="442" y="244"/>
                        </a:lnTo>
                        <a:lnTo>
                          <a:pt x="442" y="245"/>
                        </a:lnTo>
                        <a:lnTo>
                          <a:pt x="443" y="238"/>
                        </a:lnTo>
                        <a:lnTo>
                          <a:pt x="443" y="244"/>
                        </a:lnTo>
                        <a:lnTo>
                          <a:pt x="443" y="247"/>
                        </a:lnTo>
                        <a:lnTo>
                          <a:pt x="443" y="232"/>
                        </a:lnTo>
                        <a:lnTo>
                          <a:pt x="444" y="235"/>
                        </a:lnTo>
                        <a:lnTo>
                          <a:pt x="444" y="249"/>
                        </a:lnTo>
                        <a:lnTo>
                          <a:pt x="444" y="243"/>
                        </a:lnTo>
                        <a:lnTo>
                          <a:pt x="445" y="247"/>
                        </a:lnTo>
                        <a:lnTo>
                          <a:pt x="445" y="243"/>
                        </a:lnTo>
                        <a:lnTo>
                          <a:pt x="445" y="252"/>
                        </a:lnTo>
                        <a:lnTo>
                          <a:pt x="445" y="241"/>
                        </a:lnTo>
                        <a:lnTo>
                          <a:pt x="445" y="238"/>
                        </a:lnTo>
                        <a:lnTo>
                          <a:pt x="446" y="248"/>
                        </a:lnTo>
                        <a:lnTo>
                          <a:pt x="446" y="249"/>
                        </a:lnTo>
                        <a:lnTo>
                          <a:pt x="447" y="229"/>
                        </a:lnTo>
                        <a:lnTo>
                          <a:pt x="447" y="244"/>
                        </a:lnTo>
                        <a:lnTo>
                          <a:pt x="447" y="248"/>
                        </a:lnTo>
                        <a:lnTo>
                          <a:pt x="447" y="245"/>
                        </a:lnTo>
                        <a:lnTo>
                          <a:pt x="447" y="245"/>
                        </a:lnTo>
                        <a:lnTo>
                          <a:pt x="448" y="239"/>
                        </a:lnTo>
                        <a:lnTo>
                          <a:pt x="448" y="248"/>
                        </a:lnTo>
                        <a:lnTo>
                          <a:pt x="448" y="254"/>
                        </a:lnTo>
                        <a:lnTo>
                          <a:pt x="448" y="256"/>
                        </a:lnTo>
                        <a:lnTo>
                          <a:pt x="449" y="255"/>
                        </a:lnTo>
                        <a:lnTo>
                          <a:pt x="449" y="252"/>
                        </a:lnTo>
                        <a:lnTo>
                          <a:pt x="449" y="266"/>
                        </a:lnTo>
                        <a:lnTo>
                          <a:pt x="450" y="257"/>
                        </a:lnTo>
                        <a:lnTo>
                          <a:pt x="450" y="258"/>
                        </a:lnTo>
                        <a:lnTo>
                          <a:pt x="450" y="245"/>
                        </a:lnTo>
                        <a:lnTo>
                          <a:pt x="450" y="252"/>
                        </a:lnTo>
                        <a:lnTo>
                          <a:pt x="451" y="248"/>
                        </a:lnTo>
                        <a:lnTo>
                          <a:pt x="451" y="251"/>
                        </a:lnTo>
                        <a:lnTo>
                          <a:pt x="451" y="253"/>
                        </a:lnTo>
                        <a:lnTo>
                          <a:pt x="451" y="243"/>
                        </a:lnTo>
                        <a:lnTo>
                          <a:pt x="451" y="256"/>
                        </a:lnTo>
                        <a:lnTo>
                          <a:pt x="452" y="252"/>
                        </a:lnTo>
                        <a:lnTo>
                          <a:pt x="452" y="261"/>
                        </a:lnTo>
                        <a:lnTo>
                          <a:pt x="452" y="259"/>
                        </a:lnTo>
                        <a:lnTo>
                          <a:pt x="452" y="268"/>
                        </a:lnTo>
                        <a:lnTo>
                          <a:pt x="453" y="263"/>
                        </a:lnTo>
                        <a:lnTo>
                          <a:pt x="453" y="282"/>
                        </a:lnTo>
                        <a:lnTo>
                          <a:pt x="453" y="290"/>
                        </a:lnTo>
                        <a:lnTo>
                          <a:pt x="454" y="296"/>
                        </a:lnTo>
                        <a:lnTo>
                          <a:pt x="454" y="289"/>
                        </a:lnTo>
                        <a:lnTo>
                          <a:pt x="454" y="285"/>
                        </a:lnTo>
                        <a:lnTo>
                          <a:pt x="454" y="301"/>
                        </a:lnTo>
                        <a:lnTo>
                          <a:pt x="454" y="290"/>
                        </a:lnTo>
                        <a:lnTo>
                          <a:pt x="455" y="284"/>
                        </a:lnTo>
                        <a:lnTo>
                          <a:pt x="455" y="277"/>
                        </a:lnTo>
                        <a:lnTo>
                          <a:pt x="455" y="280"/>
                        </a:lnTo>
                        <a:lnTo>
                          <a:pt x="455" y="266"/>
                        </a:lnTo>
                        <a:lnTo>
                          <a:pt x="456" y="301"/>
                        </a:lnTo>
                        <a:lnTo>
                          <a:pt x="456" y="331"/>
                        </a:lnTo>
                        <a:lnTo>
                          <a:pt x="457" y="388"/>
                        </a:lnTo>
                        <a:lnTo>
                          <a:pt x="457" y="412"/>
                        </a:lnTo>
                        <a:lnTo>
                          <a:pt x="457" y="230"/>
                        </a:lnTo>
                        <a:lnTo>
                          <a:pt x="458" y="224"/>
                        </a:lnTo>
                        <a:lnTo>
                          <a:pt x="458" y="260"/>
                        </a:lnTo>
                        <a:lnTo>
                          <a:pt x="458" y="258"/>
                        </a:lnTo>
                        <a:lnTo>
                          <a:pt x="459" y="275"/>
                        </a:lnTo>
                        <a:lnTo>
                          <a:pt x="459" y="263"/>
                        </a:lnTo>
                        <a:lnTo>
                          <a:pt x="459" y="268"/>
                        </a:lnTo>
                        <a:lnTo>
                          <a:pt x="460" y="267"/>
                        </a:lnTo>
                        <a:lnTo>
                          <a:pt x="460" y="263"/>
                        </a:lnTo>
                        <a:lnTo>
                          <a:pt x="460" y="259"/>
                        </a:lnTo>
                        <a:lnTo>
                          <a:pt x="460" y="260"/>
                        </a:lnTo>
                        <a:lnTo>
                          <a:pt x="460" y="253"/>
                        </a:lnTo>
                        <a:lnTo>
                          <a:pt x="461" y="257"/>
                        </a:lnTo>
                        <a:lnTo>
                          <a:pt x="461" y="252"/>
                        </a:lnTo>
                        <a:lnTo>
                          <a:pt x="461" y="246"/>
                        </a:lnTo>
                        <a:lnTo>
                          <a:pt x="461" y="264"/>
                        </a:lnTo>
                        <a:lnTo>
                          <a:pt x="462" y="249"/>
                        </a:lnTo>
                        <a:lnTo>
                          <a:pt x="462" y="256"/>
                        </a:lnTo>
                        <a:lnTo>
                          <a:pt x="462" y="261"/>
                        </a:lnTo>
                        <a:lnTo>
                          <a:pt x="463" y="253"/>
                        </a:lnTo>
                        <a:lnTo>
                          <a:pt x="463" y="283"/>
                        </a:lnTo>
                        <a:lnTo>
                          <a:pt x="463" y="282"/>
                        </a:lnTo>
                        <a:lnTo>
                          <a:pt x="464" y="277"/>
                        </a:lnTo>
                        <a:lnTo>
                          <a:pt x="464" y="279"/>
                        </a:lnTo>
                        <a:lnTo>
                          <a:pt x="464" y="278"/>
                        </a:lnTo>
                        <a:lnTo>
                          <a:pt x="465" y="290"/>
                        </a:lnTo>
                        <a:lnTo>
                          <a:pt x="465" y="287"/>
                        </a:lnTo>
                        <a:lnTo>
                          <a:pt x="465" y="283"/>
                        </a:lnTo>
                        <a:lnTo>
                          <a:pt x="465" y="286"/>
                        </a:lnTo>
                        <a:lnTo>
                          <a:pt x="466" y="281"/>
                        </a:lnTo>
                        <a:lnTo>
                          <a:pt x="466" y="289"/>
                        </a:lnTo>
                        <a:lnTo>
                          <a:pt x="466" y="297"/>
                        </a:lnTo>
                        <a:lnTo>
                          <a:pt x="466" y="284"/>
                        </a:lnTo>
                        <a:lnTo>
                          <a:pt x="467" y="288"/>
                        </a:lnTo>
                        <a:lnTo>
                          <a:pt x="467" y="286"/>
                        </a:lnTo>
                        <a:lnTo>
                          <a:pt x="467" y="289"/>
                        </a:lnTo>
                        <a:lnTo>
                          <a:pt x="468" y="284"/>
                        </a:lnTo>
                        <a:lnTo>
                          <a:pt x="468" y="273"/>
                        </a:lnTo>
                        <a:lnTo>
                          <a:pt x="468" y="276"/>
                        </a:lnTo>
                        <a:lnTo>
                          <a:pt x="468" y="274"/>
                        </a:lnTo>
                        <a:lnTo>
                          <a:pt x="468" y="274"/>
                        </a:lnTo>
                        <a:lnTo>
                          <a:pt x="469" y="274"/>
                        </a:lnTo>
                        <a:lnTo>
                          <a:pt x="469" y="275"/>
                        </a:lnTo>
                        <a:lnTo>
                          <a:pt x="469" y="266"/>
                        </a:lnTo>
                        <a:lnTo>
                          <a:pt x="470" y="249"/>
                        </a:lnTo>
                        <a:lnTo>
                          <a:pt x="470" y="249"/>
                        </a:lnTo>
                        <a:lnTo>
                          <a:pt x="470" y="249"/>
                        </a:lnTo>
                        <a:lnTo>
                          <a:pt x="470" y="252"/>
                        </a:lnTo>
                        <a:lnTo>
                          <a:pt x="471" y="247"/>
                        </a:lnTo>
                        <a:lnTo>
                          <a:pt x="471" y="262"/>
                        </a:lnTo>
                        <a:lnTo>
                          <a:pt x="471" y="274"/>
                        </a:lnTo>
                        <a:lnTo>
                          <a:pt x="472" y="297"/>
                        </a:lnTo>
                        <a:lnTo>
                          <a:pt x="472" y="293"/>
                        </a:lnTo>
                        <a:lnTo>
                          <a:pt x="473" y="272"/>
                        </a:lnTo>
                        <a:lnTo>
                          <a:pt x="473" y="277"/>
                        </a:lnTo>
                        <a:lnTo>
                          <a:pt x="473" y="294"/>
                        </a:lnTo>
                        <a:lnTo>
                          <a:pt x="474" y="280"/>
                        </a:lnTo>
                        <a:lnTo>
                          <a:pt x="474" y="287"/>
                        </a:lnTo>
                        <a:lnTo>
                          <a:pt x="474" y="283"/>
                        </a:lnTo>
                        <a:lnTo>
                          <a:pt x="474" y="274"/>
                        </a:lnTo>
                        <a:lnTo>
                          <a:pt x="475" y="276"/>
                        </a:lnTo>
                        <a:lnTo>
                          <a:pt x="475" y="273"/>
                        </a:lnTo>
                        <a:lnTo>
                          <a:pt x="475" y="275"/>
                        </a:lnTo>
                        <a:lnTo>
                          <a:pt x="476" y="265"/>
                        </a:lnTo>
                        <a:lnTo>
                          <a:pt x="476" y="253"/>
                        </a:lnTo>
                        <a:lnTo>
                          <a:pt x="476" y="260"/>
                        </a:lnTo>
                        <a:lnTo>
                          <a:pt x="476" y="246"/>
                        </a:lnTo>
                        <a:lnTo>
                          <a:pt x="476" y="257"/>
                        </a:lnTo>
                        <a:lnTo>
                          <a:pt x="477" y="239"/>
                        </a:lnTo>
                        <a:lnTo>
                          <a:pt x="477" y="232"/>
                        </a:lnTo>
                        <a:lnTo>
                          <a:pt x="477" y="240"/>
                        </a:lnTo>
                        <a:lnTo>
                          <a:pt x="478" y="237"/>
                        </a:lnTo>
                        <a:lnTo>
                          <a:pt x="478" y="249"/>
                        </a:lnTo>
                        <a:lnTo>
                          <a:pt x="478" y="317"/>
                        </a:lnTo>
                        <a:lnTo>
                          <a:pt x="479" y="349"/>
                        </a:lnTo>
                        <a:lnTo>
                          <a:pt x="479" y="406"/>
                        </a:lnTo>
                        <a:lnTo>
                          <a:pt x="479" y="304"/>
                        </a:lnTo>
                        <a:lnTo>
                          <a:pt x="480" y="236"/>
                        </a:lnTo>
                        <a:lnTo>
                          <a:pt x="480" y="267"/>
                        </a:lnTo>
                        <a:lnTo>
                          <a:pt x="481" y="277"/>
                        </a:lnTo>
                        <a:lnTo>
                          <a:pt x="481" y="279"/>
                        </a:lnTo>
                        <a:lnTo>
                          <a:pt x="481" y="276"/>
                        </a:lnTo>
                        <a:lnTo>
                          <a:pt x="481" y="282"/>
                        </a:lnTo>
                        <a:lnTo>
                          <a:pt x="482" y="289"/>
                        </a:lnTo>
                        <a:lnTo>
                          <a:pt x="482" y="299"/>
                        </a:lnTo>
                        <a:lnTo>
                          <a:pt x="482" y="291"/>
                        </a:lnTo>
                        <a:lnTo>
                          <a:pt x="482" y="290"/>
                        </a:lnTo>
                        <a:lnTo>
                          <a:pt x="483" y="304"/>
                        </a:lnTo>
                        <a:lnTo>
                          <a:pt x="483" y="299"/>
                        </a:lnTo>
                        <a:lnTo>
                          <a:pt x="483" y="290"/>
                        </a:lnTo>
                        <a:lnTo>
                          <a:pt x="483" y="305"/>
                        </a:lnTo>
                        <a:lnTo>
                          <a:pt x="484" y="288"/>
                        </a:lnTo>
                        <a:lnTo>
                          <a:pt x="484" y="294"/>
                        </a:lnTo>
                        <a:lnTo>
                          <a:pt x="484" y="278"/>
                        </a:lnTo>
                        <a:lnTo>
                          <a:pt x="484" y="277"/>
                        </a:lnTo>
                        <a:lnTo>
                          <a:pt x="485" y="274"/>
                        </a:lnTo>
                        <a:lnTo>
                          <a:pt x="485" y="274"/>
                        </a:lnTo>
                        <a:lnTo>
                          <a:pt x="486" y="259"/>
                        </a:lnTo>
                        <a:lnTo>
                          <a:pt x="486" y="247"/>
                        </a:lnTo>
                        <a:lnTo>
                          <a:pt x="486" y="245"/>
                        </a:lnTo>
                        <a:lnTo>
                          <a:pt x="486" y="249"/>
                        </a:lnTo>
                        <a:lnTo>
                          <a:pt x="487" y="247"/>
                        </a:lnTo>
                        <a:lnTo>
                          <a:pt x="487" y="237"/>
                        </a:lnTo>
                        <a:lnTo>
                          <a:pt x="487" y="225"/>
                        </a:lnTo>
                        <a:lnTo>
                          <a:pt x="488" y="245"/>
                        </a:lnTo>
                        <a:lnTo>
                          <a:pt x="488" y="237"/>
                        </a:lnTo>
                        <a:lnTo>
                          <a:pt x="488" y="229"/>
                        </a:lnTo>
                        <a:lnTo>
                          <a:pt x="488" y="217"/>
                        </a:lnTo>
                        <a:lnTo>
                          <a:pt x="489" y="238"/>
                        </a:lnTo>
                        <a:lnTo>
                          <a:pt x="489" y="239"/>
                        </a:lnTo>
                        <a:lnTo>
                          <a:pt x="489" y="247"/>
                        </a:lnTo>
                        <a:lnTo>
                          <a:pt x="489" y="252"/>
                        </a:lnTo>
                        <a:lnTo>
                          <a:pt x="490" y="262"/>
                        </a:lnTo>
                        <a:lnTo>
                          <a:pt x="490" y="261"/>
                        </a:lnTo>
                        <a:lnTo>
                          <a:pt x="490" y="265"/>
                        </a:lnTo>
                        <a:lnTo>
                          <a:pt x="491" y="249"/>
                        </a:lnTo>
                        <a:lnTo>
                          <a:pt x="491" y="254"/>
                        </a:lnTo>
                        <a:lnTo>
                          <a:pt x="491" y="253"/>
                        </a:lnTo>
                        <a:lnTo>
                          <a:pt x="491" y="249"/>
                        </a:lnTo>
                        <a:lnTo>
                          <a:pt x="491" y="249"/>
                        </a:lnTo>
                        <a:lnTo>
                          <a:pt x="492" y="236"/>
                        </a:lnTo>
                        <a:lnTo>
                          <a:pt x="492" y="217"/>
                        </a:lnTo>
                        <a:lnTo>
                          <a:pt x="492" y="207"/>
                        </a:lnTo>
                        <a:lnTo>
                          <a:pt x="493" y="206"/>
                        </a:lnTo>
                        <a:lnTo>
                          <a:pt x="493" y="213"/>
                        </a:lnTo>
                        <a:lnTo>
                          <a:pt x="493" y="212"/>
                        </a:lnTo>
                        <a:lnTo>
                          <a:pt x="494" y="194"/>
                        </a:lnTo>
                        <a:lnTo>
                          <a:pt x="494" y="195"/>
                        </a:lnTo>
                        <a:lnTo>
                          <a:pt x="494" y="195"/>
                        </a:lnTo>
                        <a:lnTo>
                          <a:pt x="494" y="192"/>
                        </a:lnTo>
                        <a:lnTo>
                          <a:pt x="495" y="171"/>
                        </a:lnTo>
                        <a:lnTo>
                          <a:pt x="495" y="174"/>
                        </a:lnTo>
                        <a:lnTo>
                          <a:pt x="495" y="173"/>
                        </a:lnTo>
                        <a:lnTo>
                          <a:pt x="495" y="174"/>
                        </a:lnTo>
                        <a:lnTo>
                          <a:pt x="495" y="165"/>
                        </a:lnTo>
                        <a:lnTo>
                          <a:pt x="496" y="181"/>
                        </a:lnTo>
                        <a:lnTo>
                          <a:pt x="496" y="194"/>
                        </a:lnTo>
                        <a:lnTo>
                          <a:pt x="496" y="184"/>
                        </a:lnTo>
                        <a:lnTo>
                          <a:pt x="497" y="193"/>
                        </a:lnTo>
                        <a:lnTo>
                          <a:pt x="497" y="190"/>
                        </a:lnTo>
                        <a:lnTo>
                          <a:pt x="497" y="209"/>
                        </a:lnTo>
                        <a:lnTo>
                          <a:pt x="497" y="198"/>
                        </a:lnTo>
                        <a:lnTo>
                          <a:pt x="498" y="211"/>
                        </a:lnTo>
                        <a:lnTo>
                          <a:pt x="498" y="209"/>
                        </a:lnTo>
                        <a:lnTo>
                          <a:pt x="498" y="203"/>
                        </a:lnTo>
                        <a:lnTo>
                          <a:pt x="499" y="202"/>
                        </a:lnTo>
                        <a:lnTo>
                          <a:pt x="499" y="208"/>
                        </a:lnTo>
                        <a:lnTo>
                          <a:pt x="499" y="207"/>
                        </a:lnTo>
                        <a:lnTo>
                          <a:pt x="499" y="207"/>
                        </a:lnTo>
                        <a:lnTo>
                          <a:pt x="499" y="203"/>
                        </a:lnTo>
                        <a:lnTo>
                          <a:pt x="500" y="212"/>
                        </a:lnTo>
                        <a:lnTo>
                          <a:pt x="500" y="222"/>
                        </a:lnTo>
                        <a:lnTo>
                          <a:pt x="500" y="238"/>
                        </a:lnTo>
                        <a:lnTo>
                          <a:pt x="501" y="298"/>
                        </a:lnTo>
                        <a:lnTo>
                          <a:pt x="501" y="343"/>
                        </a:lnTo>
                        <a:lnTo>
                          <a:pt x="501" y="351"/>
                        </a:lnTo>
                        <a:lnTo>
                          <a:pt x="501" y="240"/>
                        </a:lnTo>
                        <a:lnTo>
                          <a:pt x="502" y="180"/>
                        </a:lnTo>
                        <a:lnTo>
                          <a:pt x="502" y="176"/>
                        </a:lnTo>
                        <a:lnTo>
                          <a:pt x="502" y="219"/>
                        </a:lnTo>
                        <a:lnTo>
                          <a:pt x="503" y="223"/>
                        </a:lnTo>
                        <a:lnTo>
                          <a:pt x="503" y="219"/>
                        </a:lnTo>
                        <a:lnTo>
                          <a:pt x="503" y="226"/>
                        </a:lnTo>
                        <a:lnTo>
                          <a:pt x="503" y="236"/>
                        </a:lnTo>
                        <a:lnTo>
                          <a:pt x="504" y="224"/>
                        </a:lnTo>
                        <a:lnTo>
                          <a:pt x="504" y="240"/>
                        </a:lnTo>
                        <a:lnTo>
                          <a:pt x="504" y="234"/>
                        </a:lnTo>
                        <a:lnTo>
                          <a:pt x="505" y="236"/>
                        </a:lnTo>
                        <a:lnTo>
                          <a:pt x="505" y="232"/>
                        </a:lnTo>
                        <a:lnTo>
                          <a:pt x="505" y="244"/>
                        </a:lnTo>
                        <a:lnTo>
                          <a:pt x="505" y="247"/>
                        </a:lnTo>
                        <a:lnTo>
                          <a:pt x="506" y="257"/>
                        </a:lnTo>
                        <a:lnTo>
                          <a:pt x="506" y="245"/>
                        </a:lnTo>
                        <a:lnTo>
                          <a:pt x="506" y="251"/>
                        </a:lnTo>
                        <a:lnTo>
                          <a:pt x="506" y="260"/>
                        </a:lnTo>
                        <a:lnTo>
                          <a:pt x="507" y="257"/>
                        </a:lnTo>
                        <a:lnTo>
                          <a:pt x="507" y="256"/>
                        </a:lnTo>
                        <a:lnTo>
                          <a:pt x="507" y="249"/>
                        </a:lnTo>
                        <a:lnTo>
                          <a:pt x="507" y="254"/>
                        </a:lnTo>
                        <a:lnTo>
                          <a:pt x="508" y="252"/>
                        </a:lnTo>
                        <a:lnTo>
                          <a:pt x="508" y="260"/>
                        </a:lnTo>
                        <a:lnTo>
                          <a:pt x="508" y="259"/>
                        </a:lnTo>
                        <a:lnTo>
                          <a:pt x="509" y="251"/>
                        </a:lnTo>
                        <a:lnTo>
                          <a:pt x="509" y="256"/>
                        </a:lnTo>
                        <a:lnTo>
                          <a:pt x="509" y="252"/>
                        </a:lnTo>
                        <a:lnTo>
                          <a:pt x="509" y="242"/>
                        </a:lnTo>
                        <a:lnTo>
                          <a:pt x="510" y="248"/>
                        </a:lnTo>
                        <a:lnTo>
                          <a:pt x="510" y="250"/>
                        </a:lnTo>
                        <a:lnTo>
                          <a:pt x="510" y="243"/>
                        </a:lnTo>
                        <a:lnTo>
                          <a:pt x="511" y="250"/>
                        </a:lnTo>
                        <a:lnTo>
                          <a:pt x="511" y="236"/>
                        </a:lnTo>
                        <a:lnTo>
                          <a:pt x="511" y="233"/>
                        </a:lnTo>
                        <a:lnTo>
                          <a:pt x="512" y="249"/>
                        </a:lnTo>
                        <a:lnTo>
                          <a:pt x="512" y="245"/>
                        </a:lnTo>
                        <a:lnTo>
                          <a:pt x="512" y="249"/>
                        </a:lnTo>
                        <a:lnTo>
                          <a:pt x="513" y="247"/>
                        </a:lnTo>
                        <a:lnTo>
                          <a:pt x="513" y="257"/>
                        </a:lnTo>
                        <a:lnTo>
                          <a:pt x="513" y="249"/>
                        </a:lnTo>
                        <a:lnTo>
                          <a:pt x="513" y="256"/>
                        </a:lnTo>
                        <a:lnTo>
                          <a:pt x="513" y="234"/>
                        </a:lnTo>
                        <a:lnTo>
                          <a:pt x="514" y="240"/>
                        </a:lnTo>
                        <a:lnTo>
                          <a:pt x="514" y="239"/>
                        </a:lnTo>
                        <a:lnTo>
                          <a:pt x="514" y="239"/>
                        </a:lnTo>
                        <a:lnTo>
                          <a:pt x="515" y="232"/>
                        </a:lnTo>
                        <a:lnTo>
                          <a:pt x="515" y="245"/>
                        </a:lnTo>
                        <a:lnTo>
                          <a:pt x="515" y="236"/>
                        </a:lnTo>
                        <a:lnTo>
                          <a:pt x="515" y="246"/>
                        </a:lnTo>
                        <a:lnTo>
                          <a:pt x="515" y="257"/>
                        </a:lnTo>
                        <a:lnTo>
                          <a:pt x="516" y="242"/>
                        </a:lnTo>
                        <a:lnTo>
                          <a:pt x="516" y="254"/>
                        </a:lnTo>
                        <a:lnTo>
                          <a:pt x="517" y="256"/>
                        </a:lnTo>
                        <a:lnTo>
                          <a:pt x="517" y="239"/>
                        </a:lnTo>
                        <a:lnTo>
                          <a:pt x="517" y="258"/>
                        </a:lnTo>
                        <a:lnTo>
                          <a:pt x="517" y="247"/>
                        </a:lnTo>
                        <a:lnTo>
                          <a:pt x="518" y="255"/>
                        </a:lnTo>
                        <a:lnTo>
                          <a:pt x="518" y="252"/>
                        </a:lnTo>
                        <a:lnTo>
                          <a:pt x="518" y="240"/>
                        </a:lnTo>
                        <a:lnTo>
                          <a:pt x="518" y="250"/>
                        </a:lnTo>
                        <a:lnTo>
                          <a:pt x="519" y="251"/>
                        </a:lnTo>
                        <a:lnTo>
                          <a:pt x="519" y="252"/>
                        </a:lnTo>
                        <a:lnTo>
                          <a:pt x="519" y="244"/>
                        </a:lnTo>
                        <a:lnTo>
                          <a:pt x="519" y="254"/>
                        </a:lnTo>
                        <a:lnTo>
                          <a:pt x="520" y="263"/>
                        </a:lnTo>
                        <a:lnTo>
                          <a:pt x="520" y="265"/>
                        </a:lnTo>
                        <a:lnTo>
                          <a:pt x="521" y="280"/>
                        </a:lnTo>
                        <a:lnTo>
                          <a:pt x="521" y="288"/>
                        </a:lnTo>
                        <a:lnTo>
                          <a:pt x="521" y="281"/>
                        </a:lnTo>
                        <a:lnTo>
                          <a:pt x="521" y="288"/>
                        </a:lnTo>
                        <a:lnTo>
                          <a:pt x="521" y="292"/>
                        </a:lnTo>
                        <a:lnTo>
                          <a:pt x="522" y="304"/>
                        </a:lnTo>
                        <a:lnTo>
                          <a:pt x="522" y="297"/>
                        </a:lnTo>
                        <a:lnTo>
                          <a:pt x="522" y="302"/>
                        </a:lnTo>
                        <a:lnTo>
                          <a:pt x="523" y="381"/>
                        </a:lnTo>
                        <a:lnTo>
                          <a:pt x="523" y="423"/>
                        </a:lnTo>
                        <a:lnTo>
                          <a:pt x="523" y="475"/>
                        </a:lnTo>
                        <a:lnTo>
                          <a:pt x="523" y="475"/>
                        </a:lnTo>
                        <a:lnTo>
                          <a:pt x="524" y="385"/>
                        </a:lnTo>
                        <a:lnTo>
                          <a:pt x="524" y="323"/>
                        </a:lnTo>
                        <a:lnTo>
                          <a:pt x="524" y="330"/>
                        </a:lnTo>
                        <a:lnTo>
                          <a:pt x="524" y="349"/>
                        </a:lnTo>
                        <a:lnTo>
                          <a:pt x="524" y="365"/>
                        </a:lnTo>
                        <a:lnTo>
                          <a:pt x="525" y="365"/>
                        </a:lnTo>
                        <a:lnTo>
                          <a:pt x="525" y="375"/>
                        </a:lnTo>
                        <a:lnTo>
                          <a:pt x="526" y="366"/>
                        </a:lnTo>
                        <a:lnTo>
                          <a:pt x="526" y="361"/>
                        </a:lnTo>
                        <a:lnTo>
                          <a:pt x="526" y="369"/>
                        </a:lnTo>
                        <a:lnTo>
                          <a:pt x="526" y="358"/>
                        </a:lnTo>
                        <a:lnTo>
                          <a:pt x="526" y="361"/>
                        </a:lnTo>
                        <a:lnTo>
                          <a:pt x="526" y="359"/>
                        </a:lnTo>
                        <a:lnTo>
                          <a:pt x="527" y="338"/>
                        </a:lnTo>
                        <a:lnTo>
                          <a:pt x="527" y="344"/>
                        </a:lnTo>
                        <a:lnTo>
                          <a:pt x="527" y="343"/>
                        </a:lnTo>
                        <a:lnTo>
                          <a:pt x="528" y="350"/>
                        </a:lnTo>
                        <a:lnTo>
                          <a:pt x="528" y="347"/>
                        </a:lnTo>
                        <a:lnTo>
                          <a:pt x="528" y="356"/>
                        </a:lnTo>
                        <a:lnTo>
                          <a:pt x="528" y="349"/>
                        </a:lnTo>
                        <a:lnTo>
                          <a:pt x="529" y="360"/>
                        </a:lnTo>
                        <a:lnTo>
                          <a:pt x="529" y="351"/>
                        </a:lnTo>
                        <a:lnTo>
                          <a:pt x="529" y="344"/>
                        </a:lnTo>
                        <a:lnTo>
                          <a:pt x="530" y="325"/>
                        </a:lnTo>
                        <a:lnTo>
                          <a:pt x="530" y="333"/>
                        </a:lnTo>
                        <a:lnTo>
                          <a:pt x="531" y="342"/>
                        </a:lnTo>
                        <a:lnTo>
                          <a:pt x="531" y="333"/>
                        </a:lnTo>
                        <a:lnTo>
                          <a:pt x="531" y="348"/>
                        </a:lnTo>
                        <a:lnTo>
                          <a:pt x="532" y="364"/>
                        </a:lnTo>
                        <a:lnTo>
                          <a:pt x="532" y="342"/>
                        </a:lnTo>
                        <a:lnTo>
                          <a:pt x="532" y="348"/>
                        </a:lnTo>
                        <a:lnTo>
                          <a:pt x="533" y="338"/>
                        </a:lnTo>
                        <a:lnTo>
                          <a:pt x="533" y="348"/>
                        </a:lnTo>
                        <a:lnTo>
                          <a:pt x="533" y="348"/>
                        </a:lnTo>
                        <a:lnTo>
                          <a:pt x="533" y="352"/>
                        </a:lnTo>
                        <a:lnTo>
                          <a:pt x="534" y="349"/>
                        </a:lnTo>
                        <a:lnTo>
                          <a:pt x="534" y="360"/>
                        </a:lnTo>
                        <a:lnTo>
                          <a:pt x="534" y="347"/>
                        </a:lnTo>
                        <a:lnTo>
                          <a:pt x="535" y="347"/>
                        </a:lnTo>
                        <a:lnTo>
                          <a:pt x="535" y="359"/>
                        </a:lnTo>
                        <a:lnTo>
                          <a:pt x="535" y="351"/>
                        </a:lnTo>
                        <a:lnTo>
                          <a:pt x="535" y="356"/>
                        </a:lnTo>
                        <a:lnTo>
                          <a:pt x="536" y="357"/>
                        </a:lnTo>
                        <a:lnTo>
                          <a:pt x="536" y="347"/>
                        </a:lnTo>
                        <a:lnTo>
                          <a:pt x="536" y="339"/>
                        </a:lnTo>
                        <a:lnTo>
                          <a:pt x="536" y="354"/>
                        </a:lnTo>
                        <a:lnTo>
                          <a:pt x="537" y="348"/>
                        </a:lnTo>
                        <a:lnTo>
                          <a:pt x="537" y="346"/>
                        </a:lnTo>
                        <a:lnTo>
                          <a:pt x="537" y="354"/>
                        </a:lnTo>
                        <a:lnTo>
                          <a:pt x="537" y="363"/>
                        </a:lnTo>
                        <a:lnTo>
                          <a:pt x="538" y="358"/>
                        </a:lnTo>
                        <a:lnTo>
                          <a:pt x="538" y="360"/>
                        </a:lnTo>
                        <a:lnTo>
                          <a:pt x="538" y="363"/>
                        </a:lnTo>
                        <a:lnTo>
                          <a:pt x="538" y="367"/>
                        </a:lnTo>
                        <a:lnTo>
                          <a:pt x="539" y="354"/>
                        </a:lnTo>
                        <a:lnTo>
                          <a:pt x="539" y="342"/>
                        </a:lnTo>
                        <a:lnTo>
                          <a:pt x="539" y="340"/>
                        </a:lnTo>
                        <a:lnTo>
                          <a:pt x="540" y="335"/>
                        </a:lnTo>
                        <a:lnTo>
                          <a:pt x="540" y="320"/>
                        </a:lnTo>
                        <a:lnTo>
                          <a:pt x="540" y="327"/>
                        </a:lnTo>
                        <a:lnTo>
                          <a:pt x="541" y="325"/>
                        </a:lnTo>
                        <a:lnTo>
                          <a:pt x="541" y="326"/>
                        </a:lnTo>
                        <a:lnTo>
                          <a:pt x="541" y="330"/>
                        </a:lnTo>
                        <a:lnTo>
                          <a:pt x="541" y="314"/>
                        </a:lnTo>
                        <a:lnTo>
                          <a:pt x="542" y="309"/>
                        </a:lnTo>
                        <a:lnTo>
                          <a:pt x="542" y="316"/>
                        </a:lnTo>
                        <a:lnTo>
                          <a:pt x="542" y="310"/>
                        </a:lnTo>
                        <a:lnTo>
                          <a:pt x="542" y="310"/>
                        </a:lnTo>
                        <a:lnTo>
                          <a:pt x="543" y="318"/>
                        </a:lnTo>
                        <a:lnTo>
                          <a:pt x="543" y="304"/>
                        </a:lnTo>
                        <a:lnTo>
                          <a:pt x="544" y="303"/>
                        </a:lnTo>
                        <a:lnTo>
                          <a:pt x="544" y="294"/>
                        </a:lnTo>
                        <a:lnTo>
                          <a:pt x="544" y="292"/>
                        </a:lnTo>
                        <a:lnTo>
                          <a:pt x="544" y="300"/>
                        </a:lnTo>
                        <a:lnTo>
                          <a:pt x="545" y="333"/>
                        </a:lnTo>
                        <a:lnTo>
                          <a:pt x="545" y="399"/>
                        </a:lnTo>
                        <a:lnTo>
                          <a:pt x="545" y="437"/>
                        </a:lnTo>
                        <a:lnTo>
                          <a:pt x="546" y="272"/>
                        </a:lnTo>
                        <a:lnTo>
                          <a:pt x="546" y="264"/>
                        </a:lnTo>
                        <a:lnTo>
                          <a:pt x="546" y="254"/>
                        </a:lnTo>
                        <a:lnTo>
                          <a:pt x="547" y="291"/>
                        </a:lnTo>
                        <a:lnTo>
                          <a:pt x="547" y="294"/>
                        </a:lnTo>
                        <a:lnTo>
                          <a:pt x="547" y="291"/>
                        </a:lnTo>
                        <a:lnTo>
                          <a:pt x="548" y="286"/>
                        </a:lnTo>
                        <a:lnTo>
                          <a:pt x="548" y="269"/>
                        </a:lnTo>
                        <a:lnTo>
                          <a:pt x="548" y="273"/>
                        </a:lnTo>
                        <a:lnTo>
                          <a:pt x="548" y="278"/>
                        </a:lnTo>
                        <a:lnTo>
                          <a:pt x="549" y="282"/>
                        </a:lnTo>
                        <a:lnTo>
                          <a:pt x="549" y="278"/>
                        </a:lnTo>
                        <a:lnTo>
                          <a:pt x="549" y="266"/>
                        </a:lnTo>
                        <a:lnTo>
                          <a:pt x="549" y="263"/>
                        </a:lnTo>
                        <a:lnTo>
                          <a:pt x="550" y="271"/>
                        </a:lnTo>
                        <a:lnTo>
                          <a:pt x="550" y="284"/>
                        </a:lnTo>
                        <a:lnTo>
                          <a:pt x="550" y="266"/>
                        </a:lnTo>
                        <a:lnTo>
                          <a:pt x="550" y="271"/>
                        </a:lnTo>
                        <a:lnTo>
                          <a:pt x="550" y="278"/>
                        </a:lnTo>
                        <a:lnTo>
                          <a:pt x="551" y="261"/>
                        </a:lnTo>
                        <a:lnTo>
                          <a:pt x="551" y="257"/>
                        </a:lnTo>
                        <a:lnTo>
                          <a:pt x="551" y="265"/>
                        </a:lnTo>
                        <a:lnTo>
                          <a:pt x="552" y="260"/>
                        </a:lnTo>
                        <a:lnTo>
                          <a:pt x="552" y="251"/>
                        </a:lnTo>
                        <a:lnTo>
                          <a:pt x="552" y="259"/>
                        </a:lnTo>
                        <a:lnTo>
                          <a:pt x="552" y="246"/>
                        </a:lnTo>
                        <a:lnTo>
                          <a:pt x="553" y="244"/>
                        </a:lnTo>
                        <a:lnTo>
                          <a:pt x="553" y="248"/>
                        </a:lnTo>
                        <a:lnTo>
                          <a:pt x="553" y="238"/>
                        </a:lnTo>
                        <a:lnTo>
                          <a:pt x="553" y="241"/>
                        </a:lnTo>
                        <a:lnTo>
                          <a:pt x="554" y="243"/>
                        </a:lnTo>
                        <a:lnTo>
                          <a:pt x="554" y="239"/>
                        </a:lnTo>
                        <a:lnTo>
                          <a:pt x="554" y="243"/>
                        </a:lnTo>
                        <a:lnTo>
                          <a:pt x="555" y="252"/>
                        </a:lnTo>
                        <a:lnTo>
                          <a:pt x="555" y="266"/>
                        </a:lnTo>
                        <a:lnTo>
                          <a:pt x="555" y="255"/>
                        </a:lnTo>
                        <a:lnTo>
                          <a:pt x="555" y="258"/>
                        </a:lnTo>
                        <a:lnTo>
                          <a:pt x="556" y="256"/>
                        </a:lnTo>
                        <a:lnTo>
                          <a:pt x="556" y="251"/>
                        </a:lnTo>
                        <a:lnTo>
                          <a:pt x="556" y="253"/>
                        </a:lnTo>
                        <a:lnTo>
                          <a:pt x="556" y="261"/>
                        </a:lnTo>
                        <a:lnTo>
                          <a:pt x="557" y="259"/>
                        </a:lnTo>
                        <a:lnTo>
                          <a:pt x="557" y="263"/>
                        </a:lnTo>
                        <a:lnTo>
                          <a:pt x="557" y="263"/>
                        </a:lnTo>
                        <a:lnTo>
                          <a:pt x="557" y="262"/>
                        </a:lnTo>
                        <a:lnTo>
                          <a:pt x="558" y="269"/>
                        </a:lnTo>
                        <a:lnTo>
                          <a:pt x="558" y="271"/>
                        </a:lnTo>
                        <a:lnTo>
                          <a:pt x="558" y="286"/>
                        </a:lnTo>
                        <a:lnTo>
                          <a:pt x="559" y="289"/>
                        </a:lnTo>
                        <a:lnTo>
                          <a:pt x="559" y="281"/>
                        </a:lnTo>
                        <a:lnTo>
                          <a:pt x="559" y="296"/>
                        </a:lnTo>
                        <a:lnTo>
                          <a:pt x="559" y="293"/>
                        </a:lnTo>
                        <a:lnTo>
                          <a:pt x="559" y="301"/>
                        </a:lnTo>
                        <a:lnTo>
                          <a:pt x="559" y="298"/>
                        </a:lnTo>
                        <a:lnTo>
                          <a:pt x="560" y="300"/>
                        </a:lnTo>
                        <a:lnTo>
                          <a:pt x="560" y="314"/>
                        </a:lnTo>
                        <a:lnTo>
                          <a:pt x="560" y="298"/>
                        </a:lnTo>
                        <a:lnTo>
                          <a:pt x="561" y="292"/>
                        </a:lnTo>
                        <a:lnTo>
                          <a:pt x="561" y="276"/>
                        </a:lnTo>
                        <a:lnTo>
                          <a:pt x="561" y="278"/>
                        </a:lnTo>
                        <a:lnTo>
                          <a:pt x="561" y="276"/>
                        </a:lnTo>
                        <a:lnTo>
                          <a:pt x="562" y="283"/>
                        </a:lnTo>
                        <a:lnTo>
                          <a:pt x="562" y="281"/>
                        </a:lnTo>
                        <a:lnTo>
                          <a:pt x="562" y="289"/>
                        </a:lnTo>
                        <a:lnTo>
                          <a:pt x="563" y="274"/>
                        </a:lnTo>
                        <a:lnTo>
                          <a:pt x="563" y="270"/>
                        </a:lnTo>
                        <a:lnTo>
                          <a:pt x="563" y="284"/>
                        </a:lnTo>
                        <a:lnTo>
                          <a:pt x="563" y="270"/>
                        </a:lnTo>
                        <a:lnTo>
                          <a:pt x="564" y="283"/>
                        </a:lnTo>
                        <a:lnTo>
                          <a:pt x="564" y="289"/>
                        </a:lnTo>
                        <a:lnTo>
                          <a:pt x="565" y="295"/>
                        </a:lnTo>
                        <a:lnTo>
                          <a:pt x="565" y="292"/>
                        </a:lnTo>
                        <a:lnTo>
                          <a:pt x="565" y="298"/>
                        </a:lnTo>
                        <a:lnTo>
                          <a:pt x="565" y="306"/>
                        </a:lnTo>
                        <a:lnTo>
                          <a:pt x="566" y="304"/>
                        </a:lnTo>
                        <a:lnTo>
                          <a:pt x="566" y="286"/>
                        </a:lnTo>
                        <a:lnTo>
                          <a:pt x="566" y="290"/>
                        </a:lnTo>
                        <a:lnTo>
                          <a:pt x="567" y="297"/>
                        </a:lnTo>
                        <a:lnTo>
                          <a:pt x="567" y="365"/>
                        </a:lnTo>
                        <a:lnTo>
                          <a:pt x="567" y="389"/>
                        </a:lnTo>
                        <a:lnTo>
                          <a:pt x="567" y="433"/>
                        </a:lnTo>
                        <a:lnTo>
                          <a:pt x="568" y="413"/>
                        </a:lnTo>
                        <a:lnTo>
                          <a:pt x="568" y="308"/>
                        </a:lnTo>
                        <a:lnTo>
                          <a:pt x="568" y="251"/>
                        </a:lnTo>
                        <a:lnTo>
                          <a:pt x="568" y="263"/>
                        </a:lnTo>
                        <a:lnTo>
                          <a:pt x="569" y="283"/>
                        </a:lnTo>
                        <a:lnTo>
                          <a:pt x="569" y="275"/>
                        </a:lnTo>
                        <a:lnTo>
                          <a:pt x="569" y="269"/>
                        </a:lnTo>
                        <a:lnTo>
                          <a:pt x="570" y="253"/>
                        </a:lnTo>
                        <a:lnTo>
                          <a:pt x="570" y="249"/>
                        </a:lnTo>
                        <a:lnTo>
                          <a:pt x="570" y="246"/>
                        </a:lnTo>
                        <a:lnTo>
                          <a:pt x="570" y="250"/>
                        </a:lnTo>
                        <a:lnTo>
                          <a:pt x="571" y="247"/>
                        </a:lnTo>
                        <a:lnTo>
                          <a:pt x="571" y="253"/>
                        </a:lnTo>
                        <a:lnTo>
                          <a:pt x="571" y="239"/>
                        </a:lnTo>
                        <a:lnTo>
                          <a:pt x="571" y="260"/>
                        </a:lnTo>
                        <a:lnTo>
                          <a:pt x="572" y="278"/>
                        </a:lnTo>
                        <a:lnTo>
                          <a:pt x="572" y="273"/>
                        </a:lnTo>
                        <a:lnTo>
                          <a:pt x="572" y="278"/>
                        </a:lnTo>
                        <a:lnTo>
                          <a:pt x="573" y="267"/>
                        </a:lnTo>
                        <a:lnTo>
                          <a:pt x="573" y="257"/>
                        </a:lnTo>
                        <a:lnTo>
                          <a:pt x="573" y="264"/>
                        </a:lnTo>
                        <a:lnTo>
                          <a:pt x="573" y="245"/>
                        </a:lnTo>
                        <a:lnTo>
                          <a:pt x="574" y="233"/>
                        </a:lnTo>
                        <a:lnTo>
                          <a:pt x="574" y="217"/>
                        </a:lnTo>
                        <a:lnTo>
                          <a:pt x="574" y="213"/>
                        </a:lnTo>
                        <a:lnTo>
                          <a:pt x="575" y="206"/>
                        </a:lnTo>
                        <a:lnTo>
                          <a:pt x="575" y="210"/>
                        </a:lnTo>
                        <a:lnTo>
                          <a:pt x="575" y="200"/>
                        </a:lnTo>
                        <a:lnTo>
                          <a:pt x="576" y="180"/>
                        </a:lnTo>
                        <a:lnTo>
                          <a:pt x="576" y="185"/>
                        </a:lnTo>
                        <a:lnTo>
                          <a:pt x="576" y="176"/>
                        </a:lnTo>
                        <a:lnTo>
                          <a:pt x="576" y="179"/>
                        </a:lnTo>
                        <a:lnTo>
                          <a:pt x="577" y="178"/>
                        </a:lnTo>
                        <a:lnTo>
                          <a:pt x="577" y="180"/>
                        </a:lnTo>
                        <a:lnTo>
                          <a:pt x="577" y="166"/>
                        </a:lnTo>
                        <a:lnTo>
                          <a:pt x="577" y="171"/>
                        </a:lnTo>
                        <a:lnTo>
                          <a:pt x="577" y="173"/>
                        </a:lnTo>
                        <a:lnTo>
                          <a:pt x="578" y="172"/>
                        </a:lnTo>
                        <a:lnTo>
                          <a:pt x="578" y="186"/>
                        </a:lnTo>
                        <a:lnTo>
                          <a:pt x="578" y="180"/>
                        </a:lnTo>
                        <a:lnTo>
                          <a:pt x="579" y="201"/>
                        </a:lnTo>
                        <a:lnTo>
                          <a:pt x="579" y="190"/>
                        </a:lnTo>
                        <a:lnTo>
                          <a:pt x="579" y="200"/>
                        </a:lnTo>
                        <a:lnTo>
                          <a:pt x="579" y="186"/>
                        </a:lnTo>
                        <a:lnTo>
                          <a:pt x="580" y="203"/>
                        </a:lnTo>
                        <a:lnTo>
                          <a:pt x="580" y="194"/>
                        </a:lnTo>
                        <a:lnTo>
                          <a:pt x="580" y="195"/>
                        </a:lnTo>
                        <a:lnTo>
                          <a:pt x="581" y="189"/>
                        </a:lnTo>
                        <a:lnTo>
                          <a:pt x="581" y="197"/>
                        </a:lnTo>
                        <a:lnTo>
                          <a:pt x="581" y="182"/>
                        </a:lnTo>
                        <a:lnTo>
                          <a:pt x="581" y="194"/>
                        </a:lnTo>
                        <a:lnTo>
                          <a:pt x="582" y="208"/>
                        </a:lnTo>
                        <a:lnTo>
                          <a:pt x="582" y="219"/>
                        </a:lnTo>
                        <a:lnTo>
                          <a:pt x="582" y="227"/>
                        </a:lnTo>
                        <a:lnTo>
                          <a:pt x="583" y="214"/>
                        </a:lnTo>
                        <a:lnTo>
                          <a:pt x="583" y="192"/>
                        </a:lnTo>
                        <a:lnTo>
                          <a:pt x="583" y="207"/>
                        </a:lnTo>
                        <a:lnTo>
                          <a:pt x="583" y="201"/>
                        </a:lnTo>
                        <a:lnTo>
                          <a:pt x="584" y="200"/>
                        </a:lnTo>
                        <a:lnTo>
                          <a:pt x="585" y="179"/>
                        </a:lnTo>
                        <a:lnTo>
                          <a:pt x="585" y="184"/>
                        </a:lnTo>
                        <a:lnTo>
                          <a:pt x="585" y="176"/>
                        </a:lnTo>
                        <a:lnTo>
                          <a:pt x="585" y="184"/>
                        </a:lnTo>
                        <a:lnTo>
                          <a:pt x="585" y="194"/>
                        </a:lnTo>
                        <a:lnTo>
                          <a:pt x="585" y="200"/>
                        </a:lnTo>
                        <a:lnTo>
                          <a:pt x="586" y="195"/>
                        </a:lnTo>
                        <a:lnTo>
                          <a:pt x="586" y="213"/>
                        </a:lnTo>
                        <a:lnTo>
                          <a:pt x="586" y="215"/>
                        </a:lnTo>
                        <a:lnTo>
                          <a:pt x="587" y="208"/>
                        </a:lnTo>
                        <a:lnTo>
                          <a:pt x="587" y="214"/>
                        </a:lnTo>
                        <a:lnTo>
                          <a:pt x="587" y="209"/>
                        </a:lnTo>
                        <a:lnTo>
                          <a:pt x="587" y="208"/>
                        </a:lnTo>
                        <a:lnTo>
                          <a:pt x="588" y="196"/>
                        </a:lnTo>
                        <a:lnTo>
                          <a:pt x="588" y="201"/>
                        </a:lnTo>
                        <a:lnTo>
                          <a:pt x="588" y="203"/>
                        </a:lnTo>
                        <a:lnTo>
                          <a:pt x="589" y="198"/>
                        </a:lnTo>
                        <a:lnTo>
                          <a:pt x="589" y="225"/>
                        </a:lnTo>
                        <a:lnTo>
                          <a:pt x="589" y="276"/>
                        </a:lnTo>
                        <a:lnTo>
                          <a:pt x="589" y="335"/>
                        </a:lnTo>
                        <a:lnTo>
                          <a:pt x="590" y="341"/>
                        </a:lnTo>
                        <a:lnTo>
                          <a:pt x="590" y="202"/>
                        </a:lnTo>
                        <a:lnTo>
                          <a:pt x="590" y="184"/>
                        </a:lnTo>
                        <a:lnTo>
                          <a:pt x="591" y="239"/>
                        </a:lnTo>
                        <a:lnTo>
                          <a:pt x="591" y="246"/>
                        </a:lnTo>
                        <a:lnTo>
                          <a:pt x="591" y="239"/>
                        </a:lnTo>
                        <a:lnTo>
                          <a:pt x="592" y="254"/>
                        </a:lnTo>
                        <a:lnTo>
                          <a:pt x="592" y="247"/>
                        </a:lnTo>
                        <a:lnTo>
                          <a:pt x="592" y="252"/>
                        </a:lnTo>
                        <a:lnTo>
                          <a:pt x="592" y="236"/>
                        </a:lnTo>
                        <a:lnTo>
                          <a:pt x="593" y="233"/>
                        </a:lnTo>
                        <a:lnTo>
                          <a:pt x="593" y="235"/>
                        </a:lnTo>
                        <a:lnTo>
                          <a:pt x="593" y="235"/>
                        </a:lnTo>
                        <a:lnTo>
                          <a:pt x="593" y="236"/>
                        </a:lnTo>
                        <a:lnTo>
                          <a:pt x="594" y="241"/>
                        </a:lnTo>
                        <a:lnTo>
                          <a:pt x="594" y="240"/>
                        </a:lnTo>
                        <a:lnTo>
                          <a:pt x="594" y="237"/>
                        </a:lnTo>
                        <a:lnTo>
                          <a:pt x="594" y="219"/>
                        </a:lnTo>
                        <a:lnTo>
                          <a:pt x="595" y="225"/>
                        </a:lnTo>
                        <a:lnTo>
                          <a:pt x="595" y="220"/>
                        </a:lnTo>
                        <a:lnTo>
                          <a:pt x="595" y="232"/>
                        </a:lnTo>
                        <a:lnTo>
                          <a:pt x="596" y="231"/>
                        </a:lnTo>
                        <a:lnTo>
                          <a:pt x="596" y="231"/>
                        </a:lnTo>
                        <a:lnTo>
                          <a:pt x="596" y="233"/>
                        </a:lnTo>
                        <a:lnTo>
                          <a:pt x="597" y="246"/>
                        </a:lnTo>
                        <a:lnTo>
                          <a:pt x="597" y="246"/>
                        </a:lnTo>
                        <a:lnTo>
                          <a:pt x="597" y="244"/>
                        </a:lnTo>
                        <a:lnTo>
                          <a:pt x="597" y="253"/>
                        </a:lnTo>
                        <a:lnTo>
                          <a:pt x="598" y="253"/>
                        </a:lnTo>
                        <a:lnTo>
                          <a:pt x="598" y="247"/>
                        </a:lnTo>
                        <a:lnTo>
                          <a:pt x="598" y="265"/>
                        </a:lnTo>
                        <a:lnTo>
                          <a:pt x="598" y="261"/>
                        </a:lnTo>
                        <a:lnTo>
                          <a:pt x="599" y="269"/>
                        </a:lnTo>
                        <a:lnTo>
                          <a:pt x="599" y="269"/>
                        </a:lnTo>
                        <a:lnTo>
                          <a:pt x="599" y="273"/>
                        </a:lnTo>
                        <a:lnTo>
                          <a:pt x="599" y="277"/>
                        </a:lnTo>
                        <a:lnTo>
                          <a:pt x="600" y="273"/>
                        </a:lnTo>
                        <a:lnTo>
                          <a:pt x="600" y="275"/>
                        </a:lnTo>
                        <a:lnTo>
                          <a:pt x="600" y="290"/>
                        </a:lnTo>
                        <a:lnTo>
                          <a:pt x="600" y="294"/>
                        </a:lnTo>
                        <a:lnTo>
                          <a:pt x="601" y="284"/>
                        </a:lnTo>
                        <a:lnTo>
                          <a:pt x="601" y="302"/>
                        </a:lnTo>
                        <a:lnTo>
                          <a:pt x="601" y="299"/>
                        </a:lnTo>
                        <a:lnTo>
                          <a:pt x="601" y="295"/>
                        </a:lnTo>
                        <a:lnTo>
                          <a:pt x="602" y="304"/>
                        </a:lnTo>
                        <a:lnTo>
                          <a:pt x="602" y="303"/>
                        </a:lnTo>
                        <a:lnTo>
                          <a:pt x="602" y="296"/>
                        </a:lnTo>
                        <a:lnTo>
                          <a:pt x="602" y="312"/>
                        </a:lnTo>
                        <a:lnTo>
                          <a:pt x="603" y="309"/>
                        </a:lnTo>
                        <a:lnTo>
                          <a:pt x="603" y="306"/>
                        </a:lnTo>
                        <a:lnTo>
                          <a:pt x="603" y="311"/>
                        </a:lnTo>
                        <a:lnTo>
                          <a:pt x="603" y="309"/>
                        </a:lnTo>
                        <a:lnTo>
                          <a:pt x="604" y="312"/>
                        </a:lnTo>
                        <a:lnTo>
                          <a:pt x="604" y="301"/>
                        </a:lnTo>
                        <a:lnTo>
                          <a:pt x="604" y="320"/>
                        </a:lnTo>
                        <a:lnTo>
                          <a:pt x="605" y="330"/>
                        </a:lnTo>
                        <a:lnTo>
                          <a:pt x="605" y="325"/>
                        </a:lnTo>
                        <a:lnTo>
                          <a:pt x="605" y="322"/>
                        </a:lnTo>
                        <a:lnTo>
                          <a:pt x="605" y="323"/>
                        </a:lnTo>
                        <a:lnTo>
                          <a:pt x="606" y="313"/>
                        </a:lnTo>
                        <a:lnTo>
                          <a:pt x="606" y="316"/>
                        </a:lnTo>
                        <a:lnTo>
                          <a:pt x="606" y="299"/>
                        </a:lnTo>
                        <a:lnTo>
                          <a:pt x="606" y="298"/>
                        </a:lnTo>
                        <a:lnTo>
                          <a:pt x="607" y="302"/>
                        </a:lnTo>
                        <a:lnTo>
                          <a:pt x="607" y="296"/>
                        </a:lnTo>
                        <a:lnTo>
                          <a:pt x="607" y="298"/>
                        </a:lnTo>
                        <a:lnTo>
                          <a:pt x="608" y="305"/>
                        </a:lnTo>
                        <a:lnTo>
                          <a:pt x="608" y="296"/>
                        </a:lnTo>
                        <a:lnTo>
                          <a:pt x="608" y="292"/>
                        </a:lnTo>
                        <a:lnTo>
                          <a:pt x="608" y="280"/>
                        </a:lnTo>
                        <a:lnTo>
                          <a:pt x="609" y="286"/>
                        </a:lnTo>
                        <a:lnTo>
                          <a:pt x="609" y="275"/>
                        </a:lnTo>
                        <a:lnTo>
                          <a:pt x="609" y="282"/>
                        </a:lnTo>
                        <a:lnTo>
                          <a:pt x="609" y="287"/>
                        </a:lnTo>
                        <a:lnTo>
                          <a:pt x="610" y="276"/>
                        </a:lnTo>
                        <a:lnTo>
                          <a:pt x="610" y="276"/>
                        </a:lnTo>
                        <a:lnTo>
                          <a:pt x="610" y="281"/>
                        </a:lnTo>
                        <a:lnTo>
                          <a:pt x="610" y="268"/>
                        </a:lnTo>
                        <a:lnTo>
                          <a:pt x="611" y="276"/>
                        </a:lnTo>
                        <a:lnTo>
                          <a:pt x="611" y="342"/>
                        </a:lnTo>
                        <a:lnTo>
                          <a:pt x="611" y="367"/>
                        </a:lnTo>
                        <a:lnTo>
                          <a:pt x="612" y="406"/>
                        </a:lnTo>
                        <a:lnTo>
                          <a:pt x="612" y="346"/>
                        </a:lnTo>
                        <a:lnTo>
                          <a:pt x="612" y="248"/>
                        </a:lnTo>
                        <a:lnTo>
                          <a:pt x="612" y="198"/>
                        </a:lnTo>
                        <a:lnTo>
                          <a:pt x="613" y="214"/>
                        </a:lnTo>
                        <a:lnTo>
                          <a:pt x="613" y="231"/>
                        </a:lnTo>
                        <a:lnTo>
                          <a:pt x="613" y="246"/>
                        </a:lnTo>
                        <a:lnTo>
                          <a:pt x="614" y="239"/>
                        </a:lnTo>
                        <a:lnTo>
                          <a:pt x="614" y="239"/>
                        </a:lnTo>
                        <a:lnTo>
                          <a:pt x="614" y="224"/>
                        </a:lnTo>
                        <a:lnTo>
                          <a:pt x="614" y="220"/>
                        </a:lnTo>
                        <a:lnTo>
                          <a:pt x="614" y="221"/>
                        </a:lnTo>
                        <a:lnTo>
                          <a:pt x="615" y="211"/>
                        </a:lnTo>
                        <a:lnTo>
                          <a:pt x="615" y="211"/>
                        </a:lnTo>
                        <a:lnTo>
                          <a:pt x="615" y="212"/>
                        </a:lnTo>
                        <a:lnTo>
                          <a:pt x="616" y="208"/>
                        </a:lnTo>
                        <a:lnTo>
                          <a:pt x="616" y="207"/>
                        </a:lnTo>
                        <a:lnTo>
                          <a:pt x="616" y="201"/>
                        </a:lnTo>
                        <a:lnTo>
                          <a:pt x="616" y="205"/>
                        </a:lnTo>
                        <a:lnTo>
                          <a:pt x="616" y="204"/>
                        </a:lnTo>
                        <a:lnTo>
                          <a:pt x="617" y="198"/>
                        </a:lnTo>
                        <a:lnTo>
                          <a:pt x="617" y="199"/>
                        </a:lnTo>
                        <a:lnTo>
                          <a:pt x="617" y="209"/>
                        </a:lnTo>
                        <a:lnTo>
                          <a:pt x="618" y="198"/>
                        </a:lnTo>
                        <a:lnTo>
                          <a:pt x="618" y="204"/>
                        </a:lnTo>
                        <a:lnTo>
                          <a:pt x="618" y="207"/>
                        </a:lnTo>
                        <a:lnTo>
                          <a:pt x="618" y="216"/>
                        </a:lnTo>
                        <a:lnTo>
                          <a:pt x="618" y="216"/>
                        </a:lnTo>
                        <a:lnTo>
                          <a:pt x="618" y="218"/>
                        </a:lnTo>
                        <a:lnTo>
                          <a:pt x="619" y="217"/>
                        </a:lnTo>
                        <a:lnTo>
                          <a:pt x="619" y="235"/>
                        </a:lnTo>
                        <a:lnTo>
                          <a:pt x="619" y="238"/>
                        </a:lnTo>
                        <a:lnTo>
                          <a:pt x="620" y="259"/>
                        </a:lnTo>
                        <a:lnTo>
                          <a:pt x="620" y="252"/>
                        </a:lnTo>
                        <a:lnTo>
                          <a:pt x="620" y="253"/>
                        </a:lnTo>
                        <a:lnTo>
                          <a:pt x="621" y="247"/>
                        </a:lnTo>
                        <a:lnTo>
                          <a:pt x="621" y="254"/>
                        </a:lnTo>
                        <a:lnTo>
                          <a:pt x="621" y="250"/>
                        </a:lnTo>
                        <a:lnTo>
                          <a:pt x="621" y="261"/>
                        </a:lnTo>
                        <a:lnTo>
                          <a:pt x="622" y="270"/>
                        </a:lnTo>
                        <a:lnTo>
                          <a:pt x="622" y="279"/>
                        </a:lnTo>
                        <a:lnTo>
                          <a:pt x="622" y="270"/>
                        </a:lnTo>
                        <a:lnTo>
                          <a:pt x="623" y="288"/>
                        </a:lnTo>
                        <a:lnTo>
                          <a:pt x="623" y="282"/>
                        </a:lnTo>
                        <a:lnTo>
                          <a:pt x="623" y="276"/>
                        </a:lnTo>
                        <a:lnTo>
                          <a:pt x="624" y="291"/>
                        </a:lnTo>
                        <a:lnTo>
                          <a:pt x="624" y="284"/>
                        </a:lnTo>
                        <a:lnTo>
                          <a:pt x="624" y="289"/>
                        </a:lnTo>
                        <a:lnTo>
                          <a:pt x="624" y="285"/>
                        </a:lnTo>
                        <a:lnTo>
                          <a:pt x="624" y="294"/>
                        </a:lnTo>
                        <a:lnTo>
                          <a:pt x="625" y="305"/>
                        </a:lnTo>
                        <a:lnTo>
                          <a:pt x="625" y="317"/>
                        </a:lnTo>
                        <a:lnTo>
                          <a:pt x="626" y="308"/>
                        </a:lnTo>
                        <a:lnTo>
                          <a:pt x="626" y="308"/>
                        </a:lnTo>
                        <a:lnTo>
                          <a:pt x="626" y="314"/>
                        </a:lnTo>
                        <a:lnTo>
                          <a:pt x="626" y="335"/>
                        </a:lnTo>
                        <a:lnTo>
                          <a:pt x="627" y="331"/>
                        </a:lnTo>
                        <a:lnTo>
                          <a:pt x="627" y="335"/>
                        </a:lnTo>
                        <a:lnTo>
                          <a:pt x="627" y="330"/>
                        </a:lnTo>
                        <a:lnTo>
                          <a:pt x="627" y="325"/>
                        </a:lnTo>
                        <a:lnTo>
                          <a:pt x="628" y="323"/>
                        </a:lnTo>
                        <a:lnTo>
                          <a:pt x="628" y="327"/>
                        </a:lnTo>
                        <a:lnTo>
                          <a:pt x="628" y="321"/>
                        </a:lnTo>
                        <a:lnTo>
                          <a:pt x="629" y="301"/>
                        </a:lnTo>
                        <a:lnTo>
                          <a:pt x="629" y="303"/>
                        </a:lnTo>
                        <a:lnTo>
                          <a:pt x="629" y="310"/>
                        </a:lnTo>
                        <a:lnTo>
                          <a:pt x="629" y="302"/>
                        </a:lnTo>
                        <a:lnTo>
                          <a:pt x="629" y="306"/>
                        </a:lnTo>
                        <a:lnTo>
                          <a:pt x="630" y="321"/>
                        </a:lnTo>
                        <a:lnTo>
                          <a:pt x="630" y="318"/>
                        </a:lnTo>
                        <a:lnTo>
                          <a:pt x="630" y="317"/>
                        </a:lnTo>
                        <a:lnTo>
                          <a:pt x="631" y="322"/>
                        </a:lnTo>
                        <a:lnTo>
                          <a:pt x="631" y="311"/>
                        </a:lnTo>
                        <a:lnTo>
                          <a:pt x="631" y="316"/>
                        </a:lnTo>
                        <a:lnTo>
                          <a:pt x="631" y="323"/>
                        </a:lnTo>
                        <a:lnTo>
                          <a:pt x="631" y="312"/>
                        </a:lnTo>
                        <a:lnTo>
                          <a:pt x="632" y="312"/>
                        </a:lnTo>
                        <a:lnTo>
                          <a:pt x="632" y="294"/>
                        </a:lnTo>
                        <a:lnTo>
                          <a:pt x="632" y="291"/>
                        </a:lnTo>
                        <a:lnTo>
                          <a:pt x="633" y="329"/>
                        </a:lnTo>
                        <a:lnTo>
                          <a:pt x="633" y="365"/>
                        </a:lnTo>
                        <a:lnTo>
                          <a:pt x="634" y="434"/>
                        </a:lnTo>
                        <a:lnTo>
                          <a:pt x="634" y="433"/>
                        </a:lnTo>
                        <a:lnTo>
                          <a:pt x="634" y="256"/>
                        </a:lnTo>
                        <a:lnTo>
                          <a:pt x="635" y="254"/>
                        </a:lnTo>
                        <a:lnTo>
                          <a:pt x="635" y="300"/>
                        </a:lnTo>
                        <a:lnTo>
                          <a:pt x="635" y="303"/>
                        </a:lnTo>
                        <a:lnTo>
                          <a:pt x="636" y="295"/>
                        </a:lnTo>
                        <a:lnTo>
                          <a:pt x="636" y="299"/>
                        </a:lnTo>
                        <a:lnTo>
                          <a:pt x="636" y="295"/>
                        </a:lnTo>
                        <a:lnTo>
                          <a:pt x="636" y="282"/>
                        </a:lnTo>
                        <a:lnTo>
                          <a:pt x="637" y="276"/>
                        </a:lnTo>
                        <a:lnTo>
                          <a:pt x="637" y="263"/>
                        </a:lnTo>
                        <a:lnTo>
                          <a:pt x="637" y="264"/>
                        </a:lnTo>
                        <a:lnTo>
                          <a:pt x="637" y="268"/>
                        </a:lnTo>
                        <a:lnTo>
                          <a:pt x="638" y="274"/>
                        </a:lnTo>
                        <a:lnTo>
                          <a:pt x="638" y="267"/>
                        </a:lnTo>
                        <a:lnTo>
                          <a:pt x="638" y="272"/>
                        </a:lnTo>
                        <a:lnTo>
                          <a:pt x="638" y="272"/>
                        </a:lnTo>
                        <a:lnTo>
                          <a:pt x="639" y="280"/>
                        </a:lnTo>
                        <a:lnTo>
                          <a:pt x="639" y="274"/>
                        </a:lnTo>
                        <a:lnTo>
                          <a:pt x="639" y="275"/>
                        </a:lnTo>
                        <a:lnTo>
                          <a:pt x="639" y="274"/>
                        </a:lnTo>
                        <a:lnTo>
                          <a:pt x="640" y="285"/>
                        </a:lnTo>
                        <a:lnTo>
                          <a:pt x="640" y="291"/>
                        </a:lnTo>
                        <a:lnTo>
                          <a:pt x="640" y="287"/>
                        </a:lnTo>
                        <a:lnTo>
                          <a:pt x="640" y="290"/>
                        </a:lnTo>
                        <a:lnTo>
                          <a:pt x="641" y="296"/>
                        </a:lnTo>
                        <a:lnTo>
                          <a:pt x="641" y="290"/>
                        </a:lnTo>
                        <a:lnTo>
                          <a:pt x="641" y="296"/>
                        </a:lnTo>
                        <a:lnTo>
                          <a:pt x="641" y="292"/>
                        </a:lnTo>
                        <a:lnTo>
                          <a:pt x="642" y="300"/>
                        </a:lnTo>
                        <a:lnTo>
                          <a:pt x="642" y="291"/>
                        </a:lnTo>
                        <a:lnTo>
                          <a:pt x="642" y="284"/>
                        </a:lnTo>
                        <a:lnTo>
                          <a:pt x="643" y="271"/>
                        </a:lnTo>
                        <a:lnTo>
                          <a:pt x="643" y="271"/>
                        </a:lnTo>
                        <a:lnTo>
                          <a:pt x="643" y="277"/>
                        </a:lnTo>
                        <a:lnTo>
                          <a:pt x="643" y="274"/>
                        </a:lnTo>
                        <a:lnTo>
                          <a:pt x="644" y="280"/>
                        </a:lnTo>
                        <a:lnTo>
                          <a:pt x="644" y="280"/>
                        </a:lnTo>
                        <a:lnTo>
                          <a:pt x="644" y="278"/>
                        </a:lnTo>
                        <a:lnTo>
                          <a:pt x="644" y="275"/>
                        </a:lnTo>
                        <a:lnTo>
                          <a:pt x="645" y="279"/>
                        </a:lnTo>
                        <a:lnTo>
                          <a:pt x="645" y="275"/>
                        </a:lnTo>
                        <a:lnTo>
                          <a:pt x="645" y="276"/>
                        </a:lnTo>
                        <a:lnTo>
                          <a:pt x="645" y="266"/>
                        </a:lnTo>
                        <a:lnTo>
                          <a:pt x="646" y="258"/>
                        </a:lnTo>
                        <a:lnTo>
                          <a:pt x="646" y="282"/>
                        </a:lnTo>
                        <a:lnTo>
                          <a:pt x="646" y="286"/>
                        </a:lnTo>
                        <a:lnTo>
                          <a:pt x="646" y="282"/>
                        </a:lnTo>
                        <a:lnTo>
                          <a:pt x="647" y="292"/>
                        </a:lnTo>
                        <a:lnTo>
                          <a:pt x="647" y="287"/>
                        </a:lnTo>
                        <a:lnTo>
                          <a:pt x="647" y="294"/>
                        </a:lnTo>
                        <a:lnTo>
                          <a:pt x="647" y="296"/>
                        </a:lnTo>
                        <a:lnTo>
                          <a:pt x="647" y="288"/>
                        </a:lnTo>
                        <a:lnTo>
                          <a:pt x="648" y="298"/>
                        </a:lnTo>
                        <a:lnTo>
                          <a:pt x="648" y="309"/>
                        </a:lnTo>
                        <a:lnTo>
                          <a:pt x="648" y="299"/>
                        </a:lnTo>
                        <a:lnTo>
                          <a:pt x="649" y="312"/>
                        </a:lnTo>
                        <a:lnTo>
                          <a:pt x="649" y="308"/>
                        </a:lnTo>
                        <a:lnTo>
                          <a:pt x="649" y="302"/>
                        </a:lnTo>
                        <a:lnTo>
                          <a:pt x="650" y="290"/>
                        </a:lnTo>
                        <a:lnTo>
                          <a:pt x="650" y="286"/>
                        </a:lnTo>
                        <a:lnTo>
                          <a:pt x="650" y="281"/>
                        </a:lnTo>
                        <a:lnTo>
                          <a:pt x="650" y="281"/>
                        </a:lnTo>
                        <a:lnTo>
                          <a:pt x="650" y="273"/>
                        </a:lnTo>
                        <a:lnTo>
                          <a:pt x="651" y="279"/>
                        </a:lnTo>
                        <a:lnTo>
                          <a:pt x="651" y="277"/>
                        </a:lnTo>
                        <a:lnTo>
                          <a:pt x="651" y="273"/>
                        </a:lnTo>
                        <a:lnTo>
                          <a:pt x="652" y="277"/>
                        </a:lnTo>
                        <a:lnTo>
                          <a:pt x="652" y="282"/>
                        </a:lnTo>
                        <a:lnTo>
                          <a:pt x="652" y="280"/>
                        </a:lnTo>
                        <a:lnTo>
                          <a:pt x="653" y="288"/>
                        </a:lnTo>
                        <a:lnTo>
                          <a:pt x="653" y="293"/>
                        </a:lnTo>
                        <a:lnTo>
                          <a:pt x="653" y="281"/>
                        </a:lnTo>
                        <a:lnTo>
                          <a:pt x="653" y="280"/>
                        </a:lnTo>
                        <a:lnTo>
                          <a:pt x="654" y="274"/>
                        </a:lnTo>
                        <a:lnTo>
                          <a:pt x="654" y="276"/>
                        </a:lnTo>
                        <a:lnTo>
                          <a:pt x="654" y="282"/>
                        </a:lnTo>
                        <a:lnTo>
                          <a:pt x="654" y="283"/>
                        </a:lnTo>
                        <a:lnTo>
                          <a:pt x="655" y="268"/>
                        </a:lnTo>
                        <a:lnTo>
                          <a:pt x="655" y="263"/>
                        </a:lnTo>
                        <a:lnTo>
                          <a:pt x="655" y="361"/>
                        </a:lnTo>
                        <a:lnTo>
                          <a:pt x="656" y="404"/>
                        </a:lnTo>
                        <a:lnTo>
                          <a:pt x="656" y="427"/>
                        </a:lnTo>
                        <a:lnTo>
                          <a:pt x="656" y="333"/>
                        </a:lnTo>
                        <a:lnTo>
                          <a:pt x="656" y="274"/>
                        </a:lnTo>
                        <a:lnTo>
                          <a:pt x="657" y="254"/>
                        </a:lnTo>
                        <a:lnTo>
                          <a:pt x="657" y="283"/>
                        </a:lnTo>
                        <a:lnTo>
                          <a:pt x="657" y="298"/>
                        </a:lnTo>
                        <a:lnTo>
                          <a:pt x="658" y="306"/>
                        </a:lnTo>
                        <a:lnTo>
                          <a:pt x="658" y="306"/>
                        </a:lnTo>
                        <a:lnTo>
                          <a:pt x="658" y="311"/>
                        </a:lnTo>
                        <a:lnTo>
                          <a:pt x="659" y="315"/>
                        </a:lnTo>
                        <a:lnTo>
                          <a:pt x="659" y="314"/>
                        </a:lnTo>
                        <a:lnTo>
                          <a:pt x="659" y="319"/>
                        </a:lnTo>
                        <a:lnTo>
                          <a:pt x="659" y="306"/>
                        </a:lnTo>
                        <a:lnTo>
                          <a:pt x="660" y="323"/>
                        </a:lnTo>
                        <a:lnTo>
                          <a:pt x="660" y="317"/>
                        </a:lnTo>
                        <a:lnTo>
                          <a:pt x="661" y="304"/>
                        </a:lnTo>
                        <a:lnTo>
                          <a:pt x="661" y="304"/>
                        </a:lnTo>
                        <a:lnTo>
                          <a:pt x="661" y="314"/>
                        </a:lnTo>
                        <a:lnTo>
                          <a:pt x="661" y="311"/>
                        </a:lnTo>
                        <a:lnTo>
                          <a:pt x="661" y="310"/>
                        </a:lnTo>
                        <a:lnTo>
                          <a:pt x="662" y="303"/>
                        </a:lnTo>
                        <a:lnTo>
                          <a:pt x="662" y="299"/>
                        </a:lnTo>
                        <a:lnTo>
                          <a:pt x="662" y="303"/>
                        </a:lnTo>
                        <a:lnTo>
                          <a:pt x="663" y="301"/>
                        </a:lnTo>
                        <a:lnTo>
                          <a:pt x="663" y="295"/>
                        </a:lnTo>
                        <a:lnTo>
                          <a:pt x="663" y="297"/>
                        </a:lnTo>
                        <a:lnTo>
                          <a:pt x="663" y="290"/>
                        </a:lnTo>
                        <a:lnTo>
                          <a:pt x="664" y="293"/>
                        </a:lnTo>
                        <a:lnTo>
                          <a:pt x="664" y="283"/>
                        </a:lnTo>
                        <a:lnTo>
                          <a:pt x="664" y="278"/>
                        </a:lnTo>
                        <a:lnTo>
                          <a:pt x="664" y="278"/>
                        </a:lnTo>
                        <a:lnTo>
                          <a:pt x="665" y="266"/>
                        </a:lnTo>
                        <a:lnTo>
                          <a:pt x="665" y="267"/>
                        </a:lnTo>
                        <a:lnTo>
                          <a:pt x="666" y="263"/>
                        </a:lnTo>
                        <a:lnTo>
                          <a:pt x="666" y="255"/>
                        </a:lnTo>
                        <a:lnTo>
                          <a:pt x="666" y="258"/>
                        </a:lnTo>
                        <a:lnTo>
                          <a:pt x="666" y="258"/>
                        </a:lnTo>
                        <a:lnTo>
                          <a:pt x="667" y="262"/>
                        </a:lnTo>
                        <a:lnTo>
                          <a:pt x="667" y="251"/>
                        </a:lnTo>
                        <a:lnTo>
                          <a:pt x="667" y="253"/>
                        </a:lnTo>
                        <a:lnTo>
                          <a:pt x="667" y="248"/>
                        </a:lnTo>
                        <a:lnTo>
                          <a:pt x="668" y="248"/>
                        </a:lnTo>
                        <a:lnTo>
                          <a:pt x="668" y="254"/>
                        </a:lnTo>
                        <a:lnTo>
                          <a:pt x="668" y="259"/>
                        </a:lnTo>
                        <a:lnTo>
                          <a:pt x="668" y="252"/>
                        </a:lnTo>
                        <a:lnTo>
                          <a:pt x="668" y="253"/>
                        </a:lnTo>
                        <a:lnTo>
                          <a:pt x="669" y="262"/>
                        </a:lnTo>
                        <a:lnTo>
                          <a:pt x="669" y="258"/>
                        </a:lnTo>
                        <a:lnTo>
                          <a:pt x="670" y="253"/>
                        </a:lnTo>
                        <a:lnTo>
                          <a:pt x="670" y="266"/>
                        </a:lnTo>
                        <a:lnTo>
                          <a:pt x="670" y="272"/>
                        </a:lnTo>
                        <a:lnTo>
                          <a:pt x="670" y="266"/>
                        </a:lnTo>
                        <a:lnTo>
                          <a:pt x="670" y="269"/>
                        </a:lnTo>
                        <a:lnTo>
                          <a:pt x="671" y="259"/>
                        </a:lnTo>
                        <a:lnTo>
                          <a:pt x="671" y="260"/>
                        </a:lnTo>
                        <a:lnTo>
                          <a:pt x="671" y="252"/>
                        </a:lnTo>
                        <a:lnTo>
                          <a:pt x="672" y="250"/>
                        </a:lnTo>
                        <a:lnTo>
                          <a:pt x="672" y="246"/>
                        </a:lnTo>
                        <a:lnTo>
                          <a:pt x="672" y="252"/>
                        </a:lnTo>
                        <a:lnTo>
                          <a:pt x="673" y="259"/>
                        </a:lnTo>
                        <a:lnTo>
                          <a:pt x="673" y="255"/>
                        </a:lnTo>
                        <a:lnTo>
                          <a:pt x="673" y="250"/>
                        </a:lnTo>
                        <a:lnTo>
                          <a:pt x="674" y="256"/>
                        </a:lnTo>
                        <a:lnTo>
                          <a:pt x="674" y="258"/>
                        </a:lnTo>
                        <a:lnTo>
                          <a:pt x="674" y="268"/>
                        </a:lnTo>
                        <a:lnTo>
                          <a:pt x="674" y="257"/>
                        </a:lnTo>
                        <a:lnTo>
                          <a:pt x="674" y="271"/>
                        </a:lnTo>
                        <a:lnTo>
                          <a:pt x="675" y="269"/>
                        </a:lnTo>
                        <a:lnTo>
                          <a:pt x="675" y="284"/>
                        </a:lnTo>
                        <a:lnTo>
                          <a:pt x="675" y="279"/>
                        </a:lnTo>
                        <a:lnTo>
                          <a:pt x="676" y="266"/>
                        </a:lnTo>
                        <a:lnTo>
                          <a:pt x="676" y="266"/>
                        </a:lnTo>
                        <a:lnTo>
                          <a:pt x="676" y="252"/>
                        </a:lnTo>
                        <a:lnTo>
                          <a:pt x="677" y="241"/>
                        </a:lnTo>
                        <a:lnTo>
                          <a:pt x="677" y="320"/>
                        </a:lnTo>
                        <a:lnTo>
                          <a:pt x="677" y="358"/>
                        </a:lnTo>
                        <a:lnTo>
                          <a:pt x="678" y="410"/>
                        </a:lnTo>
                        <a:lnTo>
                          <a:pt x="678" y="306"/>
                        </a:lnTo>
                        <a:lnTo>
                          <a:pt x="679" y="222"/>
                        </a:lnTo>
                        <a:lnTo>
                          <a:pt x="679" y="237"/>
                        </a:lnTo>
                        <a:lnTo>
                          <a:pt x="679" y="271"/>
                        </a:lnTo>
                        <a:lnTo>
                          <a:pt x="680" y="278"/>
                        </a:lnTo>
                        <a:lnTo>
                          <a:pt x="680" y="276"/>
                        </a:lnTo>
                        <a:lnTo>
                          <a:pt x="680" y="274"/>
                        </a:lnTo>
                        <a:lnTo>
                          <a:pt x="680" y="259"/>
                        </a:lnTo>
                        <a:lnTo>
                          <a:pt x="681" y="261"/>
                        </a:lnTo>
                        <a:lnTo>
                          <a:pt x="681" y="264"/>
                        </a:lnTo>
                        <a:lnTo>
                          <a:pt x="681" y="255"/>
                        </a:lnTo>
                        <a:lnTo>
                          <a:pt x="682" y="255"/>
                        </a:lnTo>
                        <a:lnTo>
                          <a:pt x="682" y="253"/>
                        </a:lnTo>
                        <a:lnTo>
                          <a:pt x="682" y="262"/>
                        </a:lnTo>
                        <a:lnTo>
                          <a:pt x="682" y="262"/>
                        </a:lnTo>
                        <a:lnTo>
                          <a:pt x="682" y="262"/>
                        </a:lnTo>
                        <a:lnTo>
                          <a:pt x="683" y="274"/>
                        </a:lnTo>
                        <a:lnTo>
                          <a:pt x="683" y="264"/>
                        </a:lnTo>
                        <a:lnTo>
                          <a:pt x="683" y="253"/>
                        </a:lnTo>
                        <a:lnTo>
                          <a:pt x="684" y="260"/>
                        </a:lnTo>
                        <a:lnTo>
                          <a:pt x="684" y="253"/>
                        </a:lnTo>
                        <a:lnTo>
                          <a:pt x="684" y="254"/>
                        </a:lnTo>
                        <a:lnTo>
                          <a:pt x="684" y="245"/>
                        </a:lnTo>
                        <a:lnTo>
                          <a:pt x="684" y="247"/>
                        </a:lnTo>
                        <a:lnTo>
                          <a:pt x="685" y="255"/>
                        </a:lnTo>
                        <a:lnTo>
                          <a:pt x="685" y="253"/>
                        </a:lnTo>
                        <a:lnTo>
                          <a:pt x="685" y="269"/>
                        </a:lnTo>
                        <a:lnTo>
                          <a:pt x="685" y="262"/>
                        </a:lnTo>
                        <a:lnTo>
                          <a:pt x="686" y="258"/>
                        </a:lnTo>
                        <a:lnTo>
                          <a:pt x="686" y="261"/>
                        </a:lnTo>
                        <a:lnTo>
                          <a:pt x="686" y="259"/>
                        </a:lnTo>
                        <a:lnTo>
                          <a:pt x="686" y="260"/>
                        </a:lnTo>
                        <a:lnTo>
                          <a:pt x="686" y="255"/>
                        </a:lnTo>
                        <a:lnTo>
                          <a:pt x="687" y="268"/>
                        </a:lnTo>
                        <a:lnTo>
                          <a:pt x="687" y="235"/>
                        </a:lnTo>
                        <a:lnTo>
                          <a:pt x="688" y="245"/>
                        </a:lnTo>
                        <a:lnTo>
                          <a:pt x="688" y="241"/>
                        </a:lnTo>
                        <a:lnTo>
                          <a:pt x="688" y="243"/>
                        </a:lnTo>
                        <a:lnTo>
                          <a:pt x="688" y="242"/>
                        </a:lnTo>
                        <a:lnTo>
                          <a:pt x="689" y="248"/>
                        </a:lnTo>
                        <a:lnTo>
                          <a:pt x="689" y="254"/>
                        </a:lnTo>
                        <a:lnTo>
                          <a:pt x="690" y="242"/>
                        </a:lnTo>
                        <a:lnTo>
                          <a:pt x="690" y="245"/>
                        </a:lnTo>
                        <a:lnTo>
                          <a:pt x="690" y="239"/>
                        </a:lnTo>
                        <a:lnTo>
                          <a:pt x="690" y="239"/>
                        </a:lnTo>
                        <a:lnTo>
                          <a:pt x="691" y="238"/>
                        </a:lnTo>
                        <a:lnTo>
                          <a:pt x="691" y="244"/>
                        </a:lnTo>
                        <a:lnTo>
                          <a:pt x="691" y="243"/>
                        </a:lnTo>
                        <a:lnTo>
                          <a:pt x="692" y="223"/>
                        </a:lnTo>
                        <a:lnTo>
                          <a:pt x="692" y="225"/>
                        </a:lnTo>
                        <a:lnTo>
                          <a:pt x="692" y="233"/>
                        </a:lnTo>
                        <a:lnTo>
                          <a:pt x="692" y="234"/>
                        </a:lnTo>
                        <a:lnTo>
                          <a:pt x="692" y="227"/>
                        </a:lnTo>
                        <a:lnTo>
                          <a:pt x="693" y="220"/>
                        </a:lnTo>
                        <a:lnTo>
                          <a:pt x="693" y="208"/>
                        </a:lnTo>
                        <a:lnTo>
                          <a:pt x="694" y="201"/>
                        </a:lnTo>
                        <a:lnTo>
                          <a:pt x="694" y="195"/>
                        </a:lnTo>
                        <a:lnTo>
                          <a:pt x="694" y="199"/>
                        </a:lnTo>
                        <a:lnTo>
                          <a:pt x="694" y="187"/>
                        </a:lnTo>
                        <a:lnTo>
                          <a:pt x="694" y="182"/>
                        </a:lnTo>
                        <a:lnTo>
                          <a:pt x="694" y="190"/>
                        </a:lnTo>
                        <a:lnTo>
                          <a:pt x="695" y="195"/>
                        </a:lnTo>
                        <a:lnTo>
                          <a:pt x="695" y="200"/>
                        </a:lnTo>
                        <a:lnTo>
                          <a:pt x="695" y="197"/>
                        </a:lnTo>
                        <a:lnTo>
                          <a:pt x="696" y="201"/>
                        </a:lnTo>
                        <a:lnTo>
                          <a:pt x="696" y="200"/>
                        </a:lnTo>
                        <a:lnTo>
                          <a:pt x="696" y="208"/>
                        </a:lnTo>
                        <a:lnTo>
                          <a:pt x="696" y="212"/>
                        </a:lnTo>
                        <a:lnTo>
                          <a:pt x="697" y="224"/>
                        </a:lnTo>
                        <a:lnTo>
                          <a:pt x="697" y="220"/>
                        </a:lnTo>
                        <a:lnTo>
                          <a:pt x="697" y="234"/>
                        </a:lnTo>
                        <a:lnTo>
                          <a:pt x="698" y="228"/>
                        </a:lnTo>
                        <a:lnTo>
                          <a:pt x="698" y="224"/>
                        </a:lnTo>
                        <a:lnTo>
                          <a:pt x="698" y="205"/>
                        </a:lnTo>
                        <a:lnTo>
                          <a:pt x="698" y="208"/>
                        </a:lnTo>
                        <a:lnTo>
                          <a:pt x="699" y="198"/>
                        </a:lnTo>
                        <a:lnTo>
                          <a:pt x="699" y="236"/>
                        </a:lnTo>
                        <a:lnTo>
                          <a:pt x="700" y="350"/>
                        </a:lnTo>
                        <a:lnTo>
                          <a:pt x="700" y="381"/>
                        </a:lnTo>
                        <a:lnTo>
                          <a:pt x="700" y="208"/>
                        </a:lnTo>
                        <a:lnTo>
                          <a:pt x="701" y="190"/>
                        </a:lnTo>
                        <a:lnTo>
                          <a:pt x="701" y="239"/>
                        </a:lnTo>
                        <a:lnTo>
                          <a:pt x="701" y="248"/>
                        </a:lnTo>
                        <a:lnTo>
                          <a:pt x="702" y="242"/>
                        </a:lnTo>
                        <a:lnTo>
                          <a:pt x="702" y="238"/>
                        </a:lnTo>
                        <a:lnTo>
                          <a:pt x="703" y="257"/>
                        </a:lnTo>
                        <a:lnTo>
                          <a:pt x="703" y="252"/>
                        </a:lnTo>
                        <a:lnTo>
                          <a:pt x="703" y="267"/>
                        </a:lnTo>
                        <a:lnTo>
                          <a:pt x="703" y="258"/>
                        </a:lnTo>
                        <a:lnTo>
                          <a:pt x="703" y="262"/>
                        </a:lnTo>
                        <a:lnTo>
                          <a:pt x="704" y="268"/>
                        </a:lnTo>
                        <a:lnTo>
                          <a:pt x="704" y="260"/>
                        </a:lnTo>
                        <a:lnTo>
                          <a:pt x="704" y="281"/>
                        </a:lnTo>
                        <a:lnTo>
                          <a:pt x="705" y="275"/>
                        </a:lnTo>
                        <a:lnTo>
                          <a:pt x="705" y="268"/>
                        </a:lnTo>
                        <a:lnTo>
                          <a:pt x="705" y="249"/>
                        </a:lnTo>
                        <a:lnTo>
                          <a:pt x="705" y="251"/>
                        </a:lnTo>
                        <a:lnTo>
                          <a:pt x="706" y="246"/>
                        </a:lnTo>
                        <a:lnTo>
                          <a:pt x="706" y="216"/>
                        </a:lnTo>
                        <a:lnTo>
                          <a:pt x="706" y="237"/>
                        </a:lnTo>
                        <a:lnTo>
                          <a:pt x="707" y="233"/>
                        </a:lnTo>
                        <a:lnTo>
                          <a:pt x="707" y="239"/>
                        </a:lnTo>
                        <a:lnTo>
                          <a:pt x="707" y="243"/>
                        </a:lnTo>
                        <a:lnTo>
                          <a:pt x="707" y="242"/>
                        </a:lnTo>
                        <a:lnTo>
                          <a:pt x="708" y="259"/>
                        </a:lnTo>
                        <a:lnTo>
                          <a:pt x="708" y="255"/>
                        </a:lnTo>
                        <a:lnTo>
                          <a:pt x="708" y="254"/>
                        </a:lnTo>
                        <a:lnTo>
                          <a:pt x="708" y="254"/>
                        </a:lnTo>
                        <a:lnTo>
                          <a:pt x="709" y="243"/>
                        </a:lnTo>
                        <a:lnTo>
                          <a:pt x="709" y="246"/>
                        </a:lnTo>
                        <a:lnTo>
                          <a:pt x="709" y="240"/>
                        </a:lnTo>
                        <a:lnTo>
                          <a:pt x="709" y="241"/>
                        </a:lnTo>
                        <a:lnTo>
                          <a:pt x="710" y="232"/>
                        </a:lnTo>
                        <a:lnTo>
                          <a:pt x="710" y="231"/>
                        </a:lnTo>
                        <a:lnTo>
                          <a:pt x="710" y="235"/>
                        </a:lnTo>
                        <a:lnTo>
                          <a:pt x="711" y="232"/>
                        </a:lnTo>
                        <a:lnTo>
                          <a:pt x="711" y="229"/>
                        </a:lnTo>
                        <a:lnTo>
                          <a:pt x="711" y="218"/>
                        </a:lnTo>
                        <a:lnTo>
                          <a:pt x="711" y="218"/>
                        </a:lnTo>
                        <a:lnTo>
                          <a:pt x="712" y="218"/>
                        </a:lnTo>
                        <a:lnTo>
                          <a:pt x="712" y="211"/>
                        </a:lnTo>
                        <a:lnTo>
                          <a:pt x="712" y="212"/>
                        </a:lnTo>
                        <a:lnTo>
                          <a:pt x="713" y="217"/>
                        </a:lnTo>
                        <a:lnTo>
                          <a:pt x="713" y="231"/>
                        </a:lnTo>
                        <a:lnTo>
                          <a:pt x="713" y="226"/>
                        </a:lnTo>
                        <a:lnTo>
                          <a:pt x="713" y="239"/>
                        </a:lnTo>
                        <a:lnTo>
                          <a:pt x="714" y="246"/>
                        </a:lnTo>
                        <a:lnTo>
                          <a:pt x="714" y="262"/>
                        </a:lnTo>
                        <a:lnTo>
                          <a:pt x="714" y="256"/>
                        </a:lnTo>
                        <a:lnTo>
                          <a:pt x="715" y="292"/>
                        </a:lnTo>
                        <a:lnTo>
                          <a:pt x="715" y="278"/>
                        </a:lnTo>
                        <a:lnTo>
                          <a:pt x="715" y="293"/>
                        </a:lnTo>
                        <a:lnTo>
                          <a:pt x="716" y="275"/>
                        </a:lnTo>
                        <a:lnTo>
                          <a:pt x="716" y="278"/>
                        </a:lnTo>
                        <a:lnTo>
                          <a:pt x="716" y="276"/>
                        </a:lnTo>
                        <a:lnTo>
                          <a:pt x="716" y="284"/>
                        </a:lnTo>
                        <a:lnTo>
                          <a:pt x="717" y="290"/>
                        </a:lnTo>
                        <a:lnTo>
                          <a:pt x="717" y="299"/>
                        </a:lnTo>
                        <a:lnTo>
                          <a:pt x="717" y="296"/>
                        </a:lnTo>
                        <a:lnTo>
                          <a:pt x="717" y="286"/>
                        </a:lnTo>
                        <a:lnTo>
                          <a:pt x="718" y="317"/>
                        </a:lnTo>
                        <a:lnTo>
                          <a:pt x="718" y="312"/>
                        </a:lnTo>
                        <a:lnTo>
                          <a:pt x="718" y="324"/>
                        </a:lnTo>
                        <a:lnTo>
                          <a:pt x="719" y="318"/>
                        </a:lnTo>
                        <a:lnTo>
                          <a:pt x="719" y="314"/>
                        </a:lnTo>
                        <a:lnTo>
                          <a:pt x="719" y="316"/>
                        </a:lnTo>
                        <a:lnTo>
                          <a:pt x="720" y="311"/>
                        </a:lnTo>
                        <a:lnTo>
                          <a:pt x="720" y="300"/>
                        </a:lnTo>
                        <a:lnTo>
                          <a:pt x="720" y="291"/>
                        </a:lnTo>
                        <a:lnTo>
                          <a:pt x="721" y="282"/>
                        </a:lnTo>
                        <a:lnTo>
                          <a:pt x="721" y="264"/>
                        </a:lnTo>
                        <a:lnTo>
                          <a:pt x="721" y="357"/>
                        </a:lnTo>
                        <a:lnTo>
                          <a:pt x="722" y="384"/>
                        </a:lnTo>
                        <a:lnTo>
                          <a:pt x="722" y="435"/>
                        </a:lnTo>
                        <a:lnTo>
                          <a:pt x="722" y="364"/>
                        </a:lnTo>
                        <a:lnTo>
                          <a:pt x="722" y="283"/>
                        </a:lnTo>
                        <a:lnTo>
                          <a:pt x="723" y="249"/>
                        </a:lnTo>
                        <a:lnTo>
                          <a:pt x="723" y="255"/>
                        </a:lnTo>
                        <a:lnTo>
                          <a:pt x="724" y="292"/>
                        </a:lnTo>
                        <a:lnTo>
                          <a:pt x="724" y="295"/>
                        </a:lnTo>
                        <a:lnTo>
                          <a:pt x="724" y="297"/>
                        </a:lnTo>
                        <a:lnTo>
                          <a:pt x="724" y="297"/>
                        </a:lnTo>
                        <a:lnTo>
                          <a:pt x="725" y="294"/>
                        </a:lnTo>
                        <a:lnTo>
                          <a:pt x="725" y="288"/>
                        </a:lnTo>
                        <a:lnTo>
                          <a:pt x="725" y="296"/>
                        </a:lnTo>
                        <a:lnTo>
                          <a:pt x="726" y="275"/>
                        </a:lnTo>
                        <a:lnTo>
                          <a:pt x="726" y="264"/>
                        </a:lnTo>
                        <a:lnTo>
                          <a:pt x="726" y="273"/>
                        </a:lnTo>
                        <a:lnTo>
                          <a:pt x="727" y="261"/>
                        </a:lnTo>
                        <a:lnTo>
                          <a:pt x="727" y="266"/>
                        </a:lnTo>
                        <a:lnTo>
                          <a:pt x="727" y="268"/>
                        </a:lnTo>
                        <a:lnTo>
                          <a:pt x="727" y="259"/>
                        </a:lnTo>
                        <a:lnTo>
                          <a:pt x="728" y="253"/>
                        </a:lnTo>
                        <a:lnTo>
                          <a:pt x="728" y="269"/>
                        </a:lnTo>
                        <a:lnTo>
                          <a:pt x="728" y="272"/>
                        </a:lnTo>
                        <a:lnTo>
                          <a:pt x="729" y="269"/>
                        </a:lnTo>
                        <a:lnTo>
                          <a:pt x="729" y="275"/>
                        </a:lnTo>
                        <a:lnTo>
                          <a:pt x="729" y="278"/>
                        </a:lnTo>
                        <a:lnTo>
                          <a:pt x="729" y="301"/>
                        </a:lnTo>
                        <a:lnTo>
                          <a:pt x="730" y="298"/>
                        </a:lnTo>
                        <a:lnTo>
                          <a:pt x="730" y="306"/>
                        </a:lnTo>
                        <a:lnTo>
                          <a:pt x="730" y="302"/>
                        </a:lnTo>
                        <a:lnTo>
                          <a:pt x="731" y="305"/>
                        </a:lnTo>
                        <a:lnTo>
                          <a:pt x="731" y="300"/>
                        </a:lnTo>
                        <a:lnTo>
                          <a:pt x="731" y="304"/>
                        </a:lnTo>
                        <a:lnTo>
                          <a:pt x="732" y="283"/>
                        </a:lnTo>
                        <a:lnTo>
                          <a:pt x="732" y="283"/>
                        </a:lnTo>
                        <a:lnTo>
                          <a:pt x="732" y="277"/>
                        </a:lnTo>
                        <a:lnTo>
                          <a:pt x="732" y="278"/>
                        </a:lnTo>
                        <a:lnTo>
                          <a:pt x="733" y="287"/>
                        </a:lnTo>
                        <a:lnTo>
                          <a:pt x="733" y="285"/>
                        </a:lnTo>
                        <a:lnTo>
                          <a:pt x="733" y="287"/>
                        </a:lnTo>
                        <a:lnTo>
                          <a:pt x="733" y="277"/>
                        </a:lnTo>
                        <a:lnTo>
                          <a:pt x="733" y="282"/>
                        </a:lnTo>
                        <a:lnTo>
                          <a:pt x="734" y="272"/>
                        </a:lnTo>
                        <a:lnTo>
                          <a:pt x="734" y="276"/>
                        </a:lnTo>
                        <a:lnTo>
                          <a:pt x="734" y="274"/>
                        </a:lnTo>
                        <a:lnTo>
                          <a:pt x="734" y="283"/>
                        </a:lnTo>
                        <a:lnTo>
                          <a:pt x="734" y="265"/>
                        </a:lnTo>
                        <a:lnTo>
                          <a:pt x="735" y="266"/>
                        </a:lnTo>
                        <a:lnTo>
                          <a:pt x="735" y="256"/>
                        </a:lnTo>
                        <a:lnTo>
                          <a:pt x="735" y="264"/>
                        </a:lnTo>
                        <a:lnTo>
                          <a:pt x="736" y="270"/>
                        </a:lnTo>
                        <a:lnTo>
                          <a:pt x="736" y="271"/>
                        </a:lnTo>
                        <a:lnTo>
                          <a:pt x="736" y="283"/>
                        </a:lnTo>
                        <a:lnTo>
                          <a:pt x="737" y="283"/>
                        </a:lnTo>
                        <a:lnTo>
                          <a:pt x="737" y="281"/>
                        </a:lnTo>
                        <a:lnTo>
                          <a:pt x="737" y="306"/>
                        </a:lnTo>
                        <a:lnTo>
                          <a:pt x="738" y="302"/>
                        </a:lnTo>
                        <a:lnTo>
                          <a:pt x="738" y="298"/>
                        </a:lnTo>
                        <a:lnTo>
                          <a:pt x="738" y="280"/>
                        </a:lnTo>
                        <a:lnTo>
                          <a:pt x="738" y="281"/>
                        </a:lnTo>
                        <a:lnTo>
                          <a:pt x="739" y="273"/>
                        </a:lnTo>
                        <a:lnTo>
                          <a:pt x="739" y="281"/>
                        </a:lnTo>
                        <a:lnTo>
                          <a:pt x="739" y="289"/>
                        </a:lnTo>
                        <a:lnTo>
                          <a:pt x="740" y="286"/>
                        </a:lnTo>
                        <a:lnTo>
                          <a:pt x="740" y="287"/>
                        </a:lnTo>
                        <a:lnTo>
                          <a:pt x="740" y="295"/>
                        </a:lnTo>
                        <a:lnTo>
                          <a:pt x="740" y="289"/>
                        </a:lnTo>
                        <a:lnTo>
                          <a:pt x="740" y="293"/>
                        </a:lnTo>
                        <a:lnTo>
                          <a:pt x="741" y="297"/>
                        </a:lnTo>
                        <a:lnTo>
                          <a:pt x="741" y="293"/>
                        </a:lnTo>
                        <a:lnTo>
                          <a:pt x="741" y="284"/>
                        </a:lnTo>
                        <a:lnTo>
                          <a:pt x="742" y="263"/>
                        </a:lnTo>
                        <a:lnTo>
                          <a:pt x="742" y="266"/>
                        </a:lnTo>
                        <a:lnTo>
                          <a:pt x="742" y="270"/>
                        </a:lnTo>
                        <a:lnTo>
                          <a:pt x="742" y="258"/>
                        </a:lnTo>
                        <a:lnTo>
                          <a:pt x="742" y="261"/>
                        </a:lnTo>
                        <a:lnTo>
                          <a:pt x="743" y="258"/>
                        </a:lnTo>
                        <a:lnTo>
                          <a:pt x="743" y="261"/>
                        </a:lnTo>
                        <a:lnTo>
                          <a:pt x="743" y="258"/>
                        </a:lnTo>
                        <a:lnTo>
                          <a:pt x="743" y="264"/>
                        </a:lnTo>
                        <a:lnTo>
                          <a:pt x="744" y="347"/>
                        </a:lnTo>
                        <a:lnTo>
                          <a:pt x="744" y="388"/>
                        </a:lnTo>
                        <a:lnTo>
                          <a:pt x="744" y="407"/>
                        </a:lnTo>
                        <a:lnTo>
                          <a:pt x="745" y="291"/>
                        </a:lnTo>
                        <a:lnTo>
                          <a:pt x="745" y="223"/>
                        </a:lnTo>
                        <a:lnTo>
                          <a:pt x="745" y="212"/>
                        </a:lnTo>
                        <a:lnTo>
                          <a:pt x="745" y="219"/>
                        </a:lnTo>
                        <a:lnTo>
                          <a:pt x="746" y="244"/>
                        </a:lnTo>
                        <a:lnTo>
                          <a:pt x="746" y="245"/>
                        </a:lnTo>
                        <a:lnTo>
                          <a:pt x="746" y="235"/>
                        </a:lnTo>
                        <a:lnTo>
                          <a:pt x="746" y="237"/>
                        </a:lnTo>
                        <a:lnTo>
                          <a:pt x="747" y="232"/>
                        </a:lnTo>
                        <a:lnTo>
                          <a:pt x="747" y="232"/>
                        </a:lnTo>
                        <a:lnTo>
                          <a:pt x="747" y="228"/>
                        </a:lnTo>
                        <a:lnTo>
                          <a:pt x="748" y="235"/>
                        </a:lnTo>
                        <a:lnTo>
                          <a:pt x="748" y="247"/>
                        </a:lnTo>
                        <a:lnTo>
                          <a:pt x="748" y="257"/>
                        </a:lnTo>
                        <a:lnTo>
                          <a:pt x="748" y="256"/>
                        </a:lnTo>
                        <a:lnTo>
                          <a:pt x="748" y="247"/>
                        </a:lnTo>
                        <a:lnTo>
                          <a:pt x="749" y="259"/>
                        </a:lnTo>
                        <a:lnTo>
                          <a:pt x="749" y="259"/>
                        </a:lnTo>
                        <a:lnTo>
                          <a:pt x="749" y="257"/>
                        </a:lnTo>
                        <a:lnTo>
                          <a:pt x="750" y="261"/>
                        </a:lnTo>
                        <a:lnTo>
                          <a:pt x="750" y="247"/>
                        </a:lnTo>
                        <a:lnTo>
                          <a:pt x="750" y="236"/>
                        </a:lnTo>
                        <a:lnTo>
                          <a:pt x="750" y="241"/>
                        </a:lnTo>
                        <a:lnTo>
                          <a:pt x="751" y="239"/>
                        </a:lnTo>
                        <a:lnTo>
                          <a:pt x="751" y="233"/>
                        </a:lnTo>
                        <a:lnTo>
                          <a:pt x="751" y="236"/>
                        </a:lnTo>
                        <a:lnTo>
                          <a:pt x="751" y="239"/>
                        </a:lnTo>
                        <a:lnTo>
                          <a:pt x="752" y="246"/>
                        </a:lnTo>
                        <a:lnTo>
                          <a:pt x="752" y="245"/>
                        </a:lnTo>
                        <a:lnTo>
                          <a:pt x="752" y="247"/>
                        </a:lnTo>
                        <a:lnTo>
                          <a:pt x="752" y="245"/>
                        </a:lnTo>
                        <a:lnTo>
                          <a:pt x="753" y="247"/>
                        </a:lnTo>
                        <a:lnTo>
                          <a:pt x="753" y="252"/>
                        </a:lnTo>
                        <a:lnTo>
                          <a:pt x="753" y="267"/>
                        </a:lnTo>
                        <a:lnTo>
                          <a:pt x="753" y="268"/>
                        </a:lnTo>
                        <a:lnTo>
                          <a:pt x="754" y="253"/>
                        </a:lnTo>
                        <a:lnTo>
                          <a:pt x="754" y="261"/>
                        </a:lnTo>
                        <a:lnTo>
                          <a:pt x="754" y="257"/>
                        </a:lnTo>
                        <a:lnTo>
                          <a:pt x="755" y="257"/>
                        </a:lnTo>
                        <a:lnTo>
                          <a:pt x="755" y="250"/>
                        </a:lnTo>
                        <a:lnTo>
                          <a:pt x="755" y="252"/>
                        </a:lnTo>
                        <a:lnTo>
                          <a:pt x="755" y="244"/>
                        </a:lnTo>
                        <a:lnTo>
                          <a:pt x="756" y="259"/>
                        </a:lnTo>
                        <a:lnTo>
                          <a:pt x="756" y="256"/>
                        </a:lnTo>
                        <a:lnTo>
                          <a:pt x="756" y="249"/>
                        </a:lnTo>
                        <a:lnTo>
                          <a:pt x="756" y="253"/>
                        </a:lnTo>
                        <a:lnTo>
                          <a:pt x="756" y="244"/>
                        </a:lnTo>
                        <a:lnTo>
                          <a:pt x="757" y="243"/>
                        </a:lnTo>
                        <a:lnTo>
                          <a:pt x="757" y="243"/>
                        </a:lnTo>
                        <a:lnTo>
                          <a:pt x="757" y="250"/>
                        </a:lnTo>
                        <a:lnTo>
                          <a:pt x="758" y="241"/>
                        </a:lnTo>
                        <a:lnTo>
                          <a:pt x="758" y="249"/>
                        </a:lnTo>
                        <a:lnTo>
                          <a:pt x="758" y="255"/>
                        </a:lnTo>
                        <a:lnTo>
                          <a:pt x="758" y="263"/>
                        </a:lnTo>
                        <a:lnTo>
                          <a:pt x="759" y="270"/>
                        </a:lnTo>
                        <a:lnTo>
                          <a:pt x="759" y="284"/>
                        </a:lnTo>
                        <a:lnTo>
                          <a:pt x="759" y="274"/>
                        </a:lnTo>
                        <a:lnTo>
                          <a:pt x="759" y="267"/>
                        </a:lnTo>
                        <a:lnTo>
                          <a:pt x="760" y="257"/>
                        </a:lnTo>
                        <a:lnTo>
                          <a:pt x="760" y="257"/>
                        </a:lnTo>
                        <a:lnTo>
                          <a:pt x="760" y="263"/>
                        </a:lnTo>
                        <a:lnTo>
                          <a:pt x="761" y="262"/>
                        </a:lnTo>
                        <a:lnTo>
                          <a:pt x="761" y="255"/>
                        </a:lnTo>
                        <a:lnTo>
                          <a:pt x="761" y="279"/>
                        </a:lnTo>
                        <a:lnTo>
                          <a:pt x="762" y="283"/>
                        </a:lnTo>
                        <a:lnTo>
                          <a:pt x="762" y="274"/>
                        </a:lnTo>
                        <a:lnTo>
                          <a:pt x="762" y="280"/>
                        </a:lnTo>
                        <a:lnTo>
                          <a:pt x="762" y="280"/>
                        </a:lnTo>
                        <a:lnTo>
                          <a:pt x="763" y="300"/>
                        </a:lnTo>
                        <a:lnTo>
                          <a:pt x="763" y="308"/>
                        </a:lnTo>
                        <a:lnTo>
                          <a:pt x="763" y="312"/>
                        </a:lnTo>
                        <a:lnTo>
                          <a:pt x="764" y="305"/>
                        </a:lnTo>
                        <a:lnTo>
                          <a:pt x="764" y="301"/>
                        </a:lnTo>
                        <a:lnTo>
                          <a:pt x="764" y="294"/>
                        </a:lnTo>
                        <a:lnTo>
                          <a:pt x="764" y="307"/>
                        </a:lnTo>
                        <a:lnTo>
                          <a:pt x="764" y="296"/>
                        </a:lnTo>
                        <a:lnTo>
                          <a:pt x="765" y="292"/>
                        </a:lnTo>
                        <a:lnTo>
                          <a:pt x="765" y="294"/>
                        </a:lnTo>
                        <a:lnTo>
                          <a:pt x="765" y="291"/>
                        </a:lnTo>
                        <a:lnTo>
                          <a:pt x="765" y="278"/>
                        </a:lnTo>
                        <a:lnTo>
                          <a:pt x="766" y="333"/>
                        </a:lnTo>
                        <a:lnTo>
                          <a:pt x="766" y="364"/>
                        </a:lnTo>
                        <a:lnTo>
                          <a:pt x="766" y="445"/>
                        </a:lnTo>
                        <a:lnTo>
                          <a:pt x="767" y="398"/>
                        </a:lnTo>
                        <a:lnTo>
                          <a:pt x="767" y="267"/>
                        </a:lnTo>
                        <a:lnTo>
                          <a:pt x="767" y="256"/>
                        </a:lnTo>
                        <a:lnTo>
                          <a:pt x="768" y="303"/>
                        </a:lnTo>
                        <a:lnTo>
                          <a:pt x="768" y="300"/>
                        </a:lnTo>
                        <a:lnTo>
                          <a:pt x="768" y="294"/>
                        </a:lnTo>
                        <a:lnTo>
                          <a:pt x="768" y="293"/>
                        </a:lnTo>
                        <a:lnTo>
                          <a:pt x="769" y="295"/>
                        </a:lnTo>
                        <a:lnTo>
                          <a:pt x="769" y="298"/>
                        </a:lnTo>
                        <a:lnTo>
                          <a:pt x="769" y="304"/>
                        </a:lnTo>
                        <a:lnTo>
                          <a:pt x="769" y="302"/>
                        </a:lnTo>
                        <a:lnTo>
                          <a:pt x="769" y="306"/>
                        </a:lnTo>
                        <a:lnTo>
                          <a:pt x="770" y="295"/>
                        </a:lnTo>
                        <a:lnTo>
                          <a:pt x="770" y="296"/>
                        </a:lnTo>
                        <a:lnTo>
                          <a:pt x="771" y="300"/>
                        </a:lnTo>
                        <a:lnTo>
                          <a:pt x="771" y="300"/>
                        </a:lnTo>
                        <a:lnTo>
                          <a:pt x="771" y="304"/>
                        </a:lnTo>
                        <a:lnTo>
                          <a:pt x="771" y="310"/>
                        </a:lnTo>
                        <a:lnTo>
                          <a:pt x="771" y="309"/>
                        </a:lnTo>
                        <a:lnTo>
                          <a:pt x="772" y="318"/>
                        </a:lnTo>
                        <a:lnTo>
                          <a:pt x="772" y="313"/>
                        </a:lnTo>
                        <a:lnTo>
                          <a:pt x="772" y="305"/>
                        </a:lnTo>
                        <a:lnTo>
                          <a:pt x="773" y="289"/>
                        </a:lnTo>
                        <a:lnTo>
                          <a:pt x="773" y="300"/>
                        </a:lnTo>
                        <a:lnTo>
                          <a:pt x="773" y="305"/>
                        </a:lnTo>
                        <a:lnTo>
                          <a:pt x="774" y="284"/>
                        </a:lnTo>
                        <a:lnTo>
                          <a:pt x="774" y="282"/>
                        </a:lnTo>
                        <a:lnTo>
                          <a:pt x="774" y="297"/>
                        </a:lnTo>
                        <a:lnTo>
                          <a:pt x="775" y="302"/>
                        </a:lnTo>
                        <a:lnTo>
                          <a:pt x="775" y="292"/>
                        </a:lnTo>
                        <a:lnTo>
                          <a:pt x="775" y="310"/>
                        </a:lnTo>
                        <a:lnTo>
                          <a:pt x="775" y="303"/>
                        </a:lnTo>
                        <a:lnTo>
                          <a:pt x="776" y="317"/>
                        </a:lnTo>
                        <a:lnTo>
                          <a:pt x="776" y="317"/>
                        </a:lnTo>
                        <a:lnTo>
                          <a:pt x="776" y="311"/>
                        </a:lnTo>
                        <a:lnTo>
                          <a:pt x="777" y="317"/>
                        </a:lnTo>
                        <a:lnTo>
                          <a:pt x="777" y="326"/>
                        </a:lnTo>
                        <a:lnTo>
                          <a:pt x="777" y="313"/>
                        </a:lnTo>
                        <a:lnTo>
                          <a:pt x="777" y="312"/>
                        </a:lnTo>
                        <a:lnTo>
                          <a:pt x="778" y="310"/>
                        </a:lnTo>
                        <a:lnTo>
                          <a:pt x="778" y="315"/>
                        </a:lnTo>
                        <a:lnTo>
                          <a:pt x="778" y="314"/>
                        </a:lnTo>
                        <a:lnTo>
                          <a:pt x="779" y="302"/>
                        </a:lnTo>
                        <a:lnTo>
                          <a:pt x="779" y="306"/>
                        </a:lnTo>
                        <a:lnTo>
                          <a:pt x="779" y="316"/>
                        </a:lnTo>
                        <a:lnTo>
                          <a:pt x="779" y="309"/>
                        </a:lnTo>
                        <a:lnTo>
                          <a:pt x="779" y="314"/>
                        </a:lnTo>
                        <a:lnTo>
                          <a:pt x="779" y="304"/>
                        </a:lnTo>
                        <a:lnTo>
                          <a:pt x="780" y="311"/>
                        </a:lnTo>
                        <a:lnTo>
                          <a:pt x="780" y="311"/>
                        </a:lnTo>
                        <a:lnTo>
                          <a:pt x="781" y="309"/>
                        </a:lnTo>
                        <a:lnTo>
                          <a:pt x="781" y="316"/>
                        </a:lnTo>
                        <a:lnTo>
                          <a:pt x="782" y="311"/>
                        </a:lnTo>
                        <a:lnTo>
                          <a:pt x="782" y="310"/>
                        </a:lnTo>
                        <a:lnTo>
                          <a:pt x="782" y="300"/>
                        </a:lnTo>
                        <a:lnTo>
                          <a:pt x="782" y="309"/>
                        </a:lnTo>
                        <a:lnTo>
                          <a:pt x="783" y="307"/>
                        </a:lnTo>
                        <a:lnTo>
                          <a:pt x="783" y="316"/>
                        </a:lnTo>
                        <a:lnTo>
                          <a:pt x="783" y="313"/>
                        </a:lnTo>
                        <a:lnTo>
                          <a:pt x="783" y="310"/>
                        </a:lnTo>
                        <a:lnTo>
                          <a:pt x="783" y="314"/>
                        </a:lnTo>
                        <a:lnTo>
                          <a:pt x="784" y="293"/>
                        </a:lnTo>
                        <a:lnTo>
                          <a:pt x="784" y="291"/>
                        </a:lnTo>
                        <a:lnTo>
                          <a:pt x="784" y="286"/>
                        </a:lnTo>
                        <a:lnTo>
                          <a:pt x="785" y="291"/>
                        </a:lnTo>
                        <a:lnTo>
                          <a:pt x="785" y="294"/>
                        </a:lnTo>
                        <a:lnTo>
                          <a:pt x="785" y="286"/>
                        </a:lnTo>
                        <a:lnTo>
                          <a:pt x="785" y="294"/>
                        </a:lnTo>
                        <a:lnTo>
                          <a:pt x="785" y="294"/>
                        </a:lnTo>
                        <a:lnTo>
                          <a:pt x="786" y="286"/>
                        </a:lnTo>
                        <a:lnTo>
                          <a:pt x="786" y="277"/>
                        </a:lnTo>
                        <a:lnTo>
                          <a:pt x="787" y="268"/>
                        </a:lnTo>
                        <a:lnTo>
                          <a:pt x="787" y="270"/>
                        </a:lnTo>
                        <a:lnTo>
                          <a:pt x="787" y="275"/>
                        </a:lnTo>
                        <a:lnTo>
                          <a:pt x="787" y="275"/>
                        </a:lnTo>
                        <a:lnTo>
                          <a:pt x="787" y="285"/>
                        </a:lnTo>
                        <a:lnTo>
                          <a:pt x="788" y="323"/>
                        </a:lnTo>
                        <a:lnTo>
                          <a:pt x="788" y="424"/>
                        </a:lnTo>
                        <a:lnTo>
                          <a:pt x="788" y="388"/>
                        </a:lnTo>
                        <a:lnTo>
                          <a:pt x="789" y="248"/>
                        </a:lnTo>
                        <a:lnTo>
                          <a:pt x="789" y="223"/>
                        </a:lnTo>
                        <a:lnTo>
                          <a:pt x="789" y="268"/>
                        </a:lnTo>
                        <a:lnTo>
                          <a:pt x="790" y="282"/>
                        </a:lnTo>
                        <a:lnTo>
                          <a:pt x="790" y="285"/>
                        </a:lnTo>
                        <a:lnTo>
                          <a:pt x="790" y="275"/>
                        </a:lnTo>
                        <a:lnTo>
                          <a:pt x="791" y="280"/>
                        </a:lnTo>
                        <a:lnTo>
                          <a:pt x="791" y="274"/>
                        </a:lnTo>
                        <a:lnTo>
                          <a:pt x="791" y="284"/>
                        </a:lnTo>
                        <a:lnTo>
                          <a:pt x="791" y="283"/>
                        </a:lnTo>
                        <a:lnTo>
                          <a:pt x="792" y="268"/>
                        </a:lnTo>
                        <a:lnTo>
                          <a:pt x="792" y="281"/>
                        </a:lnTo>
                        <a:lnTo>
                          <a:pt x="792" y="277"/>
                        </a:lnTo>
                        <a:lnTo>
                          <a:pt x="792" y="274"/>
                        </a:lnTo>
                        <a:lnTo>
                          <a:pt x="793" y="284"/>
                        </a:lnTo>
                        <a:lnTo>
                          <a:pt x="793" y="283"/>
                        </a:lnTo>
                        <a:lnTo>
                          <a:pt x="793" y="290"/>
                        </a:lnTo>
                        <a:lnTo>
                          <a:pt x="793" y="284"/>
                        </a:lnTo>
                        <a:lnTo>
                          <a:pt x="793" y="297"/>
                        </a:lnTo>
                        <a:lnTo>
                          <a:pt x="794" y="289"/>
                        </a:lnTo>
                        <a:lnTo>
                          <a:pt x="794" y="294"/>
                        </a:lnTo>
                        <a:lnTo>
                          <a:pt x="794" y="288"/>
                        </a:lnTo>
                        <a:lnTo>
                          <a:pt x="795" y="272"/>
                        </a:lnTo>
                        <a:lnTo>
                          <a:pt x="795" y="274"/>
                        </a:lnTo>
                        <a:lnTo>
                          <a:pt x="795" y="280"/>
                        </a:lnTo>
                        <a:lnTo>
                          <a:pt x="796" y="282"/>
                        </a:lnTo>
                        <a:lnTo>
                          <a:pt x="796" y="271"/>
                        </a:lnTo>
                        <a:lnTo>
                          <a:pt x="796" y="285"/>
                        </a:lnTo>
                        <a:lnTo>
                          <a:pt x="796" y="272"/>
                        </a:lnTo>
                        <a:lnTo>
                          <a:pt x="797" y="293"/>
                        </a:lnTo>
                        <a:lnTo>
                          <a:pt x="797" y="294"/>
                        </a:lnTo>
                        <a:lnTo>
                          <a:pt x="797" y="285"/>
                        </a:lnTo>
                        <a:lnTo>
                          <a:pt x="798" y="297"/>
                        </a:lnTo>
                        <a:lnTo>
                          <a:pt x="798" y="306"/>
                        </a:lnTo>
                        <a:lnTo>
                          <a:pt x="798" y="290"/>
                        </a:lnTo>
                        <a:lnTo>
                          <a:pt x="798" y="300"/>
                        </a:lnTo>
                        <a:lnTo>
                          <a:pt x="799" y="301"/>
                        </a:lnTo>
                        <a:lnTo>
                          <a:pt x="799" y="281"/>
                        </a:lnTo>
                        <a:lnTo>
                          <a:pt x="799" y="286"/>
                        </a:lnTo>
                        <a:lnTo>
                          <a:pt x="800" y="295"/>
                        </a:lnTo>
                        <a:lnTo>
                          <a:pt x="800" y="293"/>
                        </a:lnTo>
                        <a:lnTo>
                          <a:pt x="800" y="296"/>
                        </a:lnTo>
                        <a:lnTo>
                          <a:pt x="801" y="294"/>
                        </a:lnTo>
                        <a:lnTo>
                          <a:pt x="801" y="296"/>
                        </a:lnTo>
                        <a:lnTo>
                          <a:pt x="801" y="286"/>
                        </a:lnTo>
                        <a:lnTo>
                          <a:pt x="801" y="287"/>
                        </a:lnTo>
                        <a:lnTo>
                          <a:pt x="802" y="300"/>
                        </a:lnTo>
                        <a:lnTo>
                          <a:pt x="802" y="298"/>
                        </a:lnTo>
                        <a:lnTo>
                          <a:pt x="803" y="302"/>
                        </a:lnTo>
                        <a:lnTo>
                          <a:pt x="803" y="301"/>
                        </a:lnTo>
                        <a:lnTo>
                          <a:pt x="803" y="303"/>
                        </a:lnTo>
                        <a:lnTo>
                          <a:pt x="803" y="298"/>
                        </a:lnTo>
                        <a:lnTo>
                          <a:pt x="804" y="301"/>
                        </a:lnTo>
                        <a:lnTo>
                          <a:pt x="804" y="295"/>
                        </a:lnTo>
                        <a:lnTo>
                          <a:pt x="804" y="296"/>
                        </a:lnTo>
                        <a:lnTo>
                          <a:pt x="805" y="300"/>
                        </a:lnTo>
                        <a:lnTo>
                          <a:pt x="805" y="296"/>
                        </a:lnTo>
                        <a:lnTo>
                          <a:pt x="805" y="297"/>
                        </a:lnTo>
                        <a:lnTo>
                          <a:pt x="805" y="310"/>
                        </a:lnTo>
                        <a:lnTo>
                          <a:pt x="806" y="310"/>
                        </a:lnTo>
                        <a:lnTo>
                          <a:pt x="806" y="323"/>
                        </a:lnTo>
                        <a:lnTo>
                          <a:pt x="806" y="322"/>
                        </a:lnTo>
                        <a:lnTo>
                          <a:pt x="806" y="319"/>
                        </a:lnTo>
                        <a:lnTo>
                          <a:pt x="807" y="334"/>
                        </a:lnTo>
                        <a:lnTo>
                          <a:pt x="807" y="331"/>
                        </a:lnTo>
                        <a:lnTo>
                          <a:pt x="808" y="335"/>
                        </a:lnTo>
                        <a:lnTo>
                          <a:pt x="808" y="326"/>
                        </a:lnTo>
                        <a:lnTo>
                          <a:pt x="808" y="333"/>
                        </a:lnTo>
                        <a:lnTo>
                          <a:pt x="808" y="328"/>
                        </a:lnTo>
                        <a:lnTo>
                          <a:pt x="809" y="325"/>
                        </a:lnTo>
                        <a:lnTo>
                          <a:pt x="809" y="332"/>
                        </a:lnTo>
                        <a:lnTo>
                          <a:pt x="809" y="332"/>
                        </a:lnTo>
                        <a:lnTo>
                          <a:pt x="809" y="330"/>
                        </a:lnTo>
                        <a:lnTo>
                          <a:pt x="810" y="426"/>
                        </a:lnTo>
                        <a:lnTo>
                          <a:pt x="810" y="477"/>
                        </a:lnTo>
                        <a:lnTo>
                          <a:pt x="811" y="346"/>
                        </a:lnTo>
                        <a:lnTo>
                          <a:pt x="811" y="307"/>
                        </a:lnTo>
                        <a:lnTo>
                          <a:pt x="811" y="306"/>
                        </a:lnTo>
                        <a:lnTo>
                          <a:pt x="811" y="325"/>
                        </a:lnTo>
                        <a:lnTo>
                          <a:pt x="812" y="352"/>
                        </a:lnTo>
                        <a:lnTo>
                          <a:pt x="812" y="365"/>
                        </a:lnTo>
                        <a:lnTo>
                          <a:pt x="812" y="371"/>
                        </a:lnTo>
                        <a:lnTo>
                          <a:pt x="812" y="373"/>
                        </a:lnTo>
                        <a:lnTo>
                          <a:pt x="813" y="363"/>
                        </a:lnTo>
                        <a:lnTo>
                          <a:pt x="813" y="363"/>
                        </a:lnTo>
                        <a:lnTo>
                          <a:pt x="813" y="367"/>
                        </a:lnTo>
                        <a:lnTo>
                          <a:pt x="814" y="363"/>
                        </a:lnTo>
                        <a:lnTo>
                          <a:pt x="814" y="367"/>
                        </a:lnTo>
                        <a:lnTo>
                          <a:pt x="814" y="363"/>
                        </a:lnTo>
                        <a:lnTo>
                          <a:pt x="814" y="370"/>
                        </a:lnTo>
                        <a:lnTo>
                          <a:pt x="814" y="366"/>
                        </a:lnTo>
                        <a:lnTo>
                          <a:pt x="814" y="361"/>
                        </a:lnTo>
                        <a:lnTo>
                          <a:pt x="815" y="339"/>
                        </a:lnTo>
                        <a:lnTo>
                          <a:pt x="815" y="345"/>
                        </a:lnTo>
                        <a:lnTo>
                          <a:pt x="816" y="339"/>
                        </a:lnTo>
                        <a:lnTo>
                          <a:pt x="816" y="333"/>
                        </a:lnTo>
                        <a:lnTo>
                          <a:pt x="816" y="329"/>
                        </a:lnTo>
                        <a:lnTo>
                          <a:pt x="816" y="330"/>
                        </a:lnTo>
                        <a:lnTo>
                          <a:pt x="817" y="325"/>
                        </a:lnTo>
                        <a:lnTo>
                          <a:pt x="817" y="330"/>
                        </a:lnTo>
                        <a:lnTo>
                          <a:pt x="817" y="325"/>
                        </a:lnTo>
                        <a:lnTo>
                          <a:pt x="817" y="329"/>
                        </a:lnTo>
                        <a:lnTo>
                          <a:pt x="818" y="321"/>
                        </a:lnTo>
                        <a:lnTo>
                          <a:pt x="818" y="328"/>
                        </a:lnTo>
                        <a:lnTo>
                          <a:pt x="818" y="322"/>
                        </a:lnTo>
                        <a:lnTo>
                          <a:pt x="819" y="332"/>
                        </a:lnTo>
                        <a:lnTo>
                          <a:pt x="819" y="327"/>
                        </a:lnTo>
                        <a:lnTo>
                          <a:pt x="819" y="312"/>
                        </a:lnTo>
                        <a:lnTo>
                          <a:pt x="819" y="317"/>
                        </a:lnTo>
                        <a:lnTo>
                          <a:pt x="820" y="315"/>
                        </a:lnTo>
                        <a:lnTo>
                          <a:pt x="820" y="306"/>
                        </a:lnTo>
                        <a:lnTo>
                          <a:pt x="820" y="305"/>
                        </a:lnTo>
                        <a:lnTo>
                          <a:pt x="821" y="302"/>
                        </a:lnTo>
                        <a:lnTo>
                          <a:pt x="821" y="308"/>
                        </a:lnTo>
                        <a:lnTo>
                          <a:pt x="821" y="306"/>
                        </a:lnTo>
                        <a:lnTo>
                          <a:pt x="821" y="325"/>
                        </a:lnTo>
                        <a:lnTo>
                          <a:pt x="822" y="314"/>
                        </a:lnTo>
                        <a:lnTo>
                          <a:pt x="822" y="321"/>
                        </a:lnTo>
                        <a:lnTo>
                          <a:pt x="822" y="318"/>
                        </a:lnTo>
                        <a:lnTo>
                          <a:pt x="823" y="318"/>
                        </a:lnTo>
                        <a:lnTo>
                          <a:pt x="823" y="313"/>
                        </a:lnTo>
                        <a:lnTo>
                          <a:pt x="823" y="322"/>
                        </a:lnTo>
                        <a:lnTo>
                          <a:pt x="823" y="303"/>
                        </a:lnTo>
                        <a:lnTo>
                          <a:pt x="823" y="301"/>
                        </a:lnTo>
                        <a:lnTo>
                          <a:pt x="824" y="304"/>
                        </a:lnTo>
                        <a:lnTo>
                          <a:pt x="824" y="300"/>
                        </a:lnTo>
                        <a:lnTo>
                          <a:pt x="824" y="316"/>
                        </a:lnTo>
                        <a:lnTo>
                          <a:pt x="825" y="315"/>
                        </a:lnTo>
                        <a:lnTo>
                          <a:pt x="825" y="307"/>
                        </a:lnTo>
                        <a:lnTo>
                          <a:pt x="825" y="294"/>
                        </a:lnTo>
                        <a:lnTo>
                          <a:pt x="826" y="282"/>
                        </a:lnTo>
                        <a:lnTo>
                          <a:pt x="826" y="271"/>
                        </a:lnTo>
                        <a:lnTo>
                          <a:pt x="827" y="263"/>
                        </a:lnTo>
                        <a:lnTo>
                          <a:pt x="827" y="257"/>
                        </a:lnTo>
                        <a:lnTo>
                          <a:pt x="827" y="253"/>
                        </a:lnTo>
                        <a:lnTo>
                          <a:pt x="827" y="264"/>
                        </a:lnTo>
                        <a:lnTo>
                          <a:pt x="828" y="253"/>
                        </a:lnTo>
                        <a:lnTo>
                          <a:pt x="828" y="256"/>
                        </a:lnTo>
                        <a:lnTo>
                          <a:pt x="828" y="248"/>
                        </a:lnTo>
                        <a:lnTo>
                          <a:pt x="828" y="258"/>
                        </a:lnTo>
                        <a:lnTo>
                          <a:pt x="829" y="253"/>
                        </a:lnTo>
                        <a:lnTo>
                          <a:pt x="829" y="265"/>
                        </a:lnTo>
                        <a:lnTo>
                          <a:pt x="829" y="265"/>
                        </a:lnTo>
                        <a:lnTo>
                          <a:pt x="829" y="257"/>
                        </a:lnTo>
                        <a:lnTo>
                          <a:pt x="829" y="264"/>
                        </a:lnTo>
                        <a:lnTo>
                          <a:pt x="830" y="256"/>
                        </a:lnTo>
                        <a:lnTo>
                          <a:pt x="830" y="242"/>
                        </a:lnTo>
                        <a:lnTo>
                          <a:pt x="830" y="249"/>
                        </a:lnTo>
                        <a:lnTo>
                          <a:pt x="830" y="239"/>
                        </a:lnTo>
                        <a:lnTo>
                          <a:pt x="831" y="216"/>
                        </a:lnTo>
                        <a:lnTo>
                          <a:pt x="831" y="219"/>
                        </a:lnTo>
                        <a:lnTo>
                          <a:pt x="831" y="219"/>
                        </a:lnTo>
                        <a:lnTo>
                          <a:pt x="832" y="255"/>
                        </a:lnTo>
                        <a:lnTo>
                          <a:pt x="832" y="292"/>
                        </a:lnTo>
                        <a:lnTo>
                          <a:pt x="832" y="364"/>
                        </a:lnTo>
                        <a:lnTo>
                          <a:pt x="832" y="283"/>
                        </a:lnTo>
                        <a:lnTo>
                          <a:pt x="833" y="198"/>
                        </a:lnTo>
                        <a:lnTo>
                          <a:pt x="833" y="164"/>
                        </a:lnTo>
                        <a:lnTo>
                          <a:pt x="833" y="166"/>
                        </a:lnTo>
                        <a:lnTo>
                          <a:pt x="833" y="169"/>
                        </a:lnTo>
                        <a:lnTo>
                          <a:pt x="834" y="182"/>
                        </a:lnTo>
                        <a:lnTo>
                          <a:pt x="834" y="179"/>
                        </a:lnTo>
                        <a:lnTo>
                          <a:pt x="834" y="177"/>
                        </a:lnTo>
                        <a:lnTo>
                          <a:pt x="835" y="148"/>
                        </a:lnTo>
                        <a:lnTo>
                          <a:pt x="835" y="130"/>
                        </a:lnTo>
                        <a:lnTo>
                          <a:pt x="835" y="122"/>
                        </a:lnTo>
                        <a:lnTo>
                          <a:pt x="836" y="103"/>
                        </a:lnTo>
                        <a:lnTo>
                          <a:pt x="836" y="81"/>
                        </a:lnTo>
                        <a:lnTo>
                          <a:pt x="836" y="78"/>
                        </a:lnTo>
                        <a:lnTo>
                          <a:pt x="837" y="57"/>
                        </a:lnTo>
                        <a:lnTo>
                          <a:pt x="837" y="56"/>
                        </a:lnTo>
                        <a:lnTo>
                          <a:pt x="837" y="49"/>
                        </a:lnTo>
                        <a:lnTo>
                          <a:pt x="837" y="57"/>
                        </a:lnTo>
                        <a:lnTo>
                          <a:pt x="838" y="35"/>
                        </a:lnTo>
                        <a:lnTo>
                          <a:pt x="838" y="34"/>
                        </a:lnTo>
                        <a:lnTo>
                          <a:pt x="838" y="50"/>
                        </a:lnTo>
                        <a:lnTo>
                          <a:pt x="838" y="59"/>
                        </a:lnTo>
                        <a:lnTo>
                          <a:pt x="839" y="56"/>
                        </a:lnTo>
                        <a:lnTo>
                          <a:pt x="839" y="57"/>
                        </a:lnTo>
                        <a:lnTo>
                          <a:pt x="839" y="63"/>
                        </a:lnTo>
                        <a:lnTo>
                          <a:pt x="839" y="78"/>
                        </a:lnTo>
                        <a:lnTo>
                          <a:pt x="839" y="73"/>
                        </a:lnTo>
                        <a:lnTo>
                          <a:pt x="840" y="92"/>
                        </a:lnTo>
                        <a:lnTo>
                          <a:pt x="840" y="129"/>
                        </a:lnTo>
                        <a:lnTo>
                          <a:pt x="841" y="131"/>
                        </a:lnTo>
                        <a:lnTo>
                          <a:pt x="841" y="158"/>
                        </a:lnTo>
                        <a:lnTo>
                          <a:pt x="841" y="173"/>
                        </a:lnTo>
                        <a:lnTo>
                          <a:pt x="842" y="187"/>
                        </a:lnTo>
                        <a:lnTo>
                          <a:pt x="842" y="196"/>
                        </a:lnTo>
                        <a:lnTo>
                          <a:pt x="843" y="240"/>
                        </a:lnTo>
                        <a:lnTo>
                          <a:pt x="843" y="250"/>
                        </a:lnTo>
                        <a:lnTo>
                          <a:pt x="843" y="260"/>
                        </a:lnTo>
                        <a:lnTo>
                          <a:pt x="843" y="267"/>
                        </a:lnTo>
                        <a:lnTo>
                          <a:pt x="844" y="279"/>
                        </a:lnTo>
                        <a:lnTo>
                          <a:pt x="844" y="278"/>
                        </a:lnTo>
                        <a:lnTo>
                          <a:pt x="844" y="282"/>
                        </a:lnTo>
                        <a:lnTo>
                          <a:pt x="845" y="265"/>
                        </a:lnTo>
                        <a:lnTo>
                          <a:pt x="845" y="271"/>
                        </a:lnTo>
                        <a:lnTo>
                          <a:pt x="845" y="252"/>
                        </a:lnTo>
                        <a:lnTo>
                          <a:pt x="846" y="243"/>
                        </a:lnTo>
                        <a:lnTo>
                          <a:pt x="846" y="219"/>
                        </a:lnTo>
                        <a:lnTo>
                          <a:pt x="847" y="227"/>
                        </a:lnTo>
                        <a:lnTo>
                          <a:pt x="847" y="199"/>
                        </a:lnTo>
                        <a:lnTo>
                          <a:pt x="847" y="187"/>
                        </a:lnTo>
                        <a:lnTo>
                          <a:pt x="847" y="188"/>
                        </a:lnTo>
                        <a:lnTo>
                          <a:pt x="847" y="166"/>
                        </a:lnTo>
                        <a:lnTo>
                          <a:pt x="848" y="147"/>
                        </a:lnTo>
                        <a:lnTo>
                          <a:pt x="848" y="116"/>
                        </a:lnTo>
                        <a:lnTo>
                          <a:pt x="849" y="121"/>
                        </a:lnTo>
                        <a:lnTo>
                          <a:pt x="849" y="106"/>
                        </a:lnTo>
                        <a:lnTo>
                          <a:pt x="849" y="109"/>
                        </a:lnTo>
                        <a:lnTo>
                          <a:pt x="849" y="103"/>
                        </a:lnTo>
                        <a:lnTo>
                          <a:pt x="850" y="113"/>
                        </a:lnTo>
                        <a:lnTo>
                          <a:pt x="850" y="112"/>
                        </a:lnTo>
                        <a:lnTo>
                          <a:pt x="850" y="111"/>
                        </a:lnTo>
                        <a:lnTo>
                          <a:pt x="851" y="124"/>
                        </a:lnTo>
                        <a:lnTo>
                          <a:pt x="851" y="129"/>
                        </a:lnTo>
                        <a:lnTo>
                          <a:pt x="851" y="122"/>
                        </a:lnTo>
                        <a:lnTo>
                          <a:pt x="851" y="130"/>
                        </a:lnTo>
                        <a:lnTo>
                          <a:pt x="851" y="148"/>
                        </a:lnTo>
                        <a:lnTo>
                          <a:pt x="852" y="156"/>
                        </a:lnTo>
                        <a:lnTo>
                          <a:pt x="852" y="153"/>
                        </a:lnTo>
                        <a:lnTo>
                          <a:pt x="852" y="141"/>
                        </a:lnTo>
                        <a:lnTo>
                          <a:pt x="853" y="176"/>
                        </a:lnTo>
                        <a:lnTo>
                          <a:pt x="853" y="176"/>
                        </a:lnTo>
                        <a:lnTo>
                          <a:pt x="853" y="235"/>
                        </a:lnTo>
                        <a:lnTo>
                          <a:pt x="854" y="268"/>
                        </a:lnTo>
                        <a:lnTo>
                          <a:pt x="854" y="319"/>
                        </a:lnTo>
                        <a:lnTo>
                          <a:pt x="854" y="255"/>
                        </a:lnTo>
                        <a:lnTo>
                          <a:pt x="855" y="166"/>
                        </a:lnTo>
                        <a:lnTo>
                          <a:pt x="855" y="101"/>
                        </a:lnTo>
                        <a:lnTo>
                          <a:pt x="855" y="98"/>
                        </a:lnTo>
                        <a:lnTo>
                          <a:pt x="855" y="102"/>
                        </a:lnTo>
                        <a:lnTo>
                          <a:pt x="856" y="80"/>
                        </a:lnTo>
                        <a:lnTo>
                          <a:pt x="856" y="68"/>
                        </a:lnTo>
                        <a:lnTo>
                          <a:pt x="856" y="76"/>
                        </a:lnTo>
                        <a:lnTo>
                          <a:pt x="856" y="40"/>
                        </a:lnTo>
                        <a:lnTo>
                          <a:pt x="857" y="38"/>
                        </a:lnTo>
                        <a:lnTo>
                          <a:pt x="857" y="40"/>
                        </a:lnTo>
                        <a:lnTo>
                          <a:pt x="857" y="24"/>
                        </a:lnTo>
                        <a:lnTo>
                          <a:pt x="857" y="23"/>
                        </a:lnTo>
                        <a:lnTo>
                          <a:pt x="858" y="35"/>
                        </a:lnTo>
                        <a:lnTo>
                          <a:pt x="858" y="21"/>
                        </a:lnTo>
                        <a:lnTo>
                          <a:pt x="859" y="41"/>
                        </a:lnTo>
                        <a:lnTo>
                          <a:pt x="859" y="47"/>
                        </a:lnTo>
                        <a:lnTo>
                          <a:pt x="859" y="36"/>
                        </a:lnTo>
                        <a:lnTo>
                          <a:pt x="859" y="37"/>
                        </a:lnTo>
                        <a:lnTo>
                          <a:pt x="860" y="47"/>
                        </a:lnTo>
                        <a:lnTo>
                          <a:pt x="860" y="48"/>
                        </a:lnTo>
                        <a:lnTo>
                          <a:pt x="861" y="95"/>
                        </a:lnTo>
                        <a:lnTo>
                          <a:pt x="861" y="107"/>
                        </a:lnTo>
                        <a:lnTo>
                          <a:pt x="861" y="122"/>
                        </a:lnTo>
                        <a:lnTo>
                          <a:pt x="862" y="133"/>
                        </a:lnTo>
                        <a:lnTo>
                          <a:pt x="862" y="202"/>
                        </a:lnTo>
                        <a:lnTo>
                          <a:pt x="863" y="214"/>
                        </a:lnTo>
                        <a:lnTo>
                          <a:pt x="863" y="244"/>
                        </a:lnTo>
                        <a:lnTo>
                          <a:pt x="863" y="251"/>
                        </a:lnTo>
                        <a:lnTo>
                          <a:pt x="864" y="278"/>
                        </a:lnTo>
                        <a:lnTo>
                          <a:pt x="864" y="292"/>
                        </a:lnTo>
                        <a:lnTo>
                          <a:pt x="864" y="311"/>
                        </a:lnTo>
                        <a:lnTo>
                          <a:pt x="865" y="315"/>
                        </a:lnTo>
                        <a:lnTo>
                          <a:pt x="865" y="362"/>
                        </a:lnTo>
                        <a:lnTo>
                          <a:pt x="865" y="374"/>
                        </a:lnTo>
                        <a:lnTo>
                          <a:pt x="866" y="404"/>
                        </a:lnTo>
                        <a:lnTo>
                          <a:pt x="866" y="417"/>
                        </a:lnTo>
                        <a:lnTo>
                          <a:pt x="866" y="420"/>
                        </a:lnTo>
                        <a:lnTo>
                          <a:pt x="867" y="414"/>
                        </a:lnTo>
                        <a:lnTo>
                          <a:pt x="867" y="411"/>
                        </a:lnTo>
                        <a:lnTo>
                          <a:pt x="867" y="420"/>
                        </a:lnTo>
                        <a:lnTo>
                          <a:pt x="867" y="424"/>
                        </a:lnTo>
                        <a:lnTo>
                          <a:pt x="868" y="435"/>
                        </a:lnTo>
                        <a:lnTo>
                          <a:pt x="868" y="448"/>
                        </a:lnTo>
                        <a:lnTo>
                          <a:pt x="869" y="492"/>
                        </a:lnTo>
                        <a:lnTo>
                          <a:pt x="869" y="498"/>
                        </a:lnTo>
                        <a:lnTo>
                          <a:pt x="869" y="491"/>
                        </a:lnTo>
                        <a:lnTo>
                          <a:pt x="869" y="491"/>
                        </a:lnTo>
                        <a:lnTo>
                          <a:pt x="870" y="482"/>
                        </a:lnTo>
                        <a:lnTo>
                          <a:pt x="870" y="457"/>
                        </a:lnTo>
                        <a:lnTo>
                          <a:pt x="870" y="464"/>
                        </a:lnTo>
                        <a:lnTo>
                          <a:pt x="871" y="474"/>
                        </a:lnTo>
                        <a:lnTo>
                          <a:pt x="871" y="474"/>
                        </a:lnTo>
                        <a:lnTo>
                          <a:pt x="871" y="468"/>
                        </a:lnTo>
                        <a:lnTo>
                          <a:pt x="872" y="471"/>
                        </a:lnTo>
                        <a:lnTo>
                          <a:pt x="872" y="469"/>
                        </a:lnTo>
                        <a:lnTo>
                          <a:pt x="872" y="475"/>
                        </a:lnTo>
                        <a:lnTo>
                          <a:pt x="872" y="469"/>
                        </a:lnTo>
                        <a:lnTo>
                          <a:pt x="873" y="466"/>
                        </a:lnTo>
                        <a:lnTo>
                          <a:pt x="873" y="455"/>
                        </a:lnTo>
                        <a:lnTo>
                          <a:pt x="873" y="453"/>
                        </a:lnTo>
                        <a:lnTo>
                          <a:pt x="874" y="470"/>
                        </a:lnTo>
                        <a:lnTo>
                          <a:pt x="874" y="468"/>
                        </a:lnTo>
                        <a:lnTo>
                          <a:pt x="874" y="458"/>
                        </a:lnTo>
                        <a:lnTo>
                          <a:pt x="874" y="467"/>
                        </a:lnTo>
                        <a:lnTo>
                          <a:pt x="875" y="463"/>
                        </a:lnTo>
                        <a:lnTo>
                          <a:pt x="875" y="453"/>
                        </a:lnTo>
                        <a:lnTo>
                          <a:pt x="875" y="453"/>
                        </a:lnTo>
                        <a:lnTo>
                          <a:pt x="875" y="486"/>
                        </a:lnTo>
                        <a:lnTo>
                          <a:pt x="876" y="556"/>
                        </a:lnTo>
                        <a:lnTo>
                          <a:pt x="876" y="591"/>
                        </a:lnTo>
                        <a:lnTo>
                          <a:pt x="876" y="610"/>
                        </a:lnTo>
                        <a:lnTo>
                          <a:pt x="877" y="455"/>
                        </a:lnTo>
                        <a:lnTo>
                          <a:pt x="877" y="435"/>
                        </a:lnTo>
                        <a:lnTo>
                          <a:pt x="877" y="432"/>
                        </a:lnTo>
                        <a:lnTo>
                          <a:pt x="877" y="468"/>
                        </a:lnTo>
                        <a:lnTo>
                          <a:pt x="878" y="477"/>
                        </a:lnTo>
                        <a:lnTo>
                          <a:pt x="878" y="479"/>
                        </a:lnTo>
                        <a:lnTo>
                          <a:pt x="878" y="473"/>
                        </a:lnTo>
                        <a:lnTo>
                          <a:pt x="878" y="475"/>
                        </a:lnTo>
                        <a:lnTo>
                          <a:pt x="879" y="456"/>
                        </a:lnTo>
                        <a:lnTo>
                          <a:pt x="879" y="460"/>
                        </a:lnTo>
                        <a:lnTo>
                          <a:pt x="879" y="456"/>
                        </a:lnTo>
                        <a:lnTo>
                          <a:pt x="880" y="450"/>
                        </a:lnTo>
                        <a:lnTo>
                          <a:pt x="880" y="455"/>
                        </a:lnTo>
                        <a:lnTo>
                          <a:pt x="880" y="452"/>
                        </a:lnTo>
                        <a:lnTo>
                          <a:pt x="880" y="452"/>
                        </a:lnTo>
                        <a:lnTo>
                          <a:pt x="881" y="453"/>
                        </a:lnTo>
                        <a:lnTo>
                          <a:pt x="881" y="461"/>
                        </a:lnTo>
                        <a:lnTo>
                          <a:pt x="881" y="460"/>
                        </a:lnTo>
                        <a:lnTo>
                          <a:pt x="882" y="453"/>
                        </a:lnTo>
                        <a:lnTo>
                          <a:pt x="882" y="455"/>
                        </a:lnTo>
                        <a:lnTo>
                          <a:pt x="882" y="443"/>
                        </a:lnTo>
                        <a:lnTo>
                          <a:pt x="882" y="444"/>
                        </a:lnTo>
                        <a:lnTo>
                          <a:pt x="883" y="448"/>
                        </a:lnTo>
                        <a:lnTo>
                          <a:pt x="883" y="458"/>
                        </a:lnTo>
                        <a:lnTo>
                          <a:pt x="883" y="443"/>
                        </a:lnTo>
                        <a:lnTo>
                          <a:pt x="883" y="442"/>
                        </a:lnTo>
                        <a:lnTo>
                          <a:pt x="884" y="446"/>
                        </a:lnTo>
                        <a:lnTo>
                          <a:pt x="884" y="442"/>
                        </a:lnTo>
                        <a:lnTo>
                          <a:pt x="884" y="443"/>
                        </a:lnTo>
                        <a:lnTo>
                          <a:pt x="885" y="427"/>
                        </a:lnTo>
                        <a:lnTo>
                          <a:pt x="885" y="431"/>
                        </a:lnTo>
                        <a:lnTo>
                          <a:pt x="885" y="426"/>
                        </a:lnTo>
                        <a:lnTo>
                          <a:pt x="885" y="429"/>
                        </a:lnTo>
                        <a:lnTo>
                          <a:pt x="886" y="431"/>
                        </a:lnTo>
                        <a:lnTo>
                          <a:pt x="886" y="439"/>
                        </a:lnTo>
                        <a:lnTo>
                          <a:pt x="886" y="431"/>
                        </a:lnTo>
                        <a:lnTo>
                          <a:pt x="886" y="416"/>
                        </a:lnTo>
                        <a:lnTo>
                          <a:pt x="887" y="428"/>
                        </a:lnTo>
                        <a:lnTo>
                          <a:pt x="887" y="422"/>
                        </a:lnTo>
                        <a:lnTo>
                          <a:pt x="887" y="417"/>
                        </a:lnTo>
                        <a:lnTo>
                          <a:pt x="888" y="418"/>
                        </a:lnTo>
                        <a:lnTo>
                          <a:pt x="888" y="417"/>
                        </a:lnTo>
                        <a:lnTo>
                          <a:pt x="888" y="405"/>
                        </a:lnTo>
                        <a:lnTo>
                          <a:pt x="888" y="403"/>
                        </a:lnTo>
                        <a:lnTo>
                          <a:pt x="889" y="375"/>
                        </a:lnTo>
                        <a:lnTo>
                          <a:pt x="889" y="387"/>
                        </a:lnTo>
                        <a:lnTo>
                          <a:pt x="890" y="370"/>
                        </a:lnTo>
                        <a:lnTo>
                          <a:pt x="890" y="376"/>
                        </a:lnTo>
                        <a:lnTo>
                          <a:pt x="890" y="370"/>
                        </a:lnTo>
                        <a:lnTo>
                          <a:pt x="891" y="372"/>
                        </a:lnTo>
                        <a:lnTo>
                          <a:pt x="891" y="372"/>
                        </a:lnTo>
                        <a:lnTo>
                          <a:pt x="891" y="403"/>
                        </a:lnTo>
                        <a:lnTo>
                          <a:pt x="891" y="403"/>
                        </a:lnTo>
                        <a:lnTo>
                          <a:pt x="892" y="380"/>
                        </a:lnTo>
                        <a:lnTo>
                          <a:pt x="892" y="391"/>
                        </a:lnTo>
                        <a:lnTo>
                          <a:pt x="892" y="382"/>
                        </a:lnTo>
                        <a:lnTo>
                          <a:pt x="892" y="367"/>
                        </a:lnTo>
                        <a:lnTo>
                          <a:pt x="893" y="370"/>
                        </a:lnTo>
                        <a:lnTo>
                          <a:pt x="893" y="373"/>
                        </a:lnTo>
                        <a:lnTo>
                          <a:pt x="893" y="372"/>
                        </a:lnTo>
                        <a:lnTo>
                          <a:pt x="893" y="378"/>
                        </a:lnTo>
                        <a:lnTo>
                          <a:pt x="894" y="385"/>
                        </a:lnTo>
                        <a:lnTo>
                          <a:pt x="894" y="397"/>
                        </a:lnTo>
                        <a:lnTo>
                          <a:pt x="894" y="389"/>
                        </a:lnTo>
                        <a:lnTo>
                          <a:pt x="894" y="381"/>
                        </a:lnTo>
                        <a:lnTo>
                          <a:pt x="895" y="396"/>
                        </a:lnTo>
                        <a:lnTo>
                          <a:pt x="895" y="388"/>
                        </a:lnTo>
                        <a:lnTo>
                          <a:pt x="895" y="386"/>
                        </a:lnTo>
                        <a:lnTo>
                          <a:pt x="896" y="393"/>
                        </a:lnTo>
                        <a:lnTo>
                          <a:pt x="896" y="392"/>
                        </a:lnTo>
                        <a:lnTo>
                          <a:pt x="896" y="399"/>
                        </a:lnTo>
                        <a:lnTo>
                          <a:pt x="896" y="380"/>
                        </a:lnTo>
                        <a:lnTo>
                          <a:pt x="896" y="392"/>
                        </a:lnTo>
                        <a:lnTo>
                          <a:pt x="897" y="377"/>
                        </a:lnTo>
                        <a:lnTo>
                          <a:pt x="897" y="358"/>
                        </a:lnTo>
                        <a:lnTo>
                          <a:pt x="897" y="365"/>
                        </a:lnTo>
                        <a:lnTo>
                          <a:pt x="898" y="363"/>
                        </a:lnTo>
                        <a:lnTo>
                          <a:pt x="898" y="376"/>
                        </a:lnTo>
                        <a:lnTo>
                          <a:pt x="899" y="475"/>
                        </a:lnTo>
                        <a:lnTo>
                          <a:pt x="899" y="514"/>
                        </a:lnTo>
                        <a:lnTo>
                          <a:pt x="899" y="389"/>
                        </a:lnTo>
                        <a:lnTo>
                          <a:pt x="899" y="322"/>
                        </a:lnTo>
                        <a:lnTo>
                          <a:pt x="900" y="315"/>
                        </a:lnTo>
                        <a:lnTo>
                          <a:pt x="900" y="320"/>
                        </a:lnTo>
                        <a:lnTo>
                          <a:pt x="900" y="344"/>
                        </a:lnTo>
                        <a:lnTo>
                          <a:pt x="900" y="341"/>
                        </a:lnTo>
                        <a:lnTo>
                          <a:pt x="900" y="348"/>
                        </a:lnTo>
                        <a:lnTo>
                          <a:pt x="901" y="347"/>
                        </a:lnTo>
                        <a:lnTo>
                          <a:pt x="901" y="350"/>
                        </a:lnTo>
                        <a:lnTo>
                          <a:pt x="901" y="350"/>
                        </a:lnTo>
                        <a:lnTo>
                          <a:pt x="901" y="344"/>
                        </a:lnTo>
                        <a:lnTo>
                          <a:pt x="902" y="343"/>
                        </a:lnTo>
                        <a:lnTo>
                          <a:pt x="902" y="336"/>
                        </a:lnTo>
                        <a:lnTo>
                          <a:pt x="902" y="347"/>
                        </a:lnTo>
                        <a:lnTo>
                          <a:pt x="902" y="338"/>
                        </a:lnTo>
                        <a:lnTo>
                          <a:pt x="902" y="334"/>
                        </a:lnTo>
                        <a:lnTo>
                          <a:pt x="903" y="349"/>
                        </a:lnTo>
                        <a:lnTo>
                          <a:pt x="903" y="341"/>
                        </a:lnTo>
                        <a:lnTo>
                          <a:pt x="903" y="352"/>
                        </a:lnTo>
                        <a:lnTo>
                          <a:pt x="904" y="355"/>
                        </a:lnTo>
                        <a:lnTo>
                          <a:pt x="904" y="356"/>
                        </a:lnTo>
                        <a:lnTo>
                          <a:pt x="904" y="372"/>
                        </a:lnTo>
                        <a:lnTo>
                          <a:pt x="904" y="369"/>
                        </a:lnTo>
                        <a:lnTo>
                          <a:pt x="905" y="353"/>
                        </a:lnTo>
                        <a:lnTo>
                          <a:pt x="905" y="358"/>
                        </a:lnTo>
                        <a:lnTo>
                          <a:pt x="905" y="350"/>
                        </a:lnTo>
                        <a:lnTo>
                          <a:pt x="906" y="345"/>
                        </a:lnTo>
                        <a:lnTo>
                          <a:pt x="906" y="358"/>
                        </a:lnTo>
                        <a:lnTo>
                          <a:pt x="906" y="347"/>
                        </a:lnTo>
                        <a:lnTo>
                          <a:pt x="906" y="353"/>
                        </a:lnTo>
                        <a:lnTo>
                          <a:pt x="906" y="354"/>
                        </a:lnTo>
                        <a:lnTo>
                          <a:pt x="907" y="363"/>
                        </a:lnTo>
                        <a:lnTo>
                          <a:pt x="907" y="354"/>
                        </a:lnTo>
                        <a:lnTo>
                          <a:pt x="907" y="356"/>
                        </a:lnTo>
                        <a:lnTo>
                          <a:pt x="908" y="348"/>
                        </a:lnTo>
                        <a:lnTo>
                          <a:pt x="908" y="349"/>
                        </a:lnTo>
                        <a:lnTo>
                          <a:pt x="908" y="335"/>
                        </a:lnTo>
                        <a:lnTo>
                          <a:pt x="908" y="349"/>
                        </a:lnTo>
                        <a:lnTo>
                          <a:pt x="909" y="342"/>
                        </a:lnTo>
                        <a:lnTo>
                          <a:pt x="909" y="344"/>
                        </a:lnTo>
                        <a:lnTo>
                          <a:pt x="909" y="350"/>
                        </a:lnTo>
                        <a:lnTo>
                          <a:pt x="909" y="341"/>
                        </a:lnTo>
                        <a:lnTo>
                          <a:pt x="910" y="345"/>
                        </a:lnTo>
                        <a:lnTo>
                          <a:pt x="910" y="344"/>
                        </a:lnTo>
                        <a:lnTo>
                          <a:pt x="910" y="340"/>
                        </a:lnTo>
                        <a:lnTo>
                          <a:pt x="911" y="329"/>
                        </a:lnTo>
                        <a:lnTo>
                          <a:pt x="911" y="343"/>
                        </a:lnTo>
                        <a:lnTo>
                          <a:pt x="911" y="341"/>
                        </a:lnTo>
                        <a:lnTo>
                          <a:pt x="911" y="328"/>
                        </a:lnTo>
                        <a:lnTo>
                          <a:pt x="912" y="322"/>
                        </a:lnTo>
                        <a:lnTo>
                          <a:pt x="912" y="317"/>
                        </a:lnTo>
                        <a:lnTo>
                          <a:pt x="912" y="321"/>
                        </a:lnTo>
                        <a:lnTo>
                          <a:pt x="912" y="322"/>
                        </a:lnTo>
                        <a:lnTo>
                          <a:pt x="913" y="327"/>
                        </a:lnTo>
                        <a:lnTo>
                          <a:pt x="913" y="321"/>
                        </a:lnTo>
                        <a:lnTo>
                          <a:pt x="913" y="319"/>
                        </a:lnTo>
                        <a:lnTo>
                          <a:pt x="914" y="340"/>
                        </a:lnTo>
                        <a:lnTo>
                          <a:pt x="914" y="333"/>
                        </a:lnTo>
                        <a:lnTo>
                          <a:pt x="914" y="319"/>
                        </a:lnTo>
                        <a:lnTo>
                          <a:pt x="914" y="313"/>
                        </a:lnTo>
                        <a:lnTo>
                          <a:pt x="915" y="321"/>
                        </a:lnTo>
                        <a:lnTo>
                          <a:pt x="915" y="315"/>
                        </a:lnTo>
                        <a:lnTo>
                          <a:pt x="915" y="316"/>
                        </a:lnTo>
                        <a:lnTo>
                          <a:pt x="915" y="322"/>
                        </a:lnTo>
                        <a:lnTo>
                          <a:pt x="916" y="310"/>
                        </a:lnTo>
                        <a:lnTo>
                          <a:pt x="916" y="307"/>
                        </a:lnTo>
                        <a:lnTo>
                          <a:pt x="917" y="320"/>
                        </a:lnTo>
                        <a:lnTo>
                          <a:pt x="917" y="313"/>
                        </a:lnTo>
                        <a:lnTo>
                          <a:pt x="917" y="317"/>
                        </a:lnTo>
                        <a:lnTo>
                          <a:pt x="917" y="323"/>
                        </a:lnTo>
                        <a:lnTo>
                          <a:pt x="917" y="324"/>
                        </a:lnTo>
                        <a:lnTo>
                          <a:pt x="918" y="338"/>
                        </a:lnTo>
                        <a:lnTo>
                          <a:pt x="918" y="342"/>
                        </a:lnTo>
                        <a:lnTo>
                          <a:pt x="919" y="328"/>
                        </a:lnTo>
                        <a:lnTo>
                          <a:pt x="919" y="330"/>
                        </a:lnTo>
                        <a:lnTo>
                          <a:pt x="919" y="341"/>
                        </a:lnTo>
                        <a:lnTo>
                          <a:pt x="919" y="333"/>
                        </a:lnTo>
                        <a:lnTo>
                          <a:pt x="920" y="335"/>
                        </a:lnTo>
                        <a:lnTo>
                          <a:pt x="920" y="380"/>
                        </a:lnTo>
                        <a:lnTo>
                          <a:pt x="920" y="420"/>
                        </a:lnTo>
                        <a:lnTo>
                          <a:pt x="921" y="481"/>
                        </a:lnTo>
                        <a:lnTo>
                          <a:pt x="921" y="466"/>
                        </a:lnTo>
                        <a:lnTo>
                          <a:pt x="921" y="381"/>
                        </a:lnTo>
                        <a:lnTo>
                          <a:pt x="922" y="325"/>
                        </a:lnTo>
                        <a:lnTo>
                          <a:pt x="922" y="344"/>
                        </a:lnTo>
                        <a:lnTo>
                          <a:pt x="922" y="360"/>
                        </a:lnTo>
                        <a:lnTo>
                          <a:pt x="923" y="372"/>
                        </a:lnTo>
                        <a:lnTo>
                          <a:pt x="923" y="364"/>
                        </a:lnTo>
                        <a:lnTo>
                          <a:pt x="923" y="374"/>
                        </a:lnTo>
                        <a:lnTo>
                          <a:pt x="924" y="362"/>
                        </a:lnTo>
                        <a:lnTo>
                          <a:pt x="924" y="364"/>
                        </a:lnTo>
                        <a:lnTo>
                          <a:pt x="924" y="358"/>
                        </a:lnTo>
                        <a:lnTo>
                          <a:pt x="924" y="360"/>
                        </a:lnTo>
                        <a:lnTo>
                          <a:pt x="925" y="356"/>
                        </a:lnTo>
                        <a:lnTo>
                          <a:pt x="925" y="355"/>
                        </a:lnTo>
                        <a:lnTo>
                          <a:pt x="925" y="362"/>
                        </a:lnTo>
                        <a:lnTo>
                          <a:pt x="926" y="357"/>
                        </a:lnTo>
                        <a:lnTo>
                          <a:pt x="926" y="341"/>
                        </a:lnTo>
                        <a:lnTo>
                          <a:pt x="926" y="347"/>
                        </a:lnTo>
                        <a:lnTo>
                          <a:pt x="927" y="336"/>
                        </a:lnTo>
                        <a:lnTo>
                          <a:pt x="927" y="337"/>
                        </a:lnTo>
                        <a:lnTo>
                          <a:pt x="927" y="342"/>
                        </a:lnTo>
                        <a:lnTo>
                          <a:pt x="928" y="334"/>
                        </a:lnTo>
                        <a:lnTo>
                          <a:pt x="928" y="336"/>
                        </a:lnTo>
                        <a:lnTo>
                          <a:pt x="928" y="331"/>
                        </a:lnTo>
                        <a:lnTo>
                          <a:pt x="929" y="350"/>
                        </a:lnTo>
                        <a:lnTo>
                          <a:pt x="929" y="347"/>
                        </a:lnTo>
                        <a:lnTo>
                          <a:pt x="930" y="330"/>
                        </a:lnTo>
                        <a:lnTo>
                          <a:pt x="930" y="317"/>
                        </a:lnTo>
                        <a:lnTo>
                          <a:pt x="930" y="327"/>
                        </a:lnTo>
                        <a:lnTo>
                          <a:pt x="930" y="323"/>
                        </a:lnTo>
                        <a:lnTo>
                          <a:pt x="931" y="319"/>
                        </a:lnTo>
                        <a:lnTo>
                          <a:pt x="931" y="326"/>
                        </a:lnTo>
                        <a:lnTo>
                          <a:pt x="931" y="312"/>
                        </a:lnTo>
                        <a:lnTo>
                          <a:pt x="931" y="332"/>
                        </a:lnTo>
                        <a:lnTo>
                          <a:pt x="932" y="319"/>
                        </a:lnTo>
                        <a:lnTo>
                          <a:pt x="932" y="318"/>
                        </a:lnTo>
                        <a:lnTo>
                          <a:pt x="932" y="314"/>
                        </a:lnTo>
                        <a:lnTo>
                          <a:pt x="932" y="314"/>
                        </a:lnTo>
                        <a:lnTo>
                          <a:pt x="933" y="307"/>
                        </a:lnTo>
                        <a:lnTo>
                          <a:pt x="933" y="313"/>
                        </a:lnTo>
                        <a:lnTo>
                          <a:pt x="933" y="304"/>
                        </a:lnTo>
                        <a:lnTo>
                          <a:pt x="933" y="304"/>
                        </a:lnTo>
                        <a:lnTo>
                          <a:pt x="934" y="295"/>
                        </a:lnTo>
                        <a:lnTo>
                          <a:pt x="934" y="305"/>
                        </a:lnTo>
                        <a:lnTo>
                          <a:pt x="934" y="313"/>
                        </a:lnTo>
                        <a:lnTo>
                          <a:pt x="935" y="303"/>
                        </a:lnTo>
                        <a:lnTo>
                          <a:pt x="935" y="312"/>
                        </a:lnTo>
                        <a:lnTo>
                          <a:pt x="935" y="319"/>
                        </a:lnTo>
                        <a:lnTo>
                          <a:pt x="935" y="314"/>
                        </a:lnTo>
                        <a:lnTo>
                          <a:pt x="935" y="315"/>
                        </a:lnTo>
                        <a:lnTo>
                          <a:pt x="936" y="310"/>
                        </a:lnTo>
                        <a:lnTo>
                          <a:pt x="936" y="292"/>
                        </a:lnTo>
                        <a:lnTo>
                          <a:pt x="936" y="287"/>
                        </a:lnTo>
                        <a:lnTo>
                          <a:pt x="937" y="290"/>
                        </a:lnTo>
                        <a:lnTo>
                          <a:pt x="937" y="275"/>
                        </a:lnTo>
                        <a:lnTo>
                          <a:pt x="937" y="277"/>
                        </a:lnTo>
                        <a:lnTo>
                          <a:pt x="937" y="282"/>
                        </a:lnTo>
                        <a:lnTo>
                          <a:pt x="938" y="273"/>
                        </a:lnTo>
                        <a:lnTo>
                          <a:pt x="938" y="276"/>
                        </a:lnTo>
                        <a:lnTo>
                          <a:pt x="938" y="272"/>
                        </a:lnTo>
                        <a:lnTo>
                          <a:pt x="938" y="274"/>
                        </a:lnTo>
                        <a:lnTo>
                          <a:pt x="938" y="274"/>
                        </a:lnTo>
                        <a:lnTo>
                          <a:pt x="939" y="275"/>
                        </a:lnTo>
                        <a:lnTo>
                          <a:pt x="939" y="267"/>
                        </a:lnTo>
                        <a:lnTo>
                          <a:pt x="939" y="257"/>
                        </a:lnTo>
                        <a:lnTo>
                          <a:pt x="940" y="256"/>
                        </a:lnTo>
                        <a:lnTo>
                          <a:pt x="940" y="263"/>
                        </a:lnTo>
                        <a:lnTo>
                          <a:pt x="940" y="268"/>
                        </a:lnTo>
                        <a:lnTo>
                          <a:pt x="940" y="266"/>
                        </a:lnTo>
                        <a:lnTo>
                          <a:pt x="940" y="276"/>
                        </a:lnTo>
                        <a:lnTo>
                          <a:pt x="941" y="279"/>
                        </a:lnTo>
                        <a:lnTo>
                          <a:pt x="941" y="283"/>
                        </a:lnTo>
                        <a:lnTo>
                          <a:pt x="941" y="280"/>
                        </a:lnTo>
                        <a:lnTo>
                          <a:pt x="941" y="278"/>
                        </a:lnTo>
                        <a:lnTo>
                          <a:pt x="942" y="333"/>
                        </a:lnTo>
                        <a:lnTo>
                          <a:pt x="942" y="371"/>
                        </a:lnTo>
                        <a:lnTo>
                          <a:pt x="942" y="437"/>
                        </a:lnTo>
                        <a:lnTo>
                          <a:pt x="943" y="358"/>
                        </a:lnTo>
                        <a:lnTo>
                          <a:pt x="943" y="256"/>
                        </a:lnTo>
                        <a:lnTo>
                          <a:pt x="943" y="264"/>
                        </a:lnTo>
                        <a:lnTo>
                          <a:pt x="944" y="282"/>
                        </a:lnTo>
                        <a:lnTo>
                          <a:pt x="944" y="286"/>
                        </a:lnTo>
                        <a:lnTo>
                          <a:pt x="944" y="285"/>
                        </a:lnTo>
                        <a:lnTo>
                          <a:pt x="944" y="286"/>
                        </a:lnTo>
                        <a:lnTo>
                          <a:pt x="945" y="270"/>
                        </a:lnTo>
                        <a:lnTo>
                          <a:pt x="945" y="261"/>
                        </a:lnTo>
                        <a:lnTo>
                          <a:pt x="945" y="246"/>
                        </a:lnTo>
                        <a:lnTo>
                          <a:pt x="946" y="251"/>
                        </a:lnTo>
                        <a:lnTo>
                          <a:pt x="946" y="255"/>
                        </a:lnTo>
                        <a:lnTo>
                          <a:pt x="946" y="253"/>
                        </a:lnTo>
                        <a:lnTo>
                          <a:pt x="946" y="251"/>
                        </a:lnTo>
                        <a:lnTo>
                          <a:pt x="947" y="259"/>
                        </a:lnTo>
                        <a:lnTo>
                          <a:pt x="947" y="245"/>
                        </a:lnTo>
                        <a:lnTo>
                          <a:pt x="947" y="249"/>
                        </a:lnTo>
                        <a:lnTo>
                          <a:pt x="947" y="243"/>
                        </a:lnTo>
                        <a:lnTo>
                          <a:pt x="948" y="244"/>
                        </a:lnTo>
                        <a:lnTo>
                          <a:pt x="948" y="249"/>
                        </a:lnTo>
                        <a:lnTo>
                          <a:pt x="948" y="259"/>
                        </a:lnTo>
                        <a:lnTo>
                          <a:pt x="949" y="254"/>
                        </a:lnTo>
                        <a:lnTo>
                          <a:pt x="949" y="264"/>
                        </a:lnTo>
                        <a:lnTo>
                          <a:pt x="949" y="266"/>
                        </a:lnTo>
                        <a:lnTo>
                          <a:pt x="950" y="261"/>
                        </a:lnTo>
                        <a:lnTo>
                          <a:pt x="950" y="263"/>
                        </a:lnTo>
                        <a:lnTo>
                          <a:pt x="950" y="244"/>
                        </a:lnTo>
                        <a:lnTo>
                          <a:pt x="950" y="269"/>
                        </a:lnTo>
                        <a:lnTo>
                          <a:pt x="950" y="266"/>
                        </a:lnTo>
                        <a:lnTo>
                          <a:pt x="951" y="275"/>
                        </a:lnTo>
                        <a:lnTo>
                          <a:pt x="951" y="265"/>
                        </a:lnTo>
                        <a:lnTo>
                          <a:pt x="951" y="265"/>
                        </a:lnTo>
                        <a:lnTo>
                          <a:pt x="952" y="261"/>
                        </a:lnTo>
                        <a:lnTo>
                          <a:pt x="952" y="245"/>
                        </a:lnTo>
                        <a:lnTo>
                          <a:pt x="952" y="248"/>
                        </a:lnTo>
                        <a:lnTo>
                          <a:pt x="952" y="249"/>
                        </a:lnTo>
                        <a:lnTo>
                          <a:pt x="953" y="224"/>
                        </a:lnTo>
                        <a:lnTo>
                          <a:pt x="953" y="219"/>
                        </a:lnTo>
                        <a:lnTo>
                          <a:pt x="953" y="227"/>
                        </a:lnTo>
                        <a:lnTo>
                          <a:pt x="954" y="215"/>
                        </a:lnTo>
                        <a:lnTo>
                          <a:pt x="954" y="215"/>
                        </a:lnTo>
                        <a:lnTo>
                          <a:pt x="954" y="204"/>
                        </a:lnTo>
                        <a:lnTo>
                          <a:pt x="954" y="206"/>
                        </a:lnTo>
                        <a:lnTo>
                          <a:pt x="955" y="181"/>
                        </a:lnTo>
                        <a:lnTo>
                          <a:pt x="955" y="191"/>
                        </a:lnTo>
                        <a:lnTo>
                          <a:pt x="956" y="194"/>
                        </a:lnTo>
                        <a:lnTo>
                          <a:pt x="956" y="188"/>
                        </a:lnTo>
                        <a:lnTo>
                          <a:pt x="956" y="186"/>
                        </a:lnTo>
                        <a:lnTo>
                          <a:pt x="956" y="181"/>
                        </a:lnTo>
                        <a:lnTo>
                          <a:pt x="956" y="191"/>
                        </a:lnTo>
                        <a:lnTo>
                          <a:pt x="956" y="198"/>
                        </a:lnTo>
                        <a:lnTo>
                          <a:pt x="957" y="204"/>
                        </a:lnTo>
                        <a:lnTo>
                          <a:pt x="957" y="194"/>
                        </a:lnTo>
                        <a:lnTo>
                          <a:pt x="958" y="186"/>
                        </a:lnTo>
                        <a:lnTo>
                          <a:pt x="958" y="188"/>
                        </a:lnTo>
                        <a:lnTo>
                          <a:pt x="958" y="171"/>
                        </a:lnTo>
                        <a:lnTo>
                          <a:pt x="958" y="172"/>
                        </a:lnTo>
                        <a:lnTo>
                          <a:pt x="958" y="185"/>
                        </a:lnTo>
                        <a:lnTo>
                          <a:pt x="959" y="173"/>
                        </a:lnTo>
                        <a:lnTo>
                          <a:pt x="959" y="186"/>
                        </a:lnTo>
                        <a:lnTo>
                          <a:pt x="960" y="178"/>
                        </a:lnTo>
                        <a:lnTo>
                          <a:pt x="960" y="179"/>
                        </a:lnTo>
                        <a:lnTo>
                          <a:pt x="960" y="167"/>
                        </a:lnTo>
                        <a:lnTo>
                          <a:pt x="960" y="168"/>
                        </a:lnTo>
                        <a:lnTo>
                          <a:pt x="960" y="161"/>
                        </a:lnTo>
                        <a:lnTo>
                          <a:pt x="961" y="162"/>
                        </a:lnTo>
                        <a:lnTo>
                          <a:pt x="961" y="146"/>
                        </a:lnTo>
                        <a:lnTo>
                          <a:pt x="962" y="129"/>
                        </a:lnTo>
                        <a:lnTo>
                          <a:pt x="962" y="130"/>
                        </a:lnTo>
                        <a:lnTo>
                          <a:pt x="962" y="122"/>
                        </a:lnTo>
                        <a:lnTo>
                          <a:pt x="962" y="132"/>
                        </a:lnTo>
                        <a:lnTo>
                          <a:pt x="962" y="122"/>
                        </a:lnTo>
                        <a:lnTo>
                          <a:pt x="963" y="125"/>
                        </a:lnTo>
                        <a:lnTo>
                          <a:pt x="963" y="94"/>
                        </a:lnTo>
                        <a:lnTo>
                          <a:pt x="963" y="109"/>
                        </a:lnTo>
                        <a:lnTo>
                          <a:pt x="964" y="189"/>
                        </a:lnTo>
                        <a:lnTo>
                          <a:pt x="964" y="207"/>
                        </a:lnTo>
                        <a:lnTo>
                          <a:pt x="964" y="258"/>
                        </a:lnTo>
                        <a:lnTo>
                          <a:pt x="964" y="218"/>
                        </a:lnTo>
                        <a:lnTo>
                          <a:pt x="965" y="121"/>
                        </a:lnTo>
                        <a:lnTo>
                          <a:pt x="965" y="68"/>
                        </a:lnTo>
                        <a:lnTo>
                          <a:pt x="965" y="100"/>
                        </a:lnTo>
                        <a:lnTo>
                          <a:pt x="966" y="92"/>
                        </a:lnTo>
                        <a:lnTo>
                          <a:pt x="966" y="93"/>
                        </a:lnTo>
                        <a:lnTo>
                          <a:pt x="966" y="97"/>
                        </a:lnTo>
                        <a:lnTo>
                          <a:pt x="967" y="94"/>
                        </a:lnTo>
                        <a:lnTo>
                          <a:pt x="967" y="101"/>
                        </a:lnTo>
                        <a:lnTo>
                          <a:pt x="967" y="84"/>
                        </a:lnTo>
                        <a:lnTo>
                          <a:pt x="968" y="65"/>
                        </a:lnTo>
                        <a:lnTo>
                          <a:pt x="968" y="83"/>
                        </a:lnTo>
                        <a:lnTo>
                          <a:pt x="968" y="86"/>
                        </a:lnTo>
                        <a:lnTo>
                          <a:pt x="969" y="82"/>
                        </a:lnTo>
                        <a:lnTo>
                          <a:pt x="969" y="69"/>
                        </a:lnTo>
                        <a:lnTo>
                          <a:pt x="969" y="99"/>
                        </a:lnTo>
                        <a:lnTo>
                          <a:pt x="970" y="93"/>
                        </a:lnTo>
                        <a:lnTo>
                          <a:pt x="970" y="103"/>
                        </a:lnTo>
                        <a:lnTo>
                          <a:pt x="970" y="101"/>
                        </a:lnTo>
                        <a:lnTo>
                          <a:pt x="970" y="109"/>
                        </a:lnTo>
                        <a:lnTo>
                          <a:pt x="970" y="105"/>
                        </a:lnTo>
                        <a:lnTo>
                          <a:pt x="971" y="123"/>
                        </a:lnTo>
                        <a:lnTo>
                          <a:pt x="971" y="132"/>
                        </a:lnTo>
                        <a:lnTo>
                          <a:pt x="972" y="123"/>
                        </a:lnTo>
                        <a:lnTo>
                          <a:pt x="972" y="136"/>
                        </a:lnTo>
                        <a:lnTo>
                          <a:pt x="972" y="167"/>
                        </a:lnTo>
                        <a:lnTo>
                          <a:pt x="973" y="176"/>
                        </a:lnTo>
                        <a:lnTo>
                          <a:pt x="973" y="185"/>
                        </a:lnTo>
                        <a:lnTo>
                          <a:pt x="973" y="177"/>
                        </a:lnTo>
                        <a:lnTo>
                          <a:pt x="973" y="188"/>
                        </a:lnTo>
                        <a:lnTo>
                          <a:pt x="974" y="175"/>
                        </a:lnTo>
                        <a:lnTo>
                          <a:pt x="974" y="183"/>
                        </a:lnTo>
                        <a:lnTo>
                          <a:pt x="974" y="187"/>
                        </a:lnTo>
                        <a:lnTo>
                          <a:pt x="974" y="187"/>
                        </a:lnTo>
                        <a:lnTo>
                          <a:pt x="975" y="179"/>
                        </a:lnTo>
                        <a:lnTo>
                          <a:pt x="975" y="167"/>
                        </a:lnTo>
                        <a:lnTo>
                          <a:pt x="976" y="167"/>
                        </a:lnTo>
                        <a:lnTo>
                          <a:pt x="976" y="158"/>
                        </a:lnTo>
                        <a:lnTo>
                          <a:pt x="976" y="162"/>
                        </a:lnTo>
                        <a:lnTo>
                          <a:pt x="976" y="163"/>
                        </a:lnTo>
                        <a:lnTo>
                          <a:pt x="976" y="161"/>
                        </a:lnTo>
                        <a:lnTo>
                          <a:pt x="977" y="171"/>
                        </a:lnTo>
                        <a:lnTo>
                          <a:pt x="977" y="178"/>
                        </a:lnTo>
                        <a:lnTo>
                          <a:pt x="977" y="187"/>
                        </a:lnTo>
                        <a:lnTo>
                          <a:pt x="978" y="200"/>
                        </a:lnTo>
                        <a:lnTo>
                          <a:pt x="978" y="237"/>
                        </a:lnTo>
                        <a:lnTo>
                          <a:pt x="978" y="251"/>
                        </a:lnTo>
                        <a:lnTo>
                          <a:pt x="979" y="253"/>
                        </a:lnTo>
                        <a:lnTo>
                          <a:pt x="979" y="252"/>
                        </a:lnTo>
                        <a:lnTo>
                          <a:pt x="979" y="253"/>
                        </a:lnTo>
                        <a:lnTo>
                          <a:pt x="979" y="247"/>
                        </a:lnTo>
                        <a:lnTo>
                          <a:pt x="980" y="248"/>
                        </a:lnTo>
                        <a:lnTo>
                          <a:pt x="980" y="246"/>
                        </a:lnTo>
                        <a:lnTo>
                          <a:pt x="980" y="256"/>
                        </a:lnTo>
                        <a:lnTo>
                          <a:pt x="980" y="253"/>
                        </a:lnTo>
                        <a:lnTo>
                          <a:pt x="981" y="264"/>
                        </a:lnTo>
                        <a:lnTo>
                          <a:pt x="981" y="270"/>
                        </a:lnTo>
                        <a:lnTo>
                          <a:pt x="981" y="260"/>
                        </a:lnTo>
                        <a:lnTo>
                          <a:pt x="981" y="257"/>
                        </a:lnTo>
                        <a:lnTo>
                          <a:pt x="982" y="261"/>
                        </a:lnTo>
                        <a:lnTo>
                          <a:pt x="982" y="269"/>
                        </a:lnTo>
                        <a:lnTo>
                          <a:pt x="982" y="282"/>
                        </a:lnTo>
                        <a:lnTo>
                          <a:pt x="982" y="281"/>
                        </a:lnTo>
                        <a:lnTo>
                          <a:pt x="983" y="281"/>
                        </a:lnTo>
                        <a:lnTo>
                          <a:pt x="983" y="257"/>
                        </a:lnTo>
                        <a:lnTo>
                          <a:pt x="983" y="259"/>
                        </a:lnTo>
                        <a:lnTo>
                          <a:pt x="983" y="248"/>
                        </a:lnTo>
                        <a:lnTo>
                          <a:pt x="984" y="252"/>
                        </a:lnTo>
                        <a:lnTo>
                          <a:pt x="984" y="251"/>
                        </a:lnTo>
                        <a:lnTo>
                          <a:pt x="984" y="251"/>
                        </a:lnTo>
                        <a:lnTo>
                          <a:pt x="984" y="269"/>
                        </a:lnTo>
                        <a:lnTo>
                          <a:pt x="985" y="263"/>
                        </a:lnTo>
                        <a:lnTo>
                          <a:pt x="985" y="259"/>
                        </a:lnTo>
                        <a:lnTo>
                          <a:pt x="985" y="337"/>
                        </a:lnTo>
                        <a:lnTo>
                          <a:pt x="986" y="362"/>
                        </a:lnTo>
                        <a:lnTo>
                          <a:pt x="986" y="416"/>
                        </a:lnTo>
                        <a:lnTo>
                          <a:pt x="986" y="394"/>
                        </a:lnTo>
                        <a:lnTo>
                          <a:pt x="986" y="300"/>
                        </a:lnTo>
                        <a:lnTo>
                          <a:pt x="987" y="243"/>
                        </a:lnTo>
                        <a:lnTo>
                          <a:pt x="987" y="249"/>
                        </a:lnTo>
                        <a:lnTo>
                          <a:pt x="988" y="287"/>
                        </a:lnTo>
                        <a:lnTo>
                          <a:pt x="988" y="280"/>
                        </a:lnTo>
                        <a:lnTo>
                          <a:pt x="988" y="268"/>
                        </a:lnTo>
                        <a:lnTo>
                          <a:pt x="989" y="275"/>
                        </a:lnTo>
                        <a:lnTo>
                          <a:pt x="989" y="259"/>
                        </a:lnTo>
                        <a:lnTo>
                          <a:pt x="989" y="263"/>
                        </a:lnTo>
                        <a:lnTo>
                          <a:pt x="990" y="279"/>
                        </a:lnTo>
                        <a:lnTo>
                          <a:pt x="990" y="280"/>
                        </a:lnTo>
                        <a:lnTo>
                          <a:pt x="990" y="277"/>
                        </a:lnTo>
                        <a:lnTo>
                          <a:pt x="991" y="284"/>
                        </a:lnTo>
                        <a:lnTo>
                          <a:pt x="991" y="282"/>
                        </a:lnTo>
                        <a:lnTo>
                          <a:pt x="991" y="271"/>
                        </a:lnTo>
                        <a:lnTo>
                          <a:pt x="991" y="272"/>
                        </a:lnTo>
                        <a:lnTo>
                          <a:pt x="991" y="266"/>
                        </a:lnTo>
                        <a:lnTo>
                          <a:pt x="992" y="271"/>
                        </a:lnTo>
                        <a:lnTo>
                          <a:pt x="992" y="263"/>
                        </a:lnTo>
                        <a:lnTo>
                          <a:pt x="992" y="259"/>
                        </a:lnTo>
                        <a:lnTo>
                          <a:pt x="992" y="255"/>
                        </a:lnTo>
                        <a:lnTo>
                          <a:pt x="993" y="258"/>
                        </a:lnTo>
                        <a:lnTo>
                          <a:pt x="993" y="261"/>
                        </a:lnTo>
                        <a:lnTo>
                          <a:pt x="993" y="255"/>
                        </a:lnTo>
                        <a:lnTo>
                          <a:pt x="993" y="255"/>
                        </a:lnTo>
                        <a:lnTo>
                          <a:pt x="994" y="267"/>
                        </a:lnTo>
                        <a:lnTo>
                          <a:pt x="994" y="284"/>
                        </a:lnTo>
                        <a:lnTo>
                          <a:pt x="994" y="290"/>
                        </a:lnTo>
                        <a:lnTo>
                          <a:pt x="995" y="299"/>
                        </a:lnTo>
                        <a:lnTo>
                          <a:pt x="995" y="302"/>
                        </a:lnTo>
                        <a:lnTo>
                          <a:pt x="996" y="283"/>
                        </a:lnTo>
                        <a:lnTo>
                          <a:pt x="996" y="296"/>
                        </a:lnTo>
                        <a:lnTo>
                          <a:pt x="996" y="298"/>
                        </a:lnTo>
                        <a:lnTo>
                          <a:pt x="997" y="300"/>
                        </a:lnTo>
                        <a:lnTo>
                          <a:pt x="997" y="299"/>
                        </a:lnTo>
                        <a:lnTo>
                          <a:pt x="997" y="305"/>
                        </a:lnTo>
                        <a:lnTo>
                          <a:pt x="997" y="303"/>
                        </a:lnTo>
                        <a:lnTo>
                          <a:pt x="997" y="295"/>
                        </a:lnTo>
                        <a:lnTo>
                          <a:pt x="998" y="307"/>
                        </a:lnTo>
                        <a:lnTo>
                          <a:pt x="998" y="301"/>
                        </a:lnTo>
                        <a:lnTo>
                          <a:pt x="998" y="296"/>
                        </a:lnTo>
                        <a:lnTo>
                          <a:pt x="998" y="294"/>
                        </a:lnTo>
                        <a:lnTo>
                          <a:pt x="999" y="299"/>
                        </a:lnTo>
                        <a:lnTo>
                          <a:pt x="999" y="299"/>
                        </a:lnTo>
                        <a:lnTo>
                          <a:pt x="999" y="302"/>
                        </a:lnTo>
                        <a:lnTo>
                          <a:pt x="999" y="294"/>
                        </a:lnTo>
                        <a:lnTo>
                          <a:pt x="999" y="299"/>
                        </a:lnTo>
                        <a:lnTo>
                          <a:pt x="1000" y="300"/>
                        </a:lnTo>
                        <a:lnTo>
                          <a:pt x="1000" y="299"/>
                        </a:lnTo>
                        <a:lnTo>
                          <a:pt x="1000" y="303"/>
                        </a:lnTo>
                        <a:lnTo>
                          <a:pt x="1000" y="302"/>
                        </a:lnTo>
                        <a:lnTo>
                          <a:pt x="1001" y="314"/>
                        </a:lnTo>
                        <a:lnTo>
                          <a:pt x="1001" y="330"/>
                        </a:lnTo>
                        <a:lnTo>
                          <a:pt x="1001" y="340"/>
                        </a:lnTo>
                        <a:lnTo>
                          <a:pt x="1001" y="335"/>
                        </a:lnTo>
                        <a:lnTo>
                          <a:pt x="1002" y="338"/>
                        </a:lnTo>
                        <a:lnTo>
                          <a:pt x="1002" y="327"/>
                        </a:lnTo>
                        <a:lnTo>
                          <a:pt x="1002" y="324"/>
                        </a:lnTo>
                        <a:lnTo>
                          <a:pt x="1003" y="324"/>
                        </a:lnTo>
                        <a:lnTo>
                          <a:pt x="1003" y="329"/>
                        </a:lnTo>
                        <a:lnTo>
                          <a:pt x="1003" y="327"/>
                        </a:lnTo>
                        <a:lnTo>
                          <a:pt x="1003" y="315"/>
                        </a:lnTo>
                        <a:lnTo>
                          <a:pt x="1004" y="315"/>
                        </a:lnTo>
                        <a:lnTo>
                          <a:pt x="1004" y="319"/>
                        </a:lnTo>
                        <a:lnTo>
                          <a:pt x="1004" y="324"/>
                        </a:lnTo>
                        <a:lnTo>
                          <a:pt x="1004" y="324"/>
                        </a:lnTo>
                        <a:lnTo>
                          <a:pt x="1005" y="328"/>
                        </a:lnTo>
                        <a:lnTo>
                          <a:pt x="1005" y="328"/>
                        </a:lnTo>
                        <a:lnTo>
                          <a:pt x="1005" y="329"/>
                        </a:lnTo>
                        <a:lnTo>
                          <a:pt x="1005" y="327"/>
                        </a:lnTo>
                        <a:lnTo>
                          <a:pt x="1005" y="320"/>
                        </a:lnTo>
                        <a:lnTo>
                          <a:pt x="1006" y="331"/>
                        </a:lnTo>
                        <a:lnTo>
                          <a:pt x="1006" y="331"/>
                        </a:lnTo>
                        <a:lnTo>
                          <a:pt x="1007" y="315"/>
                        </a:lnTo>
                        <a:lnTo>
                          <a:pt x="1007" y="314"/>
                        </a:lnTo>
                        <a:lnTo>
                          <a:pt x="1007" y="315"/>
                        </a:lnTo>
                        <a:lnTo>
                          <a:pt x="1007" y="308"/>
                        </a:lnTo>
                        <a:lnTo>
                          <a:pt x="1008" y="322"/>
                        </a:lnTo>
                        <a:lnTo>
                          <a:pt x="1008" y="399"/>
                        </a:lnTo>
                        <a:lnTo>
                          <a:pt x="1008" y="418"/>
                        </a:lnTo>
                        <a:lnTo>
                          <a:pt x="1008" y="467"/>
                        </a:lnTo>
                        <a:lnTo>
                          <a:pt x="1009" y="402"/>
                        </a:lnTo>
                        <a:lnTo>
                          <a:pt x="1009" y="321"/>
                        </a:lnTo>
                        <a:lnTo>
                          <a:pt x="1009" y="292"/>
                        </a:lnTo>
                        <a:lnTo>
                          <a:pt x="1009" y="315"/>
                        </a:lnTo>
                        <a:lnTo>
                          <a:pt x="1010" y="331"/>
                        </a:lnTo>
                        <a:lnTo>
                          <a:pt x="1010" y="336"/>
                        </a:lnTo>
                        <a:lnTo>
                          <a:pt x="1010" y="335"/>
                        </a:lnTo>
                        <a:lnTo>
                          <a:pt x="1010" y="344"/>
                        </a:lnTo>
                        <a:lnTo>
                          <a:pt x="1011" y="339"/>
                        </a:lnTo>
                        <a:lnTo>
                          <a:pt x="1011" y="344"/>
                        </a:lnTo>
                        <a:lnTo>
                          <a:pt x="1011" y="331"/>
                        </a:lnTo>
                        <a:lnTo>
                          <a:pt x="1011" y="334"/>
                        </a:lnTo>
                        <a:lnTo>
                          <a:pt x="1012" y="329"/>
                        </a:lnTo>
                        <a:lnTo>
                          <a:pt x="1012" y="324"/>
                        </a:lnTo>
                        <a:lnTo>
                          <a:pt x="1012" y="331"/>
                        </a:lnTo>
                        <a:lnTo>
                          <a:pt x="1012" y="327"/>
                        </a:lnTo>
                        <a:lnTo>
                          <a:pt x="1013" y="335"/>
                        </a:lnTo>
                        <a:lnTo>
                          <a:pt x="1013" y="331"/>
                        </a:lnTo>
                        <a:lnTo>
                          <a:pt x="1013" y="333"/>
                        </a:lnTo>
                        <a:lnTo>
                          <a:pt x="1014" y="321"/>
                        </a:lnTo>
                        <a:lnTo>
                          <a:pt x="1014" y="314"/>
                        </a:lnTo>
                        <a:lnTo>
                          <a:pt x="1014" y="332"/>
                        </a:lnTo>
                        <a:lnTo>
                          <a:pt x="1015" y="325"/>
                        </a:lnTo>
                        <a:lnTo>
                          <a:pt x="1015" y="319"/>
                        </a:lnTo>
                        <a:lnTo>
                          <a:pt x="1015" y="320"/>
                        </a:lnTo>
                        <a:lnTo>
                          <a:pt x="1016" y="327"/>
                        </a:lnTo>
                        <a:lnTo>
                          <a:pt x="1016" y="356"/>
                        </a:lnTo>
                        <a:lnTo>
                          <a:pt x="1016" y="352"/>
                        </a:lnTo>
                        <a:lnTo>
                          <a:pt x="1016" y="347"/>
                        </a:lnTo>
                        <a:lnTo>
                          <a:pt x="1017" y="350"/>
                        </a:lnTo>
                        <a:lnTo>
                          <a:pt x="1017" y="353"/>
                        </a:lnTo>
                        <a:lnTo>
                          <a:pt x="1017" y="357"/>
                        </a:lnTo>
                        <a:lnTo>
                          <a:pt x="1017" y="345"/>
                        </a:lnTo>
                        <a:lnTo>
                          <a:pt x="1018" y="355"/>
                        </a:lnTo>
                        <a:lnTo>
                          <a:pt x="1018" y="363"/>
                        </a:lnTo>
                        <a:lnTo>
                          <a:pt x="1018" y="356"/>
                        </a:lnTo>
                        <a:lnTo>
                          <a:pt x="1018" y="353"/>
                        </a:lnTo>
                        <a:lnTo>
                          <a:pt x="1019" y="356"/>
                        </a:lnTo>
                        <a:lnTo>
                          <a:pt x="1019" y="338"/>
                        </a:lnTo>
                        <a:lnTo>
                          <a:pt x="1019" y="348"/>
                        </a:lnTo>
                        <a:lnTo>
                          <a:pt x="1020" y="334"/>
                        </a:lnTo>
                        <a:lnTo>
                          <a:pt x="1020" y="347"/>
                        </a:lnTo>
                        <a:lnTo>
                          <a:pt x="1020" y="336"/>
                        </a:lnTo>
                        <a:lnTo>
                          <a:pt x="1020" y="335"/>
                        </a:lnTo>
                        <a:lnTo>
                          <a:pt x="1021" y="318"/>
                        </a:lnTo>
                        <a:lnTo>
                          <a:pt x="1021" y="312"/>
                        </a:lnTo>
                        <a:lnTo>
                          <a:pt x="1021" y="323"/>
                        </a:lnTo>
                        <a:lnTo>
                          <a:pt x="1022" y="282"/>
                        </a:lnTo>
                        <a:lnTo>
                          <a:pt x="1022" y="291"/>
                        </a:lnTo>
                        <a:lnTo>
                          <a:pt x="1022" y="294"/>
                        </a:lnTo>
                        <a:lnTo>
                          <a:pt x="1022" y="291"/>
                        </a:lnTo>
                        <a:lnTo>
                          <a:pt x="1023" y="297"/>
                        </a:lnTo>
                        <a:lnTo>
                          <a:pt x="1023" y="300"/>
                        </a:lnTo>
                        <a:lnTo>
                          <a:pt x="1023" y="298"/>
                        </a:lnTo>
                        <a:lnTo>
                          <a:pt x="1023" y="297"/>
                        </a:lnTo>
                        <a:lnTo>
                          <a:pt x="1024" y="303"/>
                        </a:lnTo>
                        <a:lnTo>
                          <a:pt x="1024" y="294"/>
                        </a:lnTo>
                        <a:lnTo>
                          <a:pt x="1024" y="294"/>
                        </a:lnTo>
                        <a:lnTo>
                          <a:pt x="1024" y="274"/>
                        </a:lnTo>
                        <a:lnTo>
                          <a:pt x="1024" y="256"/>
                        </a:lnTo>
                        <a:lnTo>
                          <a:pt x="1025" y="264"/>
                        </a:lnTo>
                        <a:lnTo>
                          <a:pt x="1025" y="260"/>
                        </a:lnTo>
                        <a:lnTo>
                          <a:pt x="1026" y="274"/>
                        </a:lnTo>
                        <a:lnTo>
                          <a:pt x="1026" y="274"/>
                        </a:lnTo>
                        <a:lnTo>
                          <a:pt x="1026" y="272"/>
                        </a:lnTo>
                        <a:lnTo>
                          <a:pt x="1026" y="272"/>
                        </a:lnTo>
                        <a:lnTo>
                          <a:pt x="1027" y="286"/>
                        </a:lnTo>
                        <a:lnTo>
                          <a:pt x="1027" y="294"/>
                        </a:lnTo>
                        <a:lnTo>
                          <a:pt x="1028" y="276"/>
                        </a:lnTo>
                        <a:lnTo>
                          <a:pt x="1028" y="286"/>
                        </a:lnTo>
                        <a:lnTo>
                          <a:pt x="1028" y="281"/>
                        </a:lnTo>
                        <a:lnTo>
                          <a:pt x="1028" y="291"/>
                        </a:lnTo>
                        <a:lnTo>
                          <a:pt x="1028" y="287"/>
                        </a:lnTo>
                        <a:lnTo>
                          <a:pt x="1029" y="273"/>
                        </a:lnTo>
                        <a:lnTo>
                          <a:pt x="1029" y="283"/>
                        </a:lnTo>
                        <a:lnTo>
                          <a:pt x="1030" y="271"/>
                        </a:lnTo>
                        <a:lnTo>
                          <a:pt x="1030" y="299"/>
                        </a:lnTo>
                        <a:lnTo>
                          <a:pt x="1030" y="327"/>
                        </a:lnTo>
                        <a:lnTo>
                          <a:pt x="1030" y="401"/>
                        </a:lnTo>
                        <a:lnTo>
                          <a:pt x="1031" y="434"/>
                        </a:lnTo>
                        <a:lnTo>
                          <a:pt x="1031" y="260"/>
                        </a:lnTo>
                        <a:lnTo>
                          <a:pt x="1031" y="245"/>
                        </a:lnTo>
                        <a:lnTo>
                          <a:pt x="1032" y="243"/>
                        </a:lnTo>
                        <a:lnTo>
                          <a:pt x="1032" y="289"/>
                        </a:lnTo>
                        <a:lnTo>
                          <a:pt x="1032" y="280"/>
                        </a:lnTo>
                        <a:lnTo>
                          <a:pt x="1032" y="276"/>
                        </a:lnTo>
                        <a:lnTo>
                          <a:pt x="1033" y="271"/>
                        </a:lnTo>
                        <a:lnTo>
                          <a:pt x="1034" y="286"/>
                        </a:lnTo>
                        <a:lnTo>
                          <a:pt x="1034" y="278"/>
                        </a:lnTo>
                        <a:lnTo>
                          <a:pt x="1034" y="278"/>
                        </a:lnTo>
                        <a:lnTo>
                          <a:pt x="1034" y="287"/>
                        </a:lnTo>
                        <a:lnTo>
                          <a:pt x="1034" y="279"/>
                        </a:lnTo>
                        <a:lnTo>
                          <a:pt x="1035" y="288"/>
                        </a:lnTo>
                        <a:lnTo>
                          <a:pt x="1035" y="288"/>
                        </a:lnTo>
                        <a:lnTo>
                          <a:pt x="1035" y="284"/>
                        </a:lnTo>
                        <a:lnTo>
                          <a:pt x="1035" y="286"/>
                        </a:lnTo>
                        <a:lnTo>
                          <a:pt x="1036" y="279"/>
                        </a:lnTo>
                        <a:lnTo>
                          <a:pt x="1036" y="276"/>
                        </a:lnTo>
                        <a:lnTo>
                          <a:pt x="1036" y="280"/>
                        </a:lnTo>
                        <a:lnTo>
                          <a:pt x="1036" y="278"/>
                        </a:lnTo>
                        <a:lnTo>
                          <a:pt x="1036" y="274"/>
                        </a:lnTo>
                        <a:lnTo>
                          <a:pt x="1037" y="285"/>
                        </a:lnTo>
                        <a:lnTo>
                          <a:pt x="1037" y="284"/>
                        </a:lnTo>
                        <a:lnTo>
                          <a:pt x="1037" y="296"/>
                        </a:lnTo>
                        <a:lnTo>
                          <a:pt x="1038" y="293"/>
                        </a:lnTo>
                        <a:lnTo>
                          <a:pt x="1038" y="295"/>
                        </a:lnTo>
                        <a:lnTo>
                          <a:pt x="1038" y="291"/>
                        </a:lnTo>
                        <a:lnTo>
                          <a:pt x="1038" y="294"/>
                        </a:lnTo>
                        <a:lnTo>
                          <a:pt x="1039" y="294"/>
                        </a:lnTo>
                        <a:lnTo>
                          <a:pt x="1039" y="301"/>
                        </a:lnTo>
                        <a:lnTo>
                          <a:pt x="1039" y="301"/>
                        </a:lnTo>
                        <a:lnTo>
                          <a:pt x="1040" y="311"/>
                        </a:lnTo>
                        <a:lnTo>
                          <a:pt x="1040" y="303"/>
                        </a:lnTo>
                        <a:lnTo>
                          <a:pt x="1040" y="306"/>
                        </a:lnTo>
                        <a:lnTo>
                          <a:pt x="1040" y="296"/>
                        </a:lnTo>
                        <a:lnTo>
                          <a:pt x="1041" y="297"/>
                        </a:lnTo>
                        <a:lnTo>
                          <a:pt x="1041" y="300"/>
                        </a:lnTo>
                        <a:lnTo>
                          <a:pt x="1041" y="301"/>
                        </a:lnTo>
                        <a:lnTo>
                          <a:pt x="1041" y="300"/>
                        </a:lnTo>
                        <a:lnTo>
                          <a:pt x="1041" y="300"/>
                        </a:lnTo>
                        <a:lnTo>
                          <a:pt x="1042" y="322"/>
                        </a:lnTo>
                        <a:lnTo>
                          <a:pt x="1042" y="322"/>
                        </a:lnTo>
                        <a:lnTo>
                          <a:pt x="1043" y="322"/>
                        </a:lnTo>
                        <a:lnTo>
                          <a:pt x="1043" y="311"/>
                        </a:lnTo>
                        <a:lnTo>
                          <a:pt x="1043" y="318"/>
                        </a:lnTo>
                        <a:lnTo>
                          <a:pt x="1044" y="300"/>
                        </a:lnTo>
                        <a:lnTo>
                          <a:pt x="1044" y="311"/>
                        </a:lnTo>
                        <a:lnTo>
                          <a:pt x="1044" y="301"/>
                        </a:lnTo>
                        <a:lnTo>
                          <a:pt x="1044" y="306"/>
                        </a:lnTo>
                        <a:lnTo>
                          <a:pt x="1044" y="307"/>
                        </a:lnTo>
                        <a:lnTo>
                          <a:pt x="1045" y="317"/>
                        </a:lnTo>
                        <a:lnTo>
                          <a:pt x="1045" y="330"/>
                        </a:lnTo>
                        <a:lnTo>
                          <a:pt x="1046" y="320"/>
                        </a:lnTo>
                        <a:lnTo>
                          <a:pt x="1046" y="316"/>
                        </a:lnTo>
                        <a:lnTo>
                          <a:pt x="1046" y="319"/>
                        </a:lnTo>
                        <a:lnTo>
                          <a:pt x="1046" y="309"/>
                        </a:lnTo>
                        <a:lnTo>
                          <a:pt x="1047" y="312"/>
                        </a:lnTo>
                        <a:lnTo>
                          <a:pt x="1047" y="307"/>
                        </a:lnTo>
                        <a:lnTo>
                          <a:pt x="1047" y="313"/>
                        </a:lnTo>
                        <a:lnTo>
                          <a:pt x="1047" y="320"/>
                        </a:lnTo>
                        <a:lnTo>
                          <a:pt x="1048" y="312"/>
                        </a:lnTo>
                        <a:lnTo>
                          <a:pt x="1048" y="318"/>
                        </a:lnTo>
                        <a:lnTo>
                          <a:pt x="1048" y="321"/>
                        </a:lnTo>
                        <a:lnTo>
                          <a:pt x="1048" y="330"/>
                        </a:lnTo>
                        <a:lnTo>
                          <a:pt x="1049" y="327"/>
                        </a:lnTo>
                        <a:lnTo>
                          <a:pt x="1049" y="324"/>
                        </a:lnTo>
                        <a:lnTo>
                          <a:pt x="1049" y="324"/>
                        </a:lnTo>
                        <a:lnTo>
                          <a:pt x="1049" y="336"/>
                        </a:lnTo>
                        <a:lnTo>
                          <a:pt x="1049" y="334"/>
                        </a:lnTo>
                        <a:lnTo>
                          <a:pt x="1050" y="327"/>
                        </a:lnTo>
                        <a:lnTo>
                          <a:pt x="1050" y="337"/>
                        </a:lnTo>
                        <a:lnTo>
                          <a:pt x="1050" y="339"/>
                        </a:lnTo>
                        <a:lnTo>
                          <a:pt x="1050" y="325"/>
                        </a:lnTo>
                        <a:lnTo>
                          <a:pt x="1051" y="332"/>
                        </a:lnTo>
                        <a:lnTo>
                          <a:pt x="1051" y="333"/>
                        </a:lnTo>
                        <a:lnTo>
                          <a:pt x="1051" y="339"/>
                        </a:lnTo>
                        <a:lnTo>
                          <a:pt x="1052" y="330"/>
                        </a:lnTo>
                        <a:lnTo>
                          <a:pt x="1052" y="353"/>
                        </a:lnTo>
                        <a:lnTo>
                          <a:pt x="1052" y="433"/>
                        </a:lnTo>
                        <a:lnTo>
                          <a:pt x="1052" y="462"/>
                        </a:lnTo>
                        <a:lnTo>
                          <a:pt x="1053" y="499"/>
                        </a:lnTo>
                        <a:lnTo>
                          <a:pt x="1053" y="426"/>
                        </a:lnTo>
                        <a:lnTo>
                          <a:pt x="1053" y="358"/>
                        </a:lnTo>
                        <a:lnTo>
                          <a:pt x="1053" y="317"/>
                        </a:lnTo>
                        <a:lnTo>
                          <a:pt x="1054" y="330"/>
                        </a:lnTo>
                        <a:lnTo>
                          <a:pt x="1054" y="354"/>
                        </a:lnTo>
                        <a:lnTo>
                          <a:pt x="1054" y="342"/>
                        </a:lnTo>
                        <a:lnTo>
                          <a:pt x="1055" y="337"/>
                        </a:lnTo>
                        <a:lnTo>
                          <a:pt x="1055" y="340"/>
                        </a:lnTo>
                        <a:lnTo>
                          <a:pt x="1055" y="337"/>
                        </a:lnTo>
                        <a:lnTo>
                          <a:pt x="1055" y="332"/>
                        </a:lnTo>
                        <a:lnTo>
                          <a:pt x="1055" y="316"/>
                        </a:lnTo>
                        <a:lnTo>
                          <a:pt x="1056" y="328"/>
                        </a:lnTo>
                        <a:lnTo>
                          <a:pt x="1056" y="324"/>
                        </a:lnTo>
                        <a:lnTo>
                          <a:pt x="1057" y="319"/>
                        </a:lnTo>
                        <a:lnTo>
                          <a:pt x="1057" y="315"/>
                        </a:lnTo>
                        <a:lnTo>
                          <a:pt x="1057" y="322"/>
                        </a:lnTo>
                        <a:lnTo>
                          <a:pt x="1057" y="312"/>
                        </a:lnTo>
                        <a:lnTo>
                          <a:pt x="1057" y="313"/>
                        </a:lnTo>
                        <a:lnTo>
                          <a:pt x="1058" y="318"/>
                        </a:lnTo>
                        <a:lnTo>
                          <a:pt x="1058" y="313"/>
                        </a:lnTo>
                        <a:lnTo>
                          <a:pt x="1058" y="320"/>
                        </a:lnTo>
                        <a:lnTo>
                          <a:pt x="1058" y="316"/>
                        </a:lnTo>
                        <a:lnTo>
                          <a:pt x="1059" y="324"/>
                        </a:lnTo>
                        <a:lnTo>
                          <a:pt x="1059" y="323"/>
                        </a:lnTo>
                        <a:lnTo>
                          <a:pt x="1059" y="332"/>
                        </a:lnTo>
                        <a:lnTo>
                          <a:pt x="1059" y="340"/>
                        </a:lnTo>
                        <a:lnTo>
                          <a:pt x="1060" y="347"/>
                        </a:lnTo>
                        <a:lnTo>
                          <a:pt x="1060" y="342"/>
                        </a:lnTo>
                        <a:lnTo>
                          <a:pt x="1061" y="345"/>
                        </a:lnTo>
                        <a:lnTo>
                          <a:pt x="1061" y="349"/>
                        </a:lnTo>
                        <a:lnTo>
                          <a:pt x="1061" y="347"/>
                        </a:lnTo>
                        <a:lnTo>
                          <a:pt x="1061" y="359"/>
                        </a:lnTo>
                        <a:lnTo>
                          <a:pt x="1061" y="351"/>
                        </a:lnTo>
                        <a:lnTo>
                          <a:pt x="1062" y="353"/>
                        </a:lnTo>
                        <a:lnTo>
                          <a:pt x="1062" y="348"/>
                        </a:lnTo>
                        <a:lnTo>
                          <a:pt x="1062" y="347"/>
                        </a:lnTo>
                        <a:lnTo>
                          <a:pt x="1062" y="349"/>
                        </a:lnTo>
                        <a:lnTo>
                          <a:pt x="1063" y="353"/>
                        </a:lnTo>
                        <a:lnTo>
                          <a:pt x="1063" y="341"/>
                        </a:lnTo>
                        <a:lnTo>
                          <a:pt x="1063" y="338"/>
                        </a:lnTo>
                        <a:lnTo>
                          <a:pt x="1064" y="322"/>
                        </a:lnTo>
                        <a:lnTo>
                          <a:pt x="1064" y="322"/>
                        </a:lnTo>
                        <a:lnTo>
                          <a:pt x="1064" y="322"/>
                        </a:lnTo>
                        <a:lnTo>
                          <a:pt x="1064" y="322"/>
                        </a:lnTo>
                        <a:lnTo>
                          <a:pt x="1065" y="322"/>
                        </a:lnTo>
                        <a:lnTo>
                          <a:pt x="1065" y="327"/>
                        </a:lnTo>
                        <a:lnTo>
                          <a:pt x="1065" y="336"/>
                        </a:lnTo>
                        <a:lnTo>
                          <a:pt x="1065" y="322"/>
                        </a:lnTo>
                        <a:lnTo>
                          <a:pt x="1066" y="321"/>
                        </a:lnTo>
                        <a:lnTo>
                          <a:pt x="1066" y="329"/>
                        </a:lnTo>
                        <a:lnTo>
                          <a:pt x="1066" y="326"/>
                        </a:lnTo>
                        <a:lnTo>
                          <a:pt x="1067" y="336"/>
                        </a:lnTo>
                        <a:lnTo>
                          <a:pt x="1067" y="327"/>
                        </a:lnTo>
                        <a:lnTo>
                          <a:pt x="1067" y="341"/>
                        </a:lnTo>
                        <a:lnTo>
                          <a:pt x="1067" y="350"/>
                        </a:lnTo>
                        <a:lnTo>
                          <a:pt x="1067" y="349"/>
                        </a:lnTo>
                        <a:lnTo>
                          <a:pt x="1068" y="356"/>
                        </a:lnTo>
                        <a:lnTo>
                          <a:pt x="1068" y="346"/>
                        </a:lnTo>
                        <a:lnTo>
                          <a:pt x="1068" y="338"/>
                        </a:lnTo>
                        <a:lnTo>
                          <a:pt x="1069" y="332"/>
                        </a:lnTo>
                        <a:lnTo>
                          <a:pt x="1069" y="332"/>
                        </a:lnTo>
                        <a:lnTo>
                          <a:pt x="1069" y="331"/>
                        </a:lnTo>
                        <a:lnTo>
                          <a:pt x="1069" y="335"/>
                        </a:lnTo>
                        <a:lnTo>
                          <a:pt x="1070" y="330"/>
                        </a:lnTo>
                        <a:lnTo>
                          <a:pt x="1070" y="337"/>
                        </a:lnTo>
                        <a:lnTo>
                          <a:pt x="1070" y="320"/>
                        </a:lnTo>
                        <a:lnTo>
                          <a:pt x="1071" y="312"/>
                        </a:lnTo>
                        <a:lnTo>
                          <a:pt x="1071" y="315"/>
                        </a:lnTo>
                        <a:lnTo>
                          <a:pt x="1071" y="308"/>
                        </a:lnTo>
                        <a:lnTo>
                          <a:pt x="1072" y="312"/>
                        </a:lnTo>
                        <a:lnTo>
                          <a:pt x="1072" y="305"/>
                        </a:lnTo>
                        <a:lnTo>
                          <a:pt x="1072" y="306"/>
                        </a:lnTo>
                        <a:lnTo>
                          <a:pt x="1073" y="296"/>
                        </a:lnTo>
                        <a:lnTo>
                          <a:pt x="1073" y="290"/>
                        </a:lnTo>
                        <a:lnTo>
                          <a:pt x="1073" y="301"/>
                        </a:lnTo>
                        <a:lnTo>
                          <a:pt x="1073" y="307"/>
                        </a:lnTo>
                        <a:lnTo>
                          <a:pt x="1074" y="295"/>
                        </a:lnTo>
                        <a:lnTo>
                          <a:pt x="1074" y="319"/>
                        </a:lnTo>
                        <a:lnTo>
                          <a:pt x="1074" y="357"/>
                        </a:lnTo>
                        <a:lnTo>
                          <a:pt x="1075" y="422"/>
                        </a:lnTo>
                        <a:lnTo>
                          <a:pt x="1075" y="471"/>
                        </a:lnTo>
                        <a:lnTo>
                          <a:pt x="1075" y="339"/>
                        </a:lnTo>
                        <a:lnTo>
                          <a:pt x="1076" y="296"/>
                        </a:lnTo>
                        <a:lnTo>
                          <a:pt x="1076" y="341"/>
                        </a:lnTo>
                        <a:lnTo>
                          <a:pt x="1076" y="345"/>
                        </a:lnTo>
                        <a:lnTo>
                          <a:pt x="1077" y="347"/>
                        </a:lnTo>
                        <a:lnTo>
                          <a:pt x="1077" y="341"/>
                        </a:lnTo>
                        <a:lnTo>
                          <a:pt x="1077" y="335"/>
                        </a:lnTo>
                        <a:lnTo>
                          <a:pt x="1077" y="347"/>
                        </a:lnTo>
                        <a:lnTo>
                          <a:pt x="1077" y="343"/>
                        </a:lnTo>
                        <a:lnTo>
                          <a:pt x="1078" y="327"/>
                        </a:lnTo>
                        <a:lnTo>
                          <a:pt x="1078" y="302"/>
                        </a:lnTo>
                        <a:lnTo>
                          <a:pt x="1078" y="308"/>
                        </a:lnTo>
                        <a:lnTo>
                          <a:pt x="1079" y="299"/>
                        </a:lnTo>
                        <a:lnTo>
                          <a:pt x="1079" y="285"/>
                        </a:lnTo>
                        <a:lnTo>
                          <a:pt x="1079" y="273"/>
                        </a:lnTo>
                        <a:lnTo>
                          <a:pt x="1079" y="288"/>
                        </a:lnTo>
                        <a:lnTo>
                          <a:pt x="1080" y="280"/>
                        </a:lnTo>
                        <a:lnTo>
                          <a:pt x="1080" y="281"/>
                        </a:lnTo>
                        <a:lnTo>
                          <a:pt x="1080" y="275"/>
                        </a:lnTo>
                        <a:lnTo>
                          <a:pt x="1081" y="275"/>
                        </a:lnTo>
                        <a:lnTo>
                          <a:pt x="1081" y="283"/>
                        </a:lnTo>
                        <a:lnTo>
                          <a:pt x="1081" y="274"/>
                        </a:lnTo>
                        <a:lnTo>
                          <a:pt x="1081" y="283"/>
                        </a:lnTo>
                        <a:lnTo>
                          <a:pt x="1081" y="286"/>
                        </a:lnTo>
                        <a:lnTo>
                          <a:pt x="1082" y="302"/>
                        </a:lnTo>
                        <a:lnTo>
                          <a:pt x="1082" y="288"/>
                        </a:lnTo>
                        <a:lnTo>
                          <a:pt x="1082" y="291"/>
                        </a:lnTo>
                        <a:lnTo>
                          <a:pt x="1082" y="297"/>
                        </a:lnTo>
                        <a:lnTo>
                          <a:pt x="1083" y="288"/>
                        </a:lnTo>
                        <a:lnTo>
                          <a:pt x="1083" y="294"/>
                        </a:lnTo>
                        <a:lnTo>
                          <a:pt x="1083" y="290"/>
                        </a:lnTo>
                        <a:lnTo>
                          <a:pt x="1083" y="300"/>
                        </a:lnTo>
                        <a:lnTo>
                          <a:pt x="1084" y="297"/>
                        </a:lnTo>
                        <a:lnTo>
                          <a:pt x="1084" y="294"/>
                        </a:lnTo>
                        <a:lnTo>
                          <a:pt x="1084" y="299"/>
                        </a:lnTo>
                        <a:lnTo>
                          <a:pt x="1084" y="295"/>
                        </a:lnTo>
                        <a:lnTo>
                          <a:pt x="1084" y="307"/>
                        </a:lnTo>
                        <a:lnTo>
                          <a:pt x="1085" y="302"/>
                        </a:lnTo>
                        <a:lnTo>
                          <a:pt x="1085" y="312"/>
                        </a:lnTo>
                        <a:lnTo>
                          <a:pt x="1085" y="309"/>
                        </a:lnTo>
                        <a:lnTo>
                          <a:pt x="1085" y="290"/>
                        </a:lnTo>
                        <a:lnTo>
                          <a:pt x="1086" y="309"/>
                        </a:lnTo>
                        <a:lnTo>
                          <a:pt x="1086" y="289"/>
                        </a:lnTo>
                        <a:lnTo>
                          <a:pt x="1086" y="305"/>
                        </a:lnTo>
                        <a:lnTo>
                          <a:pt x="1086" y="291"/>
                        </a:lnTo>
                        <a:lnTo>
                          <a:pt x="1087" y="277"/>
                        </a:lnTo>
                        <a:lnTo>
                          <a:pt x="1087" y="261"/>
                        </a:lnTo>
                        <a:lnTo>
                          <a:pt x="1087" y="263"/>
                        </a:lnTo>
                        <a:lnTo>
                          <a:pt x="1088" y="251"/>
                        </a:lnTo>
                        <a:lnTo>
                          <a:pt x="1088" y="253"/>
                        </a:lnTo>
                        <a:lnTo>
                          <a:pt x="1088" y="249"/>
                        </a:lnTo>
                        <a:lnTo>
                          <a:pt x="1088" y="240"/>
                        </a:lnTo>
                        <a:lnTo>
                          <a:pt x="1089" y="232"/>
                        </a:lnTo>
                        <a:lnTo>
                          <a:pt x="1089" y="233"/>
                        </a:lnTo>
                        <a:lnTo>
                          <a:pt x="1089" y="233"/>
                        </a:lnTo>
                        <a:lnTo>
                          <a:pt x="1089" y="228"/>
                        </a:lnTo>
                        <a:lnTo>
                          <a:pt x="1090" y="210"/>
                        </a:lnTo>
                        <a:lnTo>
                          <a:pt x="1090" y="214"/>
                        </a:lnTo>
                        <a:lnTo>
                          <a:pt x="1091" y="195"/>
                        </a:lnTo>
                        <a:lnTo>
                          <a:pt x="1091" y="188"/>
                        </a:lnTo>
                        <a:lnTo>
                          <a:pt x="1091" y="185"/>
                        </a:lnTo>
                        <a:lnTo>
                          <a:pt x="1091" y="192"/>
                        </a:lnTo>
                        <a:lnTo>
                          <a:pt x="1091" y="187"/>
                        </a:lnTo>
                        <a:lnTo>
                          <a:pt x="1092" y="196"/>
                        </a:lnTo>
                        <a:lnTo>
                          <a:pt x="1092" y="178"/>
                        </a:lnTo>
                        <a:lnTo>
                          <a:pt x="1092" y="186"/>
                        </a:lnTo>
                        <a:lnTo>
                          <a:pt x="1093" y="192"/>
                        </a:lnTo>
                        <a:lnTo>
                          <a:pt x="1093" y="189"/>
                        </a:lnTo>
                        <a:lnTo>
                          <a:pt x="1093" y="181"/>
                        </a:lnTo>
                        <a:lnTo>
                          <a:pt x="1093" y="177"/>
                        </a:lnTo>
                        <a:lnTo>
                          <a:pt x="1093" y="185"/>
                        </a:lnTo>
                        <a:lnTo>
                          <a:pt x="1094" y="195"/>
                        </a:lnTo>
                        <a:lnTo>
                          <a:pt x="1094" y="187"/>
                        </a:lnTo>
                        <a:lnTo>
                          <a:pt x="1094" y="188"/>
                        </a:lnTo>
                        <a:lnTo>
                          <a:pt x="1094" y="186"/>
                        </a:lnTo>
                        <a:lnTo>
                          <a:pt x="1095" y="184"/>
                        </a:lnTo>
                        <a:lnTo>
                          <a:pt x="1095" y="189"/>
                        </a:lnTo>
                        <a:lnTo>
                          <a:pt x="1095" y="176"/>
                        </a:lnTo>
                        <a:lnTo>
                          <a:pt x="1096" y="185"/>
                        </a:lnTo>
                        <a:lnTo>
                          <a:pt x="1096" y="176"/>
                        </a:lnTo>
                        <a:lnTo>
                          <a:pt x="1096" y="264"/>
                        </a:lnTo>
                        <a:lnTo>
                          <a:pt x="1097" y="278"/>
                        </a:lnTo>
                        <a:lnTo>
                          <a:pt x="1097" y="337"/>
                        </a:lnTo>
                        <a:lnTo>
                          <a:pt x="1097" y="311"/>
                        </a:lnTo>
                        <a:lnTo>
                          <a:pt x="1097" y="230"/>
                        </a:lnTo>
                        <a:lnTo>
                          <a:pt x="1098" y="160"/>
                        </a:lnTo>
                        <a:lnTo>
                          <a:pt x="1098" y="167"/>
                        </a:lnTo>
                        <a:lnTo>
                          <a:pt x="1099" y="186"/>
                        </a:lnTo>
                        <a:lnTo>
                          <a:pt x="1099" y="186"/>
                        </a:lnTo>
                        <a:lnTo>
                          <a:pt x="1099" y="170"/>
                        </a:lnTo>
                        <a:lnTo>
                          <a:pt x="1100" y="169"/>
                        </a:lnTo>
                        <a:lnTo>
                          <a:pt x="1100" y="160"/>
                        </a:lnTo>
                        <a:lnTo>
                          <a:pt x="1100" y="160"/>
                        </a:lnTo>
                        <a:lnTo>
                          <a:pt x="1100" y="164"/>
                        </a:lnTo>
                        <a:lnTo>
                          <a:pt x="1100" y="154"/>
                        </a:lnTo>
                        <a:lnTo>
                          <a:pt x="1101" y="159"/>
                        </a:lnTo>
                        <a:lnTo>
                          <a:pt x="1101" y="159"/>
                        </a:lnTo>
                        <a:lnTo>
                          <a:pt x="1102" y="161"/>
                        </a:lnTo>
                        <a:lnTo>
                          <a:pt x="1102" y="152"/>
                        </a:lnTo>
                        <a:lnTo>
                          <a:pt x="1102" y="144"/>
                        </a:lnTo>
                        <a:lnTo>
                          <a:pt x="1102" y="139"/>
                        </a:lnTo>
                        <a:lnTo>
                          <a:pt x="1103" y="123"/>
                        </a:lnTo>
                        <a:lnTo>
                          <a:pt x="1103" y="134"/>
                        </a:lnTo>
                        <a:lnTo>
                          <a:pt x="1103" y="139"/>
                        </a:lnTo>
                        <a:lnTo>
                          <a:pt x="1104" y="133"/>
                        </a:lnTo>
                        <a:lnTo>
                          <a:pt x="1104" y="122"/>
                        </a:lnTo>
                        <a:lnTo>
                          <a:pt x="1104" y="139"/>
                        </a:lnTo>
                        <a:lnTo>
                          <a:pt x="1104" y="135"/>
                        </a:lnTo>
                        <a:lnTo>
                          <a:pt x="1105" y="141"/>
                        </a:lnTo>
                        <a:lnTo>
                          <a:pt x="1105" y="141"/>
                        </a:lnTo>
                        <a:lnTo>
                          <a:pt x="1105" y="145"/>
                        </a:lnTo>
                        <a:lnTo>
                          <a:pt x="1105" y="149"/>
                        </a:lnTo>
                        <a:lnTo>
                          <a:pt x="1106" y="155"/>
                        </a:lnTo>
                        <a:lnTo>
                          <a:pt x="1106" y="159"/>
                        </a:lnTo>
                        <a:lnTo>
                          <a:pt x="1106" y="159"/>
                        </a:lnTo>
                        <a:lnTo>
                          <a:pt x="1107" y="154"/>
                        </a:lnTo>
                        <a:lnTo>
                          <a:pt x="1107" y="149"/>
                        </a:lnTo>
                        <a:lnTo>
                          <a:pt x="1107" y="146"/>
                        </a:lnTo>
                        <a:lnTo>
                          <a:pt x="1107" y="162"/>
                        </a:lnTo>
                        <a:lnTo>
                          <a:pt x="1108" y="167"/>
                        </a:lnTo>
                        <a:lnTo>
                          <a:pt x="1108" y="170"/>
                        </a:lnTo>
                        <a:lnTo>
                          <a:pt x="1108" y="166"/>
                        </a:lnTo>
                        <a:lnTo>
                          <a:pt x="1108" y="179"/>
                        </a:lnTo>
                        <a:lnTo>
                          <a:pt x="1109" y="171"/>
                        </a:lnTo>
                        <a:lnTo>
                          <a:pt x="1109" y="179"/>
                        </a:lnTo>
                        <a:lnTo>
                          <a:pt x="1109" y="174"/>
                        </a:lnTo>
                        <a:lnTo>
                          <a:pt x="1109" y="185"/>
                        </a:lnTo>
                        <a:lnTo>
                          <a:pt x="1109" y="184"/>
                        </a:lnTo>
                        <a:lnTo>
                          <a:pt x="1110" y="178"/>
                        </a:lnTo>
                        <a:lnTo>
                          <a:pt x="1110" y="195"/>
                        </a:lnTo>
                        <a:lnTo>
                          <a:pt x="1111" y="194"/>
                        </a:lnTo>
                        <a:lnTo>
                          <a:pt x="1111" y="214"/>
                        </a:lnTo>
                        <a:lnTo>
                          <a:pt x="1111" y="219"/>
                        </a:lnTo>
                        <a:lnTo>
                          <a:pt x="1112" y="207"/>
                        </a:lnTo>
                        <a:lnTo>
                          <a:pt x="1112" y="207"/>
                        </a:lnTo>
                        <a:lnTo>
                          <a:pt x="1112" y="203"/>
                        </a:lnTo>
                        <a:lnTo>
                          <a:pt x="1112" y="212"/>
                        </a:lnTo>
                        <a:lnTo>
                          <a:pt x="1113" y="204"/>
                        </a:lnTo>
                        <a:lnTo>
                          <a:pt x="1113" y="212"/>
                        </a:lnTo>
                        <a:lnTo>
                          <a:pt x="1113" y="215"/>
                        </a:lnTo>
                        <a:lnTo>
                          <a:pt x="1114" y="230"/>
                        </a:lnTo>
                        <a:lnTo>
                          <a:pt x="1114" y="238"/>
                        </a:lnTo>
                        <a:lnTo>
                          <a:pt x="1115" y="237"/>
                        </a:lnTo>
                        <a:lnTo>
                          <a:pt x="1115" y="239"/>
                        </a:lnTo>
                        <a:lnTo>
                          <a:pt x="1115" y="234"/>
                        </a:lnTo>
                        <a:lnTo>
                          <a:pt x="1116" y="235"/>
                        </a:lnTo>
                        <a:lnTo>
                          <a:pt x="1116" y="251"/>
                        </a:lnTo>
                        <a:lnTo>
                          <a:pt x="1116" y="256"/>
                        </a:lnTo>
                        <a:lnTo>
                          <a:pt x="1117" y="252"/>
                        </a:lnTo>
                        <a:lnTo>
                          <a:pt x="1117" y="256"/>
                        </a:lnTo>
                        <a:lnTo>
                          <a:pt x="1117" y="261"/>
                        </a:lnTo>
                        <a:lnTo>
                          <a:pt x="1117" y="266"/>
                        </a:lnTo>
                        <a:lnTo>
                          <a:pt x="1118" y="269"/>
                        </a:lnTo>
                        <a:lnTo>
                          <a:pt x="1118" y="356"/>
                        </a:lnTo>
                        <a:lnTo>
                          <a:pt x="1118" y="416"/>
                        </a:lnTo>
                        <a:lnTo>
                          <a:pt x="1119" y="313"/>
                        </a:lnTo>
                        <a:lnTo>
                          <a:pt x="1119" y="257"/>
                        </a:lnTo>
                        <a:lnTo>
                          <a:pt x="1120" y="269"/>
                        </a:lnTo>
                        <a:lnTo>
                          <a:pt x="1120" y="293"/>
                        </a:lnTo>
                        <a:lnTo>
                          <a:pt x="1120" y="319"/>
                        </a:lnTo>
                        <a:lnTo>
                          <a:pt x="1121" y="301"/>
                        </a:lnTo>
                        <a:lnTo>
                          <a:pt x="1121" y="300"/>
                        </a:lnTo>
                        <a:lnTo>
                          <a:pt x="1121" y="301"/>
                        </a:lnTo>
                        <a:lnTo>
                          <a:pt x="1121" y="302"/>
                        </a:lnTo>
                        <a:lnTo>
                          <a:pt x="1121" y="297"/>
                        </a:lnTo>
                        <a:lnTo>
                          <a:pt x="1122" y="298"/>
                        </a:lnTo>
                        <a:lnTo>
                          <a:pt x="1122" y="308"/>
                        </a:lnTo>
                        <a:lnTo>
                          <a:pt x="1123" y="320"/>
                        </a:lnTo>
                        <a:lnTo>
                          <a:pt x="1123" y="327"/>
                        </a:lnTo>
                        <a:lnTo>
                          <a:pt x="1123" y="330"/>
                        </a:lnTo>
                        <a:lnTo>
                          <a:pt x="1123" y="311"/>
                        </a:lnTo>
                        <a:lnTo>
                          <a:pt x="1124" y="336"/>
                        </a:lnTo>
                        <a:lnTo>
                          <a:pt x="1124" y="330"/>
                        </a:lnTo>
                        <a:lnTo>
                          <a:pt x="1125" y="332"/>
                        </a:lnTo>
                        <a:lnTo>
                          <a:pt x="1125" y="327"/>
                        </a:lnTo>
                        <a:lnTo>
                          <a:pt x="1125" y="331"/>
                        </a:lnTo>
                        <a:lnTo>
                          <a:pt x="1125" y="337"/>
                        </a:lnTo>
                        <a:lnTo>
                          <a:pt x="1126" y="330"/>
                        </a:lnTo>
                        <a:lnTo>
                          <a:pt x="1126" y="333"/>
                        </a:lnTo>
                        <a:lnTo>
                          <a:pt x="1126" y="326"/>
                        </a:lnTo>
                        <a:lnTo>
                          <a:pt x="1126" y="328"/>
                        </a:lnTo>
                        <a:lnTo>
                          <a:pt x="1126" y="324"/>
                        </a:lnTo>
                        <a:lnTo>
                          <a:pt x="1127" y="311"/>
                        </a:lnTo>
                        <a:lnTo>
                          <a:pt x="1127" y="312"/>
                        </a:lnTo>
                        <a:lnTo>
                          <a:pt x="1127" y="311"/>
                        </a:lnTo>
                        <a:lnTo>
                          <a:pt x="1127" y="314"/>
                        </a:lnTo>
                        <a:lnTo>
                          <a:pt x="1128" y="316"/>
                        </a:lnTo>
                        <a:lnTo>
                          <a:pt x="1128" y="323"/>
                        </a:lnTo>
                        <a:lnTo>
                          <a:pt x="1128" y="310"/>
                        </a:lnTo>
                        <a:lnTo>
                          <a:pt x="1129" y="308"/>
                        </a:lnTo>
                        <a:lnTo>
                          <a:pt x="1129" y="315"/>
                        </a:lnTo>
                        <a:lnTo>
                          <a:pt x="1129" y="322"/>
                        </a:lnTo>
                        <a:lnTo>
                          <a:pt x="1130" y="319"/>
                        </a:lnTo>
                        <a:lnTo>
                          <a:pt x="1130" y="320"/>
                        </a:lnTo>
                        <a:lnTo>
                          <a:pt x="1130" y="325"/>
                        </a:lnTo>
                        <a:lnTo>
                          <a:pt x="1131" y="313"/>
                        </a:lnTo>
                        <a:lnTo>
                          <a:pt x="1131" y="321"/>
                        </a:lnTo>
                        <a:lnTo>
                          <a:pt x="1131" y="329"/>
                        </a:lnTo>
                        <a:lnTo>
                          <a:pt x="1131" y="338"/>
                        </a:lnTo>
                        <a:lnTo>
                          <a:pt x="1132" y="334"/>
                        </a:lnTo>
                        <a:lnTo>
                          <a:pt x="1132" y="341"/>
                        </a:lnTo>
                        <a:lnTo>
                          <a:pt x="1132" y="340"/>
                        </a:lnTo>
                        <a:lnTo>
                          <a:pt x="1133" y="353"/>
                        </a:lnTo>
                        <a:lnTo>
                          <a:pt x="1133" y="340"/>
                        </a:lnTo>
                        <a:lnTo>
                          <a:pt x="1133" y="347"/>
                        </a:lnTo>
                        <a:lnTo>
                          <a:pt x="1133" y="345"/>
                        </a:lnTo>
                        <a:lnTo>
                          <a:pt x="1134" y="341"/>
                        </a:lnTo>
                        <a:lnTo>
                          <a:pt x="1134" y="330"/>
                        </a:lnTo>
                        <a:lnTo>
                          <a:pt x="1135" y="325"/>
                        </a:lnTo>
                        <a:lnTo>
                          <a:pt x="1135" y="339"/>
                        </a:lnTo>
                        <a:lnTo>
                          <a:pt x="1135" y="327"/>
                        </a:lnTo>
                        <a:lnTo>
                          <a:pt x="1135" y="315"/>
                        </a:lnTo>
                        <a:lnTo>
                          <a:pt x="1136" y="313"/>
                        </a:lnTo>
                        <a:lnTo>
                          <a:pt x="1136" y="314"/>
                        </a:lnTo>
                        <a:lnTo>
                          <a:pt x="1136" y="307"/>
                        </a:lnTo>
                        <a:lnTo>
                          <a:pt x="1137" y="302"/>
                        </a:lnTo>
                        <a:lnTo>
                          <a:pt x="1137" y="299"/>
                        </a:lnTo>
                        <a:lnTo>
                          <a:pt x="1137" y="299"/>
                        </a:lnTo>
                        <a:lnTo>
                          <a:pt x="1137" y="293"/>
                        </a:lnTo>
                        <a:lnTo>
                          <a:pt x="1137" y="286"/>
                        </a:lnTo>
                        <a:lnTo>
                          <a:pt x="1138" y="295"/>
                        </a:lnTo>
                        <a:lnTo>
                          <a:pt x="1138" y="282"/>
                        </a:lnTo>
                        <a:lnTo>
                          <a:pt x="1138" y="289"/>
                        </a:lnTo>
                        <a:lnTo>
                          <a:pt x="1139" y="288"/>
                        </a:lnTo>
                        <a:lnTo>
                          <a:pt x="1139" y="298"/>
                        </a:lnTo>
                        <a:lnTo>
                          <a:pt x="1139" y="293"/>
                        </a:lnTo>
                        <a:lnTo>
                          <a:pt x="1139" y="310"/>
                        </a:lnTo>
                        <a:lnTo>
                          <a:pt x="1140" y="383"/>
                        </a:lnTo>
                        <a:lnTo>
                          <a:pt x="1140" y="419"/>
                        </a:lnTo>
                        <a:lnTo>
                          <a:pt x="1140" y="463"/>
                        </a:lnTo>
                        <a:lnTo>
                          <a:pt x="1141" y="320"/>
                        </a:lnTo>
                        <a:lnTo>
                          <a:pt x="1141" y="282"/>
                        </a:lnTo>
                        <a:lnTo>
                          <a:pt x="1141" y="297"/>
                        </a:lnTo>
                        <a:lnTo>
                          <a:pt x="1142" y="327"/>
                        </a:lnTo>
                        <a:lnTo>
                          <a:pt x="1142" y="329"/>
                        </a:lnTo>
                        <a:lnTo>
                          <a:pt x="1142" y="328"/>
                        </a:lnTo>
                        <a:lnTo>
                          <a:pt x="1143" y="324"/>
                        </a:lnTo>
                        <a:lnTo>
                          <a:pt x="1143" y="321"/>
                        </a:lnTo>
                        <a:lnTo>
                          <a:pt x="1143" y="335"/>
                        </a:lnTo>
                        <a:lnTo>
                          <a:pt x="1143" y="323"/>
                        </a:lnTo>
                        <a:lnTo>
                          <a:pt x="1144" y="304"/>
                        </a:lnTo>
                        <a:lnTo>
                          <a:pt x="1144" y="297"/>
                        </a:lnTo>
                        <a:lnTo>
                          <a:pt x="1144" y="300"/>
                        </a:lnTo>
                        <a:lnTo>
                          <a:pt x="1144" y="292"/>
                        </a:lnTo>
                        <a:lnTo>
                          <a:pt x="1144" y="292"/>
                        </a:lnTo>
                        <a:lnTo>
                          <a:pt x="1145" y="294"/>
                        </a:lnTo>
                        <a:lnTo>
                          <a:pt x="1145" y="300"/>
                        </a:lnTo>
                        <a:lnTo>
                          <a:pt x="1145" y="294"/>
                        </a:lnTo>
                        <a:lnTo>
                          <a:pt x="1145" y="305"/>
                        </a:lnTo>
                        <a:lnTo>
                          <a:pt x="1145" y="308"/>
                        </a:lnTo>
                        <a:lnTo>
                          <a:pt x="1146" y="300"/>
                        </a:lnTo>
                        <a:lnTo>
                          <a:pt x="1146" y="283"/>
                        </a:lnTo>
                        <a:lnTo>
                          <a:pt x="1146" y="297"/>
                        </a:lnTo>
                        <a:lnTo>
                          <a:pt x="1147" y="288"/>
                        </a:lnTo>
                        <a:lnTo>
                          <a:pt x="1147" y="285"/>
                        </a:lnTo>
                        <a:lnTo>
                          <a:pt x="1147" y="292"/>
                        </a:lnTo>
                        <a:lnTo>
                          <a:pt x="1147" y="296"/>
                        </a:lnTo>
                        <a:lnTo>
                          <a:pt x="1148" y="297"/>
                        </a:lnTo>
                        <a:lnTo>
                          <a:pt x="1148" y="296"/>
                        </a:lnTo>
                        <a:lnTo>
                          <a:pt x="1148" y="300"/>
                        </a:lnTo>
                        <a:lnTo>
                          <a:pt x="1149" y="288"/>
                        </a:lnTo>
                        <a:lnTo>
                          <a:pt x="1149" y="285"/>
                        </a:lnTo>
                        <a:lnTo>
                          <a:pt x="1149" y="288"/>
                        </a:lnTo>
                        <a:lnTo>
                          <a:pt x="1150" y="290"/>
                        </a:lnTo>
                        <a:lnTo>
                          <a:pt x="1150" y="279"/>
                        </a:lnTo>
                        <a:lnTo>
                          <a:pt x="1150" y="281"/>
                        </a:lnTo>
                        <a:lnTo>
                          <a:pt x="1151" y="278"/>
                        </a:lnTo>
                        <a:lnTo>
                          <a:pt x="1151" y="280"/>
                        </a:lnTo>
                        <a:lnTo>
                          <a:pt x="1151" y="276"/>
                        </a:lnTo>
                        <a:lnTo>
                          <a:pt x="1151" y="266"/>
                        </a:lnTo>
                        <a:lnTo>
                          <a:pt x="1151" y="250"/>
                        </a:lnTo>
                        <a:lnTo>
                          <a:pt x="1152" y="252"/>
                        </a:lnTo>
                        <a:lnTo>
                          <a:pt x="1152" y="263"/>
                        </a:lnTo>
                        <a:lnTo>
                          <a:pt x="1152" y="255"/>
                        </a:lnTo>
                        <a:lnTo>
                          <a:pt x="1152" y="264"/>
                        </a:lnTo>
                        <a:lnTo>
                          <a:pt x="1153" y="265"/>
                        </a:lnTo>
                        <a:lnTo>
                          <a:pt x="1153" y="251"/>
                        </a:lnTo>
                        <a:lnTo>
                          <a:pt x="1153" y="256"/>
                        </a:lnTo>
                        <a:lnTo>
                          <a:pt x="1153" y="255"/>
                        </a:lnTo>
                        <a:lnTo>
                          <a:pt x="1154" y="262"/>
                        </a:lnTo>
                        <a:lnTo>
                          <a:pt x="1154" y="249"/>
                        </a:lnTo>
                        <a:lnTo>
                          <a:pt x="1154" y="248"/>
                        </a:lnTo>
                        <a:lnTo>
                          <a:pt x="1154" y="261"/>
                        </a:lnTo>
                        <a:lnTo>
                          <a:pt x="1155" y="272"/>
                        </a:lnTo>
                        <a:lnTo>
                          <a:pt x="1155" y="259"/>
                        </a:lnTo>
                        <a:lnTo>
                          <a:pt x="1155" y="247"/>
                        </a:lnTo>
                        <a:lnTo>
                          <a:pt x="1156" y="256"/>
                        </a:lnTo>
                        <a:lnTo>
                          <a:pt x="1156" y="246"/>
                        </a:lnTo>
                        <a:lnTo>
                          <a:pt x="1156" y="249"/>
                        </a:lnTo>
                        <a:lnTo>
                          <a:pt x="1156" y="235"/>
                        </a:lnTo>
                        <a:lnTo>
                          <a:pt x="1157" y="237"/>
                        </a:lnTo>
                        <a:lnTo>
                          <a:pt x="1157" y="244"/>
                        </a:lnTo>
                        <a:lnTo>
                          <a:pt x="1157" y="250"/>
                        </a:lnTo>
                        <a:lnTo>
                          <a:pt x="1157" y="233"/>
                        </a:lnTo>
                        <a:lnTo>
                          <a:pt x="1158" y="250"/>
                        </a:lnTo>
                        <a:lnTo>
                          <a:pt x="1158" y="248"/>
                        </a:lnTo>
                        <a:lnTo>
                          <a:pt x="1158" y="250"/>
                        </a:lnTo>
                        <a:lnTo>
                          <a:pt x="1158" y="260"/>
                        </a:lnTo>
                        <a:lnTo>
                          <a:pt x="1159" y="255"/>
                        </a:lnTo>
                        <a:lnTo>
                          <a:pt x="1159" y="262"/>
                        </a:lnTo>
                        <a:lnTo>
                          <a:pt x="1159" y="264"/>
                        </a:lnTo>
                        <a:lnTo>
                          <a:pt x="1160" y="283"/>
                        </a:lnTo>
                        <a:lnTo>
                          <a:pt x="1160" y="286"/>
                        </a:lnTo>
                        <a:lnTo>
                          <a:pt x="1160" y="297"/>
                        </a:lnTo>
                        <a:lnTo>
                          <a:pt x="1160" y="288"/>
                        </a:lnTo>
                        <a:lnTo>
                          <a:pt x="1161" y="285"/>
                        </a:lnTo>
                        <a:lnTo>
                          <a:pt x="1161" y="268"/>
                        </a:lnTo>
                        <a:lnTo>
                          <a:pt x="1161" y="282"/>
                        </a:lnTo>
                        <a:lnTo>
                          <a:pt x="1162" y="351"/>
                        </a:lnTo>
                        <a:lnTo>
                          <a:pt x="1162" y="391"/>
                        </a:lnTo>
                        <a:lnTo>
                          <a:pt x="1162" y="435"/>
                        </a:lnTo>
                        <a:lnTo>
                          <a:pt x="1162" y="291"/>
                        </a:lnTo>
                        <a:lnTo>
                          <a:pt x="1163" y="268"/>
                        </a:lnTo>
                        <a:lnTo>
                          <a:pt x="1163" y="263"/>
                        </a:lnTo>
                        <a:lnTo>
                          <a:pt x="1163" y="277"/>
                        </a:lnTo>
                        <a:lnTo>
                          <a:pt x="1163" y="296"/>
                        </a:lnTo>
                        <a:lnTo>
                          <a:pt x="1164" y="306"/>
                        </a:lnTo>
                        <a:lnTo>
                          <a:pt x="1164" y="306"/>
                        </a:lnTo>
                        <a:lnTo>
                          <a:pt x="1164" y="288"/>
                        </a:lnTo>
                        <a:lnTo>
                          <a:pt x="1165" y="281"/>
                        </a:lnTo>
                        <a:lnTo>
                          <a:pt x="1165" y="282"/>
                        </a:lnTo>
                        <a:lnTo>
                          <a:pt x="1165" y="275"/>
                        </a:lnTo>
                        <a:lnTo>
                          <a:pt x="1165" y="276"/>
                        </a:lnTo>
                        <a:lnTo>
                          <a:pt x="1166" y="268"/>
                        </a:lnTo>
                        <a:lnTo>
                          <a:pt x="1166" y="283"/>
                        </a:lnTo>
                        <a:lnTo>
                          <a:pt x="1166" y="282"/>
                        </a:lnTo>
                        <a:lnTo>
                          <a:pt x="1167" y="270"/>
                        </a:lnTo>
                        <a:lnTo>
                          <a:pt x="1167" y="274"/>
                        </a:lnTo>
                        <a:lnTo>
                          <a:pt x="1167" y="279"/>
                        </a:lnTo>
                        <a:lnTo>
                          <a:pt x="1167" y="283"/>
                        </a:lnTo>
                        <a:lnTo>
                          <a:pt x="1167" y="276"/>
                        </a:lnTo>
                        <a:lnTo>
                          <a:pt x="1168" y="273"/>
                        </a:lnTo>
                        <a:lnTo>
                          <a:pt x="1168" y="259"/>
                        </a:lnTo>
                        <a:lnTo>
                          <a:pt x="1168" y="266"/>
                        </a:lnTo>
                        <a:lnTo>
                          <a:pt x="1169" y="260"/>
                        </a:lnTo>
                        <a:lnTo>
                          <a:pt x="1169" y="253"/>
                        </a:lnTo>
                        <a:lnTo>
                          <a:pt x="1169" y="256"/>
                        </a:lnTo>
                        <a:lnTo>
                          <a:pt x="1170" y="254"/>
                        </a:lnTo>
                        <a:lnTo>
                          <a:pt x="1170" y="259"/>
                        </a:lnTo>
                        <a:lnTo>
                          <a:pt x="1170" y="260"/>
                        </a:lnTo>
                        <a:lnTo>
                          <a:pt x="1170" y="279"/>
                        </a:lnTo>
                        <a:lnTo>
                          <a:pt x="1170" y="276"/>
                        </a:lnTo>
                        <a:lnTo>
                          <a:pt x="1171" y="263"/>
                        </a:lnTo>
                        <a:lnTo>
                          <a:pt x="1171" y="260"/>
                        </a:lnTo>
                        <a:lnTo>
                          <a:pt x="1171" y="272"/>
                        </a:lnTo>
                        <a:lnTo>
                          <a:pt x="1171" y="261"/>
                        </a:lnTo>
                        <a:lnTo>
                          <a:pt x="1172" y="252"/>
                        </a:lnTo>
                        <a:lnTo>
                          <a:pt x="1172" y="254"/>
                        </a:lnTo>
                        <a:lnTo>
                          <a:pt x="1172" y="255"/>
                        </a:lnTo>
                        <a:lnTo>
                          <a:pt x="1172" y="251"/>
                        </a:lnTo>
                        <a:lnTo>
                          <a:pt x="1173" y="253"/>
                        </a:lnTo>
                        <a:lnTo>
                          <a:pt x="1173" y="250"/>
                        </a:lnTo>
                        <a:lnTo>
                          <a:pt x="1173" y="246"/>
                        </a:lnTo>
                        <a:lnTo>
                          <a:pt x="1173" y="247"/>
                        </a:lnTo>
                        <a:lnTo>
                          <a:pt x="1174" y="249"/>
                        </a:lnTo>
                        <a:lnTo>
                          <a:pt x="1174" y="255"/>
                        </a:lnTo>
                        <a:lnTo>
                          <a:pt x="1174" y="259"/>
                        </a:lnTo>
                        <a:lnTo>
                          <a:pt x="1175" y="244"/>
                        </a:lnTo>
                        <a:lnTo>
                          <a:pt x="1175" y="245"/>
                        </a:lnTo>
                        <a:lnTo>
                          <a:pt x="1176" y="238"/>
                        </a:lnTo>
                        <a:lnTo>
                          <a:pt x="1176" y="243"/>
                        </a:lnTo>
                        <a:lnTo>
                          <a:pt x="1176" y="233"/>
                        </a:lnTo>
                        <a:lnTo>
                          <a:pt x="1176" y="240"/>
                        </a:lnTo>
                        <a:lnTo>
                          <a:pt x="1177" y="256"/>
                        </a:lnTo>
                        <a:lnTo>
                          <a:pt x="1177" y="267"/>
                        </a:lnTo>
                        <a:lnTo>
                          <a:pt x="1178" y="257"/>
                        </a:lnTo>
                        <a:lnTo>
                          <a:pt x="1178" y="262"/>
                        </a:lnTo>
                        <a:lnTo>
                          <a:pt x="1178" y="243"/>
                        </a:lnTo>
                        <a:lnTo>
                          <a:pt x="1179" y="244"/>
                        </a:lnTo>
                        <a:lnTo>
                          <a:pt x="1179" y="235"/>
                        </a:lnTo>
                        <a:lnTo>
                          <a:pt x="1179" y="242"/>
                        </a:lnTo>
                        <a:lnTo>
                          <a:pt x="1179" y="225"/>
                        </a:lnTo>
                        <a:lnTo>
                          <a:pt x="1179" y="234"/>
                        </a:lnTo>
                        <a:lnTo>
                          <a:pt x="1180" y="231"/>
                        </a:lnTo>
                        <a:lnTo>
                          <a:pt x="1180" y="231"/>
                        </a:lnTo>
                        <a:lnTo>
                          <a:pt x="1180" y="237"/>
                        </a:lnTo>
                        <a:lnTo>
                          <a:pt x="1180" y="236"/>
                        </a:lnTo>
                        <a:lnTo>
                          <a:pt x="1181" y="243"/>
                        </a:lnTo>
                        <a:lnTo>
                          <a:pt x="1181" y="243"/>
                        </a:lnTo>
                        <a:lnTo>
                          <a:pt x="1181" y="238"/>
                        </a:lnTo>
                        <a:lnTo>
                          <a:pt x="1181" y="240"/>
                        </a:lnTo>
                        <a:lnTo>
                          <a:pt x="1182" y="238"/>
                        </a:lnTo>
                        <a:lnTo>
                          <a:pt x="1182" y="224"/>
                        </a:lnTo>
                        <a:lnTo>
                          <a:pt x="1182" y="223"/>
                        </a:lnTo>
                        <a:lnTo>
                          <a:pt x="1183" y="228"/>
                        </a:lnTo>
                        <a:lnTo>
                          <a:pt x="1183" y="228"/>
                        </a:lnTo>
                        <a:lnTo>
                          <a:pt x="1183" y="231"/>
                        </a:lnTo>
                        <a:lnTo>
                          <a:pt x="1184" y="239"/>
                        </a:lnTo>
                        <a:lnTo>
                          <a:pt x="1184" y="274"/>
                        </a:lnTo>
                        <a:lnTo>
                          <a:pt x="1184" y="318"/>
                        </a:lnTo>
                        <a:lnTo>
                          <a:pt x="1184" y="366"/>
                        </a:lnTo>
                        <a:lnTo>
                          <a:pt x="1185" y="203"/>
                        </a:lnTo>
                        <a:lnTo>
                          <a:pt x="1185" y="176"/>
                        </a:lnTo>
                        <a:lnTo>
                          <a:pt x="1185" y="202"/>
                        </a:lnTo>
                        <a:lnTo>
                          <a:pt x="1186" y="210"/>
                        </a:lnTo>
                        <a:lnTo>
                          <a:pt x="1187" y="192"/>
                        </a:lnTo>
                        <a:lnTo>
                          <a:pt x="1187" y="186"/>
                        </a:lnTo>
                        <a:lnTo>
                          <a:pt x="1187" y="192"/>
                        </a:lnTo>
                        <a:lnTo>
                          <a:pt x="1187" y="187"/>
                        </a:lnTo>
                        <a:lnTo>
                          <a:pt x="1187" y="174"/>
                        </a:lnTo>
                        <a:lnTo>
                          <a:pt x="1188" y="170"/>
                        </a:lnTo>
                        <a:lnTo>
                          <a:pt x="1188" y="182"/>
                        </a:lnTo>
                        <a:lnTo>
                          <a:pt x="1188" y="184"/>
                        </a:lnTo>
                        <a:lnTo>
                          <a:pt x="1189" y="199"/>
                        </a:lnTo>
                        <a:lnTo>
                          <a:pt x="1189" y="194"/>
                        </a:lnTo>
                        <a:lnTo>
                          <a:pt x="1189" y="187"/>
                        </a:lnTo>
                        <a:lnTo>
                          <a:pt x="1189" y="188"/>
                        </a:lnTo>
                        <a:lnTo>
                          <a:pt x="1189" y="191"/>
                        </a:lnTo>
                        <a:lnTo>
                          <a:pt x="1190" y="199"/>
                        </a:lnTo>
                        <a:lnTo>
                          <a:pt x="1190" y="186"/>
                        </a:lnTo>
                        <a:lnTo>
                          <a:pt x="1190" y="196"/>
                        </a:lnTo>
                        <a:lnTo>
                          <a:pt x="1190" y="195"/>
                        </a:lnTo>
                        <a:lnTo>
                          <a:pt x="1191" y="203"/>
                        </a:lnTo>
                        <a:lnTo>
                          <a:pt x="1191" y="201"/>
                        </a:lnTo>
                        <a:lnTo>
                          <a:pt x="1191" y="198"/>
                        </a:lnTo>
                        <a:lnTo>
                          <a:pt x="1191" y="205"/>
                        </a:lnTo>
                        <a:lnTo>
                          <a:pt x="1191" y="201"/>
                        </a:lnTo>
                        <a:lnTo>
                          <a:pt x="1192" y="209"/>
                        </a:lnTo>
                        <a:lnTo>
                          <a:pt x="1192" y="198"/>
                        </a:lnTo>
                        <a:lnTo>
                          <a:pt x="1192" y="200"/>
                        </a:lnTo>
                        <a:lnTo>
                          <a:pt x="1192" y="183"/>
                        </a:lnTo>
                        <a:lnTo>
                          <a:pt x="1193" y="186"/>
                        </a:lnTo>
                        <a:lnTo>
                          <a:pt x="1193" y="170"/>
                        </a:lnTo>
                        <a:lnTo>
                          <a:pt x="1193" y="184"/>
                        </a:lnTo>
                        <a:lnTo>
                          <a:pt x="1193" y="180"/>
                        </a:lnTo>
                        <a:lnTo>
                          <a:pt x="1194" y="191"/>
                        </a:lnTo>
                        <a:lnTo>
                          <a:pt x="1194" y="180"/>
                        </a:lnTo>
                        <a:lnTo>
                          <a:pt x="1194" y="174"/>
                        </a:lnTo>
                        <a:lnTo>
                          <a:pt x="1194" y="190"/>
                        </a:lnTo>
                        <a:lnTo>
                          <a:pt x="1194" y="194"/>
                        </a:lnTo>
                        <a:lnTo>
                          <a:pt x="1195" y="188"/>
                        </a:lnTo>
                        <a:lnTo>
                          <a:pt x="1195" y="197"/>
                        </a:lnTo>
                        <a:lnTo>
                          <a:pt x="1195" y="201"/>
                        </a:lnTo>
                        <a:lnTo>
                          <a:pt x="1196" y="209"/>
                        </a:lnTo>
                        <a:lnTo>
                          <a:pt x="1196" y="216"/>
                        </a:lnTo>
                        <a:lnTo>
                          <a:pt x="1197" y="224"/>
                        </a:lnTo>
                        <a:lnTo>
                          <a:pt x="1197" y="218"/>
                        </a:lnTo>
                        <a:lnTo>
                          <a:pt x="1197" y="221"/>
                        </a:lnTo>
                        <a:lnTo>
                          <a:pt x="1197" y="220"/>
                        </a:lnTo>
                        <a:lnTo>
                          <a:pt x="1197" y="220"/>
                        </a:lnTo>
                        <a:lnTo>
                          <a:pt x="1198" y="220"/>
                        </a:lnTo>
                        <a:lnTo>
                          <a:pt x="1198" y="221"/>
                        </a:lnTo>
                        <a:lnTo>
                          <a:pt x="1198" y="218"/>
                        </a:lnTo>
                        <a:lnTo>
                          <a:pt x="1199" y="241"/>
                        </a:lnTo>
                        <a:lnTo>
                          <a:pt x="1199" y="248"/>
                        </a:lnTo>
                        <a:lnTo>
                          <a:pt x="1199" y="239"/>
                        </a:lnTo>
                        <a:lnTo>
                          <a:pt x="1200" y="245"/>
                        </a:lnTo>
                        <a:lnTo>
                          <a:pt x="1200" y="245"/>
                        </a:lnTo>
                        <a:lnTo>
                          <a:pt x="1200" y="241"/>
                        </a:lnTo>
                        <a:lnTo>
                          <a:pt x="1200" y="240"/>
                        </a:lnTo>
                        <a:lnTo>
                          <a:pt x="1201" y="253"/>
                        </a:lnTo>
                        <a:lnTo>
                          <a:pt x="1201" y="255"/>
                        </a:lnTo>
                        <a:lnTo>
                          <a:pt x="1202" y="250"/>
                        </a:lnTo>
                        <a:lnTo>
                          <a:pt x="1202" y="259"/>
                        </a:lnTo>
                        <a:lnTo>
                          <a:pt x="1202" y="275"/>
                        </a:lnTo>
                        <a:lnTo>
                          <a:pt x="1202" y="274"/>
                        </a:lnTo>
                        <a:lnTo>
                          <a:pt x="1203" y="266"/>
                        </a:lnTo>
                        <a:lnTo>
                          <a:pt x="1203" y="268"/>
                        </a:lnTo>
                        <a:lnTo>
                          <a:pt x="1203" y="265"/>
                        </a:lnTo>
                        <a:lnTo>
                          <a:pt x="1204" y="264"/>
                        </a:lnTo>
                        <a:lnTo>
                          <a:pt x="1204" y="264"/>
                        </a:lnTo>
                        <a:lnTo>
                          <a:pt x="1205" y="248"/>
                        </a:lnTo>
                        <a:lnTo>
                          <a:pt x="1205" y="249"/>
                        </a:lnTo>
                        <a:lnTo>
                          <a:pt x="1205" y="244"/>
                        </a:lnTo>
                        <a:lnTo>
                          <a:pt x="1205" y="260"/>
                        </a:lnTo>
                        <a:lnTo>
                          <a:pt x="1205" y="247"/>
                        </a:lnTo>
                        <a:lnTo>
                          <a:pt x="1206" y="308"/>
                        </a:lnTo>
                        <a:lnTo>
                          <a:pt x="1206" y="338"/>
                        </a:lnTo>
                        <a:lnTo>
                          <a:pt x="1207" y="413"/>
                        </a:lnTo>
                        <a:lnTo>
                          <a:pt x="1207" y="308"/>
                        </a:lnTo>
                        <a:lnTo>
                          <a:pt x="1207" y="239"/>
                        </a:lnTo>
                        <a:lnTo>
                          <a:pt x="1207" y="210"/>
                        </a:lnTo>
                        <a:lnTo>
                          <a:pt x="1208" y="232"/>
                        </a:lnTo>
                        <a:lnTo>
                          <a:pt x="1208" y="243"/>
                        </a:lnTo>
                        <a:lnTo>
                          <a:pt x="1208" y="241"/>
                        </a:lnTo>
                        <a:lnTo>
                          <a:pt x="1209" y="229"/>
                        </a:lnTo>
                        <a:lnTo>
                          <a:pt x="1209" y="241"/>
                        </a:lnTo>
                        <a:lnTo>
                          <a:pt x="1209" y="239"/>
                        </a:lnTo>
                        <a:lnTo>
                          <a:pt x="1209" y="261"/>
                        </a:lnTo>
                        <a:lnTo>
                          <a:pt x="1210" y="243"/>
                        </a:lnTo>
                        <a:lnTo>
                          <a:pt x="1210" y="247"/>
                        </a:lnTo>
                        <a:lnTo>
                          <a:pt x="1210" y="248"/>
                        </a:lnTo>
                        <a:lnTo>
                          <a:pt x="1210" y="247"/>
                        </a:lnTo>
                        <a:lnTo>
                          <a:pt x="1211" y="242"/>
                        </a:lnTo>
                        <a:lnTo>
                          <a:pt x="1211" y="246"/>
                        </a:lnTo>
                        <a:lnTo>
                          <a:pt x="1211" y="230"/>
                        </a:lnTo>
                        <a:lnTo>
                          <a:pt x="1211" y="252"/>
                        </a:lnTo>
                        <a:lnTo>
                          <a:pt x="1211" y="252"/>
                        </a:lnTo>
                        <a:lnTo>
                          <a:pt x="1212" y="242"/>
                        </a:lnTo>
                        <a:lnTo>
                          <a:pt x="1212" y="244"/>
                        </a:lnTo>
                        <a:lnTo>
                          <a:pt x="1212" y="261"/>
                        </a:lnTo>
                        <a:lnTo>
                          <a:pt x="1213" y="266"/>
                        </a:lnTo>
                        <a:lnTo>
                          <a:pt x="1213" y="260"/>
                        </a:lnTo>
                        <a:lnTo>
                          <a:pt x="1213" y="260"/>
                        </a:lnTo>
                        <a:lnTo>
                          <a:pt x="1214" y="250"/>
                        </a:lnTo>
                        <a:lnTo>
                          <a:pt x="1214" y="257"/>
                        </a:lnTo>
                        <a:lnTo>
                          <a:pt x="1214" y="244"/>
                        </a:lnTo>
                        <a:lnTo>
                          <a:pt x="1214" y="245"/>
                        </a:lnTo>
                        <a:lnTo>
                          <a:pt x="1215" y="232"/>
                        </a:lnTo>
                        <a:lnTo>
                          <a:pt x="1215" y="231"/>
                        </a:lnTo>
                        <a:lnTo>
                          <a:pt x="1215" y="218"/>
                        </a:lnTo>
                        <a:lnTo>
                          <a:pt x="1216" y="215"/>
                        </a:lnTo>
                        <a:lnTo>
                          <a:pt x="1216" y="222"/>
                        </a:lnTo>
                        <a:lnTo>
                          <a:pt x="1216" y="216"/>
                        </a:lnTo>
                        <a:lnTo>
                          <a:pt x="1216" y="215"/>
                        </a:lnTo>
                        <a:lnTo>
                          <a:pt x="1217" y="212"/>
                        </a:lnTo>
                        <a:lnTo>
                          <a:pt x="1217" y="223"/>
                        </a:lnTo>
                        <a:lnTo>
                          <a:pt x="1217" y="215"/>
                        </a:lnTo>
                        <a:lnTo>
                          <a:pt x="1217" y="208"/>
                        </a:lnTo>
                        <a:lnTo>
                          <a:pt x="1218" y="214"/>
                        </a:lnTo>
                        <a:lnTo>
                          <a:pt x="1218" y="204"/>
                        </a:lnTo>
                        <a:lnTo>
                          <a:pt x="1218" y="199"/>
                        </a:lnTo>
                        <a:lnTo>
                          <a:pt x="1219" y="198"/>
                        </a:lnTo>
                        <a:lnTo>
                          <a:pt x="1219" y="210"/>
                        </a:lnTo>
                        <a:lnTo>
                          <a:pt x="1219" y="199"/>
                        </a:lnTo>
                        <a:lnTo>
                          <a:pt x="1219" y="203"/>
                        </a:lnTo>
                        <a:lnTo>
                          <a:pt x="1220" y="202"/>
                        </a:lnTo>
                        <a:lnTo>
                          <a:pt x="1220" y="211"/>
                        </a:lnTo>
                        <a:lnTo>
                          <a:pt x="1220" y="196"/>
                        </a:lnTo>
                        <a:lnTo>
                          <a:pt x="1220" y="200"/>
                        </a:lnTo>
                        <a:lnTo>
                          <a:pt x="1220" y="195"/>
                        </a:lnTo>
                        <a:lnTo>
                          <a:pt x="1220" y="206"/>
                        </a:lnTo>
                        <a:lnTo>
                          <a:pt x="1221" y="216"/>
                        </a:lnTo>
                        <a:lnTo>
                          <a:pt x="1221" y="206"/>
                        </a:lnTo>
                        <a:lnTo>
                          <a:pt x="1222" y="205"/>
                        </a:lnTo>
                        <a:lnTo>
                          <a:pt x="1222" y="213"/>
                        </a:lnTo>
                        <a:lnTo>
                          <a:pt x="1222" y="203"/>
                        </a:lnTo>
                        <a:lnTo>
                          <a:pt x="1223" y="182"/>
                        </a:lnTo>
                        <a:lnTo>
                          <a:pt x="1223" y="185"/>
                        </a:lnTo>
                        <a:lnTo>
                          <a:pt x="1223" y="202"/>
                        </a:lnTo>
                        <a:lnTo>
                          <a:pt x="1223" y="198"/>
                        </a:lnTo>
                        <a:lnTo>
                          <a:pt x="1224" y="202"/>
                        </a:lnTo>
                        <a:lnTo>
                          <a:pt x="1224" y="198"/>
                        </a:lnTo>
                        <a:lnTo>
                          <a:pt x="1224" y="191"/>
                        </a:lnTo>
                        <a:lnTo>
                          <a:pt x="1225" y="173"/>
                        </a:lnTo>
                        <a:lnTo>
                          <a:pt x="1225" y="174"/>
                        </a:lnTo>
                        <a:lnTo>
                          <a:pt x="1225" y="177"/>
                        </a:lnTo>
                        <a:lnTo>
                          <a:pt x="1225" y="189"/>
                        </a:lnTo>
                        <a:lnTo>
                          <a:pt x="1226" y="187"/>
                        </a:lnTo>
                        <a:lnTo>
                          <a:pt x="1226" y="190"/>
                        </a:lnTo>
                        <a:lnTo>
                          <a:pt x="1226" y="173"/>
                        </a:lnTo>
                        <a:lnTo>
                          <a:pt x="1226" y="183"/>
                        </a:lnTo>
                        <a:lnTo>
                          <a:pt x="1226" y="185"/>
                        </a:lnTo>
                        <a:lnTo>
                          <a:pt x="1227" y="205"/>
                        </a:lnTo>
                        <a:lnTo>
                          <a:pt x="1227" y="196"/>
                        </a:lnTo>
                        <a:lnTo>
                          <a:pt x="1227" y="205"/>
                        </a:lnTo>
                        <a:lnTo>
                          <a:pt x="1228" y="253"/>
                        </a:lnTo>
                        <a:lnTo>
                          <a:pt x="1228" y="290"/>
                        </a:lnTo>
                        <a:lnTo>
                          <a:pt x="1228" y="368"/>
                        </a:lnTo>
                        <a:lnTo>
                          <a:pt x="1229" y="315"/>
                        </a:lnTo>
                        <a:lnTo>
                          <a:pt x="1229" y="201"/>
                        </a:lnTo>
                        <a:lnTo>
                          <a:pt x="1229" y="207"/>
                        </a:lnTo>
                        <a:lnTo>
                          <a:pt x="1230" y="243"/>
                        </a:lnTo>
                        <a:lnTo>
                          <a:pt x="1230" y="236"/>
                        </a:lnTo>
                        <a:lnTo>
                          <a:pt x="1230" y="241"/>
                        </a:lnTo>
                        <a:lnTo>
                          <a:pt x="1230" y="247"/>
                        </a:lnTo>
                        <a:lnTo>
                          <a:pt x="1230" y="235"/>
                        </a:lnTo>
                        <a:lnTo>
                          <a:pt x="1231" y="235"/>
                        </a:lnTo>
                        <a:lnTo>
                          <a:pt x="1231" y="235"/>
                        </a:lnTo>
                        <a:lnTo>
                          <a:pt x="1231" y="232"/>
                        </a:lnTo>
                        <a:lnTo>
                          <a:pt x="1232" y="232"/>
                        </a:lnTo>
                        <a:lnTo>
                          <a:pt x="1232" y="237"/>
                        </a:lnTo>
                        <a:lnTo>
                          <a:pt x="1232" y="244"/>
                        </a:lnTo>
                        <a:lnTo>
                          <a:pt x="1232" y="239"/>
                        </a:lnTo>
                        <a:lnTo>
                          <a:pt x="1233" y="261"/>
                        </a:lnTo>
                        <a:lnTo>
                          <a:pt x="1233" y="263"/>
                        </a:lnTo>
                        <a:lnTo>
                          <a:pt x="1234" y="255"/>
                        </a:lnTo>
                        <a:lnTo>
                          <a:pt x="1234" y="257"/>
                        </a:lnTo>
                        <a:lnTo>
                          <a:pt x="1234" y="251"/>
                        </a:lnTo>
                        <a:lnTo>
                          <a:pt x="1234" y="260"/>
                        </a:lnTo>
                        <a:lnTo>
                          <a:pt x="1234" y="260"/>
                        </a:lnTo>
                        <a:lnTo>
                          <a:pt x="1235" y="269"/>
                        </a:lnTo>
                        <a:lnTo>
                          <a:pt x="1235" y="266"/>
                        </a:lnTo>
                        <a:lnTo>
                          <a:pt x="1236" y="281"/>
                        </a:lnTo>
                        <a:lnTo>
                          <a:pt x="1236" y="279"/>
                        </a:lnTo>
                        <a:lnTo>
                          <a:pt x="1236" y="275"/>
                        </a:lnTo>
                        <a:lnTo>
                          <a:pt x="1236" y="278"/>
                        </a:lnTo>
                        <a:lnTo>
                          <a:pt x="1237" y="281"/>
                        </a:lnTo>
                        <a:lnTo>
                          <a:pt x="1237" y="274"/>
                        </a:lnTo>
                        <a:lnTo>
                          <a:pt x="1237" y="272"/>
                        </a:lnTo>
                        <a:lnTo>
                          <a:pt x="1238" y="279"/>
                        </a:lnTo>
                        <a:lnTo>
                          <a:pt x="1238" y="275"/>
                        </a:lnTo>
                        <a:lnTo>
                          <a:pt x="1238" y="273"/>
                        </a:lnTo>
                        <a:lnTo>
                          <a:pt x="1238" y="279"/>
                        </a:lnTo>
                        <a:lnTo>
                          <a:pt x="1239" y="290"/>
                        </a:lnTo>
                        <a:lnTo>
                          <a:pt x="1239" y="293"/>
                        </a:lnTo>
                        <a:lnTo>
                          <a:pt x="1239" y="289"/>
                        </a:lnTo>
                        <a:lnTo>
                          <a:pt x="1240" y="296"/>
                        </a:lnTo>
                        <a:lnTo>
                          <a:pt x="1240" y="290"/>
                        </a:lnTo>
                        <a:lnTo>
                          <a:pt x="1240" y="295"/>
                        </a:lnTo>
                        <a:lnTo>
                          <a:pt x="1241" y="289"/>
                        </a:lnTo>
                        <a:lnTo>
                          <a:pt x="1241" y="291"/>
                        </a:lnTo>
                        <a:lnTo>
                          <a:pt x="1241" y="285"/>
                        </a:lnTo>
                        <a:lnTo>
                          <a:pt x="1241" y="282"/>
                        </a:lnTo>
                        <a:lnTo>
                          <a:pt x="1242" y="285"/>
                        </a:lnTo>
                        <a:lnTo>
                          <a:pt x="1242" y="295"/>
                        </a:lnTo>
                        <a:lnTo>
                          <a:pt x="1242" y="307"/>
                        </a:lnTo>
                        <a:lnTo>
                          <a:pt x="1242" y="316"/>
                        </a:lnTo>
                        <a:lnTo>
                          <a:pt x="1243" y="332"/>
                        </a:lnTo>
                        <a:lnTo>
                          <a:pt x="1243" y="326"/>
                        </a:lnTo>
                        <a:lnTo>
                          <a:pt x="1243" y="323"/>
                        </a:lnTo>
                        <a:lnTo>
                          <a:pt x="1244" y="324"/>
                        </a:lnTo>
                        <a:lnTo>
                          <a:pt x="1244" y="308"/>
                        </a:lnTo>
                        <a:lnTo>
                          <a:pt x="1244" y="293"/>
                        </a:lnTo>
                        <a:lnTo>
                          <a:pt x="1244" y="295"/>
                        </a:lnTo>
                        <a:lnTo>
                          <a:pt x="1244" y="294"/>
                        </a:lnTo>
                        <a:lnTo>
                          <a:pt x="1244" y="290"/>
                        </a:lnTo>
                        <a:lnTo>
                          <a:pt x="1245" y="297"/>
                        </a:lnTo>
                        <a:lnTo>
                          <a:pt x="1245" y="283"/>
                        </a:lnTo>
                        <a:lnTo>
                          <a:pt x="1246" y="295"/>
                        </a:lnTo>
                        <a:lnTo>
                          <a:pt x="1246" y="287"/>
                        </a:lnTo>
                        <a:lnTo>
                          <a:pt x="1246" y="294"/>
                        </a:lnTo>
                        <a:lnTo>
                          <a:pt x="1246" y="293"/>
                        </a:lnTo>
                        <a:lnTo>
                          <a:pt x="1246" y="277"/>
                        </a:lnTo>
                        <a:lnTo>
                          <a:pt x="1247" y="282"/>
                        </a:lnTo>
                        <a:lnTo>
                          <a:pt x="1247" y="288"/>
                        </a:lnTo>
                        <a:lnTo>
                          <a:pt x="1247" y="288"/>
                        </a:lnTo>
                        <a:lnTo>
                          <a:pt x="1248" y="289"/>
                        </a:lnTo>
                        <a:lnTo>
                          <a:pt x="1248" y="295"/>
                        </a:lnTo>
                        <a:lnTo>
                          <a:pt x="1248" y="295"/>
                        </a:lnTo>
                        <a:lnTo>
                          <a:pt x="1248" y="295"/>
                        </a:lnTo>
                        <a:lnTo>
                          <a:pt x="1248" y="286"/>
                        </a:lnTo>
                        <a:lnTo>
                          <a:pt x="1249" y="292"/>
                        </a:lnTo>
                        <a:lnTo>
                          <a:pt x="1249" y="287"/>
                        </a:lnTo>
                        <a:lnTo>
                          <a:pt x="1250" y="331"/>
                        </a:lnTo>
                        <a:lnTo>
                          <a:pt x="1250" y="370"/>
                        </a:lnTo>
                        <a:lnTo>
                          <a:pt x="1250" y="448"/>
                        </a:lnTo>
                        <a:lnTo>
                          <a:pt x="1250" y="410"/>
                        </a:lnTo>
                        <a:lnTo>
                          <a:pt x="1251" y="261"/>
                        </a:lnTo>
                        <a:lnTo>
                          <a:pt x="1251" y="266"/>
                        </a:lnTo>
                        <a:lnTo>
                          <a:pt x="1252" y="274"/>
                        </a:lnTo>
                        <a:lnTo>
                          <a:pt x="1252" y="266"/>
                        </a:lnTo>
                        <a:lnTo>
                          <a:pt x="1252" y="281"/>
                        </a:lnTo>
                        <a:lnTo>
                          <a:pt x="1252" y="268"/>
                        </a:lnTo>
                        <a:lnTo>
                          <a:pt x="1253" y="263"/>
                        </a:lnTo>
                        <a:lnTo>
                          <a:pt x="1253" y="269"/>
                        </a:lnTo>
                        <a:lnTo>
                          <a:pt x="1253" y="262"/>
                        </a:lnTo>
                        <a:lnTo>
                          <a:pt x="1253" y="251"/>
                        </a:lnTo>
                        <a:lnTo>
                          <a:pt x="1254" y="256"/>
                        </a:lnTo>
                        <a:lnTo>
                          <a:pt x="1254" y="241"/>
                        </a:lnTo>
                        <a:lnTo>
                          <a:pt x="1254" y="256"/>
                        </a:lnTo>
                        <a:lnTo>
                          <a:pt x="1254" y="260"/>
                        </a:lnTo>
                        <a:lnTo>
                          <a:pt x="1255" y="255"/>
                        </a:lnTo>
                        <a:lnTo>
                          <a:pt x="1255" y="261"/>
                        </a:lnTo>
                        <a:lnTo>
                          <a:pt x="1255" y="261"/>
                        </a:lnTo>
                        <a:lnTo>
                          <a:pt x="1255" y="265"/>
                        </a:lnTo>
                        <a:lnTo>
                          <a:pt x="1255" y="269"/>
                        </a:lnTo>
                        <a:lnTo>
                          <a:pt x="1256" y="270"/>
                        </a:lnTo>
                        <a:lnTo>
                          <a:pt x="1256" y="266"/>
                        </a:lnTo>
                        <a:lnTo>
                          <a:pt x="1256" y="256"/>
                        </a:lnTo>
                        <a:lnTo>
                          <a:pt x="1256" y="256"/>
                        </a:lnTo>
                        <a:lnTo>
                          <a:pt x="1257" y="254"/>
                        </a:lnTo>
                        <a:lnTo>
                          <a:pt x="1257" y="258"/>
                        </a:lnTo>
                        <a:lnTo>
                          <a:pt x="1257" y="258"/>
                        </a:lnTo>
                        <a:lnTo>
                          <a:pt x="1257" y="270"/>
                        </a:lnTo>
                        <a:lnTo>
                          <a:pt x="1258" y="274"/>
                        </a:lnTo>
                        <a:lnTo>
                          <a:pt x="1258" y="268"/>
                        </a:lnTo>
                        <a:lnTo>
                          <a:pt x="1258" y="271"/>
                        </a:lnTo>
                        <a:lnTo>
                          <a:pt x="1259" y="255"/>
                        </a:lnTo>
                        <a:lnTo>
                          <a:pt x="1259" y="255"/>
                        </a:lnTo>
                        <a:lnTo>
                          <a:pt x="1260" y="259"/>
                        </a:lnTo>
                        <a:lnTo>
                          <a:pt x="1260" y="262"/>
                        </a:lnTo>
                        <a:lnTo>
                          <a:pt x="1260" y="257"/>
                        </a:lnTo>
                        <a:lnTo>
                          <a:pt x="1260" y="264"/>
                        </a:lnTo>
                        <a:lnTo>
                          <a:pt x="1261" y="269"/>
                        </a:lnTo>
                        <a:lnTo>
                          <a:pt x="1261" y="263"/>
                        </a:lnTo>
                        <a:lnTo>
                          <a:pt x="1261" y="275"/>
                        </a:lnTo>
                        <a:lnTo>
                          <a:pt x="1261" y="281"/>
                        </a:lnTo>
                        <a:lnTo>
                          <a:pt x="1262" y="263"/>
                        </a:lnTo>
                        <a:lnTo>
                          <a:pt x="1262" y="263"/>
                        </a:lnTo>
                        <a:lnTo>
                          <a:pt x="1262" y="242"/>
                        </a:lnTo>
                        <a:lnTo>
                          <a:pt x="1263" y="241"/>
                        </a:lnTo>
                        <a:lnTo>
                          <a:pt x="1263" y="230"/>
                        </a:lnTo>
                        <a:lnTo>
                          <a:pt x="1264" y="228"/>
                        </a:lnTo>
                        <a:lnTo>
                          <a:pt x="1264" y="222"/>
                        </a:lnTo>
                        <a:lnTo>
                          <a:pt x="1264" y="217"/>
                        </a:lnTo>
                        <a:lnTo>
                          <a:pt x="1264" y="211"/>
                        </a:lnTo>
                        <a:lnTo>
                          <a:pt x="1265" y="214"/>
                        </a:lnTo>
                        <a:lnTo>
                          <a:pt x="1265" y="218"/>
                        </a:lnTo>
                        <a:lnTo>
                          <a:pt x="1265" y="215"/>
                        </a:lnTo>
                        <a:lnTo>
                          <a:pt x="1266" y="217"/>
                        </a:lnTo>
                        <a:lnTo>
                          <a:pt x="1266" y="214"/>
                        </a:lnTo>
                        <a:lnTo>
                          <a:pt x="1266" y="220"/>
                        </a:lnTo>
                        <a:lnTo>
                          <a:pt x="1266" y="223"/>
                        </a:lnTo>
                        <a:lnTo>
                          <a:pt x="1267" y="208"/>
                        </a:lnTo>
                        <a:lnTo>
                          <a:pt x="1267" y="217"/>
                        </a:lnTo>
                        <a:lnTo>
                          <a:pt x="1267" y="227"/>
                        </a:lnTo>
                        <a:lnTo>
                          <a:pt x="1268" y="210"/>
                        </a:lnTo>
                        <a:lnTo>
                          <a:pt x="1268" y="225"/>
                        </a:lnTo>
                        <a:lnTo>
                          <a:pt x="1268" y="229"/>
                        </a:lnTo>
                        <a:lnTo>
                          <a:pt x="1268" y="224"/>
                        </a:lnTo>
                        <a:lnTo>
                          <a:pt x="1269" y="218"/>
                        </a:lnTo>
                        <a:lnTo>
                          <a:pt x="1269" y="218"/>
                        </a:lnTo>
                        <a:lnTo>
                          <a:pt x="1269" y="224"/>
                        </a:lnTo>
                        <a:lnTo>
                          <a:pt x="1269" y="220"/>
                        </a:lnTo>
                        <a:lnTo>
                          <a:pt x="1270" y="218"/>
                        </a:lnTo>
                        <a:lnTo>
                          <a:pt x="1270" y="221"/>
                        </a:lnTo>
                        <a:lnTo>
                          <a:pt x="1270" y="227"/>
                        </a:lnTo>
                        <a:lnTo>
                          <a:pt x="1270" y="221"/>
                        </a:lnTo>
                        <a:lnTo>
                          <a:pt x="1270" y="227"/>
                        </a:lnTo>
                        <a:lnTo>
                          <a:pt x="1271" y="227"/>
                        </a:lnTo>
                        <a:lnTo>
                          <a:pt x="1271" y="244"/>
                        </a:lnTo>
                        <a:lnTo>
                          <a:pt x="1271" y="241"/>
                        </a:lnTo>
                        <a:lnTo>
                          <a:pt x="1271" y="268"/>
                        </a:lnTo>
                        <a:lnTo>
                          <a:pt x="1272" y="337"/>
                        </a:lnTo>
                        <a:lnTo>
                          <a:pt x="1272" y="384"/>
                        </a:lnTo>
                        <a:lnTo>
                          <a:pt x="1272" y="387"/>
                        </a:lnTo>
                        <a:lnTo>
                          <a:pt x="1273" y="279"/>
                        </a:lnTo>
                        <a:lnTo>
                          <a:pt x="1273" y="221"/>
                        </a:lnTo>
                        <a:lnTo>
                          <a:pt x="1273" y="205"/>
                        </a:lnTo>
                        <a:lnTo>
                          <a:pt x="1273" y="237"/>
                        </a:lnTo>
                        <a:lnTo>
                          <a:pt x="1274" y="244"/>
                        </a:lnTo>
                        <a:lnTo>
                          <a:pt x="1274" y="258"/>
                        </a:lnTo>
                        <a:lnTo>
                          <a:pt x="1274" y="257"/>
                        </a:lnTo>
                        <a:lnTo>
                          <a:pt x="1274" y="259"/>
                        </a:lnTo>
                        <a:lnTo>
                          <a:pt x="1275" y="273"/>
                        </a:lnTo>
                        <a:lnTo>
                          <a:pt x="1275" y="266"/>
                        </a:lnTo>
                        <a:lnTo>
                          <a:pt x="1275" y="265"/>
                        </a:lnTo>
                        <a:lnTo>
                          <a:pt x="1275" y="281"/>
                        </a:lnTo>
                        <a:lnTo>
                          <a:pt x="1276" y="279"/>
                        </a:lnTo>
                        <a:lnTo>
                          <a:pt x="1276" y="286"/>
                        </a:lnTo>
                        <a:lnTo>
                          <a:pt x="1276" y="285"/>
                        </a:lnTo>
                        <a:lnTo>
                          <a:pt x="1276" y="290"/>
                        </a:lnTo>
                        <a:lnTo>
                          <a:pt x="1277" y="294"/>
                        </a:lnTo>
                        <a:lnTo>
                          <a:pt x="1277" y="293"/>
                        </a:lnTo>
                        <a:lnTo>
                          <a:pt x="1277" y="304"/>
                        </a:lnTo>
                        <a:lnTo>
                          <a:pt x="1277" y="298"/>
                        </a:lnTo>
                        <a:lnTo>
                          <a:pt x="1277" y="306"/>
                        </a:lnTo>
                        <a:lnTo>
                          <a:pt x="1278" y="297"/>
                        </a:lnTo>
                        <a:lnTo>
                          <a:pt x="1278" y="300"/>
                        </a:lnTo>
                        <a:lnTo>
                          <a:pt x="1278" y="294"/>
                        </a:lnTo>
                        <a:lnTo>
                          <a:pt x="1279" y="300"/>
                        </a:lnTo>
                        <a:lnTo>
                          <a:pt x="1279" y="297"/>
                        </a:lnTo>
                        <a:lnTo>
                          <a:pt x="1279" y="294"/>
                        </a:lnTo>
                        <a:lnTo>
                          <a:pt x="1279" y="300"/>
                        </a:lnTo>
                        <a:lnTo>
                          <a:pt x="1279" y="292"/>
                        </a:lnTo>
                        <a:lnTo>
                          <a:pt x="1280" y="309"/>
                        </a:lnTo>
                        <a:lnTo>
                          <a:pt x="1280" y="302"/>
                        </a:lnTo>
                        <a:lnTo>
                          <a:pt x="1280" y="288"/>
                        </a:lnTo>
                        <a:lnTo>
                          <a:pt x="1281" y="290"/>
                        </a:lnTo>
                        <a:lnTo>
                          <a:pt x="1281" y="293"/>
                        </a:lnTo>
                        <a:lnTo>
                          <a:pt x="1281" y="269"/>
                        </a:lnTo>
                        <a:lnTo>
                          <a:pt x="1282" y="276"/>
                        </a:lnTo>
                        <a:lnTo>
                          <a:pt x="1282" y="273"/>
                        </a:lnTo>
                        <a:lnTo>
                          <a:pt x="1282" y="273"/>
                        </a:lnTo>
                        <a:lnTo>
                          <a:pt x="1282" y="274"/>
                        </a:lnTo>
                        <a:lnTo>
                          <a:pt x="1283" y="279"/>
                        </a:lnTo>
                        <a:lnTo>
                          <a:pt x="1283" y="276"/>
                        </a:lnTo>
                        <a:lnTo>
                          <a:pt x="1283" y="283"/>
                        </a:lnTo>
                        <a:lnTo>
                          <a:pt x="1283" y="278"/>
                        </a:lnTo>
                        <a:lnTo>
                          <a:pt x="1284" y="280"/>
                        </a:lnTo>
                        <a:lnTo>
                          <a:pt x="1284" y="283"/>
                        </a:lnTo>
                        <a:lnTo>
                          <a:pt x="1284" y="299"/>
                        </a:lnTo>
                        <a:lnTo>
                          <a:pt x="1285" y="293"/>
                        </a:lnTo>
                        <a:lnTo>
                          <a:pt x="1285" y="313"/>
                        </a:lnTo>
                        <a:lnTo>
                          <a:pt x="1285" y="298"/>
                        </a:lnTo>
                        <a:lnTo>
                          <a:pt x="1285" y="319"/>
                        </a:lnTo>
                        <a:lnTo>
                          <a:pt x="1286" y="305"/>
                        </a:lnTo>
                        <a:lnTo>
                          <a:pt x="1286" y="308"/>
                        </a:lnTo>
                        <a:lnTo>
                          <a:pt x="1286" y="310"/>
                        </a:lnTo>
                        <a:lnTo>
                          <a:pt x="1287" y="300"/>
                        </a:lnTo>
                        <a:lnTo>
                          <a:pt x="1287" y="297"/>
                        </a:lnTo>
                        <a:lnTo>
                          <a:pt x="1287" y="306"/>
                        </a:lnTo>
                        <a:lnTo>
                          <a:pt x="1287" y="298"/>
                        </a:lnTo>
                        <a:lnTo>
                          <a:pt x="1288" y="308"/>
                        </a:lnTo>
                        <a:lnTo>
                          <a:pt x="1288" y="306"/>
                        </a:lnTo>
                        <a:lnTo>
                          <a:pt x="1288" y="311"/>
                        </a:lnTo>
                        <a:lnTo>
                          <a:pt x="1288" y="296"/>
                        </a:lnTo>
                        <a:lnTo>
                          <a:pt x="1288" y="300"/>
                        </a:lnTo>
                        <a:lnTo>
                          <a:pt x="1289" y="289"/>
                        </a:lnTo>
                        <a:lnTo>
                          <a:pt x="1289" y="288"/>
                        </a:lnTo>
                        <a:lnTo>
                          <a:pt x="1289" y="281"/>
                        </a:lnTo>
                        <a:lnTo>
                          <a:pt x="1289" y="286"/>
                        </a:lnTo>
                        <a:lnTo>
                          <a:pt x="1290" y="283"/>
                        </a:lnTo>
                        <a:lnTo>
                          <a:pt x="1290" y="290"/>
                        </a:lnTo>
                        <a:lnTo>
                          <a:pt x="1290" y="286"/>
                        </a:lnTo>
                        <a:lnTo>
                          <a:pt x="1290" y="286"/>
                        </a:lnTo>
                        <a:lnTo>
                          <a:pt x="1291" y="293"/>
                        </a:lnTo>
                        <a:lnTo>
                          <a:pt x="1291" y="292"/>
                        </a:lnTo>
                        <a:lnTo>
                          <a:pt x="1291" y="307"/>
                        </a:lnTo>
                        <a:lnTo>
                          <a:pt x="1292" y="296"/>
                        </a:lnTo>
                        <a:lnTo>
                          <a:pt x="1292" y="290"/>
                        </a:lnTo>
                        <a:lnTo>
                          <a:pt x="1292" y="299"/>
                        </a:lnTo>
                        <a:lnTo>
                          <a:pt x="1292" y="285"/>
                        </a:lnTo>
                        <a:lnTo>
                          <a:pt x="1293" y="265"/>
                        </a:lnTo>
                        <a:lnTo>
                          <a:pt x="1293" y="269"/>
                        </a:lnTo>
                        <a:lnTo>
                          <a:pt x="1294" y="281"/>
                        </a:lnTo>
                        <a:lnTo>
                          <a:pt x="1294" y="284"/>
                        </a:lnTo>
                        <a:lnTo>
                          <a:pt x="1294" y="356"/>
                        </a:lnTo>
                        <a:lnTo>
                          <a:pt x="1295" y="384"/>
                        </a:lnTo>
                        <a:lnTo>
                          <a:pt x="1295" y="456"/>
                        </a:lnTo>
                        <a:lnTo>
                          <a:pt x="1295" y="361"/>
                        </a:lnTo>
                        <a:lnTo>
                          <a:pt x="1296" y="288"/>
                        </a:lnTo>
                        <a:lnTo>
                          <a:pt x="1296" y="270"/>
                        </a:lnTo>
                        <a:lnTo>
                          <a:pt x="1296" y="286"/>
                        </a:lnTo>
                        <a:lnTo>
                          <a:pt x="1296" y="314"/>
                        </a:lnTo>
                        <a:lnTo>
                          <a:pt x="1297" y="305"/>
                        </a:lnTo>
                        <a:lnTo>
                          <a:pt x="1297" y="300"/>
                        </a:lnTo>
                        <a:lnTo>
                          <a:pt x="1297" y="319"/>
                        </a:lnTo>
                        <a:lnTo>
                          <a:pt x="1297" y="312"/>
                        </a:lnTo>
                        <a:lnTo>
                          <a:pt x="1298" y="299"/>
                        </a:lnTo>
                        <a:lnTo>
                          <a:pt x="1298" y="300"/>
                        </a:lnTo>
                        <a:lnTo>
                          <a:pt x="1298" y="298"/>
                        </a:lnTo>
                        <a:lnTo>
                          <a:pt x="1298" y="294"/>
                        </a:lnTo>
                        <a:lnTo>
                          <a:pt x="1298" y="296"/>
                        </a:lnTo>
                        <a:lnTo>
                          <a:pt x="1299" y="288"/>
                        </a:lnTo>
                        <a:lnTo>
                          <a:pt x="1299" y="293"/>
                        </a:lnTo>
                        <a:lnTo>
                          <a:pt x="1299" y="285"/>
                        </a:lnTo>
                        <a:lnTo>
                          <a:pt x="1300" y="292"/>
                        </a:lnTo>
                        <a:lnTo>
                          <a:pt x="1300" y="301"/>
                        </a:lnTo>
                        <a:lnTo>
                          <a:pt x="1300" y="289"/>
                        </a:lnTo>
                        <a:lnTo>
                          <a:pt x="1300" y="290"/>
                        </a:lnTo>
                        <a:lnTo>
                          <a:pt x="1301" y="281"/>
                        </a:lnTo>
                        <a:lnTo>
                          <a:pt x="1301" y="282"/>
                        </a:lnTo>
                        <a:lnTo>
                          <a:pt x="1301" y="282"/>
                        </a:lnTo>
                        <a:lnTo>
                          <a:pt x="1302" y="295"/>
                        </a:lnTo>
                        <a:lnTo>
                          <a:pt x="1302" y="291"/>
                        </a:lnTo>
                        <a:lnTo>
                          <a:pt x="1302" y="298"/>
                        </a:lnTo>
                        <a:lnTo>
                          <a:pt x="1303" y="292"/>
                        </a:lnTo>
                        <a:lnTo>
                          <a:pt x="1303" y="289"/>
                        </a:lnTo>
                        <a:lnTo>
                          <a:pt x="1303" y="292"/>
                        </a:lnTo>
                        <a:lnTo>
                          <a:pt x="1304" y="289"/>
                        </a:lnTo>
                        <a:lnTo>
                          <a:pt x="1304" y="284"/>
                        </a:lnTo>
                        <a:lnTo>
                          <a:pt x="1304" y="281"/>
                        </a:lnTo>
                        <a:lnTo>
                          <a:pt x="1304" y="286"/>
                        </a:lnTo>
                        <a:lnTo>
                          <a:pt x="1305" y="279"/>
                        </a:lnTo>
                        <a:lnTo>
                          <a:pt x="1305" y="271"/>
                        </a:lnTo>
                        <a:lnTo>
                          <a:pt x="1305" y="276"/>
                        </a:lnTo>
                        <a:lnTo>
                          <a:pt x="1305" y="269"/>
                        </a:lnTo>
                        <a:lnTo>
                          <a:pt x="1306" y="255"/>
                        </a:lnTo>
                        <a:lnTo>
                          <a:pt x="1306" y="251"/>
                        </a:lnTo>
                        <a:lnTo>
                          <a:pt x="1306" y="239"/>
                        </a:lnTo>
                        <a:lnTo>
                          <a:pt x="1306" y="230"/>
                        </a:lnTo>
                        <a:lnTo>
                          <a:pt x="1307" y="245"/>
                        </a:lnTo>
                        <a:lnTo>
                          <a:pt x="1307" y="241"/>
                        </a:lnTo>
                        <a:lnTo>
                          <a:pt x="1307" y="227"/>
                        </a:lnTo>
                        <a:lnTo>
                          <a:pt x="1308" y="230"/>
                        </a:lnTo>
                        <a:lnTo>
                          <a:pt x="1308" y="226"/>
                        </a:lnTo>
                        <a:lnTo>
                          <a:pt x="1308" y="237"/>
                        </a:lnTo>
                        <a:lnTo>
                          <a:pt x="1308" y="228"/>
                        </a:lnTo>
                        <a:lnTo>
                          <a:pt x="1309" y="238"/>
                        </a:lnTo>
                        <a:lnTo>
                          <a:pt x="1309" y="234"/>
                        </a:lnTo>
                        <a:lnTo>
                          <a:pt x="1309" y="228"/>
                        </a:lnTo>
                        <a:lnTo>
                          <a:pt x="1310" y="243"/>
                        </a:lnTo>
                        <a:lnTo>
                          <a:pt x="1310" y="239"/>
                        </a:lnTo>
                        <a:lnTo>
                          <a:pt x="1310" y="235"/>
                        </a:lnTo>
                        <a:lnTo>
                          <a:pt x="1310" y="240"/>
                        </a:lnTo>
                        <a:lnTo>
                          <a:pt x="1311" y="226"/>
                        </a:lnTo>
                        <a:lnTo>
                          <a:pt x="1311" y="206"/>
                        </a:lnTo>
                        <a:lnTo>
                          <a:pt x="1311" y="204"/>
                        </a:lnTo>
                        <a:lnTo>
                          <a:pt x="1311" y="200"/>
                        </a:lnTo>
                        <a:lnTo>
                          <a:pt x="1312" y="211"/>
                        </a:lnTo>
                        <a:lnTo>
                          <a:pt x="1312" y="213"/>
                        </a:lnTo>
                        <a:lnTo>
                          <a:pt x="1312" y="206"/>
                        </a:lnTo>
                        <a:lnTo>
                          <a:pt x="1313" y="217"/>
                        </a:lnTo>
                        <a:lnTo>
                          <a:pt x="1313" y="215"/>
                        </a:lnTo>
                        <a:lnTo>
                          <a:pt x="1313" y="205"/>
                        </a:lnTo>
                        <a:lnTo>
                          <a:pt x="1314" y="213"/>
                        </a:lnTo>
                        <a:lnTo>
                          <a:pt x="1314" y="208"/>
                        </a:lnTo>
                        <a:lnTo>
                          <a:pt x="1314" y="213"/>
                        </a:lnTo>
                        <a:lnTo>
                          <a:pt x="1314" y="216"/>
                        </a:lnTo>
                        <a:lnTo>
                          <a:pt x="1314" y="225"/>
                        </a:lnTo>
                        <a:lnTo>
                          <a:pt x="1315" y="224"/>
                        </a:lnTo>
                        <a:lnTo>
                          <a:pt x="1315" y="227"/>
                        </a:lnTo>
                        <a:lnTo>
                          <a:pt x="1315" y="225"/>
                        </a:lnTo>
                        <a:lnTo>
                          <a:pt x="1316" y="241"/>
                        </a:lnTo>
                        <a:lnTo>
                          <a:pt x="1316" y="245"/>
                        </a:lnTo>
                        <a:lnTo>
                          <a:pt x="1316" y="246"/>
                        </a:lnTo>
                        <a:lnTo>
                          <a:pt x="1316" y="244"/>
                        </a:lnTo>
                        <a:lnTo>
                          <a:pt x="1316" y="245"/>
                        </a:lnTo>
                        <a:lnTo>
                          <a:pt x="1317" y="314"/>
                        </a:lnTo>
                        <a:lnTo>
                          <a:pt x="1317" y="351"/>
                        </a:lnTo>
                        <a:lnTo>
                          <a:pt x="1318" y="391"/>
                        </a:lnTo>
                        <a:lnTo>
                          <a:pt x="1318" y="293"/>
                        </a:lnTo>
                        <a:lnTo>
                          <a:pt x="1318" y="251"/>
                        </a:lnTo>
                        <a:lnTo>
                          <a:pt x="1318" y="245"/>
                        </a:lnTo>
                        <a:lnTo>
                          <a:pt x="1318" y="253"/>
                        </a:lnTo>
                        <a:lnTo>
                          <a:pt x="1319" y="272"/>
                        </a:lnTo>
                        <a:lnTo>
                          <a:pt x="1319" y="262"/>
                        </a:lnTo>
                        <a:lnTo>
                          <a:pt x="1319" y="261"/>
                        </a:lnTo>
                        <a:lnTo>
                          <a:pt x="1320" y="266"/>
                        </a:lnTo>
                        <a:lnTo>
                          <a:pt x="1320" y="254"/>
                        </a:lnTo>
                        <a:lnTo>
                          <a:pt x="1320" y="258"/>
                        </a:lnTo>
                        <a:lnTo>
                          <a:pt x="1320" y="247"/>
                        </a:lnTo>
                        <a:lnTo>
                          <a:pt x="1320" y="241"/>
                        </a:lnTo>
                        <a:lnTo>
                          <a:pt x="1320" y="251"/>
                        </a:lnTo>
                        <a:lnTo>
                          <a:pt x="1321" y="249"/>
                        </a:lnTo>
                        <a:lnTo>
                          <a:pt x="1321" y="249"/>
                        </a:lnTo>
                        <a:lnTo>
                          <a:pt x="1322" y="258"/>
                        </a:lnTo>
                        <a:lnTo>
                          <a:pt x="1322" y="251"/>
                        </a:lnTo>
                        <a:lnTo>
                          <a:pt x="1322" y="248"/>
                        </a:lnTo>
                        <a:lnTo>
                          <a:pt x="1322" y="263"/>
                        </a:lnTo>
                        <a:lnTo>
                          <a:pt x="1322" y="253"/>
                        </a:lnTo>
                        <a:lnTo>
                          <a:pt x="1323" y="250"/>
                        </a:lnTo>
                        <a:lnTo>
                          <a:pt x="1323" y="248"/>
                        </a:lnTo>
                        <a:lnTo>
                          <a:pt x="1323" y="249"/>
                        </a:lnTo>
                        <a:lnTo>
                          <a:pt x="1323" y="246"/>
                        </a:lnTo>
                        <a:lnTo>
                          <a:pt x="1324" y="246"/>
                        </a:lnTo>
                        <a:lnTo>
                          <a:pt x="1324" y="244"/>
                        </a:lnTo>
                        <a:lnTo>
                          <a:pt x="1324" y="241"/>
                        </a:lnTo>
                        <a:lnTo>
                          <a:pt x="1324" y="242"/>
                        </a:lnTo>
                        <a:lnTo>
                          <a:pt x="1324" y="236"/>
                        </a:lnTo>
                        <a:lnTo>
                          <a:pt x="1325" y="241"/>
                        </a:lnTo>
                        <a:lnTo>
                          <a:pt x="1325" y="240"/>
                        </a:lnTo>
                        <a:lnTo>
                          <a:pt x="1325" y="247"/>
                        </a:lnTo>
                        <a:lnTo>
                          <a:pt x="1326" y="242"/>
                        </a:lnTo>
                        <a:lnTo>
                          <a:pt x="1326" y="240"/>
                        </a:lnTo>
                        <a:lnTo>
                          <a:pt x="1326" y="244"/>
                        </a:lnTo>
                        <a:lnTo>
                          <a:pt x="1326" y="243"/>
                        </a:lnTo>
                        <a:lnTo>
                          <a:pt x="1327" y="230"/>
                        </a:lnTo>
                        <a:lnTo>
                          <a:pt x="1327" y="214"/>
                        </a:lnTo>
                        <a:lnTo>
                          <a:pt x="1327" y="215"/>
                        </a:lnTo>
                        <a:lnTo>
                          <a:pt x="1327" y="228"/>
                        </a:lnTo>
                        <a:lnTo>
                          <a:pt x="1328" y="208"/>
                        </a:lnTo>
                        <a:lnTo>
                          <a:pt x="1328" y="214"/>
                        </a:lnTo>
                        <a:lnTo>
                          <a:pt x="1328" y="209"/>
                        </a:lnTo>
                        <a:lnTo>
                          <a:pt x="1329" y="215"/>
                        </a:lnTo>
                        <a:lnTo>
                          <a:pt x="1329" y="210"/>
                        </a:lnTo>
                        <a:lnTo>
                          <a:pt x="1329" y="205"/>
                        </a:lnTo>
                        <a:lnTo>
                          <a:pt x="1329" y="205"/>
                        </a:lnTo>
                        <a:lnTo>
                          <a:pt x="1329" y="210"/>
                        </a:lnTo>
                        <a:lnTo>
                          <a:pt x="1330" y="217"/>
                        </a:lnTo>
                        <a:lnTo>
                          <a:pt x="1330" y="217"/>
                        </a:lnTo>
                        <a:lnTo>
                          <a:pt x="1330" y="231"/>
                        </a:lnTo>
                        <a:lnTo>
                          <a:pt x="1331" y="217"/>
                        </a:lnTo>
                        <a:lnTo>
                          <a:pt x="1331" y="231"/>
                        </a:lnTo>
                        <a:lnTo>
                          <a:pt x="1331" y="214"/>
                        </a:lnTo>
                        <a:lnTo>
                          <a:pt x="1331" y="220"/>
                        </a:lnTo>
                        <a:lnTo>
                          <a:pt x="1332" y="228"/>
                        </a:lnTo>
                        <a:lnTo>
                          <a:pt x="1332" y="236"/>
                        </a:lnTo>
                        <a:lnTo>
                          <a:pt x="1332" y="226"/>
                        </a:lnTo>
                        <a:lnTo>
                          <a:pt x="1333" y="229"/>
                        </a:lnTo>
                        <a:lnTo>
                          <a:pt x="1333" y="220"/>
                        </a:lnTo>
                        <a:lnTo>
                          <a:pt x="1333" y="215"/>
                        </a:lnTo>
                        <a:lnTo>
                          <a:pt x="1333" y="212"/>
                        </a:lnTo>
                        <a:lnTo>
                          <a:pt x="1334" y="217"/>
                        </a:lnTo>
                        <a:lnTo>
                          <a:pt x="1334" y="216"/>
                        </a:lnTo>
                        <a:lnTo>
                          <a:pt x="1334" y="204"/>
                        </a:lnTo>
                        <a:lnTo>
                          <a:pt x="1335" y="210"/>
                        </a:lnTo>
                        <a:lnTo>
                          <a:pt x="1335" y="219"/>
                        </a:lnTo>
                        <a:lnTo>
                          <a:pt x="1335" y="215"/>
                        </a:lnTo>
                        <a:lnTo>
                          <a:pt x="1335" y="198"/>
                        </a:lnTo>
                        <a:lnTo>
                          <a:pt x="1336" y="190"/>
                        </a:lnTo>
                        <a:lnTo>
                          <a:pt x="1336" y="195"/>
                        </a:lnTo>
                        <a:lnTo>
                          <a:pt x="1336" y="196"/>
                        </a:lnTo>
                        <a:lnTo>
                          <a:pt x="1337" y="196"/>
                        </a:lnTo>
                        <a:lnTo>
                          <a:pt x="1337" y="213"/>
                        </a:lnTo>
                        <a:lnTo>
                          <a:pt x="1337" y="207"/>
                        </a:lnTo>
                        <a:lnTo>
                          <a:pt x="1337" y="218"/>
                        </a:lnTo>
                        <a:lnTo>
                          <a:pt x="1337" y="228"/>
                        </a:lnTo>
                        <a:lnTo>
                          <a:pt x="1338" y="216"/>
                        </a:lnTo>
                        <a:lnTo>
                          <a:pt x="1338" y="221"/>
                        </a:lnTo>
                        <a:lnTo>
                          <a:pt x="1338" y="212"/>
                        </a:lnTo>
                        <a:lnTo>
                          <a:pt x="1339" y="229"/>
                        </a:lnTo>
                        <a:lnTo>
                          <a:pt x="1339" y="259"/>
                        </a:lnTo>
                        <a:lnTo>
                          <a:pt x="1340" y="386"/>
                        </a:lnTo>
                        <a:lnTo>
                          <a:pt x="1340" y="325"/>
                        </a:lnTo>
                        <a:lnTo>
                          <a:pt x="1340" y="202"/>
                        </a:lnTo>
                        <a:lnTo>
                          <a:pt x="1340" y="202"/>
                        </a:lnTo>
                        <a:lnTo>
                          <a:pt x="1341" y="252"/>
                        </a:lnTo>
                        <a:lnTo>
                          <a:pt x="1341" y="256"/>
                        </a:lnTo>
                        <a:lnTo>
                          <a:pt x="1341" y="266"/>
                        </a:lnTo>
                        <a:lnTo>
                          <a:pt x="1342" y="263"/>
                        </a:lnTo>
                        <a:lnTo>
                          <a:pt x="1342" y="270"/>
                        </a:lnTo>
                        <a:lnTo>
                          <a:pt x="1342" y="258"/>
                        </a:lnTo>
                        <a:lnTo>
                          <a:pt x="1342" y="261"/>
                        </a:lnTo>
                        <a:lnTo>
                          <a:pt x="1343" y="265"/>
                        </a:lnTo>
                        <a:lnTo>
                          <a:pt x="1343" y="262"/>
                        </a:lnTo>
                        <a:lnTo>
                          <a:pt x="1343" y="268"/>
                        </a:lnTo>
                        <a:lnTo>
                          <a:pt x="1343" y="268"/>
                        </a:lnTo>
                        <a:lnTo>
                          <a:pt x="1343" y="261"/>
                        </a:lnTo>
                        <a:lnTo>
                          <a:pt x="1344" y="271"/>
                        </a:lnTo>
                        <a:lnTo>
                          <a:pt x="1344" y="270"/>
                        </a:lnTo>
                        <a:lnTo>
                          <a:pt x="1344" y="261"/>
                        </a:lnTo>
                        <a:lnTo>
                          <a:pt x="1344" y="273"/>
                        </a:lnTo>
                        <a:lnTo>
                          <a:pt x="1345" y="266"/>
                        </a:lnTo>
                        <a:lnTo>
                          <a:pt x="1345" y="260"/>
                        </a:lnTo>
                        <a:lnTo>
                          <a:pt x="1345" y="249"/>
                        </a:lnTo>
                        <a:lnTo>
                          <a:pt x="1345" y="253"/>
                        </a:lnTo>
                        <a:lnTo>
                          <a:pt x="1345" y="253"/>
                        </a:lnTo>
                        <a:lnTo>
                          <a:pt x="1346" y="237"/>
                        </a:lnTo>
                        <a:lnTo>
                          <a:pt x="1346" y="232"/>
                        </a:lnTo>
                        <a:lnTo>
                          <a:pt x="1347" y="246"/>
                        </a:lnTo>
                        <a:lnTo>
                          <a:pt x="1347" y="241"/>
                        </a:lnTo>
                        <a:lnTo>
                          <a:pt x="1347" y="250"/>
                        </a:lnTo>
                        <a:lnTo>
                          <a:pt x="1347" y="244"/>
                        </a:lnTo>
                        <a:lnTo>
                          <a:pt x="1347" y="244"/>
                        </a:lnTo>
                        <a:lnTo>
                          <a:pt x="1348" y="258"/>
                        </a:lnTo>
                        <a:lnTo>
                          <a:pt x="1348" y="260"/>
                        </a:lnTo>
                        <a:lnTo>
                          <a:pt x="1349" y="272"/>
                        </a:lnTo>
                        <a:lnTo>
                          <a:pt x="1349" y="265"/>
                        </a:lnTo>
                        <a:lnTo>
                          <a:pt x="1349" y="258"/>
                        </a:lnTo>
                        <a:lnTo>
                          <a:pt x="1349" y="266"/>
                        </a:lnTo>
                        <a:lnTo>
                          <a:pt x="1350" y="253"/>
                        </a:lnTo>
                        <a:lnTo>
                          <a:pt x="1350" y="268"/>
                        </a:lnTo>
                        <a:lnTo>
                          <a:pt x="1350" y="253"/>
                        </a:lnTo>
                        <a:lnTo>
                          <a:pt x="1350" y="256"/>
                        </a:lnTo>
                        <a:lnTo>
                          <a:pt x="1351" y="247"/>
                        </a:lnTo>
                        <a:lnTo>
                          <a:pt x="1351" y="254"/>
                        </a:lnTo>
                        <a:lnTo>
                          <a:pt x="1351" y="247"/>
                        </a:lnTo>
                        <a:lnTo>
                          <a:pt x="1352" y="240"/>
                        </a:lnTo>
                        <a:lnTo>
                          <a:pt x="1352" y="249"/>
                        </a:lnTo>
                        <a:lnTo>
                          <a:pt x="1352" y="259"/>
                        </a:lnTo>
                        <a:lnTo>
                          <a:pt x="1353" y="250"/>
                        </a:lnTo>
                        <a:lnTo>
                          <a:pt x="1353" y="256"/>
                        </a:lnTo>
                        <a:lnTo>
                          <a:pt x="1353" y="267"/>
                        </a:lnTo>
                        <a:lnTo>
                          <a:pt x="1353" y="267"/>
                        </a:lnTo>
                        <a:lnTo>
                          <a:pt x="1353" y="267"/>
                        </a:lnTo>
                        <a:lnTo>
                          <a:pt x="1354" y="282"/>
                        </a:lnTo>
                        <a:lnTo>
                          <a:pt x="1354" y="278"/>
                        </a:lnTo>
                        <a:lnTo>
                          <a:pt x="1355" y="269"/>
                        </a:lnTo>
                        <a:lnTo>
                          <a:pt x="1355" y="262"/>
                        </a:lnTo>
                        <a:lnTo>
                          <a:pt x="1355" y="268"/>
                        </a:lnTo>
                        <a:lnTo>
                          <a:pt x="1355" y="275"/>
                        </a:lnTo>
                        <a:lnTo>
                          <a:pt x="1356" y="293"/>
                        </a:lnTo>
                        <a:lnTo>
                          <a:pt x="1356" y="301"/>
                        </a:lnTo>
                        <a:lnTo>
                          <a:pt x="1357" y="283"/>
                        </a:lnTo>
                        <a:lnTo>
                          <a:pt x="1357" y="300"/>
                        </a:lnTo>
                        <a:lnTo>
                          <a:pt x="1358" y="333"/>
                        </a:lnTo>
                        <a:lnTo>
                          <a:pt x="1358" y="340"/>
                        </a:lnTo>
                        <a:lnTo>
                          <a:pt x="1358" y="351"/>
                        </a:lnTo>
                        <a:lnTo>
                          <a:pt x="1358" y="339"/>
                        </a:lnTo>
                        <a:lnTo>
                          <a:pt x="1359" y="329"/>
                        </a:lnTo>
                        <a:lnTo>
                          <a:pt x="1359" y="323"/>
                        </a:lnTo>
                        <a:lnTo>
                          <a:pt x="1359" y="323"/>
                        </a:lnTo>
                        <a:lnTo>
                          <a:pt x="1359" y="324"/>
                        </a:lnTo>
                        <a:lnTo>
                          <a:pt x="1360" y="300"/>
                        </a:lnTo>
                        <a:lnTo>
                          <a:pt x="1360" y="303"/>
                        </a:lnTo>
                        <a:lnTo>
                          <a:pt x="1360" y="310"/>
                        </a:lnTo>
                        <a:lnTo>
                          <a:pt x="1360" y="330"/>
                        </a:lnTo>
                        <a:lnTo>
                          <a:pt x="1361" y="356"/>
                        </a:lnTo>
                        <a:lnTo>
                          <a:pt x="1361" y="427"/>
                        </a:lnTo>
                        <a:lnTo>
                          <a:pt x="1361" y="467"/>
                        </a:lnTo>
                        <a:lnTo>
                          <a:pt x="1362" y="305"/>
                        </a:lnTo>
                        <a:lnTo>
                          <a:pt x="1362" y="289"/>
                        </a:lnTo>
                        <a:lnTo>
                          <a:pt x="1363" y="304"/>
                        </a:lnTo>
                        <a:lnTo>
                          <a:pt x="1363" y="317"/>
                        </a:lnTo>
                        <a:lnTo>
                          <a:pt x="1363" y="307"/>
                        </a:lnTo>
                        <a:lnTo>
                          <a:pt x="1363" y="315"/>
                        </a:lnTo>
                        <a:lnTo>
                          <a:pt x="1364" y="306"/>
                        </a:lnTo>
                        <a:lnTo>
                          <a:pt x="1364" y="286"/>
                        </a:lnTo>
                        <a:lnTo>
                          <a:pt x="1364" y="283"/>
                        </a:lnTo>
                        <a:lnTo>
                          <a:pt x="1365" y="274"/>
                        </a:lnTo>
                        <a:lnTo>
                          <a:pt x="1365" y="267"/>
                        </a:lnTo>
                        <a:lnTo>
                          <a:pt x="1365" y="273"/>
                        </a:lnTo>
                        <a:lnTo>
                          <a:pt x="1366" y="278"/>
                        </a:lnTo>
                        <a:lnTo>
                          <a:pt x="1366" y="283"/>
                        </a:lnTo>
                        <a:lnTo>
                          <a:pt x="1366" y="287"/>
                        </a:lnTo>
                        <a:lnTo>
                          <a:pt x="1367" y="296"/>
                        </a:lnTo>
                        <a:lnTo>
                          <a:pt x="1367" y="294"/>
                        </a:lnTo>
                        <a:lnTo>
                          <a:pt x="1367" y="292"/>
                        </a:lnTo>
                        <a:lnTo>
                          <a:pt x="1367" y="290"/>
                        </a:lnTo>
                        <a:lnTo>
                          <a:pt x="1368" y="292"/>
                        </a:lnTo>
                        <a:lnTo>
                          <a:pt x="1368" y="286"/>
                        </a:lnTo>
                        <a:lnTo>
                          <a:pt x="1368" y="296"/>
                        </a:lnTo>
                        <a:lnTo>
                          <a:pt x="1368" y="294"/>
                        </a:lnTo>
                        <a:lnTo>
                          <a:pt x="1369" y="294"/>
                        </a:lnTo>
                        <a:lnTo>
                          <a:pt x="1369" y="322"/>
                        </a:lnTo>
                        <a:lnTo>
                          <a:pt x="1369" y="321"/>
                        </a:lnTo>
                        <a:lnTo>
                          <a:pt x="1370" y="344"/>
                        </a:lnTo>
                        <a:lnTo>
                          <a:pt x="1370" y="339"/>
                        </a:lnTo>
                        <a:lnTo>
                          <a:pt x="1370" y="339"/>
                        </a:lnTo>
                        <a:lnTo>
                          <a:pt x="1371" y="348"/>
                        </a:lnTo>
                        <a:lnTo>
                          <a:pt x="1371" y="344"/>
                        </a:lnTo>
                        <a:lnTo>
                          <a:pt x="1371" y="349"/>
                        </a:lnTo>
                        <a:lnTo>
                          <a:pt x="1371" y="346"/>
                        </a:lnTo>
                        <a:lnTo>
                          <a:pt x="1372" y="347"/>
                        </a:lnTo>
                        <a:lnTo>
                          <a:pt x="1372" y="345"/>
                        </a:lnTo>
                        <a:lnTo>
                          <a:pt x="1372" y="352"/>
                        </a:lnTo>
                        <a:lnTo>
                          <a:pt x="1372" y="349"/>
                        </a:lnTo>
                        <a:lnTo>
                          <a:pt x="1373" y="350"/>
                        </a:lnTo>
                        <a:lnTo>
                          <a:pt x="1373" y="347"/>
                        </a:lnTo>
                        <a:lnTo>
                          <a:pt x="1373" y="342"/>
                        </a:lnTo>
                        <a:lnTo>
                          <a:pt x="1373" y="355"/>
                        </a:lnTo>
                        <a:lnTo>
                          <a:pt x="1374" y="351"/>
                        </a:lnTo>
                        <a:lnTo>
                          <a:pt x="1374" y="352"/>
                        </a:lnTo>
                        <a:lnTo>
                          <a:pt x="1374" y="342"/>
                        </a:lnTo>
                        <a:lnTo>
                          <a:pt x="1374" y="346"/>
                        </a:lnTo>
                        <a:lnTo>
                          <a:pt x="1375" y="341"/>
                        </a:lnTo>
                        <a:lnTo>
                          <a:pt x="1375" y="345"/>
                        </a:lnTo>
                        <a:lnTo>
                          <a:pt x="1375" y="349"/>
                        </a:lnTo>
                        <a:lnTo>
                          <a:pt x="1376" y="336"/>
                        </a:lnTo>
                        <a:lnTo>
                          <a:pt x="1376" y="346"/>
                        </a:lnTo>
                        <a:lnTo>
                          <a:pt x="1376" y="361"/>
                        </a:lnTo>
                        <a:lnTo>
                          <a:pt x="1377" y="366"/>
                        </a:lnTo>
                        <a:lnTo>
                          <a:pt x="1377" y="353"/>
                        </a:lnTo>
                        <a:lnTo>
                          <a:pt x="1377" y="352"/>
                        </a:lnTo>
                        <a:lnTo>
                          <a:pt x="1378" y="361"/>
                        </a:lnTo>
                        <a:lnTo>
                          <a:pt x="1378" y="349"/>
                        </a:lnTo>
                        <a:lnTo>
                          <a:pt x="1379" y="358"/>
                        </a:lnTo>
                        <a:lnTo>
                          <a:pt x="1379" y="351"/>
                        </a:lnTo>
                        <a:lnTo>
                          <a:pt x="1379" y="352"/>
                        </a:lnTo>
                        <a:lnTo>
                          <a:pt x="1379" y="349"/>
                        </a:lnTo>
                        <a:lnTo>
                          <a:pt x="1379" y="356"/>
                        </a:lnTo>
                        <a:lnTo>
                          <a:pt x="1380" y="362"/>
                        </a:lnTo>
                        <a:lnTo>
                          <a:pt x="1380" y="360"/>
                        </a:lnTo>
                        <a:lnTo>
                          <a:pt x="1380" y="354"/>
                        </a:lnTo>
                        <a:lnTo>
                          <a:pt x="1381" y="355"/>
                        </a:lnTo>
                        <a:lnTo>
                          <a:pt x="1381" y="354"/>
                        </a:lnTo>
                        <a:lnTo>
                          <a:pt x="1381" y="348"/>
                        </a:lnTo>
                        <a:lnTo>
                          <a:pt x="1381" y="351"/>
                        </a:lnTo>
                        <a:lnTo>
                          <a:pt x="1382" y="353"/>
                        </a:lnTo>
                        <a:lnTo>
                          <a:pt x="1382" y="355"/>
                        </a:lnTo>
                        <a:lnTo>
                          <a:pt x="1382" y="348"/>
                        </a:lnTo>
                        <a:lnTo>
                          <a:pt x="1382" y="355"/>
                        </a:lnTo>
                        <a:lnTo>
                          <a:pt x="1383" y="410"/>
                        </a:lnTo>
                        <a:lnTo>
                          <a:pt x="1383" y="440"/>
                        </a:lnTo>
                        <a:lnTo>
                          <a:pt x="1384" y="519"/>
                        </a:lnTo>
                        <a:lnTo>
                          <a:pt x="1384" y="450"/>
                        </a:lnTo>
                        <a:lnTo>
                          <a:pt x="1384" y="368"/>
                        </a:lnTo>
                        <a:lnTo>
                          <a:pt x="1384" y="335"/>
                        </a:lnTo>
                        <a:lnTo>
                          <a:pt x="1385" y="343"/>
                        </a:lnTo>
                        <a:lnTo>
                          <a:pt x="1385" y="378"/>
                        </a:lnTo>
                        <a:lnTo>
                          <a:pt x="1385" y="384"/>
                        </a:lnTo>
                        <a:lnTo>
                          <a:pt x="1386" y="386"/>
                        </a:lnTo>
                        <a:lnTo>
                          <a:pt x="1386" y="376"/>
                        </a:lnTo>
                        <a:lnTo>
                          <a:pt x="1386" y="383"/>
                        </a:lnTo>
                        <a:lnTo>
                          <a:pt x="1386" y="373"/>
                        </a:lnTo>
                        <a:lnTo>
                          <a:pt x="1387" y="374"/>
                        </a:lnTo>
                        <a:lnTo>
                          <a:pt x="1387" y="381"/>
                        </a:lnTo>
                        <a:lnTo>
                          <a:pt x="1387" y="389"/>
                        </a:lnTo>
                        <a:lnTo>
                          <a:pt x="1388" y="388"/>
                        </a:lnTo>
                        <a:lnTo>
                          <a:pt x="1388" y="401"/>
                        </a:lnTo>
                        <a:lnTo>
                          <a:pt x="1388" y="396"/>
                        </a:lnTo>
                        <a:lnTo>
                          <a:pt x="1388" y="391"/>
                        </a:lnTo>
                        <a:lnTo>
                          <a:pt x="1389" y="401"/>
                        </a:lnTo>
                        <a:lnTo>
                          <a:pt x="1389" y="395"/>
                        </a:lnTo>
                        <a:lnTo>
                          <a:pt x="1389" y="391"/>
                        </a:lnTo>
                        <a:lnTo>
                          <a:pt x="1390" y="396"/>
                        </a:lnTo>
                        <a:lnTo>
                          <a:pt x="1390" y="397"/>
                        </a:lnTo>
                        <a:lnTo>
                          <a:pt x="1390" y="386"/>
                        </a:lnTo>
                        <a:lnTo>
                          <a:pt x="1390" y="387"/>
                        </a:lnTo>
                        <a:lnTo>
                          <a:pt x="1390" y="379"/>
                        </a:lnTo>
                        <a:lnTo>
                          <a:pt x="1391" y="383"/>
                        </a:lnTo>
                        <a:lnTo>
                          <a:pt x="1391" y="372"/>
                        </a:lnTo>
                        <a:lnTo>
                          <a:pt x="1391" y="372"/>
                        </a:lnTo>
                        <a:lnTo>
                          <a:pt x="1392" y="355"/>
                        </a:lnTo>
                        <a:lnTo>
                          <a:pt x="1392" y="350"/>
                        </a:lnTo>
                        <a:lnTo>
                          <a:pt x="1392" y="329"/>
                        </a:lnTo>
                        <a:lnTo>
                          <a:pt x="1392" y="336"/>
                        </a:lnTo>
                        <a:lnTo>
                          <a:pt x="1393" y="333"/>
                        </a:lnTo>
                        <a:lnTo>
                          <a:pt x="1393" y="327"/>
                        </a:lnTo>
                        <a:lnTo>
                          <a:pt x="1393" y="331"/>
                        </a:lnTo>
                        <a:lnTo>
                          <a:pt x="1394" y="342"/>
                        </a:lnTo>
                        <a:lnTo>
                          <a:pt x="1394" y="338"/>
                        </a:lnTo>
                        <a:lnTo>
                          <a:pt x="1394" y="338"/>
                        </a:lnTo>
                        <a:lnTo>
                          <a:pt x="1394" y="337"/>
                        </a:lnTo>
                        <a:lnTo>
                          <a:pt x="1395" y="338"/>
                        </a:lnTo>
                        <a:lnTo>
                          <a:pt x="1395" y="336"/>
                        </a:lnTo>
                        <a:lnTo>
                          <a:pt x="1395" y="351"/>
                        </a:lnTo>
                        <a:lnTo>
                          <a:pt x="1395" y="349"/>
                        </a:lnTo>
                        <a:lnTo>
                          <a:pt x="1395" y="347"/>
                        </a:lnTo>
                        <a:lnTo>
                          <a:pt x="1396" y="351"/>
                        </a:lnTo>
                        <a:lnTo>
                          <a:pt x="1396" y="348"/>
                        </a:lnTo>
                        <a:lnTo>
                          <a:pt x="1396" y="361"/>
                        </a:lnTo>
                        <a:lnTo>
                          <a:pt x="1397" y="351"/>
                        </a:lnTo>
                        <a:lnTo>
                          <a:pt x="1397" y="352"/>
                        </a:lnTo>
                        <a:lnTo>
                          <a:pt x="1397" y="369"/>
                        </a:lnTo>
                        <a:lnTo>
                          <a:pt x="1398" y="367"/>
                        </a:lnTo>
                        <a:lnTo>
                          <a:pt x="1398" y="389"/>
                        </a:lnTo>
                        <a:lnTo>
                          <a:pt x="1398" y="382"/>
                        </a:lnTo>
                        <a:lnTo>
                          <a:pt x="1399" y="382"/>
                        </a:lnTo>
                        <a:lnTo>
                          <a:pt x="1399" y="359"/>
                        </a:lnTo>
                        <a:lnTo>
                          <a:pt x="1399" y="341"/>
                        </a:lnTo>
                        <a:lnTo>
                          <a:pt x="1399" y="321"/>
                        </a:lnTo>
                        <a:lnTo>
                          <a:pt x="1400" y="325"/>
                        </a:lnTo>
                        <a:lnTo>
                          <a:pt x="1400" y="307"/>
                        </a:lnTo>
                        <a:lnTo>
                          <a:pt x="1401" y="296"/>
                        </a:lnTo>
                        <a:lnTo>
                          <a:pt x="1401" y="288"/>
                        </a:lnTo>
                        <a:lnTo>
                          <a:pt x="1401" y="284"/>
                        </a:lnTo>
                        <a:lnTo>
                          <a:pt x="1401" y="281"/>
                        </a:lnTo>
                        <a:lnTo>
                          <a:pt x="1402" y="290"/>
                        </a:lnTo>
                        <a:lnTo>
                          <a:pt x="1402" y="288"/>
                        </a:lnTo>
                        <a:lnTo>
                          <a:pt x="1402" y="290"/>
                        </a:lnTo>
                        <a:lnTo>
                          <a:pt x="1402" y="287"/>
                        </a:lnTo>
                        <a:lnTo>
                          <a:pt x="1403" y="287"/>
                        </a:lnTo>
                        <a:lnTo>
                          <a:pt x="1403" y="288"/>
                        </a:lnTo>
                        <a:lnTo>
                          <a:pt x="1403" y="297"/>
                        </a:lnTo>
                        <a:lnTo>
                          <a:pt x="1403" y="286"/>
                        </a:lnTo>
                        <a:lnTo>
                          <a:pt x="1403" y="283"/>
                        </a:lnTo>
                        <a:lnTo>
                          <a:pt x="1404" y="294"/>
                        </a:lnTo>
                        <a:lnTo>
                          <a:pt x="1404" y="295"/>
                        </a:lnTo>
                        <a:lnTo>
                          <a:pt x="1405" y="314"/>
                        </a:lnTo>
                        <a:lnTo>
                          <a:pt x="1405" y="351"/>
                        </a:lnTo>
                        <a:lnTo>
                          <a:pt x="1405" y="423"/>
                        </a:lnTo>
                        <a:lnTo>
                          <a:pt x="1406" y="457"/>
                        </a:lnTo>
                        <a:lnTo>
                          <a:pt x="1406" y="277"/>
                        </a:lnTo>
                        <a:lnTo>
                          <a:pt x="1406" y="282"/>
                        </a:lnTo>
                        <a:lnTo>
                          <a:pt x="1407" y="302"/>
                        </a:lnTo>
                        <a:lnTo>
                          <a:pt x="1407" y="294"/>
                        </a:lnTo>
                        <a:lnTo>
                          <a:pt x="1408" y="278"/>
                        </a:lnTo>
                        <a:lnTo>
                          <a:pt x="1408" y="281"/>
                        </a:lnTo>
                        <a:lnTo>
                          <a:pt x="1408" y="263"/>
                        </a:lnTo>
                        <a:lnTo>
                          <a:pt x="1409" y="257"/>
                        </a:lnTo>
                        <a:lnTo>
                          <a:pt x="1409" y="246"/>
                        </a:lnTo>
                        <a:lnTo>
                          <a:pt x="1409" y="263"/>
                        </a:lnTo>
                        <a:lnTo>
                          <a:pt x="1409" y="245"/>
                        </a:lnTo>
                        <a:lnTo>
                          <a:pt x="1409" y="251"/>
                        </a:lnTo>
                        <a:lnTo>
                          <a:pt x="1410" y="247"/>
                        </a:lnTo>
                        <a:lnTo>
                          <a:pt x="1410" y="248"/>
                        </a:lnTo>
                        <a:lnTo>
                          <a:pt x="1410" y="239"/>
                        </a:lnTo>
                        <a:lnTo>
                          <a:pt x="1411" y="244"/>
                        </a:lnTo>
                        <a:lnTo>
                          <a:pt x="1411" y="241"/>
                        </a:lnTo>
                        <a:lnTo>
                          <a:pt x="1411" y="258"/>
                        </a:lnTo>
                        <a:lnTo>
                          <a:pt x="1411" y="248"/>
                        </a:lnTo>
                        <a:lnTo>
                          <a:pt x="1411" y="249"/>
                        </a:lnTo>
                        <a:lnTo>
                          <a:pt x="1412" y="238"/>
                        </a:lnTo>
                        <a:lnTo>
                          <a:pt x="1412" y="242"/>
                        </a:lnTo>
                        <a:lnTo>
                          <a:pt x="1412" y="244"/>
                        </a:lnTo>
                        <a:lnTo>
                          <a:pt x="1413" y="235"/>
                        </a:lnTo>
                        <a:lnTo>
                          <a:pt x="1413" y="237"/>
                        </a:lnTo>
                        <a:lnTo>
                          <a:pt x="1413" y="236"/>
                        </a:lnTo>
                        <a:lnTo>
                          <a:pt x="1414" y="240"/>
                        </a:lnTo>
                        <a:lnTo>
                          <a:pt x="1414" y="254"/>
                        </a:lnTo>
                        <a:lnTo>
                          <a:pt x="1414" y="242"/>
                        </a:lnTo>
                        <a:lnTo>
                          <a:pt x="1414" y="247"/>
                        </a:lnTo>
                        <a:lnTo>
                          <a:pt x="1415" y="243"/>
                        </a:lnTo>
                        <a:lnTo>
                          <a:pt x="1415" y="242"/>
                        </a:lnTo>
                        <a:lnTo>
                          <a:pt x="1415" y="257"/>
                        </a:lnTo>
                        <a:lnTo>
                          <a:pt x="1415" y="241"/>
                        </a:lnTo>
                        <a:lnTo>
                          <a:pt x="1416" y="231"/>
                        </a:lnTo>
                        <a:lnTo>
                          <a:pt x="1416" y="224"/>
                        </a:lnTo>
                        <a:lnTo>
                          <a:pt x="1416" y="239"/>
                        </a:lnTo>
                        <a:lnTo>
                          <a:pt x="1417" y="235"/>
                        </a:lnTo>
                        <a:lnTo>
                          <a:pt x="1417" y="218"/>
                        </a:lnTo>
                        <a:lnTo>
                          <a:pt x="1417" y="231"/>
                        </a:lnTo>
                        <a:lnTo>
                          <a:pt x="1417" y="232"/>
                        </a:lnTo>
                        <a:lnTo>
                          <a:pt x="1418" y="230"/>
                        </a:lnTo>
                        <a:lnTo>
                          <a:pt x="1418" y="221"/>
                        </a:lnTo>
                        <a:lnTo>
                          <a:pt x="1418" y="233"/>
                        </a:lnTo>
                        <a:lnTo>
                          <a:pt x="1419" y="215"/>
                        </a:lnTo>
                        <a:lnTo>
                          <a:pt x="1419" y="224"/>
                        </a:lnTo>
                        <a:lnTo>
                          <a:pt x="1419" y="231"/>
                        </a:lnTo>
                        <a:lnTo>
                          <a:pt x="1419" y="220"/>
                        </a:lnTo>
                        <a:lnTo>
                          <a:pt x="1419" y="227"/>
                        </a:lnTo>
                        <a:lnTo>
                          <a:pt x="1420" y="247"/>
                        </a:lnTo>
                        <a:lnTo>
                          <a:pt x="1420" y="252"/>
                        </a:lnTo>
                        <a:lnTo>
                          <a:pt x="1421" y="251"/>
                        </a:lnTo>
                        <a:lnTo>
                          <a:pt x="1421" y="248"/>
                        </a:lnTo>
                        <a:lnTo>
                          <a:pt x="1421" y="239"/>
                        </a:lnTo>
                        <a:lnTo>
                          <a:pt x="1422" y="230"/>
                        </a:lnTo>
                        <a:lnTo>
                          <a:pt x="1422" y="222"/>
                        </a:lnTo>
                        <a:lnTo>
                          <a:pt x="1422" y="225"/>
                        </a:lnTo>
                        <a:lnTo>
                          <a:pt x="1423" y="225"/>
                        </a:lnTo>
                        <a:lnTo>
                          <a:pt x="1423" y="205"/>
                        </a:lnTo>
                        <a:lnTo>
                          <a:pt x="1423" y="214"/>
                        </a:lnTo>
                        <a:lnTo>
                          <a:pt x="1423" y="221"/>
                        </a:lnTo>
                        <a:lnTo>
                          <a:pt x="1423" y="214"/>
                        </a:lnTo>
                        <a:lnTo>
                          <a:pt x="1424" y="219"/>
                        </a:lnTo>
                        <a:lnTo>
                          <a:pt x="1424" y="238"/>
                        </a:lnTo>
                        <a:lnTo>
                          <a:pt x="1424" y="235"/>
                        </a:lnTo>
                        <a:lnTo>
                          <a:pt x="1425" y="239"/>
                        </a:lnTo>
                        <a:lnTo>
                          <a:pt x="1425" y="236"/>
                        </a:lnTo>
                        <a:lnTo>
                          <a:pt x="1425" y="238"/>
                        </a:lnTo>
                        <a:lnTo>
                          <a:pt x="1425" y="240"/>
                        </a:lnTo>
                        <a:lnTo>
                          <a:pt x="1426" y="233"/>
                        </a:lnTo>
                        <a:lnTo>
                          <a:pt x="1426" y="245"/>
                        </a:lnTo>
                        <a:lnTo>
                          <a:pt x="1426" y="252"/>
                        </a:lnTo>
                        <a:lnTo>
                          <a:pt x="1427" y="235"/>
                        </a:lnTo>
                        <a:lnTo>
                          <a:pt x="1427" y="261"/>
                        </a:lnTo>
                        <a:lnTo>
                          <a:pt x="1427" y="338"/>
                        </a:lnTo>
                        <a:lnTo>
                          <a:pt x="1427" y="381"/>
                        </a:lnTo>
                        <a:lnTo>
                          <a:pt x="1428" y="391"/>
                        </a:lnTo>
                        <a:lnTo>
                          <a:pt x="1428" y="293"/>
                        </a:lnTo>
                        <a:lnTo>
                          <a:pt x="1428" y="246"/>
                        </a:lnTo>
                        <a:lnTo>
                          <a:pt x="1429" y="230"/>
                        </a:lnTo>
                        <a:lnTo>
                          <a:pt x="1429" y="261"/>
                        </a:lnTo>
                        <a:lnTo>
                          <a:pt x="1429" y="251"/>
                        </a:lnTo>
                        <a:lnTo>
                          <a:pt x="1429" y="259"/>
                        </a:lnTo>
                        <a:lnTo>
                          <a:pt x="1429" y="255"/>
                        </a:lnTo>
                        <a:lnTo>
                          <a:pt x="1430" y="260"/>
                        </a:lnTo>
                        <a:lnTo>
                          <a:pt x="1430" y="262"/>
                        </a:lnTo>
                        <a:lnTo>
                          <a:pt x="1430" y="262"/>
                        </a:lnTo>
                        <a:lnTo>
                          <a:pt x="1430" y="259"/>
                        </a:lnTo>
                        <a:lnTo>
                          <a:pt x="1431" y="263"/>
                        </a:lnTo>
                        <a:lnTo>
                          <a:pt x="1431" y="256"/>
                        </a:lnTo>
                        <a:lnTo>
                          <a:pt x="1431" y="267"/>
                        </a:lnTo>
                        <a:lnTo>
                          <a:pt x="1432" y="258"/>
                        </a:lnTo>
                        <a:lnTo>
                          <a:pt x="1432" y="250"/>
                        </a:lnTo>
                        <a:lnTo>
                          <a:pt x="1432" y="235"/>
                        </a:lnTo>
                        <a:lnTo>
                          <a:pt x="1432" y="241"/>
                        </a:lnTo>
                        <a:lnTo>
                          <a:pt x="1433" y="253"/>
                        </a:lnTo>
                        <a:lnTo>
                          <a:pt x="1433" y="247"/>
                        </a:lnTo>
                        <a:lnTo>
                          <a:pt x="1433" y="247"/>
                        </a:lnTo>
                        <a:lnTo>
                          <a:pt x="1434" y="240"/>
                        </a:lnTo>
                        <a:lnTo>
                          <a:pt x="1434" y="239"/>
                        </a:lnTo>
                        <a:lnTo>
                          <a:pt x="1434" y="230"/>
                        </a:lnTo>
                        <a:lnTo>
                          <a:pt x="1434" y="231"/>
                        </a:lnTo>
                        <a:lnTo>
                          <a:pt x="1435" y="216"/>
                        </a:lnTo>
                        <a:lnTo>
                          <a:pt x="1435" y="226"/>
                        </a:lnTo>
                        <a:lnTo>
                          <a:pt x="1435" y="214"/>
                        </a:lnTo>
                        <a:lnTo>
                          <a:pt x="1435" y="213"/>
                        </a:lnTo>
                        <a:lnTo>
                          <a:pt x="1436" y="222"/>
                        </a:lnTo>
                        <a:lnTo>
                          <a:pt x="1436" y="213"/>
                        </a:lnTo>
                        <a:lnTo>
                          <a:pt x="1436" y="229"/>
                        </a:lnTo>
                        <a:lnTo>
                          <a:pt x="1436" y="233"/>
                        </a:lnTo>
                        <a:lnTo>
                          <a:pt x="1437" y="233"/>
                        </a:lnTo>
                        <a:lnTo>
                          <a:pt x="1437" y="246"/>
                        </a:lnTo>
                        <a:lnTo>
                          <a:pt x="1437" y="250"/>
                        </a:lnTo>
                        <a:lnTo>
                          <a:pt x="1437" y="246"/>
                        </a:lnTo>
                        <a:lnTo>
                          <a:pt x="1438" y="241"/>
                        </a:lnTo>
                        <a:lnTo>
                          <a:pt x="1438" y="235"/>
                        </a:lnTo>
                        <a:lnTo>
                          <a:pt x="1438" y="237"/>
                        </a:lnTo>
                        <a:lnTo>
                          <a:pt x="1438" y="238"/>
                        </a:lnTo>
                        <a:lnTo>
                          <a:pt x="1439" y="244"/>
                        </a:lnTo>
                        <a:lnTo>
                          <a:pt x="1439" y="243"/>
                        </a:lnTo>
                        <a:lnTo>
                          <a:pt x="1439" y="246"/>
                        </a:lnTo>
                        <a:lnTo>
                          <a:pt x="1440" y="239"/>
                        </a:lnTo>
                        <a:lnTo>
                          <a:pt x="1440" y="240"/>
                        </a:lnTo>
                        <a:lnTo>
                          <a:pt x="1440" y="258"/>
                        </a:lnTo>
                        <a:lnTo>
                          <a:pt x="1440" y="256"/>
                        </a:lnTo>
                        <a:lnTo>
                          <a:pt x="1441" y="251"/>
                        </a:lnTo>
                        <a:lnTo>
                          <a:pt x="1441" y="272"/>
                        </a:lnTo>
                        <a:lnTo>
                          <a:pt x="1441" y="264"/>
                        </a:lnTo>
                        <a:lnTo>
                          <a:pt x="1442" y="287"/>
                        </a:lnTo>
                        <a:lnTo>
                          <a:pt x="1442" y="284"/>
                        </a:lnTo>
                        <a:lnTo>
                          <a:pt x="1442" y="290"/>
                        </a:lnTo>
                        <a:lnTo>
                          <a:pt x="1442" y="284"/>
                        </a:lnTo>
                        <a:lnTo>
                          <a:pt x="1443" y="291"/>
                        </a:lnTo>
                        <a:lnTo>
                          <a:pt x="1443" y="270"/>
                        </a:lnTo>
                        <a:lnTo>
                          <a:pt x="1443" y="270"/>
                        </a:lnTo>
                        <a:lnTo>
                          <a:pt x="1444" y="278"/>
                        </a:lnTo>
                        <a:lnTo>
                          <a:pt x="1444" y="288"/>
                        </a:lnTo>
                        <a:lnTo>
                          <a:pt x="1444" y="290"/>
                        </a:lnTo>
                        <a:lnTo>
                          <a:pt x="1445" y="288"/>
                        </a:lnTo>
                        <a:lnTo>
                          <a:pt x="1445" y="297"/>
                        </a:lnTo>
                        <a:lnTo>
                          <a:pt x="1445" y="301"/>
                        </a:lnTo>
                        <a:lnTo>
                          <a:pt x="1445" y="298"/>
                        </a:lnTo>
                        <a:lnTo>
                          <a:pt x="1446" y="302"/>
                        </a:lnTo>
                        <a:lnTo>
                          <a:pt x="1446" y="293"/>
                        </a:lnTo>
                        <a:lnTo>
                          <a:pt x="1446" y="300"/>
                        </a:lnTo>
                        <a:lnTo>
                          <a:pt x="1446" y="296"/>
                        </a:lnTo>
                        <a:lnTo>
                          <a:pt x="1446" y="293"/>
                        </a:lnTo>
                        <a:lnTo>
                          <a:pt x="1447" y="308"/>
                        </a:lnTo>
                        <a:lnTo>
                          <a:pt x="1447" y="301"/>
                        </a:lnTo>
                        <a:lnTo>
                          <a:pt x="1447" y="300"/>
                        </a:lnTo>
                        <a:lnTo>
                          <a:pt x="1447" y="294"/>
                        </a:lnTo>
                        <a:lnTo>
                          <a:pt x="1448" y="300"/>
                        </a:lnTo>
                        <a:lnTo>
                          <a:pt x="1448" y="299"/>
                        </a:lnTo>
                        <a:lnTo>
                          <a:pt x="1448" y="300"/>
                        </a:lnTo>
                        <a:lnTo>
                          <a:pt x="1448" y="290"/>
                        </a:lnTo>
                        <a:lnTo>
                          <a:pt x="1449" y="290"/>
                        </a:lnTo>
                        <a:lnTo>
                          <a:pt x="1449" y="371"/>
                        </a:lnTo>
                        <a:lnTo>
                          <a:pt x="1449" y="403"/>
                        </a:lnTo>
                        <a:lnTo>
                          <a:pt x="1449" y="454"/>
                        </a:lnTo>
                        <a:lnTo>
                          <a:pt x="1450" y="438"/>
                        </a:lnTo>
                        <a:lnTo>
                          <a:pt x="1450" y="340"/>
                        </a:lnTo>
                        <a:lnTo>
                          <a:pt x="1450" y="300"/>
                        </a:lnTo>
                        <a:lnTo>
                          <a:pt x="1450" y="302"/>
                        </a:lnTo>
                        <a:lnTo>
                          <a:pt x="1451" y="329"/>
                        </a:lnTo>
                        <a:lnTo>
                          <a:pt x="1451" y="326"/>
                        </a:lnTo>
                        <a:lnTo>
                          <a:pt x="1451" y="330"/>
                        </a:lnTo>
                        <a:lnTo>
                          <a:pt x="1451" y="333"/>
                        </a:lnTo>
                        <a:lnTo>
                          <a:pt x="1452" y="328"/>
                        </a:lnTo>
                        <a:lnTo>
                          <a:pt x="1452" y="326"/>
                        </a:lnTo>
                        <a:lnTo>
                          <a:pt x="1452" y="305"/>
                        </a:lnTo>
                        <a:lnTo>
                          <a:pt x="1453" y="310"/>
                        </a:lnTo>
                        <a:lnTo>
                          <a:pt x="1453" y="307"/>
                        </a:lnTo>
                        <a:lnTo>
                          <a:pt x="1453" y="314"/>
                        </a:lnTo>
                        <a:lnTo>
                          <a:pt x="1453" y="310"/>
                        </a:lnTo>
                        <a:lnTo>
                          <a:pt x="1454" y="309"/>
                        </a:lnTo>
                        <a:lnTo>
                          <a:pt x="1454" y="309"/>
                        </a:lnTo>
                        <a:lnTo>
                          <a:pt x="1454" y="309"/>
                        </a:lnTo>
                        <a:lnTo>
                          <a:pt x="1454" y="293"/>
                        </a:lnTo>
                        <a:lnTo>
                          <a:pt x="1454" y="293"/>
                        </a:lnTo>
                        <a:lnTo>
                          <a:pt x="1455" y="303"/>
                        </a:lnTo>
                        <a:lnTo>
                          <a:pt x="1455" y="302"/>
                        </a:lnTo>
                        <a:lnTo>
                          <a:pt x="1455" y="312"/>
                        </a:lnTo>
                        <a:lnTo>
                          <a:pt x="1455" y="309"/>
                        </a:lnTo>
                        <a:lnTo>
                          <a:pt x="1456" y="311"/>
                        </a:lnTo>
                        <a:lnTo>
                          <a:pt x="1456" y="305"/>
                        </a:lnTo>
                        <a:lnTo>
                          <a:pt x="1456" y="307"/>
                        </a:lnTo>
                        <a:lnTo>
                          <a:pt x="1457" y="300"/>
                        </a:lnTo>
                        <a:lnTo>
                          <a:pt x="1457" y="318"/>
                        </a:lnTo>
                        <a:lnTo>
                          <a:pt x="1457" y="313"/>
                        </a:lnTo>
                        <a:lnTo>
                          <a:pt x="1458" y="325"/>
                        </a:lnTo>
                        <a:lnTo>
                          <a:pt x="1458" y="321"/>
                        </a:lnTo>
                        <a:lnTo>
                          <a:pt x="1458" y="331"/>
                        </a:lnTo>
                        <a:lnTo>
                          <a:pt x="1459" y="325"/>
                        </a:lnTo>
                        <a:lnTo>
                          <a:pt x="1459" y="330"/>
                        </a:lnTo>
                        <a:lnTo>
                          <a:pt x="1459" y="325"/>
                        </a:lnTo>
                        <a:lnTo>
                          <a:pt x="1459" y="317"/>
                        </a:lnTo>
                        <a:lnTo>
                          <a:pt x="1460" y="316"/>
                        </a:lnTo>
                        <a:lnTo>
                          <a:pt x="1460" y="316"/>
                        </a:lnTo>
                        <a:lnTo>
                          <a:pt x="1460" y="325"/>
                        </a:lnTo>
                        <a:lnTo>
                          <a:pt x="1460" y="328"/>
                        </a:lnTo>
                        <a:lnTo>
                          <a:pt x="1461" y="321"/>
                        </a:lnTo>
                        <a:lnTo>
                          <a:pt x="1461" y="312"/>
                        </a:lnTo>
                        <a:lnTo>
                          <a:pt x="1461" y="330"/>
                        </a:lnTo>
                        <a:lnTo>
                          <a:pt x="1462" y="326"/>
                        </a:lnTo>
                        <a:lnTo>
                          <a:pt x="1462" y="324"/>
                        </a:lnTo>
                        <a:lnTo>
                          <a:pt x="1462" y="327"/>
                        </a:lnTo>
                        <a:lnTo>
                          <a:pt x="1462" y="318"/>
                        </a:lnTo>
                        <a:lnTo>
                          <a:pt x="1462" y="310"/>
                        </a:lnTo>
                        <a:lnTo>
                          <a:pt x="1463" y="317"/>
                        </a:lnTo>
                        <a:lnTo>
                          <a:pt x="1463" y="307"/>
                        </a:lnTo>
                        <a:lnTo>
                          <a:pt x="1464" y="320"/>
                        </a:lnTo>
                        <a:lnTo>
                          <a:pt x="1464" y="321"/>
                        </a:lnTo>
                        <a:lnTo>
                          <a:pt x="1464" y="335"/>
                        </a:lnTo>
                        <a:lnTo>
                          <a:pt x="1464" y="327"/>
                        </a:lnTo>
                        <a:lnTo>
                          <a:pt x="1464" y="328"/>
                        </a:lnTo>
                        <a:lnTo>
                          <a:pt x="1465" y="312"/>
                        </a:lnTo>
                        <a:lnTo>
                          <a:pt x="1465" y="315"/>
                        </a:lnTo>
                        <a:lnTo>
                          <a:pt x="1465" y="309"/>
                        </a:lnTo>
                        <a:lnTo>
                          <a:pt x="1466" y="306"/>
                        </a:lnTo>
                        <a:lnTo>
                          <a:pt x="1466" y="307"/>
                        </a:lnTo>
                        <a:lnTo>
                          <a:pt x="1466" y="316"/>
                        </a:lnTo>
                        <a:lnTo>
                          <a:pt x="1467" y="320"/>
                        </a:lnTo>
                        <a:lnTo>
                          <a:pt x="1467" y="311"/>
                        </a:lnTo>
                        <a:lnTo>
                          <a:pt x="1467" y="316"/>
                        </a:lnTo>
                        <a:lnTo>
                          <a:pt x="1468" y="308"/>
                        </a:lnTo>
                        <a:lnTo>
                          <a:pt x="1468" y="314"/>
                        </a:lnTo>
                        <a:lnTo>
                          <a:pt x="1468" y="314"/>
                        </a:lnTo>
                        <a:lnTo>
                          <a:pt x="1469" y="312"/>
                        </a:lnTo>
                        <a:lnTo>
                          <a:pt x="1469" y="309"/>
                        </a:lnTo>
                        <a:lnTo>
                          <a:pt x="1469" y="314"/>
                        </a:lnTo>
                        <a:lnTo>
                          <a:pt x="1469" y="302"/>
                        </a:lnTo>
                        <a:lnTo>
                          <a:pt x="1469" y="304"/>
                        </a:lnTo>
                        <a:lnTo>
                          <a:pt x="1470" y="305"/>
                        </a:lnTo>
                        <a:lnTo>
                          <a:pt x="1470" y="303"/>
                        </a:lnTo>
                        <a:lnTo>
                          <a:pt x="1470" y="297"/>
                        </a:lnTo>
                        <a:lnTo>
                          <a:pt x="1471" y="332"/>
                        </a:lnTo>
                        <a:lnTo>
                          <a:pt x="1471" y="371"/>
                        </a:lnTo>
                        <a:lnTo>
                          <a:pt x="1471" y="449"/>
                        </a:lnTo>
                        <a:lnTo>
                          <a:pt x="1472" y="420"/>
                        </a:lnTo>
                        <a:lnTo>
                          <a:pt x="1472" y="272"/>
                        </a:lnTo>
                        <a:lnTo>
                          <a:pt x="1472" y="274"/>
                        </a:lnTo>
                        <a:lnTo>
                          <a:pt x="1473" y="319"/>
                        </a:lnTo>
                        <a:lnTo>
                          <a:pt x="1473" y="311"/>
                        </a:lnTo>
                        <a:lnTo>
                          <a:pt x="1473" y="303"/>
                        </a:lnTo>
                        <a:lnTo>
                          <a:pt x="1473" y="312"/>
                        </a:lnTo>
                        <a:lnTo>
                          <a:pt x="1474" y="300"/>
                        </a:lnTo>
                        <a:lnTo>
                          <a:pt x="1474" y="295"/>
                        </a:lnTo>
                        <a:lnTo>
                          <a:pt x="1475" y="295"/>
                        </a:lnTo>
                        <a:lnTo>
                          <a:pt x="1475" y="295"/>
                        </a:lnTo>
                        <a:lnTo>
                          <a:pt x="1475" y="292"/>
                        </a:lnTo>
                        <a:lnTo>
                          <a:pt x="1475" y="292"/>
                        </a:lnTo>
                        <a:lnTo>
                          <a:pt x="1475" y="294"/>
                        </a:lnTo>
                        <a:lnTo>
                          <a:pt x="1475" y="285"/>
                        </a:lnTo>
                        <a:lnTo>
                          <a:pt x="1476" y="298"/>
                        </a:lnTo>
                        <a:lnTo>
                          <a:pt x="1476" y="303"/>
                        </a:lnTo>
                        <a:lnTo>
                          <a:pt x="1476" y="305"/>
                        </a:lnTo>
                        <a:lnTo>
                          <a:pt x="1476" y="297"/>
                        </a:lnTo>
                        <a:lnTo>
                          <a:pt x="1477" y="304"/>
                        </a:lnTo>
                        <a:lnTo>
                          <a:pt x="1477" y="297"/>
                        </a:lnTo>
                        <a:lnTo>
                          <a:pt x="1477" y="299"/>
                        </a:lnTo>
                        <a:lnTo>
                          <a:pt x="1477" y="290"/>
                        </a:lnTo>
                        <a:lnTo>
                          <a:pt x="1477" y="295"/>
                        </a:lnTo>
                        <a:lnTo>
                          <a:pt x="1478" y="275"/>
                        </a:lnTo>
                        <a:lnTo>
                          <a:pt x="1478" y="283"/>
                        </a:lnTo>
                        <a:lnTo>
                          <a:pt x="1479" y="275"/>
                        </a:lnTo>
                        <a:lnTo>
                          <a:pt x="1479" y="275"/>
                        </a:lnTo>
                        <a:lnTo>
                          <a:pt x="1479" y="266"/>
                        </a:lnTo>
                        <a:lnTo>
                          <a:pt x="1479" y="269"/>
                        </a:lnTo>
                        <a:lnTo>
                          <a:pt x="1479" y="266"/>
                        </a:lnTo>
                        <a:lnTo>
                          <a:pt x="1480" y="267"/>
                        </a:lnTo>
                        <a:lnTo>
                          <a:pt x="1480" y="247"/>
                        </a:lnTo>
                        <a:lnTo>
                          <a:pt x="1480" y="249"/>
                        </a:lnTo>
                        <a:lnTo>
                          <a:pt x="1481" y="227"/>
                        </a:lnTo>
                        <a:lnTo>
                          <a:pt x="1481" y="231"/>
                        </a:lnTo>
                        <a:lnTo>
                          <a:pt x="1482" y="227"/>
                        </a:lnTo>
                        <a:lnTo>
                          <a:pt x="1482" y="224"/>
                        </a:lnTo>
                        <a:lnTo>
                          <a:pt x="1482" y="235"/>
                        </a:lnTo>
                        <a:lnTo>
                          <a:pt x="1482" y="219"/>
                        </a:lnTo>
                        <a:lnTo>
                          <a:pt x="1482" y="226"/>
                        </a:lnTo>
                        <a:lnTo>
                          <a:pt x="1483" y="209"/>
                        </a:lnTo>
                        <a:lnTo>
                          <a:pt x="1483" y="215"/>
                        </a:lnTo>
                        <a:lnTo>
                          <a:pt x="1484" y="206"/>
                        </a:lnTo>
                        <a:lnTo>
                          <a:pt x="1484" y="208"/>
                        </a:lnTo>
                        <a:lnTo>
                          <a:pt x="1485" y="201"/>
                        </a:lnTo>
                        <a:lnTo>
                          <a:pt x="1485" y="195"/>
                        </a:lnTo>
                        <a:lnTo>
                          <a:pt x="1485" y="210"/>
                        </a:lnTo>
                        <a:lnTo>
                          <a:pt x="1485" y="208"/>
                        </a:lnTo>
                        <a:lnTo>
                          <a:pt x="1486" y="213"/>
                        </a:lnTo>
                        <a:lnTo>
                          <a:pt x="1486" y="209"/>
                        </a:lnTo>
                        <a:lnTo>
                          <a:pt x="1487" y="190"/>
                        </a:lnTo>
                        <a:lnTo>
                          <a:pt x="1487" y="172"/>
                        </a:lnTo>
                        <a:lnTo>
                          <a:pt x="1487" y="156"/>
                        </a:lnTo>
                        <a:lnTo>
                          <a:pt x="1488" y="154"/>
                        </a:lnTo>
                        <a:lnTo>
                          <a:pt x="1488" y="154"/>
                        </a:lnTo>
                        <a:lnTo>
                          <a:pt x="1488" y="145"/>
                        </a:lnTo>
                        <a:lnTo>
                          <a:pt x="1488" y="140"/>
                        </a:lnTo>
                        <a:lnTo>
                          <a:pt x="1489" y="147"/>
                        </a:lnTo>
                        <a:lnTo>
                          <a:pt x="1489" y="129"/>
                        </a:lnTo>
                        <a:lnTo>
                          <a:pt x="1489" y="114"/>
                        </a:lnTo>
                        <a:lnTo>
                          <a:pt x="1490" y="101"/>
                        </a:lnTo>
                        <a:lnTo>
                          <a:pt x="1490" y="110"/>
                        </a:lnTo>
                        <a:lnTo>
                          <a:pt x="1490" y="104"/>
                        </a:lnTo>
                        <a:lnTo>
                          <a:pt x="1490" y="99"/>
                        </a:lnTo>
                        <a:lnTo>
                          <a:pt x="1491" y="78"/>
                        </a:lnTo>
                        <a:lnTo>
                          <a:pt x="1491" y="78"/>
                        </a:lnTo>
                        <a:lnTo>
                          <a:pt x="1492" y="54"/>
                        </a:lnTo>
                        <a:lnTo>
                          <a:pt x="1492" y="54"/>
                        </a:lnTo>
                        <a:lnTo>
                          <a:pt x="1493" y="118"/>
                        </a:lnTo>
                        <a:lnTo>
                          <a:pt x="1493" y="159"/>
                        </a:lnTo>
                        <a:lnTo>
                          <a:pt x="1493" y="246"/>
                        </a:lnTo>
                        <a:lnTo>
                          <a:pt x="1493" y="211"/>
                        </a:lnTo>
                        <a:lnTo>
                          <a:pt x="1494" y="91"/>
                        </a:lnTo>
                        <a:lnTo>
                          <a:pt x="1494" y="87"/>
                        </a:lnTo>
                        <a:lnTo>
                          <a:pt x="1495" y="146"/>
                        </a:lnTo>
                        <a:lnTo>
                          <a:pt x="1495" y="137"/>
                        </a:lnTo>
                        <a:lnTo>
                          <a:pt x="1495" y="163"/>
                        </a:lnTo>
                        <a:lnTo>
                          <a:pt x="1495" y="152"/>
                        </a:lnTo>
                        <a:lnTo>
                          <a:pt x="1496" y="159"/>
                        </a:lnTo>
                        <a:lnTo>
                          <a:pt x="1496" y="155"/>
                        </a:lnTo>
                        <a:lnTo>
                          <a:pt x="1496" y="164"/>
                        </a:lnTo>
                        <a:lnTo>
                          <a:pt x="1496" y="164"/>
                        </a:lnTo>
                        <a:lnTo>
                          <a:pt x="1497" y="143"/>
                        </a:lnTo>
                        <a:lnTo>
                          <a:pt x="1497" y="157"/>
                        </a:lnTo>
                        <a:lnTo>
                          <a:pt x="1497" y="144"/>
                        </a:lnTo>
                        <a:lnTo>
                          <a:pt x="1497" y="146"/>
                        </a:lnTo>
                        <a:lnTo>
                          <a:pt x="1498" y="133"/>
                        </a:lnTo>
                        <a:lnTo>
                          <a:pt x="1498" y="127"/>
                        </a:lnTo>
                        <a:lnTo>
                          <a:pt x="1498" y="137"/>
                        </a:lnTo>
                        <a:lnTo>
                          <a:pt x="1498" y="131"/>
                        </a:lnTo>
                        <a:lnTo>
                          <a:pt x="1499" y="125"/>
                        </a:lnTo>
                        <a:lnTo>
                          <a:pt x="1499" y="127"/>
                        </a:lnTo>
                        <a:lnTo>
                          <a:pt x="1499" y="124"/>
                        </a:lnTo>
                        <a:lnTo>
                          <a:pt x="1499" y="149"/>
                        </a:lnTo>
                        <a:lnTo>
                          <a:pt x="1500" y="145"/>
                        </a:lnTo>
                        <a:lnTo>
                          <a:pt x="1500" y="153"/>
                        </a:lnTo>
                        <a:lnTo>
                          <a:pt x="1500" y="164"/>
                        </a:lnTo>
                        <a:lnTo>
                          <a:pt x="1500" y="159"/>
                        </a:lnTo>
                        <a:lnTo>
                          <a:pt x="1501" y="180"/>
                        </a:lnTo>
                        <a:lnTo>
                          <a:pt x="1501" y="172"/>
                        </a:lnTo>
                        <a:lnTo>
                          <a:pt x="1502" y="179"/>
                        </a:lnTo>
                        <a:lnTo>
                          <a:pt x="1502" y="174"/>
                        </a:lnTo>
                        <a:lnTo>
                          <a:pt x="1502" y="170"/>
                        </a:lnTo>
                        <a:lnTo>
                          <a:pt x="1502" y="177"/>
                        </a:lnTo>
                        <a:lnTo>
                          <a:pt x="1503" y="166"/>
                        </a:lnTo>
                        <a:lnTo>
                          <a:pt x="1503" y="166"/>
                        </a:lnTo>
                        <a:lnTo>
                          <a:pt x="1503" y="184"/>
                        </a:lnTo>
                        <a:lnTo>
                          <a:pt x="1503" y="181"/>
                        </a:lnTo>
                        <a:lnTo>
                          <a:pt x="1504" y="180"/>
                        </a:lnTo>
                        <a:lnTo>
                          <a:pt x="1504" y="186"/>
                        </a:lnTo>
                        <a:lnTo>
                          <a:pt x="1504" y="188"/>
                        </a:lnTo>
                        <a:lnTo>
                          <a:pt x="1505" y="200"/>
                        </a:lnTo>
                        <a:lnTo>
                          <a:pt x="1505" y="196"/>
                        </a:lnTo>
                        <a:lnTo>
                          <a:pt x="1505" y="198"/>
                        </a:lnTo>
                        <a:lnTo>
                          <a:pt x="1505" y="186"/>
                        </a:lnTo>
                        <a:lnTo>
                          <a:pt x="1506" y="195"/>
                        </a:lnTo>
                        <a:lnTo>
                          <a:pt x="1506" y="193"/>
                        </a:lnTo>
                        <a:lnTo>
                          <a:pt x="1506" y="185"/>
                        </a:lnTo>
                        <a:lnTo>
                          <a:pt x="1506" y="193"/>
                        </a:lnTo>
                        <a:lnTo>
                          <a:pt x="1506" y="190"/>
                        </a:lnTo>
                        <a:lnTo>
                          <a:pt x="1507" y="222"/>
                        </a:lnTo>
                        <a:lnTo>
                          <a:pt x="1507" y="226"/>
                        </a:lnTo>
                        <a:lnTo>
                          <a:pt x="1508" y="238"/>
                        </a:lnTo>
                        <a:lnTo>
                          <a:pt x="1508" y="237"/>
                        </a:lnTo>
                        <a:lnTo>
                          <a:pt x="1508" y="242"/>
                        </a:lnTo>
                        <a:lnTo>
                          <a:pt x="1508" y="245"/>
                        </a:lnTo>
                        <a:lnTo>
                          <a:pt x="1508" y="245"/>
                        </a:lnTo>
                        <a:lnTo>
                          <a:pt x="1508" y="240"/>
                        </a:lnTo>
                        <a:lnTo>
                          <a:pt x="1509" y="238"/>
                        </a:lnTo>
                        <a:lnTo>
                          <a:pt x="1509" y="247"/>
                        </a:lnTo>
                        <a:lnTo>
                          <a:pt x="1509" y="246"/>
                        </a:lnTo>
                        <a:lnTo>
                          <a:pt x="1510" y="267"/>
                        </a:lnTo>
                        <a:lnTo>
                          <a:pt x="1510" y="263"/>
                        </a:lnTo>
                        <a:lnTo>
                          <a:pt x="1510" y="266"/>
                        </a:lnTo>
                        <a:lnTo>
                          <a:pt x="1511" y="252"/>
                        </a:lnTo>
                        <a:lnTo>
                          <a:pt x="1511" y="246"/>
                        </a:lnTo>
                        <a:lnTo>
                          <a:pt x="1511" y="219"/>
                        </a:lnTo>
                        <a:lnTo>
                          <a:pt x="1512" y="232"/>
                        </a:lnTo>
                        <a:lnTo>
                          <a:pt x="1512" y="221"/>
                        </a:lnTo>
                        <a:lnTo>
                          <a:pt x="1512" y="227"/>
                        </a:lnTo>
                        <a:lnTo>
                          <a:pt x="1512" y="225"/>
                        </a:lnTo>
                        <a:lnTo>
                          <a:pt x="1513" y="230"/>
                        </a:lnTo>
                        <a:lnTo>
                          <a:pt x="1513" y="242"/>
                        </a:lnTo>
                        <a:lnTo>
                          <a:pt x="1514" y="233"/>
                        </a:lnTo>
                        <a:lnTo>
                          <a:pt x="1514" y="238"/>
                        </a:lnTo>
                        <a:lnTo>
                          <a:pt x="1514" y="259"/>
                        </a:lnTo>
                        <a:lnTo>
                          <a:pt x="1514" y="296"/>
                        </a:lnTo>
                        <a:lnTo>
                          <a:pt x="1515" y="400"/>
                        </a:lnTo>
                        <a:lnTo>
                          <a:pt x="1515" y="318"/>
                        </a:lnTo>
                        <a:lnTo>
                          <a:pt x="1516" y="239"/>
                        </a:lnTo>
                        <a:lnTo>
                          <a:pt x="1516" y="237"/>
                        </a:lnTo>
                        <a:lnTo>
                          <a:pt x="1516" y="274"/>
                        </a:lnTo>
                        <a:lnTo>
                          <a:pt x="1517" y="285"/>
                        </a:lnTo>
                        <a:lnTo>
                          <a:pt x="1517" y="295"/>
                        </a:lnTo>
                        <a:lnTo>
                          <a:pt x="1517" y="293"/>
                        </a:lnTo>
                        <a:lnTo>
                          <a:pt x="1518" y="286"/>
                        </a:lnTo>
                        <a:lnTo>
                          <a:pt x="1518" y="292"/>
                        </a:lnTo>
                        <a:lnTo>
                          <a:pt x="1518" y="294"/>
                        </a:lnTo>
                        <a:lnTo>
                          <a:pt x="1519" y="287"/>
                        </a:lnTo>
                        <a:lnTo>
                          <a:pt x="1519" y="292"/>
                        </a:lnTo>
                        <a:lnTo>
                          <a:pt x="1519" y="302"/>
                        </a:lnTo>
                        <a:lnTo>
                          <a:pt x="1519" y="295"/>
                        </a:lnTo>
                        <a:lnTo>
                          <a:pt x="1520" y="297"/>
                        </a:lnTo>
                        <a:lnTo>
                          <a:pt x="1520" y="302"/>
                        </a:lnTo>
                        <a:lnTo>
                          <a:pt x="1520" y="301"/>
                        </a:lnTo>
                        <a:lnTo>
                          <a:pt x="1520" y="301"/>
                        </a:lnTo>
                        <a:lnTo>
                          <a:pt x="1521" y="284"/>
                        </a:lnTo>
                        <a:lnTo>
                          <a:pt x="1521" y="291"/>
                        </a:lnTo>
                        <a:lnTo>
                          <a:pt x="1521" y="288"/>
                        </a:lnTo>
                        <a:lnTo>
                          <a:pt x="1522" y="284"/>
                        </a:lnTo>
                        <a:lnTo>
                          <a:pt x="1522" y="280"/>
                        </a:lnTo>
                        <a:lnTo>
                          <a:pt x="1522" y="296"/>
                        </a:lnTo>
                        <a:lnTo>
                          <a:pt x="1522" y="305"/>
                        </a:lnTo>
                        <a:lnTo>
                          <a:pt x="1523" y="321"/>
                        </a:lnTo>
                        <a:lnTo>
                          <a:pt x="1523" y="325"/>
                        </a:lnTo>
                        <a:lnTo>
                          <a:pt x="1524" y="319"/>
                        </a:lnTo>
                        <a:lnTo>
                          <a:pt x="1524" y="328"/>
                        </a:lnTo>
                        <a:lnTo>
                          <a:pt x="1524" y="317"/>
                        </a:lnTo>
                        <a:lnTo>
                          <a:pt x="1524" y="318"/>
                        </a:lnTo>
                        <a:lnTo>
                          <a:pt x="1525" y="316"/>
                        </a:lnTo>
                        <a:lnTo>
                          <a:pt x="1525" y="340"/>
                        </a:lnTo>
                        <a:lnTo>
                          <a:pt x="1525" y="335"/>
                        </a:lnTo>
                        <a:lnTo>
                          <a:pt x="1525" y="323"/>
                        </a:lnTo>
                        <a:lnTo>
                          <a:pt x="1526" y="309"/>
                        </a:lnTo>
                        <a:lnTo>
                          <a:pt x="1526" y="311"/>
                        </a:lnTo>
                        <a:lnTo>
                          <a:pt x="1526" y="307"/>
                        </a:lnTo>
                        <a:lnTo>
                          <a:pt x="1526" y="315"/>
                        </a:lnTo>
                        <a:lnTo>
                          <a:pt x="1527" y="326"/>
                        </a:lnTo>
                        <a:lnTo>
                          <a:pt x="1527" y="325"/>
                        </a:lnTo>
                        <a:lnTo>
                          <a:pt x="1527" y="331"/>
                        </a:lnTo>
                        <a:lnTo>
                          <a:pt x="1527" y="330"/>
                        </a:lnTo>
                        <a:lnTo>
                          <a:pt x="1528" y="333"/>
                        </a:lnTo>
                        <a:lnTo>
                          <a:pt x="1528" y="321"/>
                        </a:lnTo>
                        <a:lnTo>
                          <a:pt x="1528" y="333"/>
                        </a:lnTo>
                        <a:lnTo>
                          <a:pt x="1529" y="319"/>
                        </a:lnTo>
                        <a:lnTo>
                          <a:pt x="1529" y="321"/>
                        </a:lnTo>
                        <a:lnTo>
                          <a:pt x="1529" y="320"/>
                        </a:lnTo>
                        <a:lnTo>
                          <a:pt x="1530" y="329"/>
                        </a:lnTo>
                        <a:lnTo>
                          <a:pt x="1530" y="332"/>
                        </a:lnTo>
                        <a:lnTo>
                          <a:pt x="1530" y="335"/>
                        </a:lnTo>
                        <a:lnTo>
                          <a:pt x="1530" y="339"/>
                        </a:lnTo>
                        <a:lnTo>
                          <a:pt x="1531" y="329"/>
                        </a:lnTo>
                        <a:lnTo>
                          <a:pt x="1531" y="319"/>
                        </a:lnTo>
                        <a:lnTo>
                          <a:pt x="1532" y="329"/>
                        </a:lnTo>
                        <a:lnTo>
                          <a:pt x="1532" y="322"/>
                        </a:lnTo>
                        <a:lnTo>
                          <a:pt x="1532" y="325"/>
                        </a:lnTo>
                        <a:lnTo>
                          <a:pt x="1532" y="318"/>
                        </a:lnTo>
                        <a:lnTo>
                          <a:pt x="1533" y="325"/>
                        </a:lnTo>
                        <a:lnTo>
                          <a:pt x="1533" y="334"/>
                        </a:lnTo>
                        <a:lnTo>
                          <a:pt x="1534" y="338"/>
                        </a:lnTo>
                        <a:lnTo>
                          <a:pt x="1534" y="349"/>
                        </a:lnTo>
                        <a:lnTo>
                          <a:pt x="1534" y="341"/>
                        </a:lnTo>
                        <a:lnTo>
                          <a:pt x="1534" y="351"/>
                        </a:lnTo>
                        <a:lnTo>
                          <a:pt x="1535" y="343"/>
                        </a:lnTo>
                        <a:lnTo>
                          <a:pt x="1535" y="346"/>
                        </a:lnTo>
                        <a:lnTo>
                          <a:pt x="1535" y="330"/>
                        </a:lnTo>
                        <a:lnTo>
                          <a:pt x="1535" y="329"/>
                        </a:lnTo>
                        <a:lnTo>
                          <a:pt x="1536" y="324"/>
                        </a:lnTo>
                        <a:lnTo>
                          <a:pt x="1536" y="344"/>
                        </a:lnTo>
                        <a:lnTo>
                          <a:pt x="1536" y="360"/>
                        </a:lnTo>
                        <a:lnTo>
                          <a:pt x="1537" y="467"/>
                        </a:lnTo>
                        <a:lnTo>
                          <a:pt x="1537" y="408"/>
                        </a:lnTo>
                        <a:lnTo>
                          <a:pt x="1537" y="283"/>
                        </a:lnTo>
                        <a:lnTo>
                          <a:pt x="1538" y="291"/>
                        </a:lnTo>
                        <a:lnTo>
                          <a:pt x="1538" y="327"/>
                        </a:lnTo>
                        <a:lnTo>
                          <a:pt x="1538" y="325"/>
                        </a:lnTo>
                        <a:lnTo>
                          <a:pt x="1539" y="330"/>
                        </a:lnTo>
                        <a:lnTo>
                          <a:pt x="1539" y="323"/>
                        </a:lnTo>
                        <a:lnTo>
                          <a:pt x="1539" y="326"/>
                        </a:lnTo>
                        <a:lnTo>
                          <a:pt x="1539" y="319"/>
                        </a:lnTo>
                        <a:lnTo>
                          <a:pt x="1539" y="313"/>
                        </a:lnTo>
                        <a:lnTo>
                          <a:pt x="1540" y="316"/>
                        </a:lnTo>
                        <a:lnTo>
                          <a:pt x="1540" y="319"/>
                        </a:lnTo>
                        <a:lnTo>
                          <a:pt x="1540" y="325"/>
                        </a:lnTo>
                        <a:lnTo>
                          <a:pt x="1540" y="324"/>
                        </a:lnTo>
                        <a:lnTo>
                          <a:pt x="1541" y="318"/>
                        </a:lnTo>
                        <a:lnTo>
                          <a:pt x="1541" y="335"/>
                        </a:lnTo>
                        <a:lnTo>
                          <a:pt x="1541" y="321"/>
                        </a:lnTo>
                        <a:lnTo>
                          <a:pt x="1542" y="308"/>
                        </a:lnTo>
                        <a:lnTo>
                          <a:pt x="1542" y="319"/>
                        </a:lnTo>
                        <a:lnTo>
                          <a:pt x="1543" y="298"/>
                        </a:lnTo>
                        <a:lnTo>
                          <a:pt x="1543" y="302"/>
                        </a:lnTo>
                        <a:lnTo>
                          <a:pt x="1543" y="303"/>
                        </a:lnTo>
                        <a:lnTo>
                          <a:pt x="1543" y="299"/>
                        </a:lnTo>
                        <a:lnTo>
                          <a:pt x="1543" y="297"/>
                        </a:lnTo>
                        <a:lnTo>
                          <a:pt x="1544" y="305"/>
                        </a:lnTo>
                        <a:lnTo>
                          <a:pt x="1544" y="300"/>
                        </a:lnTo>
                        <a:lnTo>
                          <a:pt x="1544" y="305"/>
                        </a:lnTo>
                        <a:lnTo>
                          <a:pt x="1544" y="314"/>
                        </a:lnTo>
                        <a:lnTo>
                          <a:pt x="1545" y="306"/>
                        </a:lnTo>
                        <a:lnTo>
                          <a:pt x="1545" y="314"/>
                        </a:lnTo>
                        <a:lnTo>
                          <a:pt x="1545" y="327"/>
                        </a:lnTo>
                        <a:lnTo>
                          <a:pt x="1546" y="298"/>
                        </a:lnTo>
                        <a:lnTo>
                          <a:pt x="1546" y="327"/>
                        </a:lnTo>
                        <a:lnTo>
                          <a:pt x="1546" y="317"/>
                        </a:lnTo>
                        <a:lnTo>
                          <a:pt x="1546" y="317"/>
                        </a:lnTo>
                        <a:lnTo>
                          <a:pt x="1547" y="303"/>
                        </a:lnTo>
                        <a:lnTo>
                          <a:pt x="1547" y="310"/>
                        </a:lnTo>
                        <a:lnTo>
                          <a:pt x="1547" y="314"/>
                        </a:lnTo>
                        <a:lnTo>
                          <a:pt x="1548" y="301"/>
                        </a:lnTo>
                        <a:lnTo>
                          <a:pt x="1548" y="317"/>
                        </a:lnTo>
                        <a:lnTo>
                          <a:pt x="1548" y="316"/>
                        </a:lnTo>
                        <a:lnTo>
                          <a:pt x="1548" y="318"/>
                        </a:lnTo>
                        <a:lnTo>
                          <a:pt x="1549" y="318"/>
                        </a:lnTo>
                        <a:lnTo>
                          <a:pt x="1549" y="306"/>
                        </a:lnTo>
                        <a:lnTo>
                          <a:pt x="1549" y="312"/>
                        </a:lnTo>
                        <a:lnTo>
                          <a:pt x="1549" y="302"/>
                        </a:lnTo>
                        <a:lnTo>
                          <a:pt x="1550" y="298"/>
                        </a:lnTo>
                        <a:lnTo>
                          <a:pt x="1550" y="313"/>
                        </a:lnTo>
                        <a:lnTo>
                          <a:pt x="1550" y="302"/>
                        </a:lnTo>
                        <a:lnTo>
                          <a:pt x="1550" y="294"/>
                        </a:lnTo>
                        <a:lnTo>
                          <a:pt x="1551" y="311"/>
                        </a:lnTo>
                        <a:lnTo>
                          <a:pt x="1551" y="321"/>
                        </a:lnTo>
                        <a:lnTo>
                          <a:pt x="1552" y="302"/>
                        </a:lnTo>
                        <a:lnTo>
                          <a:pt x="1552" y="308"/>
                        </a:lnTo>
                        <a:lnTo>
                          <a:pt x="1552" y="300"/>
                        </a:lnTo>
                        <a:lnTo>
                          <a:pt x="1552" y="307"/>
                        </a:lnTo>
                        <a:lnTo>
                          <a:pt x="1552" y="295"/>
                        </a:lnTo>
                        <a:lnTo>
                          <a:pt x="1553" y="307"/>
                        </a:lnTo>
                        <a:lnTo>
                          <a:pt x="1553" y="302"/>
                        </a:lnTo>
                        <a:lnTo>
                          <a:pt x="1553" y="307"/>
                        </a:lnTo>
                        <a:lnTo>
                          <a:pt x="1553" y="306"/>
                        </a:lnTo>
                        <a:lnTo>
                          <a:pt x="1554" y="314"/>
                        </a:lnTo>
                        <a:lnTo>
                          <a:pt x="1554" y="319"/>
                        </a:lnTo>
                        <a:lnTo>
                          <a:pt x="1554" y="313"/>
                        </a:lnTo>
                        <a:lnTo>
                          <a:pt x="1554" y="304"/>
                        </a:lnTo>
                        <a:lnTo>
                          <a:pt x="1555" y="293"/>
                        </a:lnTo>
                        <a:lnTo>
                          <a:pt x="1555" y="300"/>
                        </a:lnTo>
                        <a:lnTo>
                          <a:pt x="1555" y="302"/>
                        </a:lnTo>
                        <a:lnTo>
                          <a:pt x="1556" y="308"/>
                        </a:lnTo>
                        <a:lnTo>
                          <a:pt x="1556" y="307"/>
                        </a:lnTo>
                        <a:lnTo>
                          <a:pt x="1556" y="312"/>
                        </a:lnTo>
                        <a:lnTo>
                          <a:pt x="1557" y="316"/>
                        </a:lnTo>
                        <a:lnTo>
                          <a:pt x="1557" y="319"/>
                        </a:lnTo>
                        <a:lnTo>
                          <a:pt x="1557" y="309"/>
                        </a:lnTo>
                        <a:lnTo>
                          <a:pt x="1558" y="349"/>
                        </a:lnTo>
                        <a:lnTo>
                          <a:pt x="1558" y="388"/>
                        </a:lnTo>
                        <a:lnTo>
                          <a:pt x="1558" y="453"/>
                        </a:lnTo>
                        <a:lnTo>
                          <a:pt x="1559" y="422"/>
                        </a:lnTo>
                        <a:lnTo>
                          <a:pt x="1559" y="275"/>
                        </a:lnTo>
                        <a:lnTo>
                          <a:pt x="1560" y="282"/>
                        </a:lnTo>
                        <a:lnTo>
                          <a:pt x="1560" y="308"/>
                        </a:lnTo>
                        <a:lnTo>
                          <a:pt x="1560" y="306"/>
                        </a:lnTo>
                        <a:lnTo>
                          <a:pt x="1560" y="308"/>
                        </a:lnTo>
                        <a:lnTo>
                          <a:pt x="1560" y="309"/>
                        </a:lnTo>
                        <a:lnTo>
                          <a:pt x="1561" y="307"/>
                        </a:lnTo>
                        <a:lnTo>
                          <a:pt x="1561" y="300"/>
                        </a:lnTo>
                        <a:lnTo>
                          <a:pt x="1561" y="285"/>
                        </a:lnTo>
                        <a:lnTo>
                          <a:pt x="1561" y="289"/>
                        </a:lnTo>
                        <a:lnTo>
                          <a:pt x="1562" y="285"/>
                        </a:lnTo>
                        <a:lnTo>
                          <a:pt x="1562" y="293"/>
                        </a:lnTo>
                        <a:lnTo>
                          <a:pt x="1562" y="283"/>
                        </a:lnTo>
                        <a:lnTo>
                          <a:pt x="1562" y="280"/>
                        </a:lnTo>
                        <a:lnTo>
                          <a:pt x="1563" y="279"/>
                        </a:lnTo>
                        <a:lnTo>
                          <a:pt x="1563" y="295"/>
                        </a:lnTo>
                        <a:lnTo>
                          <a:pt x="1563" y="292"/>
                        </a:lnTo>
                        <a:lnTo>
                          <a:pt x="1563" y="299"/>
                        </a:lnTo>
                        <a:lnTo>
                          <a:pt x="1564" y="287"/>
                        </a:lnTo>
                        <a:lnTo>
                          <a:pt x="1564" y="286"/>
                        </a:lnTo>
                        <a:lnTo>
                          <a:pt x="1564" y="272"/>
                        </a:lnTo>
                        <a:lnTo>
                          <a:pt x="1564" y="281"/>
                        </a:lnTo>
                        <a:lnTo>
                          <a:pt x="1565" y="281"/>
                        </a:lnTo>
                        <a:lnTo>
                          <a:pt x="1565" y="283"/>
                        </a:lnTo>
                        <a:lnTo>
                          <a:pt x="1565" y="274"/>
                        </a:lnTo>
                        <a:lnTo>
                          <a:pt x="1565" y="265"/>
                        </a:lnTo>
                        <a:lnTo>
                          <a:pt x="1566" y="274"/>
                        </a:lnTo>
                        <a:lnTo>
                          <a:pt x="1566" y="272"/>
                        </a:lnTo>
                        <a:lnTo>
                          <a:pt x="1566" y="275"/>
                        </a:lnTo>
                        <a:lnTo>
                          <a:pt x="1567" y="260"/>
                        </a:lnTo>
                        <a:lnTo>
                          <a:pt x="1567" y="257"/>
                        </a:lnTo>
                        <a:lnTo>
                          <a:pt x="1567" y="251"/>
                        </a:lnTo>
                        <a:lnTo>
                          <a:pt x="1567" y="249"/>
                        </a:lnTo>
                        <a:lnTo>
                          <a:pt x="1568" y="246"/>
                        </a:lnTo>
                        <a:lnTo>
                          <a:pt x="1568" y="251"/>
                        </a:lnTo>
                        <a:lnTo>
                          <a:pt x="1568" y="248"/>
                        </a:lnTo>
                        <a:lnTo>
                          <a:pt x="1569" y="238"/>
                        </a:lnTo>
                        <a:lnTo>
                          <a:pt x="1569" y="239"/>
                        </a:lnTo>
                        <a:lnTo>
                          <a:pt x="1569" y="243"/>
                        </a:lnTo>
                        <a:lnTo>
                          <a:pt x="1569" y="231"/>
                        </a:lnTo>
                        <a:lnTo>
                          <a:pt x="1570" y="239"/>
                        </a:lnTo>
                        <a:lnTo>
                          <a:pt x="1570" y="241"/>
                        </a:lnTo>
                        <a:lnTo>
                          <a:pt x="1570" y="239"/>
                        </a:lnTo>
                        <a:lnTo>
                          <a:pt x="1570" y="232"/>
                        </a:lnTo>
                        <a:lnTo>
                          <a:pt x="1571" y="240"/>
                        </a:lnTo>
                        <a:lnTo>
                          <a:pt x="1571" y="240"/>
                        </a:lnTo>
                        <a:lnTo>
                          <a:pt x="1571" y="244"/>
                        </a:lnTo>
                        <a:lnTo>
                          <a:pt x="1572" y="227"/>
                        </a:lnTo>
                        <a:lnTo>
                          <a:pt x="1572" y="234"/>
                        </a:lnTo>
                        <a:lnTo>
                          <a:pt x="1572" y="226"/>
                        </a:lnTo>
                        <a:lnTo>
                          <a:pt x="1572" y="226"/>
                        </a:lnTo>
                        <a:lnTo>
                          <a:pt x="1573" y="213"/>
                        </a:lnTo>
                        <a:lnTo>
                          <a:pt x="1573" y="231"/>
                        </a:lnTo>
                        <a:lnTo>
                          <a:pt x="1573" y="220"/>
                        </a:lnTo>
                        <a:lnTo>
                          <a:pt x="1574" y="210"/>
                        </a:lnTo>
                        <a:lnTo>
                          <a:pt x="1574" y="204"/>
                        </a:lnTo>
                        <a:lnTo>
                          <a:pt x="1574" y="212"/>
                        </a:lnTo>
                        <a:lnTo>
                          <a:pt x="1574" y="201"/>
                        </a:lnTo>
                        <a:lnTo>
                          <a:pt x="1575" y="206"/>
                        </a:lnTo>
                        <a:lnTo>
                          <a:pt x="1575" y="192"/>
                        </a:lnTo>
                        <a:lnTo>
                          <a:pt x="1576" y="190"/>
                        </a:lnTo>
                        <a:lnTo>
                          <a:pt x="1576" y="187"/>
                        </a:lnTo>
                        <a:lnTo>
                          <a:pt x="1576" y="189"/>
                        </a:lnTo>
                        <a:lnTo>
                          <a:pt x="1576" y="192"/>
                        </a:lnTo>
                        <a:lnTo>
                          <a:pt x="1576" y="184"/>
                        </a:lnTo>
                        <a:lnTo>
                          <a:pt x="1577" y="178"/>
                        </a:lnTo>
                        <a:lnTo>
                          <a:pt x="1577" y="182"/>
                        </a:lnTo>
                        <a:lnTo>
                          <a:pt x="1578" y="184"/>
                        </a:lnTo>
                        <a:lnTo>
                          <a:pt x="1578" y="208"/>
                        </a:lnTo>
                        <a:lnTo>
                          <a:pt x="1578" y="195"/>
                        </a:lnTo>
                        <a:lnTo>
                          <a:pt x="1579" y="208"/>
                        </a:lnTo>
                        <a:lnTo>
                          <a:pt x="1579" y="205"/>
                        </a:lnTo>
                        <a:lnTo>
                          <a:pt x="1580" y="249"/>
                        </a:lnTo>
                        <a:lnTo>
                          <a:pt x="1580" y="285"/>
                        </a:lnTo>
                        <a:lnTo>
                          <a:pt x="1580" y="375"/>
                        </a:lnTo>
                        <a:lnTo>
                          <a:pt x="1580" y="355"/>
                        </a:lnTo>
                        <a:lnTo>
                          <a:pt x="1581" y="219"/>
                        </a:lnTo>
                        <a:lnTo>
                          <a:pt x="1581" y="225"/>
                        </a:lnTo>
                        <a:lnTo>
                          <a:pt x="1581" y="219"/>
                        </a:lnTo>
                        <a:lnTo>
                          <a:pt x="1582" y="258"/>
                        </a:lnTo>
                        <a:lnTo>
                          <a:pt x="1582" y="248"/>
                        </a:lnTo>
                        <a:lnTo>
                          <a:pt x="1582" y="236"/>
                        </a:lnTo>
                        <a:lnTo>
                          <a:pt x="1582" y="239"/>
                        </a:lnTo>
                        <a:lnTo>
                          <a:pt x="1583" y="237"/>
                        </a:lnTo>
                        <a:lnTo>
                          <a:pt x="1583" y="243"/>
                        </a:lnTo>
                        <a:lnTo>
                          <a:pt x="1583" y="243"/>
                        </a:lnTo>
                        <a:lnTo>
                          <a:pt x="1584" y="240"/>
                        </a:lnTo>
                        <a:lnTo>
                          <a:pt x="1584" y="248"/>
                        </a:lnTo>
                        <a:lnTo>
                          <a:pt x="1584" y="253"/>
                        </a:lnTo>
                        <a:lnTo>
                          <a:pt x="1584" y="256"/>
                        </a:lnTo>
                        <a:lnTo>
                          <a:pt x="1584" y="251"/>
                        </a:lnTo>
                        <a:lnTo>
                          <a:pt x="1585" y="254"/>
                        </a:lnTo>
                        <a:lnTo>
                          <a:pt x="1585" y="274"/>
                        </a:lnTo>
                        <a:lnTo>
                          <a:pt x="1586" y="271"/>
                        </a:lnTo>
                        <a:lnTo>
                          <a:pt x="1586" y="278"/>
                        </a:lnTo>
                        <a:lnTo>
                          <a:pt x="1586" y="274"/>
                        </a:lnTo>
                        <a:lnTo>
                          <a:pt x="1587" y="271"/>
                        </a:lnTo>
                        <a:lnTo>
                          <a:pt x="1587" y="273"/>
                        </a:lnTo>
                        <a:lnTo>
                          <a:pt x="1587" y="284"/>
                        </a:lnTo>
                        <a:lnTo>
                          <a:pt x="1587" y="265"/>
                        </a:lnTo>
                        <a:lnTo>
                          <a:pt x="1588" y="268"/>
                        </a:lnTo>
                        <a:lnTo>
                          <a:pt x="1588" y="273"/>
                        </a:lnTo>
                        <a:lnTo>
                          <a:pt x="1588" y="271"/>
                        </a:lnTo>
                        <a:lnTo>
                          <a:pt x="1588" y="273"/>
                        </a:lnTo>
                        <a:lnTo>
                          <a:pt x="1588" y="275"/>
                        </a:lnTo>
                        <a:lnTo>
                          <a:pt x="1589" y="274"/>
                        </a:lnTo>
                        <a:lnTo>
                          <a:pt x="1589" y="277"/>
                        </a:lnTo>
                        <a:lnTo>
                          <a:pt x="1589" y="279"/>
                        </a:lnTo>
                        <a:lnTo>
                          <a:pt x="1589" y="272"/>
                        </a:lnTo>
                        <a:lnTo>
                          <a:pt x="1590" y="273"/>
                        </a:lnTo>
                        <a:lnTo>
                          <a:pt x="1590" y="286"/>
                        </a:lnTo>
                        <a:lnTo>
                          <a:pt x="1590" y="268"/>
                        </a:lnTo>
                        <a:lnTo>
                          <a:pt x="1591" y="269"/>
                        </a:lnTo>
                        <a:lnTo>
                          <a:pt x="1591" y="280"/>
                        </a:lnTo>
                        <a:lnTo>
                          <a:pt x="1591" y="279"/>
                        </a:lnTo>
                        <a:lnTo>
                          <a:pt x="1592" y="287"/>
                        </a:lnTo>
                        <a:lnTo>
                          <a:pt x="1592" y="289"/>
                        </a:lnTo>
                        <a:lnTo>
                          <a:pt x="1592" y="285"/>
                        </a:lnTo>
                        <a:lnTo>
                          <a:pt x="1592" y="278"/>
                        </a:lnTo>
                        <a:lnTo>
                          <a:pt x="1592" y="285"/>
                        </a:lnTo>
                        <a:lnTo>
                          <a:pt x="1593" y="280"/>
                        </a:lnTo>
                        <a:lnTo>
                          <a:pt x="1593" y="273"/>
                        </a:lnTo>
                        <a:lnTo>
                          <a:pt x="1593" y="263"/>
                        </a:lnTo>
                        <a:lnTo>
                          <a:pt x="1594" y="261"/>
                        </a:lnTo>
                        <a:lnTo>
                          <a:pt x="1594" y="269"/>
                        </a:lnTo>
                        <a:lnTo>
                          <a:pt x="1594" y="256"/>
                        </a:lnTo>
                        <a:lnTo>
                          <a:pt x="1594" y="267"/>
                        </a:lnTo>
                        <a:lnTo>
                          <a:pt x="1595" y="260"/>
                        </a:lnTo>
                        <a:lnTo>
                          <a:pt x="1595" y="260"/>
                        </a:lnTo>
                        <a:lnTo>
                          <a:pt x="1595" y="263"/>
                        </a:lnTo>
                        <a:lnTo>
                          <a:pt x="1596" y="238"/>
                        </a:lnTo>
                        <a:lnTo>
                          <a:pt x="1596" y="233"/>
                        </a:lnTo>
                        <a:lnTo>
                          <a:pt x="1596" y="229"/>
                        </a:lnTo>
                        <a:lnTo>
                          <a:pt x="1596" y="230"/>
                        </a:lnTo>
                        <a:lnTo>
                          <a:pt x="1596" y="221"/>
                        </a:lnTo>
                        <a:lnTo>
                          <a:pt x="1597" y="218"/>
                        </a:lnTo>
                        <a:lnTo>
                          <a:pt x="1597" y="213"/>
                        </a:lnTo>
                        <a:lnTo>
                          <a:pt x="1597" y="201"/>
                        </a:lnTo>
                        <a:lnTo>
                          <a:pt x="1598" y="212"/>
                        </a:lnTo>
                        <a:lnTo>
                          <a:pt x="1598" y="202"/>
                        </a:lnTo>
                        <a:lnTo>
                          <a:pt x="1598" y="209"/>
                        </a:lnTo>
                        <a:lnTo>
                          <a:pt x="1599" y="210"/>
                        </a:lnTo>
                        <a:lnTo>
                          <a:pt x="1599" y="211"/>
                        </a:lnTo>
                        <a:lnTo>
                          <a:pt x="1599" y="211"/>
                        </a:lnTo>
                        <a:lnTo>
                          <a:pt x="1599" y="206"/>
                        </a:lnTo>
                        <a:lnTo>
                          <a:pt x="1599" y="224"/>
                        </a:lnTo>
                        <a:lnTo>
                          <a:pt x="1600" y="221"/>
                        </a:lnTo>
                        <a:lnTo>
                          <a:pt x="1600" y="233"/>
                        </a:lnTo>
                        <a:lnTo>
                          <a:pt x="1600" y="239"/>
                        </a:lnTo>
                        <a:lnTo>
                          <a:pt x="1601" y="234"/>
                        </a:lnTo>
                        <a:lnTo>
                          <a:pt x="1601" y="223"/>
                        </a:lnTo>
                        <a:lnTo>
                          <a:pt x="1601" y="244"/>
                        </a:lnTo>
                        <a:lnTo>
                          <a:pt x="1602" y="275"/>
                        </a:lnTo>
                        <a:lnTo>
                          <a:pt x="1602" y="350"/>
                        </a:lnTo>
                        <a:lnTo>
                          <a:pt x="1602" y="392"/>
                        </a:lnTo>
                        <a:lnTo>
                          <a:pt x="1603" y="243"/>
                        </a:lnTo>
                        <a:lnTo>
                          <a:pt x="1603" y="217"/>
                        </a:lnTo>
                        <a:lnTo>
                          <a:pt x="1603" y="211"/>
                        </a:lnTo>
                        <a:lnTo>
                          <a:pt x="1603" y="246"/>
                        </a:lnTo>
                        <a:lnTo>
                          <a:pt x="1604" y="246"/>
                        </a:lnTo>
                        <a:lnTo>
                          <a:pt x="1604" y="251"/>
                        </a:lnTo>
                        <a:lnTo>
                          <a:pt x="1604" y="247"/>
                        </a:lnTo>
                        <a:lnTo>
                          <a:pt x="1605" y="254"/>
                        </a:lnTo>
                        <a:lnTo>
                          <a:pt x="1605" y="248"/>
                        </a:lnTo>
                        <a:lnTo>
                          <a:pt x="1605" y="242"/>
                        </a:lnTo>
                        <a:lnTo>
                          <a:pt x="1605" y="240"/>
                        </a:lnTo>
                        <a:lnTo>
                          <a:pt x="1606" y="245"/>
                        </a:lnTo>
                        <a:lnTo>
                          <a:pt x="1606" y="244"/>
                        </a:lnTo>
                        <a:lnTo>
                          <a:pt x="1606" y="246"/>
                        </a:lnTo>
                        <a:lnTo>
                          <a:pt x="1606" y="242"/>
                        </a:lnTo>
                        <a:lnTo>
                          <a:pt x="1607" y="244"/>
                        </a:lnTo>
                        <a:lnTo>
                          <a:pt x="1607" y="243"/>
                        </a:lnTo>
                        <a:lnTo>
                          <a:pt x="1607" y="249"/>
                        </a:lnTo>
                        <a:lnTo>
                          <a:pt x="1607" y="254"/>
                        </a:lnTo>
                        <a:lnTo>
                          <a:pt x="1608" y="248"/>
                        </a:lnTo>
                        <a:lnTo>
                          <a:pt x="1608" y="257"/>
                        </a:lnTo>
                        <a:lnTo>
                          <a:pt x="1608" y="252"/>
                        </a:lnTo>
                        <a:lnTo>
                          <a:pt x="1608" y="262"/>
                        </a:lnTo>
                        <a:lnTo>
                          <a:pt x="1608" y="249"/>
                        </a:lnTo>
                        <a:lnTo>
                          <a:pt x="1609" y="262"/>
                        </a:lnTo>
                        <a:lnTo>
                          <a:pt x="1609" y="266"/>
                        </a:lnTo>
                        <a:lnTo>
                          <a:pt x="1609" y="255"/>
                        </a:lnTo>
                        <a:lnTo>
                          <a:pt x="1610" y="263"/>
                        </a:lnTo>
                        <a:lnTo>
                          <a:pt x="1610" y="280"/>
                        </a:lnTo>
                        <a:lnTo>
                          <a:pt x="1610" y="288"/>
                        </a:lnTo>
                        <a:lnTo>
                          <a:pt x="1611" y="294"/>
                        </a:lnTo>
                        <a:lnTo>
                          <a:pt x="1611" y="294"/>
                        </a:lnTo>
                        <a:lnTo>
                          <a:pt x="1611" y="301"/>
                        </a:lnTo>
                        <a:lnTo>
                          <a:pt x="1611" y="294"/>
                        </a:lnTo>
                        <a:lnTo>
                          <a:pt x="1612" y="287"/>
                        </a:lnTo>
                        <a:lnTo>
                          <a:pt x="1612" y="296"/>
                        </a:lnTo>
                        <a:lnTo>
                          <a:pt x="1612" y="295"/>
                        </a:lnTo>
                        <a:lnTo>
                          <a:pt x="1613" y="292"/>
                        </a:lnTo>
                        <a:lnTo>
                          <a:pt x="1613" y="301"/>
                        </a:lnTo>
                        <a:lnTo>
                          <a:pt x="1613" y="300"/>
                        </a:lnTo>
                        <a:lnTo>
                          <a:pt x="1613" y="295"/>
                        </a:lnTo>
                        <a:lnTo>
                          <a:pt x="1614" y="295"/>
                        </a:lnTo>
                        <a:lnTo>
                          <a:pt x="1614" y="287"/>
                        </a:lnTo>
                        <a:lnTo>
                          <a:pt x="1614" y="293"/>
                        </a:lnTo>
                        <a:lnTo>
                          <a:pt x="1614" y="281"/>
                        </a:lnTo>
                        <a:lnTo>
                          <a:pt x="1615" y="280"/>
                        </a:lnTo>
                        <a:lnTo>
                          <a:pt x="1615" y="274"/>
                        </a:lnTo>
                        <a:lnTo>
                          <a:pt x="1615" y="292"/>
                        </a:lnTo>
                        <a:lnTo>
                          <a:pt x="1615" y="290"/>
                        </a:lnTo>
                        <a:lnTo>
                          <a:pt x="1615" y="284"/>
                        </a:lnTo>
                        <a:lnTo>
                          <a:pt x="1616" y="292"/>
                        </a:lnTo>
                        <a:lnTo>
                          <a:pt x="1616" y="286"/>
                        </a:lnTo>
                        <a:lnTo>
                          <a:pt x="1616" y="300"/>
                        </a:lnTo>
                        <a:lnTo>
                          <a:pt x="1617" y="331"/>
                        </a:lnTo>
                        <a:lnTo>
                          <a:pt x="1617" y="324"/>
                        </a:lnTo>
                        <a:lnTo>
                          <a:pt x="1617" y="328"/>
                        </a:lnTo>
                        <a:lnTo>
                          <a:pt x="1617" y="321"/>
                        </a:lnTo>
                        <a:lnTo>
                          <a:pt x="1617" y="328"/>
                        </a:lnTo>
                        <a:lnTo>
                          <a:pt x="1618" y="309"/>
                        </a:lnTo>
                        <a:lnTo>
                          <a:pt x="1618" y="310"/>
                        </a:lnTo>
                        <a:lnTo>
                          <a:pt x="1619" y="305"/>
                        </a:lnTo>
                        <a:lnTo>
                          <a:pt x="1619" y="314"/>
                        </a:lnTo>
                        <a:lnTo>
                          <a:pt x="1619" y="314"/>
                        </a:lnTo>
                        <a:lnTo>
                          <a:pt x="1619" y="302"/>
                        </a:lnTo>
                        <a:lnTo>
                          <a:pt x="1619" y="303"/>
                        </a:lnTo>
                        <a:lnTo>
                          <a:pt x="1620" y="294"/>
                        </a:lnTo>
                        <a:lnTo>
                          <a:pt x="1620" y="293"/>
                        </a:lnTo>
                        <a:lnTo>
                          <a:pt x="1620" y="295"/>
                        </a:lnTo>
                        <a:lnTo>
                          <a:pt x="1620" y="293"/>
                        </a:lnTo>
                        <a:lnTo>
                          <a:pt x="1621" y="280"/>
                        </a:lnTo>
                        <a:lnTo>
                          <a:pt x="1621" y="281"/>
                        </a:lnTo>
                        <a:lnTo>
                          <a:pt x="1621" y="271"/>
                        </a:lnTo>
                        <a:lnTo>
                          <a:pt x="1622" y="274"/>
                        </a:lnTo>
                        <a:lnTo>
                          <a:pt x="1622" y="267"/>
                        </a:lnTo>
                        <a:lnTo>
                          <a:pt x="1622" y="268"/>
                        </a:lnTo>
                        <a:lnTo>
                          <a:pt x="1622" y="250"/>
                        </a:lnTo>
                        <a:lnTo>
                          <a:pt x="1623" y="254"/>
                        </a:lnTo>
                        <a:lnTo>
                          <a:pt x="1623" y="256"/>
                        </a:lnTo>
                        <a:lnTo>
                          <a:pt x="1623" y="251"/>
                        </a:lnTo>
                        <a:lnTo>
                          <a:pt x="1623" y="266"/>
                        </a:lnTo>
                        <a:lnTo>
                          <a:pt x="1624" y="380"/>
                        </a:lnTo>
                        <a:lnTo>
                          <a:pt x="1624" y="426"/>
                        </a:lnTo>
                        <a:lnTo>
                          <a:pt x="1625" y="310"/>
                        </a:lnTo>
                        <a:lnTo>
                          <a:pt x="1625" y="279"/>
                        </a:lnTo>
                        <a:lnTo>
                          <a:pt x="1625" y="266"/>
                        </a:lnTo>
                        <a:lnTo>
                          <a:pt x="1625" y="266"/>
                        </a:lnTo>
                        <a:lnTo>
                          <a:pt x="1625" y="293"/>
                        </a:lnTo>
                        <a:lnTo>
                          <a:pt x="1626" y="339"/>
                        </a:lnTo>
                        <a:lnTo>
                          <a:pt x="1626" y="335"/>
                        </a:lnTo>
                        <a:lnTo>
                          <a:pt x="1627" y="329"/>
                        </a:lnTo>
                        <a:lnTo>
                          <a:pt x="1627" y="335"/>
                        </a:lnTo>
                        <a:lnTo>
                          <a:pt x="1627" y="339"/>
                        </a:lnTo>
                        <a:lnTo>
                          <a:pt x="1628" y="337"/>
                        </a:lnTo>
                        <a:lnTo>
                          <a:pt x="1628" y="343"/>
                        </a:lnTo>
                        <a:lnTo>
                          <a:pt x="1628" y="335"/>
                        </a:lnTo>
                        <a:lnTo>
                          <a:pt x="1628" y="330"/>
                        </a:lnTo>
                        <a:lnTo>
                          <a:pt x="1629" y="321"/>
                        </a:lnTo>
                        <a:lnTo>
                          <a:pt x="1629" y="312"/>
                        </a:lnTo>
                        <a:lnTo>
                          <a:pt x="1629" y="324"/>
                        </a:lnTo>
                        <a:lnTo>
                          <a:pt x="1630" y="308"/>
                        </a:lnTo>
                        <a:lnTo>
                          <a:pt x="1630" y="308"/>
                        </a:lnTo>
                        <a:lnTo>
                          <a:pt x="1630" y="290"/>
                        </a:lnTo>
                        <a:lnTo>
                          <a:pt x="1631" y="296"/>
                        </a:lnTo>
                        <a:lnTo>
                          <a:pt x="1631" y="278"/>
                        </a:lnTo>
                        <a:lnTo>
                          <a:pt x="1631" y="280"/>
                        </a:lnTo>
                        <a:lnTo>
                          <a:pt x="1632" y="291"/>
                        </a:lnTo>
                        <a:lnTo>
                          <a:pt x="1632" y="289"/>
                        </a:lnTo>
                        <a:lnTo>
                          <a:pt x="1632" y="290"/>
                        </a:lnTo>
                        <a:lnTo>
                          <a:pt x="1632" y="293"/>
                        </a:lnTo>
                        <a:lnTo>
                          <a:pt x="1633" y="289"/>
                        </a:lnTo>
                        <a:lnTo>
                          <a:pt x="1633" y="290"/>
                        </a:lnTo>
                        <a:lnTo>
                          <a:pt x="1633" y="296"/>
                        </a:lnTo>
                        <a:lnTo>
                          <a:pt x="1633" y="275"/>
                        </a:lnTo>
                        <a:lnTo>
                          <a:pt x="1633" y="273"/>
                        </a:lnTo>
                        <a:lnTo>
                          <a:pt x="1634" y="284"/>
                        </a:lnTo>
                        <a:lnTo>
                          <a:pt x="1634" y="259"/>
                        </a:lnTo>
                        <a:lnTo>
                          <a:pt x="1634" y="256"/>
                        </a:lnTo>
                        <a:lnTo>
                          <a:pt x="1634" y="256"/>
                        </a:lnTo>
                        <a:lnTo>
                          <a:pt x="1635" y="256"/>
                        </a:lnTo>
                        <a:lnTo>
                          <a:pt x="1635" y="248"/>
                        </a:lnTo>
                        <a:lnTo>
                          <a:pt x="1635" y="262"/>
                        </a:lnTo>
                        <a:lnTo>
                          <a:pt x="1635" y="269"/>
                        </a:lnTo>
                        <a:lnTo>
                          <a:pt x="1636" y="261"/>
                        </a:lnTo>
                        <a:lnTo>
                          <a:pt x="1636" y="270"/>
                        </a:lnTo>
                        <a:lnTo>
                          <a:pt x="1636" y="267"/>
                        </a:lnTo>
                        <a:lnTo>
                          <a:pt x="1637" y="267"/>
                        </a:lnTo>
                        <a:lnTo>
                          <a:pt x="1637" y="270"/>
                        </a:lnTo>
                        <a:lnTo>
                          <a:pt x="1637" y="269"/>
                        </a:lnTo>
                        <a:lnTo>
                          <a:pt x="1638" y="255"/>
                        </a:lnTo>
                        <a:lnTo>
                          <a:pt x="1638" y="273"/>
                        </a:lnTo>
                        <a:lnTo>
                          <a:pt x="1638" y="278"/>
                        </a:lnTo>
                        <a:lnTo>
                          <a:pt x="1638" y="280"/>
                        </a:lnTo>
                        <a:lnTo>
                          <a:pt x="1639" y="283"/>
                        </a:lnTo>
                        <a:lnTo>
                          <a:pt x="1639" y="282"/>
                        </a:lnTo>
                        <a:lnTo>
                          <a:pt x="1639" y="278"/>
                        </a:lnTo>
                        <a:lnTo>
                          <a:pt x="1639" y="281"/>
                        </a:lnTo>
                        <a:lnTo>
                          <a:pt x="1640" y="262"/>
                        </a:lnTo>
                        <a:lnTo>
                          <a:pt x="1640" y="259"/>
                        </a:lnTo>
                        <a:lnTo>
                          <a:pt x="1640" y="250"/>
                        </a:lnTo>
                        <a:lnTo>
                          <a:pt x="1641" y="245"/>
                        </a:lnTo>
                        <a:lnTo>
                          <a:pt x="1641" y="250"/>
                        </a:lnTo>
                        <a:lnTo>
                          <a:pt x="1641" y="250"/>
                        </a:lnTo>
                        <a:lnTo>
                          <a:pt x="1642" y="242"/>
                        </a:lnTo>
                        <a:lnTo>
                          <a:pt x="1642" y="245"/>
                        </a:lnTo>
                        <a:lnTo>
                          <a:pt x="1642" y="249"/>
                        </a:lnTo>
                        <a:lnTo>
                          <a:pt x="1642" y="245"/>
                        </a:lnTo>
                        <a:lnTo>
                          <a:pt x="1643" y="245"/>
                        </a:lnTo>
                        <a:lnTo>
                          <a:pt x="1643" y="233"/>
                        </a:lnTo>
                        <a:lnTo>
                          <a:pt x="1643" y="243"/>
                        </a:lnTo>
                        <a:lnTo>
                          <a:pt x="1643" y="236"/>
                        </a:lnTo>
                        <a:lnTo>
                          <a:pt x="1643" y="239"/>
                        </a:lnTo>
                        <a:lnTo>
                          <a:pt x="1644" y="238"/>
                        </a:lnTo>
                        <a:lnTo>
                          <a:pt x="1644" y="241"/>
                        </a:lnTo>
                        <a:lnTo>
                          <a:pt x="1644" y="247"/>
                        </a:lnTo>
                        <a:lnTo>
                          <a:pt x="1644" y="236"/>
                        </a:lnTo>
                        <a:lnTo>
                          <a:pt x="1645" y="247"/>
                        </a:lnTo>
                        <a:lnTo>
                          <a:pt x="1645" y="248"/>
                        </a:lnTo>
                        <a:lnTo>
                          <a:pt x="1646" y="356"/>
                        </a:lnTo>
                        <a:lnTo>
                          <a:pt x="1646" y="398"/>
                        </a:lnTo>
                        <a:lnTo>
                          <a:pt x="1646" y="430"/>
                        </a:lnTo>
                        <a:lnTo>
                          <a:pt x="1646" y="336"/>
                        </a:lnTo>
                        <a:lnTo>
                          <a:pt x="1646" y="273"/>
                        </a:lnTo>
                        <a:lnTo>
                          <a:pt x="1647" y="249"/>
                        </a:lnTo>
                        <a:lnTo>
                          <a:pt x="1647" y="255"/>
                        </a:lnTo>
                        <a:lnTo>
                          <a:pt x="1647" y="278"/>
                        </a:lnTo>
                        <a:lnTo>
                          <a:pt x="1647" y="288"/>
                        </a:lnTo>
                        <a:lnTo>
                          <a:pt x="1648" y="280"/>
                        </a:lnTo>
                        <a:lnTo>
                          <a:pt x="1648" y="286"/>
                        </a:lnTo>
                        <a:lnTo>
                          <a:pt x="1648" y="274"/>
                        </a:lnTo>
                        <a:lnTo>
                          <a:pt x="1649" y="264"/>
                        </a:lnTo>
                        <a:lnTo>
                          <a:pt x="1649" y="269"/>
                        </a:lnTo>
                        <a:lnTo>
                          <a:pt x="1649" y="266"/>
                        </a:lnTo>
                        <a:lnTo>
                          <a:pt x="1650" y="261"/>
                        </a:lnTo>
                        <a:lnTo>
                          <a:pt x="1650" y="272"/>
                        </a:lnTo>
                        <a:lnTo>
                          <a:pt x="1650" y="283"/>
                        </a:lnTo>
                        <a:lnTo>
                          <a:pt x="1650" y="279"/>
                        </a:lnTo>
                        <a:lnTo>
                          <a:pt x="1651" y="290"/>
                        </a:lnTo>
                        <a:lnTo>
                          <a:pt x="1651" y="290"/>
                        </a:lnTo>
                        <a:lnTo>
                          <a:pt x="1651" y="277"/>
                        </a:lnTo>
                        <a:lnTo>
                          <a:pt x="1651" y="281"/>
                        </a:lnTo>
                        <a:lnTo>
                          <a:pt x="1652" y="280"/>
                        </a:lnTo>
                        <a:lnTo>
                          <a:pt x="1652" y="276"/>
                        </a:lnTo>
                        <a:lnTo>
                          <a:pt x="1652" y="281"/>
                        </a:lnTo>
                        <a:lnTo>
                          <a:pt x="1652" y="280"/>
                        </a:lnTo>
                        <a:lnTo>
                          <a:pt x="1652" y="287"/>
                        </a:lnTo>
                        <a:lnTo>
                          <a:pt x="1653" y="286"/>
                        </a:lnTo>
                        <a:lnTo>
                          <a:pt x="1653" y="291"/>
                        </a:lnTo>
                        <a:lnTo>
                          <a:pt x="1653" y="286"/>
                        </a:lnTo>
                        <a:lnTo>
                          <a:pt x="1654" y="296"/>
                        </a:lnTo>
                        <a:lnTo>
                          <a:pt x="1654" y="288"/>
                        </a:lnTo>
                        <a:lnTo>
                          <a:pt x="1654" y="291"/>
                        </a:lnTo>
                        <a:lnTo>
                          <a:pt x="1654" y="287"/>
                        </a:lnTo>
                        <a:lnTo>
                          <a:pt x="1654" y="280"/>
                        </a:lnTo>
                        <a:lnTo>
                          <a:pt x="1655" y="289"/>
                        </a:lnTo>
                        <a:lnTo>
                          <a:pt x="1655" y="281"/>
                        </a:lnTo>
                        <a:lnTo>
                          <a:pt x="1655" y="285"/>
                        </a:lnTo>
                        <a:lnTo>
                          <a:pt x="1655" y="288"/>
                        </a:lnTo>
                        <a:lnTo>
                          <a:pt x="1656" y="275"/>
                        </a:lnTo>
                        <a:lnTo>
                          <a:pt x="1656" y="279"/>
                        </a:lnTo>
                        <a:lnTo>
                          <a:pt x="1656" y="274"/>
                        </a:lnTo>
                        <a:lnTo>
                          <a:pt x="1656" y="273"/>
                        </a:lnTo>
                        <a:lnTo>
                          <a:pt x="1656" y="280"/>
                        </a:lnTo>
                        <a:lnTo>
                          <a:pt x="1657" y="278"/>
                        </a:lnTo>
                        <a:lnTo>
                          <a:pt x="1657" y="282"/>
                        </a:lnTo>
                        <a:lnTo>
                          <a:pt x="1657" y="274"/>
                        </a:lnTo>
                        <a:lnTo>
                          <a:pt x="1657" y="268"/>
                        </a:lnTo>
                        <a:lnTo>
                          <a:pt x="1658" y="284"/>
                        </a:lnTo>
                        <a:lnTo>
                          <a:pt x="1658" y="268"/>
                        </a:lnTo>
                        <a:lnTo>
                          <a:pt x="1658" y="268"/>
                        </a:lnTo>
                        <a:lnTo>
                          <a:pt x="1659" y="281"/>
                        </a:lnTo>
                        <a:lnTo>
                          <a:pt x="1659" y="278"/>
                        </a:lnTo>
                        <a:lnTo>
                          <a:pt x="1659" y="291"/>
                        </a:lnTo>
                        <a:lnTo>
                          <a:pt x="1660" y="293"/>
                        </a:lnTo>
                        <a:lnTo>
                          <a:pt x="1660" y="286"/>
                        </a:lnTo>
                        <a:lnTo>
                          <a:pt x="1660" y="293"/>
                        </a:lnTo>
                        <a:lnTo>
                          <a:pt x="1660" y="296"/>
                        </a:lnTo>
                        <a:lnTo>
                          <a:pt x="1661" y="305"/>
                        </a:lnTo>
                        <a:lnTo>
                          <a:pt x="1661" y="300"/>
                        </a:lnTo>
                        <a:lnTo>
                          <a:pt x="1661" y="290"/>
                        </a:lnTo>
                        <a:lnTo>
                          <a:pt x="1662" y="291"/>
                        </a:lnTo>
                        <a:lnTo>
                          <a:pt x="1662" y="284"/>
                        </a:lnTo>
                        <a:lnTo>
                          <a:pt x="1662" y="291"/>
                        </a:lnTo>
                        <a:lnTo>
                          <a:pt x="1662" y="284"/>
                        </a:lnTo>
                        <a:lnTo>
                          <a:pt x="1663" y="273"/>
                        </a:lnTo>
                        <a:lnTo>
                          <a:pt x="1663" y="279"/>
                        </a:lnTo>
                        <a:lnTo>
                          <a:pt x="1663" y="272"/>
                        </a:lnTo>
                        <a:lnTo>
                          <a:pt x="1664" y="257"/>
                        </a:lnTo>
                        <a:lnTo>
                          <a:pt x="1664" y="254"/>
                        </a:lnTo>
                        <a:lnTo>
                          <a:pt x="1664" y="265"/>
                        </a:lnTo>
                        <a:lnTo>
                          <a:pt x="1665" y="244"/>
                        </a:lnTo>
                        <a:lnTo>
                          <a:pt x="1665" y="252"/>
                        </a:lnTo>
                        <a:lnTo>
                          <a:pt x="1665" y="242"/>
                        </a:lnTo>
                        <a:lnTo>
                          <a:pt x="1665" y="245"/>
                        </a:lnTo>
                        <a:lnTo>
                          <a:pt x="1666" y="226"/>
                        </a:lnTo>
                        <a:lnTo>
                          <a:pt x="1666" y="228"/>
                        </a:lnTo>
                        <a:lnTo>
                          <a:pt x="1666" y="235"/>
                        </a:lnTo>
                        <a:lnTo>
                          <a:pt x="1667" y="219"/>
                        </a:lnTo>
                        <a:lnTo>
                          <a:pt x="1667" y="210"/>
                        </a:lnTo>
                        <a:lnTo>
                          <a:pt x="1667" y="257"/>
                        </a:lnTo>
                        <a:lnTo>
                          <a:pt x="1668" y="291"/>
                        </a:lnTo>
                        <a:lnTo>
                          <a:pt x="1668" y="358"/>
                        </a:lnTo>
                        <a:lnTo>
                          <a:pt x="1668" y="299"/>
                        </a:lnTo>
                        <a:lnTo>
                          <a:pt x="1668" y="208"/>
                        </a:lnTo>
                        <a:lnTo>
                          <a:pt x="1669" y="177"/>
                        </a:lnTo>
                        <a:lnTo>
                          <a:pt x="1669" y="178"/>
                        </a:lnTo>
                        <a:lnTo>
                          <a:pt x="1669" y="188"/>
                        </a:lnTo>
                        <a:lnTo>
                          <a:pt x="1669" y="207"/>
                        </a:lnTo>
                        <a:lnTo>
                          <a:pt x="1669" y="206"/>
                        </a:lnTo>
                        <a:lnTo>
                          <a:pt x="1670" y="195"/>
                        </a:lnTo>
                        <a:lnTo>
                          <a:pt x="1670" y="210"/>
                        </a:lnTo>
                        <a:lnTo>
                          <a:pt x="1670" y="204"/>
                        </a:lnTo>
                        <a:lnTo>
                          <a:pt x="1670" y="210"/>
                        </a:lnTo>
                        <a:lnTo>
                          <a:pt x="1671" y="198"/>
                        </a:lnTo>
                        <a:lnTo>
                          <a:pt x="1671" y="199"/>
                        </a:lnTo>
                        <a:lnTo>
                          <a:pt x="1671" y="204"/>
                        </a:lnTo>
                        <a:lnTo>
                          <a:pt x="1672" y="216"/>
                        </a:lnTo>
                        <a:lnTo>
                          <a:pt x="1672" y="224"/>
                        </a:lnTo>
                        <a:lnTo>
                          <a:pt x="1672" y="230"/>
                        </a:lnTo>
                        <a:lnTo>
                          <a:pt x="1672" y="227"/>
                        </a:lnTo>
                        <a:lnTo>
                          <a:pt x="1673" y="223"/>
                        </a:lnTo>
                        <a:lnTo>
                          <a:pt x="1673" y="216"/>
                        </a:lnTo>
                        <a:lnTo>
                          <a:pt x="1673" y="211"/>
                        </a:lnTo>
                        <a:lnTo>
                          <a:pt x="1674" y="200"/>
                        </a:lnTo>
                        <a:lnTo>
                          <a:pt x="1674" y="206"/>
                        </a:lnTo>
                        <a:lnTo>
                          <a:pt x="1674" y="204"/>
                        </a:lnTo>
                        <a:lnTo>
                          <a:pt x="1675" y="205"/>
                        </a:lnTo>
                        <a:lnTo>
                          <a:pt x="1675" y="200"/>
                        </a:lnTo>
                        <a:lnTo>
                          <a:pt x="1675" y="217"/>
                        </a:lnTo>
                        <a:lnTo>
                          <a:pt x="1675" y="216"/>
                        </a:lnTo>
                        <a:lnTo>
                          <a:pt x="1675" y="214"/>
                        </a:lnTo>
                        <a:lnTo>
                          <a:pt x="1676" y="191"/>
                        </a:lnTo>
                        <a:lnTo>
                          <a:pt x="1676" y="193"/>
                        </a:lnTo>
                        <a:lnTo>
                          <a:pt x="1677" y="197"/>
                        </a:lnTo>
                        <a:lnTo>
                          <a:pt x="1677" y="192"/>
                        </a:lnTo>
                        <a:lnTo>
                          <a:pt x="1677" y="194"/>
                        </a:lnTo>
                        <a:lnTo>
                          <a:pt x="1677" y="205"/>
                        </a:lnTo>
                        <a:lnTo>
                          <a:pt x="1678" y="204"/>
                        </a:lnTo>
                        <a:lnTo>
                          <a:pt x="1678" y="241"/>
                        </a:lnTo>
                        <a:lnTo>
                          <a:pt x="1678" y="243"/>
                        </a:lnTo>
                        <a:lnTo>
                          <a:pt x="1679" y="255"/>
                        </a:lnTo>
                        <a:lnTo>
                          <a:pt x="1679" y="260"/>
                        </a:lnTo>
                        <a:lnTo>
                          <a:pt x="1679" y="265"/>
                        </a:lnTo>
                        <a:lnTo>
                          <a:pt x="1679" y="263"/>
                        </a:lnTo>
                        <a:lnTo>
                          <a:pt x="1680" y="258"/>
                        </a:lnTo>
                        <a:lnTo>
                          <a:pt x="1680" y="257"/>
                        </a:lnTo>
                        <a:lnTo>
                          <a:pt x="1680" y="269"/>
                        </a:lnTo>
                        <a:lnTo>
                          <a:pt x="1681" y="261"/>
                        </a:lnTo>
                        <a:lnTo>
                          <a:pt x="1681" y="250"/>
                        </a:lnTo>
                        <a:lnTo>
                          <a:pt x="1681" y="249"/>
                        </a:lnTo>
                        <a:lnTo>
                          <a:pt x="1682" y="257"/>
                        </a:lnTo>
                        <a:lnTo>
                          <a:pt x="1682" y="265"/>
                        </a:lnTo>
                        <a:lnTo>
                          <a:pt x="1682" y="257"/>
                        </a:lnTo>
                        <a:lnTo>
                          <a:pt x="1683" y="276"/>
                        </a:lnTo>
                        <a:lnTo>
                          <a:pt x="1683" y="273"/>
                        </a:lnTo>
                        <a:lnTo>
                          <a:pt x="1683" y="270"/>
                        </a:lnTo>
                        <a:lnTo>
                          <a:pt x="1683" y="271"/>
                        </a:lnTo>
                        <a:lnTo>
                          <a:pt x="1683" y="267"/>
                        </a:lnTo>
                        <a:lnTo>
                          <a:pt x="1684" y="268"/>
                        </a:lnTo>
                        <a:lnTo>
                          <a:pt x="1684" y="247"/>
                        </a:lnTo>
                        <a:lnTo>
                          <a:pt x="1684" y="256"/>
                        </a:lnTo>
                        <a:lnTo>
                          <a:pt x="1684" y="248"/>
                        </a:lnTo>
                        <a:lnTo>
                          <a:pt x="1685" y="247"/>
                        </a:lnTo>
                        <a:lnTo>
                          <a:pt x="1685" y="249"/>
                        </a:lnTo>
                        <a:lnTo>
                          <a:pt x="1685" y="258"/>
                        </a:lnTo>
                        <a:lnTo>
                          <a:pt x="1686" y="261"/>
                        </a:lnTo>
                        <a:lnTo>
                          <a:pt x="1686" y="260"/>
                        </a:lnTo>
                        <a:lnTo>
                          <a:pt x="1686" y="266"/>
                        </a:lnTo>
                        <a:lnTo>
                          <a:pt x="1687" y="253"/>
                        </a:lnTo>
                        <a:lnTo>
                          <a:pt x="1687" y="280"/>
                        </a:lnTo>
                        <a:lnTo>
                          <a:pt x="1687" y="275"/>
                        </a:lnTo>
                        <a:lnTo>
                          <a:pt x="1687" y="274"/>
                        </a:lnTo>
                        <a:lnTo>
                          <a:pt x="1687" y="269"/>
                        </a:lnTo>
                        <a:lnTo>
                          <a:pt x="1687" y="275"/>
                        </a:lnTo>
                        <a:lnTo>
                          <a:pt x="1688" y="284"/>
                        </a:lnTo>
                        <a:lnTo>
                          <a:pt x="1688" y="281"/>
                        </a:lnTo>
                        <a:lnTo>
                          <a:pt x="1688" y="289"/>
                        </a:lnTo>
                        <a:lnTo>
                          <a:pt x="1689" y="296"/>
                        </a:lnTo>
                        <a:lnTo>
                          <a:pt x="1689" y="343"/>
                        </a:lnTo>
                        <a:lnTo>
                          <a:pt x="1689" y="380"/>
                        </a:lnTo>
                        <a:lnTo>
                          <a:pt x="1690" y="423"/>
                        </a:lnTo>
                        <a:lnTo>
                          <a:pt x="1690" y="315"/>
                        </a:lnTo>
                        <a:lnTo>
                          <a:pt x="1690" y="264"/>
                        </a:lnTo>
                        <a:lnTo>
                          <a:pt x="1690" y="248"/>
                        </a:lnTo>
                        <a:lnTo>
                          <a:pt x="1691" y="252"/>
                        </a:lnTo>
                        <a:lnTo>
                          <a:pt x="1691" y="284"/>
                        </a:lnTo>
                        <a:lnTo>
                          <a:pt x="1691" y="292"/>
                        </a:lnTo>
                        <a:lnTo>
                          <a:pt x="1691" y="290"/>
                        </a:lnTo>
                        <a:lnTo>
                          <a:pt x="1691" y="290"/>
                        </a:lnTo>
                        <a:lnTo>
                          <a:pt x="1692" y="253"/>
                        </a:lnTo>
                        <a:lnTo>
                          <a:pt x="1692" y="248"/>
                        </a:lnTo>
                        <a:lnTo>
                          <a:pt x="1693" y="223"/>
                        </a:lnTo>
                        <a:lnTo>
                          <a:pt x="1693" y="229"/>
                        </a:lnTo>
                        <a:lnTo>
                          <a:pt x="1693" y="215"/>
                        </a:lnTo>
                        <a:lnTo>
                          <a:pt x="1694" y="217"/>
                        </a:lnTo>
                        <a:lnTo>
                          <a:pt x="1694" y="200"/>
                        </a:lnTo>
                        <a:lnTo>
                          <a:pt x="1694" y="213"/>
                        </a:lnTo>
                        <a:lnTo>
                          <a:pt x="1695" y="206"/>
                        </a:lnTo>
                        <a:lnTo>
                          <a:pt x="1695" y="200"/>
                        </a:lnTo>
                        <a:lnTo>
                          <a:pt x="1695" y="206"/>
                        </a:lnTo>
                        <a:lnTo>
                          <a:pt x="1695" y="203"/>
                        </a:lnTo>
                        <a:lnTo>
                          <a:pt x="1696" y="212"/>
                        </a:lnTo>
                        <a:lnTo>
                          <a:pt x="1696" y="220"/>
                        </a:lnTo>
                        <a:lnTo>
                          <a:pt x="1696" y="240"/>
                        </a:lnTo>
                        <a:lnTo>
                          <a:pt x="1697" y="243"/>
                        </a:lnTo>
                        <a:lnTo>
                          <a:pt x="1697" y="257"/>
                        </a:lnTo>
                        <a:lnTo>
                          <a:pt x="1697" y="264"/>
                        </a:lnTo>
                        <a:lnTo>
                          <a:pt x="1698" y="267"/>
                        </a:lnTo>
                        <a:lnTo>
                          <a:pt x="1698" y="270"/>
                        </a:lnTo>
                        <a:lnTo>
                          <a:pt x="1698" y="265"/>
                        </a:lnTo>
                        <a:lnTo>
                          <a:pt x="1699" y="274"/>
                        </a:lnTo>
                        <a:lnTo>
                          <a:pt x="1699" y="272"/>
                        </a:lnTo>
                        <a:lnTo>
                          <a:pt x="1699" y="266"/>
                        </a:lnTo>
                        <a:lnTo>
                          <a:pt x="1699" y="265"/>
                        </a:lnTo>
                        <a:lnTo>
                          <a:pt x="1700" y="271"/>
                        </a:lnTo>
                        <a:lnTo>
                          <a:pt x="1700" y="270"/>
                        </a:lnTo>
                        <a:lnTo>
                          <a:pt x="1700" y="275"/>
                        </a:lnTo>
                        <a:lnTo>
                          <a:pt x="1701" y="269"/>
                        </a:lnTo>
                        <a:lnTo>
                          <a:pt x="1701" y="276"/>
                        </a:lnTo>
                        <a:lnTo>
                          <a:pt x="1701" y="275"/>
                        </a:lnTo>
                        <a:lnTo>
                          <a:pt x="1701" y="283"/>
                        </a:lnTo>
                        <a:lnTo>
                          <a:pt x="1702" y="284"/>
                        </a:lnTo>
                        <a:lnTo>
                          <a:pt x="1702" y="267"/>
                        </a:lnTo>
                        <a:lnTo>
                          <a:pt x="1702" y="268"/>
                        </a:lnTo>
                        <a:lnTo>
                          <a:pt x="1703" y="253"/>
                        </a:lnTo>
                        <a:lnTo>
                          <a:pt x="1703" y="268"/>
                        </a:lnTo>
                        <a:lnTo>
                          <a:pt x="1703" y="271"/>
                        </a:lnTo>
                        <a:lnTo>
                          <a:pt x="1704" y="283"/>
                        </a:lnTo>
                        <a:lnTo>
                          <a:pt x="1704" y="292"/>
                        </a:lnTo>
                        <a:lnTo>
                          <a:pt x="1704" y="327"/>
                        </a:lnTo>
                        <a:lnTo>
                          <a:pt x="1705" y="324"/>
                        </a:lnTo>
                        <a:lnTo>
                          <a:pt x="1705" y="318"/>
                        </a:lnTo>
                        <a:lnTo>
                          <a:pt x="1705" y="331"/>
                        </a:lnTo>
                        <a:lnTo>
                          <a:pt x="1705" y="335"/>
                        </a:lnTo>
                        <a:lnTo>
                          <a:pt x="1705" y="341"/>
                        </a:lnTo>
                        <a:lnTo>
                          <a:pt x="1706" y="328"/>
                        </a:lnTo>
                        <a:lnTo>
                          <a:pt x="1706" y="335"/>
                        </a:lnTo>
                        <a:lnTo>
                          <a:pt x="1707" y="322"/>
                        </a:lnTo>
                        <a:lnTo>
                          <a:pt x="1707" y="312"/>
                        </a:lnTo>
                        <a:lnTo>
                          <a:pt x="1707" y="329"/>
                        </a:lnTo>
                        <a:lnTo>
                          <a:pt x="1707" y="318"/>
                        </a:lnTo>
                        <a:lnTo>
                          <a:pt x="1707" y="310"/>
                        </a:lnTo>
                        <a:lnTo>
                          <a:pt x="1708" y="296"/>
                        </a:lnTo>
                        <a:lnTo>
                          <a:pt x="1708" y="297"/>
                        </a:lnTo>
                        <a:lnTo>
                          <a:pt x="1708" y="296"/>
                        </a:lnTo>
                        <a:lnTo>
                          <a:pt x="1709" y="278"/>
                        </a:lnTo>
                        <a:lnTo>
                          <a:pt x="1709" y="293"/>
                        </a:lnTo>
                        <a:lnTo>
                          <a:pt x="1709" y="297"/>
                        </a:lnTo>
                        <a:lnTo>
                          <a:pt x="1710" y="300"/>
                        </a:lnTo>
                        <a:lnTo>
                          <a:pt x="1710" y="318"/>
                        </a:lnTo>
                        <a:lnTo>
                          <a:pt x="1710" y="306"/>
                        </a:lnTo>
                        <a:lnTo>
                          <a:pt x="1710" y="321"/>
                        </a:lnTo>
                        <a:lnTo>
                          <a:pt x="1711" y="405"/>
                        </a:lnTo>
                        <a:lnTo>
                          <a:pt x="1711" y="423"/>
                        </a:lnTo>
                        <a:lnTo>
                          <a:pt x="1711" y="466"/>
                        </a:lnTo>
                        <a:lnTo>
                          <a:pt x="1711" y="418"/>
                        </a:lnTo>
                        <a:lnTo>
                          <a:pt x="1712" y="316"/>
                        </a:lnTo>
                        <a:lnTo>
                          <a:pt x="1712" y="296"/>
                        </a:lnTo>
                        <a:lnTo>
                          <a:pt x="1712" y="301"/>
                        </a:lnTo>
                        <a:lnTo>
                          <a:pt x="1713" y="335"/>
                        </a:lnTo>
                        <a:lnTo>
                          <a:pt x="1713" y="332"/>
                        </a:lnTo>
                        <a:lnTo>
                          <a:pt x="1713" y="331"/>
                        </a:lnTo>
                        <a:lnTo>
                          <a:pt x="1713" y="327"/>
                        </a:lnTo>
                        <a:lnTo>
                          <a:pt x="1714" y="338"/>
                        </a:lnTo>
                        <a:lnTo>
                          <a:pt x="1714" y="333"/>
                        </a:lnTo>
                        <a:lnTo>
                          <a:pt x="1714" y="318"/>
                        </a:lnTo>
                        <a:lnTo>
                          <a:pt x="1714" y="329"/>
                        </a:lnTo>
                        <a:lnTo>
                          <a:pt x="1715" y="319"/>
                        </a:lnTo>
                        <a:lnTo>
                          <a:pt x="1715" y="318"/>
                        </a:lnTo>
                        <a:lnTo>
                          <a:pt x="1715" y="320"/>
                        </a:lnTo>
                        <a:lnTo>
                          <a:pt x="1715" y="327"/>
                        </a:lnTo>
                        <a:lnTo>
                          <a:pt x="1716" y="317"/>
                        </a:lnTo>
                        <a:lnTo>
                          <a:pt x="1716" y="318"/>
                        </a:lnTo>
                        <a:lnTo>
                          <a:pt x="1717" y="294"/>
                        </a:lnTo>
                        <a:lnTo>
                          <a:pt x="1717" y="283"/>
                        </a:lnTo>
                        <a:lnTo>
                          <a:pt x="1717" y="288"/>
                        </a:lnTo>
                        <a:lnTo>
                          <a:pt x="1717" y="279"/>
                        </a:lnTo>
                        <a:lnTo>
                          <a:pt x="1718" y="282"/>
                        </a:lnTo>
                        <a:lnTo>
                          <a:pt x="1718" y="290"/>
                        </a:lnTo>
                        <a:lnTo>
                          <a:pt x="1718" y="296"/>
                        </a:lnTo>
                        <a:lnTo>
                          <a:pt x="1719" y="303"/>
                        </a:lnTo>
                        <a:lnTo>
                          <a:pt x="1719" y="304"/>
                        </a:lnTo>
                        <a:lnTo>
                          <a:pt x="1719" y="299"/>
                        </a:lnTo>
                        <a:lnTo>
                          <a:pt x="1719" y="302"/>
                        </a:lnTo>
                        <a:lnTo>
                          <a:pt x="1720" y="310"/>
                        </a:lnTo>
                        <a:lnTo>
                          <a:pt x="1720" y="306"/>
                        </a:lnTo>
                        <a:lnTo>
                          <a:pt x="1720" y="308"/>
                        </a:lnTo>
                        <a:lnTo>
                          <a:pt x="1720" y="305"/>
                        </a:lnTo>
                        <a:lnTo>
                          <a:pt x="1721" y="298"/>
                        </a:lnTo>
                        <a:lnTo>
                          <a:pt x="1721" y="307"/>
                        </a:lnTo>
                        <a:lnTo>
                          <a:pt x="1721" y="302"/>
                        </a:lnTo>
                        <a:lnTo>
                          <a:pt x="1722" y="307"/>
                        </a:lnTo>
                        <a:lnTo>
                          <a:pt x="1722" y="290"/>
                        </a:lnTo>
                        <a:lnTo>
                          <a:pt x="1722" y="282"/>
                        </a:lnTo>
                        <a:lnTo>
                          <a:pt x="1722" y="297"/>
                        </a:lnTo>
                        <a:lnTo>
                          <a:pt x="1722" y="297"/>
                        </a:lnTo>
                        <a:lnTo>
                          <a:pt x="1723" y="296"/>
                        </a:lnTo>
                        <a:lnTo>
                          <a:pt x="1723" y="299"/>
                        </a:lnTo>
                        <a:lnTo>
                          <a:pt x="1723" y="299"/>
                        </a:lnTo>
                        <a:lnTo>
                          <a:pt x="1723" y="291"/>
                        </a:lnTo>
                        <a:lnTo>
                          <a:pt x="1724" y="282"/>
                        </a:lnTo>
                        <a:lnTo>
                          <a:pt x="1724" y="276"/>
                        </a:lnTo>
                        <a:lnTo>
                          <a:pt x="1724" y="285"/>
                        </a:lnTo>
                        <a:lnTo>
                          <a:pt x="1725" y="271"/>
                        </a:lnTo>
                        <a:lnTo>
                          <a:pt x="1725" y="274"/>
                        </a:lnTo>
                        <a:lnTo>
                          <a:pt x="1725" y="276"/>
                        </a:lnTo>
                        <a:lnTo>
                          <a:pt x="1725" y="274"/>
                        </a:lnTo>
                        <a:lnTo>
                          <a:pt x="1726" y="283"/>
                        </a:lnTo>
                        <a:lnTo>
                          <a:pt x="1726" y="279"/>
                        </a:lnTo>
                        <a:lnTo>
                          <a:pt x="1726" y="290"/>
                        </a:lnTo>
                        <a:lnTo>
                          <a:pt x="1726" y="297"/>
                        </a:lnTo>
                        <a:lnTo>
                          <a:pt x="1727" y="290"/>
                        </a:lnTo>
                        <a:lnTo>
                          <a:pt x="1727" y="279"/>
                        </a:lnTo>
                        <a:lnTo>
                          <a:pt x="1728" y="289"/>
                        </a:lnTo>
                        <a:lnTo>
                          <a:pt x="1728" y="289"/>
                        </a:lnTo>
                        <a:lnTo>
                          <a:pt x="1728" y="282"/>
                        </a:lnTo>
                        <a:lnTo>
                          <a:pt x="1728" y="295"/>
                        </a:lnTo>
                        <a:lnTo>
                          <a:pt x="1728" y="294"/>
                        </a:lnTo>
                        <a:lnTo>
                          <a:pt x="1728" y="304"/>
                        </a:lnTo>
                        <a:lnTo>
                          <a:pt x="1729" y="302"/>
                        </a:lnTo>
                        <a:lnTo>
                          <a:pt x="1729" y="314"/>
                        </a:lnTo>
                        <a:lnTo>
                          <a:pt x="1729" y="324"/>
                        </a:lnTo>
                        <a:lnTo>
                          <a:pt x="1730" y="318"/>
                        </a:lnTo>
                        <a:lnTo>
                          <a:pt x="1730" y="308"/>
                        </a:lnTo>
                        <a:lnTo>
                          <a:pt x="1730" y="309"/>
                        </a:lnTo>
                        <a:lnTo>
                          <a:pt x="1731" y="309"/>
                        </a:lnTo>
                        <a:lnTo>
                          <a:pt x="1731" y="303"/>
                        </a:lnTo>
                        <a:lnTo>
                          <a:pt x="1731" y="307"/>
                        </a:lnTo>
                        <a:lnTo>
                          <a:pt x="1731" y="305"/>
                        </a:lnTo>
                        <a:lnTo>
                          <a:pt x="1731" y="303"/>
                        </a:lnTo>
                        <a:lnTo>
                          <a:pt x="1732" y="302"/>
                        </a:lnTo>
                        <a:lnTo>
                          <a:pt x="1732" y="307"/>
                        </a:lnTo>
                        <a:lnTo>
                          <a:pt x="1732" y="303"/>
                        </a:lnTo>
                        <a:lnTo>
                          <a:pt x="1733" y="389"/>
                        </a:lnTo>
                        <a:lnTo>
                          <a:pt x="1733" y="416"/>
                        </a:lnTo>
                        <a:lnTo>
                          <a:pt x="1733" y="468"/>
                        </a:lnTo>
                        <a:lnTo>
                          <a:pt x="1733" y="417"/>
                        </a:lnTo>
                        <a:lnTo>
                          <a:pt x="1734" y="321"/>
                        </a:lnTo>
                        <a:lnTo>
                          <a:pt x="1734" y="278"/>
                        </a:lnTo>
                        <a:lnTo>
                          <a:pt x="1734" y="280"/>
                        </a:lnTo>
                        <a:lnTo>
                          <a:pt x="1734" y="293"/>
                        </a:lnTo>
                        <a:lnTo>
                          <a:pt x="1735" y="305"/>
                        </a:lnTo>
                        <a:lnTo>
                          <a:pt x="1735" y="303"/>
                        </a:lnTo>
                        <a:lnTo>
                          <a:pt x="1735" y="299"/>
                        </a:lnTo>
                        <a:lnTo>
                          <a:pt x="1736" y="284"/>
                        </a:lnTo>
                        <a:lnTo>
                          <a:pt x="1736" y="276"/>
                        </a:lnTo>
                        <a:lnTo>
                          <a:pt x="1736" y="270"/>
                        </a:lnTo>
                        <a:lnTo>
                          <a:pt x="1736" y="271"/>
                        </a:lnTo>
                        <a:lnTo>
                          <a:pt x="1737" y="266"/>
                        </a:lnTo>
                        <a:lnTo>
                          <a:pt x="1737" y="252"/>
                        </a:lnTo>
                        <a:lnTo>
                          <a:pt x="1737" y="254"/>
                        </a:lnTo>
                        <a:lnTo>
                          <a:pt x="1737" y="257"/>
                        </a:lnTo>
                        <a:lnTo>
                          <a:pt x="1738" y="252"/>
                        </a:lnTo>
                        <a:lnTo>
                          <a:pt x="1738" y="253"/>
                        </a:lnTo>
                        <a:lnTo>
                          <a:pt x="1738" y="243"/>
                        </a:lnTo>
                        <a:lnTo>
                          <a:pt x="1738" y="247"/>
                        </a:lnTo>
                        <a:lnTo>
                          <a:pt x="1739" y="244"/>
                        </a:lnTo>
                        <a:lnTo>
                          <a:pt x="1739" y="242"/>
                        </a:lnTo>
                        <a:lnTo>
                          <a:pt x="1739" y="243"/>
                        </a:lnTo>
                        <a:lnTo>
                          <a:pt x="1739" y="242"/>
                        </a:lnTo>
                        <a:lnTo>
                          <a:pt x="1740" y="234"/>
                        </a:lnTo>
                        <a:lnTo>
                          <a:pt x="1740" y="240"/>
                        </a:lnTo>
                        <a:lnTo>
                          <a:pt x="1740" y="239"/>
                        </a:lnTo>
                        <a:lnTo>
                          <a:pt x="1740" y="225"/>
                        </a:lnTo>
                        <a:lnTo>
                          <a:pt x="1741" y="229"/>
                        </a:lnTo>
                        <a:lnTo>
                          <a:pt x="1741" y="234"/>
                        </a:lnTo>
                        <a:lnTo>
                          <a:pt x="1741" y="223"/>
                        </a:lnTo>
                        <a:lnTo>
                          <a:pt x="1742" y="233"/>
                        </a:lnTo>
                        <a:lnTo>
                          <a:pt x="1742" y="236"/>
                        </a:lnTo>
                        <a:lnTo>
                          <a:pt x="1742" y="233"/>
                        </a:lnTo>
                        <a:lnTo>
                          <a:pt x="1742" y="233"/>
                        </a:lnTo>
                        <a:lnTo>
                          <a:pt x="1743" y="213"/>
                        </a:lnTo>
                        <a:lnTo>
                          <a:pt x="1743" y="208"/>
                        </a:lnTo>
                        <a:lnTo>
                          <a:pt x="1743" y="188"/>
                        </a:lnTo>
                        <a:lnTo>
                          <a:pt x="1744" y="190"/>
                        </a:lnTo>
                        <a:lnTo>
                          <a:pt x="1744" y="189"/>
                        </a:lnTo>
                        <a:lnTo>
                          <a:pt x="1744" y="201"/>
                        </a:lnTo>
                        <a:lnTo>
                          <a:pt x="1745" y="203"/>
                        </a:lnTo>
                        <a:lnTo>
                          <a:pt x="1745" y="211"/>
                        </a:lnTo>
                        <a:lnTo>
                          <a:pt x="1745" y="208"/>
                        </a:lnTo>
                        <a:lnTo>
                          <a:pt x="1745" y="211"/>
                        </a:lnTo>
                        <a:lnTo>
                          <a:pt x="1746" y="202"/>
                        </a:lnTo>
                        <a:lnTo>
                          <a:pt x="1746" y="204"/>
                        </a:lnTo>
                        <a:lnTo>
                          <a:pt x="1746" y="190"/>
                        </a:lnTo>
                        <a:lnTo>
                          <a:pt x="1746" y="194"/>
                        </a:lnTo>
                        <a:lnTo>
                          <a:pt x="1747" y="208"/>
                        </a:lnTo>
                        <a:lnTo>
                          <a:pt x="1747" y="227"/>
                        </a:lnTo>
                        <a:lnTo>
                          <a:pt x="1747" y="232"/>
                        </a:lnTo>
                        <a:lnTo>
                          <a:pt x="1747" y="214"/>
                        </a:lnTo>
                        <a:lnTo>
                          <a:pt x="1748" y="231"/>
                        </a:lnTo>
                        <a:lnTo>
                          <a:pt x="1748" y="220"/>
                        </a:lnTo>
                        <a:lnTo>
                          <a:pt x="1749" y="206"/>
                        </a:lnTo>
                        <a:lnTo>
                          <a:pt x="1749" y="221"/>
                        </a:lnTo>
                        <a:lnTo>
                          <a:pt x="1749" y="222"/>
                        </a:lnTo>
                        <a:lnTo>
                          <a:pt x="1749" y="218"/>
                        </a:lnTo>
                        <a:lnTo>
                          <a:pt x="1749" y="227"/>
                        </a:lnTo>
                        <a:lnTo>
                          <a:pt x="1750" y="234"/>
                        </a:lnTo>
                        <a:lnTo>
                          <a:pt x="1750" y="221"/>
                        </a:lnTo>
                        <a:lnTo>
                          <a:pt x="1751" y="228"/>
                        </a:lnTo>
                        <a:lnTo>
                          <a:pt x="1751" y="225"/>
                        </a:lnTo>
                        <a:lnTo>
                          <a:pt x="1751" y="239"/>
                        </a:lnTo>
                        <a:lnTo>
                          <a:pt x="1751" y="249"/>
                        </a:lnTo>
                        <a:lnTo>
                          <a:pt x="1751" y="249"/>
                        </a:lnTo>
                        <a:lnTo>
                          <a:pt x="1752" y="247"/>
                        </a:lnTo>
                        <a:lnTo>
                          <a:pt x="1752" y="276"/>
                        </a:lnTo>
                        <a:lnTo>
                          <a:pt x="1752" y="279"/>
                        </a:lnTo>
                        <a:lnTo>
                          <a:pt x="1753" y="301"/>
                        </a:lnTo>
                        <a:lnTo>
                          <a:pt x="1753" y="306"/>
                        </a:lnTo>
                        <a:lnTo>
                          <a:pt x="1754" y="312"/>
                        </a:lnTo>
                        <a:lnTo>
                          <a:pt x="1754" y="317"/>
                        </a:lnTo>
                        <a:lnTo>
                          <a:pt x="1754" y="381"/>
                        </a:lnTo>
                        <a:lnTo>
                          <a:pt x="1755" y="412"/>
                        </a:lnTo>
                        <a:lnTo>
                          <a:pt x="1755" y="458"/>
                        </a:lnTo>
                        <a:lnTo>
                          <a:pt x="1755" y="394"/>
                        </a:lnTo>
                        <a:lnTo>
                          <a:pt x="1755" y="315"/>
                        </a:lnTo>
                        <a:lnTo>
                          <a:pt x="1755" y="283"/>
                        </a:lnTo>
                        <a:lnTo>
                          <a:pt x="1756" y="289"/>
                        </a:lnTo>
                        <a:lnTo>
                          <a:pt x="1756" y="308"/>
                        </a:lnTo>
                        <a:lnTo>
                          <a:pt x="1756" y="334"/>
                        </a:lnTo>
                        <a:lnTo>
                          <a:pt x="1757" y="332"/>
                        </a:lnTo>
                        <a:lnTo>
                          <a:pt x="1757" y="332"/>
                        </a:lnTo>
                        <a:lnTo>
                          <a:pt x="1757" y="333"/>
                        </a:lnTo>
                        <a:lnTo>
                          <a:pt x="1757" y="331"/>
                        </a:lnTo>
                        <a:lnTo>
                          <a:pt x="1757" y="317"/>
                        </a:lnTo>
                        <a:lnTo>
                          <a:pt x="1758" y="312"/>
                        </a:lnTo>
                        <a:lnTo>
                          <a:pt x="1758" y="317"/>
                        </a:lnTo>
                        <a:lnTo>
                          <a:pt x="1759" y="335"/>
                        </a:lnTo>
                        <a:lnTo>
                          <a:pt x="1759" y="342"/>
                        </a:lnTo>
                        <a:lnTo>
                          <a:pt x="1759" y="337"/>
                        </a:lnTo>
                        <a:lnTo>
                          <a:pt x="1759" y="354"/>
                        </a:lnTo>
                        <a:lnTo>
                          <a:pt x="1760" y="340"/>
                        </a:lnTo>
                        <a:lnTo>
                          <a:pt x="1760" y="331"/>
                        </a:lnTo>
                        <a:lnTo>
                          <a:pt x="1760" y="333"/>
                        </a:lnTo>
                        <a:lnTo>
                          <a:pt x="1760" y="340"/>
                        </a:lnTo>
                        <a:lnTo>
                          <a:pt x="1761" y="328"/>
                        </a:lnTo>
                        <a:lnTo>
                          <a:pt x="1761" y="338"/>
                        </a:lnTo>
                        <a:lnTo>
                          <a:pt x="1761" y="326"/>
                        </a:lnTo>
                        <a:lnTo>
                          <a:pt x="1762" y="322"/>
                        </a:lnTo>
                        <a:lnTo>
                          <a:pt x="1762" y="308"/>
                        </a:lnTo>
                        <a:lnTo>
                          <a:pt x="1763" y="333"/>
                        </a:lnTo>
                        <a:lnTo>
                          <a:pt x="1763" y="325"/>
                        </a:lnTo>
                        <a:lnTo>
                          <a:pt x="1763" y="322"/>
                        </a:lnTo>
                        <a:lnTo>
                          <a:pt x="1763" y="322"/>
                        </a:lnTo>
                        <a:lnTo>
                          <a:pt x="1763" y="332"/>
                        </a:lnTo>
                        <a:lnTo>
                          <a:pt x="1764" y="330"/>
                        </a:lnTo>
                        <a:lnTo>
                          <a:pt x="1764" y="328"/>
                        </a:lnTo>
                        <a:lnTo>
                          <a:pt x="1765" y="336"/>
                        </a:lnTo>
                        <a:lnTo>
                          <a:pt x="1765" y="335"/>
                        </a:lnTo>
                        <a:lnTo>
                          <a:pt x="1765" y="334"/>
                        </a:lnTo>
                        <a:lnTo>
                          <a:pt x="1765" y="338"/>
                        </a:lnTo>
                        <a:lnTo>
                          <a:pt x="1765" y="335"/>
                        </a:lnTo>
                        <a:lnTo>
                          <a:pt x="1766" y="349"/>
                        </a:lnTo>
                        <a:lnTo>
                          <a:pt x="1766" y="362"/>
                        </a:lnTo>
                        <a:lnTo>
                          <a:pt x="1767" y="382"/>
                        </a:lnTo>
                        <a:lnTo>
                          <a:pt x="1767" y="382"/>
                        </a:lnTo>
                        <a:lnTo>
                          <a:pt x="1767" y="388"/>
                        </a:lnTo>
                        <a:lnTo>
                          <a:pt x="1767" y="410"/>
                        </a:lnTo>
                        <a:lnTo>
                          <a:pt x="1768" y="397"/>
                        </a:lnTo>
                        <a:lnTo>
                          <a:pt x="1768" y="403"/>
                        </a:lnTo>
                        <a:lnTo>
                          <a:pt x="1768" y="402"/>
                        </a:lnTo>
                        <a:lnTo>
                          <a:pt x="1768" y="397"/>
                        </a:lnTo>
                        <a:lnTo>
                          <a:pt x="1769" y="402"/>
                        </a:lnTo>
                        <a:lnTo>
                          <a:pt x="1769" y="396"/>
                        </a:lnTo>
                        <a:lnTo>
                          <a:pt x="1769" y="403"/>
                        </a:lnTo>
                        <a:lnTo>
                          <a:pt x="1770" y="403"/>
                        </a:lnTo>
                        <a:lnTo>
                          <a:pt x="1770" y="410"/>
                        </a:lnTo>
                        <a:lnTo>
                          <a:pt x="1770" y="399"/>
                        </a:lnTo>
                        <a:lnTo>
                          <a:pt x="1770" y="396"/>
                        </a:lnTo>
                        <a:lnTo>
                          <a:pt x="1771" y="408"/>
                        </a:lnTo>
                        <a:lnTo>
                          <a:pt x="1771" y="404"/>
                        </a:lnTo>
                        <a:lnTo>
                          <a:pt x="1771" y="411"/>
                        </a:lnTo>
                        <a:lnTo>
                          <a:pt x="1772" y="405"/>
                        </a:lnTo>
                        <a:lnTo>
                          <a:pt x="1772" y="405"/>
                        </a:lnTo>
                        <a:lnTo>
                          <a:pt x="1772" y="413"/>
                        </a:lnTo>
                        <a:lnTo>
                          <a:pt x="1773" y="405"/>
                        </a:lnTo>
                        <a:lnTo>
                          <a:pt x="1773" y="410"/>
                        </a:lnTo>
                        <a:lnTo>
                          <a:pt x="1773" y="406"/>
                        </a:lnTo>
                        <a:lnTo>
                          <a:pt x="1773" y="394"/>
                        </a:lnTo>
                        <a:lnTo>
                          <a:pt x="1774" y="408"/>
                        </a:lnTo>
                        <a:lnTo>
                          <a:pt x="1774" y="404"/>
                        </a:lnTo>
                        <a:lnTo>
                          <a:pt x="1774" y="400"/>
                        </a:lnTo>
                        <a:lnTo>
                          <a:pt x="1775" y="385"/>
                        </a:lnTo>
                        <a:lnTo>
                          <a:pt x="1775" y="377"/>
                        </a:lnTo>
                        <a:lnTo>
                          <a:pt x="1775" y="374"/>
                        </a:lnTo>
                        <a:lnTo>
                          <a:pt x="1775" y="383"/>
                        </a:lnTo>
                        <a:lnTo>
                          <a:pt x="1776" y="374"/>
                        </a:lnTo>
                        <a:lnTo>
                          <a:pt x="1776" y="422"/>
                        </a:lnTo>
                        <a:lnTo>
                          <a:pt x="1776" y="465"/>
                        </a:lnTo>
                        <a:lnTo>
                          <a:pt x="1777" y="525"/>
                        </a:lnTo>
                        <a:lnTo>
                          <a:pt x="1777" y="447"/>
                        </a:lnTo>
                        <a:lnTo>
                          <a:pt x="1777" y="382"/>
                        </a:lnTo>
                        <a:lnTo>
                          <a:pt x="1778" y="355"/>
                        </a:lnTo>
                        <a:lnTo>
                          <a:pt x="1778" y="370"/>
                        </a:lnTo>
                        <a:lnTo>
                          <a:pt x="1778" y="394"/>
                        </a:lnTo>
                        <a:lnTo>
                          <a:pt x="1778" y="396"/>
                        </a:lnTo>
                        <a:lnTo>
                          <a:pt x="1779" y="377"/>
                        </a:lnTo>
                        <a:lnTo>
                          <a:pt x="1779" y="372"/>
                        </a:lnTo>
                        <a:lnTo>
                          <a:pt x="1780" y="382"/>
                        </a:lnTo>
                        <a:lnTo>
                          <a:pt x="1780" y="385"/>
                        </a:lnTo>
                        <a:lnTo>
                          <a:pt x="1780" y="386"/>
                        </a:lnTo>
                        <a:lnTo>
                          <a:pt x="1781" y="378"/>
                        </a:lnTo>
                        <a:lnTo>
                          <a:pt x="1781" y="378"/>
                        </a:lnTo>
                        <a:lnTo>
                          <a:pt x="1781" y="373"/>
                        </a:lnTo>
                        <a:lnTo>
                          <a:pt x="1781" y="377"/>
                        </a:lnTo>
                        <a:lnTo>
                          <a:pt x="1781" y="370"/>
                        </a:lnTo>
                        <a:lnTo>
                          <a:pt x="1782" y="373"/>
                        </a:lnTo>
                        <a:lnTo>
                          <a:pt x="1782" y="365"/>
                        </a:lnTo>
                        <a:lnTo>
                          <a:pt x="1782" y="369"/>
                        </a:lnTo>
                        <a:lnTo>
                          <a:pt x="1782" y="353"/>
                        </a:lnTo>
                        <a:lnTo>
                          <a:pt x="1783" y="361"/>
                        </a:lnTo>
                        <a:lnTo>
                          <a:pt x="1783" y="357"/>
                        </a:lnTo>
                        <a:lnTo>
                          <a:pt x="1783" y="368"/>
                        </a:lnTo>
                        <a:lnTo>
                          <a:pt x="1784" y="356"/>
                        </a:lnTo>
                        <a:lnTo>
                          <a:pt x="1784" y="362"/>
                        </a:lnTo>
                        <a:lnTo>
                          <a:pt x="1784" y="352"/>
                        </a:lnTo>
                        <a:lnTo>
                          <a:pt x="1784" y="355"/>
                        </a:lnTo>
                        <a:lnTo>
                          <a:pt x="1785" y="350"/>
                        </a:lnTo>
                        <a:lnTo>
                          <a:pt x="1785" y="341"/>
                        </a:lnTo>
                        <a:lnTo>
                          <a:pt x="1785" y="355"/>
                        </a:lnTo>
                        <a:lnTo>
                          <a:pt x="1786" y="343"/>
                        </a:lnTo>
                        <a:lnTo>
                          <a:pt x="1786" y="340"/>
                        </a:lnTo>
                        <a:lnTo>
                          <a:pt x="1786" y="345"/>
                        </a:lnTo>
                        <a:lnTo>
                          <a:pt x="1786" y="335"/>
                        </a:lnTo>
                        <a:lnTo>
                          <a:pt x="1786" y="336"/>
                        </a:lnTo>
                        <a:lnTo>
                          <a:pt x="1787" y="336"/>
                        </a:lnTo>
                        <a:lnTo>
                          <a:pt x="1787" y="337"/>
                        </a:lnTo>
                        <a:lnTo>
                          <a:pt x="1787" y="337"/>
                        </a:lnTo>
                        <a:lnTo>
                          <a:pt x="1787" y="340"/>
                        </a:lnTo>
                        <a:lnTo>
                          <a:pt x="1788" y="335"/>
                        </a:lnTo>
                        <a:lnTo>
                          <a:pt x="1788" y="338"/>
                        </a:lnTo>
                        <a:lnTo>
                          <a:pt x="1788" y="341"/>
                        </a:lnTo>
                        <a:lnTo>
                          <a:pt x="1788" y="337"/>
                        </a:lnTo>
                        <a:lnTo>
                          <a:pt x="1788" y="340"/>
                        </a:lnTo>
                        <a:lnTo>
                          <a:pt x="1789" y="342"/>
                        </a:lnTo>
                        <a:lnTo>
                          <a:pt x="1789" y="347"/>
                        </a:lnTo>
                        <a:lnTo>
                          <a:pt x="1789" y="342"/>
                        </a:lnTo>
                        <a:lnTo>
                          <a:pt x="1789" y="339"/>
                        </a:lnTo>
                        <a:lnTo>
                          <a:pt x="1790" y="341"/>
                        </a:lnTo>
                        <a:lnTo>
                          <a:pt x="1790" y="343"/>
                        </a:lnTo>
                        <a:lnTo>
                          <a:pt x="1791" y="345"/>
                        </a:lnTo>
                        <a:lnTo>
                          <a:pt x="1791" y="341"/>
                        </a:lnTo>
                        <a:lnTo>
                          <a:pt x="1791" y="351"/>
                        </a:lnTo>
                        <a:lnTo>
                          <a:pt x="1792" y="336"/>
                        </a:lnTo>
                        <a:lnTo>
                          <a:pt x="1792" y="329"/>
                        </a:lnTo>
                        <a:lnTo>
                          <a:pt x="1792" y="347"/>
                        </a:lnTo>
                        <a:lnTo>
                          <a:pt x="1792" y="332"/>
                        </a:lnTo>
                        <a:lnTo>
                          <a:pt x="1792" y="325"/>
                        </a:lnTo>
                        <a:lnTo>
                          <a:pt x="1793" y="327"/>
                        </a:lnTo>
                        <a:lnTo>
                          <a:pt x="1793" y="325"/>
                        </a:lnTo>
                        <a:lnTo>
                          <a:pt x="1794" y="308"/>
                        </a:lnTo>
                        <a:lnTo>
                          <a:pt x="1794" y="314"/>
                        </a:lnTo>
                        <a:lnTo>
                          <a:pt x="1794" y="301"/>
                        </a:lnTo>
                        <a:lnTo>
                          <a:pt x="1794" y="310"/>
                        </a:lnTo>
                        <a:lnTo>
                          <a:pt x="1795" y="326"/>
                        </a:lnTo>
                        <a:lnTo>
                          <a:pt x="1795" y="310"/>
                        </a:lnTo>
                        <a:lnTo>
                          <a:pt x="1796" y="320"/>
                        </a:lnTo>
                        <a:lnTo>
                          <a:pt x="1796" y="310"/>
                        </a:lnTo>
                        <a:lnTo>
                          <a:pt x="1796" y="318"/>
                        </a:lnTo>
                        <a:lnTo>
                          <a:pt x="1796" y="313"/>
                        </a:lnTo>
                        <a:lnTo>
                          <a:pt x="1796" y="308"/>
                        </a:lnTo>
                        <a:lnTo>
                          <a:pt x="1797" y="294"/>
                        </a:lnTo>
                        <a:lnTo>
                          <a:pt x="1797" y="306"/>
                        </a:lnTo>
                        <a:lnTo>
                          <a:pt x="1798" y="360"/>
                        </a:lnTo>
                        <a:lnTo>
                          <a:pt x="1798" y="383"/>
                        </a:lnTo>
                        <a:lnTo>
                          <a:pt x="1798" y="436"/>
                        </a:lnTo>
                        <a:lnTo>
                          <a:pt x="1799" y="291"/>
                        </a:lnTo>
                        <a:lnTo>
                          <a:pt x="1799" y="241"/>
                        </a:lnTo>
                        <a:lnTo>
                          <a:pt x="1799" y="251"/>
                        </a:lnTo>
                        <a:lnTo>
                          <a:pt x="1800" y="281"/>
                        </a:lnTo>
                        <a:lnTo>
                          <a:pt x="1800" y="274"/>
                        </a:lnTo>
                        <a:lnTo>
                          <a:pt x="1800" y="279"/>
                        </a:lnTo>
                        <a:lnTo>
                          <a:pt x="1801" y="256"/>
                        </a:lnTo>
                        <a:lnTo>
                          <a:pt x="1801" y="249"/>
                        </a:lnTo>
                        <a:lnTo>
                          <a:pt x="1801" y="244"/>
                        </a:lnTo>
                        <a:lnTo>
                          <a:pt x="1802" y="255"/>
                        </a:lnTo>
                        <a:lnTo>
                          <a:pt x="1802" y="259"/>
                        </a:lnTo>
                        <a:lnTo>
                          <a:pt x="1802" y="267"/>
                        </a:lnTo>
                        <a:lnTo>
                          <a:pt x="1802" y="268"/>
                        </a:lnTo>
                        <a:lnTo>
                          <a:pt x="1803" y="270"/>
                        </a:lnTo>
                        <a:lnTo>
                          <a:pt x="1803" y="264"/>
                        </a:lnTo>
                        <a:lnTo>
                          <a:pt x="1803" y="253"/>
                        </a:lnTo>
                        <a:lnTo>
                          <a:pt x="1804" y="252"/>
                        </a:lnTo>
                        <a:lnTo>
                          <a:pt x="1804" y="254"/>
                        </a:lnTo>
                        <a:lnTo>
                          <a:pt x="1804" y="247"/>
                        </a:lnTo>
                        <a:lnTo>
                          <a:pt x="1804" y="241"/>
                        </a:lnTo>
                        <a:lnTo>
                          <a:pt x="1804" y="257"/>
                        </a:lnTo>
                        <a:lnTo>
                          <a:pt x="1805" y="253"/>
                        </a:lnTo>
                        <a:lnTo>
                          <a:pt x="1805" y="264"/>
                        </a:lnTo>
                        <a:lnTo>
                          <a:pt x="1805" y="258"/>
                        </a:lnTo>
                        <a:lnTo>
                          <a:pt x="1805" y="255"/>
                        </a:lnTo>
                        <a:lnTo>
                          <a:pt x="1806" y="257"/>
                        </a:lnTo>
                        <a:lnTo>
                          <a:pt x="1806" y="251"/>
                        </a:lnTo>
                        <a:lnTo>
                          <a:pt x="1806" y="262"/>
                        </a:lnTo>
                        <a:lnTo>
                          <a:pt x="1806" y="259"/>
                        </a:lnTo>
                        <a:lnTo>
                          <a:pt x="1807" y="260"/>
                        </a:lnTo>
                        <a:lnTo>
                          <a:pt x="1807" y="265"/>
                        </a:lnTo>
                        <a:lnTo>
                          <a:pt x="1807" y="251"/>
                        </a:lnTo>
                        <a:lnTo>
                          <a:pt x="1808" y="255"/>
                        </a:lnTo>
                        <a:lnTo>
                          <a:pt x="1808" y="249"/>
                        </a:lnTo>
                        <a:lnTo>
                          <a:pt x="1808" y="252"/>
                        </a:lnTo>
                        <a:lnTo>
                          <a:pt x="1808" y="253"/>
                        </a:lnTo>
                        <a:lnTo>
                          <a:pt x="1809" y="240"/>
                        </a:lnTo>
                        <a:lnTo>
                          <a:pt x="1809" y="245"/>
                        </a:lnTo>
                        <a:lnTo>
                          <a:pt x="1810" y="249"/>
                        </a:lnTo>
                        <a:lnTo>
                          <a:pt x="1810" y="250"/>
                        </a:lnTo>
                        <a:lnTo>
                          <a:pt x="1810" y="249"/>
                        </a:lnTo>
                        <a:lnTo>
                          <a:pt x="1810" y="254"/>
                        </a:lnTo>
                        <a:lnTo>
                          <a:pt x="1810" y="254"/>
                        </a:lnTo>
                        <a:lnTo>
                          <a:pt x="1811" y="251"/>
                        </a:lnTo>
                        <a:lnTo>
                          <a:pt x="1811" y="262"/>
                        </a:lnTo>
                        <a:lnTo>
                          <a:pt x="1811" y="265"/>
                        </a:lnTo>
                        <a:lnTo>
                          <a:pt x="1812" y="255"/>
                        </a:lnTo>
                        <a:lnTo>
                          <a:pt x="1812" y="267"/>
                        </a:lnTo>
                        <a:lnTo>
                          <a:pt x="1812" y="277"/>
                        </a:lnTo>
                        <a:lnTo>
                          <a:pt x="1813" y="282"/>
                        </a:lnTo>
                        <a:lnTo>
                          <a:pt x="1813" y="296"/>
                        </a:lnTo>
                        <a:lnTo>
                          <a:pt x="1813" y="289"/>
                        </a:lnTo>
                        <a:lnTo>
                          <a:pt x="1813" y="280"/>
                        </a:lnTo>
                        <a:lnTo>
                          <a:pt x="1814" y="265"/>
                        </a:lnTo>
                        <a:lnTo>
                          <a:pt x="1814" y="254"/>
                        </a:lnTo>
                        <a:lnTo>
                          <a:pt x="1814" y="240"/>
                        </a:lnTo>
                        <a:lnTo>
                          <a:pt x="1815" y="231"/>
                        </a:lnTo>
                        <a:lnTo>
                          <a:pt x="1815" y="222"/>
                        </a:lnTo>
                        <a:lnTo>
                          <a:pt x="1815" y="222"/>
                        </a:lnTo>
                        <a:lnTo>
                          <a:pt x="1815" y="214"/>
                        </a:lnTo>
                        <a:lnTo>
                          <a:pt x="1816" y="225"/>
                        </a:lnTo>
                        <a:lnTo>
                          <a:pt x="1816" y="213"/>
                        </a:lnTo>
                        <a:lnTo>
                          <a:pt x="1816" y="219"/>
                        </a:lnTo>
                        <a:lnTo>
                          <a:pt x="1816" y="229"/>
                        </a:lnTo>
                        <a:lnTo>
                          <a:pt x="1817" y="221"/>
                        </a:lnTo>
                        <a:lnTo>
                          <a:pt x="1817" y="224"/>
                        </a:lnTo>
                        <a:lnTo>
                          <a:pt x="1817" y="208"/>
                        </a:lnTo>
                        <a:lnTo>
                          <a:pt x="1818" y="216"/>
                        </a:lnTo>
                        <a:lnTo>
                          <a:pt x="1818" y="211"/>
                        </a:lnTo>
                        <a:lnTo>
                          <a:pt x="1818" y="217"/>
                        </a:lnTo>
                        <a:lnTo>
                          <a:pt x="1818" y="211"/>
                        </a:lnTo>
                        <a:lnTo>
                          <a:pt x="1819" y="219"/>
                        </a:lnTo>
                        <a:lnTo>
                          <a:pt x="1819" y="207"/>
                        </a:lnTo>
                        <a:lnTo>
                          <a:pt x="1819" y="227"/>
                        </a:lnTo>
                        <a:lnTo>
                          <a:pt x="1820" y="289"/>
                        </a:lnTo>
                        <a:lnTo>
                          <a:pt x="1820" y="339"/>
                        </a:lnTo>
                        <a:lnTo>
                          <a:pt x="1820" y="383"/>
                        </a:lnTo>
                        <a:lnTo>
                          <a:pt x="1820" y="281"/>
                        </a:lnTo>
                        <a:lnTo>
                          <a:pt x="1821" y="221"/>
                        </a:lnTo>
                        <a:lnTo>
                          <a:pt x="1821" y="200"/>
                        </a:lnTo>
                        <a:lnTo>
                          <a:pt x="1821" y="225"/>
                        </a:lnTo>
                        <a:lnTo>
                          <a:pt x="1821" y="234"/>
                        </a:lnTo>
                        <a:lnTo>
                          <a:pt x="1822" y="246"/>
                        </a:lnTo>
                        <a:lnTo>
                          <a:pt x="1822" y="244"/>
                        </a:lnTo>
                        <a:lnTo>
                          <a:pt x="1822" y="240"/>
                        </a:lnTo>
                        <a:lnTo>
                          <a:pt x="1822" y="225"/>
                        </a:lnTo>
                        <a:lnTo>
                          <a:pt x="1823" y="237"/>
                        </a:lnTo>
                        <a:lnTo>
                          <a:pt x="1823" y="244"/>
                        </a:lnTo>
                        <a:lnTo>
                          <a:pt x="1823" y="219"/>
                        </a:lnTo>
                        <a:lnTo>
                          <a:pt x="1823" y="230"/>
                        </a:lnTo>
                        <a:lnTo>
                          <a:pt x="1824" y="220"/>
                        </a:lnTo>
                        <a:lnTo>
                          <a:pt x="1824" y="235"/>
                        </a:lnTo>
                        <a:lnTo>
                          <a:pt x="1824" y="235"/>
                        </a:lnTo>
                        <a:lnTo>
                          <a:pt x="1825" y="229"/>
                        </a:lnTo>
                        <a:lnTo>
                          <a:pt x="1825" y="223"/>
                        </a:lnTo>
                        <a:lnTo>
                          <a:pt x="1825" y="221"/>
                        </a:lnTo>
                        <a:lnTo>
                          <a:pt x="1825" y="225"/>
                        </a:lnTo>
                        <a:lnTo>
                          <a:pt x="1826" y="221"/>
                        </a:lnTo>
                        <a:lnTo>
                          <a:pt x="1826" y="228"/>
                        </a:lnTo>
                        <a:lnTo>
                          <a:pt x="1826" y="215"/>
                        </a:lnTo>
                        <a:lnTo>
                          <a:pt x="1826" y="217"/>
                        </a:lnTo>
                        <a:lnTo>
                          <a:pt x="1827" y="227"/>
                        </a:lnTo>
                        <a:lnTo>
                          <a:pt x="1827" y="223"/>
                        </a:lnTo>
                        <a:lnTo>
                          <a:pt x="1828" y="225"/>
                        </a:lnTo>
                        <a:lnTo>
                          <a:pt x="1828" y="228"/>
                        </a:lnTo>
                        <a:lnTo>
                          <a:pt x="1828" y="232"/>
                        </a:lnTo>
                        <a:lnTo>
                          <a:pt x="1829" y="232"/>
                        </a:lnTo>
                        <a:lnTo>
                          <a:pt x="1829" y="225"/>
                        </a:lnTo>
                        <a:lnTo>
                          <a:pt x="1829" y="227"/>
                        </a:lnTo>
                        <a:lnTo>
                          <a:pt x="1829" y="214"/>
                        </a:lnTo>
                        <a:lnTo>
                          <a:pt x="1830" y="205"/>
                        </a:lnTo>
                        <a:lnTo>
                          <a:pt x="1830" y="197"/>
                        </a:lnTo>
                        <a:lnTo>
                          <a:pt x="1830" y="196"/>
                        </a:lnTo>
                        <a:lnTo>
                          <a:pt x="1831" y="210"/>
                        </a:lnTo>
                        <a:lnTo>
                          <a:pt x="1831" y="204"/>
                        </a:lnTo>
                        <a:lnTo>
                          <a:pt x="1831" y="215"/>
                        </a:lnTo>
                        <a:lnTo>
                          <a:pt x="1831" y="222"/>
                        </a:lnTo>
                        <a:lnTo>
                          <a:pt x="1832" y="223"/>
                        </a:lnTo>
                        <a:lnTo>
                          <a:pt x="1832" y="219"/>
                        </a:lnTo>
                        <a:lnTo>
                          <a:pt x="1832" y="220"/>
                        </a:lnTo>
                        <a:lnTo>
                          <a:pt x="1833" y="229"/>
                        </a:lnTo>
                        <a:lnTo>
                          <a:pt x="1833" y="230"/>
                        </a:lnTo>
                        <a:lnTo>
                          <a:pt x="1833" y="218"/>
                        </a:lnTo>
                        <a:lnTo>
                          <a:pt x="1833" y="225"/>
                        </a:lnTo>
                        <a:lnTo>
                          <a:pt x="1834" y="225"/>
                        </a:lnTo>
                        <a:lnTo>
                          <a:pt x="1834" y="241"/>
                        </a:lnTo>
                        <a:lnTo>
                          <a:pt x="1834" y="239"/>
                        </a:lnTo>
                        <a:lnTo>
                          <a:pt x="1835" y="232"/>
                        </a:lnTo>
                        <a:lnTo>
                          <a:pt x="1835" y="241"/>
                        </a:lnTo>
                        <a:lnTo>
                          <a:pt x="1835" y="223"/>
                        </a:lnTo>
                        <a:lnTo>
                          <a:pt x="1836" y="215"/>
                        </a:lnTo>
                        <a:lnTo>
                          <a:pt x="1836" y="211"/>
                        </a:lnTo>
                        <a:lnTo>
                          <a:pt x="1836" y="208"/>
                        </a:lnTo>
                        <a:lnTo>
                          <a:pt x="1836" y="213"/>
                        </a:lnTo>
                        <a:lnTo>
                          <a:pt x="1837" y="211"/>
                        </a:lnTo>
                        <a:lnTo>
                          <a:pt x="1837" y="192"/>
                        </a:lnTo>
                        <a:lnTo>
                          <a:pt x="1837" y="198"/>
                        </a:lnTo>
                        <a:lnTo>
                          <a:pt x="1837" y="198"/>
                        </a:lnTo>
                        <a:lnTo>
                          <a:pt x="1838" y="195"/>
                        </a:lnTo>
                        <a:lnTo>
                          <a:pt x="1838" y="193"/>
                        </a:lnTo>
                        <a:lnTo>
                          <a:pt x="1839" y="207"/>
                        </a:lnTo>
                        <a:lnTo>
                          <a:pt x="1839" y="209"/>
                        </a:lnTo>
                        <a:lnTo>
                          <a:pt x="1839" y="197"/>
                        </a:lnTo>
                        <a:lnTo>
                          <a:pt x="1840" y="186"/>
                        </a:lnTo>
                        <a:lnTo>
                          <a:pt x="1840" y="188"/>
                        </a:lnTo>
                        <a:lnTo>
                          <a:pt x="1840" y="186"/>
                        </a:lnTo>
                        <a:lnTo>
                          <a:pt x="1840" y="186"/>
                        </a:lnTo>
                        <a:lnTo>
                          <a:pt x="1841" y="178"/>
                        </a:lnTo>
                        <a:lnTo>
                          <a:pt x="1841" y="197"/>
                        </a:lnTo>
                        <a:lnTo>
                          <a:pt x="1841" y="290"/>
                        </a:lnTo>
                        <a:lnTo>
                          <a:pt x="1842" y="343"/>
                        </a:lnTo>
                        <a:lnTo>
                          <a:pt x="1842" y="226"/>
                        </a:lnTo>
                        <a:lnTo>
                          <a:pt x="1842" y="178"/>
                        </a:lnTo>
                        <a:lnTo>
                          <a:pt x="1843" y="165"/>
                        </a:lnTo>
                        <a:lnTo>
                          <a:pt x="1843" y="206"/>
                        </a:lnTo>
                        <a:lnTo>
                          <a:pt x="1843" y="209"/>
                        </a:lnTo>
                        <a:lnTo>
                          <a:pt x="1844" y="215"/>
                        </a:lnTo>
                        <a:lnTo>
                          <a:pt x="1844" y="206"/>
                        </a:lnTo>
                        <a:lnTo>
                          <a:pt x="1844" y="207"/>
                        </a:lnTo>
                        <a:lnTo>
                          <a:pt x="1844" y="196"/>
                        </a:lnTo>
                        <a:lnTo>
                          <a:pt x="1845" y="186"/>
                        </a:lnTo>
                        <a:lnTo>
                          <a:pt x="1845" y="207"/>
                        </a:lnTo>
                        <a:lnTo>
                          <a:pt x="1845" y="201"/>
                        </a:lnTo>
                        <a:lnTo>
                          <a:pt x="1846" y="197"/>
                        </a:lnTo>
                        <a:lnTo>
                          <a:pt x="1846" y="203"/>
                        </a:lnTo>
                        <a:lnTo>
                          <a:pt x="1846" y="206"/>
                        </a:lnTo>
                        <a:lnTo>
                          <a:pt x="1846" y="215"/>
                        </a:lnTo>
                        <a:lnTo>
                          <a:pt x="1847" y="217"/>
                        </a:lnTo>
                        <a:lnTo>
                          <a:pt x="1847" y="209"/>
                        </a:lnTo>
                        <a:lnTo>
                          <a:pt x="1847" y="213"/>
                        </a:lnTo>
                        <a:lnTo>
                          <a:pt x="1848" y="221"/>
                        </a:lnTo>
                        <a:lnTo>
                          <a:pt x="1848" y="226"/>
                        </a:lnTo>
                        <a:lnTo>
                          <a:pt x="1848" y="224"/>
                        </a:lnTo>
                        <a:lnTo>
                          <a:pt x="1848" y="220"/>
                        </a:lnTo>
                        <a:lnTo>
                          <a:pt x="1848" y="221"/>
                        </a:lnTo>
                        <a:lnTo>
                          <a:pt x="1849" y="217"/>
                        </a:lnTo>
                        <a:lnTo>
                          <a:pt x="1849" y="210"/>
                        </a:lnTo>
                        <a:lnTo>
                          <a:pt x="1849" y="220"/>
                        </a:lnTo>
                        <a:lnTo>
                          <a:pt x="1850" y="219"/>
                        </a:lnTo>
                        <a:lnTo>
                          <a:pt x="1850" y="226"/>
                        </a:lnTo>
                        <a:lnTo>
                          <a:pt x="1850" y="235"/>
                        </a:lnTo>
                        <a:lnTo>
                          <a:pt x="1851" y="225"/>
                        </a:lnTo>
                        <a:lnTo>
                          <a:pt x="1851" y="233"/>
                        </a:lnTo>
                        <a:lnTo>
                          <a:pt x="1851" y="250"/>
                        </a:lnTo>
                        <a:lnTo>
                          <a:pt x="1852" y="241"/>
                        </a:lnTo>
                        <a:lnTo>
                          <a:pt x="1852" y="256"/>
                        </a:lnTo>
                        <a:lnTo>
                          <a:pt x="1852" y="266"/>
                        </a:lnTo>
                        <a:lnTo>
                          <a:pt x="1852" y="270"/>
                        </a:lnTo>
                        <a:lnTo>
                          <a:pt x="1853" y="265"/>
                        </a:lnTo>
                        <a:lnTo>
                          <a:pt x="1853" y="272"/>
                        </a:lnTo>
                        <a:lnTo>
                          <a:pt x="1853" y="271"/>
                        </a:lnTo>
                        <a:lnTo>
                          <a:pt x="1854" y="274"/>
                        </a:lnTo>
                        <a:lnTo>
                          <a:pt x="1854" y="269"/>
                        </a:lnTo>
                        <a:lnTo>
                          <a:pt x="1854" y="266"/>
                        </a:lnTo>
                        <a:lnTo>
                          <a:pt x="1854" y="261"/>
                        </a:lnTo>
                        <a:lnTo>
                          <a:pt x="1855" y="265"/>
                        </a:lnTo>
                        <a:lnTo>
                          <a:pt x="1855" y="275"/>
                        </a:lnTo>
                        <a:lnTo>
                          <a:pt x="1855" y="282"/>
                        </a:lnTo>
                        <a:lnTo>
                          <a:pt x="1856" y="298"/>
                        </a:lnTo>
                        <a:lnTo>
                          <a:pt x="1856" y="295"/>
                        </a:lnTo>
                        <a:lnTo>
                          <a:pt x="1857" y="289"/>
                        </a:lnTo>
                        <a:lnTo>
                          <a:pt x="1857" y="290"/>
                        </a:lnTo>
                        <a:lnTo>
                          <a:pt x="1857" y="294"/>
                        </a:lnTo>
                        <a:lnTo>
                          <a:pt x="1857" y="281"/>
                        </a:lnTo>
                        <a:lnTo>
                          <a:pt x="1857" y="288"/>
                        </a:lnTo>
                        <a:lnTo>
                          <a:pt x="1858" y="282"/>
                        </a:lnTo>
                        <a:lnTo>
                          <a:pt x="1858" y="276"/>
                        </a:lnTo>
                        <a:lnTo>
                          <a:pt x="1858" y="283"/>
                        </a:lnTo>
                        <a:lnTo>
                          <a:pt x="1858" y="279"/>
                        </a:lnTo>
                        <a:lnTo>
                          <a:pt x="1859" y="283"/>
                        </a:lnTo>
                        <a:lnTo>
                          <a:pt x="1859" y="282"/>
                        </a:lnTo>
                        <a:lnTo>
                          <a:pt x="1859" y="286"/>
                        </a:lnTo>
                        <a:lnTo>
                          <a:pt x="1859" y="282"/>
                        </a:lnTo>
                        <a:lnTo>
                          <a:pt x="1860" y="282"/>
                        </a:lnTo>
                        <a:lnTo>
                          <a:pt x="1860" y="275"/>
                        </a:lnTo>
                        <a:lnTo>
                          <a:pt x="1860" y="294"/>
                        </a:lnTo>
                        <a:lnTo>
                          <a:pt x="1860" y="291"/>
                        </a:lnTo>
                        <a:lnTo>
                          <a:pt x="1861" y="294"/>
                        </a:lnTo>
                        <a:lnTo>
                          <a:pt x="1861" y="285"/>
                        </a:lnTo>
                        <a:lnTo>
                          <a:pt x="1861" y="290"/>
                        </a:lnTo>
                        <a:lnTo>
                          <a:pt x="1862" y="288"/>
                        </a:lnTo>
                        <a:lnTo>
                          <a:pt x="1862" y="297"/>
                        </a:lnTo>
                        <a:lnTo>
                          <a:pt x="1862" y="300"/>
                        </a:lnTo>
                        <a:lnTo>
                          <a:pt x="1862" y="283"/>
                        </a:lnTo>
                        <a:lnTo>
                          <a:pt x="1863" y="291"/>
                        </a:lnTo>
                        <a:lnTo>
                          <a:pt x="1863" y="373"/>
                        </a:lnTo>
                        <a:lnTo>
                          <a:pt x="1863" y="410"/>
                        </a:lnTo>
                        <a:lnTo>
                          <a:pt x="1864" y="261"/>
                        </a:lnTo>
                        <a:lnTo>
                          <a:pt x="1864" y="222"/>
                        </a:lnTo>
                        <a:lnTo>
                          <a:pt x="1864" y="221"/>
                        </a:lnTo>
                        <a:lnTo>
                          <a:pt x="1864" y="227"/>
                        </a:lnTo>
                        <a:lnTo>
                          <a:pt x="1865" y="242"/>
                        </a:lnTo>
                        <a:lnTo>
                          <a:pt x="1865" y="224"/>
                        </a:lnTo>
                        <a:lnTo>
                          <a:pt x="1866" y="225"/>
                        </a:lnTo>
                        <a:lnTo>
                          <a:pt x="1866" y="221"/>
                        </a:lnTo>
                        <a:lnTo>
                          <a:pt x="1866" y="213"/>
                        </a:lnTo>
                        <a:lnTo>
                          <a:pt x="1866" y="213"/>
                        </a:lnTo>
                        <a:lnTo>
                          <a:pt x="1866" y="211"/>
                        </a:lnTo>
                        <a:lnTo>
                          <a:pt x="1866" y="206"/>
                        </a:lnTo>
                        <a:lnTo>
                          <a:pt x="1867" y="208"/>
                        </a:lnTo>
                        <a:lnTo>
                          <a:pt x="1867" y="206"/>
                        </a:lnTo>
                        <a:lnTo>
                          <a:pt x="1868" y="226"/>
                        </a:lnTo>
                        <a:lnTo>
                          <a:pt x="1868" y="231"/>
                        </a:lnTo>
                        <a:lnTo>
                          <a:pt x="1868" y="245"/>
                        </a:lnTo>
                        <a:lnTo>
                          <a:pt x="1868" y="241"/>
                        </a:lnTo>
                        <a:lnTo>
                          <a:pt x="1868" y="249"/>
                        </a:lnTo>
                        <a:lnTo>
                          <a:pt x="1869" y="254"/>
                        </a:lnTo>
                        <a:lnTo>
                          <a:pt x="1869" y="256"/>
                        </a:lnTo>
                        <a:lnTo>
                          <a:pt x="1869" y="252"/>
                        </a:lnTo>
                        <a:lnTo>
                          <a:pt x="1870" y="261"/>
                        </a:lnTo>
                        <a:lnTo>
                          <a:pt x="1870" y="269"/>
                        </a:lnTo>
                        <a:lnTo>
                          <a:pt x="1870" y="259"/>
                        </a:lnTo>
                        <a:lnTo>
                          <a:pt x="1871" y="263"/>
                        </a:lnTo>
                        <a:lnTo>
                          <a:pt x="1871" y="285"/>
                        </a:lnTo>
                        <a:lnTo>
                          <a:pt x="1872" y="285"/>
                        </a:lnTo>
                        <a:lnTo>
                          <a:pt x="1872" y="292"/>
                        </a:lnTo>
                        <a:lnTo>
                          <a:pt x="1872" y="287"/>
                        </a:lnTo>
                        <a:lnTo>
                          <a:pt x="1872" y="278"/>
                        </a:lnTo>
                        <a:lnTo>
                          <a:pt x="1872" y="259"/>
                        </a:lnTo>
                        <a:lnTo>
                          <a:pt x="1873" y="248"/>
                        </a:lnTo>
                        <a:lnTo>
                          <a:pt x="1873" y="254"/>
                        </a:lnTo>
                        <a:lnTo>
                          <a:pt x="1873" y="249"/>
                        </a:lnTo>
                        <a:lnTo>
                          <a:pt x="1874" y="256"/>
                        </a:lnTo>
                        <a:lnTo>
                          <a:pt x="1874" y="254"/>
                        </a:lnTo>
                        <a:lnTo>
                          <a:pt x="1874" y="265"/>
                        </a:lnTo>
                        <a:lnTo>
                          <a:pt x="1874" y="260"/>
                        </a:lnTo>
                        <a:lnTo>
                          <a:pt x="1875" y="270"/>
                        </a:lnTo>
                        <a:lnTo>
                          <a:pt x="1875" y="278"/>
                        </a:lnTo>
                        <a:lnTo>
                          <a:pt x="1875" y="274"/>
                        </a:lnTo>
                        <a:lnTo>
                          <a:pt x="1876" y="288"/>
                        </a:lnTo>
                        <a:lnTo>
                          <a:pt x="1876" y="293"/>
                        </a:lnTo>
                        <a:lnTo>
                          <a:pt x="1876" y="295"/>
                        </a:lnTo>
                        <a:lnTo>
                          <a:pt x="1876" y="293"/>
                        </a:lnTo>
                        <a:lnTo>
                          <a:pt x="1876" y="303"/>
                        </a:lnTo>
                        <a:lnTo>
                          <a:pt x="1877" y="300"/>
                        </a:lnTo>
                        <a:lnTo>
                          <a:pt x="1877" y="312"/>
                        </a:lnTo>
                        <a:lnTo>
                          <a:pt x="1877" y="310"/>
                        </a:lnTo>
                        <a:lnTo>
                          <a:pt x="1878" y="331"/>
                        </a:lnTo>
                        <a:lnTo>
                          <a:pt x="1878" y="342"/>
                        </a:lnTo>
                        <a:lnTo>
                          <a:pt x="1878" y="333"/>
                        </a:lnTo>
                        <a:lnTo>
                          <a:pt x="1879" y="329"/>
                        </a:lnTo>
                        <a:lnTo>
                          <a:pt x="1879" y="308"/>
                        </a:lnTo>
                        <a:lnTo>
                          <a:pt x="1880" y="299"/>
                        </a:lnTo>
                        <a:lnTo>
                          <a:pt x="1880" y="290"/>
                        </a:lnTo>
                        <a:lnTo>
                          <a:pt x="1880" y="276"/>
                        </a:lnTo>
                        <a:lnTo>
                          <a:pt x="1881" y="267"/>
                        </a:lnTo>
                        <a:lnTo>
                          <a:pt x="1881" y="259"/>
                        </a:lnTo>
                        <a:lnTo>
                          <a:pt x="1881" y="256"/>
                        </a:lnTo>
                        <a:lnTo>
                          <a:pt x="1881" y="256"/>
                        </a:lnTo>
                        <a:lnTo>
                          <a:pt x="1882" y="261"/>
                        </a:lnTo>
                        <a:lnTo>
                          <a:pt x="1882" y="267"/>
                        </a:lnTo>
                        <a:lnTo>
                          <a:pt x="1882" y="261"/>
                        </a:lnTo>
                        <a:lnTo>
                          <a:pt x="1882" y="263"/>
                        </a:lnTo>
                        <a:lnTo>
                          <a:pt x="1883" y="271"/>
                        </a:lnTo>
                        <a:lnTo>
                          <a:pt x="1883" y="262"/>
                        </a:lnTo>
                        <a:lnTo>
                          <a:pt x="1883" y="262"/>
                        </a:lnTo>
                        <a:lnTo>
                          <a:pt x="1884" y="264"/>
                        </a:lnTo>
                        <a:lnTo>
                          <a:pt x="1884" y="271"/>
                        </a:lnTo>
                        <a:lnTo>
                          <a:pt x="1884" y="266"/>
                        </a:lnTo>
                        <a:lnTo>
                          <a:pt x="1884" y="276"/>
                        </a:lnTo>
                        <a:lnTo>
                          <a:pt x="1884" y="308"/>
                        </a:lnTo>
                        <a:lnTo>
                          <a:pt x="1885" y="362"/>
                        </a:lnTo>
                        <a:lnTo>
                          <a:pt x="1885" y="423"/>
                        </a:lnTo>
                        <a:lnTo>
                          <a:pt x="1886" y="253"/>
                        </a:lnTo>
                        <a:lnTo>
                          <a:pt x="1886" y="241"/>
                        </a:lnTo>
                        <a:lnTo>
                          <a:pt x="1886" y="284"/>
                        </a:lnTo>
                        <a:lnTo>
                          <a:pt x="1887" y="289"/>
                        </a:lnTo>
                        <a:lnTo>
                          <a:pt x="1887" y="291"/>
                        </a:lnTo>
                        <a:lnTo>
                          <a:pt x="1887" y="286"/>
                        </a:lnTo>
                        <a:lnTo>
                          <a:pt x="1887" y="291"/>
                        </a:lnTo>
                        <a:lnTo>
                          <a:pt x="1888" y="264"/>
                        </a:lnTo>
                        <a:lnTo>
                          <a:pt x="1888" y="258"/>
                        </a:lnTo>
                        <a:lnTo>
                          <a:pt x="1889" y="243"/>
                        </a:lnTo>
                        <a:lnTo>
                          <a:pt x="1889" y="241"/>
                        </a:lnTo>
                        <a:lnTo>
                          <a:pt x="1889" y="243"/>
                        </a:lnTo>
                        <a:lnTo>
                          <a:pt x="1889" y="235"/>
                        </a:lnTo>
                        <a:lnTo>
                          <a:pt x="1889" y="236"/>
                        </a:lnTo>
                        <a:lnTo>
                          <a:pt x="1890" y="233"/>
                        </a:lnTo>
                        <a:lnTo>
                          <a:pt x="1890" y="235"/>
                        </a:lnTo>
                        <a:lnTo>
                          <a:pt x="1890" y="235"/>
                        </a:lnTo>
                        <a:lnTo>
                          <a:pt x="1890" y="232"/>
                        </a:lnTo>
                        <a:lnTo>
                          <a:pt x="1891" y="220"/>
                        </a:lnTo>
                        <a:lnTo>
                          <a:pt x="1891" y="223"/>
                        </a:lnTo>
                        <a:lnTo>
                          <a:pt x="1891" y="204"/>
                        </a:lnTo>
                        <a:lnTo>
                          <a:pt x="1892" y="207"/>
                        </a:lnTo>
                        <a:lnTo>
                          <a:pt x="1892" y="202"/>
                        </a:lnTo>
                        <a:lnTo>
                          <a:pt x="1892" y="211"/>
                        </a:lnTo>
                        <a:lnTo>
                          <a:pt x="1892" y="211"/>
                        </a:lnTo>
                        <a:lnTo>
                          <a:pt x="1893" y="207"/>
                        </a:lnTo>
                        <a:lnTo>
                          <a:pt x="1893" y="191"/>
                        </a:lnTo>
                        <a:lnTo>
                          <a:pt x="1893" y="189"/>
                        </a:lnTo>
                        <a:lnTo>
                          <a:pt x="1894" y="199"/>
                        </a:lnTo>
                        <a:lnTo>
                          <a:pt x="1894" y="193"/>
                        </a:lnTo>
                        <a:lnTo>
                          <a:pt x="1894" y="184"/>
                        </a:lnTo>
                        <a:lnTo>
                          <a:pt x="1895" y="188"/>
                        </a:lnTo>
                        <a:lnTo>
                          <a:pt x="1895" y="189"/>
                        </a:lnTo>
                        <a:lnTo>
                          <a:pt x="1895" y="189"/>
                        </a:lnTo>
                        <a:lnTo>
                          <a:pt x="1895" y="196"/>
                        </a:lnTo>
                        <a:lnTo>
                          <a:pt x="1896" y="184"/>
                        </a:lnTo>
                        <a:lnTo>
                          <a:pt x="1896" y="178"/>
                        </a:lnTo>
                        <a:lnTo>
                          <a:pt x="1896" y="190"/>
                        </a:lnTo>
                        <a:lnTo>
                          <a:pt x="1897" y="191"/>
                        </a:lnTo>
                        <a:lnTo>
                          <a:pt x="1897" y="206"/>
                        </a:lnTo>
                        <a:lnTo>
                          <a:pt x="1898" y="215"/>
                        </a:lnTo>
                        <a:lnTo>
                          <a:pt x="1898" y="230"/>
                        </a:lnTo>
                        <a:lnTo>
                          <a:pt x="1898" y="235"/>
                        </a:lnTo>
                        <a:lnTo>
                          <a:pt x="1899" y="245"/>
                        </a:lnTo>
                        <a:lnTo>
                          <a:pt x="1899" y="247"/>
                        </a:lnTo>
                        <a:lnTo>
                          <a:pt x="1899" y="247"/>
                        </a:lnTo>
                        <a:lnTo>
                          <a:pt x="1899" y="263"/>
                        </a:lnTo>
                        <a:lnTo>
                          <a:pt x="1900" y="262"/>
                        </a:lnTo>
                        <a:lnTo>
                          <a:pt x="1900" y="265"/>
                        </a:lnTo>
                        <a:lnTo>
                          <a:pt x="1900" y="262"/>
                        </a:lnTo>
                        <a:lnTo>
                          <a:pt x="1900" y="249"/>
                        </a:lnTo>
                        <a:lnTo>
                          <a:pt x="1901" y="234"/>
                        </a:lnTo>
                        <a:lnTo>
                          <a:pt x="1901" y="251"/>
                        </a:lnTo>
                        <a:lnTo>
                          <a:pt x="1901" y="244"/>
                        </a:lnTo>
                        <a:lnTo>
                          <a:pt x="1902" y="250"/>
                        </a:lnTo>
                        <a:lnTo>
                          <a:pt x="1902" y="243"/>
                        </a:lnTo>
                        <a:lnTo>
                          <a:pt x="1902" y="239"/>
                        </a:lnTo>
                        <a:lnTo>
                          <a:pt x="1903" y="252"/>
                        </a:lnTo>
                        <a:lnTo>
                          <a:pt x="1903" y="253"/>
                        </a:lnTo>
                        <a:lnTo>
                          <a:pt x="1903" y="247"/>
                        </a:lnTo>
                        <a:lnTo>
                          <a:pt x="1903" y="256"/>
                        </a:lnTo>
                        <a:lnTo>
                          <a:pt x="1904" y="267"/>
                        </a:lnTo>
                        <a:lnTo>
                          <a:pt x="1904" y="262"/>
                        </a:lnTo>
                        <a:lnTo>
                          <a:pt x="1904" y="263"/>
                        </a:lnTo>
                        <a:lnTo>
                          <a:pt x="1904" y="274"/>
                        </a:lnTo>
                        <a:lnTo>
                          <a:pt x="1905" y="267"/>
                        </a:lnTo>
                        <a:lnTo>
                          <a:pt x="1905" y="271"/>
                        </a:lnTo>
                        <a:lnTo>
                          <a:pt x="1905" y="262"/>
                        </a:lnTo>
                        <a:lnTo>
                          <a:pt x="1905" y="261"/>
                        </a:lnTo>
                        <a:lnTo>
                          <a:pt x="1906" y="284"/>
                        </a:lnTo>
                        <a:lnTo>
                          <a:pt x="1906" y="324"/>
                        </a:lnTo>
                        <a:lnTo>
                          <a:pt x="1907" y="390"/>
                        </a:lnTo>
                        <a:lnTo>
                          <a:pt x="1907" y="429"/>
                        </a:lnTo>
                        <a:lnTo>
                          <a:pt x="1907" y="258"/>
                        </a:lnTo>
                        <a:lnTo>
                          <a:pt x="1908" y="262"/>
                        </a:lnTo>
                        <a:lnTo>
                          <a:pt x="1908" y="317"/>
                        </a:lnTo>
                        <a:lnTo>
                          <a:pt x="1908" y="314"/>
                        </a:lnTo>
                        <a:lnTo>
                          <a:pt x="1909" y="323"/>
                        </a:lnTo>
                        <a:lnTo>
                          <a:pt x="1909" y="316"/>
                        </a:lnTo>
                        <a:lnTo>
                          <a:pt x="1909" y="306"/>
                        </a:lnTo>
                        <a:lnTo>
                          <a:pt x="1910" y="307"/>
                        </a:lnTo>
                        <a:lnTo>
                          <a:pt x="1910" y="302"/>
                        </a:lnTo>
                        <a:lnTo>
                          <a:pt x="1910" y="297"/>
                        </a:lnTo>
                        <a:lnTo>
                          <a:pt x="1910" y="304"/>
                        </a:lnTo>
                        <a:lnTo>
                          <a:pt x="1911" y="292"/>
                        </a:lnTo>
                        <a:lnTo>
                          <a:pt x="1911" y="302"/>
                        </a:lnTo>
                        <a:lnTo>
                          <a:pt x="1911" y="291"/>
                        </a:lnTo>
                        <a:lnTo>
                          <a:pt x="1911" y="289"/>
                        </a:lnTo>
                        <a:lnTo>
                          <a:pt x="1912" y="307"/>
                        </a:lnTo>
                        <a:lnTo>
                          <a:pt x="1912" y="302"/>
                        </a:lnTo>
                        <a:lnTo>
                          <a:pt x="1912" y="295"/>
                        </a:lnTo>
                        <a:lnTo>
                          <a:pt x="1913" y="286"/>
                        </a:lnTo>
                        <a:lnTo>
                          <a:pt x="1913" y="289"/>
                        </a:lnTo>
                        <a:lnTo>
                          <a:pt x="1913" y="281"/>
                        </a:lnTo>
                        <a:lnTo>
                          <a:pt x="1913" y="278"/>
                        </a:lnTo>
                        <a:lnTo>
                          <a:pt x="1914" y="274"/>
                        </a:lnTo>
                        <a:lnTo>
                          <a:pt x="1914" y="282"/>
                        </a:lnTo>
                        <a:lnTo>
                          <a:pt x="1914" y="287"/>
                        </a:lnTo>
                        <a:lnTo>
                          <a:pt x="1915" y="297"/>
                        </a:lnTo>
                        <a:lnTo>
                          <a:pt x="1915" y="288"/>
                        </a:lnTo>
                        <a:lnTo>
                          <a:pt x="1915" y="297"/>
                        </a:lnTo>
                        <a:lnTo>
                          <a:pt x="1916" y="288"/>
                        </a:lnTo>
                        <a:lnTo>
                          <a:pt x="1916" y="289"/>
                        </a:lnTo>
                        <a:lnTo>
                          <a:pt x="1916" y="294"/>
                        </a:lnTo>
                        <a:lnTo>
                          <a:pt x="1916" y="287"/>
                        </a:lnTo>
                        <a:lnTo>
                          <a:pt x="1916" y="288"/>
                        </a:lnTo>
                        <a:lnTo>
                          <a:pt x="1917" y="292"/>
                        </a:lnTo>
                        <a:lnTo>
                          <a:pt x="1917" y="286"/>
                        </a:lnTo>
                        <a:lnTo>
                          <a:pt x="1917" y="283"/>
                        </a:lnTo>
                        <a:lnTo>
                          <a:pt x="1917" y="287"/>
                        </a:lnTo>
                        <a:lnTo>
                          <a:pt x="1917" y="282"/>
                        </a:lnTo>
                        <a:lnTo>
                          <a:pt x="1918" y="286"/>
                        </a:lnTo>
                        <a:lnTo>
                          <a:pt x="1918" y="288"/>
                        </a:lnTo>
                        <a:lnTo>
                          <a:pt x="1918" y="292"/>
                        </a:lnTo>
                        <a:lnTo>
                          <a:pt x="1918" y="282"/>
                        </a:lnTo>
                        <a:lnTo>
                          <a:pt x="1918" y="290"/>
                        </a:lnTo>
                        <a:lnTo>
                          <a:pt x="1919" y="293"/>
                        </a:lnTo>
                        <a:lnTo>
                          <a:pt x="1919" y="285"/>
                        </a:lnTo>
                        <a:lnTo>
                          <a:pt x="1919" y="281"/>
                        </a:lnTo>
                        <a:lnTo>
                          <a:pt x="1920" y="275"/>
                        </a:lnTo>
                        <a:lnTo>
                          <a:pt x="1920" y="269"/>
                        </a:lnTo>
                        <a:lnTo>
                          <a:pt x="1920" y="276"/>
                        </a:lnTo>
                        <a:lnTo>
                          <a:pt x="1921" y="275"/>
                        </a:lnTo>
                        <a:lnTo>
                          <a:pt x="1921" y="267"/>
                        </a:lnTo>
                        <a:lnTo>
                          <a:pt x="1921" y="276"/>
                        </a:lnTo>
                        <a:lnTo>
                          <a:pt x="1921" y="286"/>
                        </a:lnTo>
                        <a:lnTo>
                          <a:pt x="1922" y="287"/>
                        </a:lnTo>
                        <a:lnTo>
                          <a:pt x="1922" y="275"/>
                        </a:lnTo>
                        <a:lnTo>
                          <a:pt x="1922" y="275"/>
                        </a:lnTo>
                        <a:lnTo>
                          <a:pt x="1922" y="266"/>
                        </a:lnTo>
                        <a:lnTo>
                          <a:pt x="1923" y="270"/>
                        </a:lnTo>
                        <a:lnTo>
                          <a:pt x="1923" y="261"/>
                        </a:lnTo>
                        <a:lnTo>
                          <a:pt x="1923" y="242"/>
                        </a:lnTo>
                        <a:lnTo>
                          <a:pt x="1924" y="239"/>
                        </a:lnTo>
                        <a:lnTo>
                          <a:pt x="1924" y="221"/>
                        </a:lnTo>
                        <a:lnTo>
                          <a:pt x="1924" y="223"/>
                        </a:lnTo>
                        <a:lnTo>
                          <a:pt x="1925" y="208"/>
                        </a:lnTo>
                        <a:lnTo>
                          <a:pt x="1925" y="206"/>
                        </a:lnTo>
                        <a:lnTo>
                          <a:pt x="1925" y="205"/>
                        </a:lnTo>
                        <a:lnTo>
                          <a:pt x="1926" y="210"/>
                        </a:lnTo>
                        <a:lnTo>
                          <a:pt x="1926" y="228"/>
                        </a:lnTo>
                        <a:lnTo>
                          <a:pt x="1926" y="214"/>
                        </a:lnTo>
                        <a:lnTo>
                          <a:pt x="1926" y="214"/>
                        </a:lnTo>
                        <a:lnTo>
                          <a:pt x="1926" y="211"/>
                        </a:lnTo>
                        <a:lnTo>
                          <a:pt x="1927" y="214"/>
                        </a:lnTo>
                        <a:lnTo>
                          <a:pt x="1927" y="209"/>
                        </a:lnTo>
                        <a:lnTo>
                          <a:pt x="1927" y="210"/>
                        </a:lnTo>
                        <a:lnTo>
                          <a:pt x="1927" y="203"/>
                        </a:lnTo>
                        <a:lnTo>
                          <a:pt x="1928" y="218"/>
                        </a:lnTo>
                        <a:lnTo>
                          <a:pt x="1928" y="251"/>
                        </a:lnTo>
                        <a:lnTo>
                          <a:pt x="1928" y="319"/>
                        </a:lnTo>
                        <a:lnTo>
                          <a:pt x="1929" y="363"/>
                        </a:lnTo>
                        <a:lnTo>
                          <a:pt x="1929" y="230"/>
                        </a:lnTo>
                        <a:lnTo>
                          <a:pt x="1929" y="201"/>
                        </a:lnTo>
                        <a:lnTo>
                          <a:pt x="1930" y="200"/>
                        </a:lnTo>
                        <a:lnTo>
                          <a:pt x="1930" y="243"/>
                        </a:lnTo>
                        <a:lnTo>
                          <a:pt x="1930" y="237"/>
                        </a:lnTo>
                        <a:lnTo>
                          <a:pt x="1931" y="221"/>
                        </a:lnTo>
                        <a:lnTo>
                          <a:pt x="1931" y="227"/>
                        </a:lnTo>
                        <a:lnTo>
                          <a:pt x="1931" y="243"/>
                        </a:lnTo>
                        <a:lnTo>
                          <a:pt x="1931" y="241"/>
                        </a:lnTo>
                        <a:lnTo>
                          <a:pt x="1932" y="231"/>
                        </a:lnTo>
                        <a:lnTo>
                          <a:pt x="1932" y="233"/>
                        </a:lnTo>
                        <a:lnTo>
                          <a:pt x="1933" y="245"/>
                        </a:lnTo>
                        <a:lnTo>
                          <a:pt x="1933" y="249"/>
                        </a:lnTo>
                        <a:lnTo>
                          <a:pt x="1934" y="268"/>
                        </a:lnTo>
                        <a:lnTo>
                          <a:pt x="1934" y="262"/>
                        </a:lnTo>
                        <a:lnTo>
                          <a:pt x="1934" y="263"/>
                        </a:lnTo>
                        <a:lnTo>
                          <a:pt x="1934" y="259"/>
                        </a:lnTo>
                        <a:lnTo>
                          <a:pt x="1935" y="260"/>
                        </a:lnTo>
                        <a:lnTo>
                          <a:pt x="1935" y="256"/>
                        </a:lnTo>
                        <a:lnTo>
                          <a:pt x="1935" y="257"/>
                        </a:lnTo>
                        <a:lnTo>
                          <a:pt x="1935" y="269"/>
                        </a:lnTo>
                        <a:lnTo>
                          <a:pt x="1936" y="265"/>
                        </a:lnTo>
                        <a:lnTo>
                          <a:pt x="1936" y="266"/>
                        </a:lnTo>
                        <a:lnTo>
                          <a:pt x="1936" y="262"/>
                        </a:lnTo>
                        <a:lnTo>
                          <a:pt x="1937" y="263"/>
                        </a:lnTo>
                        <a:lnTo>
                          <a:pt x="1937" y="270"/>
                        </a:lnTo>
                        <a:lnTo>
                          <a:pt x="1937" y="293"/>
                        </a:lnTo>
                        <a:lnTo>
                          <a:pt x="1938" y="282"/>
                        </a:lnTo>
                        <a:lnTo>
                          <a:pt x="1938" y="285"/>
                        </a:lnTo>
                        <a:lnTo>
                          <a:pt x="1938" y="280"/>
                        </a:lnTo>
                        <a:lnTo>
                          <a:pt x="1938" y="284"/>
                        </a:lnTo>
                        <a:lnTo>
                          <a:pt x="1939" y="278"/>
                        </a:lnTo>
                        <a:lnTo>
                          <a:pt x="1939" y="277"/>
                        </a:lnTo>
                        <a:lnTo>
                          <a:pt x="1939" y="283"/>
                        </a:lnTo>
                        <a:lnTo>
                          <a:pt x="1940" y="298"/>
                        </a:lnTo>
                        <a:lnTo>
                          <a:pt x="1940" y="293"/>
                        </a:lnTo>
                        <a:lnTo>
                          <a:pt x="1940" y="313"/>
                        </a:lnTo>
                        <a:lnTo>
                          <a:pt x="1940" y="316"/>
                        </a:lnTo>
                        <a:lnTo>
                          <a:pt x="1941" y="311"/>
                        </a:lnTo>
                        <a:lnTo>
                          <a:pt x="1941" y="310"/>
                        </a:lnTo>
                        <a:lnTo>
                          <a:pt x="1941" y="312"/>
                        </a:lnTo>
                        <a:lnTo>
                          <a:pt x="1941" y="308"/>
                        </a:lnTo>
                        <a:lnTo>
                          <a:pt x="1942" y="310"/>
                        </a:lnTo>
                        <a:lnTo>
                          <a:pt x="1942" y="301"/>
                        </a:lnTo>
                        <a:lnTo>
                          <a:pt x="1942" y="289"/>
                        </a:lnTo>
                        <a:lnTo>
                          <a:pt x="1942" y="302"/>
                        </a:lnTo>
                        <a:lnTo>
                          <a:pt x="1942" y="301"/>
                        </a:lnTo>
                        <a:lnTo>
                          <a:pt x="1943" y="300"/>
                        </a:lnTo>
                        <a:lnTo>
                          <a:pt x="1943" y="297"/>
                        </a:lnTo>
                        <a:lnTo>
                          <a:pt x="1944" y="316"/>
                        </a:lnTo>
                        <a:lnTo>
                          <a:pt x="1944" y="310"/>
                        </a:lnTo>
                        <a:lnTo>
                          <a:pt x="1944" y="304"/>
                        </a:lnTo>
                        <a:lnTo>
                          <a:pt x="1944" y="305"/>
                        </a:lnTo>
                        <a:lnTo>
                          <a:pt x="1945" y="309"/>
                        </a:lnTo>
                        <a:lnTo>
                          <a:pt x="1945" y="315"/>
                        </a:lnTo>
                        <a:lnTo>
                          <a:pt x="1945" y="306"/>
                        </a:lnTo>
                        <a:lnTo>
                          <a:pt x="1945" y="314"/>
                        </a:lnTo>
                        <a:lnTo>
                          <a:pt x="1946" y="307"/>
                        </a:lnTo>
                        <a:lnTo>
                          <a:pt x="1946" y="324"/>
                        </a:lnTo>
                        <a:lnTo>
                          <a:pt x="1946" y="320"/>
                        </a:lnTo>
                        <a:lnTo>
                          <a:pt x="1946" y="323"/>
                        </a:lnTo>
                        <a:lnTo>
                          <a:pt x="1947" y="319"/>
                        </a:lnTo>
                        <a:lnTo>
                          <a:pt x="1947" y="321"/>
                        </a:lnTo>
                        <a:lnTo>
                          <a:pt x="1947" y="315"/>
                        </a:lnTo>
                        <a:lnTo>
                          <a:pt x="1948" y="325"/>
                        </a:lnTo>
                        <a:lnTo>
                          <a:pt x="1948" y="316"/>
                        </a:lnTo>
                        <a:lnTo>
                          <a:pt x="1948" y="319"/>
                        </a:lnTo>
                        <a:lnTo>
                          <a:pt x="1948" y="306"/>
                        </a:lnTo>
                        <a:lnTo>
                          <a:pt x="1949" y="316"/>
                        </a:lnTo>
                        <a:lnTo>
                          <a:pt x="1949" y="305"/>
                        </a:lnTo>
                        <a:lnTo>
                          <a:pt x="1949" y="312"/>
                        </a:lnTo>
                        <a:lnTo>
                          <a:pt x="1950" y="312"/>
                        </a:lnTo>
                        <a:lnTo>
                          <a:pt x="1950" y="423"/>
                        </a:lnTo>
                        <a:lnTo>
                          <a:pt x="1950" y="473"/>
                        </a:lnTo>
                        <a:lnTo>
                          <a:pt x="1951" y="344"/>
                        </a:lnTo>
                        <a:lnTo>
                          <a:pt x="1951" y="295"/>
                        </a:lnTo>
                        <a:lnTo>
                          <a:pt x="1951" y="291"/>
                        </a:lnTo>
                        <a:lnTo>
                          <a:pt x="1952" y="326"/>
                        </a:lnTo>
                        <a:lnTo>
                          <a:pt x="1952" y="329"/>
                        </a:lnTo>
                        <a:lnTo>
                          <a:pt x="1952" y="316"/>
                        </a:lnTo>
                        <a:lnTo>
                          <a:pt x="1953" y="313"/>
                        </a:lnTo>
                        <a:lnTo>
                          <a:pt x="1953" y="319"/>
                        </a:lnTo>
                        <a:lnTo>
                          <a:pt x="1953" y="314"/>
                        </a:lnTo>
                        <a:lnTo>
                          <a:pt x="1953" y="305"/>
                        </a:lnTo>
                        <a:lnTo>
                          <a:pt x="1953" y="301"/>
                        </a:lnTo>
                        <a:lnTo>
                          <a:pt x="1954" y="302"/>
                        </a:lnTo>
                        <a:lnTo>
                          <a:pt x="1954" y="298"/>
                        </a:lnTo>
                        <a:lnTo>
                          <a:pt x="1954" y="296"/>
                        </a:lnTo>
                        <a:lnTo>
                          <a:pt x="1955" y="301"/>
                        </a:lnTo>
                        <a:lnTo>
                          <a:pt x="1955" y="294"/>
                        </a:lnTo>
                        <a:lnTo>
                          <a:pt x="1955" y="286"/>
                        </a:lnTo>
                        <a:lnTo>
                          <a:pt x="1955" y="293"/>
                        </a:lnTo>
                        <a:lnTo>
                          <a:pt x="1955" y="293"/>
                        </a:lnTo>
                        <a:lnTo>
                          <a:pt x="1956" y="282"/>
                        </a:lnTo>
                        <a:lnTo>
                          <a:pt x="1956" y="293"/>
                        </a:lnTo>
                        <a:lnTo>
                          <a:pt x="1957" y="263"/>
                        </a:lnTo>
                        <a:lnTo>
                          <a:pt x="1957" y="267"/>
                        </a:lnTo>
                        <a:lnTo>
                          <a:pt x="1957" y="270"/>
                        </a:lnTo>
                        <a:lnTo>
                          <a:pt x="1957" y="268"/>
                        </a:lnTo>
                        <a:lnTo>
                          <a:pt x="1958" y="278"/>
                        </a:lnTo>
                        <a:lnTo>
                          <a:pt x="1958" y="286"/>
                        </a:lnTo>
                        <a:lnTo>
                          <a:pt x="1958" y="274"/>
                        </a:lnTo>
                        <a:lnTo>
                          <a:pt x="1958" y="276"/>
                        </a:lnTo>
                        <a:lnTo>
                          <a:pt x="1958" y="281"/>
                        </a:lnTo>
                        <a:lnTo>
                          <a:pt x="1959" y="282"/>
                        </a:lnTo>
                        <a:lnTo>
                          <a:pt x="1959" y="278"/>
                        </a:lnTo>
                        <a:lnTo>
                          <a:pt x="1959" y="276"/>
                        </a:lnTo>
                        <a:lnTo>
                          <a:pt x="1959" y="280"/>
                        </a:lnTo>
                        <a:lnTo>
                          <a:pt x="1960" y="265"/>
                        </a:lnTo>
                        <a:lnTo>
                          <a:pt x="1960" y="270"/>
                        </a:lnTo>
                        <a:lnTo>
                          <a:pt x="1960" y="269"/>
                        </a:lnTo>
                        <a:lnTo>
                          <a:pt x="1960" y="272"/>
                        </a:lnTo>
                        <a:lnTo>
                          <a:pt x="1961" y="263"/>
                        </a:lnTo>
                        <a:lnTo>
                          <a:pt x="1961" y="262"/>
                        </a:lnTo>
                        <a:lnTo>
                          <a:pt x="1961" y="266"/>
                        </a:lnTo>
                        <a:lnTo>
                          <a:pt x="1961" y="267"/>
                        </a:lnTo>
                        <a:lnTo>
                          <a:pt x="1961" y="278"/>
                        </a:lnTo>
                        <a:lnTo>
                          <a:pt x="1962" y="275"/>
                        </a:lnTo>
                        <a:lnTo>
                          <a:pt x="1962" y="270"/>
                        </a:lnTo>
                        <a:lnTo>
                          <a:pt x="1962" y="266"/>
                        </a:lnTo>
                        <a:lnTo>
                          <a:pt x="1963" y="275"/>
                        </a:lnTo>
                        <a:lnTo>
                          <a:pt x="1963" y="274"/>
                        </a:lnTo>
                        <a:lnTo>
                          <a:pt x="1963" y="263"/>
                        </a:lnTo>
                        <a:lnTo>
                          <a:pt x="1963" y="263"/>
                        </a:lnTo>
                        <a:lnTo>
                          <a:pt x="1964" y="269"/>
                        </a:lnTo>
                        <a:lnTo>
                          <a:pt x="1964" y="265"/>
                        </a:lnTo>
                        <a:lnTo>
                          <a:pt x="1964" y="270"/>
                        </a:lnTo>
                        <a:lnTo>
                          <a:pt x="1965" y="281"/>
                        </a:lnTo>
                        <a:lnTo>
                          <a:pt x="1965" y="279"/>
                        </a:lnTo>
                        <a:lnTo>
                          <a:pt x="1965" y="274"/>
                        </a:lnTo>
                        <a:lnTo>
                          <a:pt x="1965" y="276"/>
                        </a:lnTo>
                        <a:lnTo>
                          <a:pt x="1966" y="280"/>
                        </a:lnTo>
                        <a:lnTo>
                          <a:pt x="1966" y="283"/>
                        </a:lnTo>
                        <a:lnTo>
                          <a:pt x="1966" y="277"/>
                        </a:lnTo>
                        <a:lnTo>
                          <a:pt x="1966" y="261"/>
                        </a:lnTo>
                        <a:lnTo>
                          <a:pt x="1967" y="269"/>
                        </a:lnTo>
                        <a:lnTo>
                          <a:pt x="1967" y="262"/>
                        </a:lnTo>
                        <a:lnTo>
                          <a:pt x="1967" y="256"/>
                        </a:lnTo>
                        <a:lnTo>
                          <a:pt x="1967" y="248"/>
                        </a:lnTo>
                        <a:lnTo>
                          <a:pt x="1968" y="239"/>
                        </a:lnTo>
                        <a:lnTo>
                          <a:pt x="1968" y="239"/>
                        </a:lnTo>
                        <a:lnTo>
                          <a:pt x="1968" y="236"/>
                        </a:lnTo>
                        <a:lnTo>
                          <a:pt x="1969" y="236"/>
                        </a:lnTo>
                        <a:lnTo>
                          <a:pt x="1969" y="235"/>
                        </a:lnTo>
                        <a:lnTo>
                          <a:pt x="1969" y="236"/>
                        </a:lnTo>
                        <a:lnTo>
                          <a:pt x="1969" y="228"/>
                        </a:lnTo>
                        <a:lnTo>
                          <a:pt x="1969" y="231"/>
                        </a:lnTo>
                        <a:lnTo>
                          <a:pt x="1970" y="221"/>
                        </a:lnTo>
                        <a:lnTo>
                          <a:pt x="1970" y="220"/>
                        </a:lnTo>
                        <a:lnTo>
                          <a:pt x="1971" y="211"/>
                        </a:lnTo>
                        <a:lnTo>
                          <a:pt x="1971" y="201"/>
                        </a:lnTo>
                        <a:lnTo>
                          <a:pt x="1971" y="200"/>
                        </a:lnTo>
                        <a:lnTo>
                          <a:pt x="1971" y="226"/>
                        </a:lnTo>
                        <a:lnTo>
                          <a:pt x="1971" y="272"/>
                        </a:lnTo>
                        <a:lnTo>
                          <a:pt x="1972" y="377"/>
                        </a:lnTo>
                        <a:lnTo>
                          <a:pt x="1972" y="294"/>
                        </a:lnTo>
                        <a:lnTo>
                          <a:pt x="1973" y="214"/>
                        </a:lnTo>
                        <a:lnTo>
                          <a:pt x="1973" y="216"/>
                        </a:lnTo>
                        <a:lnTo>
                          <a:pt x="1973" y="250"/>
                        </a:lnTo>
                        <a:lnTo>
                          <a:pt x="1974" y="252"/>
                        </a:lnTo>
                        <a:lnTo>
                          <a:pt x="1974" y="261"/>
                        </a:lnTo>
                        <a:lnTo>
                          <a:pt x="1974" y="256"/>
                        </a:lnTo>
                        <a:lnTo>
                          <a:pt x="1975" y="251"/>
                        </a:lnTo>
                        <a:lnTo>
                          <a:pt x="1975" y="242"/>
                        </a:lnTo>
                        <a:lnTo>
                          <a:pt x="1975" y="229"/>
                        </a:lnTo>
                        <a:lnTo>
                          <a:pt x="1975" y="239"/>
                        </a:lnTo>
                        <a:lnTo>
                          <a:pt x="1976" y="229"/>
                        </a:lnTo>
                        <a:lnTo>
                          <a:pt x="1976" y="239"/>
                        </a:lnTo>
                        <a:lnTo>
                          <a:pt x="1976" y="236"/>
                        </a:lnTo>
                        <a:lnTo>
                          <a:pt x="1977" y="228"/>
                        </a:lnTo>
                        <a:lnTo>
                          <a:pt x="1977" y="240"/>
                        </a:lnTo>
                        <a:lnTo>
                          <a:pt x="1977" y="230"/>
                        </a:lnTo>
                        <a:lnTo>
                          <a:pt x="1978" y="208"/>
                        </a:lnTo>
                        <a:lnTo>
                          <a:pt x="1978" y="200"/>
                        </a:lnTo>
                        <a:lnTo>
                          <a:pt x="1978" y="193"/>
                        </a:lnTo>
                        <a:lnTo>
                          <a:pt x="1979" y="202"/>
                        </a:lnTo>
                        <a:lnTo>
                          <a:pt x="1979" y="204"/>
                        </a:lnTo>
                        <a:lnTo>
                          <a:pt x="1979" y="188"/>
                        </a:lnTo>
                        <a:lnTo>
                          <a:pt x="1979" y="199"/>
                        </a:lnTo>
                        <a:lnTo>
                          <a:pt x="1979" y="204"/>
                        </a:lnTo>
                        <a:lnTo>
                          <a:pt x="1980" y="199"/>
                        </a:lnTo>
                        <a:lnTo>
                          <a:pt x="1980" y="216"/>
                        </a:lnTo>
                        <a:lnTo>
                          <a:pt x="1980" y="219"/>
                        </a:lnTo>
                        <a:lnTo>
                          <a:pt x="1981" y="240"/>
                        </a:lnTo>
                        <a:lnTo>
                          <a:pt x="1981" y="247"/>
                        </a:lnTo>
                        <a:lnTo>
                          <a:pt x="1981" y="251"/>
                        </a:lnTo>
                        <a:lnTo>
                          <a:pt x="1981" y="251"/>
                        </a:lnTo>
                        <a:lnTo>
                          <a:pt x="1981" y="238"/>
                        </a:lnTo>
                        <a:lnTo>
                          <a:pt x="1982" y="242"/>
                        </a:lnTo>
                        <a:lnTo>
                          <a:pt x="1983" y="239"/>
                        </a:lnTo>
                        <a:lnTo>
                          <a:pt x="1983" y="248"/>
                        </a:lnTo>
                        <a:lnTo>
                          <a:pt x="1983" y="253"/>
                        </a:lnTo>
                        <a:lnTo>
                          <a:pt x="1984" y="261"/>
                        </a:lnTo>
                        <a:lnTo>
                          <a:pt x="1984" y="260"/>
                        </a:lnTo>
                        <a:lnTo>
                          <a:pt x="1984" y="263"/>
                        </a:lnTo>
                        <a:lnTo>
                          <a:pt x="1984" y="256"/>
                        </a:lnTo>
                        <a:lnTo>
                          <a:pt x="1985" y="251"/>
                        </a:lnTo>
                        <a:lnTo>
                          <a:pt x="1985" y="257"/>
                        </a:lnTo>
                        <a:lnTo>
                          <a:pt x="1985" y="256"/>
                        </a:lnTo>
                        <a:lnTo>
                          <a:pt x="1986" y="266"/>
                        </a:lnTo>
                        <a:lnTo>
                          <a:pt x="1986" y="273"/>
                        </a:lnTo>
                        <a:lnTo>
                          <a:pt x="1986" y="272"/>
                        </a:lnTo>
                        <a:lnTo>
                          <a:pt x="1987" y="276"/>
                        </a:lnTo>
                        <a:lnTo>
                          <a:pt x="1987" y="274"/>
                        </a:lnTo>
                        <a:lnTo>
                          <a:pt x="1987" y="268"/>
                        </a:lnTo>
                        <a:lnTo>
                          <a:pt x="1987" y="256"/>
                        </a:lnTo>
                        <a:lnTo>
                          <a:pt x="1988" y="263"/>
                        </a:lnTo>
                        <a:lnTo>
                          <a:pt x="1988" y="253"/>
                        </a:lnTo>
                        <a:lnTo>
                          <a:pt x="1988" y="265"/>
                        </a:lnTo>
                        <a:lnTo>
                          <a:pt x="1988" y="269"/>
                        </a:lnTo>
                        <a:lnTo>
                          <a:pt x="1989" y="269"/>
                        </a:lnTo>
                        <a:lnTo>
                          <a:pt x="1989" y="268"/>
                        </a:lnTo>
                        <a:lnTo>
                          <a:pt x="1989" y="274"/>
                        </a:lnTo>
                        <a:lnTo>
                          <a:pt x="1990" y="273"/>
                        </a:lnTo>
                        <a:lnTo>
                          <a:pt x="1990" y="267"/>
                        </a:lnTo>
                        <a:lnTo>
                          <a:pt x="1990" y="278"/>
                        </a:lnTo>
                        <a:lnTo>
                          <a:pt x="1990" y="288"/>
                        </a:lnTo>
                        <a:lnTo>
                          <a:pt x="1990" y="295"/>
                        </a:lnTo>
                        <a:lnTo>
                          <a:pt x="1991" y="291"/>
                        </a:lnTo>
                        <a:lnTo>
                          <a:pt x="1991" y="290"/>
                        </a:lnTo>
                        <a:lnTo>
                          <a:pt x="1992" y="286"/>
                        </a:lnTo>
                        <a:lnTo>
                          <a:pt x="1992" y="289"/>
                        </a:lnTo>
                        <a:lnTo>
                          <a:pt x="1992" y="278"/>
                        </a:lnTo>
                        <a:lnTo>
                          <a:pt x="1993" y="280"/>
                        </a:lnTo>
                        <a:lnTo>
                          <a:pt x="1993" y="340"/>
                        </a:lnTo>
                        <a:lnTo>
                          <a:pt x="1993" y="377"/>
                        </a:lnTo>
                        <a:lnTo>
                          <a:pt x="1993" y="417"/>
                        </a:lnTo>
                        <a:lnTo>
                          <a:pt x="1994" y="378"/>
                        </a:lnTo>
                        <a:lnTo>
                          <a:pt x="1994" y="288"/>
                        </a:lnTo>
                        <a:lnTo>
                          <a:pt x="1994" y="249"/>
                        </a:lnTo>
                        <a:lnTo>
                          <a:pt x="1994" y="264"/>
                        </a:lnTo>
                        <a:lnTo>
                          <a:pt x="1995" y="298"/>
                        </a:lnTo>
                        <a:lnTo>
                          <a:pt x="1995" y="303"/>
                        </a:lnTo>
                        <a:lnTo>
                          <a:pt x="1995" y="295"/>
                        </a:lnTo>
                        <a:lnTo>
                          <a:pt x="1996" y="275"/>
                        </a:lnTo>
                        <a:lnTo>
                          <a:pt x="1996" y="275"/>
                        </a:lnTo>
                        <a:lnTo>
                          <a:pt x="1997" y="292"/>
                        </a:lnTo>
                        <a:lnTo>
                          <a:pt x="1997" y="290"/>
                        </a:lnTo>
                        <a:lnTo>
                          <a:pt x="1997" y="300"/>
                        </a:lnTo>
                        <a:lnTo>
                          <a:pt x="1997" y="298"/>
                        </a:lnTo>
                        <a:lnTo>
                          <a:pt x="1998" y="305"/>
                        </a:lnTo>
                        <a:lnTo>
                          <a:pt x="1998" y="311"/>
                        </a:lnTo>
                        <a:lnTo>
                          <a:pt x="1998" y="306"/>
                        </a:lnTo>
                        <a:lnTo>
                          <a:pt x="1998" y="299"/>
                        </a:lnTo>
                        <a:lnTo>
                          <a:pt x="1999" y="307"/>
                        </a:lnTo>
                        <a:lnTo>
                          <a:pt x="1999" y="301"/>
                        </a:lnTo>
                        <a:lnTo>
                          <a:pt x="1999" y="295"/>
                        </a:lnTo>
                        <a:lnTo>
                          <a:pt x="2000" y="292"/>
                        </a:lnTo>
                        <a:lnTo>
                          <a:pt x="2000" y="287"/>
                        </a:lnTo>
                        <a:lnTo>
                          <a:pt x="2001" y="286"/>
                        </a:lnTo>
                        <a:lnTo>
                          <a:pt x="2001" y="280"/>
                        </a:lnTo>
                        <a:lnTo>
                          <a:pt x="2001" y="301"/>
                        </a:lnTo>
                        <a:lnTo>
                          <a:pt x="2001" y="304"/>
                        </a:lnTo>
                        <a:lnTo>
                          <a:pt x="2001" y="294"/>
                        </a:lnTo>
                        <a:lnTo>
                          <a:pt x="2002" y="301"/>
                        </a:lnTo>
                        <a:lnTo>
                          <a:pt x="2002" y="299"/>
                        </a:lnTo>
                        <a:lnTo>
                          <a:pt x="2002" y="285"/>
                        </a:lnTo>
                        <a:lnTo>
                          <a:pt x="2003" y="277"/>
                        </a:lnTo>
                        <a:lnTo>
                          <a:pt x="2003" y="278"/>
                        </a:lnTo>
                        <a:lnTo>
                          <a:pt x="2003" y="271"/>
                        </a:lnTo>
                        <a:lnTo>
                          <a:pt x="2003" y="260"/>
                        </a:lnTo>
                        <a:lnTo>
                          <a:pt x="2004" y="263"/>
                        </a:lnTo>
                        <a:lnTo>
                          <a:pt x="2004" y="242"/>
                        </a:lnTo>
                        <a:lnTo>
                          <a:pt x="2004" y="246"/>
                        </a:lnTo>
                        <a:lnTo>
                          <a:pt x="2005" y="256"/>
                        </a:lnTo>
                        <a:lnTo>
                          <a:pt x="2005" y="257"/>
                        </a:lnTo>
                        <a:lnTo>
                          <a:pt x="2005" y="274"/>
                        </a:lnTo>
                        <a:lnTo>
                          <a:pt x="2006" y="275"/>
                        </a:lnTo>
                        <a:lnTo>
                          <a:pt x="2006" y="287"/>
                        </a:lnTo>
                        <a:lnTo>
                          <a:pt x="2006" y="283"/>
                        </a:lnTo>
                        <a:lnTo>
                          <a:pt x="2006" y="283"/>
                        </a:lnTo>
                        <a:lnTo>
                          <a:pt x="2007" y="265"/>
                        </a:lnTo>
                        <a:lnTo>
                          <a:pt x="2007" y="271"/>
                        </a:lnTo>
                        <a:lnTo>
                          <a:pt x="2007" y="276"/>
                        </a:lnTo>
                        <a:lnTo>
                          <a:pt x="2007" y="296"/>
                        </a:lnTo>
                        <a:lnTo>
                          <a:pt x="2007" y="290"/>
                        </a:lnTo>
                        <a:lnTo>
                          <a:pt x="2008" y="291"/>
                        </a:lnTo>
                        <a:lnTo>
                          <a:pt x="2008" y="295"/>
                        </a:lnTo>
                        <a:lnTo>
                          <a:pt x="2008" y="282"/>
                        </a:lnTo>
                        <a:lnTo>
                          <a:pt x="2008" y="292"/>
                        </a:lnTo>
                        <a:lnTo>
                          <a:pt x="2009" y="302"/>
                        </a:lnTo>
                        <a:lnTo>
                          <a:pt x="2009" y="298"/>
                        </a:lnTo>
                        <a:lnTo>
                          <a:pt x="2009" y="317"/>
                        </a:lnTo>
                        <a:lnTo>
                          <a:pt x="2010" y="312"/>
                        </a:lnTo>
                        <a:lnTo>
                          <a:pt x="2010" y="313"/>
                        </a:lnTo>
                        <a:lnTo>
                          <a:pt x="2010" y="300"/>
                        </a:lnTo>
                        <a:lnTo>
                          <a:pt x="2010" y="310"/>
                        </a:lnTo>
                        <a:lnTo>
                          <a:pt x="2010" y="291"/>
                        </a:lnTo>
                        <a:lnTo>
                          <a:pt x="2010" y="291"/>
                        </a:lnTo>
                        <a:lnTo>
                          <a:pt x="2011" y="288"/>
                        </a:lnTo>
                        <a:lnTo>
                          <a:pt x="2011" y="280"/>
                        </a:lnTo>
                        <a:lnTo>
                          <a:pt x="2011" y="282"/>
                        </a:lnTo>
                        <a:lnTo>
                          <a:pt x="2012" y="288"/>
                        </a:lnTo>
                        <a:lnTo>
                          <a:pt x="2012" y="274"/>
                        </a:lnTo>
                        <a:lnTo>
                          <a:pt x="2012" y="263"/>
                        </a:lnTo>
                        <a:lnTo>
                          <a:pt x="2013" y="252"/>
                        </a:lnTo>
                        <a:lnTo>
                          <a:pt x="2013" y="235"/>
                        </a:lnTo>
                        <a:lnTo>
                          <a:pt x="2013" y="246"/>
                        </a:lnTo>
                        <a:lnTo>
                          <a:pt x="2013" y="232"/>
                        </a:lnTo>
                        <a:lnTo>
                          <a:pt x="2014" y="219"/>
                        </a:lnTo>
                        <a:lnTo>
                          <a:pt x="2014" y="208"/>
                        </a:lnTo>
                        <a:lnTo>
                          <a:pt x="2014" y="230"/>
                        </a:lnTo>
                        <a:lnTo>
                          <a:pt x="2014" y="271"/>
                        </a:lnTo>
                        <a:lnTo>
                          <a:pt x="2015" y="350"/>
                        </a:lnTo>
                        <a:lnTo>
                          <a:pt x="2015" y="363"/>
                        </a:lnTo>
                        <a:lnTo>
                          <a:pt x="2016" y="195"/>
                        </a:lnTo>
                        <a:lnTo>
                          <a:pt x="2016" y="174"/>
                        </a:lnTo>
                        <a:lnTo>
                          <a:pt x="2016" y="241"/>
                        </a:lnTo>
                        <a:lnTo>
                          <a:pt x="2016" y="251"/>
                        </a:lnTo>
                        <a:lnTo>
                          <a:pt x="2017" y="259"/>
                        </a:lnTo>
                        <a:lnTo>
                          <a:pt x="2017" y="259"/>
                        </a:lnTo>
                        <a:lnTo>
                          <a:pt x="2018" y="241"/>
                        </a:lnTo>
                        <a:lnTo>
                          <a:pt x="2018" y="240"/>
                        </a:lnTo>
                        <a:lnTo>
                          <a:pt x="2018" y="244"/>
                        </a:lnTo>
                        <a:lnTo>
                          <a:pt x="2019" y="239"/>
                        </a:lnTo>
                        <a:lnTo>
                          <a:pt x="2019" y="244"/>
                        </a:lnTo>
                        <a:lnTo>
                          <a:pt x="2019" y="243"/>
                        </a:lnTo>
                        <a:lnTo>
                          <a:pt x="2019" y="245"/>
                        </a:lnTo>
                        <a:lnTo>
                          <a:pt x="2019" y="251"/>
                        </a:lnTo>
                        <a:lnTo>
                          <a:pt x="2020" y="261"/>
                        </a:lnTo>
                        <a:lnTo>
                          <a:pt x="2020" y="249"/>
                        </a:lnTo>
                        <a:lnTo>
                          <a:pt x="2021" y="231"/>
                        </a:lnTo>
                        <a:lnTo>
                          <a:pt x="2021" y="236"/>
                        </a:lnTo>
                        <a:lnTo>
                          <a:pt x="2021" y="227"/>
                        </a:lnTo>
                        <a:lnTo>
                          <a:pt x="2021" y="234"/>
                        </a:lnTo>
                        <a:lnTo>
                          <a:pt x="2021" y="222"/>
                        </a:lnTo>
                        <a:lnTo>
                          <a:pt x="2022" y="214"/>
                        </a:lnTo>
                        <a:lnTo>
                          <a:pt x="2022" y="214"/>
                        </a:lnTo>
                        <a:lnTo>
                          <a:pt x="2022" y="208"/>
                        </a:lnTo>
                        <a:lnTo>
                          <a:pt x="2022" y="210"/>
                        </a:lnTo>
                        <a:lnTo>
                          <a:pt x="2023" y="203"/>
                        </a:lnTo>
                        <a:lnTo>
                          <a:pt x="2023" y="199"/>
                        </a:lnTo>
                        <a:lnTo>
                          <a:pt x="2023" y="194"/>
                        </a:lnTo>
                        <a:lnTo>
                          <a:pt x="2023" y="199"/>
                        </a:lnTo>
                        <a:lnTo>
                          <a:pt x="2024" y="197"/>
                        </a:lnTo>
                        <a:lnTo>
                          <a:pt x="2024" y="162"/>
                        </a:lnTo>
                        <a:lnTo>
                          <a:pt x="2025" y="165"/>
                        </a:lnTo>
                        <a:lnTo>
                          <a:pt x="2025" y="154"/>
                        </a:lnTo>
                        <a:lnTo>
                          <a:pt x="2025" y="144"/>
                        </a:lnTo>
                        <a:lnTo>
                          <a:pt x="2025" y="150"/>
                        </a:lnTo>
                        <a:lnTo>
                          <a:pt x="2025" y="147"/>
                        </a:lnTo>
                        <a:lnTo>
                          <a:pt x="2026" y="143"/>
                        </a:lnTo>
                        <a:lnTo>
                          <a:pt x="2026" y="132"/>
                        </a:lnTo>
                        <a:lnTo>
                          <a:pt x="2026" y="141"/>
                        </a:lnTo>
                        <a:lnTo>
                          <a:pt x="2027" y="146"/>
                        </a:lnTo>
                        <a:lnTo>
                          <a:pt x="2027" y="154"/>
                        </a:lnTo>
                        <a:lnTo>
                          <a:pt x="2027" y="154"/>
                        </a:lnTo>
                        <a:lnTo>
                          <a:pt x="2027" y="151"/>
                        </a:lnTo>
                        <a:lnTo>
                          <a:pt x="2028" y="161"/>
                        </a:lnTo>
                        <a:lnTo>
                          <a:pt x="2028" y="158"/>
                        </a:lnTo>
                        <a:lnTo>
                          <a:pt x="2028" y="129"/>
                        </a:lnTo>
                        <a:lnTo>
                          <a:pt x="2029" y="141"/>
                        </a:lnTo>
                        <a:lnTo>
                          <a:pt x="2029" y="153"/>
                        </a:lnTo>
                        <a:lnTo>
                          <a:pt x="2029" y="145"/>
                        </a:lnTo>
                        <a:lnTo>
                          <a:pt x="2029" y="158"/>
                        </a:lnTo>
                        <a:lnTo>
                          <a:pt x="2029" y="161"/>
                        </a:lnTo>
                        <a:lnTo>
                          <a:pt x="2030" y="180"/>
                        </a:lnTo>
                        <a:lnTo>
                          <a:pt x="2030" y="177"/>
                        </a:lnTo>
                        <a:lnTo>
                          <a:pt x="2030" y="180"/>
                        </a:lnTo>
                        <a:lnTo>
                          <a:pt x="2031" y="175"/>
                        </a:lnTo>
                        <a:lnTo>
                          <a:pt x="2031" y="189"/>
                        </a:lnTo>
                        <a:lnTo>
                          <a:pt x="2031" y="184"/>
                        </a:lnTo>
                        <a:lnTo>
                          <a:pt x="2031" y="185"/>
                        </a:lnTo>
                        <a:lnTo>
                          <a:pt x="2031" y="181"/>
                        </a:lnTo>
                        <a:lnTo>
                          <a:pt x="2032" y="181"/>
                        </a:lnTo>
                        <a:lnTo>
                          <a:pt x="2032" y="189"/>
                        </a:lnTo>
                        <a:lnTo>
                          <a:pt x="2032" y="189"/>
                        </a:lnTo>
                        <a:lnTo>
                          <a:pt x="2033" y="196"/>
                        </a:lnTo>
                        <a:lnTo>
                          <a:pt x="2033" y="200"/>
                        </a:lnTo>
                        <a:lnTo>
                          <a:pt x="2033" y="190"/>
                        </a:lnTo>
                        <a:lnTo>
                          <a:pt x="2033" y="205"/>
                        </a:lnTo>
                        <a:lnTo>
                          <a:pt x="2034" y="211"/>
                        </a:lnTo>
                        <a:lnTo>
                          <a:pt x="2034" y="223"/>
                        </a:lnTo>
                        <a:lnTo>
                          <a:pt x="2034" y="220"/>
                        </a:lnTo>
                        <a:lnTo>
                          <a:pt x="2034" y="233"/>
                        </a:lnTo>
                        <a:lnTo>
                          <a:pt x="2035" y="244"/>
                        </a:lnTo>
                        <a:lnTo>
                          <a:pt x="2035" y="267"/>
                        </a:lnTo>
                        <a:lnTo>
                          <a:pt x="2035" y="271"/>
                        </a:lnTo>
                        <a:lnTo>
                          <a:pt x="2036" y="263"/>
                        </a:lnTo>
                        <a:lnTo>
                          <a:pt x="2036" y="286"/>
                        </a:lnTo>
                        <a:lnTo>
                          <a:pt x="2037" y="396"/>
                        </a:lnTo>
                        <a:lnTo>
                          <a:pt x="2037" y="432"/>
                        </a:lnTo>
                        <a:lnTo>
                          <a:pt x="2037" y="272"/>
                        </a:lnTo>
                        <a:lnTo>
                          <a:pt x="2037" y="244"/>
                        </a:lnTo>
                        <a:lnTo>
                          <a:pt x="2038" y="243"/>
                        </a:lnTo>
                        <a:lnTo>
                          <a:pt x="2038" y="268"/>
                        </a:lnTo>
                        <a:lnTo>
                          <a:pt x="2038" y="300"/>
                        </a:lnTo>
                        <a:lnTo>
                          <a:pt x="2039" y="289"/>
                        </a:lnTo>
                        <a:lnTo>
                          <a:pt x="2039" y="290"/>
                        </a:lnTo>
                        <a:lnTo>
                          <a:pt x="2039" y="272"/>
                        </a:lnTo>
                        <a:lnTo>
                          <a:pt x="2040" y="256"/>
                        </a:lnTo>
                        <a:lnTo>
                          <a:pt x="2040" y="273"/>
                        </a:lnTo>
                        <a:lnTo>
                          <a:pt x="2040" y="272"/>
                        </a:lnTo>
                        <a:lnTo>
                          <a:pt x="2041" y="300"/>
                        </a:lnTo>
                        <a:lnTo>
                          <a:pt x="2041" y="307"/>
                        </a:lnTo>
                        <a:lnTo>
                          <a:pt x="2041" y="319"/>
                        </a:lnTo>
                        <a:lnTo>
                          <a:pt x="2042" y="316"/>
                        </a:lnTo>
                        <a:lnTo>
                          <a:pt x="2042" y="313"/>
                        </a:lnTo>
                        <a:lnTo>
                          <a:pt x="2042" y="317"/>
                        </a:lnTo>
                        <a:lnTo>
                          <a:pt x="2042" y="301"/>
                        </a:lnTo>
                        <a:lnTo>
                          <a:pt x="2043" y="300"/>
                        </a:lnTo>
                        <a:lnTo>
                          <a:pt x="2043" y="310"/>
                        </a:lnTo>
                        <a:lnTo>
                          <a:pt x="2043" y="302"/>
                        </a:lnTo>
                        <a:lnTo>
                          <a:pt x="2043" y="308"/>
                        </a:lnTo>
                        <a:lnTo>
                          <a:pt x="2044" y="305"/>
                        </a:lnTo>
                        <a:lnTo>
                          <a:pt x="2044" y="305"/>
                        </a:lnTo>
                        <a:lnTo>
                          <a:pt x="2045" y="330"/>
                        </a:lnTo>
                        <a:lnTo>
                          <a:pt x="2045" y="326"/>
                        </a:lnTo>
                        <a:lnTo>
                          <a:pt x="2045" y="340"/>
                        </a:lnTo>
                        <a:lnTo>
                          <a:pt x="2045" y="330"/>
                        </a:lnTo>
                        <a:lnTo>
                          <a:pt x="2046" y="309"/>
                        </a:lnTo>
                        <a:lnTo>
                          <a:pt x="2046" y="316"/>
                        </a:lnTo>
                        <a:lnTo>
                          <a:pt x="2047" y="338"/>
                        </a:lnTo>
                        <a:lnTo>
                          <a:pt x="2047" y="335"/>
                        </a:lnTo>
                        <a:lnTo>
                          <a:pt x="2047" y="349"/>
                        </a:lnTo>
                        <a:lnTo>
                          <a:pt x="2048" y="348"/>
                        </a:lnTo>
                        <a:lnTo>
                          <a:pt x="2048" y="355"/>
                        </a:lnTo>
                        <a:lnTo>
                          <a:pt x="2048" y="352"/>
                        </a:lnTo>
                        <a:lnTo>
                          <a:pt x="2048" y="356"/>
                        </a:lnTo>
                        <a:lnTo>
                          <a:pt x="2049" y="358"/>
                        </a:lnTo>
                        <a:lnTo>
                          <a:pt x="2049" y="351"/>
                        </a:lnTo>
                        <a:lnTo>
                          <a:pt x="2049" y="340"/>
                        </a:lnTo>
                        <a:lnTo>
                          <a:pt x="2049" y="346"/>
                        </a:lnTo>
                        <a:lnTo>
                          <a:pt x="2050" y="340"/>
                        </a:lnTo>
                        <a:lnTo>
                          <a:pt x="2050" y="324"/>
                        </a:lnTo>
                        <a:lnTo>
                          <a:pt x="2051" y="329"/>
                        </a:lnTo>
                        <a:lnTo>
                          <a:pt x="2051" y="334"/>
                        </a:lnTo>
                        <a:lnTo>
                          <a:pt x="2051" y="368"/>
                        </a:lnTo>
                        <a:lnTo>
                          <a:pt x="2051" y="384"/>
                        </a:lnTo>
                        <a:lnTo>
                          <a:pt x="2052" y="402"/>
                        </a:lnTo>
                        <a:lnTo>
                          <a:pt x="2052" y="415"/>
                        </a:lnTo>
                        <a:lnTo>
                          <a:pt x="2052" y="413"/>
                        </a:lnTo>
                        <a:lnTo>
                          <a:pt x="2053" y="418"/>
                        </a:lnTo>
                        <a:lnTo>
                          <a:pt x="2053" y="420"/>
                        </a:lnTo>
                        <a:lnTo>
                          <a:pt x="2053" y="423"/>
                        </a:lnTo>
                        <a:lnTo>
                          <a:pt x="2053" y="417"/>
                        </a:lnTo>
                        <a:lnTo>
                          <a:pt x="2054" y="406"/>
                        </a:lnTo>
                        <a:lnTo>
                          <a:pt x="2054" y="404"/>
                        </a:lnTo>
                        <a:lnTo>
                          <a:pt x="2055" y="377"/>
                        </a:lnTo>
                        <a:lnTo>
                          <a:pt x="2055" y="373"/>
                        </a:lnTo>
                        <a:lnTo>
                          <a:pt x="2055" y="382"/>
                        </a:lnTo>
                        <a:lnTo>
                          <a:pt x="2056" y="382"/>
                        </a:lnTo>
                        <a:lnTo>
                          <a:pt x="2056" y="392"/>
                        </a:lnTo>
                        <a:lnTo>
                          <a:pt x="2056" y="384"/>
                        </a:lnTo>
                        <a:lnTo>
                          <a:pt x="2056" y="384"/>
                        </a:lnTo>
                        <a:lnTo>
                          <a:pt x="2057" y="360"/>
                        </a:lnTo>
                        <a:lnTo>
                          <a:pt x="2057" y="351"/>
                        </a:lnTo>
                        <a:lnTo>
                          <a:pt x="2058" y="322"/>
                        </a:lnTo>
                        <a:lnTo>
                          <a:pt x="2058" y="322"/>
                        </a:lnTo>
                        <a:lnTo>
                          <a:pt x="2058" y="412"/>
                        </a:lnTo>
                        <a:lnTo>
                          <a:pt x="2058" y="453"/>
                        </a:lnTo>
                        <a:lnTo>
                          <a:pt x="2059" y="338"/>
                        </a:lnTo>
                        <a:lnTo>
                          <a:pt x="2059" y="288"/>
                        </a:lnTo>
                        <a:lnTo>
                          <a:pt x="2060" y="284"/>
                        </a:lnTo>
                        <a:lnTo>
                          <a:pt x="2060" y="295"/>
                        </a:lnTo>
                        <a:lnTo>
                          <a:pt x="2060" y="324"/>
                        </a:lnTo>
                        <a:lnTo>
                          <a:pt x="2060" y="353"/>
                        </a:lnTo>
                        <a:lnTo>
                          <a:pt x="2061" y="358"/>
                        </a:lnTo>
                        <a:lnTo>
                          <a:pt x="2061" y="368"/>
                        </a:lnTo>
                        <a:lnTo>
                          <a:pt x="2061" y="371"/>
                        </a:lnTo>
                        <a:lnTo>
                          <a:pt x="2062" y="363"/>
                        </a:lnTo>
                        <a:lnTo>
                          <a:pt x="2062" y="370"/>
                        </a:lnTo>
                        <a:lnTo>
                          <a:pt x="2062" y="372"/>
                        </a:lnTo>
                        <a:lnTo>
                          <a:pt x="2062" y="371"/>
                        </a:lnTo>
                        <a:lnTo>
                          <a:pt x="2063" y="384"/>
                        </a:lnTo>
                        <a:lnTo>
                          <a:pt x="2063" y="392"/>
                        </a:lnTo>
                        <a:lnTo>
                          <a:pt x="2063" y="393"/>
                        </a:lnTo>
                        <a:lnTo>
                          <a:pt x="2063" y="384"/>
                        </a:lnTo>
                        <a:lnTo>
                          <a:pt x="2064" y="378"/>
                        </a:lnTo>
                        <a:lnTo>
                          <a:pt x="2064" y="371"/>
                        </a:lnTo>
                        <a:lnTo>
                          <a:pt x="2064" y="365"/>
                        </a:lnTo>
                        <a:lnTo>
                          <a:pt x="2065" y="342"/>
                        </a:lnTo>
                        <a:lnTo>
                          <a:pt x="2065" y="343"/>
                        </a:lnTo>
                        <a:lnTo>
                          <a:pt x="2065" y="332"/>
                        </a:lnTo>
                        <a:lnTo>
                          <a:pt x="2066" y="325"/>
                        </a:lnTo>
                        <a:lnTo>
                          <a:pt x="2066" y="337"/>
                        </a:lnTo>
                        <a:lnTo>
                          <a:pt x="2066" y="314"/>
                        </a:lnTo>
                        <a:lnTo>
                          <a:pt x="2066" y="318"/>
                        </a:lnTo>
                        <a:lnTo>
                          <a:pt x="2067" y="324"/>
                        </a:lnTo>
                        <a:lnTo>
                          <a:pt x="2067" y="308"/>
                        </a:lnTo>
                        <a:lnTo>
                          <a:pt x="2067" y="314"/>
                        </a:lnTo>
                        <a:lnTo>
                          <a:pt x="2068" y="304"/>
                        </a:lnTo>
                        <a:lnTo>
                          <a:pt x="2068" y="294"/>
                        </a:lnTo>
                        <a:lnTo>
                          <a:pt x="2069" y="280"/>
                        </a:lnTo>
                        <a:lnTo>
                          <a:pt x="2069" y="269"/>
                        </a:lnTo>
                        <a:lnTo>
                          <a:pt x="2069" y="268"/>
                        </a:lnTo>
                        <a:lnTo>
                          <a:pt x="2069" y="269"/>
                        </a:lnTo>
                        <a:lnTo>
                          <a:pt x="2069" y="274"/>
                        </a:lnTo>
                        <a:lnTo>
                          <a:pt x="2070" y="280"/>
                        </a:lnTo>
                        <a:lnTo>
                          <a:pt x="2070" y="279"/>
                        </a:lnTo>
                        <a:lnTo>
                          <a:pt x="2070" y="280"/>
                        </a:lnTo>
                        <a:lnTo>
                          <a:pt x="2071" y="321"/>
                        </a:lnTo>
                        <a:lnTo>
                          <a:pt x="2071" y="323"/>
                        </a:lnTo>
                        <a:lnTo>
                          <a:pt x="2071" y="322"/>
                        </a:lnTo>
                        <a:lnTo>
                          <a:pt x="2071" y="323"/>
                        </a:lnTo>
                        <a:lnTo>
                          <a:pt x="2072" y="321"/>
                        </a:lnTo>
                        <a:lnTo>
                          <a:pt x="2072" y="331"/>
                        </a:lnTo>
                        <a:lnTo>
                          <a:pt x="2072" y="335"/>
                        </a:lnTo>
                        <a:lnTo>
                          <a:pt x="2072" y="329"/>
                        </a:lnTo>
                        <a:lnTo>
                          <a:pt x="2073" y="341"/>
                        </a:lnTo>
                        <a:lnTo>
                          <a:pt x="2073" y="338"/>
                        </a:lnTo>
                        <a:lnTo>
                          <a:pt x="2074" y="337"/>
                        </a:lnTo>
                        <a:lnTo>
                          <a:pt x="2074" y="342"/>
                        </a:lnTo>
                        <a:lnTo>
                          <a:pt x="2074" y="334"/>
                        </a:lnTo>
                        <a:lnTo>
                          <a:pt x="2074" y="345"/>
                        </a:lnTo>
                        <a:lnTo>
                          <a:pt x="2074" y="335"/>
                        </a:lnTo>
                        <a:lnTo>
                          <a:pt x="2075" y="338"/>
                        </a:lnTo>
                        <a:lnTo>
                          <a:pt x="2075" y="332"/>
                        </a:lnTo>
                        <a:lnTo>
                          <a:pt x="2075" y="332"/>
                        </a:lnTo>
                        <a:lnTo>
                          <a:pt x="2076" y="328"/>
                        </a:lnTo>
                        <a:lnTo>
                          <a:pt x="2076" y="326"/>
                        </a:lnTo>
                        <a:lnTo>
                          <a:pt x="2076" y="333"/>
                        </a:lnTo>
                        <a:lnTo>
                          <a:pt x="2076" y="330"/>
                        </a:lnTo>
                        <a:lnTo>
                          <a:pt x="2077" y="324"/>
                        </a:lnTo>
                        <a:lnTo>
                          <a:pt x="2077" y="323"/>
                        </a:lnTo>
                        <a:lnTo>
                          <a:pt x="2077" y="328"/>
                        </a:lnTo>
                        <a:lnTo>
                          <a:pt x="2077" y="321"/>
                        </a:lnTo>
                        <a:lnTo>
                          <a:pt x="2078" y="327"/>
                        </a:lnTo>
                        <a:lnTo>
                          <a:pt x="2078" y="336"/>
                        </a:lnTo>
                        <a:lnTo>
                          <a:pt x="2078" y="339"/>
                        </a:lnTo>
                        <a:lnTo>
                          <a:pt x="2079" y="333"/>
                        </a:lnTo>
                        <a:lnTo>
                          <a:pt x="2079" y="337"/>
                        </a:lnTo>
                        <a:lnTo>
                          <a:pt x="2079" y="323"/>
                        </a:lnTo>
                        <a:lnTo>
                          <a:pt x="2080" y="330"/>
                        </a:lnTo>
                        <a:lnTo>
                          <a:pt x="2080" y="401"/>
                        </a:lnTo>
                        <a:lnTo>
                          <a:pt x="2080" y="437"/>
                        </a:lnTo>
                        <a:lnTo>
                          <a:pt x="2080" y="476"/>
                        </a:lnTo>
                        <a:lnTo>
                          <a:pt x="2081" y="322"/>
                        </a:lnTo>
                        <a:lnTo>
                          <a:pt x="2081" y="289"/>
                        </a:lnTo>
                        <a:lnTo>
                          <a:pt x="2081" y="286"/>
                        </a:lnTo>
                        <a:lnTo>
                          <a:pt x="2082" y="298"/>
                        </a:lnTo>
                        <a:lnTo>
                          <a:pt x="2082" y="318"/>
                        </a:lnTo>
                        <a:lnTo>
                          <a:pt x="2082" y="320"/>
                        </a:lnTo>
                        <a:lnTo>
                          <a:pt x="2082" y="318"/>
                        </a:lnTo>
                        <a:lnTo>
                          <a:pt x="2083" y="323"/>
                        </a:lnTo>
                        <a:lnTo>
                          <a:pt x="2083" y="307"/>
                        </a:lnTo>
                        <a:lnTo>
                          <a:pt x="2083" y="310"/>
                        </a:lnTo>
                        <a:lnTo>
                          <a:pt x="2084" y="306"/>
                        </a:lnTo>
                        <a:lnTo>
                          <a:pt x="2084" y="308"/>
                        </a:lnTo>
                        <a:lnTo>
                          <a:pt x="2084" y="310"/>
                        </a:lnTo>
                        <a:lnTo>
                          <a:pt x="2084" y="317"/>
                        </a:lnTo>
                        <a:lnTo>
                          <a:pt x="2084" y="317"/>
                        </a:lnTo>
                        <a:lnTo>
                          <a:pt x="2084" y="313"/>
                        </a:lnTo>
                        <a:lnTo>
                          <a:pt x="2085" y="315"/>
                        </a:lnTo>
                        <a:lnTo>
                          <a:pt x="2085" y="307"/>
                        </a:lnTo>
                        <a:lnTo>
                          <a:pt x="2085" y="304"/>
                        </a:lnTo>
                        <a:lnTo>
                          <a:pt x="2086" y="286"/>
                        </a:lnTo>
                        <a:lnTo>
                          <a:pt x="2086" y="300"/>
                        </a:lnTo>
                        <a:lnTo>
                          <a:pt x="2087" y="281"/>
                        </a:lnTo>
                        <a:lnTo>
                          <a:pt x="2087" y="270"/>
                        </a:lnTo>
                        <a:lnTo>
                          <a:pt x="2087" y="265"/>
                        </a:lnTo>
                        <a:lnTo>
                          <a:pt x="2088" y="261"/>
                        </a:lnTo>
                        <a:lnTo>
                          <a:pt x="2088" y="253"/>
                        </a:lnTo>
                        <a:lnTo>
                          <a:pt x="2088" y="255"/>
                        </a:lnTo>
                        <a:lnTo>
                          <a:pt x="2088" y="253"/>
                        </a:lnTo>
                        <a:lnTo>
                          <a:pt x="2089" y="253"/>
                        </a:lnTo>
                        <a:lnTo>
                          <a:pt x="2089" y="241"/>
                        </a:lnTo>
                        <a:lnTo>
                          <a:pt x="2089" y="241"/>
                        </a:lnTo>
                        <a:lnTo>
                          <a:pt x="2090" y="243"/>
                        </a:lnTo>
                        <a:lnTo>
                          <a:pt x="2090" y="238"/>
                        </a:lnTo>
                        <a:lnTo>
                          <a:pt x="2090" y="245"/>
                        </a:lnTo>
                        <a:lnTo>
                          <a:pt x="2090" y="247"/>
                        </a:lnTo>
                        <a:lnTo>
                          <a:pt x="2091" y="267"/>
                        </a:lnTo>
                        <a:lnTo>
                          <a:pt x="2091" y="252"/>
                        </a:lnTo>
                        <a:lnTo>
                          <a:pt x="2091" y="273"/>
                        </a:lnTo>
                        <a:lnTo>
                          <a:pt x="2091" y="275"/>
                        </a:lnTo>
                        <a:lnTo>
                          <a:pt x="2092" y="269"/>
                        </a:lnTo>
                        <a:lnTo>
                          <a:pt x="2092" y="278"/>
                        </a:lnTo>
                        <a:lnTo>
                          <a:pt x="2092" y="282"/>
                        </a:lnTo>
                        <a:lnTo>
                          <a:pt x="2092" y="279"/>
                        </a:lnTo>
                        <a:lnTo>
                          <a:pt x="2093" y="286"/>
                        </a:lnTo>
                        <a:lnTo>
                          <a:pt x="2093" y="270"/>
                        </a:lnTo>
                        <a:lnTo>
                          <a:pt x="2093" y="262"/>
                        </a:lnTo>
                        <a:lnTo>
                          <a:pt x="2094" y="245"/>
                        </a:lnTo>
                        <a:lnTo>
                          <a:pt x="2094" y="249"/>
                        </a:lnTo>
                        <a:lnTo>
                          <a:pt x="2094" y="256"/>
                        </a:lnTo>
                        <a:lnTo>
                          <a:pt x="2095" y="254"/>
                        </a:lnTo>
                        <a:lnTo>
                          <a:pt x="2095" y="259"/>
                        </a:lnTo>
                        <a:lnTo>
                          <a:pt x="2095" y="261"/>
                        </a:lnTo>
                        <a:lnTo>
                          <a:pt x="2095" y="259"/>
                        </a:lnTo>
                        <a:lnTo>
                          <a:pt x="2095" y="259"/>
                        </a:lnTo>
                        <a:lnTo>
                          <a:pt x="2096" y="241"/>
                        </a:lnTo>
                        <a:lnTo>
                          <a:pt x="2096" y="246"/>
                        </a:lnTo>
                        <a:lnTo>
                          <a:pt x="2097" y="242"/>
                        </a:lnTo>
                        <a:lnTo>
                          <a:pt x="2097" y="241"/>
                        </a:lnTo>
                        <a:lnTo>
                          <a:pt x="2097" y="236"/>
                        </a:lnTo>
                        <a:lnTo>
                          <a:pt x="2097" y="247"/>
                        </a:lnTo>
                        <a:lnTo>
                          <a:pt x="2098" y="249"/>
                        </a:lnTo>
                        <a:lnTo>
                          <a:pt x="2098" y="255"/>
                        </a:lnTo>
                        <a:lnTo>
                          <a:pt x="2098" y="253"/>
                        </a:lnTo>
                        <a:lnTo>
                          <a:pt x="2098" y="247"/>
                        </a:lnTo>
                        <a:lnTo>
                          <a:pt x="2099" y="254"/>
                        </a:lnTo>
                        <a:lnTo>
                          <a:pt x="2099" y="244"/>
                        </a:lnTo>
                        <a:lnTo>
                          <a:pt x="2099" y="243"/>
                        </a:lnTo>
                        <a:lnTo>
                          <a:pt x="2099" y="247"/>
                        </a:lnTo>
                        <a:lnTo>
                          <a:pt x="2100" y="243"/>
                        </a:lnTo>
                        <a:lnTo>
                          <a:pt x="2100" y="242"/>
                        </a:lnTo>
                        <a:lnTo>
                          <a:pt x="2100" y="235"/>
                        </a:lnTo>
                        <a:lnTo>
                          <a:pt x="2101" y="235"/>
                        </a:lnTo>
                        <a:lnTo>
                          <a:pt x="2101" y="227"/>
                        </a:lnTo>
                        <a:lnTo>
                          <a:pt x="2101" y="245"/>
                        </a:lnTo>
                        <a:lnTo>
                          <a:pt x="2102" y="320"/>
                        </a:lnTo>
                        <a:lnTo>
                          <a:pt x="2102" y="364"/>
                        </a:lnTo>
                        <a:lnTo>
                          <a:pt x="2102" y="382"/>
                        </a:lnTo>
                        <a:lnTo>
                          <a:pt x="2102" y="308"/>
                        </a:lnTo>
                        <a:lnTo>
                          <a:pt x="2103" y="242"/>
                        </a:lnTo>
                        <a:lnTo>
                          <a:pt x="2103" y="212"/>
                        </a:lnTo>
                        <a:lnTo>
                          <a:pt x="2103" y="243"/>
                        </a:lnTo>
                        <a:lnTo>
                          <a:pt x="2103" y="269"/>
                        </a:lnTo>
                        <a:lnTo>
                          <a:pt x="2104" y="264"/>
                        </a:lnTo>
                        <a:lnTo>
                          <a:pt x="2104" y="267"/>
                        </a:lnTo>
                        <a:lnTo>
                          <a:pt x="2104" y="263"/>
                        </a:lnTo>
                        <a:lnTo>
                          <a:pt x="2105" y="243"/>
                        </a:lnTo>
                        <a:lnTo>
                          <a:pt x="2105" y="241"/>
                        </a:lnTo>
                        <a:lnTo>
                          <a:pt x="2105" y="248"/>
                        </a:lnTo>
                        <a:lnTo>
                          <a:pt x="2106" y="251"/>
                        </a:lnTo>
                        <a:lnTo>
                          <a:pt x="2106" y="271"/>
                        </a:lnTo>
                        <a:lnTo>
                          <a:pt x="2106" y="261"/>
                        </a:lnTo>
                        <a:lnTo>
                          <a:pt x="2107" y="271"/>
                        </a:lnTo>
                        <a:lnTo>
                          <a:pt x="2107" y="273"/>
                        </a:lnTo>
                        <a:lnTo>
                          <a:pt x="2107" y="265"/>
                        </a:lnTo>
                        <a:lnTo>
                          <a:pt x="2108" y="265"/>
                        </a:lnTo>
                        <a:lnTo>
                          <a:pt x="2108" y="271"/>
                        </a:lnTo>
                        <a:lnTo>
                          <a:pt x="2108" y="276"/>
                        </a:lnTo>
                        <a:lnTo>
                          <a:pt x="2109" y="279"/>
                        </a:lnTo>
                        <a:lnTo>
                          <a:pt x="2109" y="295"/>
                        </a:lnTo>
                        <a:lnTo>
                          <a:pt x="2109" y="296"/>
                        </a:lnTo>
                        <a:lnTo>
                          <a:pt x="2110" y="317"/>
                        </a:lnTo>
                        <a:lnTo>
                          <a:pt x="2110" y="309"/>
                        </a:lnTo>
                        <a:lnTo>
                          <a:pt x="2110" y="320"/>
                        </a:lnTo>
                        <a:lnTo>
                          <a:pt x="2111" y="329"/>
                        </a:lnTo>
                        <a:lnTo>
                          <a:pt x="2111" y="328"/>
                        </a:lnTo>
                        <a:lnTo>
                          <a:pt x="2111" y="335"/>
                        </a:lnTo>
                        <a:lnTo>
                          <a:pt x="2111" y="340"/>
                        </a:lnTo>
                        <a:lnTo>
                          <a:pt x="2112" y="328"/>
                        </a:lnTo>
                        <a:lnTo>
                          <a:pt x="2112" y="333"/>
                        </a:lnTo>
                        <a:lnTo>
                          <a:pt x="2113" y="319"/>
                        </a:lnTo>
                        <a:lnTo>
                          <a:pt x="2113" y="316"/>
                        </a:lnTo>
                        <a:lnTo>
                          <a:pt x="2113" y="329"/>
                        </a:lnTo>
                        <a:lnTo>
                          <a:pt x="2113" y="324"/>
                        </a:lnTo>
                        <a:lnTo>
                          <a:pt x="2114" y="321"/>
                        </a:lnTo>
                        <a:lnTo>
                          <a:pt x="2114" y="333"/>
                        </a:lnTo>
                        <a:lnTo>
                          <a:pt x="2114" y="334"/>
                        </a:lnTo>
                        <a:lnTo>
                          <a:pt x="2115" y="325"/>
                        </a:lnTo>
                        <a:lnTo>
                          <a:pt x="2115" y="334"/>
                        </a:lnTo>
                        <a:lnTo>
                          <a:pt x="2115" y="327"/>
                        </a:lnTo>
                        <a:lnTo>
                          <a:pt x="2116" y="319"/>
                        </a:lnTo>
                        <a:lnTo>
                          <a:pt x="2116" y="314"/>
                        </a:lnTo>
                        <a:lnTo>
                          <a:pt x="2116" y="323"/>
                        </a:lnTo>
                        <a:lnTo>
                          <a:pt x="2116" y="317"/>
                        </a:lnTo>
                        <a:lnTo>
                          <a:pt x="2116" y="314"/>
                        </a:lnTo>
                        <a:lnTo>
                          <a:pt x="2117" y="302"/>
                        </a:lnTo>
                        <a:lnTo>
                          <a:pt x="2117" y="316"/>
                        </a:lnTo>
                        <a:lnTo>
                          <a:pt x="2117" y="310"/>
                        </a:lnTo>
                        <a:lnTo>
                          <a:pt x="2118" y="291"/>
                        </a:lnTo>
                        <a:lnTo>
                          <a:pt x="2118" y="286"/>
                        </a:lnTo>
                        <a:lnTo>
                          <a:pt x="2119" y="279"/>
                        </a:lnTo>
                        <a:lnTo>
                          <a:pt x="2119" y="275"/>
                        </a:lnTo>
                        <a:lnTo>
                          <a:pt x="2119" y="277"/>
                        </a:lnTo>
                        <a:lnTo>
                          <a:pt x="2119" y="272"/>
                        </a:lnTo>
                        <a:lnTo>
                          <a:pt x="2119" y="269"/>
                        </a:lnTo>
                        <a:lnTo>
                          <a:pt x="2120" y="267"/>
                        </a:lnTo>
                        <a:lnTo>
                          <a:pt x="2120" y="272"/>
                        </a:lnTo>
                        <a:lnTo>
                          <a:pt x="2120" y="271"/>
                        </a:lnTo>
                        <a:lnTo>
                          <a:pt x="2121" y="275"/>
                        </a:lnTo>
                        <a:lnTo>
                          <a:pt x="2121" y="270"/>
                        </a:lnTo>
                        <a:lnTo>
                          <a:pt x="2121" y="272"/>
                        </a:lnTo>
                        <a:lnTo>
                          <a:pt x="2121" y="262"/>
                        </a:lnTo>
                        <a:lnTo>
                          <a:pt x="2122" y="272"/>
                        </a:lnTo>
                        <a:lnTo>
                          <a:pt x="2122" y="256"/>
                        </a:lnTo>
                        <a:lnTo>
                          <a:pt x="2122" y="258"/>
                        </a:lnTo>
                        <a:lnTo>
                          <a:pt x="2123" y="240"/>
                        </a:lnTo>
                        <a:lnTo>
                          <a:pt x="2123" y="260"/>
                        </a:lnTo>
                        <a:lnTo>
                          <a:pt x="2124" y="347"/>
                        </a:lnTo>
                        <a:lnTo>
                          <a:pt x="2124" y="368"/>
                        </a:lnTo>
                        <a:lnTo>
                          <a:pt x="2124" y="398"/>
                        </a:lnTo>
                        <a:lnTo>
                          <a:pt x="2124" y="300"/>
                        </a:lnTo>
                        <a:lnTo>
                          <a:pt x="2125" y="228"/>
                        </a:lnTo>
                        <a:lnTo>
                          <a:pt x="2125" y="212"/>
                        </a:lnTo>
                        <a:lnTo>
                          <a:pt x="2125" y="231"/>
                        </a:lnTo>
                        <a:lnTo>
                          <a:pt x="2125" y="252"/>
                        </a:lnTo>
                        <a:lnTo>
                          <a:pt x="2126" y="247"/>
                        </a:lnTo>
                        <a:lnTo>
                          <a:pt x="2126" y="240"/>
                        </a:lnTo>
                        <a:lnTo>
                          <a:pt x="2126" y="221"/>
                        </a:lnTo>
                        <a:lnTo>
                          <a:pt x="2127" y="224"/>
                        </a:lnTo>
                        <a:lnTo>
                          <a:pt x="2127" y="228"/>
                        </a:lnTo>
                        <a:lnTo>
                          <a:pt x="2127" y="215"/>
                        </a:lnTo>
                        <a:lnTo>
                          <a:pt x="2128" y="219"/>
                        </a:lnTo>
                        <a:lnTo>
                          <a:pt x="2128" y="217"/>
                        </a:lnTo>
                        <a:lnTo>
                          <a:pt x="2128" y="222"/>
                        </a:lnTo>
                        <a:lnTo>
                          <a:pt x="2128" y="221"/>
                        </a:lnTo>
                        <a:lnTo>
                          <a:pt x="2128" y="218"/>
                        </a:lnTo>
                        <a:lnTo>
                          <a:pt x="2128" y="219"/>
                        </a:lnTo>
                        <a:lnTo>
                          <a:pt x="2129" y="218"/>
                        </a:lnTo>
                        <a:lnTo>
                          <a:pt x="2129" y="208"/>
                        </a:lnTo>
                        <a:lnTo>
                          <a:pt x="2130" y="201"/>
                        </a:lnTo>
                        <a:lnTo>
                          <a:pt x="2130" y="190"/>
                        </a:lnTo>
                        <a:lnTo>
                          <a:pt x="2130" y="194"/>
                        </a:lnTo>
                        <a:lnTo>
                          <a:pt x="2130" y="195"/>
                        </a:lnTo>
                        <a:lnTo>
                          <a:pt x="2130" y="196"/>
                        </a:lnTo>
                        <a:lnTo>
                          <a:pt x="2131" y="190"/>
                        </a:lnTo>
                        <a:lnTo>
                          <a:pt x="2131" y="191"/>
                        </a:lnTo>
                        <a:lnTo>
                          <a:pt x="2131" y="191"/>
                        </a:lnTo>
                        <a:lnTo>
                          <a:pt x="2132" y="213"/>
                        </a:lnTo>
                        <a:lnTo>
                          <a:pt x="2132" y="218"/>
                        </a:lnTo>
                        <a:lnTo>
                          <a:pt x="2132" y="217"/>
                        </a:lnTo>
                        <a:lnTo>
                          <a:pt x="2132" y="228"/>
                        </a:lnTo>
                        <a:lnTo>
                          <a:pt x="2132" y="236"/>
                        </a:lnTo>
                        <a:lnTo>
                          <a:pt x="2133" y="235"/>
                        </a:lnTo>
                        <a:lnTo>
                          <a:pt x="2133" y="239"/>
                        </a:lnTo>
                        <a:lnTo>
                          <a:pt x="2133" y="239"/>
                        </a:lnTo>
                        <a:lnTo>
                          <a:pt x="2133" y="239"/>
                        </a:lnTo>
                        <a:lnTo>
                          <a:pt x="2134" y="219"/>
                        </a:lnTo>
                        <a:lnTo>
                          <a:pt x="2134" y="226"/>
                        </a:lnTo>
                        <a:lnTo>
                          <a:pt x="2134" y="218"/>
                        </a:lnTo>
                        <a:lnTo>
                          <a:pt x="2134" y="221"/>
                        </a:lnTo>
                        <a:lnTo>
                          <a:pt x="2135" y="247"/>
                        </a:lnTo>
                        <a:lnTo>
                          <a:pt x="2136" y="251"/>
                        </a:lnTo>
                        <a:lnTo>
                          <a:pt x="2136" y="255"/>
                        </a:lnTo>
                        <a:lnTo>
                          <a:pt x="2136" y="254"/>
                        </a:lnTo>
                        <a:lnTo>
                          <a:pt x="2136" y="256"/>
                        </a:lnTo>
                        <a:lnTo>
                          <a:pt x="2137" y="244"/>
                        </a:lnTo>
                        <a:lnTo>
                          <a:pt x="2137" y="242"/>
                        </a:lnTo>
                        <a:lnTo>
                          <a:pt x="2137" y="217"/>
                        </a:lnTo>
                        <a:lnTo>
                          <a:pt x="2138" y="226"/>
                        </a:lnTo>
                        <a:lnTo>
                          <a:pt x="2138" y="233"/>
                        </a:lnTo>
                        <a:lnTo>
                          <a:pt x="2138" y="239"/>
                        </a:lnTo>
                        <a:lnTo>
                          <a:pt x="2138" y="246"/>
                        </a:lnTo>
                        <a:lnTo>
                          <a:pt x="2139" y="244"/>
                        </a:lnTo>
                        <a:lnTo>
                          <a:pt x="2139" y="247"/>
                        </a:lnTo>
                        <a:lnTo>
                          <a:pt x="2140" y="199"/>
                        </a:lnTo>
                        <a:lnTo>
                          <a:pt x="2140" y="199"/>
                        </a:lnTo>
                        <a:lnTo>
                          <a:pt x="2140" y="186"/>
                        </a:lnTo>
                        <a:lnTo>
                          <a:pt x="2140" y="178"/>
                        </a:lnTo>
                        <a:lnTo>
                          <a:pt x="2141" y="165"/>
                        </a:lnTo>
                        <a:lnTo>
                          <a:pt x="2141" y="160"/>
                        </a:lnTo>
                        <a:lnTo>
                          <a:pt x="2142" y="156"/>
                        </a:lnTo>
                        <a:lnTo>
                          <a:pt x="2142" y="160"/>
                        </a:lnTo>
                        <a:lnTo>
                          <a:pt x="2142" y="169"/>
                        </a:lnTo>
                        <a:lnTo>
                          <a:pt x="2142" y="164"/>
                        </a:lnTo>
                        <a:lnTo>
                          <a:pt x="2143" y="169"/>
                        </a:lnTo>
                        <a:lnTo>
                          <a:pt x="2143" y="183"/>
                        </a:lnTo>
                        <a:lnTo>
                          <a:pt x="2143" y="177"/>
                        </a:lnTo>
                        <a:lnTo>
                          <a:pt x="2143" y="173"/>
                        </a:lnTo>
                        <a:lnTo>
                          <a:pt x="2144" y="167"/>
                        </a:lnTo>
                        <a:lnTo>
                          <a:pt x="2144" y="168"/>
                        </a:lnTo>
                        <a:lnTo>
                          <a:pt x="2144" y="168"/>
                        </a:lnTo>
                        <a:lnTo>
                          <a:pt x="2145" y="158"/>
                        </a:lnTo>
                        <a:lnTo>
                          <a:pt x="2145" y="148"/>
                        </a:lnTo>
                        <a:lnTo>
                          <a:pt x="2145" y="241"/>
                        </a:lnTo>
                        <a:lnTo>
                          <a:pt x="2146" y="268"/>
                        </a:lnTo>
                        <a:lnTo>
                          <a:pt x="2146" y="326"/>
                        </a:lnTo>
                        <a:lnTo>
                          <a:pt x="2146" y="216"/>
                        </a:lnTo>
                        <a:lnTo>
                          <a:pt x="2147" y="161"/>
                        </a:lnTo>
                        <a:lnTo>
                          <a:pt x="2147" y="161"/>
                        </a:lnTo>
                        <a:lnTo>
                          <a:pt x="2147" y="207"/>
                        </a:lnTo>
                        <a:lnTo>
                          <a:pt x="2148" y="205"/>
                        </a:lnTo>
                        <a:lnTo>
                          <a:pt x="2148" y="207"/>
                        </a:lnTo>
                        <a:lnTo>
                          <a:pt x="2148" y="210"/>
                        </a:lnTo>
                        <a:lnTo>
                          <a:pt x="2148" y="202"/>
                        </a:lnTo>
                        <a:lnTo>
                          <a:pt x="2148" y="203"/>
                        </a:lnTo>
                        <a:lnTo>
                          <a:pt x="2149" y="204"/>
                        </a:lnTo>
                        <a:lnTo>
                          <a:pt x="2149" y="202"/>
                        </a:lnTo>
                        <a:lnTo>
                          <a:pt x="2149" y="204"/>
                        </a:lnTo>
                        <a:lnTo>
                          <a:pt x="2149" y="219"/>
                        </a:lnTo>
                        <a:lnTo>
                          <a:pt x="2150" y="221"/>
                        </a:lnTo>
                        <a:lnTo>
                          <a:pt x="2150" y="220"/>
                        </a:lnTo>
                        <a:lnTo>
                          <a:pt x="2150" y="221"/>
                        </a:lnTo>
                        <a:lnTo>
                          <a:pt x="2150" y="219"/>
                        </a:lnTo>
                        <a:lnTo>
                          <a:pt x="2150" y="222"/>
                        </a:lnTo>
                        <a:lnTo>
                          <a:pt x="2151" y="217"/>
                        </a:lnTo>
                        <a:lnTo>
                          <a:pt x="2151" y="213"/>
                        </a:lnTo>
                        <a:lnTo>
                          <a:pt x="2151" y="213"/>
                        </a:lnTo>
                        <a:lnTo>
                          <a:pt x="2152" y="218"/>
                        </a:lnTo>
                        <a:lnTo>
                          <a:pt x="2152" y="232"/>
                        </a:lnTo>
                        <a:lnTo>
                          <a:pt x="2152" y="216"/>
                        </a:lnTo>
                        <a:lnTo>
                          <a:pt x="2153" y="239"/>
                        </a:lnTo>
                        <a:lnTo>
                          <a:pt x="2153" y="254"/>
                        </a:lnTo>
                        <a:lnTo>
                          <a:pt x="2154" y="229"/>
                        </a:lnTo>
                        <a:lnTo>
                          <a:pt x="2154" y="238"/>
                        </a:lnTo>
                        <a:lnTo>
                          <a:pt x="2154" y="250"/>
                        </a:lnTo>
                        <a:lnTo>
                          <a:pt x="2154" y="251"/>
                        </a:lnTo>
                        <a:lnTo>
                          <a:pt x="2154" y="255"/>
                        </a:lnTo>
                        <a:lnTo>
                          <a:pt x="2155" y="251"/>
                        </a:lnTo>
                        <a:lnTo>
                          <a:pt x="2155" y="257"/>
                        </a:lnTo>
                        <a:lnTo>
                          <a:pt x="2155" y="264"/>
                        </a:lnTo>
                        <a:lnTo>
                          <a:pt x="2156" y="254"/>
                        </a:lnTo>
                        <a:lnTo>
                          <a:pt x="2156" y="259"/>
                        </a:lnTo>
                        <a:lnTo>
                          <a:pt x="2156" y="261"/>
                        </a:lnTo>
                        <a:lnTo>
                          <a:pt x="2156" y="259"/>
                        </a:lnTo>
                        <a:lnTo>
                          <a:pt x="2156" y="286"/>
                        </a:lnTo>
                        <a:lnTo>
                          <a:pt x="2157" y="309"/>
                        </a:lnTo>
                        <a:lnTo>
                          <a:pt x="2157" y="327"/>
                        </a:lnTo>
                        <a:lnTo>
                          <a:pt x="2158" y="323"/>
                        </a:lnTo>
                        <a:lnTo>
                          <a:pt x="2158" y="317"/>
                        </a:lnTo>
                        <a:lnTo>
                          <a:pt x="2158" y="302"/>
                        </a:lnTo>
                        <a:lnTo>
                          <a:pt x="2159" y="302"/>
                        </a:lnTo>
                        <a:lnTo>
                          <a:pt x="2159" y="312"/>
                        </a:lnTo>
                        <a:lnTo>
                          <a:pt x="2160" y="315"/>
                        </a:lnTo>
                        <a:lnTo>
                          <a:pt x="2160" y="320"/>
                        </a:lnTo>
                        <a:lnTo>
                          <a:pt x="2160" y="325"/>
                        </a:lnTo>
                        <a:lnTo>
                          <a:pt x="2160" y="333"/>
                        </a:lnTo>
                        <a:lnTo>
                          <a:pt x="2161" y="332"/>
                        </a:lnTo>
                        <a:lnTo>
                          <a:pt x="2161" y="321"/>
                        </a:lnTo>
                        <a:lnTo>
                          <a:pt x="2161" y="321"/>
                        </a:lnTo>
                        <a:lnTo>
                          <a:pt x="2162" y="311"/>
                        </a:lnTo>
                        <a:lnTo>
                          <a:pt x="2162" y="319"/>
                        </a:lnTo>
                        <a:lnTo>
                          <a:pt x="2162" y="314"/>
                        </a:lnTo>
                        <a:lnTo>
                          <a:pt x="2162" y="308"/>
                        </a:lnTo>
                        <a:lnTo>
                          <a:pt x="2163" y="319"/>
                        </a:lnTo>
                        <a:lnTo>
                          <a:pt x="2163" y="315"/>
                        </a:lnTo>
                        <a:lnTo>
                          <a:pt x="2163" y="321"/>
                        </a:lnTo>
                        <a:lnTo>
                          <a:pt x="2163" y="317"/>
                        </a:lnTo>
                        <a:lnTo>
                          <a:pt x="2164" y="323"/>
                        </a:lnTo>
                        <a:lnTo>
                          <a:pt x="2164" y="318"/>
                        </a:lnTo>
                        <a:lnTo>
                          <a:pt x="2164" y="322"/>
                        </a:lnTo>
                        <a:lnTo>
                          <a:pt x="2164" y="322"/>
                        </a:lnTo>
                        <a:lnTo>
                          <a:pt x="2165" y="305"/>
                        </a:lnTo>
                        <a:lnTo>
                          <a:pt x="2165" y="302"/>
                        </a:lnTo>
                        <a:lnTo>
                          <a:pt x="2165" y="307"/>
                        </a:lnTo>
                        <a:lnTo>
                          <a:pt x="2166" y="299"/>
                        </a:lnTo>
                        <a:lnTo>
                          <a:pt x="2166" y="302"/>
                        </a:lnTo>
                        <a:lnTo>
                          <a:pt x="2166" y="314"/>
                        </a:lnTo>
                        <a:lnTo>
                          <a:pt x="2167" y="310"/>
                        </a:lnTo>
                        <a:lnTo>
                          <a:pt x="2167" y="402"/>
                        </a:lnTo>
                        <a:lnTo>
                          <a:pt x="2167" y="444"/>
                        </a:lnTo>
                        <a:lnTo>
                          <a:pt x="2168" y="447"/>
                        </a:lnTo>
                        <a:lnTo>
                          <a:pt x="2168" y="355"/>
                        </a:lnTo>
                        <a:lnTo>
                          <a:pt x="2168" y="304"/>
                        </a:lnTo>
                        <a:lnTo>
                          <a:pt x="2168" y="287"/>
                        </a:lnTo>
                        <a:lnTo>
                          <a:pt x="2169" y="287"/>
                        </a:lnTo>
                        <a:lnTo>
                          <a:pt x="2169" y="306"/>
                        </a:lnTo>
                        <a:lnTo>
                          <a:pt x="2169" y="342"/>
                        </a:lnTo>
                        <a:lnTo>
                          <a:pt x="2169" y="338"/>
                        </a:lnTo>
                        <a:lnTo>
                          <a:pt x="2169" y="326"/>
                        </a:lnTo>
                        <a:lnTo>
                          <a:pt x="2170" y="313"/>
                        </a:lnTo>
                        <a:lnTo>
                          <a:pt x="2170" y="310"/>
                        </a:lnTo>
                        <a:lnTo>
                          <a:pt x="2170" y="309"/>
                        </a:lnTo>
                        <a:lnTo>
                          <a:pt x="2171" y="316"/>
                        </a:lnTo>
                        <a:lnTo>
                          <a:pt x="2171" y="302"/>
                        </a:lnTo>
                        <a:lnTo>
                          <a:pt x="2171" y="316"/>
                        </a:lnTo>
                        <a:lnTo>
                          <a:pt x="2171" y="312"/>
                        </a:lnTo>
                        <a:lnTo>
                          <a:pt x="2172" y="298"/>
                        </a:lnTo>
                        <a:lnTo>
                          <a:pt x="2172" y="307"/>
                        </a:lnTo>
                        <a:lnTo>
                          <a:pt x="2172" y="302"/>
                        </a:lnTo>
                        <a:lnTo>
                          <a:pt x="2172" y="301"/>
                        </a:lnTo>
                        <a:lnTo>
                          <a:pt x="2173" y="293"/>
                        </a:lnTo>
                        <a:lnTo>
                          <a:pt x="2173" y="294"/>
                        </a:lnTo>
                        <a:lnTo>
                          <a:pt x="2173" y="288"/>
                        </a:lnTo>
                        <a:lnTo>
                          <a:pt x="2173" y="294"/>
                        </a:lnTo>
                        <a:lnTo>
                          <a:pt x="2174" y="290"/>
                        </a:lnTo>
                        <a:lnTo>
                          <a:pt x="2174" y="288"/>
                        </a:lnTo>
                        <a:lnTo>
                          <a:pt x="2174" y="275"/>
                        </a:lnTo>
                        <a:lnTo>
                          <a:pt x="2175" y="288"/>
                        </a:lnTo>
                        <a:lnTo>
                          <a:pt x="2175" y="288"/>
                        </a:lnTo>
                        <a:lnTo>
                          <a:pt x="2175" y="288"/>
                        </a:lnTo>
                        <a:lnTo>
                          <a:pt x="2175" y="283"/>
                        </a:lnTo>
                        <a:lnTo>
                          <a:pt x="2175" y="281"/>
                        </a:lnTo>
                        <a:lnTo>
                          <a:pt x="2176" y="290"/>
                        </a:lnTo>
                        <a:lnTo>
                          <a:pt x="2176" y="287"/>
                        </a:lnTo>
                        <a:lnTo>
                          <a:pt x="2176" y="281"/>
                        </a:lnTo>
                        <a:lnTo>
                          <a:pt x="2177" y="282"/>
                        </a:lnTo>
                        <a:lnTo>
                          <a:pt x="2177" y="289"/>
                        </a:lnTo>
                        <a:lnTo>
                          <a:pt x="2177" y="288"/>
                        </a:lnTo>
                        <a:lnTo>
                          <a:pt x="2177" y="299"/>
                        </a:lnTo>
                        <a:lnTo>
                          <a:pt x="2177" y="293"/>
                        </a:lnTo>
                        <a:lnTo>
                          <a:pt x="2178" y="291"/>
                        </a:lnTo>
                        <a:lnTo>
                          <a:pt x="2178" y="303"/>
                        </a:lnTo>
                        <a:lnTo>
                          <a:pt x="2178" y="306"/>
                        </a:lnTo>
                        <a:lnTo>
                          <a:pt x="2178" y="302"/>
                        </a:lnTo>
                        <a:lnTo>
                          <a:pt x="2179" y="307"/>
                        </a:lnTo>
                        <a:lnTo>
                          <a:pt x="2179" y="302"/>
                        </a:lnTo>
                        <a:lnTo>
                          <a:pt x="2179" y="310"/>
                        </a:lnTo>
                        <a:lnTo>
                          <a:pt x="2179" y="303"/>
                        </a:lnTo>
                        <a:lnTo>
                          <a:pt x="2180" y="300"/>
                        </a:lnTo>
                        <a:lnTo>
                          <a:pt x="2180" y="288"/>
                        </a:lnTo>
                        <a:lnTo>
                          <a:pt x="2180" y="276"/>
                        </a:lnTo>
                        <a:lnTo>
                          <a:pt x="2181" y="290"/>
                        </a:lnTo>
                        <a:lnTo>
                          <a:pt x="2181" y="292"/>
                        </a:lnTo>
                        <a:lnTo>
                          <a:pt x="2182" y="309"/>
                        </a:lnTo>
                        <a:lnTo>
                          <a:pt x="2182" y="313"/>
                        </a:lnTo>
                        <a:lnTo>
                          <a:pt x="2182" y="306"/>
                        </a:lnTo>
                        <a:lnTo>
                          <a:pt x="2182" y="314"/>
                        </a:lnTo>
                        <a:lnTo>
                          <a:pt x="2183" y="310"/>
                        </a:lnTo>
                        <a:lnTo>
                          <a:pt x="2183" y="296"/>
                        </a:lnTo>
                        <a:lnTo>
                          <a:pt x="2183" y="303"/>
                        </a:lnTo>
                        <a:lnTo>
                          <a:pt x="2183" y="299"/>
                        </a:lnTo>
                        <a:lnTo>
                          <a:pt x="2184" y="313"/>
                        </a:lnTo>
                        <a:lnTo>
                          <a:pt x="2184" y="305"/>
                        </a:lnTo>
                        <a:lnTo>
                          <a:pt x="2184" y="308"/>
                        </a:lnTo>
                        <a:lnTo>
                          <a:pt x="2185" y="324"/>
                        </a:lnTo>
                        <a:lnTo>
                          <a:pt x="2185" y="314"/>
                        </a:lnTo>
                        <a:lnTo>
                          <a:pt x="2185" y="314"/>
                        </a:lnTo>
                        <a:lnTo>
                          <a:pt x="2186" y="303"/>
                        </a:lnTo>
                        <a:lnTo>
                          <a:pt x="2186" y="304"/>
                        </a:lnTo>
                        <a:lnTo>
                          <a:pt x="2186" y="304"/>
                        </a:lnTo>
                        <a:lnTo>
                          <a:pt x="2186" y="306"/>
                        </a:lnTo>
                        <a:lnTo>
                          <a:pt x="2187" y="303"/>
                        </a:lnTo>
                        <a:lnTo>
                          <a:pt x="2187" y="306"/>
                        </a:lnTo>
                        <a:lnTo>
                          <a:pt x="2187" y="294"/>
                        </a:lnTo>
                        <a:lnTo>
                          <a:pt x="2187" y="297"/>
                        </a:lnTo>
                        <a:lnTo>
                          <a:pt x="2188" y="289"/>
                        </a:lnTo>
                        <a:lnTo>
                          <a:pt x="2188" y="292"/>
                        </a:lnTo>
                        <a:lnTo>
                          <a:pt x="2188" y="284"/>
                        </a:lnTo>
                        <a:lnTo>
                          <a:pt x="2188" y="302"/>
                        </a:lnTo>
                        <a:lnTo>
                          <a:pt x="2189" y="377"/>
                        </a:lnTo>
                        <a:lnTo>
                          <a:pt x="2189" y="412"/>
                        </a:lnTo>
                        <a:lnTo>
                          <a:pt x="2189" y="426"/>
                        </a:lnTo>
                        <a:lnTo>
                          <a:pt x="2190" y="256"/>
                        </a:lnTo>
                        <a:lnTo>
                          <a:pt x="2190" y="255"/>
                        </a:lnTo>
                        <a:lnTo>
                          <a:pt x="2190" y="286"/>
                        </a:lnTo>
                        <a:lnTo>
                          <a:pt x="2191" y="298"/>
                        </a:lnTo>
                        <a:lnTo>
                          <a:pt x="2191" y="284"/>
                        </a:lnTo>
                        <a:lnTo>
                          <a:pt x="2191" y="290"/>
                        </a:lnTo>
                        <a:lnTo>
                          <a:pt x="2191" y="295"/>
                        </a:lnTo>
                        <a:lnTo>
                          <a:pt x="2192" y="285"/>
                        </a:lnTo>
                        <a:lnTo>
                          <a:pt x="2192" y="284"/>
                        </a:lnTo>
                        <a:lnTo>
                          <a:pt x="2192" y="293"/>
                        </a:lnTo>
                        <a:lnTo>
                          <a:pt x="2193" y="290"/>
                        </a:lnTo>
                        <a:lnTo>
                          <a:pt x="2193" y="282"/>
                        </a:lnTo>
                        <a:lnTo>
                          <a:pt x="2193" y="293"/>
                        </a:lnTo>
                        <a:lnTo>
                          <a:pt x="2193" y="277"/>
                        </a:lnTo>
                        <a:lnTo>
                          <a:pt x="2194" y="277"/>
                        </a:lnTo>
                        <a:lnTo>
                          <a:pt x="2194" y="276"/>
                        </a:lnTo>
                        <a:lnTo>
                          <a:pt x="2194" y="278"/>
                        </a:lnTo>
                        <a:lnTo>
                          <a:pt x="2195" y="284"/>
                        </a:lnTo>
                        <a:lnTo>
                          <a:pt x="2195" y="282"/>
                        </a:lnTo>
                        <a:lnTo>
                          <a:pt x="2195" y="276"/>
                        </a:lnTo>
                        <a:lnTo>
                          <a:pt x="2195" y="268"/>
                        </a:lnTo>
                        <a:lnTo>
                          <a:pt x="2195" y="271"/>
                        </a:lnTo>
                        <a:lnTo>
                          <a:pt x="2196" y="268"/>
                        </a:lnTo>
                        <a:lnTo>
                          <a:pt x="2196" y="273"/>
                        </a:lnTo>
                        <a:lnTo>
                          <a:pt x="2196" y="267"/>
                        </a:lnTo>
                        <a:lnTo>
                          <a:pt x="2196" y="262"/>
                        </a:lnTo>
                        <a:lnTo>
                          <a:pt x="2197" y="255"/>
                        </a:lnTo>
                        <a:lnTo>
                          <a:pt x="2197" y="261"/>
                        </a:lnTo>
                        <a:lnTo>
                          <a:pt x="2197" y="263"/>
                        </a:lnTo>
                        <a:lnTo>
                          <a:pt x="2198" y="253"/>
                        </a:lnTo>
                        <a:lnTo>
                          <a:pt x="2198" y="253"/>
                        </a:lnTo>
                        <a:lnTo>
                          <a:pt x="2198" y="248"/>
                        </a:lnTo>
                        <a:lnTo>
                          <a:pt x="2198" y="247"/>
                        </a:lnTo>
                        <a:lnTo>
                          <a:pt x="2199" y="227"/>
                        </a:lnTo>
                        <a:lnTo>
                          <a:pt x="2199" y="231"/>
                        </a:lnTo>
                        <a:lnTo>
                          <a:pt x="2200" y="232"/>
                        </a:lnTo>
                        <a:lnTo>
                          <a:pt x="2200" y="223"/>
                        </a:lnTo>
                        <a:lnTo>
                          <a:pt x="2200" y="228"/>
                        </a:lnTo>
                        <a:lnTo>
                          <a:pt x="2200" y="229"/>
                        </a:lnTo>
                        <a:lnTo>
                          <a:pt x="2200" y="225"/>
                        </a:lnTo>
                        <a:lnTo>
                          <a:pt x="2201" y="234"/>
                        </a:lnTo>
                        <a:lnTo>
                          <a:pt x="2201" y="227"/>
                        </a:lnTo>
                        <a:lnTo>
                          <a:pt x="2201" y="235"/>
                        </a:lnTo>
                        <a:lnTo>
                          <a:pt x="2201" y="227"/>
                        </a:lnTo>
                        <a:lnTo>
                          <a:pt x="2202" y="206"/>
                        </a:lnTo>
                        <a:lnTo>
                          <a:pt x="2202" y="211"/>
                        </a:lnTo>
                        <a:lnTo>
                          <a:pt x="2202" y="212"/>
                        </a:lnTo>
                        <a:lnTo>
                          <a:pt x="2202" y="210"/>
                        </a:lnTo>
                        <a:lnTo>
                          <a:pt x="2203" y="206"/>
                        </a:lnTo>
                        <a:lnTo>
                          <a:pt x="2204" y="191"/>
                        </a:lnTo>
                        <a:lnTo>
                          <a:pt x="2204" y="180"/>
                        </a:lnTo>
                        <a:lnTo>
                          <a:pt x="2204" y="181"/>
                        </a:lnTo>
                        <a:lnTo>
                          <a:pt x="2204" y="176"/>
                        </a:lnTo>
                        <a:lnTo>
                          <a:pt x="2204" y="176"/>
                        </a:lnTo>
                        <a:lnTo>
                          <a:pt x="2204" y="161"/>
                        </a:lnTo>
                        <a:lnTo>
                          <a:pt x="2205" y="165"/>
                        </a:lnTo>
                        <a:lnTo>
                          <a:pt x="2205" y="162"/>
                        </a:lnTo>
                        <a:lnTo>
                          <a:pt x="2205" y="165"/>
                        </a:lnTo>
                        <a:lnTo>
                          <a:pt x="2206" y="156"/>
                        </a:lnTo>
                        <a:lnTo>
                          <a:pt x="2206" y="167"/>
                        </a:lnTo>
                        <a:lnTo>
                          <a:pt x="2206" y="180"/>
                        </a:lnTo>
                        <a:lnTo>
                          <a:pt x="2206" y="177"/>
                        </a:lnTo>
                        <a:lnTo>
                          <a:pt x="2206" y="175"/>
                        </a:lnTo>
                        <a:lnTo>
                          <a:pt x="2207" y="174"/>
                        </a:lnTo>
                        <a:lnTo>
                          <a:pt x="2207" y="178"/>
                        </a:lnTo>
                        <a:lnTo>
                          <a:pt x="2207" y="174"/>
                        </a:lnTo>
                        <a:lnTo>
                          <a:pt x="2208" y="162"/>
                        </a:lnTo>
                        <a:lnTo>
                          <a:pt x="2208" y="164"/>
                        </a:lnTo>
                        <a:lnTo>
                          <a:pt x="2208" y="155"/>
                        </a:lnTo>
                        <a:lnTo>
                          <a:pt x="2208" y="152"/>
                        </a:lnTo>
                        <a:lnTo>
                          <a:pt x="2208" y="153"/>
                        </a:lnTo>
                        <a:lnTo>
                          <a:pt x="2209" y="146"/>
                        </a:lnTo>
                        <a:lnTo>
                          <a:pt x="2209" y="146"/>
                        </a:lnTo>
                        <a:lnTo>
                          <a:pt x="2209" y="148"/>
                        </a:lnTo>
                        <a:lnTo>
                          <a:pt x="2209" y="148"/>
                        </a:lnTo>
                        <a:lnTo>
                          <a:pt x="2210" y="145"/>
                        </a:lnTo>
                        <a:lnTo>
                          <a:pt x="2210" y="222"/>
                        </a:lnTo>
                        <a:lnTo>
                          <a:pt x="2210" y="256"/>
                        </a:lnTo>
                        <a:lnTo>
                          <a:pt x="2211" y="323"/>
                        </a:lnTo>
                        <a:lnTo>
                          <a:pt x="2211" y="222"/>
                        </a:lnTo>
                        <a:lnTo>
                          <a:pt x="2211" y="156"/>
                        </a:lnTo>
                        <a:lnTo>
                          <a:pt x="2211" y="165"/>
                        </a:lnTo>
                        <a:lnTo>
                          <a:pt x="2212" y="180"/>
                        </a:lnTo>
                        <a:lnTo>
                          <a:pt x="2212" y="193"/>
                        </a:lnTo>
                        <a:lnTo>
                          <a:pt x="2212" y="189"/>
                        </a:lnTo>
                        <a:lnTo>
                          <a:pt x="2212" y="182"/>
                        </a:lnTo>
                        <a:lnTo>
                          <a:pt x="2213" y="162"/>
                        </a:lnTo>
                        <a:lnTo>
                          <a:pt x="2213" y="160"/>
                        </a:lnTo>
                        <a:lnTo>
                          <a:pt x="2214" y="152"/>
                        </a:lnTo>
                        <a:lnTo>
                          <a:pt x="2214" y="138"/>
                        </a:lnTo>
                        <a:lnTo>
                          <a:pt x="2214" y="133"/>
                        </a:lnTo>
                        <a:lnTo>
                          <a:pt x="2214" y="143"/>
                        </a:lnTo>
                        <a:lnTo>
                          <a:pt x="2214" y="137"/>
                        </a:lnTo>
                        <a:lnTo>
                          <a:pt x="2215" y="132"/>
                        </a:lnTo>
                        <a:lnTo>
                          <a:pt x="2215" y="135"/>
                        </a:lnTo>
                        <a:lnTo>
                          <a:pt x="2215" y="119"/>
                        </a:lnTo>
                        <a:lnTo>
                          <a:pt x="2215" y="118"/>
                        </a:lnTo>
                        <a:lnTo>
                          <a:pt x="2216" y="129"/>
                        </a:lnTo>
                        <a:lnTo>
                          <a:pt x="2216" y="129"/>
                        </a:lnTo>
                        <a:lnTo>
                          <a:pt x="2216" y="136"/>
                        </a:lnTo>
                        <a:lnTo>
                          <a:pt x="2217" y="137"/>
                        </a:lnTo>
                        <a:lnTo>
                          <a:pt x="2217" y="161"/>
                        </a:lnTo>
                        <a:lnTo>
                          <a:pt x="2217" y="164"/>
                        </a:lnTo>
                        <a:lnTo>
                          <a:pt x="2218" y="183"/>
                        </a:lnTo>
                        <a:lnTo>
                          <a:pt x="2218" y="190"/>
                        </a:lnTo>
                        <a:lnTo>
                          <a:pt x="2218" y="204"/>
                        </a:lnTo>
                        <a:lnTo>
                          <a:pt x="2219" y="201"/>
                        </a:lnTo>
                        <a:lnTo>
                          <a:pt x="2219" y="218"/>
                        </a:lnTo>
                        <a:lnTo>
                          <a:pt x="2219" y="221"/>
                        </a:lnTo>
                        <a:lnTo>
                          <a:pt x="2219" y="225"/>
                        </a:lnTo>
                        <a:lnTo>
                          <a:pt x="2220" y="241"/>
                        </a:lnTo>
                        <a:lnTo>
                          <a:pt x="2220" y="240"/>
                        </a:lnTo>
                        <a:lnTo>
                          <a:pt x="2220" y="242"/>
                        </a:lnTo>
                        <a:lnTo>
                          <a:pt x="2221" y="250"/>
                        </a:lnTo>
                        <a:lnTo>
                          <a:pt x="2221" y="259"/>
                        </a:lnTo>
                        <a:lnTo>
                          <a:pt x="2222" y="278"/>
                        </a:lnTo>
                        <a:lnTo>
                          <a:pt x="2222" y="288"/>
                        </a:lnTo>
                        <a:lnTo>
                          <a:pt x="2222" y="311"/>
                        </a:lnTo>
                        <a:lnTo>
                          <a:pt x="2222" y="313"/>
                        </a:lnTo>
                        <a:lnTo>
                          <a:pt x="2223" y="326"/>
                        </a:lnTo>
                        <a:lnTo>
                          <a:pt x="2223" y="326"/>
                        </a:lnTo>
                        <a:lnTo>
                          <a:pt x="2224" y="309"/>
                        </a:lnTo>
                        <a:lnTo>
                          <a:pt x="2224" y="313"/>
                        </a:lnTo>
                        <a:lnTo>
                          <a:pt x="2224" y="320"/>
                        </a:lnTo>
                        <a:lnTo>
                          <a:pt x="2224" y="327"/>
                        </a:lnTo>
                        <a:lnTo>
                          <a:pt x="2224" y="325"/>
                        </a:lnTo>
                        <a:lnTo>
                          <a:pt x="2225" y="327"/>
                        </a:lnTo>
                        <a:lnTo>
                          <a:pt x="2225" y="332"/>
                        </a:lnTo>
                        <a:lnTo>
                          <a:pt x="2225" y="330"/>
                        </a:lnTo>
                        <a:lnTo>
                          <a:pt x="2225" y="337"/>
                        </a:lnTo>
                        <a:lnTo>
                          <a:pt x="2226" y="311"/>
                        </a:lnTo>
                        <a:lnTo>
                          <a:pt x="2226" y="318"/>
                        </a:lnTo>
                        <a:lnTo>
                          <a:pt x="2226" y="318"/>
                        </a:lnTo>
                        <a:lnTo>
                          <a:pt x="2226" y="330"/>
                        </a:lnTo>
                        <a:lnTo>
                          <a:pt x="2227" y="319"/>
                        </a:lnTo>
                        <a:lnTo>
                          <a:pt x="2227" y="324"/>
                        </a:lnTo>
                        <a:lnTo>
                          <a:pt x="2227" y="314"/>
                        </a:lnTo>
                        <a:lnTo>
                          <a:pt x="2227" y="330"/>
                        </a:lnTo>
                        <a:lnTo>
                          <a:pt x="2228" y="338"/>
                        </a:lnTo>
                        <a:lnTo>
                          <a:pt x="2228" y="329"/>
                        </a:lnTo>
                        <a:lnTo>
                          <a:pt x="2228" y="329"/>
                        </a:lnTo>
                        <a:lnTo>
                          <a:pt x="2228" y="339"/>
                        </a:lnTo>
                        <a:lnTo>
                          <a:pt x="2229" y="328"/>
                        </a:lnTo>
                        <a:lnTo>
                          <a:pt x="2229" y="326"/>
                        </a:lnTo>
                        <a:lnTo>
                          <a:pt x="2229" y="326"/>
                        </a:lnTo>
                        <a:lnTo>
                          <a:pt x="2229" y="336"/>
                        </a:lnTo>
                        <a:lnTo>
                          <a:pt x="2230" y="334"/>
                        </a:lnTo>
                        <a:lnTo>
                          <a:pt x="2230" y="333"/>
                        </a:lnTo>
                        <a:lnTo>
                          <a:pt x="2230" y="329"/>
                        </a:lnTo>
                        <a:lnTo>
                          <a:pt x="2230" y="336"/>
                        </a:lnTo>
                        <a:lnTo>
                          <a:pt x="2230" y="334"/>
                        </a:lnTo>
                        <a:lnTo>
                          <a:pt x="2231" y="336"/>
                        </a:lnTo>
                        <a:lnTo>
                          <a:pt x="2231" y="325"/>
                        </a:lnTo>
                        <a:lnTo>
                          <a:pt x="2231" y="332"/>
                        </a:lnTo>
                        <a:lnTo>
                          <a:pt x="2232" y="423"/>
                        </a:lnTo>
                        <a:lnTo>
                          <a:pt x="2232" y="462"/>
                        </a:lnTo>
                        <a:lnTo>
                          <a:pt x="2232" y="364"/>
                        </a:lnTo>
                        <a:lnTo>
                          <a:pt x="2233" y="309"/>
                        </a:lnTo>
                        <a:lnTo>
                          <a:pt x="2233" y="286"/>
                        </a:lnTo>
                        <a:lnTo>
                          <a:pt x="2233" y="303"/>
                        </a:lnTo>
                        <a:lnTo>
                          <a:pt x="2233" y="306"/>
                        </a:lnTo>
                        <a:lnTo>
                          <a:pt x="2234" y="283"/>
                        </a:lnTo>
                        <a:lnTo>
                          <a:pt x="2234" y="289"/>
                        </a:lnTo>
                        <a:lnTo>
                          <a:pt x="2234" y="274"/>
                        </a:lnTo>
                        <a:lnTo>
                          <a:pt x="2234" y="278"/>
                        </a:lnTo>
                        <a:lnTo>
                          <a:pt x="2235" y="270"/>
                        </a:lnTo>
                        <a:lnTo>
                          <a:pt x="2235" y="261"/>
                        </a:lnTo>
                        <a:lnTo>
                          <a:pt x="2235" y="270"/>
                        </a:lnTo>
                        <a:lnTo>
                          <a:pt x="2235" y="255"/>
                        </a:lnTo>
                        <a:lnTo>
                          <a:pt x="2235" y="253"/>
                        </a:lnTo>
                        <a:lnTo>
                          <a:pt x="2236" y="261"/>
                        </a:lnTo>
                        <a:lnTo>
                          <a:pt x="2236" y="262"/>
                        </a:lnTo>
                        <a:lnTo>
                          <a:pt x="2237" y="261"/>
                        </a:lnTo>
                        <a:lnTo>
                          <a:pt x="2237" y="261"/>
                        </a:lnTo>
                        <a:lnTo>
                          <a:pt x="2237" y="263"/>
                        </a:lnTo>
                        <a:lnTo>
                          <a:pt x="2237" y="267"/>
                        </a:lnTo>
                        <a:lnTo>
                          <a:pt x="2237" y="268"/>
                        </a:lnTo>
                        <a:lnTo>
                          <a:pt x="2238" y="262"/>
                        </a:lnTo>
                        <a:lnTo>
                          <a:pt x="2238" y="275"/>
                        </a:lnTo>
                        <a:lnTo>
                          <a:pt x="2238" y="278"/>
                        </a:lnTo>
                        <a:lnTo>
                          <a:pt x="2239" y="270"/>
                        </a:lnTo>
                        <a:lnTo>
                          <a:pt x="2239" y="278"/>
                        </a:lnTo>
                        <a:lnTo>
                          <a:pt x="2239" y="274"/>
                        </a:lnTo>
                        <a:lnTo>
                          <a:pt x="2240" y="282"/>
                        </a:lnTo>
                        <a:lnTo>
                          <a:pt x="2240" y="284"/>
                        </a:lnTo>
                        <a:lnTo>
                          <a:pt x="2240" y="294"/>
                        </a:lnTo>
                        <a:lnTo>
                          <a:pt x="2241" y="293"/>
                        </a:lnTo>
                        <a:lnTo>
                          <a:pt x="2241" y="304"/>
                        </a:lnTo>
                        <a:lnTo>
                          <a:pt x="2241" y="309"/>
                        </a:lnTo>
                        <a:lnTo>
                          <a:pt x="2241" y="313"/>
                        </a:lnTo>
                        <a:lnTo>
                          <a:pt x="2242" y="298"/>
                        </a:lnTo>
                        <a:lnTo>
                          <a:pt x="2242" y="296"/>
                        </a:lnTo>
                        <a:lnTo>
                          <a:pt x="2242" y="293"/>
                        </a:lnTo>
                        <a:lnTo>
                          <a:pt x="2243" y="304"/>
                        </a:lnTo>
                        <a:lnTo>
                          <a:pt x="2243" y="299"/>
                        </a:lnTo>
                        <a:lnTo>
                          <a:pt x="2243" y="317"/>
                        </a:lnTo>
                        <a:lnTo>
                          <a:pt x="2243" y="320"/>
                        </a:lnTo>
                        <a:lnTo>
                          <a:pt x="2244" y="348"/>
                        </a:lnTo>
                        <a:lnTo>
                          <a:pt x="2244" y="349"/>
                        </a:lnTo>
                        <a:lnTo>
                          <a:pt x="2245" y="335"/>
                        </a:lnTo>
                        <a:lnTo>
                          <a:pt x="2245" y="334"/>
                        </a:lnTo>
                        <a:lnTo>
                          <a:pt x="2245" y="326"/>
                        </a:lnTo>
                        <a:lnTo>
                          <a:pt x="2245" y="335"/>
                        </a:lnTo>
                        <a:lnTo>
                          <a:pt x="2246" y="333"/>
                        </a:lnTo>
                        <a:lnTo>
                          <a:pt x="2246" y="331"/>
                        </a:lnTo>
                        <a:lnTo>
                          <a:pt x="2246" y="350"/>
                        </a:lnTo>
                        <a:lnTo>
                          <a:pt x="2246" y="350"/>
                        </a:lnTo>
                        <a:lnTo>
                          <a:pt x="2247" y="356"/>
                        </a:lnTo>
                        <a:lnTo>
                          <a:pt x="2247" y="356"/>
                        </a:lnTo>
                        <a:lnTo>
                          <a:pt x="2247" y="338"/>
                        </a:lnTo>
                        <a:lnTo>
                          <a:pt x="2248" y="347"/>
                        </a:lnTo>
                        <a:lnTo>
                          <a:pt x="2248" y="343"/>
                        </a:lnTo>
                        <a:lnTo>
                          <a:pt x="2248" y="332"/>
                        </a:lnTo>
                        <a:lnTo>
                          <a:pt x="2249" y="331"/>
                        </a:lnTo>
                        <a:lnTo>
                          <a:pt x="2249" y="335"/>
                        </a:lnTo>
                        <a:lnTo>
                          <a:pt x="2249" y="335"/>
                        </a:lnTo>
                        <a:lnTo>
                          <a:pt x="2249" y="332"/>
                        </a:lnTo>
                        <a:lnTo>
                          <a:pt x="2250" y="323"/>
                        </a:lnTo>
                        <a:lnTo>
                          <a:pt x="2250" y="329"/>
                        </a:lnTo>
                        <a:lnTo>
                          <a:pt x="2250" y="333"/>
                        </a:lnTo>
                        <a:lnTo>
                          <a:pt x="2250" y="330"/>
                        </a:lnTo>
                        <a:lnTo>
                          <a:pt x="2251" y="337"/>
                        </a:lnTo>
                        <a:lnTo>
                          <a:pt x="2251" y="349"/>
                        </a:lnTo>
                        <a:lnTo>
                          <a:pt x="2251" y="357"/>
                        </a:lnTo>
                        <a:lnTo>
                          <a:pt x="2251" y="347"/>
                        </a:lnTo>
                        <a:lnTo>
                          <a:pt x="2252" y="348"/>
                        </a:lnTo>
                        <a:lnTo>
                          <a:pt x="2252" y="341"/>
                        </a:lnTo>
                        <a:lnTo>
                          <a:pt x="2252" y="336"/>
                        </a:lnTo>
                        <a:lnTo>
                          <a:pt x="2253" y="326"/>
                        </a:lnTo>
                        <a:lnTo>
                          <a:pt x="2253" y="331"/>
                        </a:lnTo>
                        <a:lnTo>
                          <a:pt x="2253" y="331"/>
                        </a:lnTo>
                        <a:lnTo>
                          <a:pt x="2253" y="327"/>
                        </a:lnTo>
                        <a:lnTo>
                          <a:pt x="2253" y="342"/>
                        </a:lnTo>
                        <a:lnTo>
                          <a:pt x="2254" y="384"/>
                        </a:lnTo>
                        <a:lnTo>
                          <a:pt x="2254" y="501"/>
                        </a:lnTo>
                        <a:lnTo>
                          <a:pt x="2254" y="405"/>
                        </a:lnTo>
                        <a:lnTo>
                          <a:pt x="2255" y="316"/>
                        </a:lnTo>
                        <a:lnTo>
                          <a:pt x="2255" y="307"/>
                        </a:lnTo>
                        <a:lnTo>
                          <a:pt x="2255" y="329"/>
                        </a:lnTo>
                        <a:lnTo>
                          <a:pt x="2256" y="334"/>
                        </a:lnTo>
                        <a:lnTo>
                          <a:pt x="2256" y="316"/>
                        </a:lnTo>
                        <a:lnTo>
                          <a:pt x="2257" y="305"/>
                        </a:lnTo>
                        <a:lnTo>
                          <a:pt x="2257" y="294"/>
                        </a:lnTo>
                        <a:lnTo>
                          <a:pt x="2257" y="295"/>
                        </a:lnTo>
                        <a:lnTo>
                          <a:pt x="2257" y="295"/>
                        </a:lnTo>
                        <a:lnTo>
                          <a:pt x="2257" y="291"/>
                        </a:lnTo>
                        <a:lnTo>
                          <a:pt x="2258" y="300"/>
                        </a:lnTo>
                        <a:lnTo>
                          <a:pt x="2258" y="299"/>
                        </a:lnTo>
                        <a:lnTo>
                          <a:pt x="2258" y="310"/>
                        </a:lnTo>
                        <a:lnTo>
                          <a:pt x="2259" y="307"/>
                        </a:lnTo>
                        <a:lnTo>
                          <a:pt x="2259" y="299"/>
                        </a:lnTo>
                        <a:lnTo>
                          <a:pt x="2259" y="308"/>
                        </a:lnTo>
                        <a:lnTo>
                          <a:pt x="2259" y="297"/>
                        </a:lnTo>
                        <a:lnTo>
                          <a:pt x="2259" y="294"/>
                        </a:lnTo>
                        <a:lnTo>
                          <a:pt x="2260" y="298"/>
                        </a:lnTo>
                        <a:lnTo>
                          <a:pt x="2260" y="288"/>
                        </a:lnTo>
                        <a:lnTo>
                          <a:pt x="2260" y="282"/>
                        </a:lnTo>
                        <a:lnTo>
                          <a:pt x="2260" y="284"/>
                        </a:lnTo>
                        <a:lnTo>
                          <a:pt x="2261" y="281"/>
                        </a:lnTo>
                        <a:lnTo>
                          <a:pt x="2261" y="287"/>
                        </a:lnTo>
                        <a:lnTo>
                          <a:pt x="2261" y="289"/>
                        </a:lnTo>
                        <a:lnTo>
                          <a:pt x="2262" y="294"/>
                        </a:lnTo>
                        <a:lnTo>
                          <a:pt x="2262" y="282"/>
                        </a:lnTo>
                        <a:lnTo>
                          <a:pt x="2262" y="292"/>
                        </a:lnTo>
                        <a:lnTo>
                          <a:pt x="2263" y="296"/>
                        </a:lnTo>
                        <a:lnTo>
                          <a:pt x="2263" y="293"/>
                        </a:lnTo>
                        <a:lnTo>
                          <a:pt x="2263" y="297"/>
                        </a:lnTo>
                        <a:lnTo>
                          <a:pt x="2263" y="295"/>
                        </a:lnTo>
                        <a:lnTo>
                          <a:pt x="2263" y="296"/>
                        </a:lnTo>
                        <a:lnTo>
                          <a:pt x="2263" y="287"/>
                        </a:lnTo>
                        <a:lnTo>
                          <a:pt x="2264" y="272"/>
                        </a:lnTo>
                        <a:lnTo>
                          <a:pt x="2264" y="261"/>
                        </a:lnTo>
                        <a:lnTo>
                          <a:pt x="2265" y="259"/>
                        </a:lnTo>
                        <a:lnTo>
                          <a:pt x="2265" y="265"/>
                        </a:lnTo>
                        <a:lnTo>
                          <a:pt x="2265" y="264"/>
                        </a:lnTo>
                        <a:lnTo>
                          <a:pt x="2265" y="272"/>
                        </a:lnTo>
                        <a:lnTo>
                          <a:pt x="2266" y="262"/>
                        </a:lnTo>
                        <a:lnTo>
                          <a:pt x="2266" y="272"/>
                        </a:lnTo>
                        <a:lnTo>
                          <a:pt x="2266" y="275"/>
                        </a:lnTo>
                        <a:lnTo>
                          <a:pt x="2266" y="271"/>
                        </a:lnTo>
                        <a:lnTo>
                          <a:pt x="2267" y="264"/>
                        </a:lnTo>
                        <a:lnTo>
                          <a:pt x="2267" y="271"/>
                        </a:lnTo>
                        <a:lnTo>
                          <a:pt x="2267" y="275"/>
                        </a:lnTo>
                        <a:lnTo>
                          <a:pt x="2268" y="289"/>
                        </a:lnTo>
                        <a:lnTo>
                          <a:pt x="2268" y="277"/>
                        </a:lnTo>
                        <a:lnTo>
                          <a:pt x="2268" y="273"/>
                        </a:lnTo>
                        <a:lnTo>
                          <a:pt x="2268" y="292"/>
                        </a:lnTo>
                        <a:lnTo>
                          <a:pt x="2269" y="286"/>
                        </a:lnTo>
                        <a:lnTo>
                          <a:pt x="2269" y="295"/>
                        </a:lnTo>
                        <a:lnTo>
                          <a:pt x="2269" y="306"/>
                        </a:lnTo>
                        <a:lnTo>
                          <a:pt x="2269" y="300"/>
                        </a:lnTo>
                        <a:lnTo>
                          <a:pt x="2269" y="283"/>
                        </a:lnTo>
                        <a:lnTo>
                          <a:pt x="2270" y="286"/>
                        </a:lnTo>
                        <a:lnTo>
                          <a:pt x="2270" y="269"/>
                        </a:lnTo>
                        <a:lnTo>
                          <a:pt x="2270" y="264"/>
                        </a:lnTo>
                        <a:lnTo>
                          <a:pt x="2271" y="269"/>
                        </a:lnTo>
                        <a:lnTo>
                          <a:pt x="2271" y="269"/>
                        </a:lnTo>
                        <a:lnTo>
                          <a:pt x="2272" y="260"/>
                        </a:lnTo>
                        <a:lnTo>
                          <a:pt x="2272" y="265"/>
                        </a:lnTo>
                        <a:lnTo>
                          <a:pt x="2272" y="257"/>
                        </a:lnTo>
                        <a:lnTo>
                          <a:pt x="2272" y="264"/>
                        </a:lnTo>
                        <a:lnTo>
                          <a:pt x="2273" y="257"/>
                        </a:lnTo>
                        <a:lnTo>
                          <a:pt x="2273" y="274"/>
                        </a:lnTo>
                        <a:lnTo>
                          <a:pt x="2273" y="266"/>
                        </a:lnTo>
                        <a:lnTo>
                          <a:pt x="2273" y="276"/>
                        </a:lnTo>
                        <a:lnTo>
                          <a:pt x="2274" y="276"/>
                        </a:lnTo>
                        <a:lnTo>
                          <a:pt x="2274" y="272"/>
                        </a:lnTo>
                        <a:lnTo>
                          <a:pt x="2274" y="265"/>
                        </a:lnTo>
                        <a:lnTo>
                          <a:pt x="2274" y="275"/>
                        </a:lnTo>
                        <a:lnTo>
                          <a:pt x="2275" y="266"/>
                        </a:lnTo>
                        <a:lnTo>
                          <a:pt x="2275" y="250"/>
                        </a:lnTo>
                        <a:lnTo>
                          <a:pt x="2275" y="252"/>
                        </a:lnTo>
                        <a:lnTo>
                          <a:pt x="2275" y="292"/>
                        </a:lnTo>
                        <a:lnTo>
                          <a:pt x="2276" y="388"/>
                        </a:lnTo>
                        <a:lnTo>
                          <a:pt x="2276" y="419"/>
                        </a:lnTo>
                        <a:lnTo>
                          <a:pt x="2277" y="260"/>
                        </a:lnTo>
                        <a:lnTo>
                          <a:pt x="2277" y="241"/>
                        </a:lnTo>
                        <a:lnTo>
                          <a:pt x="2277" y="262"/>
                        </a:lnTo>
                        <a:lnTo>
                          <a:pt x="2278" y="276"/>
                        </a:lnTo>
                        <a:lnTo>
                          <a:pt x="2278" y="280"/>
                        </a:lnTo>
                        <a:lnTo>
                          <a:pt x="2278" y="270"/>
                        </a:lnTo>
                        <a:lnTo>
                          <a:pt x="2278" y="270"/>
                        </a:lnTo>
                        <a:lnTo>
                          <a:pt x="2279" y="255"/>
                        </a:lnTo>
                        <a:lnTo>
                          <a:pt x="2279" y="248"/>
                        </a:lnTo>
                        <a:lnTo>
                          <a:pt x="2280" y="239"/>
                        </a:lnTo>
                        <a:lnTo>
                          <a:pt x="2280" y="236"/>
                        </a:lnTo>
                        <a:lnTo>
                          <a:pt x="2280" y="245"/>
                        </a:lnTo>
                        <a:lnTo>
                          <a:pt x="2280" y="229"/>
                        </a:lnTo>
                        <a:lnTo>
                          <a:pt x="2280" y="229"/>
                        </a:lnTo>
                        <a:lnTo>
                          <a:pt x="2280" y="236"/>
                        </a:lnTo>
                        <a:lnTo>
                          <a:pt x="2281" y="226"/>
                        </a:lnTo>
                        <a:lnTo>
                          <a:pt x="2281" y="220"/>
                        </a:lnTo>
                        <a:lnTo>
                          <a:pt x="2281" y="220"/>
                        </a:lnTo>
                        <a:lnTo>
                          <a:pt x="2282" y="220"/>
                        </a:lnTo>
                        <a:lnTo>
                          <a:pt x="2282" y="210"/>
                        </a:lnTo>
                        <a:lnTo>
                          <a:pt x="2282" y="220"/>
                        </a:lnTo>
                        <a:lnTo>
                          <a:pt x="2283" y="218"/>
                        </a:lnTo>
                        <a:lnTo>
                          <a:pt x="2283" y="208"/>
                        </a:lnTo>
                        <a:lnTo>
                          <a:pt x="2283" y="213"/>
                        </a:lnTo>
                        <a:lnTo>
                          <a:pt x="2284" y="221"/>
                        </a:lnTo>
                        <a:lnTo>
                          <a:pt x="2284" y="220"/>
                        </a:lnTo>
                        <a:lnTo>
                          <a:pt x="2284" y="233"/>
                        </a:lnTo>
                        <a:lnTo>
                          <a:pt x="2285" y="232"/>
                        </a:lnTo>
                        <a:lnTo>
                          <a:pt x="2285" y="215"/>
                        </a:lnTo>
                        <a:lnTo>
                          <a:pt x="2285" y="210"/>
                        </a:lnTo>
                        <a:lnTo>
                          <a:pt x="2286" y="206"/>
                        </a:lnTo>
                        <a:lnTo>
                          <a:pt x="2286" y="203"/>
                        </a:lnTo>
                        <a:lnTo>
                          <a:pt x="2286" y="216"/>
                        </a:lnTo>
                        <a:lnTo>
                          <a:pt x="2286" y="222"/>
                        </a:lnTo>
                        <a:lnTo>
                          <a:pt x="2287" y="212"/>
                        </a:lnTo>
                        <a:lnTo>
                          <a:pt x="2287" y="221"/>
                        </a:lnTo>
                        <a:lnTo>
                          <a:pt x="2287" y="218"/>
                        </a:lnTo>
                        <a:lnTo>
                          <a:pt x="2287" y="209"/>
                        </a:lnTo>
                        <a:lnTo>
                          <a:pt x="2288" y="210"/>
                        </a:lnTo>
                        <a:lnTo>
                          <a:pt x="2288" y="221"/>
                        </a:lnTo>
                        <a:lnTo>
                          <a:pt x="2288" y="213"/>
                        </a:lnTo>
                        <a:lnTo>
                          <a:pt x="2289" y="194"/>
                        </a:lnTo>
                        <a:lnTo>
                          <a:pt x="2289" y="218"/>
                        </a:lnTo>
                        <a:lnTo>
                          <a:pt x="2289" y="213"/>
                        </a:lnTo>
                        <a:lnTo>
                          <a:pt x="2289" y="201"/>
                        </a:lnTo>
                        <a:lnTo>
                          <a:pt x="2289" y="199"/>
                        </a:lnTo>
                        <a:lnTo>
                          <a:pt x="2290" y="204"/>
                        </a:lnTo>
                        <a:lnTo>
                          <a:pt x="2290" y="198"/>
                        </a:lnTo>
                        <a:lnTo>
                          <a:pt x="2290" y="226"/>
                        </a:lnTo>
                        <a:lnTo>
                          <a:pt x="2291" y="230"/>
                        </a:lnTo>
                        <a:lnTo>
                          <a:pt x="2291" y="238"/>
                        </a:lnTo>
                        <a:lnTo>
                          <a:pt x="2291" y="236"/>
                        </a:lnTo>
                        <a:lnTo>
                          <a:pt x="2292" y="235"/>
                        </a:lnTo>
                        <a:lnTo>
                          <a:pt x="2292" y="240"/>
                        </a:lnTo>
                        <a:lnTo>
                          <a:pt x="2292" y="241"/>
                        </a:lnTo>
                        <a:lnTo>
                          <a:pt x="2293" y="235"/>
                        </a:lnTo>
                        <a:lnTo>
                          <a:pt x="2293" y="241"/>
                        </a:lnTo>
                        <a:lnTo>
                          <a:pt x="2293" y="240"/>
                        </a:lnTo>
                        <a:lnTo>
                          <a:pt x="2293" y="243"/>
                        </a:lnTo>
                        <a:lnTo>
                          <a:pt x="2294" y="243"/>
                        </a:lnTo>
                        <a:lnTo>
                          <a:pt x="2294" y="250"/>
                        </a:lnTo>
                        <a:lnTo>
                          <a:pt x="2294" y="247"/>
                        </a:lnTo>
                        <a:lnTo>
                          <a:pt x="2294" y="254"/>
                        </a:lnTo>
                        <a:lnTo>
                          <a:pt x="2295" y="262"/>
                        </a:lnTo>
                        <a:lnTo>
                          <a:pt x="2295" y="261"/>
                        </a:lnTo>
                        <a:lnTo>
                          <a:pt x="2295" y="255"/>
                        </a:lnTo>
                        <a:lnTo>
                          <a:pt x="2295" y="247"/>
                        </a:lnTo>
                        <a:lnTo>
                          <a:pt x="2295" y="251"/>
                        </a:lnTo>
                        <a:lnTo>
                          <a:pt x="2296" y="256"/>
                        </a:lnTo>
                        <a:lnTo>
                          <a:pt x="2296" y="272"/>
                        </a:lnTo>
                        <a:lnTo>
                          <a:pt x="2296" y="269"/>
                        </a:lnTo>
                        <a:lnTo>
                          <a:pt x="2297" y="278"/>
                        </a:lnTo>
                        <a:lnTo>
                          <a:pt x="2297" y="319"/>
                        </a:lnTo>
                        <a:lnTo>
                          <a:pt x="2298" y="379"/>
                        </a:lnTo>
                        <a:lnTo>
                          <a:pt x="2298" y="406"/>
                        </a:lnTo>
                        <a:lnTo>
                          <a:pt x="2298" y="441"/>
                        </a:lnTo>
                        <a:lnTo>
                          <a:pt x="2298" y="293"/>
                        </a:lnTo>
                        <a:lnTo>
                          <a:pt x="2299" y="276"/>
                        </a:lnTo>
                        <a:lnTo>
                          <a:pt x="2299" y="292"/>
                        </a:lnTo>
                        <a:lnTo>
                          <a:pt x="2299" y="306"/>
                        </a:lnTo>
                        <a:lnTo>
                          <a:pt x="2300" y="307"/>
                        </a:lnTo>
                        <a:lnTo>
                          <a:pt x="2300" y="303"/>
                        </a:lnTo>
                        <a:lnTo>
                          <a:pt x="2300" y="299"/>
                        </a:lnTo>
                        <a:lnTo>
                          <a:pt x="2300" y="305"/>
                        </a:lnTo>
                        <a:lnTo>
                          <a:pt x="2301" y="296"/>
                        </a:lnTo>
                        <a:lnTo>
                          <a:pt x="2301" y="299"/>
                        </a:lnTo>
                        <a:lnTo>
                          <a:pt x="2301" y="311"/>
                        </a:lnTo>
                        <a:lnTo>
                          <a:pt x="2301" y="315"/>
                        </a:lnTo>
                        <a:lnTo>
                          <a:pt x="2302" y="308"/>
                        </a:lnTo>
                        <a:lnTo>
                          <a:pt x="2302" y="313"/>
                        </a:lnTo>
                        <a:lnTo>
                          <a:pt x="2302" y="309"/>
                        </a:lnTo>
                        <a:lnTo>
                          <a:pt x="2303" y="299"/>
                        </a:lnTo>
                        <a:lnTo>
                          <a:pt x="2303" y="291"/>
                        </a:lnTo>
                        <a:lnTo>
                          <a:pt x="2303" y="274"/>
                        </a:lnTo>
                        <a:lnTo>
                          <a:pt x="2304" y="275"/>
                        </a:lnTo>
                        <a:lnTo>
                          <a:pt x="2304" y="269"/>
                        </a:lnTo>
                        <a:lnTo>
                          <a:pt x="2304" y="269"/>
                        </a:lnTo>
                        <a:lnTo>
                          <a:pt x="2304" y="256"/>
                        </a:lnTo>
                        <a:lnTo>
                          <a:pt x="2305" y="253"/>
                        </a:lnTo>
                        <a:lnTo>
                          <a:pt x="2305" y="261"/>
                        </a:lnTo>
                        <a:lnTo>
                          <a:pt x="2305" y="258"/>
                        </a:lnTo>
                        <a:lnTo>
                          <a:pt x="2305" y="251"/>
                        </a:lnTo>
                        <a:lnTo>
                          <a:pt x="2305" y="253"/>
                        </a:lnTo>
                        <a:lnTo>
                          <a:pt x="2306" y="254"/>
                        </a:lnTo>
                        <a:lnTo>
                          <a:pt x="2306" y="244"/>
                        </a:lnTo>
                        <a:lnTo>
                          <a:pt x="2306" y="256"/>
                        </a:lnTo>
                        <a:lnTo>
                          <a:pt x="2306" y="251"/>
                        </a:lnTo>
                        <a:lnTo>
                          <a:pt x="2307" y="249"/>
                        </a:lnTo>
                        <a:lnTo>
                          <a:pt x="2307" y="243"/>
                        </a:lnTo>
                        <a:lnTo>
                          <a:pt x="2307" y="249"/>
                        </a:lnTo>
                        <a:lnTo>
                          <a:pt x="2307" y="245"/>
                        </a:lnTo>
                        <a:lnTo>
                          <a:pt x="2308" y="247"/>
                        </a:lnTo>
                        <a:lnTo>
                          <a:pt x="2308" y="242"/>
                        </a:lnTo>
                        <a:lnTo>
                          <a:pt x="2308" y="242"/>
                        </a:lnTo>
                        <a:lnTo>
                          <a:pt x="2308" y="246"/>
                        </a:lnTo>
                        <a:lnTo>
                          <a:pt x="2309" y="245"/>
                        </a:lnTo>
                        <a:lnTo>
                          <a:pt x="2309" y="250"/>
                        </a:lnTo>
                        <a:lnTo>
                          <a:pt x="2309" y="256"/>
                        </a:lnTo>
                        <a:lnTo>
                          <a:pt x="2309" y="253"/>
                        </a:lnTo>
                        <a:lnTo>
                          <a:pt x="2310" y="275"/>
                        </a:lnTo>
                        <a:lnTo>
                          <a:pt x="2310" y="278"/>
                        </a:lnTo>
                        <a:lnTo>
                          <a:pt x="2310" y="276"/>
                        </a:lnTo>
                        <a:lnTo>
                          <a:pt x="2311" y="286"/>
                        </a:lnTo>
                        <a:lnTo>
                          <a:pt x="2311" y="281"/>
                        </a:lnTo>
                        <a:lnTo>
                          <a:pt x="2311" y="286"/>
                        </a:lnTo>
                        <a:lnTo>
                          <a:pt x="2311" y="287"/>
                        </a:lnTo>
                        <a:lnTo>
                          <a:pt x="2311" y="279"/>
                        </a:lnTo>
                        <a:lnTo>
                          <a:pt x="2312" y="288"/>
                        </a:lnTo>
                        <a:lnTo>
                          <a:pt x="2312" y="311"/>
                        </a:lnTo>
                        <a:lnTo>
                          <a:pt x="2313" y="308"/>
                        </a:lnTo>
                        <a:lnTo>
                          <a:pt x="2313" y="313"/>
                        </a:lnTo>
                        <a:lnTo>
                          <a:pt x="2313" y="309"/>
                        </a:lnTo>
                        <a:lnTo>
                          <a:pt x="2313" y="301"/>
                        </a:lnTo>
                        <a:lnTo>
                          <a:pt x="2313" y="291"/>
                        </a:lnTo>
                        <a:lnTo>
                          <a:pt x="2314" y="284"/>
                        </a:lnTo>
                        <a:lnTo>
                          <a:pt x="2314" y="290"/>
                        </a:lnTo>
                        <a:lnTo>
                          <a:pt x="2315" y="295"/>
                        </a:lnTo>
                        <a:lnTo>
                          <a:pt x="2315" y="312"/>
                        </a:lnTo>
                        <a:lnTo>
                          <a:pt x="2315" y="312"/>
                        </a:lnTo>
                        <a:lnTo>
                          <a:pt x="2315" y="316"/>
                        </a:lnTo>
                        <a:lnTo>
                          <a:pt x="2316" y="313"/>
                        </a:lnTo>
                        <a:lnTo>
                          <a:pt x="2316" y="324"/>
                        </a:lnTo>
                        <a:lnTo>
                          <a:pt x="2316" y="333"/>
                        </a:lnTo>
                        <a:lnTo>
                          <a:pt x="2317" y="331"/>
                        </a:lnTo>
                        <a:lnTo>
                          <a:pt x="2317" y="330"/>
                        </a:lnTo>
                        <a:lnTo>
                          <a:pt x="2317" y="334"/>
                        </a:lnTo>
                        <a:lnTo>
                          <a:pt x="2317" y="333"/>
                        </a:lnTo>
                        <a:lnTo>
                          <a:pt x="2317" y="343"/>
                        </a:lnTo>
                        <a:lnTo>
                          <a:pt x="2318" y="350"/>
                        </a:lnTo>
                        <a:lnTo>
                          <a:pt x="2318" y="343"/>
                        </a:lnTo>
                        <a:lnTo>
                          <a:pt x="2318" y="332"/>
                        </a:lnTo>
                        <a:lnTo>
                          <a:pt x="2318" y="338"/>
                        </a:lnTo>
                        <a:lnTo>
                          <a:pt x="2319" y="322"/>
                        </a:lnTo>
                        <a:lnTo>
                          <a:pt x="2319" y="345"/>
                        </a:lnTo>
                        <a:lnTo>
                          <a:pt x="2319" y="443"/>
                        </a:lnTo>
                        <a:lnTo>
                          <a:pt x="2320" y="472"/>
                        </a:lnTo>
                        <a:lnTo>
                          <a:pt x="2320" y="516"/>
                        </a:lnTo>
                        <a:lnTo>
                          <a:pt x="2320" y="347"/>
                        </a:lnTo>
                        <a:lnTo>
                          <a:pt x="2321" y="317"/>
                        </a:lnTo>
                        <a:lnTo>
                          <a:pt x="2321" y="326"/>
                        </a:lnTo>
                        <a:lnTo>
                          <a:pt x="2321" y="329"/>
                        </a:lnTo>
                        <a:lnTo>
                          <a:pt x="2321" y="335"/>
                        </a:lnTo>
                        <a:lnTo>
                          <a:pt x="2322" y="332"/>
                        </a:lnTo>
                        <a:lnTo>
                          <a:pt x="2322" y="333"/>
                        </a:lnTo>
                        <a:lnTo>
                          <a:pt x="2322" y="334"/>
                        </a:lnTo>
                        <a:lnTo>
                          <a:pt x="2322" y="323"/>
                        </a:lnTo>
                        <a:lnTo>
                          <a:pt x="2323" y="329"/>
                        </a:lnTo>
                        <a:lnTo>
                          <a:pt x="2323" y="322"/>
                        </a:lnTo>
                        <a:lnTo>
                          <a:pt x="2323" y="316"/>
                        </a:lnTo>
                        <a:lnTo>
                          <a:pt x="2323" y="317"/>
                        </a:lnTo>
                        <a:lnTo>
                          <a:pt x="2324" y="296"/>
                        </a:lnTo>
                        <a:lnTo>
                          <a:pt x="2324" y="288"/>
                        </a:lnTo>
                        <a:lnTo>
                          <a:pt x="2325" y="271"/>
                        </a:lnTo>
                        <a:lnTo>
                          <a:pt x="2325" y="254"/>
                        </a:lnTo>
                        <a:lnTo>
                          <a:pt x="2325" y="258"/>
                        </a:lnTo>
                        <a:lnTo>
                          <a:pt x="2325" y="253"/>
                        </a:lnTo>
                        <a:lnTo>
                          <a:pt x="2325" y="260"/>
                        </a:lnTo>
                        <a:lnTo>
                          <a:pt x="2326" y="249"/>
                        </a:lnTo>
                        <a:lnTo>
                          <a:pt x="2326" y="241"/>
                        </a:lnTo>
                        <a:lnTo>
                          <a:pt x="2326" y="238"/>
                        </a:lnTo>
                        <a:lnTo>
                          <a:pt x="2327" y="248"/>
                        </a:lnTo>
                        <a:lnTo>
                          <a:pt x="2327" y="251"/>
                        </a:lnTo>
                        <a:lnTo>
                          <a:pt x="2327" y="252"/>
                        </a:lnTo>
                        <a:lnTo>
                          <a:pt x="2327" y="242"/>
                        </a:lnTo>
                        <a:lnTo>
                          <a:pt x="2328" y="236"/>
                        </a:lnTo>
                        <a:lnTo>
                          <a:pt x="2328" y="241"/>
                        </a:lnTo>
                        <a:lnTo>
                          <a:pt x="2328" y="236"/>
                        </a:lnTo>
                        <a:lnTo>
                          <a:pt x="2328" y="246"/>
                        </a:lnTo>
                        <a:lnTo>
                          <a:pt x="2329" y="249"/>
                        </a:lnTo>
                        <a:lnTo>
                          <a:pt x="2329" y="233"/>
                        </a:lnTo>
                        <a:lnTo>
                          <a:pt x="2329" y="222"/>
                        </a:lnTo>
                        <a:lnTo>
                          <a:pt x="2330" y="236"/>
                        </a:lnTo>
                        <a:lnTo>
                          <a:pt x="2330" y="250"/>
                        </a:lnTo>
                        <a:lnTo>
                          <a:pt x="2330" y="233"/>
                        </a:lnTo>
                        <a:lnTo>
                          <a:pt x="2331" y="238"/>
                        </a:lnTo>
                        <a:lnTo>
                          <a:pt x="2331" y="231"/>
                        </a:lnTo>
                        <a:lnTo>
                          <a:pt x="2331" y="230"/>
                        </a:lnTo>
                        <a:lnTo>
                          <a:pt x="2331" y="215"/>
                        </a:lnTo>
                        <a:lnTo>
                          <a:pt x="2332" y="217"/>
                        </a:lnTo>
                        <a:lnTo>
                          <a:pt x="2332" y="209"/>
                        </a:lnTo>
                        <a:lnTo>
                          <a:pt x="2333" y="198"/>
                        </a:lnTo>
                        <a:lnTo>
                          <a:pt x="2333" y="192"/>
                        </a:lnTo>
                        <a:lnTo>
                          <a:pt x="2333" y="190"/>
                        </a:lnTo>
                        <a:lnTo>
                          <a:pt x="2333" y="200"/>
                        </a:lnTo>
                        <a:lnTo>
                          <a:pt x="2333" y="205"/>
                        </a:lnTo>
                        <a:lnTo>
                          <a:pt x="2334" y="228"/>
                        </a:lnTo>
                        <a:lnTo>
                          <a:pt x="2334" y="236"/>
                        </a:lnTo>
                        <a:lnTo>
                          <a:pt x="2334" y="231"/>
                        </a:lnTo>
                        <a:lnTo>
                          <a:pt x="2335" y="239"/>
                        </a:lnTo>
                        <a:lnTo>
                          <a:pt x="2335" y="234"/>
                        </a:lnTo>
                        <a:lnTo>
                          <a:pt x="2335" y="237"/>
                        </a:lnTo>
                        <a:lnTo>
                          <a:pt x="2335" y="233"/>
                        </a:lnTo>
                        <a:lnTo>
                          <a:pt x="2335" y="258"/>
                        </a:lnTo>
                        <a:lnTo>
                          <a:pt x="2336" y="252"/>
                        </a:lnTo>
                        <a:lnTo>
                          <a:pt x="2336" y="257"/>
                        </a:lnTo>
                        <a:lnTo>
                          <a:pt x="2336" y="256"/>
                        </a:lnTo>
                        <a:lnTo>
                          <a:pt x="2337" y="269"/>
                        </a:lnTo>
                        <a:lnTo>
                          <a:pt x="2337" y="263"/>
                        </a:lnTo>
                        <a:lnTo>
                          <a:pt x="2337" y="263"/>
                        </a:lnTo>
                        <a:lnTo>
                          <a:pt x="2337" y="278"/>
                        </a:lnTo>
                        <a:lnTo>
                          <a:pt x="2338" y="312"/>
                        </a:lnTo>
                        <a:lnTo>
                          <a:pt x="2338" y="287"/>
                        </a:lnTo>
                        <a:lnTo>
                          <a:pt x="2338" y="317"/>
                        </a:lnTo>
                        <a:lnTo>
                          <a:pt x="2339" y="312"/>
                        </a:lnTo>
                        <a:lnTo>
                          <a:pt x="2339" y="303"/>
                        </a:lnTo>
                        <a:lnTo>
                          <a:pt x="2339" y="299"/>
                        </a:lnTo>
                        <a:lnTo>
                          <a:pt x="2339" y="289"/>
                        </a:lnTo>
                        <a:lnTo>
                          <a:pt x="2340" y="293"/>
                        </a:lnTo>
                        <a:lnTo>
                          <a:pt x="2340" y="290"/>
                        </a:lnTo>
                        <a:lnTo>
                          <a:pt x="2340" y="312"/>
                        </a:lnTo>
                        <a:lnTo>
                          <a:pt x="2341" y="345"/>
                        </a:lnTo>
                        <a:lnTo>
                          <a:pt x="2341" y="443"/>
                        </a:lnTo>
                        <a:lnTo>
                          <a:pt x="2341" y="480"/>
                        </a:lnTo>
                        <a:lnTo>
                          <a:pt x="2342" y="327"/>
                        </a:lnTo>
                        <a:lnTo>
                          <a:pt x="2342" y="303"/>
                        </a:lnTo>
                        <a:lnTo>
                          <a:pt x="2343" y="318"/>
                        </a:lnTo>
                        <a:lnTo>
                          <a:pt x="2343" y="325"/>
                        </a:lnTo>
                        <a:lnTo>
                          <a:pt x="2343" y="338"/>
                        </a:lnTo>
                        <a:lnTo>
                          <a:pt x="2344" y="338"/>
                        </a:lnTo>
                        <a:lnTo>
                          <a:pt x="2344" y="323"/>
                        </a:lnTo>
                        <a:lnTo>
                          <a:pt x="2344" y="333"/>
                        </a:lnTo>
                        <a:lnTo>
                          <a:pt x="2345" y="325"/>
                        </a:lnTo>
                        <a:lnTo>
                          <a:pt x="2345" y="334"/>
                        </a:lnTo>
                        <a:lnTo>
                          <a:pt x="2345" y="329"/>
                        </a:lnTo>
                        <a:lnTo>
                          <a:pt x="2345" y="327"/>
                        </a:lnTo>
                        <a:lnTo>
                          <a:pt x="2346" y="347"/>
                        </a:lnTo>
                        <a:lnTo>
                          <a:pt x="2346" y="341"/>
                        </a:lnTo>
                        <a:lnTo>
                          <a:pt x="2346" y="345"/>
                        </a:lnTo>
                        <a:lnTo>
                          <a:pt x="2347" y="348"/>
                        </a:lnTo>
                        <a:lnTo>
                          <a:pt x="2347" y="330"/>
                        </a:lnTo>
                        <a:lnTo>
                          <a:pt x="2347" y="330"/>
                        </a:lnTo>
                        <a:lnTo>
                          <a:pt x="2348" y="333"/>
                        </a:lnTo>
                        <a:lnTo>
                          <a:pt x="2348" y="329"/>
                        </a:lnTo>
                        <a:lnTo>
                          <a:pt x="2348" y="331"/>
                        </a:lnTo>
                        <a:lnTo>
                          <a:pt x="2348" y="323"/>
                        </a:lnTo>
                        <a:lnTo>
                          <a:pt x="2349" y="329"/>
                        </a:lnTo>
                        <a:lnTo>
                          <a:pt x="2349" y="321"/>
                        </a:lnTo>
                        <a:lnTo>
                          <a:pt x="2349" y="325"/>
                        </a:lnTo>
                        <a:lnTo>
                          <a:pt x="2350" y="335"/>
                        </a:lnTo>
                        <a:lnTo>
                          <a:pt x="2350" y="334"/>
                        </a:lnTo>
                        <a:lnTo>
                          <a:pt x="2350" y="328"/>
                        </a:lnTo>
                        <a:lnTo>
                          <a:pt x="2351" y="332"/>
                        </a:lnTo>
                        <a:lnTo>
                          <a:pt x="2351" y="337"/>
                        </a:lnTo>
                        <a:lnTo>
                          <a:pt x="2351" y="329"/>
                        </a:lnTo>
                        <a:lnTo>
                          <a:pt x="2352" y="328"/>
                        </a:lnTo>
                        <a:lnTo>
                          <a:pt x="2352" y="321"/>
                        </a:lnTo>
                        <a:lnTo>
                          <a:pt x="2352" y="327"/>
                        </a:lnTo>
                        <a:lnTo>
                          <a:pt x="2352" y="323"/>
                        </a:lnTo>
                        <a:lnTo>
                          <a:pt x="2353" y="325"/>
                        </a:lnTo>
                        <a:lnTo>
                          <a:pt x="2353" y="311"/>
                        </a:lnTo>
                        <a:lnTo>
                          <a:pt x="2353" y="327"/>
                        </a:lnTo>
                        <a:lnTo>
                          <a:pt x="2354" y="316"/>
                        </a:lnTo>
                        <a:lnTo>
                          <a:pt x="2354" y="322"/>
                        </a:lnTo>
                        <a:lnTo>
                          <a:pt x="2354" y="323"/>
                        </a:lnTo>
                        <a:lnTo>
                          <a:pt x="2354" y="317"/>
                        </a:lnTo>
                        <a:lnTo>
                          <a:pt x="2354" y="312"/>
                        </a:lnTo>
                        <a:lnTo>
                          <a:pt x="2355" y="309"/>
                        </a:lnTo>
                        <a:lnTo>
                          <a:pt x="2355" y="322"/>
                        </a:lnTo>
                        <a:lnTo>
                          <a:pt x="2355" y="329"/>
                        </a:lnTo>
                        <a:lnTo>
                          <a:pt x="2355" y="343"/>
                        </a:lnTo>
                        <a:lnTo>
                          <a:pt x="2356" y="339"/>
                        </a:lnTo>
                        <a:lnTo>
                          <a:pt x="2356" y="355"/>
                        </a:lnTo>
                        <a:lnTo>
                          <a:pt x="2357" y="327"/>
                        </a:lnTo>
                        <a:lnTo>
                          <a:pt x="2357" y="318"/>
                        </a:lnTo>
                        <a:lnTo>
                          <a:pt x="2357" y="318"/>
                        </a:lnTo>
                        <a:lnTo>
                          <a:pt x="2357" y="310"/>
                        </a:lnTo>
                        <a:lnTo>
                          <a:pt x="2357" y="306"/>
                        </a:lnTo>
                        <a:lnTo>
                          <a:pt x="2358" y="296"/>
                        </a:lnTo>
                        <a:lnTo>
                          <a:pt x="2358" y="296"/>
                        </a:lnTo>
                        <a:lnTo>
                          <a:pt x="2358" y="288"/>
                        </a:lnTo>
                        <a:lnTo>
                          <a:pt x="2359" y="292"/>
                        </a:lnTo>
                        <a:lnTo>
                          <a:pt x="2359" y="292"/>
                        </a:lnTo>
                        <a:lnTo>
                          <a:pt x="2359" y="300"/>
                        </a:lnTo>
                        <a:lnTo>
                          <a:pt x="2360" y="301"/>
                        </a:lnTo>
                        <a:lnTo>
                          <a:pt x="2360" y="309"/>
                        </a:lnTo>
                        <a:lnTo>
                          <a:pt x="2360" y="314"/>
                        </a:lnTo>
                        <a:lnTo>
                          <a:pt x="2361" y="309"/>
                        </a:lnTo>
                        <a:lnTo>
                          <a:pt x="2361" y="312"/>
                        </a:lnTo>
                        <a:lnTo>
                          <a:pt x="2361" y="310"/>
                        </a:lnTo>
                        <a:lnTo>
                          <a:pt x="2361" y="304"/>
                        </a:lnTo>
                        <a:lnTo>
                          <a:pt x="2362" y="309"/>
                        </a:lnTo>
                        <a:lnTo>
                          <a:pt x="2362" y="316"/>
                        </a:lnTo>
                        <a:lnTo>
                          <a:pt x="2362" y="308"/>
                        </a:lnTo>
                        <a:lnTo>
                          <a:pt x="2362" y="314"/>
                        </a:lnTo>
                        <a:lnTo>
                          <a:pt x="2362" y="345"/>
                        </a:lnTo>
                        <a:lnTo>
                          <a:pt x="2363" y="466"/>
                        </a:lnTo>
                        <a:lnTo>
                          <a:pt x="2363" y="431"/>
                        </a:lnTo>
                        <a:lnTo>
                          <a:pt x="2364" y="291"/>
                        </a:lnTo>
                        <a:lnTo>
                          <a:pt x="2364" y="288"/>
                        </a:lnTo>
                        <a:lnTo>
                          <a:pt x="2364" y="326"/>
                        </a:lnTo>
                        <a:lnTo>
                          <a:pt x="2364" y="322"/>
                        </a:lnTo>
                        <a:lnTo>
                          <a:pt x="2365" y="308"/>
                        </a:lnTo>
                        <a:lnTo>
                          <a:pt x="2365" y="304"/>
                        </a:lnTo>
                        <a:lnTo>
                          <a:pt x="2365" y="310"/>
                        </a:lnTo>
                        <a:lnTo>
                          <a:pt x="2365" y="299"/>
                        </a:lnTo>
                        <a:lnTo>
                          <a:pt x="2366" y="273"/>
                        </a:lnTo>
                        <a:lnTo>
                          <a:pt x="2366" y="274"/>
                        </a:lnTo>
                        <a:lnTo>
                          <a:pt x="2366" y="273"/>
                        </a:lnTo>
                        <a:lnTo>
                          <a:pt x="2367" y="276"/>
                        </a:lnTo>
                        <a:lnTo>
                          <a:pt x="2367" y="282"/>
                        </a:lnTo>
                        <a:lnTo>
                          <a:pt x="2367" y="298"/>
                        </a:lnTo>
                        <a:lnTo>
                          <a:pt x="2367" y="290"/>
                        </a:lnTo>
                        <a:lnTo>
                          <a:pt x="2368" y="285"/>
                        </a:lnTo>
                        <a:lnTo>
                          <a:pt x="2368" y="274"/>
                        </a:lnTo>
                        <a:lnTo>
                          <a:pt x="2368" y="270"/>
                        </a:lnTo>
                        <a:lnTo>
                          <a:pt x="2369" y="281"/>
                        </a:lnTo>
                        <a:lnTo>
                          <a:pt x="2369" y="273"/>
                        </a:lnTo>
                        <a:lnTo>
                          <a:pt x="2370" y="266"/>
                        </a:lnTo>
                        <a:lnTo>
                          <a:pt x="2370" y="268"/>
                        </a:lnTo>
                        <a:lnTo>
                          <a:pt x="2370" y="269"/>
                        </a:lnTo>
                        <a:lnTo>
                          <a:pt x="2370" y="267"/>
                        </a:lnTo>
                        <a:lnTo>
                          <a:pt x="2370" y="266"/>
                        </a:lnTo>
                        <a:lnTo>
                          <a:pt x="2371" y="270"/>
                        </a:lnTo>
                        <a:lnTo>
                          <a:pt x="2371" y="264"/>
                        </a:lnTo>
                        <a:lnTo>
                          <a:pt x="2371" y="264"/>
                        </a:lnTo>
                        <a:lnTo>
                          <a:pt x="2371" y="265"/>
                        </a:lnTo>
                        <a:lnTo>
                          <a:pt x="2371" y="266"/>
                        </a:lnTo>
                        <a:lnTo>
                          <a:pt x="2372" y="254"/>
                        </a:lnTo>
                        <a:lnTo>
                          <a:pt x="2372" y="256"/>
                        </a:lnTo>
                        <a:lnTo>
                          <a:pt x="2372" y="267"/>
                        </a:lnTo>
                        <a:lnTo>
                          <a:pt x="2372" y="261"/>
                        </a:lnTo>
                        <a:lnTo>
                          <a:pt x="2373" y="266"/>
                        </a:lnTo>
                        <a:lnTo>
                          <a:pt x="2373" y="256"/>
                        </a:lnTo>
                        <a:lnTo>
                          <a:pt x="2373" y="256"/>
                        </a:lnTo>
                        <a:lnTo>
                          <a:pt x="2374" y="266"/>
                        </a:lnTo>
                        <a:lnTo>
                          <a:pt x="2374" y="266"/>
                        </a:lnTo>
                        <a:lnTo>
                          <a:pt x="2375" y="278"/>
                        </a:lnTo>
                        <a:lnTo>
                          <a:pt x="2375" y="280"/>
                        </a:lnTo>
                        <a:lnTo>
                          <a:pt x="2375" y="266"/>
                        </a:lnTo>
                        <a:lnTo>
                          <a:pt x="2375" y="266"/>
                        </a:lnTo>
                        <a:lnTo>
                          <a:pt x="2376" y="266"/>
                        </a:lnTo>
                        <a:lnTo>
                          <a:pt x="2376" y="262"/>
                        </a:lnTo>
                        <a:lnTo>
                          <a:pt x="2376" y="260"/>
                        </a:lnTo>
                        <a:lnTo>
                          <a:pt x="2377" y="279"/>
                        </a:lnTo>
                        <a:lnTo>
                          <a:pt x="2377" y="294"/>
                        </a:lnTo>
                        <a:lnTo>
                          <a:pt x="2377" y="292"/>
                        </a:lnTo>
                        <a:lnTo>
                          <a:pt x="2377" y="293"/>
                        </a:lnTo>
                        <a:lnTo>
                          <a:pt x="2378" y="293"/>
                        </a:lnTo>
                        <a:lnTo>
                          <a:pt x="2378" y="298"/>
                        </a:lnTo>
                        <a:lnTo>
                          <a:pt x="2378" y="286"/>
                        </a:lnTo>
                        <a:lnTo>
                          <a:pt x="2378" y="292"/>
                        </a:lnTo>
                        <a:lnTo>
                          <a:pt x="2379" y="292"/>
                        </a:lnTo>
                        <a:lnTo>
                          <a:pt x="2379" y="273"/>
                        </a:lnTo>
                        <a:lnTo>
                          <a:pt x="2379" y="283"/>
                        </a:lnTo>
                        <a:lnTo>
                          <a:pt x="2379" y="276"/>
                        </a:lnTo>
                        <a:lnTo>
                          <a:pt x="2380" y="278"/>
                        </a:lnTo>
                        <a:lnTo>
                          <a:pt x="2380" y="276"/>
                        </a:lnTo>
                        <a:lnTo>
                          <a:pt x="2380" y="271"/>
                        </a:lnTo>
                        <a:lnTo>
                          <a:pt x="2381" y="272"/>
                        </a:lnTo>
                        <a:lnTo>
                          <a:pt x="2381" y="265"/>
                        </a:lnTo>
                        <a:lnTo>
                          <a:pt x="2381" y="269"/>
                        </a:lnTo>
                        <a:lnTo>
                          <a:pt x="2381" y="267"/>
                        </a:lnTo>
                        <a:lnTo>
                          <a:pt x="2381" y="264"/>
                        </a:lnTo>
                        <a:lnTo>
                          <a:pt x="2382" y="266"/>
                        </a:lnTo>
                        <a:lnTo>
                          <a:pt x="2382" y="269"/>
                        </a:lnTo>
                        <a:lnTo>
                          <a:pt x="2383" y="281"/>
                        </a:lnTo>
                        <a:lnTo>
                          <a:pt x="2383" y="288"/>
                        </a:lnTo>
                        <a:lnTo>
                          <a:pt x="2383" y="282"/>
                        </a:lnTo>
                        <a:lnTo>
                          <a:pt x="2383" y="286"/>
                        </a:lnTo>
                        <a:lnTo>
                          <a:pt x="2383" y="268"/>
                        </a:lnTo>
                        <a:lnTo>
                          <a:pt x="2384" y="292"/>
                        </a:lnTo>
                        <a:lnTo>
                          <a:pt x="2384" y="323"/>
                        </a:lnTo>
                        <a:lnTo>
                          <a:pt x="2385" y="424"/>
                        </a:lnTo>
                        <a:lnTo>
                          <a:pt x="2385" y="334"/>
                        </a:lnTo>
                        <a:lnTo>
                          <a:pt x="2385" y="237"/>
                        </a:lnTo>
                        <a:lnTo>
                          <a:pt x="2386" y="237"/>
                        </a:lnTo>
                        <a:lnTo>
                          <a:pt x="2386" y="268"/>
                        </a:lnTo>
                        <a:lnTo>
                          <a:pt x="2386" y="272"/>
                        </a:lnTo>
                        <a:lnTo>
                          <a:pt x="2387" y="279"/>
                        </a:lnTo>
                        <a:lnTo>
                          <a:pt x="2387" y="267"/>
                        </a:lnTo>
                        <a:lnTo>
                          <a:pt x="2387" y="272"/>
                        </a:lnTo>
                        <a:lnTo>
                          <a:pt x="2388" y="275"/>
                        </a:lnTo>
                        <a:lnTo>
                          <a:pt x="2388" y="279"/>
                        </a:lnTo>
                        <a:lnTo>
                          <a:pt x="2388" y="280"/>
                        </a:lnTo>
                        <a:lnTo>
                          <a:pt x="2388" y="274"/>
                        </a:lnTo>
                        <a:lnTo>
                          <a:pt x="2389" y="280"/>
                        </a:lnTo>
                        <a:lnTo>
                          <a:pt x="2389" y="274"/>
                        </a:lnTo>
                        <a:lnTo>
                          <a:pt x="2389" y="276"/>
                        </a:lnTo>
                        <a:lnTo>
                          <a:pt x="2389" y="272"/>
                        </a:lnTo>
                        <a:lnTo>
                          <a:pt x="2390" y="283"/>
                        </a:lnTo>
                        <a:lnTo>
                          <a:pt x="2390" y="267"/>
                        </a:lnTo>
                        <a:lnTo>
                          <a:pt x="2390" y="260"/>
                        </a:lnTo>
                        <a:lnTo>
                          <a:pt x="2390" y="262"/>
                        </a:lnTo>
                        <a:lnTo>
                          <a:pt x="2390" y="249"/>
                        </a:lnTo>
                        <a:lnTo>
                          <a:pt x="2391" y="245"/>
                        </a:lnTo>
                        <a:lnTo>
                          <a:pt x="2391" y="248"/>
                        </a:lnTo>
                        <a:lnTo>
                          <a:pt x="2391" y="240"/>
                        </a:lnTo>
                        <a:lnTo>
                          <a:pt x="2391" y="261"/>
                        </a:lnTo>
                        <a:lnTo>
                          <a:pt x="2392" y="249"/>
                        </a:lnTo>
                        <a:lnTo>
                          <a:pt x="2392" y="261"/>
                        </a:lnTo>
                        <a:lnTo>
                          <a:pt x="2392" y="263"/>
                        </a:lnTo>
                        <a:lnTo>
                          <a:pt x="2393" y="279"/>
                        </a:lnTo>
                        <a:lnTo>
                          <a:pt x="2393" y="277"/>
                        </a:lnTo>
                        <a:lnTo>
                          <a:pt x="2393" y="286"/>
                        </a:lnTo>
                        <a:lnTo>
                          <a:pt x="2393" y="270"/>
                        </a:lnTo>
                        <a:lnTo>
                          <a:pt x="2394" y="273"/>
                        </a:lnTo>
                        <a:lnTo>
                          <a:pt x="2394" y="256"/>
                        </a:lnTo>
                        <a:lnTo>
                          <a:pt x="2394" y="254"/>
                        </a:lnTo>
                        <a:lnTo>
                          <a:pt x="2395" y="237"/>
                        </a:lnTo>
                        <a:lnTo>
                          <a:pt x="2395" y="240"/>
                        </a:lnTo>
                        <a:lnTo>
                          <a:pt x="2396" y="247"/>
                        </a:lnTo>
                        <a:lnTo>
                          <a:pt x="2396" y="256"/>
                        </a:lnTo>
                        <a:lnTo>
                          <a:pt x="2396" y="259"/>
                        </a:lnTo>
                        <a:lnTo>
                          <a:pt x="2396" y="254"/>
                        </a:lnTo>
                        <a:lnTo>
                          <a:pt x="2397" y="261"/>
                        </a:lnTo>
                        <a:lnTo>
                          <a:pt x="2397" y="258"/>
                        </a:lnTo>
                        <a:lnTo>
                          <a:pt x="2397" y="263"/>
                        </a:lnTo>
                        <a:lnTo>
                          <a:pt x="2397" y="262"/>
                        </a:lnTo>
                        <a:lnTo>
                          <a:pt x="2398" y="264"/>
                        </a:lnTo>
                        <a:lnTo>
                          <a:pt x="2398" y="258"/>
                        </a:lnTo>
                        <a:lnTo>
                          <a:pt x="2398" y="245"/>
                        </a:lnTo>
                        <a:lnTo>
                          <a:pt x="2398" y="246"/>
                        </a:lnTo>
                        <a:lnTo>
                          <a:pt x="2398" y="245"/>
                        </a:lnTo>
                        <a:lnTo>
                          <a:pt x="2399" y="242"/>
                        </a:lnTo>
                        <a:lnTo>
                          <a:pt x="2399" y="247"/>
                        </a:lnTo>
                        <a:lnTo>
                          <a:pt x="2399" y="245"/>
                        </a:lnTo>
                        <a:lnTo>
                          <a:pt x="2400" y="236"/>
                        </a:lnTo>
                        <a:lnTo>
                          <a:pt x="2400" y="244"/>
                        </a:lnTo>
                        <a:lnTo>
                          <a:pt x="2400" y="239"/>
                        </a:lnTo>
                        <a:lnTo>
                          <a:pt x="2401" y="221"/>
                        </a:lnTo>
                        <a:lnTo>
                          <a:pt x="2401" y="216"/>
                        </a:lnTo>
                        <a:lnTo>
                          <a:pt x="2401" y="215"/>
                        </a:lnTo>
                        <a:lnTo>
                          <a:pt x="2401" y="218"/>
                        </a:lnTo>
                        <a:lnTo>
                          <a:pt x="2402" y="211"/>
                        </a:lnTo>
                        <a:lnTo>
                          <a:pt x="2402" y="205"/>
                        </a:lnTo>
                        <a:lnTo>
                          <a:pt x="2402" y="220"/>
                        </a:lnTo>
                        <a:lnTo>
                          <a:pt x="2403" y="211"/>
                        </a:lnTo>
                        <a:lnTo>
                          <a:pt x="2403" y="215"/>
                        </a:lnTo>
                        <a:lnTo>
                          <a:pt x="2403" y="219"/>
                        </a:lnTo>
                        <a:lnTo>
                          <a:pt x="2403" y="214"/>
                        </a:lnTo>
                        <a:lnTo>
                          <a:pt x="2404" y="217"/>
                        </a:lnTo>
                        <a:lnTo>
                          <a:pt x="2404" y="218"/>
                        </a:lnTo>
                        <a:lnTo>
                          <a:pt x="2404" y="220"/>
                        </a:lnTo>
                        <a:lnTo>
                          <a:pt x="2404" y="216"/>
                        </a:lnTo>
                        <a:lnTo>
                          <a:pt x="2404" y="216"/>
                        </a:lnTo>
                        <a:lnTo>
                          <a:pt x="2405" y="205"/>
                        </a:lnTo>
                        <a:lnTo>
                          <a:pt x="2405" y="215"/>
                        </a:lnTo>
                        <a:lnTo>
                          <a:pt x="2405" y="204"/>
                        </a:lnTo>
                        <a:lnTo>
                          <a:pt x="2406" y="265"/>
                        </a:lnTo>
                        <a:lnTo>
                          <a:pt x="2406" y="294"/>
                        </a:lnTo>
                        <a:lnTo>
                          <a:pt x="2406" y="362"/>
                        </a:lnTo>
                        <a:lnTo>
                          <a:pt x="2407" y="255"/>
                        </a:lnTo>
                        <a:lnTo>
                          <a:pt x="2407" y="200"/>
                        </a:lnTo>
                        <a:lnTo>
                          <a:pt x="2407" y="208"/>
                        </a:lnTo>
                        <a:lnTo>
                          <a:pt x="2407" y="225"/>
                        </a:lnTo>
                        <a:lnTo>
                          <a:pt x="2408" y="243"/>
                        </a:lnTo>
                        <a:lnTo>
                          <a:pt x="2408" y="245"/>
                        </a:lnTo>
                        <a:lnTo>
                          <a:pt x="2408" y="246"/>
                        </a:lnTo>
                        <a:lnTo>
                          <a:pt x="2408" y="245"/>
                        </a:lnTo>
                        <a:lnTo>
                          <a:pt x="2409" y="243"/>
                        </a:lnTo>
                        <a:lnTo>
                          <a:pt x="2409" y="225"/>
                        </a:lnTo>
                        <a:lnTo>
                          <a:pt x="2409" y="234"/>
                        </a:lnTo>
                        <a:lnTo>
                          <a:pt x="2410" y="225"/>
                        </a:lnTo>
                        <a:lnTo>
                          <a:pt x="2410" y="248"/>
                        </a:lnTo>
                        <a:lnTo>
                          <a:pt x="2410" y="237"/>
                        </a:lnTo>
                        <a:lnTo>
                          <a:pt x="2411" y="249"/>
                        </a:lnTo>
                        <a:lnTo>
                          <a:pt x="2411" y="239"/>
                        </a:lnTo>
                        <a:lnTo>
                          <a:pt x="2411" y="255"/>
                        </a:lnTo>
                        <a:lnTo>
                          <a:pt x="2412" y="246"/>
                        </a:lnTo>
                        <a:lnTo>
                          <a:pt x="2412" y="259"/>
                        </a:lnTo>
                        <a:lnTo>
                          <a:pt x="2412" y="254"/>
                        </a:lnTo>
                        <a:lnTo>
                          <a:pt x="2412" y="260"/>
                        </a:lnTo>
                        <a:lnTo>
                          <a:pt x="2412" y="257"/>
                        </a:lnTo>
                        <a:lnTo>
                          <a:pt x="2413" y="246"/>
                        </a:lnTo>
                        <a:lnTo>
                          <a:pt x="2413" y="246"/>
                        </a:lnTo>
                        <a:lnTo>
                          <a:pt x="2413" y="257"/>
                        </a:lnTo>
                        <a:lnTo>
                          <a:pt x="2414" y="238"/>
                        </a:lnTo>
                        <a:lnTo>
                          <a:pt x="2414" y="247"/>
                        </a:lnTo>
                        <a:lnTo>
                          <a:pt x="2414" y="251"/>
                        </a:lnTo>
                        <a:lnTo>
                          <a:pt x="2414" y="248"/>
                        </a:lnTo>
                        <a:lnTo>
                          <a:pt x="2415" y="251"/>
                        </a:lnTo>
                        <a:lnTo>
                          <a:pt x="2415" y="247"/>
                        </a:lnTo>
                        <a:lnTo>
                          <a:pt x="2415" y="248"/>
                        </a:lnTo>
                        <a:lnTo>
                          <a:pt x="2415" y="242"/>
                        </a:lnTo>
                        <a:lnTo>
                          <a:pt x="2416" y="245"/>
                        </a:lnTo>
                        <a:lnTo>
                          <a:pt x="2416" y="244"/>
                        </a:lnTo>
                        <a:lnTo>
                          <a:pt x="2416" y="255"/>
                        </a:lnTo>
                        <a:lnTo>
                          <a:pt x="2416" y="261"/>
                        </a:lnTo>
                        <a:lnTo>
                          <a:pt x="2417" y="255"/>
                        </a:lnTo>
                        <a:lnTo>
                          <a:pt x="2417" y="245"/>
                        </a:lnTo>
                        <a:lnTo>
                          <a:pt x="2417" y="253"/>
                        </a:lnTo>
                        <a:lnTo>
                          <a:pt x="2418" y="249"/>
                        </a:lnTo>
                        <a:lnTo>
                          <a:pt x="2418" y="242"/>
                        </a:lnTo>
                        <a:lnTo>
                          <a:pt x="2418" y="242"/>
                        </a:lnTo>
                        <a:lnTo>
                          <a:pt x="2418" y="237"/>
                        </a:lnTo>
                        <a:lnTo>
                          <a:pt x="2419" y="229"/>
                        </a:lnTo>
                        <a:lnTo>
                          <a:pt x="2419" y="231"/>
                        </a:lnTo>
                        <a:lnTo>
                          <a:pt x="2419" y="237"/>
                        </a:lnTo>
                        <a:lnTo>
                          <a:pt x="2420" y="230"/>
                        </a:lnTo>
                        <a:lnTo>
                          <a:pt x="2420" y="233"/>
                        </a:lnTo>
                        <a:lnTo>
                          <a:pt x="2420" y="231"/>
                        </a:lnTo>
                        <a:lnTo>
                          <a:pt x="2420" y="232"/>
                        </a:lnTo>
                        <a:lnTo>
                          <a:pt x="2420" y="248"/>
                        </a:lnTo>
                        <a:lnTo>
                          <a:pt x="2421" y="245"/>
                        </a:lnTo>
                        <a:lnTo>
                          <a:pt x="2421" y="251"/>
                        </a:lnTo>
                        <a:lnTo>
                          <a:pt x="2421" y="243"/>
                        </a:lnTo>
                        <a:lnTo>
                          <a:pt x="2422" y="235"/>
                        </a:lnTo>
                        <a:lnTo>
                          <a:pt x="2422" y="236"/>
                        </a:lnTo>
                        <a:lnTo>
                          <a:pt x="2422" y="237"/>
                        </a:lnTo>
                        <a:lnTo>
                          <a:pt x="2422" y="232"/>
                        </a:lnTo>
                        <a:lnTo>
                          <a:pt x="2422" y="233"/>
                        </a:lnTo>
                        <a:lnTo>
                          <a:pt x="2422" y="225"/>
                        </a:lnTo>
                        <a:lnTo>
                          <a:pt x="2423" y="238"/>
                        </a:lnTo>
                        <a:lnTo>
                          <a:pt x="2423" y="222"/>
                        </a:lnTo>
                        <a:lnTo>
                          <a:pt x="2423" y="235"/>
                        </a:lnTo>
                        <a:lnTo>
                          <a:pt x="2424" y="221"/>
                        </a:lnTo>
                        <a:lnTo>
                          <a:pt x="2424" y="225"/>
                        </a:lnTo>
                        <a:lnTo>
                          <a:pt x="2424" y="222"/>
                        </a:lnTo>
                        <a:lnTo>
                          <a:pt x="2424" y="211"/>
                        </a:lnTo>
                        <a:lnTo>
                          <a:pt x="2425" y="210"/>
                        </a:lnTo>
                        <a:lnTo>
                          <a:pt x="2425" y="192"/>
                        </a:lnTo>
                        <a:lnTo>
                          <a:pt x="2425" y="197"/>
                        </a:lnTo>
                        <a:lnTo>
                          <a:pt x="2426" y="186"/>
                        </a:lnTo>
                        <a:lnTo>
                          <a:pt x="2426" y="176"/>
                        </a:lnTo>
                        <a:lnTo>
                          <a:pt x="2426" y="186"/>
                        </a:lnTo>
                        <a:lnTo>
                          <a:pt x="2426" y="183"/>
                        </a:lnTo>
                        <a:lnTo>
                          <a:pt x="2427" y="183"/>
                        </a:lnTo>
                        <a:lnTo>
                          <a:pt x="2427" y="170"/>
                        </a:lnTo>
                        <a:lnTo>
                          <a:pt x="2428" y="281"/>
                        </a:lnTo>
                        <a:lnTo>
                          <a:pt x="2428" y="322"/>
                        </a:lnTo>
                        <a:lnTo>
                          <a:pt x="2428" y="202"/>
                        </a:lnTo>
                        <a:lnTo>
                          <a:pt x="2428" y="166"/>
                        </a:lnTo>
                        <a:lnTo>
                          <a:pt x="2429" y="217"/>
                        </a:lnTo>
                        <a:lnTo>
                          <a:pt x="2429" y="231"/>
                        </a:lnTo>
                        <a:lnTo>
                          <a:pt x="2430" y="237"/>
                        </a:lnTo>
                        <a:lnTo>
                          <a:pt x="2430" y="227"/>
                        </a:lnTo>
                        <a:lnTo>
                          <a:pt x="2430" y="221"/>
                        </a:lnTo>
                        <a:lnTo>
                          <a:pt x="2430" y="220"/>
                        </a:lnTo>
                        <a:lnTo>
                          <a:pt x="2430" y="227"/>
                        </a:lnTo>
                        <a:lnTo>
                          <a:pt x="2431" y="236"/>
                        </a:lnTo>
                        <a:lnTo>
                          <a:pt x="2431" y="254"/>
                        </a:lnTo>
                        <a:lnTo>
                          <a:pt x="2431" y="244"/>
                        </a:lnTo>
                        <a:lnTo>
                          <a:pt x="2431" y="245"/>
                        </a:lnTo>
                        <a:lnTo>
                          <a:pt x="2432" y="238"/>
                        </a:lnTo>
                        <a:lnTo>
                          <a:pt x="2432" y="239"/>
                        </a:lnTo>
                        <a:lnTo>
                          <a:pt x="2432" y="235"/>
                        </a:lnTo>
                        <a:lnTo>
                          <a:pt x="2432" y="238"/>
                        </a:lnTo>
                        <a:lnTo>
                          <a:pt x="2433" y="229"/>
                        </a:lnTo>
                        <a:lnTo>
                          <a:pt x="2433" y="243"/>
                        </a:lnTo>
                        <a:lnTo>
                          <a:pt x="2433" y="248"/>
                        </a:lnTo>
                        <a:lnTo>
                          <a:pt x="2433" y="226"/>
                        </a:lnTo>
                        <a:lnTo>
                          <a:pt x="2434" y="221"/>
                        </a:lnTo>
                        <a:lnTo>
                          <a:pt x="2434" y="225"/>
                        </a:lnTo>
                        <a:lnTo>
                          <a:pt x="2434" y="225"/>
                        </a:lnTo>
                        <a:lnTo>
                          <a:pt x="2435" y="242"/>
                        </a:lnTo>
                        <a:lnTo>
                          <a:pt x="2435" y="254"/>
                        </a:lnTo>
                        <a:lnTo>
                          <a:pt x="2436" y="270"/>
                        </a:lnTo>
                        <a:lnTo>
                          <a:pt x="2436" y="263"/>
                        </a:lnTo>
                        <a:lnTo>
                          <a:pt x="2436" y="279"/>
                        </a:lnTo>
                        <a:lnTo>
                          <a:pt x="2436" y="282"/>
                        </a:lnTo>
                        <a:lnTo>
                          <a:pt x="2437" y="283"/>
                        </a:lnTo>
                        <a:lnTo>
                          <a:pt x="2437" y="287"/>
                        </a:lnTo>
                        <a:lnTo>
                          <a:pt x="2438" y="296"/>
                        </a:lnTo>
                        <a:lnTo>
                          <a:pt x="2438" y="300"/>
                        </a:lnTo>
                        <a:lnTo>
                          <a:pt x="2438" y="314"/>
                        </a:lnTo>
                        <a:lnTo>
                          <a:pt x="2439" y="302"/>
                        </a:lnTo>
                        <a:lnTo>
                          <a:pt x="2439" y="320"/>
                        </a:lnTo>
                        <a:lnTo>
                          <a:pt x="2439" y="315"/>
                        </a:lnTo>
                        <a:lnTo>
                          <a:pt x="2440" y="318"/>
                        </a:lnTo>
                        <a:lnTo>
                          <a:pt x="2440" y="314"/>
                        </a:lnTo>
                        <a:lnTo>
                          <a:pt x="2440" y="325"/>
                        </a:lnTo>
                        <a:lnTo>
                          <a:pt x="2440" y="329"/>
                        </a:lnTo>
                        <a:lnTo>
                          <a:pt x="2440" y="327"/>
                        </a:lnTo>
                        <a:lnTo>
                          <a:pt x="2441" y="323"/>
                        </a:lnTo>
                        <a:lnTo>
                          <a:pt x="2441" y="318"/>
                        </a:lnTo>
                        <a:lnTo>
                          <a:pt x="2441" y="327"/>
                        </a:lnTo>
                        <a:lnTo>
                          <a:pt x="2441" y="327"/>
                        </a:lnTo>
                        <a:lnTo>
                          <a:pt x="2442" y="326"/>
                        </a:lnTo>
                        <a:lnTo>
                          <a:pt x="2442" y="344"/>
                        </a:lnTo>
                        <a:lnTo>
                          <a:pt x="2442" y="337"/>
                        </a:lnTo>
                        <a:lnTo>
                          <a:pt x="2443" y="320"/>
                        </a:lnTo>
                        <a:lnTo>
                          <a:pt x="2443" y="306"/>
                        </a:lnTo>
                        <a:lnTo>
                          <a:pt x="2443" y="284"/>
                        </a:lnTo>
                        <a:lnTo>
                          <a:pt x="2443" y="299"/>
                        </a:lnTo>
                        <a:lnTo>
                          <a:pt x="2444" y="286"/>
                        </a:lnTo>
                        <a:lnTo>
                          <a:pt x="2444" y="270"/>
                        </a:lnTo>
                        <a:lnTo>
                          <a:pt x="2444" y="272"/>
                        </a:lnTo>
                        <a:lnTo>
                          <a:pt x="2444" y="273"/>
                        </a:lnTo>
                        <a:lnTo>
                          <a:pt x="2445" y="275"/>
                        </a:lnTo>
                        <a:lnTo>
                          <a:pt x="2445" y="266"/>
                        </a:lnTo>
                        <a:lnTo>
                          <a:pt x="2445" y="268"/>
                        </a:lnTo>
                        <a:lnTo>
                          <a:pt x="2445" y="270"/>
                        </a:lnTo>
                        <a:lnTo>
                          <a:pt x="2445" y="257"/>
                        </a:lnTo>
                        <a:lnTo>
                          <a:pt x="2446" y="268"/>
                        </a:lnTo>
                        <a:lnTo>
                          <a:pt x="2446" y="264"/>
                        </a:lnTo>
                        <a:lnTo>
                          <a:pt x="2446" y="274"/>
                        </a:lnTo>
                        <a:lnTo>
                          <a:pt x="2447" y="274"/>
                        </a:lnTo>
                        <a:lnTo>
                          <a:pt x="2447" y="250"/>
                        </a:lnTo>
                        <a:lnTo>
                          <a:pt x="2447" y="250"/>
                        </a:lnTo>
                        <a:lnTo>
                          <a:pt x="2448" y="244"/>
                        </a:lnTo>
                        <a:lnTo>
                          <a:pt x="2448" y="244"/>
                        </a:lnTo>
                        <a:lnTo>
                          <a:pt x="2448" y="240"/>
                        </a:lnTo>
                        <a:lnTo>
                          <a:pt x="2448" y="243"/>
                        </a:lnTo>
                        <a:lnTo>
                          <a:pt x="2449" y="276"/>
                        </a:lnTo>
                        <a:lnTo>
                          <a:pt x="2449" y="383"/>
                        </a:lnTo>
                        <a:lnTo>
                          <a:pt x="2449" y="382"/>
                        </a:lnTo>
                        <a:lnTo>
                          <a:pt x="2450" y="235"/>
                        </a:lnTo>
                        <a:lnTo>
                          <a:pt x="2450" y="229"/>
                        </a:lnTo>
                        <a:lnTo>
                          <a:pt x="2451" y="259"/>
                        </a:lnTo>
                        <a:lnTo>
                          <a:pt x="2451" y="255"/>
                        </a:lnTo>
                        <a:lnTo>
                          <a:pt x="2451" y="262"/>
                        </a:lnTo>
                        <a:lnTo>
                          <a:pt x="2451" y="251"/>
                        </a:lnTo>
                        <a:lnTo>
                          <a:pt x="2452" y="259"/>
                        </a:lnTo>
                        <a:lnTo>
                          <a:pt x="2452" y="238"/>
                        </a:lnTo>
                        <a:lnTo>
                          <a:pt x="2452" y="230"/>
                        </a:lnTo>
                        <a:lnTo>
                          <a:pt x="2453" y="211"/>
                        </a:lnTo>
                        <a:lnTo>
                          <a:pt x="2453" y="203"/>
                        </a:lnTo>
                        <a:lnTo>
                          <a:pt x="2453" y="192"/>
                        </a:lnTo>
                        <a:lnTo>
                          <a:pt x="2454" y="200"/>
                        </a:lnTo>
                        <a:lnTo>
                          <a:pt x="2454" y="209"/>
                        </a:lnTo>
                        <a:lnTo>
                          <a:pt x="2454" y="199"/>
                        </a:lnTo>
                        <a:lnTo>
                          <a:pt x="2454" y="201"/>
                        </a:lnTo>
                        <a:lnTo>
                          <a:pt x="2455" y="214"/>
                        </a:lnTo>
                        <a:lnTo>
                          <a:pt x="2455" y="218"/>
                        </a:lnTo>
                        <a:lnTo>
                          <a:pt x="2455" y="210"/>
                        </a:lnTo>
                        <a:lnTo>
                          <a:pt x="2455" y="209"/>
                        </a:lnTo>
                        <a:lnTo>
                          <a:pt x="2456" y="209"/>
                        </a:lnTo>
                        <a:lnTo>
                          <a:pt x="2456" y="211"/>
                        </a:lnTo>
                        <a:lnTo>
                          <a:pt x="2456" y="229"/>
                        </a:lnTo>
                        <a:lnTo>
                          <a:pt x="2457" y="234"/>
                        </a:lnTo>
                        <a:lnTo>
                          <a:pt x="2457" y="249"/>
                        </a:lnTo>
                        <a:lnTo>
                          <a:pt x="2457" y="261"/>
                        </a:lnTo>
                        <a:lnTo>
                          <a:pt x="2457" y="276"/>
                        </a:lnTo>
                        <a:lnTo>
                          <a:pt x="2458" y="283"/>
                        </a:lnTo>
                        <a:lnTo>
                          <a:pt x="2458" y="286"/>
                        </a:lnTo>
                        <a:lnTo>
                          <a:pt x="2459" y="301"/>
                        </a:lnTo>
                        <a:lnTo>
                          <a:pt x="2459" y="314"/>
                        </a:lnTo>
                        <a:lnTo>
                          <a:pt x="2459" y="327"/>
                        </a:lnTo>
                        <a:lnTo>
                          <a:pt x="2459" y="320"/>
                        </a:lnTo>
                        <a:lnTo>
                          <a:pt x="2460" y="329"/>
                        </a:lnTo>
                        <a:lnTo>
                          <a:pt x="2460" y="301"/>
                        </a:lnTo>
                        <a:lnTo>
                          <a:pt x="2460" y="302"/>
                        </a:lnTo>
                        <a:lnTo>
                          <a:pt x="2461" y="297"/>
                        </a:lnTo>
                        <a:lnTo>
                          <a:pt x="2461" y="304"/>
                        </a:lnTo>
                        <a:lnTo>
                          <a:pt x="2461" y="306"/>
                        </a:lnTo>
                        <a:lnTo>
                          <a:pt x="2461" y="298"/>
                        </a:lnTo>
                        <a:lnTo>
                          <a:pt x="2462" y="299"/>
                        </a:lnTo>
                        <a:lnTo>
                          <a:pt x="2462" y="310"/>
                        </a:lnTo>
                        <a:lnTo>
                          <a:pt x="2462" y="306"/>
                        </a:lnTo>
                        <a:lnTo>
                          <a:pt x="2463" y="307"/>
                        </a:lnTo>
                        <a:lnTo>
                          <a:pt x="2463" y="300"/>
                        </a:lnTo>
                        <a:lnTo>
                          <a:pt x="2463" y="320"/>
                        </a:lnTo>
                        <a:lnTo>
                          <a:pt x="2463" y="318"/>
                        </a:lnTo>
                        <a:lnTo>
                          <a:pt x="2464" y="310"/>
                        </a:lnTo>
                        <a:lnTo>
                          <a:pt x="2464" y="311"/>
                        </a:lnTo>
                        <a:lnTo>
                          <a:pt x="2464" y="310"/>
                        </a:lnTo>
                        <a:lnTo>
                          <a:pt x="2465" y="299"/>
                        </a:lnTo>
                        <a:lnTo>
                          <a:pt x="2465" y="306"/>
                        </a:lnTo>
                        <a:lnTo>
                          <a:pt x="2465" y="321"/>
                        </a:lnTo>
                        <a:lnTo>
                          <a:pt x="2465" y="309"/>
                        </a:lnTo>
                        <a:lnTo>
                          <a:pt x="2466" y="308"/>
                        </a:lnTo>
                        <a:lnTo>
                          <a:pt x="2466" y="294"/>
                        </a:lnTo>
                        <a:lnTo>
                          <a:pt x="2466" y="285"/>
                        </a:lnTo>
                        <a:lnTo>
                          <a:pt x="2466" y="294"/>
                        </a:lnTo>
                        <a:lnTo>
                          <a:pt x="2467" y="285"/>
                        </a:lnTo>
                        <a:lnTo>
                          <a:pt x="2467" y="286"/>
                        </a:lnTo>
                        <a:lnTo>
                          <a:pt x="2467" y="281"/>
                        </a:lnTo>
                        <a:lnTo>
                          <a:pt x="2467" y="300"/>
                        </a:lnTo>
                        <a:lnTo>
                          <a:pt x="2467" y="298"/>
                        </a:lnTo>
                        <a:lnTo>
                          <a:pt x="2468" y="294"/>
                        </a:lnTo>
                        <a:lnTo>
                          <a:pt x="2468" y="296"/>
                        </a:lnTo>
                        <a:lnTo>
                          <a:pt x="2468" y="289"/>
                        </a:lnTo>
                        <a:lnTo>
                          <a:pt x="2468" y="305"/>
                        </a:lnTo>
                        <a:lnTo>
                          <a:pt x="2469" y="311"/>
                        </a:lnTo>
                        <a:lnTo>
                          <a:pt x="2469" y="308"/>
                        </a:lnTo>
                        <a:lnTo>
                          <a:pt x="2469" y="325"/>
                        </a:lnTo>
                        <a:lnTo>
                          <a:pt x="2470" y="318"/>
                        </a:lnTo>
                        <a:lnTo>
                          <a:pt x="2470" y="305"/>
                        </a:lnTo>
                        <a:lnTo>
                          <a:pt x="2470" y="363"/>
                        </a:lnTo>
                        <a:lnTo>
                          <a:pt x="2471" y="376"/>
                        </a:lnTo>
                        <a:lnTo>
                          <a:pt x="2471" y="433"/>
                        </a:lnTo>
                        <a:lnTo>
                          <a:pt x="2471" y="347"/>
                        </a:lnTo>
                        <a:lnTo>
                          <a:pt x="2472" y="245"/>
                        </a:lnTo>
                        <a:lnTo>
                          <a:pt x="2472" y="261"/>
                        </a:lnTo>
                        <a:lnTo>
                          <a:pt x="2472" y="286"/>
                        </a:lnTo>
                        <a:lnTo>
                          <a:pt x="2473" y="286"/>
                        </a:lnTo>
                        <a:lnTo>
                          <a:pt x="2473" y="280"/>
                        </a:lnTo>
                        <a:lnTo>
                          <a:pt x="2473" y="280"/>
                        </a:lnTo>
                        <a:lnTo>
                          <a:pt x="2474" y="298"/>
                        </a:lnTo>
                        <a:lnTo>
                          <a:pt x="2474" y="286"/>
                        </a:lnTo>
                        <a:lnTo>
                          <a:pt x="2474" y="296"/>
                        </a:lnTo>
                        <a:lnTo>
                          <a:pt x="2474" y="303"/>
                        </a:lnTo>
                        <a:lnTo>
                          <a:pt x="2475" y="296"/>
                        </a:lnTo>
                        <a:lnTo>
                          <a:pt x="2475" y="291"/>
                        </a:lnTo>
                        <a:lnTo>
                          <a:pt x="2475" y="303"/>
                        </a:lnTo>
                        <a:lnTo>
                          <a:pt x="2475" y="290"/>
                        </a:lnTo>
                        <a:lnTo>
                          <a:pt x="2476" y="290"/>
                        </a:lnTo>
                        <a:lnTo>
                          <a:pt x="2476" y="285"/>
                        </a:lnTo>
                        <a:lnTo>
                          <a:pt x="2476" y="285"/>
                        </a:lnTo>
                        <a:lnTo>
                          <a:pt x="2476" y="277"/>
                        </a:lnTo>
                        <a:lnTo>
                          <a:pt x="2477" y="244"/>
                        </a:lnTo>
                        <a:lnTo>
                          <a:pt x="2477" y="237"/>
                        </a:lnTo>
                        <a:lnTo>
                          <a:pt x="2478" y="254"/>
                        </a:lnTo>
                        <a:lnTo>
                          <a:pt x="2478" y="258"/>
                        </a:lnTo>
                        <a:lnTo>
                          <a:pt x="2478" y="273"/>
                        </a:lnTo>
                        <a:lnTo>
                          <a:pt x="2478" y="277"/>
                        </a:lnTo>
                        <a:lnTo>
                          <a:pt x="2479" y="299"/>
                        </a:lnTo>
                        <a:lnTo>
                          <a:pt x="2479" y="299"/>
                        </a:lnTo>
                        <a:lnTo>
                          <a:pt x="2479" y="310"/>
                        </a:lnTo>
                        <a:lnTo>
                          <a:pt x="2480" y="299"/>
                        </a:lnTo>
                        <a:lnTo>
                          <a:pt x="2480" y="297"/>
                        </a:lnTo>
                        <a:lnTo>
                          <a:pt x="2480" y="292"/>
                        </a:lnTo>
                        <a:lnTo>
                          <a:pt x="2481" y="286"/>
                        </a:lnTo>
                        <a:lnTo>
                          <a:pt x="2481" y="294"/>
                        </a:lnTo>
                        <a:lnTo>
                          <a:pt x="2481" y="279"/>
                        </a:lnTo>
                        <a:lnTo>
                          <a:pt x="2482" y="286"/>
                        </a:lnTo>
                        <a:lnTo>
                          <a:pt x="2482" y="276"/>
                        </a:lnTo>
                        <a:lnTo>
                          <a:pt x="2482" y="270"/>
                        </a:lnTo>
                        <a:lnTo>
                          <a:pt x="2482" y="274"/>
                        </a:lnTo>
                        <a:lnTo>
                          <a:pt x="2483" y="268"/>
                        </a:lnTo>
                        <a:lnTo>
                          <a:pt x="2483" y="278"/>
                        </a:lnTo>
                        <a:lnTo>
                          <a:pt x="2483" y="280"/>
                        </a:lnTo>
                        <a:lnTo>
                          <a:pt x="2483" y="274"/>
                        </a:lnTo>
                        <a:lnTo>
                          <a:pt x="2483" y="279"/>
                        </a:lnTo>
                        <a:lnTo>
                          <a:pt x="2484" y="280"/>
                        </a:lnTo>
                        <a:lnTo>
                          <a:pt x="2484" y="279"/>
                        </a:lnTo>
                        <a:lnTo>
                          <a:pt x="2484" y="293"/>
                        </a:lnTo>
                        <a:lnTo>
                          <a:pt x="2484" y="292"/>
                        </a:lnTo>
                        <a:lnTo>
                          <a:pt x="2484" y="303"/>
                        </a:lnTo>
                        <a:lnTo>
                          <a:pt x="2485" y="302"/>
                        </a:lnTo>
                        <a:lnTo>
                          <a:pt x="2485" y="303"/>
                        </a:lnTo>
                        <a:lnTo>
                          <a:pt x="2485" y="290"/>
                        </a:lnTo>
                        <a:lnTo>
                          <a:pt x="2486" y="297"/>
                        </a:lnTo>
                        <a:lnTo>
                          <a:pt x="2486" y="294"/>
                        </a:lnTo>
                        <a:lnTo>
                          <a:pt x="2486" y="294"/>
                        </a:lnTo>
                        <a:lnTo>
                          <a:pt x="2486" y="294"/>
                        </a:lnTo>
                        <a:lnTo>
                          <a:pt x="2486" y="306"/>
                        </a:lnTo>
                        <a:lnTo>
                          <a:pt x="2487" y="336"/>
                        </a:lnTo>
                        <a:lnTo>
                          <a:pt x="2487" y="335"/>
                        </a:lnTo>
                        <a:lnTo>
                          <a:pt x="2487" y="352"/>
                        </a:lnTo>
                        <a:lnTo>
                          <a:pt x="2488" y="338"/>
                        </a:lnTo>
                        <a:lnTo>
                          <a:pt x="2488" y="333"/>
                        </a:lnTo>
                        <a:lnTo>
                          <a:pt x="2488" y="319"/>
                        </a:lnTo>
                        <a:lnTo>
                          <a:pt x="2489" y="310"/>
                        </a:lnTo>
                        <a:lnTo>
                          <a:pt x="2489" y="299"/>
                        </a:lnTo>
                        <a:lnTo>
                          <a:pt x="2489" y="308"/>
                        </a:lnTo>
                        <a:lnTo>
                          <a:pt x="2489" y="302"/>
                        </a:lnTo>
                        <a:lnTo>
                          <a:pt x="2490" y="283"/>
                        </a:lnTo>
                        <a:lnTo>
                          <a:pt x="2490" y="288"/>
                        </a:lnTo>
                        <a:lnTo>
                          <a:pt x="2490" y="290"/>
                        </a:lnTo>
                        <a:lnTo>
                          <a:pt x="2490" y="287"/>
                        </a:lnTo>
                        <a:lnTo>
                          <a:pt x="2491" y="290"/>
                        </a:lnTo>
                        <a:lnTo>
                          <a:pt x="2491" y="282"/>
                        </a:lnTo>
                        <a:lnTo>
                          <a:pt x="2491" y="279"/>
                        </a:lnTo>
                        <a:lnTo>
                          <a:pt x="2492" y="280"/>
                        </a:lnTo>
                        <a:lnTo>
                          <a:pt x="2492" y="295"/>
                        </a:lnTo>
                        <a:lnTo>
                          <a:pt x="2492" y="362"/>
                        </a:lnTo>
                        <a:lnTo>
                          <a:pt x="2492" y="399"/>
                        </a:lnTo>
                        <a:lnTo>
                          <a:pt x="2492" y="404"/>
                        </a:lnTo>
                        <a:lnTo>
                          <a:pt x="2493" y="293"/>
                        </a:lnTo>
                        <a:lnTo>
                          <a:pt x="2493" y="228"/>
                        </a:lnTo>
                        <a:lnTo>
                          <a:pt x="2493" y="202"/>
                        </a:lnTo>
                        <a:lnTo>
                          <a:pt x="2494" y="235"/>
                        </a:lnTo>
                        <a:lnTo>
                          <a:pt x="2494" y="239"/>
                        </a:lnTo>
                        <a:lnTo>
                          <a:pt x="2494" y="240"/>
                        </a:lnTo>
                        <a:lnTo>
                          <a:pt x="2494" y="239"/>
                        </a:lnTo>
                        <a:lnTo>
                          <a:pt x="2494" y="234"/>
                        </a:lnTo>
                        <a:lnTo>
                          <a:pt x="2495" y="238"/>
                        </a:lnTo>
                        <a:lnTo>
                          <a:pt x="2495" y="231"/>
                        </a:lnTo>
                        <a:lnTo>
                          <a:pt x="2495" y="223"/>
                        </a:lnTo>
                        <a:lnTo>
                          <a:pt x="2495" y="220"/>
                        </a:lnTo>
                        <a:lnTo>
                          <a:pt x="2496" y="227"/>
                        </a:lnTo>
                        <a:lnTo>
                          <a:pt x="2496" y="221"/>
                        </a:lnTo>
                        <a:lnTo>
                          <a:pt x="2496" y="230"/>
                        </a:lnTo>
                        <a:lnTo>
                          <a:pt x="2496" y="228"/>
                        </a:lnTo>
                        <a:lnTo>
                          <a:pt x="2497" y="232"/>
                        </a:lnTo>
                        <a:lnTo>
                          <a:pt x="2497" y="252"/>
                        </a:lnTo>
                        <a:lnTo>
                          <a:pt x="2497" y="259"/>
                        </a:lnTo>
                        <a:lnTo>
                          <a:pt x="2498" y="259"/>
                        </a:lnTo>
                        <a:lnTo>
                          <a:pt x="2498" y="263"/>
                        </a:lnTo>
                        <a:lnTo>
                          <a:pt x="2498" y="261"/>
                        </a:lnTo>
                        <a:lnTo>
                          <a:pt x="2498" y="276"/>
                        </a:lnTo>
                        <a:lnTo>
                          <a:pt x="2498" y="278"/>
                        </a:lnTo>
                        <a:lnTo>
                          <a:pt x="2499" y="270"/>
                        </a:lnTo>
                        <a:lnTo>
                          <a:pt x="2499" y="272"/>
                        </a:lnTo>
                        <a:lnTo>
                          <a:pt x="2499" y="281"/>
                        </a:lnTo>
                        <a:lnTo>
                          <a:pt x="2500" y="283"/>
                        </a:lnTo>
                        <a:lnTo>
                          <a:pt x="2500" y="291"/>
                        </a:lnTo>
                        <a:lnTo>
                          <a:pt x="2500" y="290"/>
                        </a:lnTo>
                        <a:lnTo>
                          <a:pt x="2501" y="290"/>
                        </a:lnTo>
                        <a:lnTo>
                          <a:pt x="2501" y="292"/>
                        </a:lnTo>
                        <a:lnTo>
                          <a:pt x="2501" y="297"/>
                        </a:lnTo>
                        <a:lnTo>
                          <a:pt x="2501" y="294"/>
                        </a:lnTo>
                        <a:lnTo>
                          <a:pt x="2501" y="298"/>
                        </a:lnTo>
                        <a:lnTo>
                          <a:pt x="2502" y="297"/>
                        </a:lnTo>
                        <a:lnTo>
                          <a:pt x="2502" y="300"/>
                        </a:lnTo>
                        <a:lnTo>
                          <a:pt x="2502" y="294"/>
                        </a:lnTo>
                        <a:lnTo>
                          <a:pt x="2502" y="295"/>
                        </a:lnTo>
                        <a:lnTo>
                          <a:pt x="2502" y="294"/>
                        </a:lnTo>
                        <a:lnTo>
                          <a:pt x="2503" y="281"/>
                        </a:lnTo>
                        <a:lnTo>
                          <a:pt x="2503" y="285"/>
                        </a:lnTo>
                        <a:lnTo>
                          <a:pt x="2503" y="282"/>
                        </a:lnTo>
                        <a:lnTo>
                          <a:pt x="2503" y="269"/>
                        </a:lnTo>
                        <a:lnTo>
                          <a:pt x="2504" y="281"/>
                        </a:lnTo>
                        <a:lnTo>
                          <a:pt x="2504" y="293"/>
                        </a:lnTo>
                        <a:lnTo>
                          <a:pt x="2504" y="304"/>
                        </a:lnTo>
                        <a:lnTo>
                          <a:pt x="2505" y="311"/>
                        </a:lnTo>
                        <a:lnTo>
                          <a:pt x="2505" y="306"/>
                        </a:lnTo>
                        <a:lnTo>
                          <a:pt x="2505" y="310"/>
                        </a:lnTo>
                        <a:lnTo>
                          <a:pt x="2505" y="322"/>
                        </a:lnTo>
                        <a:lnTo>
                          <a:pt x="2506" y="351"/>
                        </a:lnTo>
                        <a:lnTo>
                          <a:pt x="2506" y="347"/>
                        </a:lnTo>
                        <a:lnTo>
                          <a:pt x="2506" y="356"/>
                        </a:lnTo>
                        <a:lnTo>
                          <a:pt x="2507" y="351"/>
                        </a:lnTo>
                        <a:lnTo>
                          <a:pt x="2507" y="351"/>
                        </a:lnTo>
                        <a:lnTo>
                          <a:pt x="2507" y="351"/>
                        </a:lnTo>
                        <a:lnTo>
                          <a:pt x="2507" y="350"/>
                        </a:lnTo>
                        <a:lnTo>
                          <a:pt x="2507" y="347"/>
                        </a:lnTo>
                        <a:lnTo>
                          <a:pt x="2508" y="337"/>
                        </a:lnTo>
                        <a:lnTo>
                          <a:pt x="2508" y="347"/>
                        </a:lnTo>
                        <a:lnTo>
                          <a:pt x="2508" y="347"/>
                        </a:lnTo>
                        <a:lnTo>
                          <a:pt x="2509" y="337"/>
                        </a:lnTo>
                        <a:lnTo>
                          <a:pt x="2509" y="343"/>
                        </a:lnTo>
                        <a:lnTo>
                          <a:pt x="2509" y="347"/>
                        </a:lnTo>
                        <a:lnTo>
                          <a:pt x="2510" y="332"/>
                        </a:lnTo>
                        <a:lnTo>
                          <a:pt x="2510" y="334"/>
                        </a:lnTo>
                        <a:lnTo>
                          <a:pt x="2510" y="338"/>
                        </a:lnTo>
                        <a:lnTo>
                          <a:pt x="2510" y="339"/>
                        </a:lnTo>
                        <a:lnTo>
                          <a:pt x="2511" y="354"/>
                        </a:lnTo>
                        <a:lnTo>
                          <a:pt x="2511" y="352"/>
                        </a:lnTo>
                        <a:lnTo>
                          <a:pt x="2511" y="354"/>
                        </a:lnTo>
                        <a:lnTo>
                          <a:pt x="2511" y="348"/>
                        </a:lnTo>
                        <a:lnTo>
                          <a:pt x="2512" y="351"/>
                        </a:lnTo>
                        <a:lnTo>
                          <a:pt x="2512" y="358"/>
                        </a:lnTo>
                        <a:lnTo>
                          <a:pt x="2512" y="350"/>
                        </a:lnTo>
                        <a:lnTo>
                          <a:pt x="2513" y="341"/>
                        </a:lnTo>
                        <a:lnTo>
                          <a:pt x="2513" y="332"/>
                        </a:lnTo>
                        <a:lnTo>
                          <a:pt x="2513" y="366"/>
                        </a:lnTo>
                        <a:lnTo>
                          <a:pt x="2514" y="467"/>
                        </a:lnTo>
                        <a:lnTo>
                          <a:pt x="2514" y="437"/>
                        </a:lnTo>
                        <a:lnTo>
                          <a:pt x="2515" y="301"/>
                        </a:lnTo>
                        <a:lnTo>
                          <a:pt x="2515" y="295"/>
                        </a:lnTo>
                        <a:lnTo>
                          <a:pt x="2515" y="335"/>
                        </a:lnTo>
                        <a:lnTo>
                          <a:pt x="2515" y="341"/>
                        </a:lnTo>
                        <a:lnTo>
                          <a:pt x="2516" y="346"/>
                        </a:lnTo>
                        <a:lnTo>
                          <a:pt x="2516" y="341"/>
                        </a:lnTo>
                        <a:lnTo>
                          <a:pt x="2516" y="343"/>
                        </a:lnTo>
                        <a:lnTo>
                          <a:pt x="2516" y="344"/>
                        </a:lnTo>
                        <a:lnTo>
                          <a:pt x="2517" y="343"/>
                        </a:lnTo>
                        <a:lnTo>
                          <a:pt x="2517" y="333"/>
                        </a:lnTo>
                        <a:lnTo>
                          <a:pt x="2517" y="306"/>
                        </a:lnTo>
                        <a:lnTo>
                          <a:pt x="2518" y="321"/>
                        </a:lnTo>
                        <a:lnTo>
                          <a:pt x="2518" y="318"/>
                        </a:lnTo>
                        <a:lnTo>
                          <a:pt x="2518" y="328"/>
                        </a:lnTo>
                        <a:lnTo>
                          <a:pt x="2518" y="328"/>
                        </a:lnTo>
                        <a:lnTo>
                          <a:pt x="2519" y="337"/>
                        </a:lnTo>
                        <a:lnTo>
                          <a:pt x="2519" y="334"/>
                        </a:lnTo>
                        <a:lnTo>
                          <a:pt x="2519" y="334"/>
                        </a:lnTo>
                        <a:lnTo>
                          <a:pt x="2520" y="328"/>
                        </a:lnTo>
                        <a:lnTo>
                          <a:pt x="2520" y="329"/>
                        </a:lnTo>
                        <a:lnTo>
                          <a:pt x="2520" y="320"/>
                        </a:lnTo>
                        <a:lnTo>
                          <a:pt x="2521" y="306"/>
                        </a:lnTo>
                        <a:lnTo>
                          <a:pt x="2521" y="293"/>
                        </a:lnTo>
                        <a:lnTo>
                          <a:pt x="2521" y="290"/>
                        </a:lnTo>
                        <a:lnTo>
                          <a:pt x="2522" y="276"/>
                        </a:lnTo>
                        <a:lnTo>
                          <a:pt x="2522" y="274"/>
                        </a:lnTo>
                        <a:lnTo>
                          <a:pt x="2522" y="283"/>
                        </a:lnTo>
                        <a:lnTo>
                          <a:pt x="2523" y="273"/>
                        </a:lnTo>
                        <a:lnTo>
                          <a:pt x="2523" y="275"/>
                        </a:lnTo>
                        <a:lnTo>
                          <a:pt x="2523" y="278"/>
                        </a:lnTo>
                        <a:lnTo>
                          <a:pt x="2523" y="274"/>
                        </a:lnTo>
                        <a:lnTo>
                          <a:pt x="2523" y="270"/>
                        </a:lnTo>
                        <a:lnTo>
                          <a:pt x="2524" y="255"/>
                        </a:lnTo>
                        <a:lnTo>
                          <a:pt x="2524" y="245"/>
                        </a:lnTo>
                        <a:lnTo>
                          <a:pt x="2525" y="223"/>
                        </a:lnTo>
                        <a:lnTo>
                          <a:pt x="2525" y="220"/>
                        </a:lnTo>
                        <a:lnTo>
                          <a:pt x="2525" y="232"/>
                        </a:lnTo>
                        <a:lnTo>
                          <a:pt x="2525" y="235"/>
                        </a:lnTo>
                        <a:lnTo>
                          <a:pt x="2526" y="250"/>
                        </a:lnTo>
                        <a:lnTo>
                          <a:pt x="2526" y="247"/>
                        </a:lnTo>
                        <a:lnTo>
                          <a:pt x="2527" y="259"/>
                        </a:lnTo>
                        <a:lnTo>
                          <a:pt x="2527" y="266"/>
                        </a:lnTo>
                        <a:lnTo>
                          <a:pt x="2527" y="256"/>
                        </a:lnTo>
                        <a:lnTo>
                          <a:pt x="2528" y="273"/>
                        </a:lnTo>
                        <a:lnTo>
                          <a:pt x="2528" y="273"/>
                        </a:lnTo>
                        <a:lnTo>
                          <a:pt x="2528" y="255"/>
                        </a:lnTo>
                        <a:lnTo>
                          <a:pt x="2528" y="264"/>
                        </a:lnTo>
                        <a:lnTo>
                          <a:pt x="2529" y="257"/>
                        </a:lnTo>
                        <a:lnTo>
                          <a:pt x="2529" y="269"/>
                        </a:lnTo>
                        <a:lnTo>
                          <a:pt x="2529" y="268"/>
                        </a:lnTo>
                        <a:lnTo>
                          <a:pt x="2529" y="264"/>
                        </a:lnTo>
                        <a:lnTo>
                          <a:pt x="2529" y="259"/>
                        </a:lnTo>
                        <a:lnTo>
                          <a:pt x="2530" y="270"/>
                        </a:lnTo>
                        <a:lnTo>
                          <a:pt x="2530" y="260"/>
                        </a:lnTo>
                        <a:lnTo>
                          <a:pt x="2531" y="256"/>
                        </a:lnTo>
                        <a:lnTo>
                          <a:pt x="2531" y="241"/>
                        </a:lnTo>
                        <a:lnTo>
                          <a:pt x="2531" y="234"/>
                        </a:lnTo>
                        <a:lnTo>
                          <a:pt x="2531" y="229"/>
                        </a:lnTo>
                        <a:lnTo>
                          <a:pt x="2532" y="201"/>
                        </a:lnTo>
                        <a:lnTo>
                          <a:pt x="2532" y="200"/>
                        </a:lnTo>
                        <a:lnTo>
                          <a:pt x="2533" y="205"/>
                        </a:lnTo>
                        <a:lnTo>
                          <a:pt x="2533" y="201"/>
                        </a:lnTo>
                        <a:lnTo>
                          <a:pt x="2533" y="200"/>
                        </a:lnTo>
                        <a:lnTo>
                          <a:pt x="2533" y="206"/>
                        </a:lnTo>
                        <a:lnTo>
                          <a:pt x="2533" y="201"/>
                        </a:lnTo>
                        <a:lnTo>
                          <a:pt x="2534" y="201"/>
                        </a:lnTo>
                        <a:lnTo>
                          <a:pt x="2534" y="210"/>
                        </a:lnTo>
                        <a:lnTo>
                          <a:pt x="2534" y="214"/>
                        </a:lnTo>
                        <a:lnTo>
                          <a:pt x="2535" y="285"/>
                        </a:lnTo>
                        <a:lnTo>
                          <a:pt x="2535" y="320"/>
                        </a:lnTo>
                        <a:lnTo>
                          <a:pt x="2536" y="368"/>
                        </a:lnTo>
                        <a:lnTo>
                          <a:pt x="2536" y="280"/>
                        </a:lnTo>
                        <a:lnTo>
                          <a:pt x="2536" y="220"/>
                        </a:lnTo>
                        <a:lnTo>
                          <a:pt x="2536" y="196"/>
                        </a:lnTo>
                        <a:lnTo>
                          <a:pt x="2536" y="208"/>
                        </a:lnTo>
                        <a:lnTo>
                          <a:pt x="2537" y="236"/>
                        </a:lnTo>
                        <a:lnTo>
                          <a:pt x="2537" y="263"/>
                        </a:lnTo>
                        <a:lnTo>
                          <a:pt x="2537" y="274"/>
                        </a:lnTo>
                        <a:lnTo>
                          <a:pt x="2538" y="268"/>
                        </a:lnTo>
                        <a:lnTo>
                          <a:pt x="2538" y="265"/>
                        </a:lnTo>
                        <a:lnTo>
                          <a:pt x="2539" y="240"/>
                        </a:lnTo>
                        <a:lnTo>
                          <a:pt x="2539" y="238"/>
                        </a:lnTo>
                        <a:lnTo>
                          <a:pt x="2539" y="243"/>
                        </a:lnTo>
                        <a:lnTo>
                          <a:pt x="2539" y="241"/>
                        </a:lnTo>
                        <a:lnTo>
                          <a:pt x="2539" y="235"/>
                        </a:lnTo>
                        <a:lnTo>
                          <a:pt x="2540" y="251"/>
                        </a:lnTo>
                        <a:lnTo>
                          <a:pt x="2540" y="275"/>
                        </a:lnTo>
                        <a:lnTo>
                          <a:pt x="2541" y="270"/>
                        </a:lnTo>
                        <a:lnTo>
                          <a:pt x="2541" y="274"/>
                        </a:lnTo>
                        <a:lnTo>
                          <a:pt x="2541" y="275"/>
                        </a:lnTo>
                        <a:lnTo>
                          <a:pt x="2541" y="299"/>
                        </a:lnTo>
                        <a:lnTo>
                          <a:pt x="2542" y="295"/>
                        </a:lnTo>
                        <a:lnTo>
                          <a:pt x="2542" y="288"/>
                        </a:lnTo>
                        <a:lnTo>
                          <a:pt x="2542" y="311"/>
                        </a:lnTo>
                        <a:lnTo>
                          <a:pt x="2542" y="303"/>
                        </a:lnTo>
                        <a:lnTo>
                          <a:pt x="2543" y="293"/>
                        </a:lnTo>
                        <a:lnTo>
                          <a:pt x="2543" y="302"/>
                        </a:lnTo>
                        <a:lnTo>
                          <a:pt x="2543" y="300"/>
                        </a:lnTo>
                        <a:lnTo>
                          <a:pt x="2543" y="291"/>
                        </a:lnTo>
                        <a:lnTo>
                          <a:pt x="2543" y="293"/>
                        </a:lnTo>
                        <a:lnTo>
                          <a:pt x="2544" y="298"/>
                        </a:lnTo>
                        <a:lnTo>
                          <a:pt x="2544" y="279"/>
                        </a:lnTo>
                        <a:lnTo>
                          <a:pt x="2545" y="266"/>
                        </a:lnTo>
                        <a:lnTo>
                          <a:pt x="2545" y="256"/>
                        </a:lnTo>
                        <a:lnTo>
                          <a:pt x="2545" y="258"/>
                        </a:lnTo>
                        <a:lnTo>
                          <a:pt x="2545" y="264"/>
                        </a:lnTo>
                        <a:lnTo>
                          <a:pt x="2546" y="248"/>
                        </a:lnTo>
                        <a:lnTo>
                          <a:pt x="2546" y="243"/>
                        </a:lnTo>
                        <a:lnTo>
                          <a:pt x="2546" y="234"/>
                        </a:lnTo>
                        <a:lnTo>
                          <a:pt x="2547" y="231"/>
                        </a:lnTo>
                        <a:lnTo>
                          <a:pt x="2547" y="234"/>
                        </a:lnTo>
                        <a:lnTo>
                          <a:pt x="2547" y="228"/>
                        </a:lnTo>
                        <a:lnTo>
                          <a:pt x="2548" y="213"/>
                        </a:lnTo>
                        <a:lnTo>
                          <a:pt x="2548" y="206"/>
                        </a:lnTo>
                        <a:lnTo>
                          <a:pt x="2549" y="189"/>
                        </a:lnTo>
                        <a:lnTo>
                          <a:pt x="2549" y="191"/>
                        </a:lnTo>
                        <a:lnTo>
                          <a:pt x="2549" y="189"/>
                        </a:lnTo>
                        <a:lnTo>
                          <a:pt x="2550" y="192"/>
                        </a:lnTo>
                        <a:lnTo>
                          <a:pt x="2550" y="196"/>
                        </a:lnTo>
                        <a:lnTo>
                          <a:pt x="2550" y="191"/>
                        </a:lnTo>
                        <a:lnTo>
                          <a:pt x="2550" y="183"/>
                        </a:lnTo>
                        <a:lnTo>
                          <a:pt x="2551" y="182"/>
                        </a:lnTo>
                        <a:lnTo>
                          <a:pt x="2551" y="191"/>
                        </a:lnTo>
                        <a:lnTo>
                          <a:pt x="2551" y="185"/>
                        </a:lnTo>
                        <a:lnTo>
                          <a:pt x="2551" y="195"/>
                        </a:lnTo>
                        <a:lnTo>
                          <a:pt x="2551" y="183"/>
                        </a:lnTo>
                        <a:lnTo>
                          <a:pt x="2552" y="185"/>
                        </a:lnTo>
                        <a:lnTo>
                          <a:pt x="2552" y="205"/>
                        </a:lnTo>
                        <a:lnTo>
                          <a:pt x="2552" y="197"/>
                        </a:lnTo>
                        <a:lnTo>
                          <a:pt x="2553" y="186"/>
                        </a:lnTo>
                        <a:lnTo>
                          <a:pt x="2553" y="190"/>
                        </a:lnTo>
                        <a:lnTo>
                          <a:pt x="2553" y="179"/>
                        </a:lnTo>
                        <a:lnTo>
                          <a:pt x="2554" y="189"/>
                        </a:lnTo>
                        <a:lnTo>
                          <a:pt x="2554" y="189"/>
                        </a:lnTo>
                        <a:lnTo>
                          <a:pt x="2554" y="200"/>
                        </a:lnTo>
                        <a:lnTo>
                          <a:pt x="2554" y="207"/>
                        </a:lnTo>
                        <a:lnTo>
                          <a:pt x="2555" y="224"/>
                        </a:lnTo>
                        <a:lnTo>
                          <a:pt x="2555" y="225"/>
                        </a:lnTo>
                        <a:lnTo>
                          <a:pt x="2555" y="221"/>
                        </a:lnTo>
                        <a:lnTo>
                          <a:pt x="2555" y="218"/>
                        </a:lnTo>
                        <a:lnTo>
                          <a:pt x="2556" y="237"/>
                        </a:lnTo>
                        <a:lnTo>
                          <a:pt x="2556" y="264"/>
                        </a:lnTo>
                        <a:lnTo>
                          <a:pt x="2557" y="354"/>
                        </a:lnTo>
                        <a:lnTo>
                          <a:pt x="2557" y="376"/>
                        </a:lnTo>
                        <a:lnTo>
                          <a:pt x="2557" y="275"/>
                        </a:lnTo>
                        <a:lnTo>
                          <a:pt x="2557" y="241"/>
                        </a:lnTo>
                        <a:lnTo>
                          <a:pt x="2558" y="226"/>
                        </a:lnTo>
                        <a:lnTo>
                          <a:pt x="2558" y="293"/>
                        </a:lnTo>
                        <a:lnTo>
                          <a:pt x="2558" y="292"/>
                        </a:lnTo>
                        <a:lnTo>
                          <a:pt x="2559" y="296"/>
                        </a:lnTo>
                        <a:lnTo>
                          <a:pt x="2559" y="289"/>
                        </a:lnTo>
                        <a:lnTo>
                          <a:pt x="2559" y="298"/>
                        </a:lnTo>
                        <a:lnTo>
                          <a:pt x="2559" y="321"/>
                        </a:lnTo>
                        <a:lnTo>
                          <a:pt x="2559" y="308"/>
                        </a:lnTo>
                        <a:lnTo>
                          <a:pt x="2560" y="312"/>
                        </a:lnTo>
                        <a:lnTo>
                          <a:pt x="2560" y="280"/>
                        </a:lnTo>
                        <a:lnTo>
                          <a:pt x="2560" y="289"/>
                        </a:lnTo>
                        <a:lnTo>
                          <a:pt x="2560" y="287"/>
                        </a:lnTo>
                        <a:lnTo>
                          <a:pt x="2561" y="308"/>
                        </a:lnTo>
                        <a:lnTo>
                          <a:pt x="2561" y="304"/>
                        </a:lnTo>
                        <a:lnTo>
                          <a:pt x="2561" y="302"/>
                        </a:lnTo>
                        <a:lnTo>
                          <a:pt x="2561" y="282"/>
                        </a:lnTo>
                        <a:lnTo>
                          <a:pt x="2562" y="289"/>
                        </a:lnTo>
                        <a:lnTo>
                          <a:pt x="2562" y="274"/>
                        </a:lnTo>
                        <a:lnTo>
                          <a:pt x="2562" y="259"/>
                        </a:lnTo>
                        <a:lnTo>
                          <a:pt x="2562" y="259"/>
                        </a:lnTo>
                        <a:lnTo>
                          <a:pt x="2563" y="264"/>
                        </a:lnTo>
                        <a:lnTo>
                          <a:pt x="2563" y="260"/>
                        </a:lnTo>
                        <a:lnTo>
                          <a:pt x="2563" y="264"/>
                        </a:lnTo>
                        <a:lnTo>
                          <a:pt x="2563" y="252"/>
                        </a:lnTo>
                        <a:lnTo>
                          <a:pt x="2564" y="313"/>
                        </a:lnTo>
                        <a:lnTo>
                          <a:pt x="2564" y="255"/>
                        </a:lnTo>
                        <a:lnTo>
                          <a:pt x="2564" y="220"/>
                        </a:lnTo>
                        <a:lnTo>
                          <a:pt x="2564" y="238"/>
                        </a:lnTo>
                        <a:lnTo>
                          <a:pt x="2565" y="212"/>
                        </a:lnTo>
                        <a:lnTo>
                          <a:pt x="2565" y="239"/>
                        </a:lnTo>
                        <a:lnTo>
                          <a:pt x="2565" y="288"/>
                        </a:lnTo>
                        <a:lnTo>
                          <a:pt x="2565" y="258"/>
                        </a:lnTo>
                        <a:lnTo>
                          <a:pt x="2566" y="281"/>
                        </a:lnTo>
                        <a:lnTo>
                          <a:pt x="2566" y="350"/>
                        </a:lnTo>
                        <a:lnTo>
                          <a:pt x="2566" y="327"/>
                        </a:lnTo>
                        <a:lnTo>
                          <a:pt x="2566" y="240"/>
                        </a:lnTo>
                        <a:lnTo>
                          <a:pt x="2567" y="266"/>
                        </a:lnTo>
                        <a:lnTo>
                          <a:pt x="2567" y="250"/>
                        </a:lnTo>
                        <a:lnTo>
                          <a:pt x="2568" y="311"/>
                        </a:lnTo>
                        <a:lnTo>
                          <a:pt x="2568" y="325"/>
                        </a:lnTo>
                        <a:lnTo>
                          <a:pt x="2568" y="327"/>
                        </a:lnTo>
                        <a:lnTo>
                          <a:pt x="2568" y="276"/>
                        </a:lnTo>
                        <a:lnTo>
                          <a:pt x="2568" y="325"/>
                        </a:lnTo>
                        <a:lnTo>
                          <a:pt x="2568" y="311"/>
                        </a:lnTo>
                        <a:lnTo>
                          <a:pt x="2569" y="420"/>
                        </a:lnTo>
                        <a:lnTo>
                          <a:pt x="2569" y="350"/>
                        </a:lnTo>
                        <a:lnTo>
                          <a:pt x="2569" y="421"/>
                        </a:lnTo>
                        <a:lnTo>
                          <a:pt x="2570" y="323"/>
                        </a:lnTo>
                        <a:lnTo>
                          <a:pt x="2570" y="390"/>
                        </a:lnTo>
                        <a:lnTo>
                          <a:pt x="2570" y="403"/>
                        </a:lnTo>
                        <a:lnTo>
                          <a:pt x="2570" y="277"/>
                        </a:lnTo>
                        <a:lnTo>
                          <a:pt x="2570" y="376"/>
                        </a:lnTo>
                        <a:lnTo>
                          <a:pt x="2571" y="434"/>
                        </a:lnTo>
                        <a:lnTo>
                          <a:pt x="2571" y="360"/>
                        </a:lnTo>
                        <a:lnTo>
                          <a:pt x="2571" y="396"/>
                        </a:lnTo>
                        <a:lnTo>
                          <a:pt x="2571" y="400"/>
                        </a:lnTo>
                        <a:lnTo>
                          <a:pt x="2572" y="355"/>
                        </a:lnTo>
                        <a:lnTo>
                          <a:pt x="2572" y="476"/>
                        </a:lnTo>
                        <a:lnTo>
                          <a:pt x="2572" y="390"/>
                        </a:lnTo>
                        <a:lnTo>
                          <a:pt x="2573" y="461"/>
                        </a:lnTo>
                        <a:lnTo>
                          <a:pt x="2573" y="388"/>
                        </a:lnTo>
                        <a:lnTo>
                          <a:pt x="2573" y="427"/>
                        </a:lnTo>
                        <a:lnTo>
                          <a:pt x="2574" y="435"/>
                        </a:lnTo>
                        <a:lnTo>
                          <a:pt x="2574" y="460"/>
                        </a:lnTo>
                        <a:lnTo>
                          <a:pt x="2574" y="398"/>
                        </a:lnTo>
                        <a:lnTo>
                          <a:pt x="2574" y="412"/>
                        </a:lnTo>
                        <a:lnTo>
                          <a:pt x="2575" y="398"/>
                        </a:lnTo>
                        <a:lnTo>
                          <a:pt x="2575" y="475"/>
                        </a:lnTo>
                        <a:lnTo>
                          <a:pt x="2575" y="468"/>
                        </a:lnTo>
                        <a:lnTo>
                          <a:pt x="2575" y="445"/>
                        </a:lnTo>
                        <a:lnTo>
                          <a:pt x="2576" y="433"/>
                        </a:lnTo>
                        <a:lnTo>
                          <a:pt x="2576" y="423"/>
                        </a:lnTo>
                        <a:lnTo>
                          <a:pt x="2576" y="467"/>
                        </a:lnTo>
                        <a:lnTo>
                          <a:pt x="2576" y="433"/>
                        </a:lnTo>
                        <a:lnTo>
                          <a:pt x="2577" y="424"/>
                        </a:lnTo>
                        <a:lnTo>
                          <a:pt x="2577" y="453"/>
                        </a:lnTo>
                        <a:lnTo>
                          <a:pt x="2577" y="411"/>
                        </a:lnTo>
                        <a:lnTo>
                          <a:pt x="2577" y="422"/>
                        </a:lnTo>
                        <a:lnTo>
                          <a:pt x="2577" y="423"/>
                        </a:lnTo>
                        <a:lnTo>
                          <a:pt x="2578" y="419"/>
                        </a:lnTo>
                        <a:lnTo>
                          <a:pt x="2578" y="477"/>
                        </a:lnTo>
                        <a:lnTo>
                          <a:pt x="2578" y="536"/>
                        </a:lnTo>
                        <a:lnTo>
                          <a:pt x="2579" y="492"/>
                        </a:lnTo>
                        <a:lnTo>
                          <a:pt x="2579" y="409"/>
                        </a:lnTo>
                        <a:lnTo>
                          <a:pt x="2579" y="427"/>
                        </a:lnTo>
                        <a:lnTo>
                          <a:pt x="2579" y="397"/>
                        </a:lnTo>
                        <a:lnTo>
                          <a:pt x="2579" y="517"/>
                        </a:lnTo>
                        <a:lnTo>
                          <a:pt x="2580" y="342"/>
                        </a:lnTo>
                        <a:lnTo>
                          <a:pt x="2580" y="482"/>
                        </a:lnTo>
                        <a:lnTo>
                          <a:pt x="2580" y="517"/>
                        </a:lnTo>
                        <a:lnTo>
                          <a:pt x="2581" y="416"/>
                        </a:lnTo>
                        <a:lnTo>
                          <a:pt x="2581" y="439"/>
                        </a:lnTo>
                        <a:lnTo>
                          <a:pt x="2581" y="421"/>
                        </a:lnTo>
                        <a:lnTo>
                          <a:pt x="2581" y="402"/>
                        </a:lnTo>
                        <a:lnTo>
                          <a:pt x="2582" y="469"/>
                        </a:lnTo>
                        <a:lnTo>
                          <a:pt x="2582" y="402"/>
                        </a:lnTo>
                        <a:lnTo>
                          <a:pt x="2582" y="460"/>
                        </a:lnTo>
                        <a:lnTo>
                          <a:pt x="2583" y="408"/>
                        </a:lnTo>
                        <a:lnTo>
                          <a:pt x="2583" y="436"/>
                        </a:lnTo>
                        <a:lnTo>
                          <a:pt x="2583" y="423"/>
                        </a:lnTo>
                        <a:lnTo>
                          <a:pt x="2583" y="448"/>
                        </a:lnTo>
                        <a:lnTo>
                          <a:pt x="2584" y="444"/>
                        </a:lnTo>
                        <a:lnTo>
                          <a:pt x="2584" y="417"/>
                        </a:lnTo>
                        <a:lnTo>
                          <a:pt x="2584" y="440"/>
                        </a:lnTo>
                        <a:lnTo>
                          <a:pt x="2584" y="424"/>
                        </a:lnTo>
                        <a:lnTo>
                          <a:pt x="2585" y="514"/>
                        </a:lnTo>
                        <a:lnTo>
                          <a:pt x="2585" y="413"/>
                        </a:lnTo>
                        <a:lnTo>
                          <a:pt x="2585" y="420"/>
                        </a:lnTo>
                        <a:lnTo>
                          <a:pt x="2586" y="405"/>
                        </a:lnTo>
                        <a:lnTo>
                          <a:pt x="2586" y="395"/>
                        </a:lnTo>
                        <a:lnTo>
                          <a:pt x="2586" y="381"/>
                        </a:lnTo>
                        <a:lnTo>
                          <a:pt x="2586" y="391"/>
                        </a:lnTo>
                        <a:lnTo>
                          <a:pt x="2587" y="396"/>
                        </a:lnTo>
                        <a:lnTo>
                          <a:pt x="2587" y="415"/>
                        </a:lnTo>
                        <a:lnTo>
                          <a:pt x="2587" y="386"/>
                        </a:lnTo>
                        <a:lnTo>
                          <a:pt x="2587" y="377"/>
                        </a:lnTo>
                        <a:lnTo>
                          <a:pt x="2587" y="413"/>
                        </a:lnTo>
                        <a:lnTo>
                          <a:pt x="2588" y="325"/>
                        </a:lnTo>
                        <a:lnTo>
                          <a:pt x="2588" y="390"/>
                        </a:lnTo>
                        <a:lnTo>
                          <a:pt x="2589" y="345"/>
                        </a:lnTo>
                        <a:lnTo>
                          <a:pt x="2589" y="340"/>
                        </a:lnTo>
                        <a:lnTo>
                          <a:pt x="2589" y="346"/>
                        </a:lnTo>
                        <a:lnTo>
                          <a:pt x="2589" y="342"/>
                        </a:lnTo>
                        <a:lnTo>
                          <a:pt x="2589" y="346"/>
                        </a:lnTo>
                        <a:lnTo>
                          <a:pt x="2590" y="364"/>
                        </a:lnTo>
                        <a:lnTo>
                          <a:pt x="2590" y="357"/>
                        </a:lnTo>
                        <a:lnTo>
                          <a:pt x="2591" y="374"/>
                        </a:lnTo>
                        <a:lnTo>
                          <a:pt x="2591" y="308"/>
                        </a:lnTo>
                        <a:lnTo>
                          <a:pt x="2591" y="310"/>
                        </a:lnTo>
                        <a:lnTo>
                          <a:pt x="2591" y="368"/>
                        </a:lnTo>
                        <a:lnTo>
                          <a:pt x="2591" y="352"/>
                        </a:lnTo>
                        <a:lnTo>
                          <a:pt x="2592" y="350"/>
                        </a:lnTo>
                        <a:lnTo>
                          <a:pt x="2592" y="382"/>
                        </a:lnTo>
                        <a:lnTo>
                          <a:pt x="2592" y="366"/>
                        </a:lnTo>
                        <a:lnTo>
                          <a:pt x="2593" y="389"/>
                        </a:lnTo>
                        <a:lnTo>
                          <a:pt x="2593" y="371"/>
                        </a:lnTo>
                        <a:lnTo>
                          <a:pt x="2593" y="371"/>
                        </a:lnTo>
                        <a:lnTo>
                          <a:pt x="2593" y="357"/>
                        </a:lnTo>
                        <a:lnTo>
                          <a:pt x="2593" y="372"/>
                        </a:lnTo>
                        <a:lnTo>
                          <a:pt x="2594" y="361"/>
                        </a:lnTo>
                        <a:lnTo>
                          <a:pt x="2594" y="361"/>
                        </a:lnTo>
                        <a:lnTo>
                          <a:pt x="2594" y="342"/>
                        </a:lnTo>
                        <a:lnTo>
                          <a:pt x="2595" y="348"/>
                        </a:lnTo>
                        <a:lnTo>
                          <a:pt x="2595" y="363"/>
                        </a:lnTo>
                        <a:lnTo>
                          <a:pt x="2595" y="358"/>
                        </a:lnTo>
                        <a:lnTo>
                          <a:pt x="2595" y="349"/>
                        </a:lnTo>
                        <a:lnTo>
                          <a:pt x="2595" y="351"/>
                        </a:lnTo>
                        <a:lnTo>
                          <a:pt x="2596" y="339"/>
                        </a:lnTo>
                        <a:lnTo>
                          <a:pt x="2596" y="350"/>
                        </a:lnTo>
                        <a:lnTo>
                          <a:pt x="2597" y="320"/>
                        </a:lnTo>
                        <a:lnTo>
                          <a:pt x="2597" y="318"/>
                        </a:lnTo>
                        <a:lnTo>
                          <a:pt x="2597" y="328"/>
                        </a:lnTo>
                        <a:lnTo>
                          <a:pt x="2597" y="324"/>
                        </a:lnTo>
                        <a:lnTo>
                          <a:pt x="2597" y="317"/>
                        </a:lnTo>
                        <a:lnTo>
                          <a:pt x="2598" y="344"/>
                        </a:lnTo>
                        <a:lnTo>
                          <a:pt x="2598" y="342"/>
                        </a:lnTo>
                        <a:lnTo>
                          <a:pt x="2598" y="344"/>
                        </a:lnTo>
                        <a:lnTo>
                          <a:pt x="2599" y="338"/>
                        </a:lnTo>
                        <a:lnTo>
                          <a:pt x="2599" y="338"/>
                        </a:lnTo>
                        <a:lnTo>
                          <a:pt x="2599" y="351"/>
                        </a:lnTo>
                        <a:lnTo>
                          <a:pt x="2599" y="424"/>
                        </a:lnTo>
                        <a:lnTo>
                          <a:pt x="2600" y="449"/>
                        </a:lnTo>
                        <a:lnTo>
                          <a:pt x="2600" y="501"/>
                        </a:lnTo>
                        <a:lnTo>
                          <a:pt x="2600" y="403"/>
                        </a:lnTo>
                        <a:lnTo>
                          <a:pt x="2601" y="350"/>
                        </a:lnTo>
                        <a:lnTo>
                          <a:pt x="2601" y="338"/>
                        </a:lnTo>
                        <a:lnTo>
                          <a:pt x="2601" y="347"/>
                        </a:lnTo>
                        <a:lnTo>
                          <a:pt x="2601" y="348"/>
                        </a:lnTo>
                        <a:lnTo>
                          <a:pt x="2601" y="388"/>
                        </a:lnTo>
                        <a:lnTo>
                          <a:pt x="2602" y="380"/>
                        </a:lnTo>
                        <a:lnTo>
                          <a:pt x="2602" y="365"/>
                        </a:lnTo>
                        <a:lnTo>
                          <a:pt x="2602" y="375"/>
                        </a:lnTo>
                        <a:lnTo>
                          <a:pt x="2603" y="369"/>
                        </a:lnTo>
                        <a:lnTo>
                          <a:pt x="2603" y="380"/>
                        </a:lnTo>
                        <a:lnTo>
                          <a:pt x="2603" y="371"/>
                        </a:lnTo>
                        <a:lnTo>
                          <a:pt x="2603" y="386"/>
                        </a:lnTo>
                        <a:lnTo>
                          <a:pt x="2603" y="359"/>
                        </a:lnTo>
                        <a:lnTo>
                          <a:pt x="2604" y="361"/>
                        </a:lnTo>
                        <a:lnTo>
                          <a:pt x="2604" y="360"/>
                        </a:lnTo>
                        <a:lnTo>
                          <a:pt x="2604" y="336"/>
                        </a:lnTo>
                        <a:lnTo>
                          <a:pt x="2605" y="342"/>
                        </a:lnTo>
                        <a:lnTo>
                          <a:pt x="2605" y="348"/>
                        </a:lnTo>
                        <a:lnTo>
                          <a:pt x="2605" y="353"/>
                        </a:lnTo>
                        <a:lnTo>
                          <a:pt x="2605" y="333"/>
                        </a:lnTo>
                        <a:lnTo>
                          <a:pt x="2605" y="356"/>
                        </a:lnTo>
                        <a:lnTo>
                          <a:pt x="2606" y="347"/>
                        </a:lnTo>
                        <a:lnTo>
                          <a:pt x="2606" y="347"/>
                        </a:lnTo>
                        <a:lnTo>
                          <a:pt x="2606" y="358"/>
                        </a:lnTo>
                        <a:lnTo>
                          <a:pt x="2607" y="341"/>
                        </a:lnTo>
                        <a:lnTo>
                          <a:pt x="2607" y="334"/>
                        </a:lnTo>
                        <a:lnTo>
                          <a:pt x="2607" y="328"/>
                        </a:lnTo>
                        <a:lnTo>
                          <a:pt x="2608" y="340"/>
                        </a:lnTo>
                        <a:lnTo>
                          <a:pt x="2608" y="354"/>
                        </a:lnTo>
                        <a:lnTo>
                          <a:pt x="2609" y="357"/>
                        </a:lnTo>
                        <a:lnTo>
                          <a:pt x="2609" y="359"/>
                        </a:lnTo>
                        <a:lnTo>
                          <a:pt x="2609" y="356"/>
                        </a:lnTo>
                        <a:lnTo>
                          <a:pt x="2609" y="361"/>
                        </a:lnTo>
                        <a:lnTo>
                          <a:pt x="2610" y="374"/>
                        </a:lnTo>
                        <a:lnTo>
                          <a:pt x="2610" y="379"/>
                        </a:lnTo>
                        <a:lnTo>
                          <a:pt x="2610" y="370"/>
                        </a:lnTo>
                        <a:lnTo>
                          <a:pt x="2610" y="371"/>
                        </a:lnTo>
                        <a:lnTo>
                          <a:pt x="2611" y="376"/>
                        </a:lnTo>
                        <a:lnTo>
                          <a:pt x="2611" y="355"/>
                        </a:lnTo>
                        <a:lnTo>
                          <a:pt x="2611" y="364"/>
                        </a:lnTo>
                        <a:lnTo>
                          <a:pt x="2612" y="376"/>
                        </a:lnTo>
                        <a:lnTo>
                          <a:pt x="2612" y="364"/>
                        </a:lnTo>
                        <a:lnTo>
                          <a:pt x="2613" y="360"/>
                        </a:lnTo>
                        <a:lnTo>
                          <a:pt x="2613" y="356"/>
                        </a:lnTo>
                        <a:lnTo>
                          <a:pt x="2613" y="341"/>
                        </a:lnTo>
                        <a:lnTo>
                          <a:pt x="2613" y="340"/>
                        </a:lnTo>
                        <a:lnTo>
                          <a:pt x="2614" y="347"/>
                        </a:lnTo>
                        <a:lnTo>
                          <a:pt x="2614" y="353"/>
                        </a:lnTo>
                        <a:lnTo>
                          <a:pt x="2614" y="340"/>
                        </a:lnTo>
                        <a:lnTo>
                          <a:pt x="2615" y="345"/>
                        </a:lnTo>
                        <a:lnTo>
                          <a:pt x="2615" y="352"/>
                        </a:lnTo>
                        <a:lnTo>
                          <a:pt x="2615" y="338"/>
                        </a:lnTo>
                        <a:lnTo>
                          <a:pt x="2615" y="345"/>
                        </a:lnTo>
                        <a:lnTo>
                          <a:pt x="2616" y="345"/>
                        </a:lnTo>
                        <a:lnTo>
                          <a:pt x="2616" y="342"/>
                        </a:lnTo>
                        <a:lnTo>
                          <a:pt x="2616" y="347"/>
                        </a:lnTo>
                        <a:lnTo>
                          <a:pt x="2616" y="343"/>
                        </a:lnTo>
                        <a:lnTo>
                          <a:pt x="2616" y="340"/>
                        </a:lnTo>
                        <a:lnTo>
                          <a:pt x="2617" y="334"/>
                        </a:lnTo>
                        <a:lnTo>
                          <a:pt x="2617" y="340"/>
                        </a:lnTo>
                        <a:lnTo>
                          <a:pt x="2617" y="334"/>
                        </a:lnTo>
                        <a:lnTo>
                          <a:pt x="2618" y="348"/>
                        </a:lnTo>
                        <a:lnTo>
                          <a:pt x="2618" y="329"/>
                        </a:lnTo>
                        <a:lnTo>
                          <a:pt x="2618" y="319"/>
                        </a:lnTo>
                        <a:lnTo>
                          <a:pt x="2618" y="326"/>
                        </a:lnTo>
                        <a:lnTo>
                          <a:pt x="2619" y="336"/>
                        </a:lnTo>
                        <a:lnTo>
                          <a:pt x="2619" y="336"/>
                        </a:lnTo>
                        <a:lnTo>
                          <a:pt x="2619" y="360"/>
                        </a:lnTo>
                        <a:lnTo>
                          <a:pt x="2619" y="351"/>
                        </a:lnTo>
                        <a:lnTo>
                          <a:pt x="2620" y="356"/>
                        </a:lnTo>
                        <a:lnTo>
                          <a:pt x="2620" y="352"/>
                        </a:lnTo>
                        <a:lnTo>
                          <a:pt x="2620" y="358"/>
                        </a:lnTo>
                        <a:lnTo>
                          <a:pt x="2620" y="329"/>
                        </a:lnTo>
                        <a:lnTo>
                          <a:pt x="2621" y="348"/>
                        </a:lnTo>
                        <a:lnTo>
                          <a:pt x="2621" y="391"/>
                        </a:lnTo>
                        <a:lnTo>
                          <a:pt x="2621" y="423"/>
                        </a:lnTo>
                        <a:lnTo>
                          <a:pt x="2622" y="473"/>
                        </a:lnTo>
                        <a:lnTo>
                          <a:pt x="2622" y="358"/>
                        </a:lnTo>
                        <a:lnTo>
                          <a:pt x="2622" y="288"/>
                        </a:lnTo>
                        <a:lnTo>
                          <a:pt x="2623" y="303"/>
                        </a:lnTo>
                        <a:lnTo>
                          <a:pt x="2623" y="332"/>
                        </a:lnTo>
                        <a:lnTo>
                          <a:pt x="2623" y="334"/>
                        </a:lnTo>
                        <a:lnTo>
                          <a:pt x="2623" y="332"/>
                        </a:lnTo>
                        <a:lnTo>
                          <a:pt x="2624" y="325"/>
                        </a:lnTo>
                        <a:lnTo>
                          <a:pt x="2624" y="325"/>
                        </a:lnTo>
                        <a:lnTo>
                          <a:pt x="2624" y="314"/>
                        </a:lnTo>
                        <a:lnTo>
                          <a:pt x="2624" y="306"/>
                        </a:lnTo>
                        <a:lnTo>
                          <a:pt x="2624" y="313"/>
                        </a:lnTo>
                        <a:lnTo>
                          <a:pt x="2625" y="302"/>
                        </a:lnTo>
                        <a:lnTo>
                          <a:pt x="2625" y="303"/>
                        </a:lnTo>
                        <a:lnTo>
                          <a:pt x="2626" y="295"/>
                        </a:lnTo>
                        <a:lnTo>
                          <a:pt x="2626" y="293"/>
                        </a:lnTo>
                        <a:lnTo>
                          <a:pt x="2626" y="314"/>
                        </a:lnTo>
                        <a:lnTo>
                          <a:pt x="2626" y="310"/>
                        </a:lnTo>
                        <a:lnTo>
                          <a:pt x="2627" y="310"/>
                        </a:lnTo>
                        <a:lnTo>
                          <a:pt x="2627" y="317"/>
                        </a:lnTo>
                        <a:lnTo>
                          <a:pt x="2627" y="315"/>
                        </a:lnTo>
                        <a:lnTo>
                          <a:pt x="2628" y="333"/>
                        </a:lnTo>
                        <a:lnTo>
                          <a:pt x="2628" y="330"/>
                        </a:lnTo>
                        <a:lnTo>
                          <a:pt x="2628" y="318"/>
                        </a:lnTo>
                        <a:lnTo>
                          <a:pt x="2628" y="340"/>
                        </a:lnTo>
                        <a:lnTo>
                          <a:pt x="2629" y="331"/>
                        </a:lnTo>
                        <a:lnTo>
                          <a:pt x="2629" y="325"/>
                        </a:lnTo>
                        <a:lnTo>
                          <a:pt x="2629" y="336"/>
                        </a:lnTo>
                        <a:lnTo>
                          <a:pt x="2629" y="331"/>
                        </a:lnTo>
                        <a:lnTo>
                          <a:pt x="2630" y="315"/>
                        </a:lnTo>
                        <a:lnTo>
                          <a:pt x="2630" y="323"/>
                        </a:lnTo>
                        <a:lnTo>
                          <a:pt x="2630" y="329"/>
                        </a:lnTo>
                        <a:lnTo>
                          <a:pt x="2630" y="321"/>
                        </a:lnTo>
                        <a:lnTo>
                          <a:pt x="2631" y="323"/>
                        </a:lnTo>
                        <a:lnTo>
                          <a:pt x="2631" y="326"/>
                        </a:lnTo>
                        <a:lnTo>
                          <a:pt x="2631" y="326"/>
                        </a:lnTo>
                        <a:lnTo>
                          <a:pt x="2631" y="333"/>
                        </a:lnTo>
                        <a:lnTo>
                          <a:pt x="2632" y="322"/>
                        </a:lnTo>
                        <a:lnTo>
                          <a:pt x="2632" y="306"/>
                        </a:lnTo>
                        <a:lnTo>
                          <a:pt x="2632" y="311"/>
                        </a:lnTo>
                        <a:lnTo>
                          <a:pt x="2632" y="292"/>
                        </a:lnTo>
                        <a:lnTo>
                          <a:pt x="2633" y="294"/>
                        </a:lnTo>
                        <a:lnTo>
                          <a:pt x="2633" y="286"/>
                        </a:lnTo>
                        <a:lnTo>
                          <a:pt x="2633" y="283"/>
                        </a:lnTo>
                        <a:lnTo>
                          <a:pt x="2634" y="294"/>
                        </a:lnTo>
                        <a:lnTo>
                          <a:pt x="2634" y="294"/>
                        </a:lnTo>
                        <a:lnTo>
                          <a:pt x="2634" y="296"/>
                        </a:lnTo>
                        <a:lnTo>
                          <a:pt x="2634" y="274"/>
                        </a:lnTo>
                        <a:lnTo>
                          <a:pt x="2634" y="287"/>
                        </a:lnTo>
                        <a:lnTo>
                          <a:pt x="2635" y="275"/>
                        </a:lnTo>
                        <a:lnTo>
                          <a:pt x="2635" y="272"/>
                        </a:lnTo>
                        <a:lnTo>
                          <a:pt x="2635" y="285"/>
                        </a:lnTo>
                        <a:lnTo>
                          <a:pt x="2636" y="289"/>
                        </a:lnTo>
                        <a:lnTo>
                          <a:pt x="2636" y="281"/>
                        </a:lnTo>
                        <a:lnTo>
                          <a:pt x="2636" y="300"/>
                        </a:lnTo>
                        <a:lnTo>
                          <a:pt x="2636" y="288"/>
                        </a:lnTo>
                        <a:lnTo>
                          <a:pt x="2637" y="289"/>
                        </a:lnTo>
                        <a:lnTo>
                          <a:pt x="2637" y="276"/>
                        </a:lnTo>
                        <a:lnTo>
                          <a:pt x="2637" y="292"/>
                        </a:lnTo>
                        <a:lnTo>
                          <a:pt x="2637" y="287"/>
                        </a:lnTo>
                        <a:lnTo>
                          <a:pt x="2638" y="305"/>
                        </a:lnTo>
                        <a:lnTo>
                          <a:pt x="2638" y="305"/>
                        </a:lnTo>
                        <a:lnTo>
                          <a:pt x="2639" y="319"/>
                        </a:lnTo>
                        <a:lnTo>
                          <a:pt x="2639" y="313"/>
                        </a:lnTo>
                        <a:lnTo>
                          <a:pt x="2639" y="343"/>
                        </a:lnTo>
                        <a:lnTo>
                          <a:pt x="2640" y="332"/>
                        </a:lnTo>
                        <a:lnTo>
                          <a:pt x="2640" y="314"/>
                        </a:lnTo>
                        <a:lnTo>
                          <a:pt x="2640" y="319"/>
                        </a:lnTo>
                        <a:lnTo>
                          <a:pt x="2641" y="305"/>
                        </a:lnTo>
                        <a:lnTo>
                          <a:pt x="2641" y="316"/>
                        </a:lnTo>
                        <a:lnTo>
                          <a:pt x="2641" y="327"/>
                        </a:lnTo>
                        <a:lnTo>
                          <a:pt x="2642" y="313"/>
                        </a:lnTo>
                        <a:lnTo>
                          <a:pt x="2642" y="335"/>
                        </a:lnTo>
                        <a:lnTo>
                          <a:pt x="2642" y="300"/>
                        </a:lnTo>
                        <a:lnTo>
                          <a:pt x="2642" y="325"/>
                        </a:lnTo>
                        <a:lnTo>
                          <a:pt x="2643" y="408"/>
                        </a:lnTo>
                        <a:lnTo>
                          <a:pt x="2643" y="441"/>
                        </a:lnTo>
                        <a:lnTo>
                          <a:pt x="2644" y="270"/>
                        </a:lnTo>
                        <a:lnTo>
                          <a:pt x="2644" y="254"/>
                        </a:lnTo>
                        <a:lnTo>
                          <a:pt x="2644" y="247"/>
                        </a:lnTo>
                        <a:lnTo>
                          <a:pt x="2645" y="290"/>
                        </a:lnTo>
                        <a:lnTo>
                          <a:pt x="2645" y="294"/>
                        </a:lnTo>
                        <a:lnTo>
                          <a:pt x="2645" y="287"/>
                        </a:lnTo>
                        <a:lnTo>
                          <a:pt x="2645" y="289"/>
                        </a:lnTo>
                        <a:lnTo>
                          <a:pt x="2646" y="277"/>
                        </a:lnTo>
                        <a:lnTo>
                          <a:pt x="2646" y="282"/>
                        </a:lnTo>
                        <a:lnTo>
                          <a:pt x="2647" y="269"/>
                        </a:lnTo>
                        <a:lnTo>
                          <a:pt x="2647" y="271"/>
                        </a:lnTo>
                        <a:lnTo>
                          <a:pt x="2647" y="263"/>
                        </a:lnTo>
                        <a:lnTo>
                          <a:pt x="2647" y="270"/>
                        </a:lnTo>
                        <a:lnTo>
                          <a:pt x="2648" y="266"/>
                        </a:lnTo>
                        <a:lnTo>
                          <a:pt x="2648" y="267"/>
                        </a:lnTo>
                        <a:lnTo>
                          <a:pt x="2648" y="266"/>
                        </a:lnTo>
                        <a:lnTo>
                          <a:pt x="2648" y="268"/>
                        </a:lnTo>
                        <a:lnTo>
                          <a:pt x="2649" y="284"/>
                        </a:lnTo>
                        <a:lnTo>
                          <a:pt x="2649" y="296"/>
                        </a:lnTo>
                        <a:lnTo>
                          <a:pt x="2649" y="290"/>
                        </a:lnTo>
                        <a:lnTo>
                          <a:pt x="2650" y="286"/>
                        </a:lnTo>
                        <a:lnTo>
                          <a:pt x="2650" y="286"/>
                        </a:lnTo>
                        <a:lnTo>
                          <a:pt x="2650" y="280"/>
                        </a:lnTo>
                        <a:lnTo>
                          <a:pt x="2650" y="279"/>
                        </a:lnTo>
                        <a:lnTo>
                          <a:pt x="2651" y="273"/>
                        </a:lnTo>
                        <a:lnTo>
                          <a:pt x="2651" y="280"/>
                        </a:lnTo>
                        <a:lnTo>
                          <a:pt x="2651" y="290"/>
                        </a:lnTo>
                        <a:lnTo>
                          <a:pt x="2651" y="290"/>
                        </a:lnTo>
                        <a:lnTo>
                          <a:pt x="2651" y="283"/>
                        </a:lnTo>
                        <a:lnTo>
                          <a:pt x="2652" y="286"/>
                        </a:lnTo>
                        <a:lnTo>
                          <a:pt x="2653" y="280"/>
                        </a:lnTo>
                        <a:lnTo>
                          <a:pt x="2653" y="286"/>
                        </a:lnTo>
                        <a:lnTo>
                          <a:pt x="2653" y="274"/>
                        </a:lnTo>
                        <a:lnTo>
                          <a:pt x="2653" y="288"/>
                        </a:lnTo>
                        <a:lnTo>
                          <a:pt x="2653" y="288"/>
                        </a:lnTo>
                        <a:lnTo>
                          <a:pt x="2654" y="266"/>
                        </a:lnTo>
                        <a:lnTo>
                          <a:pt x="2654" y="266"/>
                        </a:lnTo>
                        <a:lnTo>
                          <a:pt x="2654" y="259"/>
                        </a:lnTo>
                        <a:lnTo>
                          <a:pt x="2654" y="269"/>
                        </a:lnTo>
                        <a:lnTo>
                          <a:pt x="2655" y="266"/>
                        </a:lnTo>
                        <a:lnTo>
                          <a:pt x="2655" y="267"/>
                        </a:lnTo>
                        <a:lnTo>
                          <a:pt x="2655" y="287"/>
                        </a:lnTo>
                        <a:lnTo>
                          <a:pt x="2655" y="288"/>
                        </a:lnTo>
                        <a:lnTo>
                          <a:pt x="2656" y="275"/>
                        </a:lnTo>
                        <a:lnTo>
                          <a:pt x="2656" y="285"/>
                        </a:lnTo>
                        <a:lnTo>
                          <a:pt x="2656" y="275"/>
                        </a:lnTo>
                        <a:lnTo>
                          <a:pt x="2657" y="289"/>
                        </a:lnTo>
                        <a:lnTo>
                          <a:pt x="2657" y="288"/>
                        </a:lnTo>
                        <a:lnTo>
                          <a:pt x="2657" y="276"/>
                        </a:lnTo>
                        <a:lnTo>
                          <a:pt x="2657" y="286"/>
                        </a:lnTo>
                        <a:lnTo>
                          <a:pt x="2658" y="293"/>
                        </a:lnTo>
                        <a:lnTo>
                          <a:pt x="2658" y="262"/>
                        </a:lnTo>
                        <a:lnTo>
                          <a:pt x="2658" y="267"/>
                        </a:lnTo>
                        <a:lnTo>
                          <a:pt x="2658" y="247"/>
                        </a:lnTo>
                        <a:lnTo>
                          <a:pt x="2659" y="239"/>
                        </a:lnTo>
                        <a:lnTo>
                          <a:pt x="2659" y="240"/>
                        </a:lnTo>
                        <a:lnTo>
                          <a:pt x="2660" y="225"/>
                        </a:lnTo>
                        <a:lnTo>
                          <a:pt x="2660" y="228"/>
                        </a:lnTo>
                        <a:lnTo>
                          <a:pt x="2660" y="228"/>
                        </a:lnTo>
                        <a:lnTo>
                          <a:pt x="2660" y="213"/>
                        </a:lnTo>
                        <a:lnTo>
                          <a:pt x="2660" y="211"/>
                        </a:lnTo>
                        <a:lnTo>
                          <a:pt x="2661" y="191"/>
                        </a:lnTo>
                        <a:lnTo>
                          <a:pt x="2661" y="197"/>
                        </a:lnTo>
                        <a:lnTo>
                          <a:pt x="2662" y="197"/>
                        </a:lnTo>
                        <a:lnTo>
                          <a:pt x="2662" y="185"/>
                        </a:lnTo>
                        <a:lnTo>
                          <a:pt x="2662" y="184"/>
                        </a:lnTo>
                        <a:lnTo>
                          <a:pt x="2663" y="205"/>
                        </a:lnTo>
                        <a:lnTo>
                          <a:pt x="2663" y="202"/>
                        </a:lnTo>
                        <a:lnTo>
                          <a:pt x="2663" y="213"/>
                        </a:lnTo>
                        <a:lnTo>
                          <a:pt x="2663" y="225"/>
                        </a:lnTo>
                        <a:lnTo>
                          <a:pt x="2664" y="223"/>
                        </a:lnTo>
                        <a:lnTo>
                          <a:pt x="2664" y="252"/>
                        </a:lnTo>
                        <a:lnTo>
                          <a:pt x="2664" y="271"/>
                        </a:lnTo>
                        <a:lnTo>
                          <a:pt x="2665" y="373"/>
                        </a:lnTo>
                        <a:lnTo>
                          <a:pt x="2665" y="265"/>
                        </a:lnTo>
                        <a:lnTo>
                          <a:pt x="2665" y="199"/>
                        </a:lnTo>
                        <a:lnTo>
                          <a:pt x="2666" y="203"/>
                        </a:lnTo>
                        <a:lnTo>
                          <a:pt x="2666" y="234"/>
                        </a:lnTo>
                        <a:lnTo>
                          <a:pt x="2666" y="240"/>
                        </a:lnTo>
                        <a:lnTo>
                          <a:pt x="2667" y="244"/>
                        </a:lnTo>
                        <a:lnTo>
                          <a:pt x="2667" y="231"/>
                        </a:lnTo>
                        <a:lnTo>
                          <a:pt x="2667" y="242"/>
                        </a:lnTo>
                        <a:lnTo>
                          <a:pt x="2668" y="231"/>
                        </a:lnTo>
                        <a:lnTo>
                          <a:pt x="2668" y="234"/>
                        </a:lnTo>
                        <a:lnTo>
                          <a:pt x="2668" y="205"/>
                        </a:lnTo>
                        <a:lnTo>
                          <a:pt x="2668" y="206"/>
                        </a:lnTo>
                        <a:lnTo>
                          <a:pt x="2669" y="198"/>
                        </a:lnTo>
                        <a:lnTo>
                          <a:pt x="2669" y="201"/>
                        </a:lnTo>
                        <a:lnTo>
                          <a:pt x="2670" y="219"/>
                        </a:lnTo>
                        <a:lnTo>
                          <a:pt x="2670" y="226"/>
                        </a:lnTo>
                        <a:lnTo>
                          <a:pt x="2671" y="276"/>
                        </a:lnTo>
                        <a:lnTo>
                          <a:pt x="2671" y="257"/>
                        </a:lnTo>
                        <a:lnTo>
                          <a:pt x="2671" y="270"/>
                        </a:lnTo>
                        <a:lnTo>
                          <a:pt x="2671" y="269"/>
                        </a:lnTo>
                        <a:lnTo>
                          <a:pt x="2671" y="281"/>
                        </a:lnTo>
                        <a:lnTo>
                          <a:pt x="2672" y="264"/>
                        </a:lnTo>
                        <a:lnTo>
                          <a:pt x="2672" y="276"/>
                        </a:lnTo>
                        <a:lnTo>
                          <a:pt x="2672" y="259"/>
                        </a:lnTo>
                        <a:lnTo>
                          <a:pt x="2673" y="282"/>
                        </a:lnTo>
                        <a:lnTo>
                          <a:pt x="2673" y="288"/>
                        </a:lnTo>
                        <a:lnTo>
                          <a:pt x="2673" y="278"/>
                        </a:lnTo>
                        <a:lnTo>
                          <a:pt x="2673" y="296"/>
                        </a:lnTo>
                        <a:lnTo>
                          <a:pt x="2674" y="299"/>
                        </a:lnTo>
                        <a:lnTo>
                          <a:pt x="2674" y="290"/>
                        </a:lnTo>
                        <a:lnTo>
                          <a:pt x="2674" y="294"/>
                        </a:lnTo>
                        <a:lnTo>
                          <a:pt x="2674" y="282"/>
                        </a:lnTo>
                        <a:lnTo>
                          <a:pt x="2675" y="284"/>
                        </a:lnTo>
                        <a:lnTo>
                          <a:pt x="2675" y="265"/>
                        </a:lnTo>
                        <a:lnTo>
                          <a:pt x="2675" y="264"/>
                        </a:lnTo>
                        <a:lnTo>
                          <a:pt x="2675" y="239"/>
                        </a:lnTo>
                        <a:lnTo>
                          <a:pt x="2676" y="262"/>
                        </a:lnTo>
                        <a:lnTo>
                          <a:pt x="2676" y="270"/>
                        </a:lnTo>
                        <a:lnTo>
                          <a:pt x="2676" y="230"/>
                        </a:lnTo>
                        <a:lnTo>
                          <a:pt x="2676" y="238"/>
                        </a:lnTo>
                        <a:lnTo>
                          <a:pt x="2677" y="221"/>
                        </a:lnTo>
                        <a:lnTo>
                          <a:pt x="2677" y="269"/>
                        </a:lnTo>
                        <a:lnTo>
                          <a:pt x="2677" y="242"/>
                        </a:lnTo>
                        <a:lnTo>
                          <a:pt x="2677" y="214"/>
                        </a:lnTo>
                        <a:lnTo>
                          <a:pt x="2677" y="281"/>
                        </a:lnTo>
                        <a:lnTo>
                          <a:pt x="2678" y="224"/>
                        </a:lnTo>
                        <a:lnTo>
                          <a:pt x="2678" y="171"/>
                        </a:lnTo>
                        <a:lnTo>
                          <a:pt x="2678" y="245"/>
                        </a:lnTo>
                        <a:lnTo>
                          <a:pt x="2678" y="204"/>
                        </a:lnTo>
                        <a:lnTo>
                          <a:pt x="2679" y="209"/>
                        </a:lnTo>
                        <a:lnTo>
                          <a:pt x="2679" y="259"/>
                        </a:lnTo>
                        <a:lnTo>
                          <a:pt x="2679" y="243"/>
                        </a:lnTo>
                        <a:lnTo>
                          <a:pt x="2680" y="205"/>
                        </a:lnTo>
                        <a:lnTo>
                          <a:pt x="2680" y="293"/>
                        </a:lnTo>
                        <a:lnTo>
                          <a:pt x="2680" y="240"/>
                        </a:lnTo>
                        <a:lnTo>
                          <a:pt x="2681" y="210"/>
                        </a:lnTo>
                        <a:lnTo>
                          <a:pt x="2681" y="245"/>
                        </a:lnTo>
                        <a:lnTo>
                          <a:pt x="2681" y="233"/>
                        </a:lnTo>
                        <a:lnTo>
                          <a:pt x="2681" y="232"/>
                        </a:lnTo>
                        <a:lnTo>
                          <a:pt x="2681" y="250"/>
                        </a:lnTo>
                        <a:lnTo>
                          <a:pt x="2682" y="249"/>
                        </a:lnTo>
                        <a:lnTo>
                          <a:pt x="2682" y="230"/>
                        </a:lnTo>
                        <a:lnTo>
                          <a:pt x="2682" y="205"/>
                        </a:lnTo>
                        <a:lnTo>
                          <a:pt x="2683" y="254"/>
                        </a:lnTo>
                        <a:lnTo>
                          <a:pt x="2683" y="203"/>
                        </a:lnTo>
                        <a:lnTo>
                          <a:pt x="2683" y="196"/>
                        </a:lnTo>
                        <a:lnTo>
                          <a:pt x="2683" y="214"/>
                        </a:lnTo>
                        <a:lnTo>
                          <a:pt x="2684" y="202"/>
                        </a:lnTo>
                        <a:lnTo>
                          <a:pt x="2684" y="257"/>
                        </a:lnTo>
                        <a:lnTo>
                          <a:pt x="2684" y="187"/>
                        </a:lnTo>
                        <a:lnTo>
                          <a:pt x="2684" y="204"/>
                        </a:lnTo>
                        <a:lnTo>
                          <a:pt x="2684" y="204"/>
                        </a:lnTo>
                        <a:lnTo>
                          <a:pt x="2685" y="148"/>
                        </a:lnTo>
                        <a:lnTo>
                          <a:pt x="2685" y="156"/>
                        </a:lnTo>
                        <a:lnTo>
                          <a:pt x="2685" y="158"/>
                        </a:lnTo>
                        <a:lnTo>
                          <a:pt x="2686" y="224"/>
                        </a:lnTo>
                        <a:lnTo>
                          <a:pt x="2686" y="238"/>
                        </a:lnTo>
                        <a:lnTo>
                          <a:pt x="2686" y="366"/>
                        </a:lnTo>
                        <a:lnTo>
                          <a:pt x="2686" y="277"/>
                        </a:lnTo>
                        <a:lnTo>
                          <a:pt x="2686" y="217"/>
                        </a:lnTo>
                        <a:lnTo>
                          <a:pt x="2687" y="124"/>
                        </a:lnTo>
                        <a:lnTo>
                          <a:pt x="2687" y="165"/>
                        </a:lnTo>
                        <a:lnTo>
                          <a:pt x="2687" y="156"/>
                        </a:lnTo>
                        <a:lnTo>
                          <a:pt x="2688" y="183"/>
                        </a:lnTo>
                        <a:lnTo>
                          <a:pt x="2688" y="187"/>
                        </a:lnTo>
                        <a:lnTo>
                          <a:pt x="2688" y="191"/>
                        </a:lnTo>
                        <a:lnTo>
                          <a:pt x="2689" y="176"/>
                        </a:lnTo>
                        <a:lnTo>
                          <a:pt x="2689" y="176"/>
                        </a:lnTo>
                        <a:lnTo>
                          <a:pt x="2689" y="251"/>
                        </a:lnTo>
                        <a:lnTo>
                          <a:pt x="2689" y="194"/>
                        </a:lnTo>
                        <a:lnTo>
                          <a:pt x="2690" y="195"/>
                        </a:lnTo>
                        <a:lnTo>
                          <a:pt x="2690" y="159"/>
                        </a:lnTo>
                        <a:lnTo>
                          <a:pt x="2690" y="173"/>
                        </a:lnTo>
                        <a:lnTo>
                          <a:pt x="2690" y="208"/>
                        </a:lnTo>
                        <a:lnTo>
                          <a:pt x="2690" y="264"/>
                        </a:lnTo>
                        <a:lnTo>
                          <a:pt x="2691" y="201"/>
                        </a:lnTo>
                        <a:lnTo>
                          <a:pt x="2691" y="206"/>
                        </a:lnTo>
                        <a:lnTo>
                          <a:pt x="2691" y="257"/>
                        </a:lnTo>
                        <a:lnTo>
                          <a:pt x="2691" y="219"/>
                        </a:lnTo>
                        <a:lnTo>
                          <a:pt x="2692" y="273"/>
                        </a:lnTo>
                        <a:lnTo>
                          <a:pt x="2692" y="229"/>
                        </a:lnTo>
                        <a:lnTo>
                          <a:pt x="2692" y="281"/>
                        </a:lnTo>
                        <a:lnTo>
                          <a:pt x="2692" y="276"/>
                        </a:lnTo>
                        <a:lnTo>
                          <a:pt x="2693" y="251"/>
                        </a:lnTo>
                        <a:lnTo>
                          <a:pt x="2693" y="310"/>
                        </a:lnTo>
                        <a:lnTo>
                          <a:pt x="2693" y="270"/>
                        </a:lnTo>
                        <a:lnTo>
                          <a:pt x="2694" y="385"/>
                        </a:lnTo>
                        <a:lnTo>
                          <a:pt x="2694" y="268"/>
                        </a:lnTo>
                        <a:lnTo>
                          <a:pt x="2694" y="310"/>
                        </a:lnTo>
                        <a:lnTo>
                          <a:pt x="2694" y="318"/>
                        </a:lnTo>
                        <a:lnTo>
                          <a:pt x="2694" y="300"/>
                        </a:lnTo>
                        <a:lnTo>
                          <a:pt x="2695" y="292"/>
                        </a:lnTo>
                        <a:lnTo>
                          <a:pt x="2695" y="290"/>
                        </a:lnTo>
                        <a:lnTo>
                          <a:pt x="2695" y="310"/>
                        </a:lnTo>
                        <a:lnTo>
                          <a:pt x="2695" y="322"/>
                        </a:lnTo>
                        <a:lnTo>
                          <a:pt x="2696" y="353"/>
                        </a:lnTo>
                        <a:lnTo>
                          <a:pt x="2696" y="314"/>
                        </a:lnTo>
                        <a:lnTo>
                          <a:pt x="2696" y="311"/>
                        </a:lnTo>
                        <a:lnTo>
                          <a:pt x="2696" y="313"/>
                        </a:lnTo>
                        <a:lnTo>
                          <a:pt x="2697" y="285"/>
                        </a:lnTo>
                        <a:lnTo>
                          <a:pt x="2697" y="302"/>
                        </a:lnTo>
                        <a:lnTo>
                          <a:pt x="2697" y="270"/>
                        </a:lnTo>
                        <a:lnTo>
                          <a:pt x="2697" y="288"/>
                        </a:lnTo>
                        <a:lnTo>
                          <a:pt x="2698" y="277"/>
                        </a:lnTo>
                        <a:lnTo>
                          <a:pt x="2698" y="315"/>
                        </a:lnTo>
                        <a:lnTo>
                          <a:pt x="2698" y="303"/>
                        </a:lnTo>
                        <a:lnTo>
                          <a:pt x="2698" y="388"/>
                        </a:lnTo>
                        <a:lnTo>
                          <a:pt x="2699" y="283"/>
                        </a:lnTo>
                        <a:lnTo>
                          <a:pt x="2699" y="347"/>
                        </a:lnTo>
                        <a:lnTo>
                          <a:pt x="2699" y="373"/>
                        </a:lnTo>
                        <a:lnTo>
                          <a:pt x="2700" y="311"/>
                        </a:lnTo>
                        <a:lnTo>
                          <a:pt x="2700" y="320"/>
                        </a:lnTo>
                        <a:lnTo>
                          <a:pt x="2700" y="342"/>
                        </a:lnTo>
                        <a:lnTo>
                          <a:pt x="2700" y="327"/>
                        </a:lnTo>
                        <a:lnTo>
                          <a:pt x="2701" y="339"/>
                        </a:lnTo>
                        <a:lnTo>
                          <a:pt x="2701" y="332"/>
                        </a:lnTo>
                        <a:lnTo>
                          <a:pt x="2701" y="312"/>
                        </a:lnTo>
                        <a:lnTo>
                          <a:pt x="2701" y="311"/>
                        </a:lnTo>
                        <a:lnTo>
                          <a:pt x="2702" y="343"/>
                        </a:lnTo>
                        <a:lnTo>
                          <a:pt x="2702" y="348"/>
                        </a:lnTo>
                        <a:lnTo>
                          <a:pt x="2702" y="319"/>
                        </a:lnTo>
                        <a:lnTo>
                          <a:pt x="2703" y="346"/>
                        </a:lnTo>
                        <a:lnTo>
                          <a:pt x="2703" y="350"/>
                        </a:lnTo>
                        <a:lnTo>
                          <a:pt x="2703" y="314"/>
                        </a:lnTo>
                        <a:lnTo>
                          <a:pt x="2703" y="327"/>
                        </a:lnTo>
                        <a:lnTo>
                          <a:pt x="2704" y="356"/>
                        </a:lnTo>
                        <a:lnTo>
                          <a:pt x="2704" y="325"/>
                        </a:lnTo>
                        <a:lnTo>
                          <a:pt x="2704" y="319"/>
                        </a:lnTo>
                        <a:lnTo>
                          <a:pt x="2704" y="341"/>
                        </a:lnTo>
                        <a:lnTo>
                          <a:pt x="2704" y="305"/>
                        </a:lnTo>
                        <a:lnTo>
                          <a:pt x="2705" y="352"/>
                        </a:lnTo>
                        <a:lnTo>
                          <a:pt x="2705" y="299"/>
                        </a:lnTo>
                        <a:lnTo>
                          <a:pt x="2705" y="332"/>
                        </a:lnTo>
                        <a:lnTo>
                          <a:pt x="2706" y="316"/>
                        </a:lnTo>
                        <a:lnTo>
                          <a:pt x="2706" y="317"/>
                        </a:lnTo>
                        <a:lnTo>
                          <a:pt x="2706" y="300"/>
                        </a:lnTo>
                        <a:lnTo>
                          <a:pt x="2706" y="325"/>
                        </a:lnTo>
                        <a:lnTo>
                          <a:pt x="2706" y="309"/>
                        </a:lnTo>
                        <a:lnTo>
                          <a:pt x="2707" y="325"/>
                        </a:lnTo>
                        <a:lnTo>
                          <a:pt x="2707" y="356"/>
                        </a:lnTo>
                        <a:lnTo>
                          <a:pt x="2708" y="430"/>
                        </a:lnTo>
                        <a:lnTo>
                          <a:pt x="2708" y="462"/>
                        </a:lnTo>
                        <a:lnTo>
                          <a:pt x="2708" y="384"/>
                        </a:lnTo>
                        <a:lnTo>
                          <a:pt x="2708" y="314"/>
                        </a:lnTo>
                        <a:lnTo>
                          <a:pt x="2709" y="307"/>
                        </a:lnTo>
                        <a:lnTo>
                          <a:pt x="2709" y="344"/>
                        </a:lnTo>
                        <a:lnTo>
                          <a:pt x="2709" y="337"/>
                        </a:lnTo>
                        <a:lnTo>
                          <a:pt x="2710" y="361"/>
                        </a:lnTo>
                        <a:lnTo>
                          <a:pt x="2710" y="347"/>
                        </a:lnTo>
                        <a:lnTo>
                          <a:pt x="2710" y="347"/>
                        </a:lnTo>
                        <a:lnTo>
                          <a:pt x="2710" y="336"/>
                        </a:lnTo>
                        <a:lnTo>
                          <a:pt x="2710" y="401"/>
                        </a:lnTo>
                        <a:lnTo>
                          <a:pt x="2710" y="341"/>
                        </a:lnTo>
                        <a:lnTo>
                          <a:pt x="2711" y="263"/>
                        </a:lnTo>
                        <a:lnTo>
                          <a:pt x="2711" y="341"/>
                        </a:lnTo>
                        <a:lnTo>
                          <a:pt x="2712" y="306"/>
                        </a:lnTo>
                        <a:lnTo>
                          <a:pt x="2712" y="274"/>
                        </a:lnTo>
                        <a:lnTo>
                          <a:pt x="2712" y="278"/>
                        </a:lnTo>
                        <a:lnTo>
                          <a:pt x="2712" y="240"/>
                        </a:lnTo>
                        <a:lnTo>
                          <a:pt x="2712" y="260"/>
                        </a:lnTo>
                        <a:lnTo>
                          <a:pt x="2712" y="245"/>
                        </a:lnTo>
                        <a:lnTo>
                          <a:pt x="2713" y="266"/>
                        </a:lnTo>
                        <a:lnTo>
                          <a:pt x="2713" y="205"/>
                        </a:lnTo>
                        <a:lnTo>
                          <a:pt x="2713" y="230"/>
                        </a:lnTo>
                        <a:lnTo>
                          <a:pt x="2714" y="233"/>
                        </a:lnTo>
                        <a:lnTo>
                          <a:pt x="2714" y="204"/>
                        </a:lnTo>
                        <a:lnTo>
                          <a:pt x="2714" y="225"/>
                        </a:lnTo>
                        <a:lnTo>
                          <a:pt x="2714" y="191"/>
                        </a:lnTo>
                        <a:lnTo>
                          <a:pt x="2714" y="190"/>
                        </a:lnTo>
                        <a:lnTo>
                          <a:pt x="2715" y="196"/>
                        </a:lnTo>
                        <a:lnTo>
                          <a:pt x="2715" y="255"/>
                        </a:lnTo>
                        <a:lnTo>
                          <a:pt x="2716" y="174"/>
                        </a:lnTo>
                        <a:lnTo>
                          <a:pt x="2716" y="160"/>
                        </a:lnTo>
                        <a:lnTo>
                          <a:pt x="2716" y="182"/>
                        </a:lnTo>
                        <a:lnTo>
                          <a:pt x="2716" y="253"/>
                        </a:lnTo>
                        <a:lnTo>
                          <a:pt x="2717" y="198"/>
                        </a:lnTo>
                        <a:lnTo>
                          <a:pt x="2717" y="198"/>
                        </a:lnTo>
                        <a:lnTo>
                          <a:pt x="2717" y="213"/>
                        </a:lnTo>
                        <a:lnTo>
                          <a:pt x="2718" y="197"/>
                        </a:lnTo>
                        <a:lnTo>
                          <a:pt x="2718" y="208"/>
                        </a:lnTo>
                        <a:lnTo>
                          <a:pt x="2718" y="205"/>
                        </a:lnTo>
                        <a:lnTo>
                          <a:pt x="2718" y="229"/>
                        </a:lnTo>
                        <a:lnTo>
                          <a:pt x="2718" y="198"/>
                        </a:lnTo>
                        <a:lnTo>
                          <a:pt x="2719" y="200"/>
                        </a:lnTo>
                        <a:lnTo>
                          <a:pt x="2719" y="191"/>
                        </a:lnTo>
                        <a:lnTo>
                          <a:pt x="2719" y="235"/>
                        </a:lnTo>
                        <a:lnTo>
                          <a:pt x="2719" y="215"/>
                        </a:lnTo>
                        <a:lnTo>
                          <a:pt x="2720" y="254"/>
                        </a:lnTo>
                        <a:lnTo>
                          <a:pt x="2720" y="251"/>
                        </a:lnTo>
                        <a:lnTo>
                          <a:pt x="2720" y="297"/>
                        </a:lnTo>
                        <a:lnTo>
                          <a:pt x="2721" y="240"/>
                        </a:lnTo>
                        <a:lnTo>
                          <a:pt x="2721" y="281"/>
                        </a:lnTo>
                        <a:lnTo>
                          <a:pt x="2721" y="247"/>
                        </a:lnTo>
                        <a:lnTo>
                          <a:pt x="2721" y="324"/>
                        </a:lnTo>
                        <a:lnTo>
                          <a:pt x="2722" y="290"/>
                        </a:lnTo>
                        <a:lnTo>
                          <a:pt x="2722" y="321"/>
                        </a:lnTo>
                        <a:lnTo>
                          <a:pt x="2722" y="309"/>
                        </a:lnTo>
                        <a:lnTo>
                          <a:pt x="2722" y="310"/>
                        </a:lnTo>
                        <a:lnTo>
                          <a:pt x="2723" y="301"/>
                        </a:lnTo>
                        <a:lnTo>
                          <a:pt x="2723" y="315"/>
                        </a:lnTo>
                        <a:lnTo>
                          <a:pt x="2723" y="301"/>
                        </a:lnTo>
                        <a:lnTo>
                          <a:pt x="2723" y="333"/>
                        </a:lnTo>
                        <a:lnTo>
                          <a:pt x="2724" y="324"/>
                        </a:lnTo>
                        <a:lnTo>
                          <a:pt x="2724" y="301"/>
                        </a:lnTo>
                        <a:lnTo>
                          <a:pt x="2724" y="333"/>
                        </a:lnTo>
                        <a:lnTo>
                          <a:pt x="2725" y="374"/>
                        </a:lnTo>
                        <a:lnTo>
                          <a:pt x="2725" y="315"/>
                        </a:lnTo>
                        <a:lnTo>
                          <a:pt x="2725" y="323"/>
                        </a:lnTo>
                        <a:lnTo>
                          <a:pt x="2725" y="319"/>
                        </a:lnTo>
                        <a:lnTo>
                          <a:pt x="2725" y="334"/>
                        </a:lnTo>
                        <a:lnTo>
                          <a:pt x="2726" y="326"/>
                        </a:lnTo>
                        <a:lnTo>
                          <a:pt x="2726" y="320"/>
                        </a:lnTo>
                        <a:lnTo>
                          <a:pt x="2726" y="319"/>
                        </a:lnTo>
                        <a:lnTo>
                          <a:pt x="2726" y="332"/>
                        </a:lnTo>
                        <a:lnTo>
                          <a:pt x="2727" y="299"/>
                        </a:lnTo>
                        <a:lnTo>
                          <a:pt x="2727" y="289"/>
                        </a:lnTo>
                        <a:lnTo>
                          <a:pt x="2727" y="301"/>
                        </a:lnTo>
                        <a:lnTo>
                          <a:pt x="2727" y="313"/>
                        </a:lnTo>
                        <a:lnTo>
                          <a:pt x="2728" y="294"/>
                        </a:lnTo>
                        <a:lnTo>
                          <a:pt x="2728" y="318"/>
                        </a:lnTo>
                        <a:lnTo>
                          <a:pt x="2728" y="328"/>
                        </a:lnTo>
                        <a:lnTo>
                          <a:pt x="2728" y="308"/>
                        </a:lnTo>
                        <a:lnTo>
                          <a:pt x="2728" y="318"/>
                        </a:lnTo>
                        <a:lnTo>
                          <a:pt x="2729" y="316"/>
                        </a:lnTo>
                        <a:lnTo>
                          <a:pt x="2729" y="424"/>
                        </a:lnTo>
                        <a:lnTo>
                          <a:pt x="2730" y="453"/>
                        </a:lnTo>
                        <a:lnTo>
                          <a:pt x="2730" y="311"/>
                        </a:lnTo>
                        <a:lnTo>
                          <a:pt x="2730" y="275"/>
                        </a:lnTo>
                        <a:lnTo>
                          <a:pt x="2730" y="262"/>
                        </a:lnTo>
                        <a:lnTo>
                          <a:pt x="2731" y="289"/>
                        </a:lnTo>
                        <a:lnTo>
                          <a:pt x="2731" y="282"/>
                        </a:lnTo>
                        <a:lnTo>
                          <a:pt x="2731" y="333"/>
                        </a:lnTo>
                        <a:lnTo>
                          <a:pt x="2731" y="301"/>
                        </a:lnTo>
                        <a:lnTo>
                          <a:pt x="2732" y="295"/>
                        </a:lnTo>
                        <a:lnTo>
                          <a:pt x="2732" y="322"/>
                        </a:lnTo>
                        <a:lnTo>
                          <a:pt x="2732" y="304"/>
                        </a:lnTo>
                        <a:lnTo>
                          <a:pt x="2732" y="271"/>
                        </a:lnTo>
                        <a:lnTo>
                          <a:pt x="2733" y="302"/>
                        </a:lnTo>
                        <a:lnTo>
                          <a:pt x="2733" y="282"/>
                        </a:lnTo>
                        <a:lnTo>
                          <a:pt x="2733" y="256"/>
                        </a:lnTo>
                        <a:lnTo>
                          <a:pt x="2733" y="296"/>
                        </a:lnTo>
                        <a:lnTo>
                          <a:pt x="2734" y="277"/>
                        </a:lnTo>
                        <a:lnTo>
                          <a:pt x="2734" y="265"/>
                        </a:lnTo>
                        <a:lnTo>
                          <a:pt x="2734" y="256"/>
                        </a:lnTo>
                        <a:lnTo>
                          <a:pt x="2734" y="269"/>
                        </a:lnTo>
                        <a:lnTo>
                          <a:pt x="2735" y="257"/>
                        </a:lnTo>
                        <a:lnTo>
                          <a:pt x="2735" y="259"/>
                        </a:lnTo>
                        <a:lnTo>
                          <a:pt x="2735" y="241"/>
                        </a:lnTo>
                        <a:lnTo>
                          <a:pt x="2736" y="258"/>
                        </a:lnTo>
                        <a:lnTo>
                          <a:pt x="2736" y="247"/>
                        </a:lnTo>
                        <a:lnTo>
                          <a:pt x="2736" y="254"/>
                        </a:lnTo>
                        <a:lnTo>
                          <a:pt x="2737" y="221"/>
                        </a:lnTo>
                        <a:lnTo>
                          <a:pt x="2737" y="277"/>
                        </a:lnTo>
                        <a:lnTo>
                          <a:pt x="2737" y="254"/>
                        </a:lnTo>
                        <a:lnTo>
                          <a:pt x="2737" y="278"/>
                        </a:lnTo>
                        <a:lnTo>
                          <a:pt x="2738" y="293"/>
                        </a:lnTo>
                        <a:lnTo>
                          <a:pt x="2738" y="290"/>
                        </a:lnTo>
                        <a:lnTo>
                          <a:pt x="2738" y="277"/>
                        </a:lnTo>
                        <a:lnTo>
                          <a:pt x="2739" y="308"/>
                        </a:lnTo>
                        <a:lnTo>
                          <a:pt x="2739" y="322"/>
                        </a:lnTo>
                        <a:lnTo>
                          <a:pt x="2739" y="308"/>
                        </a:lnTo>
                        <a:lnTo>
                          <a:pt x="2739" y="317"/>
                        </a:lnTo>
                        <a:lnTo>
                          <a:pt x="2740" y="319"/>
                        </a:lnTo>
                        <a:lnTo>
                          <a:pt x="2740" y="320"/>
                        </a:lnTo>
                        <a:lnTo>
                          <a:pt x="2740" y="315"/>
                        </a:lnTo>
                        <a:lnTo>
                          <a:pt x="2740" y="314"/>
                        </a:lnTo>
                        <a:lnTo>
                          <a:pt x="2741" y="295"/>
                        </a:lnTo>
                        <a:lnTo>
                          <a:pt x="2741" y="309"/>
                        </a:lnTo>
                        <a:lnTo>
                          <a:pt x="2741" y="308"/>
                        </a:lnTo>
                        <a:lnTo>
                          <a:pt x="2741" y="292"/>
                        </a:lnTo>
                        <a:lnTo>
                          <a:pt x="2741" y="324"/>
                        </a:lnTo>
                        <a:lnTo>
                          <a:pt x="2742" y="310"/>
                        </a:lnTo>
                        <a:lnTo>
                          <a:pt x="2742" y="322"/>
                        </a:lnTo>
                        <a:lnTo>
                          <a:pt x="2742" y="316"/>
                        </a:lnTo>
                        <a:lnTo>
                          <a:pt x="2742" y="324"/>
                        </a:lnTo>
                        <a:lnTo>
                          <a:pt x="2743" y="331"/>
                        </a:lnTo>
                        <a:lnTo>
                          <a:pt x="2743" y="302"/>
                        </a:lnTo>
                        <a:lnTo>
                          <a:pt x="2743" y="326"/>
                        </a:lnTo>
                        <a:lnTo>
                          <a:pt x="2743" y="329"/>
                        </a:lnTo>
                        <a:lnTo>
                          <a:pt x="2744" y="324"/>
                        </a:lnTo>
                        <a:lnTo>
                          <a:pt x="2744" y="341"/>
                        </a:lnTo>
                        <a:lnTo>
                          <a:pt x="2744" y="332"/>
                        </a:lnTo>
                        <a:lnTo>
                          <a:pt x="2745" y="320"/>
                        </a:lnTo>
                        <a:lnTo>
                          <a:pt x="2745" y="291"/>
                        </a:lnTo>
                        <a:lnTo>
                          <a:pt x="2745" y="305"/>
                        </a:lnTo>
                        <a:lnTo>
                          <a:pt x="2745" y="302"/>
                        </a:lnTo>
                        <a:lnTo>
                          <a:pt x="2746" y="285"/>
                        </a:lnTo>
                        <a:lnTo>
                          <a:pt x="2746" y="297"/>
                        </a:lnTo>
                        <a:lnTo>
                          <a:pt x="2746" y="329"/>
                        </a:lnTo>
                        <a:lnTo>
                          <a:pt x="2746" y="298"/>
                        </a:lnTo>
                        <a:lnTo>
                          <a:pt x="2747" y="315"/>
                        </a:lnTo>
                        <a:lnTo>
                          <a:pt x="2747" y="294"/>
                        </a:lnTo>
                        <a:lnTo>
                          <a:pt x="2747" y="300"/>
                        </a:lnTo>
                        <a:lnTo>
                          <a:pt x="2747" y="292"/>
                        </a:lnTo>
                        <a:lnTo>
                          <a:pt x="2748" y="298"/>
                        </a:lnTo>
                        <a:lnTo>
                          <a:pt x="2748" y="289"/>
                        </a:lnTo>
                        <a:lnTo>
                          <a:pt x="2748" y="274"/>
                        </a:lnTo>
                        <a:lnTo>
                          <a:pt x="2749" y="284"/>
                        </a:lnTo>
                        <a:lnTo>
                          <a:pt x="2749" y="268"/>
                        </a:lnTo>
                        <a:lnTo>
                          <a:pt x="2749" y="281"/>
                        </a:lnTo>
                        <a:lnTo>
                          <a:pt x="2750" y="275"/>
                        </a:lnTo>
                        <a:lnTo>
                          <a:pt x="2750" y="280"/>
                        </a:lnTo>
                        <a:lnTo>
                          <a:pt x="2750" y="278"/>
                        </a:lnTo>
                        <a:lnTo>
                          <a:pt x="2750" y="314"/>
                        </a:lnTo>
                        <a:lnTo>
                          <a:pt x="2751" y="330"/>
                        </a:lnTo>
                        <a:lnTo>
                          <a:pt x="2751" y="443"/>
                        </a:lnTo>
                        <a:lnTo>
                          <a:pt x="2751" y="350"/>
                        </a:lnTo>
                        <a:lnTo>
                          <a:pt x="2752" y="269"/>
                        </a:lnTo>
                        <a:lnTo>
                          <a:pt x="2752" y="289"/>
                        </a:lnTo>
                        <a:lnTo>
                          <a:pt x="2752" y="254"/>
                        </a:lnTo>
                        <a:lnTo>
                          <a:pt x="2753" y="311"/>
                        </a:lnTo>
                        <a:lnTo>
                          <a:pt x="2753" y="310"/>
                        </a:lnTo>
                        <a:lnTo>
                          <a:pt x="2753" y="328"/>
                        </a:lnTo>
                        <a:lnTo>
                          <a:pt x="2753" y="309"/>
                        </a:lnTo>
                        <a:lnTo>
                          <a:pt x="2754" y="290"/>
                        </a:lnTo>
                        <a:lnTo>
                          <a:pt x="2754" y="334"/>
                        </a:lnTo>
                        <a:lnTo>
                          <a:pt x="2754" y="318"/>
                        </a:lnTo>
                        <a:lnTo>
                          <a:pt x="2754" y="309"/>
                        </a:lnTo>
                        <a:lnTo>
                          <a:pt x="2754" y="332"/>
                        </a:lnTo>
                        <a:lnTo>
                          <a:pt x="2754" y="329"/>
                        </a:lnTo>
                        <a:lnTo>
                          <a:pt x="2755" y="335"/>
                        </a:lnTo>
                        <a:lnTo>
                          <a:pt x="2755" y="318"/>
                        </a:lnTo>
                        <a:lnTo>
                          <a:pt x="2755" y="326"/>
                        </a:lnTo>
                        <a:lnTo>
                          <a:pt x="2756" y="331"/>
                        </a:lnTo>
                        <a:lnTo>
                          <a:pt x="2756" y="304"/>
                        </a:lnTo>
                        <a:lnTo>
                          <a:pt x="2756" y="329"/>
                        </a:lnTo>
                        <a:lnTo>
                          <a:pt x="2756" y="343"/>
                        </a:lnTo>
                        <a:lnTo>
                          <a:pt x="2756" y="327"/>
                        </a:lnTo>
                        <a:lnTo>
                          <a:pt x="2757" y="341"/>
                        </a:lnTo>
                        <a:lnTo>
                          <a:pt x="2757" y="332"/>
                        </a:lnTo>
                        <a:lnTo>
                          <a:pt x="2758" y="313"/>
                        </a:lnTo>
                        <a:lnTo>
                          <a:pt x="2758" y="321"/>
                        </a:lnTo>
                        <a:lnTo>
                          <a:pt x="2758" y="328"/>
                        </a:lnTo>
                        <a:lnTo>
                          <a:pt x="2758" y="343"/>
                        </a:lnTo>
                        <a:lnTo>
                          <a:pt x="2759" y="304"/>
                        </a:lnTo>
                        <a:lnTo>
                          <a:pt x="2759" y="303"/>
                        </a:lnTo>
                        <a:lnTo>
                          <a:pt x="2760" y="270"/>
                        </a:lnTo>
                        <a:lnTo>
                          <a:pt x="2760" y="324"/>
                        </a:lnTo>
                        <a:lnTo>
                          <a:pt x="2760" y="314"/>
                        </a:lnTo>
                        <a:lnTo>
                          <a:pt x="2760" y="314"/>
                        </a:lnTo>
                        <a:lnTo>
                          <a:pt x="2760" y="307"/>
                        </a:lnTo>
                        <a:lnTo>
                          <a:pt x="2761" y="310"/>
                        </a:lnTo>
                        <a:lnTo>
                          <a:pt x="2761" y="296"/>
                        </a:lnTo>
                        <a:lnTo>
                          <a:pt x="2761" y="323"/>
                        </a:lnTo>
                        <a:lnTo>
                          <a:pt x="2762" y="329"/>
                        </a:lnTo>
                        <a:lnTo>
                          <a:pt x="2762" y="296"/>
                        </a:lnTo>
                        <a:lnTo>
                          <a:pt x="2762" y="318"/>
                        </a:lnTo>
                        <a:lnTo>
                          <a:pt x="2762" y="307"/>
                        </a:lnTo>
                        <a:lnTo>
                          <a:pt x="2763" y="327"/>
                        </a:lnTo>
                        <a:lnTo>
                          <a:pt x="2763" y="327"/>
                        </a:lnTo>
                        <a:lnTo>
                          <a:pt x="2763" y="319"/>
                        </a:lnTo>
                        <a:lnTo>
                          <a:pt x="2763" y="348"/>
                        </a:lnTo>
                        <a:lnTo>
                          <a:pt x="2764" y="354"/>
                        </a:lnTo>
                        <a:lnTo>
                          <a:pt x="2764" y="366"/>
                        </a:lnTo>
                        <a:lnTo>
                          <a:pt x="2764" y="353"/>
                        </a:lnTo>
                        <a:lnTo>
                          <a:pt x="2764" y="372"/>
                        </a:lnTo>
                        <a:lnTo>
                          <a:pt x="2765" y="370"/>
                        </a:lnTo>
                        <a:lnTo>
                          <a:pt x="2765" y="368"/>
                        </a:lnTo>
                        <a:lnTo>
                          <a:pt x="2765" y="347"/>
                        </a:lnTo>
                        <a:lnTo>
                          <a:pt x="2766" y="374"/>
                        </a:lnTo>
                        <a:lnTo>
                          <a:pt x="2766" y="355"/>
                        </a:lnTo>
                        <a:lnTo>
                          <a:pt x="2766" y="320"/>
                        </a:lnTo>
                        <a:lnTo>
                          <a:pt x="2766" y="321"/>
                        </a:lnTo>
                        <a:lnTo>
                          <a:pt x="2767" y="309"/>
                        </a:lnTo>
                        <a:lnTo>
                          <a:pt x="2767" y="315"/>
                        </a:lnTo>
                        <a:lnTo>
                          <a:pt x="2767" y="298"/>
                        </a:lnTo>
                        <a:lnTo>
                          <a:pt x="2768" y="319"/>
                        </a:lnTo>
                        <a:lnTo>
                          <a:pt x="2768" y="306"/>
                        </a:lnTo>
                        <a:lnTo>
                          <a:pt x="2768" y="291"/>
                        </a:lnTo>
                        <a:lnTo>
                          <a:pt x="2768" y="273"/>
                        </a:lnTo>
                        <a:lnTo>
                          <a:pt x="2769" y="260"/>
                        </a:lnTo>
                        <a:lnTo>
                          <a:pt x="2769" y="284"/>
                        </a:lnTo>
                        <a:lnTo>
                          <a:pt x="2769" y="264"/>
                        </a:lnTo>
                        <a:lnTo>
                          <a:pt x="2770" y="261"/>
                        </a:lnTo>
                        <a:lnTo>
                          <a:pt x="2770" y="265"/>
                        </a:lnTo>
                        <a:lnTo>
                          <a:pt x="2770" y="252"/>
                        </a:lnTo>
                        <a:lnTo>
                          <a:pt x="2770" y="259"/>
                        </a:lnTo>
                        <a:lnTo>
                          <a:pt x="2770" y="264"/>
                        </a:lnTo>
                        <a:lnTo>
                          <a:pt x="2771" y="239"/>
                        </a:lnTo>
                        <a:lnTo>
                          <a:pt x="2771" y="244"/>
                        </a:lnTo>
                        <a:lnTo>
                          <a:pt x="2771" y="265"/>
                        </a:lnTo>
                        <a:lnTo>
                          <a:pt x="2771" y="259"/>
                        </a:lnTo>
                        <a:lnTo>
                          <a:pt x="2772" y="260"/>
                        </a:lnTo>
                        <a:lnTo>
                          <a:pt x="2772" y="323"/>
                        </a:lnTo>
                        <a:lnTo>
                          <a:pt x="2772" y="355"/>
                        </a:lnTo>
                        <a:lnTo>
                          <a:pt x="2773" y="420"/>
                        </a:lnTo>
                        <a:lnTo>
                          <a:pt x="2773" y="310"/>
                        </a:lnTo>
                        <a:lnTo>
                          <a:pt x="2774" y="242"/>
                        </a:lnTo>
                        <a:lnTo>
                          <a:pt x="2774" y="289"/>
                        </a:lnTo>
                        <a:lnTo>
                          <a:pt x="2774" y="279"/>
                        </a:lnTo>
                        <a:lnTo>
                          <a:pt x="2774" y="299"/>
                        </a:lnTo>
                        <a:lnTo>
                          <a:pt x="2774" y="308"/>
                        </a:lnTo>
                        <a:lnTo>
                          <a:pt x="2775" y="295"/>
                        </a:lnTo>
                        <a:lnTo>
                          <a:pt x="2775" y="329"/>
                        </a:lnTo>
                        <a:lnTo>
                          <a:pt x="2775" y="320"/>
                        </a:lnTo>
                        <a:lnTo>
                          <a:pt x="2775" y="293"/>
                        </a:lnTo>
                        <a:lnTo>
                          <a:pt x="2776" y="300"/>
                        </a:lnTo>
                        <a:lnTo>
                          <a:pt x="2776" y="308"/>
                        </a:lnTo>
                        <a:lnTo>
                          <a:pt x="2776" y="318"/>
                        </a:lnTo>
                        <a:lnTo>
                          <a:pt x="2776" y="302"/>
                        </a:lnTo>
                        <a:lnTo>
                          <a:pt x="2777" y="303"/>
                        </a:lnTo>
                        <a:lnTo>
                          <a:pt x="2777" y="280"/>
                        </a:lnTo>
                        <a:lnTo>
                          <a:pt x="2777" y="307"/>
                        </a:lnTo>
                        <a:lnTo>
                          <a:pt x="2778" y="275"/>
                        </a:lnTo>
                        <a:lnTo>
                          <a:pt x="2778" y="280"/>
                        </a:lnTo>
                        <a:lnTo>
                          <a:pt x="2778" y="268"/>
                        </a:lnTo>
                        <a:lnTo>
                          <a:pt x="2779" y="240"/>
                        </a:lnTo>
                        <a:lnTo>
                          <a:pt x="2779" y="273"/>
                        </a:lnTo>
                        <a:lnTo>
                          <a:pt x="2780" y="226"/>
                        </a:lnTo>
                        <a:lnTo>
                          <a:pt x="2780" y="230"/>
                        </a:lnTo>
                        <a:lnTo>
                          <a:pt x="2780" y="210"/>
                        </a:lnTo>
                        <a:lnTo>
                          <a:pt x="2780" y="199"/>
                        </a:lnTo>
                        <a:lnTo>
                          <a:pt x="2781" y="214"/>
                        </a:lnTo>
                        <a:lnTo>
                          <a:pt x="2781" y="208"/>
                        </a:lnTo>
                        <a:lnTo>
                          <a:pt x="2781" y="229"/>
                        </a:lnTo>
                        <a:lnTo>
                          <a:pt x="2782" y="203"/>
                        </a:lnTo>
                        <a:lnTo>
                          <a:pt x="2782" y="227"/>
                        </a:lnTo>
                        <a:lnTo>
                          <a:pt x="2782" y="211"/>
                        </a:lnTo>
                        <a:lnTo>
                          <a:pt x="2782" y="213"/>
                        </a:lnTo>
                        <a:lnTo>
                          <a:pt x="2782" y="221"/>
                        </a:lnTo>
                        <a:lnTo>
                          <a:pt x="2783" y="220"/>
                        </a:lnTo>
                        <a:lnTo>
                          <a:pt x="2783" y="222"/>
                        </a:lnTo>
                        <a:lnTo>
                          <a:pt x="2783" y="229"/>
                        </a:lnTo>
                        <a:lnTo>
                          <a:pt x="2784" y="221"/>
                        </a:lnTo>
                        <a:lnTo>
                          <a:pt x="2784" y="225"/>
                        </a:lnTo>
                        <a:lnTo>
                          <a:pt x="2784" y="208"/>
                        </a:lnTo>
                        <a:lnTo>
                          <a:pt x="2784" y="247"/>
                        </a:lnTo>
                        <a:lnTo>
                          <a:pt x="2785" y="221"/>
                        </a:lnTo>
                        <a:lnTo>
                          <a:pt x="2785" y="225"/>
                        </a:lnTo>
                        <a:lnTo>
                          <a:pt x="2785" y="211"/>
                        </a:lnTo>
                        <a:lnTo>
                          <a:pt x="2785" y="230"/>
                        </a:lnTo>
                        <a:lnTo>
                          <a:pt x="2786" y="251"/>
                        </a:lnTo>
                        <a:lnTo>
                          <a:pt x="2786" y="237"/>
                        </a:lnTo>
                        <a:lnTo>
                          <a:pt x="2786" y="232"/>
                        </a:lnTo>
                        <a:lnTo>
                          <a:pt x="2786" y="221"/>
                        </a:lnTo>
                        <a:lnTo>
                          <a:pt x="2786" y="231"/>
                        </a:lnTo>
                        <a:lnTo>
                          <a:pt x="2787" y="244"/>
                        </a:lnTo>
                        <a:lnTo>
                          <a:pt x="2788" y="220"/>
                        </a:lnTo>
                        <a:lnTo>
                          <a:pt x="2788" y="225"/>
                        </a:lnTo>
                        <a:lnTo>
                          <a:pt x="2788" y="210"/>
                        </a:lnTo>
                        <a:lnTo>
                          <a:pt x="2788" y="219"/>
                        </a:lnTo>
                        <a:lnTo>
                          <a:pt x="2788" y="228"/>
                        </a:lnTo>
                        <a:lnTo>
                          <a:pt x="2789" y="223"/>
                        </a:lnTo>
                        <a:lnTo>
                          <a:pt x="2789" y="229"/>
                        </a:lnTo>
                        <a:lnTo>
                          <a:pt x="2789" y="215"/>
                        </a:lnTo>
                        <a:lnTo>
                          <a:pt x="2789" y="237"/>
                        </a:lnTo>
                        <a:lnTo>
                          <a:pt x="2789" y="227"/>
                        </a:lnTo>
                        <a:lnTo>
                          <a:pt x="2790" y="224"/>
                        </a:lnTo>
                        <a:lnTo>
                          <a:pt x="2790" y="211"/>
                        </a:lnTo>
                        <a:lnTo>
                          <a:pt x="2790" y="221"/>
                        </a:lnTo>
                        <a:lnTo>
                          <a:pt x="2791" y="213"/>
                        </a:lnTo>
                        <a:lnTo>
                          <a:pt x="2791" y="235"/>
                        </a:lnTo>
                        <a:lnTo>
                          <a:pt x="2791" y="245"/>
                        </a:lnTo>
                        <a:lnTo>
                          <a:pt x="2791" y="245"/>
                        </a:lnTo>
                        <a:lnTo>
                          <a:pt x="2792" y="255"/>
                        </a:lnTo>
                        <a:lnTo>
                          <a:pt x="2792" y="242"/>
                        </a:lnTo>
                        <a:lnTo>
                          <a:pt x="2792" y="227"/>
                        </a:lnTo>
                        <a:lnTo>
                          <a:pt x="2793" y="213"/>
                        </a:lnTo>
                        <a:lnTo>
                          <a:pt x="2793" y="249"/>
                        </a:lnTo>
                        <a:lnTo>
                          <a:pt x="2793" y="242"/>
                        </a:lnTo>
                        <a:lnTo>
                          <a:pt x="2793" y="246"/>
                        </a:lnTo>
                        <a:lnTo>
                          <a:pt x="2794" y="344"/>
                        </a:lnTo>
                        <a:lnTo>
                          <a:pt x="2794" y="355"/>
                        </a:lnTo>
                        <a:lnTo>
                          <a:pt x="2794" y="380"/>
                        </a:lnTo>
                        <a:lnTo>
                          <a:pt x="2795" y="276"/>
                        </a:lnTo>
                        <a:lnTo>
                          <a:pt x="2795" y="236"/>
                        </a:lnTo>
                        <a:lnTo>
                          <a:pt x="2795" y="222"/>
                        </a:lnTo>
                        <a:lnTo>
                          <a:pt x="2795" y="235"/>
                        </a:lnTo>
                        <a:lnTo>
                          <a:pt x="2795" y="257"/>
                        </a:lnTo>
                        <a:lnTo>
                          <a:pt x="2796" y="236"/>
                        </a:lnTo>
                        <a:lnTo>
                          <a:pt x="2796" y="270"/>
                        </a:lnTo>
                        <a:lnTo>
                          <a:pt x="2797" y="233"/>
                        </a:lnTo>
                        <a:lnTo>
                          <a:pt x="2797" y="236"/>
                        </a:lnTo>
                        <a:lnTo>
                          <a:pt x="2798" y="204"/>
                        </a:lnTo>
                        <a:lnTo>
                          <a:pt x="2798" y="204"/>
                        </a:lnTo>
                        <a:lnTo>
                          <a:pt x="2798" y="193"/>
                        </a:lnTo>
                        <a:lnTo>
                          <a:pt x="2798" y="187"/>
                        </a:lnTo>
                        <a:lnTo>
                          <a:pt x="2799" y="167"/>
                        </a:lnTo>
                        <a:lnTo>
                          <a:pt x="2799" y="201"/>
                        </a:lnTo>
                        <a:lnTo>
                          <a:pt x="2799" y="195"/>
                        </a:lnTo>
                        <a:lnTo>
                          <a:pt x="2799" y="181"/>
                        </a:lnTo>
                        <a:lnTo>
                          <a:pt x="2799" y="198"/>
                        </a:lnTo>
                        <a:lnTo>
                          <a:pt x="2800" y="193"/>
                        </a:lnTo>
                        <a:lnTo>
                          <a:pt x="2800" y="170"/>
                        </a:lnTo>
                        <a:lnTo>
                          <a:pt x="2800" y="198"/>
                        </a:lnTo>
                        <a:lnTo>
                          <a:pt x="2801" y="168"/>
                        </a:lnTo>
                        <a:lnTo>
                          <a:pt x="2801" y="188"/>
                        </a:lnTo>
                        <a:lnTo>
                          <a:pt x="2801" y="178"/>
                        </a:lnTo>
                        <a:lnTo>
                          <a:pt x="2802" y="189"/>
                        </a:lnTo>
                        <a:lnTo>
                          <a:pt x="2802" y="169"/>
                        </a:lnTo>
                        <a:lnTo>
                          <a:pt x="2802" y="210"/>
                        </a:lnTo>
                        <a:lnTo>
                          <a:pt x="2803" y="200"/>
                        </a:lnTo>
                        <a:lnTo>
                          <a:pt x="2803" y="223"/>
                        </a:lnTo>
                        <a:lnTo>
                          <a:pt x="2803" y="214"/>
                        </a:lnTo>
                        <a:lnTo>
                          <a:pt x="2803" y="222"/>
                        </a:lnTo>
                        <a:lnTo>
                          <a:pt x="2803" y="226"/>
                        </a:lnTo>
                        <a:lnTo>
                          <a:pt x="2804" y="225"/>
                        </a:lnTo>
                        <a:lnTo>
                          <a:pt x="2804" y="238"/>
                        </a:lnTo>
                        <a:lnTo>
                          <a:pt x="2804" y="237"/>
                        </a:lnTo>
                        <a:lnTo>
                          <a:pt x="2804" y="229"/>
                        </a:lnTo>
                        <a:lnTo>
                          <a:pt x="2805" y="241"/>
                        </a:lnTo>
                        <a:lnTo>
                          <a:pt x="2805" y="246"/>
                        </a:lnTo>
                        <a:lnTo>
                          <a:pt x="2806" y="234"/>
                        </a:lnTo>
                        <a:lnTo>
                          <a:pt x="2806" y="243"/>
                        </a:lnTo>
                        <a:lnTo>
                          <a:pt x="2806" y="233"/>
                        </a:lnTo>
                        <a:lnTo>
                          <a:pt x="2806" y="260"/>
                        </a:lnTo>
                        <a:lnTo>
                          <a:pt x="2806" y="235"/>
                        </a:lnTo>
                        <a:lnTo>
                          <a:pt x="2807" y="259"/>
                        </a:lnTo>
                        <a:lnTo>
                          <a:pt x="2807" y="249"/>
                        </a:lnTo>
                        <a:lnTo>
                          <a:pt x="2808" y="231"/>
                        </a:lnTo>
                        <a:lnTo>
                          <a:pt x="2808" y="241"/>
                        </a:lnTo>
                        <a:lnTo>
                          <a:pt x="2808" y="254"/>
                        </a:lnTo>
                        <a:lnTo>
                          <a:pt x="2808" y="239"/>
                        </a:lnTo>
                        <a:lnTo>
                          <a:pt x="2809" y="248"/>
                        </a:lnTo>
                        <a:lnTo>
                          <a:pt x="2809" y="257"/>
                        </a:lnTo>
                        <a:lnTo>
                          <a:pt x="2809" y="232"/>
                        </a:lnTo>
                        <a:lnTo>
                          <a:pt x="2809" y="234"/>
                        </a:lnTo>
                        <a:lnTo>
                          <a:pt x="2810" y="227"/>
                        </a:lnTo>
                        <a:lnTo>
                          <a:pt x="2810" y="219"/>
                        </a:lnTo>
                        <a:lnTo>
                          <a:pt x="2810" y="214"/>
                        </a:lnTo>
                        <a:lnTo>
                          <a:pt x="2811" y="251"/>
                        </a:lnTo>
                        <a:lnTo>
                          <a:pt x="2811" y="248"/>
                        </a:lnTo>
                        <a:lnTo>
                          <a:pt x="2811" y="249"/>
                        </a:lnTo>
                        <a:lnTo>
                          <a:pt x="2811" y="238"/>
                        </a:lnTo>
                        <a:lnTo>
                          <a:pt x="2811" y="246"/>
                        </a:lnTo>
                        <a:lnTo>
                          <a:pt x="2812" y="236"/>
                        </a:lnTo>
                        <a:lnTo>
                          <a:pt x="2812" y="245"/>
                        </a:lnTo>
                        <a:lnTo>
                          <a:pt x="2812" y="243"/>
                        </a:lnTo>
                        <a:lnTo>
                          <a:pt x="2812" y="234"/>
                        </a:lnTo>
                        <a:lnTo>
                          <a:pt x="2813" y="242"/>
                        </a:lnTo>
                        <a:lnTo>
                          <a:pt x="2813" y="247"/>
                        </a:lnTo>
                        <a:lnTo>
                          <a:pt x="2813" y="234"/>
                        </a:lnTo>
                        <a:lnTo>
                          <a:pt x="2813" y="254"/>
                        </a:lnTo>
                        <a:lnTo>
                          <a:pt x="2813" y="231"/>
                        </a:lnTo>
                        <a:lnTo>
                          <a:pt x="2814" y="259"/>
                        </a:lnTo>
                        <a:lnTo>
                          <a:pt x="2814" y="249"/>
                        </a:lnTo>
                        <a:lnTo>
                          <a:pt x="2815" y="257"/>
                        </a:lnTo>
                        <a:lnTo>
                          <a:pt x="2815" y="241"/>
                        </a:lnTo>
                        <a:lnTo>
                          <a:pt x="2815" y="271"/>
                        </a:lnTo>
                        <a:lnTo>
                          <a:pt x="2815" y="307"/>
                        </a:lnTo>
                        <a:lnTo>
                          <a:pt x="2816" y="419"/>
                        </a:lnTo>
                        <a:lnTo>
                          <a:pt x="2816" y="315"/>
                        </a:lnTo>
                        <a:lnTo>
                          <a:pt x="2816" y="204"/>
                        </a:lnTo>
                        <a:lnTo>
                          <a:pt x="2817" y="208"/>
                        </a:lnTo>
                        <a:lnTo>
                          <a:pt x="2817" y="241"/>
                        </a:lnTo>
                        <a:lnTo>
                          <a:pt x="2817" y="242"/>
                        </a:lnTo>
                        <a:lnTo>
                          <a:pt x="2818" y="240"/>
                        </a:lnTo>
                        <a:lnTo>
                          <a:pt x="2818" y="263"/>
                        </a:lnTo>
                        <a:lnTo>
                          <a:pt x="2818" y="247"/>
                        </a:lnTo>
                        <a:lnTo>
                          <a:pt x="2819" y="251"/>
                        </a:lnTo>
                        <a:lnTo>
                          <a:pt x="2819" y="244"/>
                        </a:lnTo>
                        <a:lnTo>
                          <a:pt x="2819" y="225"/>
                        </a:lnTo>
                        <a:lnTo>
                          <a:pt x="2819" y="215"/>
                        </a:lnTo>
                        <a:lnTo>
                          <a:pt x="2820" y="238"/>
                        </a:lnTo>
                        <a:lnTo>
                          <a:pt x="2820" y="221"/>
                        </a:lnTo>
                        <a:lnTo>
                          <a:pt x="2820" y="222"/>
                        </a:lnTo>
                        <a:lnTo>
                          <a:pt x="2821" y="231"/>
                        </a:lnTo>
                        <a:lnTo>
                          <a:pt x="2821" y="217"/>
                        </a:lnTo>
                        <a:lnTo>
                          <a:pt x="2821" y="230"/>
                        </a:lnTo>
                        <a:lnTo>
                          <a:pt x="2821" y="239"/>
                        </a:lnTo>
                        <a:lnTo>
                          <a:pt x="2822" y="222"/>
                        </a:lnTo>
                        <a:lnTo>
                          <a:pt x="2822" y="234"/>
                        </a:lnTo>
                        <a:lnTo>
                          <a:pt x="2822" y="237"/>
                        </a:lnTo>
                        <a:lnTo>
                          <a:pt x="2822" y="221"/>
                        </a:lnTo>
                        <a:lnTo>
                          <a:pt x="2823" y="223"/>
                        </a:lnTo>
                        <a:lnTo>
                          <a:pt x="2823" y="206"/>
                        </a:lnTo>
                        <a:lnTo>
                          <a:pt x="2824" y="224"/>
                        </a:lnTo>
                        <a:lnTo>
                          <a:pt x="2824" y="223"/>
                        </a:lnTo>
                        <a:lnTo>
                          <a:pt x="2824" y="245"/>
                        </a:lnTo>
                        <a:lnTo>
                          <a:pt x="2824" y="239"/>
                        </a:lnTo>
                        <a:lnTo>
                          <a:pt x="2824" y="250"/>
                        </a:lnTo>
                        <a:lnTo>
                          <a:pt x="2825" y="236"/>
                        </a:lnTo>
                        <a:lnTo>
                          <a:pt x="2825" y="249"/>
                        </a:lnTo>
                        <a:lnTo>
                          <a:pt x="2825" y="238"/>
                        </a:lnTo>
                        <a:lnTo>
                          <a:pt x="2826" y="240"/>
                        </a:lnTo>
                        <a:lnTo>
                          <a:pt x="2826" y="211"/>
                        </a:lnTo>
                        <a:lnTo>
                          <a:pt x="2826" y="212"/>
                        </a:lnTo>
                        <a:lnTo>
                          <a:pt x="2826" y="208"/>
                        </a:lnTo>
                        <a:lnTo>
                          <a:pt x="2827" y="224"/>
                        </a:lnTo>
                        <a:lnTo>
                          <a:pt x="2827" y="201"/>
                        </a:lnTo>
                        <a:lnTo>
                          <a:pt x="2827" y="212"/>
                        </a:lnTo>
                        <a:lnTo>
                          <a:pt x="2828" y="204"/>
                        </a:lnTo>
                        <a:lnTo>
                          <a:pt x="2828" y="212"/>
                        </a:lnTo>
                        <a:lnTo>
                          <a:pt x="2828" y="217"/>
                        </a:lnTo>
                        <a:lnTo>
                          <a:pt x="2828" y="216"/>
                        </a:lnTo>
                        <a:lnTo>
                          <a:pt x="2829" y="223"/>
                        </a:lnTo>
                        <a:lnTo>
                          <a:pt x="2829" y="232"/>
                        </a:lnTo>
                        <a:lnTo>
                          <a:pt x="2829" y="224"/>
                        </a:lnTo>
                        <a:lnTo>
                          <a:pt x="2829" y="239"/>
                        </a:lnTo>
                        <a:lnTo>
                          <a:pt x="2830" y="253"/>
                        </a:lnTo>
                        <a:lnTo>
                          <a:pt x="2830" y="254"/>
                        </a:lnTo>
                        <a:lnTo>
                          <a:pt x="2830" y="243"/>
                        </a:lnTo>
                        <a:lnTo>
                          <a:pt x="2830" y="247"/>
                        </a:lnTo>
                        <a:lnTo>
                          <a:pt x="2830" y="231"/>
                        </a:lnTo>
                        <a:lnTo>
                          <a:pt x="2831" y="245"/>
                        </a:lnTo>
                        <a:lnTo>
                          <a:pt x="2831" y="231"/>
                        </a:lnTo>
                        <a:lnTo>
                          <a:pt x="2831" y="258"/>
                        </a:lnTo>
                        <a:lnTo>
                          <a:pt x="2832" y="272"/>
                        </a:lnTo>
                        <a:lnTo>
                          <a:pt x="2832" y="241"/>
                        </a:lnTo>
                        <a:lnTo>
                          <a:pt x="2832" y="266"/>
                        </a:lnTo>
                        <a:lnTo>
                          <a:pt x="2832" y="264"/>
                        </a:lnTo>
                        <a:lnTo>
                          <a:pt x="2833" y="261"/>
                        </a:lnTo>
                        <a:lnTo>
                          <a:pt x="2833" y="283"/>
                        </a:lnTo>
                        <a:lnTo>
                          <a:pt x="2833" y="273"/>
                        </a:lnTo>
                        <a:lnTo>
                          <a:pt x="2834" y="245"/>
                        </a:lnTo>
                        <a:lnTo>
                          <a:pt x="2834" y="245"/>
                        </a:lnTo>
                        <a:lnTo>
                          <a:pt x="2834" y="239"/>
                        </a:lnTo>
                        <a:lnTo>
                          <a:pt x="2835" y="234"/>
                        </a:lnTo>
                        <a:lnTo>
                          <a:pt x="2835" y="244"/>
                        </a:lnTo>
                        <a:lnTo>
                          <a:pt x="2835" y="234"/>
                        </a:lnTo>
                        <a:lnTo>
                          <a:pt x="2836" y="232"/>
                        </a:lnTo>
                        <a:lnTo>
                          <a:pt x="2836" y="248"/>
                        </a:lnTo>
                        <a:lnTo>
                          <a:pt x="2836" y="236"/>
                        </a:lnTo>
                        <a:lnTo>
                          <a:pt x="2837" y="287"/>
                        </a:lnTo>
                        <a:lnTo>
                          <a:pt x="2837" y="326"/>
                        </a:lnTo>
                        <a:lnTo>
                          <a:pt x="2837" y="390"/>
                        </a:lnTo>
                        <a:lnTo>
                          <a:pt x="2838" y="301"/>
                        </a:lnTo>
                        <a:lnTo>
                          <a:pt x="2838" y="238"/>
                        </a:lnTo>
                        <a:lnTo>
                          <a:pt x="2838" y="259"/>
                        </a:lnTo>
                        <a:lnTo>
                          <a:pt x="2839" y="289"/>
                        </a:lnTo>
                        <a:lnTo>
                          <a:pt x="2839" y="291"/>
                        </a:lnTo>
                        <a:lnTo>
                          <a:pt x="2839" y="282"/>
                        </a:lnTo>
                        <a:lnTo>
                          <a:pt x="2839" y="308"/>
                        </a:lnTo>
                        <a:lnTo>
                          <a:pt x="2840" y="296"/>
                        </a:lnTo>
                        <a:lnTo>
                          <a:pt x="2840" y="274"/>
                        </a:lnTo>
                        <a:lnTo>
                          <a:pt x="2840" y="253"/>
                        </a:lnTo>
                        <a:lnTo>
                          <a:pt x="2841" y="280"/>
                        </a:lnTo>
                        <a:lnTo>
                          <a:pt x="2841" y="251"/>
                        </a:lnTo>
                        <a:lnTo>
                          <a:pt x="2842" y="226"/>
                        </a:lnTo>
                        <a:lnTo>
                          <a:pt x="2842" y="254"/>
                        </a:lnTo>
                        <a:lnTo>
                          <a:pt x="2842" y="242"/>
                        </a:lnTo>
                        <a:lnTo>
                          <a:pt x="2843" y="223"/>
                        </a:lnTo>
                        <a:lnTo>
                          <a:pt x="2843" y="236"/>
                        </a:lnTo>
                        <a:lnTo>
                          <a:pt x="2843" y="236"/>
                        </a:lnTo>
                        <a:lnTo>
                          <a:pt x="2843" y="238"/>
                        </a:lnTo>
                        <a:lnTo>
                          <a:pt x="2844" y="211"/>
                        </a:lnTo>
                        <a:lnTo>
                          <a:pt x="2844" y="240"/>
                        </a:lnTo>
                        <a:lnTo>
                          <a:pt x="2844" y="222"/>
                        </a:lnTo>
                        <a:lnTo>
                          <a:pt x="2844" y="224"/>
                        </a:lnTo>
                        <a:lnTo>
                          <a:pt x="2844" y="211"/>
                        </a:lnTo>
                        <a:lnTo>
                          <a:pt x="2845" y="215"/>
                        </a:lnTo>
                        <a:lnTo>
                          <a:pt x="2845" y="217"/>
                        </a:lnTo>
                        <a:lnTo>
                          <a:pt x="2845" y="218"/>
                        </a:lnTo>
                        <a:lnTo>
                          <a:pt x="2845" y="212"/>
                        </a:lnTo>
                        <a:lnTo>
                          <a:pt x="2845" y="214"/>
                        </a:lnTo>
                        <a:lnTo>
                          <a:pt x="2846" y="230"/>
                        </a:lnTo>
                        <a:lnTo>
                          <a:pt x="2846" y="228"/>
                        </a:lnTo>
                        <a:lnTo>
                          <a:pt x="2847" y="223"/>
                        </a:lnTo>
                        <a:lnTo>
                          <a:pt x="2847" y="224"/>
                        </a:lnTo>
                        <a:lnTo>
                          <a:pt x="2847" y="237"/>
                        </a:lnTo>
                        <a:lnTo>
                          <a:pt x="2847" y="227"/>
                        </a:lnTo>
                        <a:lnTo>
                          <a:pt x="2848" y="226"/>
                        </a:lnTo>
                        <a:lnTo>
                          <a:pt x="2848" y="239"/>
                        </a:lnTo>
                        <a:lnTo>
                          <a:pt x="2848" y="226"/>
                        </a:lnTo>
                        <a:lnTo>
                          <a:pt x="2848" y="228"/>
                        </a:lnTo>
                        <a:lnTo>
                          <a:pt x="2849" y="249"/>
                        </a:lnTo>
                        <a:lnTo>
                          <a:pt x="2849" y="239"/>
                        </a:lnTo>
                        <a:lnTo>
                          <a:pt x="2849" y="255"/>
                        </a:lnTo>
                        <a:lnTo>
                          <a:pt x="2849" y="246"/>
                        </a:lnTo>
                        <a:lnTo>
                          <a:pt x="2850" y="263"/>
                        </a:lnTo>
                        <a:lnTo>
                          <a:pt x="2850" y="255"/>
                        </a:lnTo>
                        <a:lnTo>
                          <a:pt x="2850" y="243"/>
                        </a:lnTo>
                        <a:lnTo>
                          <a:pt x="2850" y="261"/>
                        </a:lnTo>
                        <a:lnTo>
                          <a:pt x="2850" y="252"/>
                        </a:lnTo>
                        <a:lnTo>
                          <a:pt x="2851" y="262"/>
                        </a:lnTo>
                        <a:lnTo>
                          <a:pt x="2851" y="277"/>
                        </a:lnTo>
                        <a:lnTo>
                          <a:pt x="2851" y="263"/>
                        </a:lnTo>
                        <a:lnTo>
                          <a:pt x="2852" y="252"/>
                        </a:lnTo>
                        <a:lnTo>
                          <a:pt x="2852" y="241"/>
                        </a:lnTo>
                        <a:lnTo>
                          <a:pt x="2853" y="230"/>
                        </a:lnTo>
                        <a:lnTo>
                          <a:pt x="2853" y="210"/>
                        </a:lnTo>
                        <a:lnTo>
                          <a:pt x="2853" y="254"/>
                        </a:lnTo>
                        <a:lnTo>
                          <a:pt x="2853" y="241"/>
                        </a:lnTo>
                        <a:lnTo>
                          <a:pt x="2854" y="243"/>
                        </a:lnTo>
                        <a:lnTo>
                          <a:pt x="2854" y="259"/>
                        </a:lnTo>
                        <a:lnTo>
                          <a:pt x="2854" y="241"/>
                        </a:lnTo>
                        <a:lnTo>
                          <a:pt x="2854" y="231"/>
                        </a:lnTo>
                        <a:lnTo>
                          <a:pt x="2854" y="263"/>
                        </a:lnTo>
                        <a:lnTo>
                          <a:pt x="2855" y="245"/>
                        </a:lnTo>
                        <a:lnTo>
                          <a:pt x="2855" y="248"/>
                        </a:lnTo>
                        <a:lnTo>
                          <a:pt x="2855" y="239"/>
                        </a:lnTo>
                        <a:lnTo>
                          <a:pt x="2856" y="245"/>
                        </a:lnTo>
                        <a:lnTo>
                          <a:pt x="2856" y="254"/>
                        </a:lnTo>
                        <a:lnTo>
                          <a:pt x="2856" y="246"/>
                        </a:lnTo>
                        <a:lnTo>
                          <a:pt x="2856" y="261"/>
                        </a:lnTo>
                        <a:lnTo>
                          <a:pt x="2856" y="263"/>
                        </a:lnTo>
                        <a:lnTo>
                          <a:pt x="2857" y="276"/>
                        </a:lnTo>
                        <a:lnTo>
                          <a:pt x="2857" y="273"/>
                        </a:lnTo>
                        <a:lnTo>
                          <a:pt x="2857" y="282"/>
                        </a:lnTo>
                        <a:lnTo>
                          <a:pt x="2857" y="259"/>
                        </a:lnTo>
                        <a:lnTo>
                          <a:pt x="2858" y="281"/>
                        </a:lnTo>
                        <a:lnTo>
                          <a:pt x="2858" y="342"/>
                        </a:lnTo>
                        <a:lnTo>
                          <a:pt x="2859" y="392"/>
                        </a:lnTo>
                        <a:lnTo>
                          <a:pt x="2859" y="412"/>
                        </a:lnTo>
                        <a:lnTo>
                          <a:pt x="2859" y="329"/>
                        </a:lnTo>
                        <a:lnTo>
                          <a:pt x="2859" y="251"/>
                        </a:lnTo>
                        <a:lnTo>
                          <a:pt x="2859" y="248"/>
                        </a:lnTo>
                        <a:lnTo>
                          <a:pt x="2860" y="251"/>
                        </a:lnTo>
                        <a:lnTo>
                          <a:pt x="2860" y="272"/>
                        </a:lnTo>
                        <a:lnTo>
                          <a:pt x="2861" y="284"/>
                        </a:lnTo>
                        <a:lnTo>
                          <a:pt x="2861" y="279"/>
                        </a:lnTo>
                        <a:lnTo>
                          <a:pt x="2861" y="270"/>
                        </a:lnTo>
                        <a:lnTo>
                          <a:pt x="2861" y="272"/>
                        </a:lnTo>
                        <a:lnTo>
                          <a:pt x="2861" y="251"/>
                        </a:lnTo>
                        <a:lnTo>
                          <a:pt x="2862" y="256"/>
                        </a:lnTo>
                        <a:lnTo>
                          <a:pt x="2862" y="236"/>
                        </a:lnTo>
                        <a:lnTo>
                          <a:pt x="2862" y="248"/>
                        </a:lnTo>
                        <a:lnTo>
                          <a:pt x="2863" y="236"/>
                        </a:lnTo>
                        <a:lnTo>
                          <a:pt x="2863" y="249"/>
                        </a:lnTo>
                        <a:lnTo>
                          <a:pt x="2863" y="232"/>
                        </a:lnTo>
                        <a:lnTo>
                          <a:pt x="2863" y="253"/>
                        </a:lnTo>
                        <a:lnTo>
                          <a:pt x="2863" y="246"/>
                        </a:lnTo>
                        <a:lnTo>
                          <a:pt x="2863" y="257"/>
                        </a:lnTo>
                        <a:lnTo>
                          <a:pt x="2864" y="278"/>
                        </a:lnTo>
                        <a:lnTo>
                          <a:pt x="2864" y="254"/>
                        </a:lnTo>
                        <a:lnTo>
                          <a:pt x="2864" y="268"/>
                        </a:lnTo>
                        <a:lnTo>
                          <a:pt x="2865" y="282"/>
                        </a:lnTo>
                        <a:lnTo>
                          <a:pt x="2865" y="290"/>
                        </a:lnTo>
                        <a:lnTo>
                          <a:pt x="2865" y="281"/>
                        </a:lnTo>
                        <a:lnTo>
                          <a:pt x="2865" y="292"/>
                        </a:lnTo>
                        <a:lnTo>
                          <a:pt x="2865" y="283"/>
                        </a:lnTo>
                        <a:lnTo>
                          <a:pt x="2866" y="269"/>
                        </a:lnTo>
                        <a:lnTo>
                          <a:pt x="2866" y="294"/>
                        </a:lnTo>
                        <a:lnTo>
                          <a:pt x="2866" y="277"/>
                        </a:lnTo>
                        <a:lnTo>
                          <a:pt x="2867" y="270"/>
                        </a:lnTo>
                        <a:lnTo>
                          <a:pt x="2867" y="268"/>
                        </a:lnTo>
                        <a:lnTo>
                          <a:pt x="2867" y="289"/>
                        </a:lnTo>
                        <a:lnTo>
                          <a:pt x="2867" y="272"/>
                        </a:lnTo>
                        <a:lnTo>
                          <a:pt x="2868" y="293"/>
                        </a:lnTo>
                        <a:lnTo>
                          <a:pt x="2868" y="284"/>
                        </a:lnTo>
                        <a:lnTo>
                          <a:pt x="2868" y="263"/>
                        </a:lnTo>
                        <a:lnTo>
                          <a:pt x="2868" y="296"/>
                        </a:lnTo>
                        <a:lnTo>
                          <a:pt x="2869" y="283"/>
                        </a:lnTo>
                        <a:lnTo>
                          <a:pt x="2869" y="273"/>
                        </a:lnTo>
                        <a:lnTo>
                          <a:pt x="2869" y="275"/>
                        </a:lnTo>
                        <a:lnTo>
                          <a:pt x="2869" y="265"/>
                        </a:lnTo>
                        <a:lnTo>
                          <a:pt x="2869" y="268"/>
                        </a:lnTo>
                        <a:lnTo>
                          <a:pt x="2870" y="272"/>
                        </a:lnTo>
                        <a:lnTo>
                          <a:pt x="2870" y="266"/>
                        </a:lnTo>
                        <a:lnTo>
                          <a:pt x="2870" y="268"/>
                        </a:lnTo>
                        <a:lnTo>
                          <a:pt x="2870" y="257"/>
                        </a:lnTo>
                        <a:lnTo>
                          <a:pt x="2871" y="253"/>
                        </a:lnTo>
                        <a:lnTo>
                          <a:pt x="2871" y="272"/>
                        </a:lnTo>
                        <a:lnTo>
                          <a:pt x="2871" y="255"/>
                        </a:lnTo>
                        <a:lnTo>
                          <a:pt x="2872" y="257"/>
                        </a:lnTo>
                        <a:lnTo>
                          <a:pt x="2872" y="263"/>
                        </a:lnTo>
                        <a:lnTo>
                          <a:pt x="2872" y="247"/>
                        </a:lnTo>
                        <a:lnTo>
                          <a:pt x="2872" y="258"/>
                        </a:lnTo>
                        <a:lnTo>
                          <a:pt x="2872" y="267"/>
                        </a:lnTo>
                        <a:lnTo>
                          <a:pt x="2873" y="258"/>
                        </a:lnTo>
                        <a:lnTo>
                          <a:pt x="2873" y="274"/>
                        </a:lnTo>
                        <a:lnTo>
                          <a:pt x="2873" y="260"/>
                        </a:lnTo>
                        <a:lnTo>
                          <a:pt x="2873" y="264"/>
                        </a:lnTo>
                        <a:lnTo>
                          <a:pt x="2874" y="250"/>
                        </a:lnTo>
                        <a:lnTo>
                          <a:pt x="2874" y="244"/>
                        </a:lnTo>
                        <a:lnTo>
                          <a:pt x="2874" y="264"/>
                        </a:lnTo>
                        <a:lnTo>
                          <a:pt x="2874" y="236"/>
                        </a:lnTo>
                        <a:lnTo>
                          <a:pt x="2874" y="241"/>
                        </a:lnTo>
                        <a:lnTo>
                          <a:pt x="2875" y="237"/>
                        </a:lnTo>
                        <a:lnTo>
                          <a:pt x="2875" y="245"/>
                        </a:lnTo>
                        <a:lnTo>
                          <a:pt x="2875" y="241"/>
                        </a:lnTo>
                        <a:lnTo>
                          <a:pt x="2875" y="235"/>
                        </a:lnTo>
                        <a:lnTo>
                          <a:pt x="2876" y="238"/>
                        </a:lnTo>
                        <a:lnTo>
                          <a:pt x="2876" y="230"/>
                        </a:lnTo>
                        <a:lnTo>
                          <a:pt x="2876" y="211"/>
                        </a:lnTo>
                        <a:lnTo>
                          <a:pt x="2877" y="211"/>
                        </a:lnTo>
                        <a:lnTo>
                          <a:pt x="2877" y="202"/>
                        </a:lnTo>
                        <a:lnTo>
                          <a:pt x="2877" y="217"/>
                        </a:lnTo>
                        <a:lnTo>
                          <a:pt x="2877" y="208"/>
                        </a:lnTo>
                        <a:lnTo>
                          <a:pt x="2877" y="198"/>
                        </a:lnTo>
                        <a:lnTo>
                          <a:pt x="2878" y="208"/>
                        </a:lnTo>
                        <a:lnTo>
                          <a:pt x="2878" y="188"/>
                        </a:lnTo>
                        <a:lnTo>
                          <a:pt x="2878" y="199"/>
                        </a:lnTo>
                        <a:lnTo>
                          <a:pt x="2879" y="199"/>
                        </a:lnTo>
                        <a:lnTo>
                          <a:pt x="2879" y="186"/>
                        </a:lnTo>
                        <a:lnTo>
                          <a:pt x="2879" y="178"/>
                        </a:lnTo>
                        <a:lnTo>
                          <a:pt x="2879" y="174"/>
                        </a:lnTo>
                        <a:lnTo>
                          <a:pt x="2879" y="202"/>
                        </a:lnTo>
                        <a:lnTo>
                          <a:pt x="2880" y="234"/>
                        </a:lnTo>
                        <a:lnTo>
                          <a:pt x="2880" y="315"/>
                        </a:lnTo>
                        <a:lnTo>
                          <a:pt x="2880" y="260"/>
                        </a:lnTo>
                        <a:lnTo>
                          <a:pt x="2881" y="133"/>
                        </a:lnTo>
                        <a:lnTo>
                          <a:pt x="2881" y="131"/>
                        </a:lnTo>
                        <a:lnTo>
                          <a:pt x="2881" y="146"/>
                        </a:lnTo>
                        <a:lnTo>
                          <a:pt x="2882" y="140"/>
                        </a:lnTo>
                        <a:lnTo>
                          <a:pt x="2882" y="157"/>
                        </a:lnTo>
                        <a:lnTo>
                          <a:pt x="2882" y="151"/>
                        </a:lnTo>
                        <a:lnTo>
                          <a:pt x="2883" y="149"/>
                        </a:lnTo>
                        <a:lnTo>
                          <a:pt x="2883" y="135"/>
                        </a:lnTo>
                        <a:lnTo>
                          <a:pt x="2883" y="130"/>
                        </a:lnTo>
                        <a:lnTo>
                          <a:pt x="2884" y="118"/>
                        </a:lnTo>
                        <a:lnTo>
                          <a:pt x="2884" y="110"/>
                        </a:lnTo>
                        <a:lnTo>
                          <a:pt x="2885" y="72"/>
                        </a:lnTo>
                        <a:lnTo>
                          <a:pt x="2885" y="103"/>
                        </a:lnTo>
                        <a:lnTo>
                          <a:pt x="2885" y="74"/>
                        </a:lnTo>
                        <a:lnTo>
                          <a:pt x="2885" y="94"/>
                        </a:lnTo>
                        <a:lnTo>
                          <a:pt x="2886" y="88"/>
                        </a:lnTo>
                        <a:lnTo>
                          <a:pt x="2886" y="75"/>
                        </a:lnTo>
                        <a:lnTo>
                          <a:pt x="2887" y="77"/>
                        </a:lnTo>
                        <a:lnTo>
                          <a:pt x="2887" y="62"/>
                        </a:lnTo>
                        <a:lnTo>
                          <a:pt x="2887" y="58"/>
                        </a:lnTo>
                        <a:lnTo>
                          <a:pt x="2888" y="60"/>
                        </a:lnTo>
                        <a:lnTo>
                          <a:pt x="2888" y="38"/>
                        </a:lnTo>
                        <a:lnTo>
                          <a:pt x="2888" y="47"/>
                        </a:lnTo>
                        <a:lnTo>
                          <a:pt x="2889" y="40"/>
                        </a:lnTo>
                        <a:lnTo>
                          <a:pt x="2889" y="32"/>
                        </a:lnTo>
                        <a:lnTo>
                          <a:pt x="2889" y="37"/>
                        </a:lnTo>
                        <a:lnTo>
                          <a:pt x="2889" y="36"/>
                        </a:lnTo>
                        <a:lnTo>
                          <a:pt x="2889" y="36"/>
                        </a:lnTo>
                        <a:lnTo>
                          <a:pt x="2889" y="19"/>
                        </a:lnTo>
                        <a:lnTo>
                          <a:pt x="2890" y="36"/>
                        </a:lnTo>
                        <a:lnTo>
                          <a:pt x="2890" y="0"/>
                        </a:lnTo>
                        <a:lnTo>
                          <a:pt x="2890" y="24"/>
                        </a:lnTo>
                        <a:lnTo>
                          <a:pt x="2891" y="20"/>
                        </a:lnTo>
                        <a:lnTo>
                          <a:pt x="2891" y="19"/>
                        </a:lnTo>
                        <a:lnTo>
                          <a:pt x="2891" y="20"/>
                        </a:lnTo>
                        <a:lnTo>
                          <a:pt x="2891" y="15"/>
                        </a:lnTo>
                        <a:lnTo>
                          <a:pt x="2891" y="8"/>
                        </a:lnTo>
                        <a:lnTo>
                          <a:pt x="2892" y="11"/>
                        </a:lnTo>
                        <a:lnTo>
                          <a:pt x="2892" y="44"/>
                        </a:lnTo>
                        <a:lnTo>
                          <a:pt x="2892" y="50"/>
                        </a:lnTo>
                        <a:lnTo>
                          <a:pt x="2892" y="36"/>
                        </a:lnTo>
                        <a:lnTo>
                          <a:pt x="2893" y="39"/>
                        </a:lnTo>
                        <a:lnTo>
                          <a:pt x="2893" y="48"/>
                        </a:lnTo>
                        <a:lnTo>
                          <a:pt x="2893" y="46"/>
                        </a:lnTo>
                        <a:lnTo>
                          <a:pt x="2893" y="66"/>
                        </a:lnTo>
                        <a:lnTo>
                          <a:pt x="2894" y="94"/>
                        </a:lnTo>
                        <a:lnTo>
                          <a:pt x="2894" y="75"/>
                        </a:lnTo>
                        <a:lnTo>
                          <a:pt x="2894" y="107"/>
                        </a:lnTo>
                        <a:lnTo>
                          <a:pt x="2895" y="101"/>
                        </a:lnTo>
                        <a:lnTo>
                          <a:pt x="2895" y="125"/>
                        </a:lnTo>
                        <a:lnTo>
                          <a:pt x="2895" y="114"/>
                        </a:lnTo>
                        <a:lnTo>
                          <a:pt x="2895" y="117"/>
                        </a:lnTo>
                        <a:lnTo>
                          <a:pt x="2896" y="129"/>
                        </a:lnTo>
                        <a:lnTo>
                          <a:pt x="2896" y="146"/>
                        </a:lnTo>
                        <a:lnTo>
                          <a:pt x="2896" y="160"/>
                        </a:lnTo>
                        <a:lnTo>
                          <a:pt x="2897" y="185"/>
                        </a:lnTo>
                        <a:lnTo>
                          <a:pt x="2897" y="178"/>
                        </a:lnTo>
                        <a:lnTo>
                          <a:pt x="2897" y="185"/>
                        </a:lnTo>
                        <a:lnTo>
                          <a:pt x="2897" y="185"/>
                        </a:lnTo>
                        <a:lnTo>
                          <a:pt x="2898" y="186"/>
                        </a:lnTo>
                        <a:lnTo>
                          <a:pt x="2898" y="176"/>
                        </a:lnTo>
                        <a:lnTo>
                          <a:pt x="2898" y="157"/>
                        </a:lnTo>
                        <a:lnTo>
                          <a:pt x="2898" y="215"/>
                        </a:lnTo>
                        <a:lnTo>
                          <a:pt x="2898" y="197"/>
                        </a:lnTo>
                        <a:lnTo>
                          <a:pt x="2898" y="206"/>
                        </a:lnTo>
                        <a:lnTo>
                          <a:pt x="2899" y="208"/>
                        </a:lnTo>
                        <a:lnTo>
                          <a:pt x="2899" y="200"/>
                        </a:lnTo>
                        <a:lnTo>
                          <a:pt x="2899" y="199"/>
                        </a:lnTo>
                        <a:lnTo>
                          <a:pt x="2900" y="196"/>
                        </a:lnTo>
                        <a:lnTo>
                          <a:pt x="2900" y="210"/>
                        </a:lnTo>
                        <a:lnTo>
                          <a:pt x="2900" y="208"/>
                        </a:lnTo>
                        <a:lnTo>
                          <a:pt x="2900" y="231"/>
                        </a:lnTo>
                        <a:lnTo>
                          <a:pt x="2901" y="243"/>
                        </a:lnTo>
                        <a:lnTo>
                          <a:pt x="2901" y="303"/>
                        </a:lnTo>
                        <a:lnTo>
                          <a:pt x="2901" y="328"/>
                        </a:lnTo>
                        <a:lnTo>
                          <a:pt x="2902" y="359"/>
                        </a:lnTo>
                        <a:lnTo>
                          <a:pt x="2902" y="298"/>
                        </a:lnTo>
                        <a:lnTo>
                          <a:pt x="2902" y="219"/>
                        </a:lnTo>
                        <a:lnTo>
                          <a:pt x="2902" y="186"/>
                        </a:lnTo>
                        <a:lnTo>
                          <a:pt x="2903" y="189"/>
                        </a:lnTo>
                        <a:lnTo>
                          <a:pt x="2903" y="213"/>
                        </a:lnTo>
                        <a:lnTo>
                          <a:pt x="2903" y="232"/>
                        </a:lnTo>
                        <a:lnTo>
                          <a:pt x="2903" y="219"/>
                        </a:lnTo>
                        <a:lnTo>
                          <a:pt x="2904" y="227"/>
                        </a:lnTo>
                        <a:lnTo>
                          <a:pt x="2904" y="249"/>
                        </a:lnTo>
                        <a:lnTo>
                          <a:pt x="2904" y="242"/>
                        </a:lnTo>
                        <a:lnTo>
                          <a:pt x="2905" y="230"/>
                        </a:lnTo>
                        <a:lnTo>
                          <a:pt x="2905" y="238"/>
                        </a:lnTo>
                        <a:lnTo>
                          <a:pt x="2905" y="231"/>
                        </a:lnTo>
                        <a:lnTo>
                          <a:pt x="2906" y="235"/>
                        </a:lnTo>
                        <a:lnTo>
                          <a:pt x="2906" y="240"/>
                        </a:lnTo>
                        <a:lnTo>
                          <a:pt x="2906" y="208"/>
                        </a:lnTo>
                        <a:lnTo>
                          <a:pt x="2906" y="239"/>
                        </a:lnTo>
                        <a:lnTo>
                          <a:pt x="2907" y="251"/>
                        </a:lnTo>
                        <a:lnTo>
                          <a:pt x="2907" y="247"/>
                        </a:lnTo>
                        <a:lnTo>
                          <a:pt x="2907" y="253"/>
                        </a:lnTo>
                        <a:lnTo>
                          <a:pt x="2907" y="249"/>
                        </a:lnTo>
                        <a:lnTo>
                          <a:pt x="2908" y="259"/>
                        </a:lnTo>
                        <a:lnTo>
                          <a:pt x="2908" y="252"/>
                        </a:lnTo>
                        <a:lnTo>
                          <a:pt x="2908" y="268"/>
                        </a:lnTo>
                        <a:lnTo>
                          <a:pt x="2908" y="261"/>
                        </a:lnTo>
                        <a:lnTo>
                          <a:pt x="2909" y="266"/>
                        </a:lnTo>
                        <a:lnTo>
                          <a:pt x="2909" y="255"/>
                        </a:lnTo>
                        <a:lnTo>
                          <a:pt x="2909" y="254"/>
                        </a:lnTo>
                        <a:lnTo>
                          <a:pt x="2910" y="268"/>
                        </a:lnTo>
                        <a:lnTo>
                          <a:pt x="2910" y="273"/>
                        </a:lnTo>
                        <a:lnTo>
                          <a:pt x="2911" y="268"/>
                        </a:lnTo>
                        <a:lnTo>
                          <a:pt x="2911" y="272"/>
                        </a:lnTo>
                        <a:lnTo>
                          <a:pt x="2911" y="274"/>
                        </a:lnTo>
                        <a:lnTo>
                          <a:pt x="2911" y="261"/>
                        </a:lnTo>
                        <a:lnTo>
                          <a:pt x="2912" y="249"/>
                        </a:lnTo>
                        <a:lnTo>
                          <a:pt x="2912" y="273"/>
                        </a:lnTo>
                        <a:lnTo>
                          <a:pt x="2912" y="264"/>
                        </a:lnTo>
                        <a:lnTo>
                          <a:pt x="2912" y="249"/>
                        </a:lnTo>
                        <a:lnTo>
                          <a:pt x="2913" y="270"/>
                        </a:lnTo>
                        <a:lnTo>
                          <a:pt x="2913" y="269"/>
                        </a:lnTo>
                        <a:lnTo>
                          <a:pt x="2914" y="274"/>
                        </a:lnTo>
                        <a:lnTo>
                          <a:pt x="2914" y="270"/>
                        </a:lnTo>
                        <a:lnTo>
                          <a:pt x="2914" y="293"/>
                        </a:lnTo>
                        <a:lnTo>
                          <a:pt x="2914" y="272"/>
                        </a:lnTo>
                        <a:lnTo>
                          <a:pt x="2915" y="264"/>
                        </a:lnTo>
                        <a:lnTo>
                          <a:pt x="2915" y="302"/>
                        </a:lnTo>
                        <a:lnTo>
                          <a:pt x="2915" y="284"/>
                        </a:lnTo>
                        <a:lnTo>
                          <a:pt x="2915" y="292"/>
                        </a:lnTo>
                        <a:lnTo>
                          <a:pt x="2916" y="287"/>
                        </a:lnTo>
                        <a:lnTo>
                          <a:pt x="2916" y="286"/>
                        </a:lnTo>
                        <a:lnTo>
                          <a:pt x="2916" y="271"/>
                        </a:lnTo>
                        <a:lnTo>
                          <a:pt x="2917" y="257"/>
                        </a:lnTo>
                        <a:lnTo>
                          <a:pt x="2917" y="268"/>
                        </a:lnTo>
                        <a:lnTo>
                          <a:pt x="2917" y="266"/>
                        </a:lnTo>
                        <a:lnTo>
                          <a:pt x="2917" y="270"/>
                        </a:lnTo>
                        <a:lnTo>
                          <a:pt x="2918" y="251"/>
                        </a:lnTo>
                        <a:lnTo>
                          <a:pt x="2918" y="249"/>
                        </a:lnTo>
                        <a:lnTo>
                          <a:pt x="2918" y="272"/>
                        </a:lnTo>
                        <a:lnTo>
                          <a:pt x="2919" y="256"/>
                        </a:lnTo>
                        <a:lnTo>
                          <a:pt x="2919" y="278"/>
                        </a:lnTo>
                        <a:lnTo>
                          <a:pt x="2919" y="255"/>
                        </a:lnTo>
                        <a:lnTo>
                          <a:pt x="2920" y="268"/>
                        </a:lnTo>
                        <a:lnTo>
                          <a:pt x="2920" y="268"/>
                        </a:lnTo>
                        <a:lnTo>
                          <a:pt x="2920" y="271"/>
                        </a:lnTo>
                        <a:lnTo>
                          <a:pt x="2920" y="259"/>
                        </a:lnTo>
                        <a:lnTo>
                          <a:pt x="2920" y="261"/>
                        </a:lnTo>
                        <a:lnTo>
                          <a:pt x="2921" y="251"/>
                        </a:lnTo>
                        <a:lnTo>
                          <a:pt x="2921" y="256"/>
                        </a:lnTo>
                        <a:lnTo>
                          <a:pt x="2921" y="276"/>
                        </a:lnTo>
                        <a:lnTo>
                          <a:pt x="2921" y="288"/>
                        </a:lnTo>
                        <a:lnTo>
                          <a:pt x="2921" y="285"/>
                        </a:lnTo>
                        <a:lnTo>
                          <a:pt x="2922" y="285"/>
                        </a:lnTo>
                        <a:lnTo>
                          <a:pt x="2922" y="314"/>
                        </a:lnTo>
                        <a:lnTo>
                          <a:pt x="2923" y="353"/>
                        </a:lnTo>
                        <a:lnTo>
                          <a:pt x="2923" y="436"/>
                        </a:lnTo>
                        <a:lnTo>
                          <a:pt x="2923" y="456"/>
                        </a:lnTo>
                        <a:lnTo>
                          <a:pt x="2924" y="287"/>
                        </a:lnTo>
                        <a:lnTo>
                          <a:pt x="2924" y="267"/>
                        </a:lnTo>
                        <a:lnTo>
                          <a:pt x="2924" y="335"/>
                        </a:lnTo>
                        <a:lnTo>
                          <a:pt x="2925" y="333"/>
                        </a:lnTo>
                        <a:lnTo>
                          <a:pt x="2925" y="334"/>
                        </a:lnTo>
                        <a:lnTo>
                          <a:pt x="2925" y="329"/>
                        </a:lnTo>
                        <a:lnTo>
                          <a:pt x="2925" y="308"/>
                        </a:lnTo>
                        <a:lnTo>
                          <a:pt x="2926" y="304"/>
                        </a:lnTo>
                        <a:lnTo>
                          <a:pt x="2926" y="288"/>
                        </a:lnTo>
                        <a:lnTo>
                          <a:pt x="2926" y="292"/>
                        </a:lnTo>
                        <a:lnTo>
                          <a:pt x="2926" y="267"/>
                        </a:lnTo>
                        <a:lnTo>
                          <a:pt x="2927" y="276"/>
                        </a:lnTo>
                        <a:lnTo>
                          <a:pt x="2927" y="294"/>
                        </a:lnTo>
                        <a:lnTo>
                          <a:pt x="2927" y="262"/>
                        </a:lnTo>
                        <a:lnTo>
                          <a:pt x="2927" y="265"/>
                        </a:lnTo>
                        <a:lnTo>
                          <a:pt x="2928" y="260"/>
                        </a:lnTo>
                        <a:lnTo>
                          <a:pt x="2928" y="273"/>
                        </a:lnTo>
                        <a:lnTo>
                          <a:pt x="2928" y="265"/>
                        </a:lnTo>
                        <a:lnTo>
                          <a:pt x="2928" y="268"/>
                        </a:lnTo>
                        <a:lnTo>
                          <a:pt x="2929" y="266"/>
                        </a:lnTo>
                        <a:lnTo>
                          <a:pt x="2929" y="269"/>
                        </a:lnTo>
                        <a:lnTo>
                          <a:pt x="2929" y="251"/>
                        </a:lnTo>
                        <a:lnTo>
                          <a:pt x="2930" y="238"/>
                        </a:lnTo>
                        <a:lnTo>
                          <a:pt x="2930" y="273"/>
                        </a:lnTo>
                        <a:lnTo>
                          <a:pt x="2930" y="270"/>
                        </a:lnTo>
                        <a:lnTo>
                          <a:pt x="2930" y="258"/>
                        </a:lnTo>
                        <a:lnTo>
                          <a:pt x="2930" y="281"/>
                        </a:lnTo>
                        <a:lnTo>
                          <a:pt x="2931" y="259"/>
                        </a:lnTo>
                        <a:lnTo>
                          <a:pt x="2931" y="296"/>
                        </a:lnTo>
                        <a:lnTo>
                          <a:pt x="2931" y="274"/>
                        </a:lnTo>
                        <a:lnTo>
                          <a:pt x="2932" y="299"/>
                        </a:lnTo>
                        <a:lnTo>
                          <a:pt x="2932" y="274"/>
                        </a:lnTo>
                        <a:lnTo>
                          <a:pt x="2932" y="292"/>
                        </a:lnTo>
                        <a:lnTo>
                          <a:pt x="2933" y="268"/>
                        </a:lnTo>
                        <a:lnTo>
                          <a:pt x="2933" y="287"/>
                        </a:lnTo>
                        <a:lnTo>
                          <a:pt x="2933" y="260"/>
                        </a:lnTo>
                        <a:lnTo>
                          <a:pt x="2933" y="259"/>
                        </a:lnTo>
                        <a:lnTo>
                          <a:pt x="2933" y="261"/>
                        </a:lnTo>
                        <a:lnTo>
                          <a:pt x="2934" y="255"/>
                        </a:lnTo>
                        <a:lnTo>
                          <a:pt x="2934" y="247"/>
                        </a:lnTo>
                        <a:lnTo>
                          <a:pt x="2934" y="255"/>
                        </a:lnTo>
                        <a:lnTo>
                          <a:pt x="2935" y="221"/>
                        </a:lnTo>
                        <a:lnTo>
                          <a:pt x="2935" y="254"/>
                        </a:lnTo>
                        <a:lnTo>
                          <a:pt x="2935" y="229"/>
                        </a:lnTo>
                        <a:lnTo>
                          <a:pt x="2935" y="241"/>
                        </a:lnTo>
                        <a:lnTo>
                          <a:pt x="2935" y="221"/>
                        </a:lnTo>
                        <a:lnTo>
                          <a:pt x="2936" y="227"/>
                        </a:lnTo>
                        <a:lnTo>
                          <a:pt x="2936" y="220"/>
                        </a:lnTo>
                        <a:lnTo>
                          <a:pt x="2936" y="225"/>
                        </a:lnTo>
                        <a:lnTo>
                          <a:pt x="2937" y="263"/>
                        </a:lnTo>
                        <a:lnTo>
                          <a:pt x="2937" y="253"/>
                        </a:lnTo>
                        <a:lnTo>
                          <a:pt x="2937" y="240"/>
                        </a:lnTo>
                        <a:lnTo>
                          <a:pt x="2937" y="245"/>
                        </a:lnTo>
                        <a:lnTo>
                          <a:pt x="2937" y="239"/>
                        </a:lnTo>
                        <a:lnTo>
                          <a:pt x="2938" y="236"/>
                        </a:lnTo>
                        <a:lnTo>
                          <a:pt x="2938" y="241"/>
                        </a:lnTo>
                        <a:lnTo>
                          <a:pt x="2938" y="226"/>
                        </a:lnTo>
                        <a:lnTo>
                          <a:pt x="2938" y="225"/>
                        </a:lnTo>
                        <a:lnTo>
                          <a:pt x="2939" y="233"/>
                        </a:lnTo>
                        <a:lnTo>
                          <a:pt x="2939" y="214"/>
                        </a:lnTo>
                        <a:lnTo>
                          <a:pt x="2939" y="243"/>
                        </a:lnTo>
                        <a:lnTo>
                          <a:pt x="2939" y="220"/>
                        </a:lnTo>
                        <a:lnTo>
                          <a:pt x="2940" y="226"/>
                        </a:lnTo>
                        <a:lnTo>
                          <a:pt x="2940" y="222"/>
                        </a:lnTo>
                        <a:lnTo>
                          <a:pt x="2940" y="235"/>
                        </a:lnTo>
                        <a:lnTo>
                          <a:pt x="2941" y="234"/>
                        </a:lnTo>
                        <a:lnTo>
                          <a:pt x="2941" y="233"/>
                        </a:lnTo>
                        <a:lnTo>
                          <a:pt x="2941" y="208"/>
                        </a:lnTo>
                        <a:lnTo>
                          <a:pt x="2941" y="234"/>
                        </a:lnTo>
                        <a:lnTo>
                          <a:pt x="2942" y="217"/>
                        </a:lnTo>
                        <a:lnTo>
                          <a:pt x="2942" y="188"/>
                        </a:lnTo>
                        <a:lnTo>
                          <a:pt x="2942" y="201"/>
                        </a:lnTo>
                        <a:lnTo>
                          <a:pt x="2943" y="199"/>
                        </a:lnTo>
                        <a:lnTo>
                          <a:pt x="2943" y="217"/>
                        </a:lnTo>
                        <a:lnTo>
                          <a:pt x="2943" y="231"/>
                        </a:lnTo>
                        <a:lnTo>
                          <a:pt x="2943" y="212"/>
                        </a:lnTo>
                        <a:lnTo>
                          <a:pt x="2943" y="211"/>
                        </a:lnTo>
                        <a:lnTo>
                          <a:pt x="2944" y="246"/>
                        </a:lnTo>
                        <a:lnTo>
                          <a:pt x="2944" y="277"/>
                        </a:lnTo>
                        <a:lnTo>
                          <a:pt x="2945" y="365"/>
                        </a:lnTo>
                        <a:lnTo>
                          <a:pt x="2945" y="351"/>
                        </a:lnTo>
                        <a:lnTo>
                          <a:pt x="2945" y="235"/>
                        </a:lnTo>
                        <a:lnTo>
                          <a:pt x="2945" y="164"/>
                        </a:lnTo>
                        <a:lnTo>
                          <a:pt x="2946" y="180"/>
                        </a:lnTo>
                        <a:lnTo>
                          <a:pt x="2946" y="209"/>
                        </a:lnTo>
                        <a:lnTo>
                          <a:pt x="2946" y="209"/>
                        </a:lnTo>
                        <a:lnTo>
                          <a:pt x="2947" y="208"/>
                        </a:lnTo>
                        <a:lnTo>
                          <a:pt x="2947" y="230"/>
                        </a:lnTo>
                        <a:lnTo>
                          <a:pt x="2947" y="209"/>
                        </a:lnTo>
                        <a:lnTo>
                          <a:pt x="2947" y="192"/>
                        </a:lnTo>
                        <a:lnTo>
                          <a:pt x="2947" y="200"/>
                        </a:lnTo>
                        <a:lnTo>
                          <a:pt x="2948" y="183"/>
                        </a:lnTo>
                        <a:lnTo>
                          <a:pt x="2948" y="244"/>
                        </a:lnTo>
                        <a:lnTo>
                          <a:pt x="2948" y="204"/>
                        </a:lnTo>
                        <a:lnTo>
                          <a:pt x="2948" y="231"/>
                        </a:lnTo>
                        <a:lnTo>
                          <a:pt x="2949" y="207"/>
                        </a:lnTo>
                        <a:lnTo>
                          <a:pt x="2949" y="239"/>
                        </a:lnTo>
                        <a:lnTo>
                          <a:pt x="2949" y="222"/>
                        </a:lnTo>
                        <a:lnTo>
                          <a:pt x="2949" y="239"/>
                        </a:lnTo>
                        <a:lnTo>
                          <a:pt x="2950" y="220"/>
                        </a:lnTo>
                        <a:lnTo>
                          <a:pt x="2950" y="239"/>
                        </a:lnTo>
                        <a:lnTo>
                          <a:pt x="2950" y="233"/>
                        </a:lnTo>
                        <a:lnTo>
                          <a:pt x="2950" y="253"/>
                        </a:lnTo>
                        <a:lnTo>
                          <a:pt x="2951" y="231"/>
                        </a:lnTo>
                        <a:lnTo>
                          <a:pt x="2951" y="239"/>
                        </a:lnTo>
                        <a:lnTo>
                          <a:pt x="2951" y="226"/>
                        </a:lnTo>
                        <a:lnTo>
                          <a:pt x="2951" y="229"/>
                        </a:lnTo>
                        <a:lnTo>
                          <a:pt x="2951" y="227"/>
                        </a:lnTo>
                        <a:lnTo>
                          <a:pt x="2952" y="212"/>
                        </a:lnTo>
                        <a:lnTo>
                          <a:pt x="2952" y="236"/>
                        </a:lnTo>
                        <a:lnTo>
                          <a:pt x="2952" y="231"/>
                        </a:lnTo>
                        <a:lnTo>
                          <a:pt x="2952" y="225"/>
                        </a:lnTo>
                        <a:lnTo>
                          <a:pt x="2953" y="228"/>
                        </a:lnTo>
                        <a:lnTo>
                          <a:pt x="2953" y="213"/>
                        </a:lnTo>
                        <a:lnTo>
                          <a:pt x="2953" y="251"/>
                        </a:lnTo>
                        <a:lnTo>
                          <a:pt x="2954" y="234"/>
                        </a:lnTo>
                        <a:lnTo>
                          <a:pt x="2954" y="249"/>
                        </a:lnTo>
                        <a:lnTo>
                          <a:pt x="2954" y="242"/>
                        </a:lnTo>
                        <a:lnTo>
                          <a:pt x="2954" y="246"/>
                        </a:lnTo>
                        <a:lnTo>
                          <a:pt x="2955" y="261"/>
                        </a:lnTo>
                        <a:lnTo>
                          <a:pt x="2955" y="261"/>
                        </a:lnTo>
                        <a:lnTo>
                          <a:pt x="2955" y="239"/>
                        </a:lnTo>
                        <a:lnTo>
                          <a:pt x="2956" y="275"/>
                        </a:lnTo>
                        <a:lnTo>
                          <a:pt x="2956" y="260"/>
                        </a:lnTo>
                        <a:lnTo>
                          <a:pt x="2956" y="286"/>
                        </a:lnTo>
                        <a:lnTo>
                          <a:pt x="2956" y="275"/>
                        </a:lnTo>
                        <a:lnTo>
                          <a:pt x="2956" y="280"/>
                        </a:lnTo>
                        <a:lnTo>
                          <a:pt x="2957" y="274"/>
                        </a:lnTo>
                        <a:lnTo>
                          <a:pt x="2957" y="283"/>
                        </a:lnTo>
                        <a:lnTo>
                          <a:pt x="2957" y="278"/>
                        </a:lnTo>
                        <a:lnTo>
                          <a:pt x="2958" y="298"/>
                        </a:lnTo>
                        <a:lnTo>
                          <a:pt x="2958" y="321"/>
                        </a:lnTo>
                        <a:lnTo>
                          <a:pt x="2958" y="316"/>
                        </a:lnTo>
                        <a:lnTo>
                          <a:pt x="2959" y="330"/>
                        </a:lnTo>
                        <a:lnTo>
                          <a:pt x="2959" y="320"/>
                        </a:lnTo>
                        <a:lnTo>
                          <a:pt x="2959" y="313"/>
                        </a:lnTo>
                        <a:lnTo>
                          <a:pt x="2959" y="294"/>
                        </a:lnTo>
                        <a:lnTo>
                          <a:pt x="2959" y="296"/>
                        </a:lnTo>
                        <a:lnTo>
                          <a:pt x="2960" y="302"/>
                        </a:lnTo>
                        <a:lnTo>
                          <a:pt x="2960" y="298"/>
                        </a:lnTo>
                        <a:lnTo>
                          <a:pt x="2961" y="301"/>
                        </a:lnTo>
                        <a:lnTo>
                          <a:pt x="2961" y="296"/>
                        </a:lnTo>
                        <a:lnTo>
                          <a:pt x="2961" y="321"/>
                        </a:lnTo>
                        <a:lnTo>
                          <a:pt x="2961" y="306"/>
                        </a:lnTo>
                        <a:lnTo>
                          <a:pt x="2962" y="319"/>
                        </a:lnTo>
                        <a:lnTo>
                          <a:pt x="2962" y="327"/>
                        </a:lnTo>
                        <a:lnTo>
                          <a:pt x="2962" y="300"/>
                        </a:lnTo>
                        <a:lnTo>
                          <a:pt x="2962" y="310"/>
                        </a:lnTo>
                        <a:lnTo>
                          <a:pt x="2962" y="296"/>
                        </a:lnTo>
                        <a:lnTo>
                          <a:pt x="2963" y="323"/>
                        </a:lnTo>
                        <a:lnTo>
                          <a:pt x="2963" y="311"/>
                        </a:lnTo>
                        <a:lnTo>
                          <a:pt x="2963" y="331"/>
                        </a:lnTo>
                        <a:lnTo>
                          <a:pt x="2963" y="311"/>
                        </a:lnTo>
                        <a:lnTo>
                          <a:pt x="2964" y="322"/>
                        </a:lnTo>
                        <a:lnTo>
                          <a:pt x="2964" y="322"/>
                        </a:lnTo>
                        <a:lnTo>
                          <a:pt x="2964" y="324"/>
                        </a:lnTo>
                        <a:lnTo>
                          <a:pt x="2964" y="321"/>
                        </a:lnTo>
                        <a:lnTo>
                          <a:pt x="2964" y="350"/>
                        </a:lnTo>
                        <a:lnTo>
                          <a:pt x="2965" y="350"/>
                        </a:lnTo>
                        <a:lnTo>
                          <a:pt x="2965" y="373"/>
                        </a:lnTo>
                        <a:lnTo>
                          <a:pt x="2965" y="404"/>
                        </a:lnTo>
                        <a:lnTo>
                          <a:pt x="2966" y="463"/>
                        </a:lnTo>
                        <a:lnTo>
                          <a:pt x="2966" y="490"/>
                        </a:lnTo>
                        <a:lnTo>
                          <a:pt x="2966" y="387"/>
                        </a:lnTo>
                        <a:lnTo>
                          <a:pt x="2966" y="335"/>
                        </a:lnTo>
                        <a:lnTo>
                          <a:pt x="2967" y="310"/>
                        </a:lnTo>
                        <a:lnTo>
                          <a:pt x="2967" y="362"/>
                        </a:lnTo>
                        <a:lnTo>
                          <a:pt x="2967" y="360"/>
                        </a:lnTo>
                        <a:lnTo>
                          <a:pt x="2968" y="385"/>
                        </a:lnTo>
                        <a:lnTo>
                          <a:pt x="2968" y="390"/>
                        </a:lnTo>
                        <a:lnTo>
                          <a:pt x="2969" y="359"/>
                        </a:lnTo>
                        <a:lnTo>
                          <a:pt x="2969" y="357"/>
                        </a:lnTo>
                        <a:lnTo>
                          <a:pt x="2969" y="348"/>
                        </a:lnTo>
                        <a:lnTo>
                          <a:pt x="2970" y="343"/>
                        </a:lnTo>
                        <a:lnTo>
                          <a:pt x="2970" y="339"/>
                        </a:lnTo>
                        <a:lnTo>
                          <a:pt x="2970" y="340"/>
                        </a:lnTo>
                        <a:lnTo>
                          <a:pt x="2970" y="329"/>
                        </a:lnTo>
                        <a:lnTo>
                          <a:pt x="2971" y="350"/>
                        </a:lnTo>
                        <a:lnTo>
                          <a:pt x="2971" y="341"/>
                        </a:lnTo>
                        <a:lnTo>
                          <a:pt x="2972" y="347"/>
                        </a:lnTo>
                        <a:lnTo>
                          <a:pt x="2972" y="341"/>
                        </a:lnTo>
                        <a:lnTo>
                          <a:pt x="2972" y="355"/>
                        </a:lnTo>
                        <a:lnTo>
                          <a:pt x="2972" y="360"/>
                        </a:lnTo>
                        <a:lnTo>
                          <a:pt x="2973" y="354"/>
                        </a:lnTo>
                        <a:lnTo>
                          <a:pt x="2973" y="361"/>
                        </a:lnTo>
                        <a:lnTo>
                          <a:pt x="2973" y="359"/>
                        </a:lnTo>
                        <a:lnTo>
                          <a:pt x="2974" y="360"/>
                        </a:lnTo>
                        <a:lnTo>
                          <a:pt x="2974" y="367"/>
                        </a:lnTo>
                        <a:lnTo>
                          <a:pt x="2974" y="353"/>
                        </a:lnTo>
                        <a:lnTo>
                          <a:pt x="2974" y="378"/>
                        </a:lnTo>
                        <a:lnTo>
                          <a:pt x="2974" y="371"/>
                        </a:lnTo>
                        <a:lnTo>
                          <a:pt x="2975" y="371"/>
                        </a:lnTo>
                        <a:lnTo>
                          <a:pt x="2975" y="353"/>
                        </a:lnTo>
                        <a:lnTo>
                          <a:pt x="2975" y="368"/>
                        </a:lnTo>
                        <a:lnTo>
                          <a:pt x="2976" y="385"/>
                        </a:lnTo>
                        <a:lnTo>
                          <a:pt x="2976" y="371"/>
                        </a:lnTo>
                        <a:lnTo>
                          <a:pt x="2976" y="383"/>
                        </a:lnTo>
                        <a:lnTo>
                          <a:pt x="2976" y="357"/>
                        </a:lnTo>
                        <a:lnTo>
                          <a:pt x="2977" y="359"/>
                        </a:lnTo>
                        <a:lnTo>
                          <a:pt x="2977" y="356"/>
                        </a:lnTo>
                        <a:lnTo>
                          <a:pt x="2977" y="329"/>
                        </a:lnTo>
                        <a:lnTo>
                          <a:pt x="2977" y="340"/>
                        </a:lnTo>
                        <a:lnTo>
                          <a:pt x="2978" y="338"/>
                        </a:lnTo>
                        <a:lnTo>
                          <a:pt x="2978" y="360"/>
                        </a:lnTo>
                        <a:lnTo>
                          <a:pt x="2978" y="346"/>
                        </a:lnTo>
                        <a:lnTo>
                          <a:pt x="2978" y="339"/>
                        </a:lnTo>
                        <a:lnTo>
                          <a:pt x="2979" y="349"/>
                        </a:lnTo>
                        <a:lnTo>
                          <a:pt x="2979" y="348"/>
                        </a:lnTo>
                        <a:lnTo>
                          <a:pt x="2979" y="338"/>
                        </a:lnTo>
                        <a:lnTo>
                          <a:pt x="2980" y="356"/>
                        </a:lnTo>
                        <a:lnTo>
                          <a:pt x="2980" y="349"/>
                        </a:lnTo>
                        <a:lnTo>
                          <a:pt x="2980" y="390"/>
                        </a:lnTo>
                        <a:lnTo>
                          <a:pt x="2980" y="348"/>
                        </a:lnTo>
                        <a:lnTo>
                          <a:pt x="2981" y="370"/>
                        </a:lnTo>
                        <a:lnTo>
                          <a:pt x="2981" y="351"/>
                        </a:lnTo>
                        <a:lnTo>
                          <a:pt x="2981" y="348"/>
                        </a:lnTo>
                        <a:lnTo>
                          <a:pt x="2982" y="369"/>
                        </a:lnTo>
                        <a:lnTo>
                          <a:pt x="2982" y="356"/>
                        </a:lnTo>
                        <a:lnTo>
                          <a:pt x="2982" y="355"/>
                        </a:lnTo>
                        <a:lnTo>
                          <a:pt x="2982" y="369"/>
                        </a:lnTo>
                        <a:lnTo>
                          <a:pt x="2983" y="372"/>
                        </a:lnTo>
                        <a:lnTo>
                          <a:pt x="2983" y="362"/>
                        </a:lnTo>
                        <a:lnTo>
                          <a:pt x="2983" y="369"/>
                        </a:lnTo>
                        <a:lnTo>
                          <a:pt x="2983" y="360"/>
                        </a:lnTo>
                        <a:lnTo>
                          <a:pt x="2984" y="340"/>
                        </a:lnTo>
                        <a:lnTo>
                          <a:pt x="2984" y="343"/>
                        </a:lnTo>
                        <a:lnTo>
                          <a:pt x="2984" y="356"/>
                        </a:lnTo>
                        <a:lnTo>
                          <a:pt x="2984" y="335"/>
                        </a:lnTo>
                        <a:lnTo>
                          <a:pt x="2985" y="337"/>
                        </a:lnTo>
                        <a:lnTo>
                          <a:pt x="2985" y="319"/>
                        </a:lnTo>
                        <a:lnTo>
                          <a:pt x="2985" y="338"/>
                        </a:lnTo>
                        <a:lnTo>
                          <a:pt x="2986" y="330"/>
                        </a:lnTo>
                        <a:lnTo>
                          <a:pt x="2986" y="317"/>
                        </a:lnTo>
                        <a:lnTo>
                          <a:pt x="2986" y="315"/>
                        </a:lnTo>
                        <a:lnTo>
                          <a:pt x="2987" y="379"/>
                        </a:lnTo>
                        <a:lnTo>
                          <a:pt x="2987" y="418"/>
                        </a:lnTo>
                        <a:lnTo>
                          <a:pt x="2988" y="457"/>
                        </a:lnTo>
                        <a:lnTo>
                          <a:pt x="2988" y="353"/>
                        </a:lnTo>
                        <a:lnTo>
                          <a:pt x="2988" y="305"/>
                        </a:lnTo>
                        <a:lnTo>
                          <a:pt x="2988" y="298"/>
                        </a:lnTo>
                        <a:lnTo>
                          <a:pt x="2989" y="346"/>
                        </a:lnTo>
                        <a:lnTo>
                          <a:pt x="2989" y="341"/>
                        </a:lnTo>
                        <a:lnTo>
                          <a:pt x="2989" y="342"/>
                        </a:lnTo>
                        <a:lnTo>
                          <a:pt x="2990" y="345"/>
                        </a:lnTo>
                        <a:lnTo>
                          <a:pt x="2990" y="335"/>
                        </a:lnTo>
                        <a:lnTo>
                          <a:pt x="2990" y="337"/>
                        </a:lnTo>
                        <a:lnTo>
                          <a:pt x="2991" y="333"/>
                        </a:lnTo>
                        <a:lnTo>
                          <a:pt x="2991" y="348"/>
                        </a:lnTo>
                        <a:lnTo>
                          <a:pt x="2991" y="347"/>
                        </a:lnTo>
                        <a:lnTo>
                          <a:pt x="2991" y="334"/>
                        </a:lnTo>
                        <a:lnTo>
                          <a:pt x="2992" y="340"/>
                        </a:lnTo>
                        <a:lnTo>
                          <a:pt x="2992" y="335"/>
                        </a:lnTo>
                        <a:lnTo>
                          <a:pt x="2992" y="332"/>
                        </a:lnTo>
                        <a:lnTo>
                          <a:pt x="2992" y="321"/>
                        </a:lnTo>
                        <a:lnTo>
                          <a:pt x="2992" y="339"/>
                        </a:lnTo>
                        <a:lnTo>
                          <a:pt x="2993" y="319"/>
                        </a:lnTo>
                        <a:lnTo>
                          <a:pt x="2993" y="324"/>
                        </a:lnTo>
                        <a:lnTo>
                          <a:pt x="2993" y="302"/>
                        </a:lnTo>
                        <a:lnTo>
                          <a:pt x="2993" y="311"/>
                        </a:lnTo>
                        <a:lnTo>
                          <a:pt x="2994" y="312"/>
                        </a:lnTo>
                        <a:lnTo>
                          <a:pt x="2994" y="286"/>
                        </a:lnTo>
                        <a:lnTo>
                          <a:pt x="2994" y="281"/>
                        </a:lnTo>
                        <a:lnTo>
                          <a:pt x="2994" y="285"/>
                        </a:lnTo>
                        <a:lnTo>
                          <a:pt x="2995" y="268"/>
                        </a:lnTo>
                        <a:lnTo>
                          <a:pt x="2995" y="269"/>
                        </a:lnTo>
                        <a:lnTo>
                          <a:pt x="2995" y="260"/>
                        </a:lnTo>
                        <a:lnTo>
                          <a:pt x="2996" y="270"/>
                        </a:lnTo>
                        <a:lnTo>
                          <a:pt x="2996" y="289"/>
                        </a:lnTo>
                        <a:lnTo>
                          <a:pt x="2996" y="272"/>
                        </a:lnTo>
                        <a:lnTo>
                          <a:pt x="2996" y="264"/>
                        </a:lnTo>
                        <a:lnTo>
                          <a:pt x="2997" y="296"/>
                        </a:lnTo>
                        <a:lnTo>
                          <a:pt x="2997" y="273"/>
                        </a:lnTo>
                        <a:lnTo>
                          <a:pt x="2997" y="303"/>
                        </a:lnTo>
                        <a:lnTo>
                          <a:pt x="2997" y="277"/>
                        </a:lnTo>
                        <a:lnTo>
                          <a:pt x="2998" y="298"/>
                        </a:lnTo>
                        <a:lnTo>
                          <a:pt x="2998" y="297"/>
                        </a:lnTo>
                        <a:lnTo>
                          <a:pt x="2998" y="328"/>
                        </a:lnTo>
                        <a:lnTo>
                          <a:pt x="2998" y="303"/>
                        </a:lnTo>
                        <a:lnTo>
                          <a:pt x="2999" y="318"/>
                        </a:lnTo>
                        <a:lnTo>
                          <a:pt x="2999" y="307"/>
                        </a:lnTo>
                        <a:lnTo>
                          <a:pt x="2999" y="310"/>
                        </a:lnTo>
                        <a:lnTo>
                          <a:pt x="3000" y="325"/>
                        </a:lnTo>
                        <a:lnTo>
                          <a:pt x="3000" y="312"/>
                        </a:lnTo>
                        <a:lnTo>
                          <a:pt x="3000" y="324"/>
                        </a:lnTo>
                        <a:lnTo>
                          <a:pt x="3001" y="346"/>
                        </a:lnTo>
                        <a:lnTo>
                          <a:pt x="3001" y="341"/>
                        </a:lnTo>
                        <a:lnTo>
                          <a:pt x="3001" y="350"/>
                        </a:lnTo>
                        <a:lnTo>
                          <a:pt x="3002" y="319"/>
                        </a:lnTo>
                        <a:lnTo>
                          <a:pt x="3002" y="322"/>
                        </a:lnTo>
                        <a:lnTo>
                          <a:pt x="3002" y="324"/>
                        </a:lnTo>
                        <a:lnTo>
                          <a:pt x="3003" y="297"/>
                        </a:lnTo>
                        <a:lnTo>
                          <a:pt x="3003" y="301"/>
                        </a:lnTo>
                        <a:lnTo>
                          <a:pt x="3003" y="295"/>
                        </a:lnTo>
                        <a:lnTo>
                          <a:pt x="3003" y="301"/>
                        </a:lnTo>
                        <a:lnTo>
                          <a:pt x="3004" y="306"/>
                        </a:lnTo>
                        <a:lnTo>
                          <a:pt x="3004" y="299"/>
                        </a:lnTo>
                        <a:lnTo>
                          <a:pt x="3004" y="299"/>
                        </a:lnTo>
                        <a:lnTo>
                          <a:pt x="3004" y="298"/>
                        </a:lnTo>
                        <a:lnTo>
                          <a:pt x="3005" y="287"/>
                        </a:lnTo>
                        <a:lnTo>
                          <a:pt x="3005" y="290"/>
                        </a:lnTo>
                        <a:lnTo>
                          <a:pt x="3005" y="288"/>
                        </a:lnTo>
                        <a:lnTo>
                          <a:pt x="3006" y="260"/>
                        </a:lnTo>
                        <a:lnTo>
                          <a:pt x="3006" y="277"/>
                        </a:lnTo>
                        <a:lnTo>
                          <a:pt x="3006" y="259"/>
                        </a:lnTo>
                        <a:lnTo>
                          <a:pt x="3006" y="281"/>
                        </a:lnTo>
                        <a:lnTo>
                          <a:pt x="3007" y="277"/>
                        </a:lnTo>
                        <a:lnTo>
                          <a:pt x="3007" y="284"/>
                        </a:lnTo>
                        <a:lnTo>
                          <a:pt x="3007" y="281"/>
                        </a:lnTo>
                        <a:lnTo>
                          <a:pt x="3007" y="273"/>
                        </a:lnTo>
                        <a:lnTo>
                          <a:pt x="3008" y="282"/>
                        </a:lnTo>
                        <a:lnTo>
                          <a:pt x="3008" y="330"/>
                        </a:lnTo>
                        <a:lnTo>
                          <a:pt x="3009" y="370"/>
                        </a:lnTo>
                        <a:lnTo>
                          <a:pt x="3009" y="430"/>
                        </a:lnTo>
                        <a:lnTo>
                          <a:pt x="3009" y="439"/>
                        </a:lnTo>
                        <a:lnTo>
                          <a:pt x="3009" y="268"/>
                        </a:lnTo>
                        <a:lnTo>
                          <a:pt x="3009" y="263"/>
                        </a:lnTo>
                        <a:lnTo>
                          <a:pt x="3010" y="318"/>
                        </a:lnTo>
                        <a:lnTo>
                          <a:pt x="3010" y="305"/>
                        </a:lnTo>
                        <a:lnTo>
                          <a:pt x="3010" y="316"/>
                        </a:lnTo>
                        <a:lnTo>
                          <a:pt x="3011" y="308"/>
                        </a:lnTo>
                        <a:lnTo>
                          <a:pt x="3011" y="300"/>
                        </a:lnTo>
                        <a:lnTo>
                          <a:pt x="3011" y="297"/>
                        </a:lnTo>
                        <a:lnTo>
                          <a:pt x="3011" y="304"/>
                        </a:lnTo>
                        <a:lnTo>
                          <a:pt x="3011" y="302"/>
                        </a:lnTo>
                        <a:lnTo>
                          <a:pt x="3012" y="297"/>
                        </a:lnTo>
                        <a:lnTo>
                          <a:pt x="3012" y="272"/>
                        </a:lnTo>
                        <a:lnTo>
                          <a:pt x="3012" y="278"/>
                        </a:lnTo>
                        <a:lnTo>
                          <a:pt x="3013" y="256"/>
                        </a:lnTo>
                        <a:lnTo>
                          <a:pt x="3013" y="286"/>
                        </a:lnTo>
                        <a:lnTo>
                          <a:pt x="3014" y="264"/>
                        </a:lnTo>
                        <a:lnTo>
                          <a:pt x="3014" y="269"/>
                        </a:lnTo>
                        <a:lnTo>
                          <a:pt x="3014" y="259"/>
                        </a:lnTo>
                        <a:lnTo>
                          <a:pt x="3014" y="260"/>
                        </a:lnTo>
                        <a:lnTo>
                          <a:pt x="3015" y="270"/>
                        </a:lnTo>
                        <a:lnTo>
                          <a:pt x="3015" y="246"/>
                        </a:lnTo>
                        <a:lnTo>
                          <a:pt x="3015" y="247"/>
                        </a:lnTo>
                        <a:lnTo>
                          <a:pt x="3016" y="233"/>
                        </a:lnTo>
                        <a:lnTo>
                          <a:pt x="3016" y="223"/>
                        </a:lnTo>
                        <a:lnTo>
                          <a:pt x="3016" y="228"/>
                        </a:lnTo>
                        <a:lnTo>
                          <a:pt x="3016" y="213"/>
                        </a:lnTo>
                        <a:lnTo>
                          <a:pt x="3017" y="224"/>
                        </a:lnTo>
                        <a:lnTo>
                          <a:pt x="3017" y="225"/>
                        </a:lnTo>
                        <a:lnTo>
                          <a:pt x="3017" y="214"/>
                        </a:lnTo>
                        <a:lnTo>
                          <a:pt x="3018" y="213"/>
                        </a:lnTo>
                        <a:lnTo>
                          <a:pt x="3018" y="231"/>
                        </a:lnTo>
                        <a:lnTo>
                          <a:pt x="3018" y="224"/>
                        </a:lnTo>
                        <a:lnTo>
                          <a:pt x="3018" y="212"/>
                        </a:lnTo>
                        <a:lnTo>
                          <a:pt x="3018" y="208"/>
                        </a:lnTo>
                        <a:lnTo>
                          <a:pt x="3019" y="226"/>
                        </a:lnTo>
                        <a:lnTo>
                          <a:pt x="3019" y="202"/>
                        </a:lnTo>
                        <a:lnTo>
                          <a:pt x="3019" y="200"/>
                        </a:lnTo>
                        <a:lnTo>
                          <a:pt x="3019" y="216"/>
                        </a:lnTo>
                        <a:lnTo>
                          <a:pt x="3020" y="203"/>
                        </a:lnTo>
                        <a:lnTo>
                          <a:pt x="3020" y="188"/>
                        </a:lnTo>
                        <a:lnTo>
                          <a:pt x="3020" y="206"/>
                        </a:lnTo>
                        <a:lnTo>
                          <a:pt x="3020" y="185"/>
                        </a:lnTo>
                        <a:lnTo>
                          <a:pt x="3021" y="189"/>
                        </a:lnTo>
                        <a:lnTo>
                          <a:pt x="3021" y="182"/>
                        </a:lnTo>
                        <a:lnTo>
                          <a:pt x="3021" y="185"/>
                        </a:lnTo>
                        <a:lnTo>
                          <a:pt x="3022" y="177"/>
                        </a:lnTo>
                        <a:lnTo>
                          <a:pt x="3022" y="180"/>
                        </a:lnTo>
                        <a:lnTo>
                          <a:pt x="3022" y="177"/>
                        </a:lnTo>
                        <a:lnTo>
                          <a:pt x="3022" y="180"/>
                        </a:lnTo>
                        <a:lnTo>
                          <a:pt x="3023" y="181"/>
                        </a:lnTo>
                        <a:lnTo>
                          <a:pt x="3023" y="186"/>
                        </a:lnTo>
                        <a:lnTo>
                          <a:pt x="3023" y="170"/>
                        </a:lnTo>
                        <a:lnTo>
                          <a:pt x="3024" y="154"/>
                        </a:lnTo>
                        <a:lnTo>
                          <a:pt x="3024" y="158"/>
                        </a:lnTo>
                        <a:lnTo>
                          <a:pt x="3024" y="139"/>
                        </a:lnTo>
                        <a:lnTo>
                          <a:pt x="3024" y="139"/>
                        </a:lnTo>
                        <a:lnTo>
                          <a:pt x="3025" y="155"/>
                        </a:lnTo>
                        <a:lnTo>
                          <a:pt x="3025" y="159"/>
                        </a:lnTo>
                        <a:lnTo>
                          <a:pt x="3025" y="139"/>
                        </a:lnTo>
                        <a:lnTo>
                          <a:pt x="3025" y="167"/>
                        </a:lnTo>
                        <a:lnTo>
                          <a:pt x="3026" y="158"/>
                        </a:lnTo>
                        <a:lnTo>
                          <a:pt x="3026" y="157"/>
                        </a:lnTo>
                        <a:lnTo>
                          <a:pt x="3026" y="165"/>
                        </a:lnTo>
                        <a:lnTo>
                          <a:pt x="3027" y="160"/>
                        </a:lnTo>
                        <a:lnTo>
                          <a:pt x="3027" y="129"/>
                        </a:lnTo>
                        <a:lnTo>
                          <a:pt x="3027" y="146"/>
                        </a:lnTo>
                        <a:lnTo>
                          <a:pt x="3027" y="132"/>
                        </a:lnTo>
                        <a:lnTo>
                          <a:pt x="3028" y="138"/>
                        </a:lnTo>
                        <a:lnTo>
                          <a:pt x="3028" y="159"/>
                        </a:lnTo>
                        <a:lnTo>
                          <a:pt x="3028" y="144"/>
                        </a:lnTo>
                        <a:lnTo>
                          <a:pt x="3029" y="170"/>
                        </a:lnTo>
                        <a:lnTo>
                          <a:pt x="3029" y="166"/>
                        </a:lnTo>
                        <a:lnTo>
                          <a:pt x="3029" y="157"/>
                        </a:lnTo>
                        <a:lnTo>
                          <a:pt x="3030" y="238"/>
                        </a:lnTo>
                        <a:lnTo>
                          <a:pt x="3030" y="255"/>
                        </a:lnTo>
                        <a:lnTo>
                          <a:pt x="3030" y="295"/>
                        </a:lnTo>
                        <a:lnTo>
                          <a:pt x="3030" y="288"/>
                        </a:lnTo>
                        <a:lnTo>
                          <a:pt x="3031" y="200"/>
                        </a:lnTo>
                        <a:lnTo>
                          <a:pt x="3031" y="127"/>
                        </a:lnTo>
                        <a:lnTo>
                          <a:pt x="3031" y="140"/>
                        </a:lnTo>
                        <a:lnTo>
                          <a:pt x="3031" y="160"/>
                        </a:lnTo>
                        <a:lnTo>
                          <a:pt x="3032" y="182"/>
                        </a:lnTo>
                        <a:lnTo>
                          <a:pt x="3032" y="177"/>
                        </a:lnTo>
                        <a:lnTo>
                          <a:pt x="3032" y="182"/>
                        </a:lnTo>
                        <a:lnTo>
                          <a:pt x="3032" y="178"/>
                        </a:lnTo>
                        <a:lnTo>
                          <a:pt x="3032" y="182"/>
                        </a:lnTo>
                        <a:lnTo>
                          <a:pt x="3033" y="179"/>
                        </a:lnTo>
                        <a:lnTo>
                          <a:pt x="3033" y="157"/>
                        </a:lnTo>
                        <a:lnTo>
                          <a:pt x="3033" y="161"/>
                        </a:lnTo>
                        <a:lnTo>
                          <a:pt x="3034" y="163"/>
                        </a:lnTo>
                        <a:lnTo>
                          <a:pt x="3034" y="161"/>
                        </a:lnTo>
                        <a:lnTo>
                          <a:pt x="3034" y="171"/>
                        </a:lnTo>
                        <a:lnTo>
                          <a:pt x="3034" y="157"/>
                        </a:lnTo>
                        <a:lnTo>
                          <a:pt x="3035" y="165"/>
                        </a:lnTo>
                        <a:lnTo>
                          <a:pt x="3035" y="160"/>
                        </a:lnTo>
                        <a:lnTo>
                          <a:pt x="3035" y="166"/>
                        </a:lnTo>
                        <a:lnTo>
                          <a:pt x="3036" y="164"/>
                        </a:lnTo>
                        <a:lnTo>
                          <a:pt x="3036" y="160"/>
                        </a:lnTo>
                        <a:lnTo>
                          <a:pt x="3036" y="176"/>
                        </a:lnTo>
                        <a:lnTo>
                          <a:pt x="3036" y="159"/>
                        </a:lnTo>
                        <a:lnTo>
                          <a:pt x="3037" y="150"/>
                        </a:lnTo>
                        <a:lnTo>
                          <a:pt x="3037" y="143"/>
                        </a:lnTo>
                        <a:lnTo>
                          <a:pt x="3037" y="146"/>
                        </a:lnTo>
                        <a:lnTo>
                          <a:pt x="3038" y="106"/>
                        </a:lnTo>
                        <a:lnTo>
                          <a:pt x="3038" y="170"/>
                        </a:lnTo>
                        <a:lnTo>
                          <a:pt x="3038" y="129"/>
                        </a:lnTo>
                        <a:lnTo>
                          <a:pt x="3038" y="138"/>
                        </a:lnTo>
                        <a:lnTo>
                          <a:pt x="3038" y="132"/>
                        </a:lnTo>
                        <a:lnTo>
                          <a:pt x="3039" y="122"/>
                        </a:lnTo>
                        <a:lnTo>
                          <a:pt x="3039" y="131"/>
                        </a:lnTo>
                        <a:lnTo>
                          <a:pt x="3039" y="112"/>
                        </a:lnTo>
                        <a:lnTo>
                          <a:pt x="3040" y="123"/>
                        </a:lnTo>
                        <a:lnTo>
                          <a:pt x="3040" y="115"/>
                        </a:lnTo>
                        <a:lnTo>
                          <a:pt x="3040" y="134"/>
                        </a:lnTo>
                        <a:lnTo>
                          <a:pt x="3040" y="121"/>
                        </a:lnTo>
                        <a:lnTo>
                          <a:pt x="3041" y="131"/>
                        </a:lnTo>
                        <a:lnTo>
                          <a:pt x="3041" y="106"/>
                        </a:lnTo>
                        <a:lnTo>
                          <a:pt x="3041" y="158"/>
                        </a:lnTo>
                        <a:lnTo>
                          <a:pt x="3042" y="153"/>
                        </a:lnTo>
                        <a:lnTo>
                          <a:pt x="3042" y="138"/>
                        </a:lnTo>
                        <a:lnTo>
                          <a:pt x="3042" y="145"/>
                        </a:lnTo>
                        <a:lnTo>
                          <a:pt x="3042" y="169"/>
                        </a:lnTo>
                        <a:lnTo>
                          <a:pt x="3042" y="179"/>
                        </a:lnTo>
                        <a:lnTo>
                          <a:pt x="3043" y="188"/>
                        </a:lnTo>
                        <a:lnTo>
                          <a:pt x="3043" y="226"/>
                        </a:lnTo>
                        <a:lnTo>
                          <a:pt x="3044" y="235"/>
                        </a:lnTo>
                        <a:lnTo>
                          <a:pt x="3044" y="234"/>
                        </a:lnTo>
                        <a:lnTo>
                          <a:pt x="3044" y="260"/>
                        </a:lnTo>
                        <a:lnTo>
                          <a:pt x="3044" y="256"/>
                        </a:lnTo>
                        <a:lnTo>
                          <a:pt x="3044" y="255"/>
                        </a:lnTo>
                        <a:lnTo>
                          <a:pt x="3045" y="275"/>
                        </a:lnTo>
                        <a:lnTo>
                          <a:pt x="3045" y="272"/>
                        </a:lnTo>
                        <a:lnTo>
                          <a:pt x="3046" y="255"/>
                        </a:lnTo>
                        <a:lnTo>
                          <a:pt x="3046" y="267"/>
                        </a:lnTo>
                        <a:lnTo>
                          <a:pt x="3046" y="270"/>
                        </a:lnTo>
                        <a:lnTo>
                          <a:pt x="3046" y="264"/>
                        </a:lnTo>
                        <a:lnTo>
                          <a:pt x="3047" y="261"/>
                        </a:lnTo>
                        <a:lnTo>
                          <a:pt x="3047" y="261"/>
                        </a:lnTo>
                        <a:lnTo>
                          <a:pt x="3047" y="261"/>
                        </a:lnTo>
                        <a:lnTo>
                          <a:pt x="3048" y="256"/>
                        </a:lnTo>
                        <a:lnTo>
                          <a:pt x="3048" y="256"/>
                        </a:lnTo>
                        <a:lnTo>
                          <a:pt x="3048" y="252"/>
                        </a:lnTo>
                        <a:lnTo>
                          <a:pt x="3048" y="272"/>
                        </a:lnTo>
                        <a:lnTo>
                          <a:pt x="3048" y="267"/>
                        </a:lnTo>
                        <a:lnTo>
                          <a:pt x="3049" y="261"/>
                        </a:lnTo>
                        <a:lnTo>
                          <a:pt x="3049" y="251"/>
                        </a:lnTo>
                        <a:lnTo>
                          <a:pt x="3049" y="255"/>
                        </a:lnTo>
                        <a:lnTo>
                          <a:pt x="3050" y="256"/>
                        </a:lnTo>
                        <a:lnTo>
                          <a:pt x="3050" y="263"/>
                        </a:lnTo>
                        <a:lnTo>
                          <a:pt x="3050" y="262"/>
                        </a:lnTo>
                        <a:lnTo>
                          <a:pt x="3050" y="279"/>
                        </a:lnTo>
                        <a:lnTo>
                          <a:pt x="3050" y="239"/>
                        </a:lnTo>
                        <a:lnTo>
                          <a:pt x="3051" y="271"/>
                        </a:lnTo>
                        <a:lnTo>
                          <a:pt x="3051" y="293"/>
                        </a:lnTo>
                        <a:lnTo>
                          <a:pt x="3051" y="411"/>
                        </a:lnTo>
                        <a:lnTo>
                          <a:pt x="3052" y="402"/>
                        </a:lnTo>
                        <a:lnTo>
                          <a:pt x="3052" y="250"/>
                        </a:lnTo>
                        <a:lnTo>
                          <a:pt x="3052" y="248"/>
                        </a:lnTo>
                        <a:lnTo>
                          <a:pt x="3053" y="274"/>
                        </a:lnTo>
                        <a:lnTo>
                          <a:pt x="3053" y="271"/>
                        </a:lnTo>
                        <a:lnTo>
                          <a:pt x="3053" y="280"/>
                        </a:lnTo>
                        <a:lnTo>
                          <a:pt x="3054" y="264"/>
                        </a:lnTo>
                        <a:lnTo>
                          <a:pt x="3054" y="258"/>
                        </a:lnTo>
                        <a:lnTo>
                          <a:pt x="3054" y="263"/>
                        </a:lnTo>
                        <a:lnTo>
                          <a:pt x="3054" y="251"/>
                        </a:lnTo>
                        <a:lnTo>
                          <a:pt x="3054" y="246"/>
                        </a:lnTo>
                        <a:lnTo>
                          <a:pt x="3055" y="247"/>
                        </a:lnTo>
                        <a:lnTo>
                          <a:pt x="3055" y="231"/>
                        </a:lnTo>
                        <a:lnTo>
                          <a:pt x="3055" y="245"/>
                        </a:lnTo>
                        <a:lnTo>
                          <a:pt x="3056" y="233"/>
                        </a:lnTo>
                        <a:lnTo>
                          <a:pt x="3056" y="217"/>
                        </a:lnTo>
                        <a:lnTo>
                          <a:pt x="3056" y="205"/>
                        </a:lnTo>
                        <a:lnTo>
                          <a:pt x="3057" y="190"/>
                        </a:lnTo>
                        <a:lnTo>
                          <a:pt x="3057" y="213"/>
                        </a:lnTo>
                        <a:lnTo>
                          <a:pt x="3058" y="208"/>
                        </a:lnTo>
                        <a:lnTo>
                          <a:pt x="3058" y="221"/>
                        </a:lnTo>
                        <a:lnTo>
                          <a:pt x="3058" y="197"/>
                        </a:lnTo>
                        <a:lnTo>
                          <a:pt x="3059" y="219"/>
                        </a:lnTo>
                        <a:lnTo>
                          <a:pt x="3059" y="218"/>
                        </a:lnTo>
                        <a:lnTo>
                          <a:pt x="3059" y="199"/>
                        </a:lnTo>
                        <a:lnTo>
                          <a:pt x="3059" y="205"/>
                        </a:lnTo>
                        <a:lnTo>
                          <a:pt x="3060" y="198"/>
                        </a:lnTo>
                        <a:lnTo>
                          <a:pt x="3060" y="214"/>
                        </a:lnTo>
                        <a:lnTo>
                          <a:pt x="3060" y="206"/>
                        </a:lnTo>
                        <a:lnTo>
                          <a:pt x="3060" y="204"/>
                        </a:lnTo>
                        <a:lnTo>
                          <a:pt x="3061" y="225"/>
                        </a:lnTo>
                        <a:lnTo>
                          <a:pt x="3061" y="230"/>
                        </a:lnTo>
                        <a:lnTo>
                          <a:pt x="3062" y="251"/>
                        </a:lnTo>
                        <a:lnTo>
                          <a:pt x="3062" y="258"/>
                        </a:lnTo>
                        <a:lnTo>
                          <a:pt x="3062" y="254"/>
                        </a:lnTo>
                        <a:lnTo>
                          <a:pt x="3062" y="268"/>
                        </a:lnTo>
                        <a:lnTo>
                          <a:pt x="3062" y="272"/>
                        </a:lnTo>
                        <a:lnTo>
                          <a:pt x="3063" y="281"/>
                        </a:lnTo>
                        <a:lnTo>
                          <a:pt x="3063" y="266"/>
                        </a:lnTo>
                        <a:lnTo>
                          <a:pt x="3063" y="271"/>
                        </a:lnTo>
                        <a:lnTo>
                          <a:pt x="3064" y="256"/>
                        </a:lnTo>
                        <a:lnTo>
                          <a:pt x="3064" y="242"/>
                        </a:lnTo>
                        <a:lnTo>
                          <a:pt x="3064" y="225"/>
                        </a:lnTo>
                        <a:lnTo>
                          <a:pt x="3065" y="201"/>
                        </a:lnTo>
                        <a:lnTo>
                          <a:pt x="3065" y="188"/>
                        </a:lnTo>
                        <a:lnTo>
                          <a:pt x="3065" y="211"/>
                        </a:lnTo>
                        <a:lnTo>
                          <a:pt x="3065" y="213"/>
                        </a:lnTo>
                        <a:lnTo>
                          <a:pt x="3066" y="178"/>
                        </a:lnTo>
                        <a:lnTo>
                          <a:pt x="3066" y="162"/>
                        </a:lnTo>
                        <a:lnTo>
                          <a:pt x="3067" y="151"/>
                        </a:lnTo>
                        <a:lnTo>
                          <a:pt x="3067" y="136"/>
                        </a:lnTo>
                        <a:lnTo>
                          <a:pt x="3067" y="145"/>
                        </a:lnTo>
                        <a:lnTo>
                          <a:pt x="3067" y="102"/>
                        </a:lnTo>
                        <a:lnTo>
                          <a:pt x="3068" y="173"/>
                        </a:lnTo>
                        <a:lnTo>
                          <a:pt x="3068" y="141"/>
                        </a:lnTo>
                        <a:lnTo>
                          <a:pt x="3068" y="138"/>
                        </a:lnTo>
                        <a:lnTo>
                          <a:pt x="3069" y="166"/>
                        </a:lnTo>
                        <a:lnTo>
                          <a:pt x="3069" y="163"/>
                        </a:lnTo>
                        <a:lnTo>
                          <a:pt x="3069" y="162"/>
                        </a:lnTo>
                        <a:lnTo>
                          <a:pt x="3069" y="191"/>
                        </a:lnTo>
                        <a:lnTo>
                          <a:pt x="3070" y="178"/>
                        </a:lnTo>
                        <a:lnTo>
                          <a:pt x="3070" y="197"/>
                        </a:lnTo>
                        <a:lnTo>
                          <a:pt x="3070" y="190"/>
                        </a:lnTo>
                        <a:lnTo>
                          <a:pt x="3070" y="200"/>
                        </a:lnTo>
                        <a:lnTo>
                          <a:pt x="3071" y="223"/>
                        </a:lnTo>
                        <a:lnTo>
                          <a:pt x="3071" y="210"/>
                        </a:lnTo>
                        <a:lnTo>
                          <a:pt x="3071" y="226"/>
                        </a:lnTo>
                        <a:lnTo>
                          <a:pt x="3072" y="210"/>
                        </a:lnTo>
                        <a:lnTo>
                          <a:pt x="3072" y="232"/>
                        </a:lnTo>
                        <a:lnTo>
                          <a:pt x="3072" y="303"/>
                        </a:lnTo>
                        <a:lnTo>
                          <a:pt x="3073" y="337"/>
                        </a:lnTo>
                        <a:lnTo>
                          <a:pt x="3073" y="377"/>
                        </a:lnTo>
                        <a:lnTo>
                          <a:pt x="3073" y="271"/>
                        </a:lnTo>
                        <a:lnTo>
                          <a:pt x="3073" y="203"/>
                        </a:lnTo>
                        <a:lnTo>
                          <a:pt x="3074" y="153"/>
                        </a:lnTo>
                        <a:lnTo>
                          <a:pt x="3074" y="185"/>
                        </a:lnTo>
                        <a:lnTo>
                          <a:pt x="3074" y="184"/>
                        </a:lnTo>
                        <a:lnTo>
                          <a:pt x="3074" y="198"/>
                        </a:lnTo>
                        <a:lnTo>
                          <a:pt x="3075" y="178"/>
                        </a:lnTo>
                        <a:lnTo>
                          <a:pt x="3075" y="182"/>
                        </a:lnTo>
                        <a:lnTo>
                          <a:pt x="3075" y="155"/>
                        </a:lnTo>
                        <a:lnTo>
                          <a:pt x="3076" y="152"/>
                        </a:lnTo>
                        <a:lnTo>
                          <a:pt x="3076" y="163"/>
                        </a:lnTo>
                        <a:lnTo>
                          <a:pt x="3076" y="158"/>
                        </a:lnTo>
                        <a:lnTo>
                          <a:pt x="3076" y="150"/>
                        </a:lnTo>
                        <a:lnTo>
                          <a:pt x="3077" y="158"/>
                        </a:lnTo>
                        <a:lnTo>
                          <a:pt x="3077" y="150"/>
                        </a:lnTo>
                        <a:lnTo>
                          <a:pt x="3077" y="142"/>
                        </a:lnTo>
                        <a:lnTo>
                          <a:pt x="3077" y="200"/>
                        </a:lnTo>
                        <a:lnTo>
                          <a:pt x="3077" y="188"/>
                        </a:lnTo>
                        <a:lnTo>
                          <a:pt x="3078" y="198"/>
                        </a:lnTo>
                        <a:lnTo>
                          <a:pt x="3078" y="221"/>
                        </a:lnTo>
                        <a:lnTo>
                          <a:pt x="3078" y="233"/>
                        </a:lnTo>
                        <a:lnTo>
                          <a:pt x="3079" y="222"/>
                        </a:lnTo>
                        <a:lnTo>
                          <a:pt x="3079" y="237"/>
                        </a:lnTo>
                        <a:lnTo>
                          <a:pt x="3079" y="228"/>
                        </a:lnTo>
                        <a:lnTo>
                          <a:pt x="3079" y="238"/>
                        </a:lnTo>
                        <a:lnTo>
                          <a:pt x="3080" y="235"/>
                        </a:lnTo>
                        <a:lnTo>
                          <a:pt x="3080" y="217"/>
                        </a:lnTo>
                        <a:lnTo>
                          <a:pt x="3080" y="232"/>
                        </a:lnTo>
                        <a:lnTo>
                          <a:pt x="3081" y="226"/>
                        </a:lnTo>
                        <a:lnTo>
                          <a:pt x="3081" y="238"/>
                        </a:lnTo>
                        <a:lnTo>
                          <a:pt x="3081" y="225"/>
                        </a:lnTo>
                        <a:lnTo>
                          <a:pt x="3081" y="234"/>
                        </a:lnTo>
                        <a:lnTo>
                          <a:pt x="3082" y="212"/>
                        </a:lnTo>
                        <a:lnTo>
                          <a:pt x="3082" y="215"/>
                        </a:lnTo>
                        <a:lnTo>
                          <a:pt x="3082" y="201"/>
                        </a:lnTo>
                        <a:lnTo>
                          <a:pt x="3083" y="222"/>
                        </a:lnTo>
                        <a:lnTo>
                          <a:pt x="3083" y="219"/>
                        </a:lnTo>
                        <a:lnTo>
                          <a:pt x="3083" y="239"/>
                        </a:lnTo>
                        <a:lnTo>
                          <a:pt x="3083" y="224"/>
                        </a:lnTo>
                        <a:lnTo>
                          <a:pt x="3084" y="238"/>
                        </a:lnTo>
                        <a:lnTo>
                          <a:pt x="3084" y="235"/>
                        </a:lnTo>
                        <a:lnTo>
                          <a:pt x="3085" y="244"/>
                        </a:lnTo>
                        <a:lnTo>
                          <a:pt x="3085" y="240"/>
                        </a:lnTo>
                        <a:lnTo>
                          <a:pt x="3085" y="253"/>
                        </a:lnTo>
                        <a:lnTo>
                          <a:pt x="3085" y="248"/>
                        </a:lnTo>
                        <a:lnTo>
                          <a:pt x="3085" y="260"/>
                        </a:lnTo>
                        <a:lnTo>
                          <a:pt x="3086" y="259"/>
                        </a:lnTo>
                        <a:lnTo>
                          <a:pt x="3086" y="294"/>
                        </a:lnTo>
                        <a:lnTo>
                          <a:pt x="3086" y="293"/>
                        </a:lnTo>
                        <a:lnTo>
                          <a:pt x="3087" y="284"/>
                        </a:lnTo>
                        <a:lnTo>
                          <a:pt x="3087" y="296"/>
                        </a:lnTo>
                        <a:lnTo>
                          <a:pt x="3087" y="298"/>
                        </a:lnTo>
                        <a:lnTo>
                          <a:pt x="3088" y="316"/>
                        </a:lnTo>
                        <a:lnTo>
                          <a:pt x="3088" y="307"/>
                        </a:lnTo>
                        <a:lnTo>
                          <a:pt x="3088" y="316"/>
                        </a:lnTo>
                        <a:lnTo>
                          <a:pt x="3088" y="298"/>
                        </a:lnTo>
                        <a:lnTo>
                          <a:pt x="3089" y="296"/>
                        </a:lnTo>
                        <a:lnTo>
                          <a:pt x="3089" y="280"/>
                        </a:lnTo>
                        <a:lnTo>
                          <a:pt x="3089" y="282"/>
                        </a:lnTo>
                        <a:lnTo>
                          <a:pt x="3089" y="290"/>
                        </a:lnTo>
                        <a:lnTo>
                          <a:pt x="3090" y="277"/>
                        </a:lnTo>
                        <a:lnTo>
                          <a:pt x="3090" y="322"/>
                        </a:lnTo>
                        <a:lnTo>
                          <a:pt x="3090" y="307"/>
                        </a:lnTo>
                        <a:lnTo>
                          <a:pt x="3091" y="287"/>
                        </a:lnTo>
                        <a:lnTo>
                          <a:pt x="3091" y="302"/>
                        </a:lnTo>
                        <a:lnTo>
                          <a:pt x="3091" y="310"/>
                        </a:lnTo>
                        <a:lnTo>
                          <a:pt x="3091" y="304"/>
                        </a:lnTo>
                        <a:lnTo>
                          <a:pt x="3092" y="296"/>
                        </a:lnTo>
                        <a:lnTo>
                          <a:pt x="3092" y="301"/>
                        </a:lnTo>
                        <a:lnTo>
                          <a:pt x="3093" y="286"/>
                        </a:lnTo>
                        <a:lnTo>
                          <a:pt x="3093" y="295"/>
                        </a:lnTo>
                        <a:lnTo>
                          <a:pt x="3093" y="290"/>
                        </a:lnTo>
                        <a:lnTo>
                          <a:pt x="3094" y="402"/>
                        </a:lnTo>
                        <a:lnTo>
                          <a:pt x="3094" y="434"/>
                        </a:lnTo>
                        <a:lnTo>
                          <a:pt x="3094" y="463"/>
                        </a:lnTo>
                        <a:lnTo>
                          <a:pt x="3094" y="381"/>
                        </a:lnTo>
                        <a:lnTo>
                          <a:pt x="3094" y="320"/>
                        </a:lnTo>
                        <a:lnTo>
                          <a:pt x="3095" y="298"/>
                        </a:lnTo>
                        <a:lnTo>
                          <a:pt x="3095" y="315"/>
                        </a:lnTo>
                        <a:lnTo>
                          <a:pt x="3095" y="341"/>
                        </a:lnTo>
                        <a:lnTo>
                          <a:pt x="3096" y="333"/>
                        </a:lnTo>
                        <a:lnTo>
                          <a:pt x="3096" y="348"/>
                        </a:lnTo>
                        <a:lnTo>
                          <a:pt x="3096" y="355"/>
                        </a:lnTo>
                        <a:lnTo>
                          <a:pt x="3096" y="338"/>
                        </a:lnTo>
                        <a:lnTo>
                          <a:pt x="3097" y="324"/>
                        </a:lnTo>
                        <a:lnTo>
                          <a:pt x="3097" y="323"/>
                        </a:lnTo>
                        <a:lnTo>
                          <a:pt x="3097" y="332"/>
                        </a:lnTo>
                        <a:lnTo>
                          <a:pt x="3097" y="324"/>
                        </a:lnTo>
                        <a:lnTo>
                          <a:pt x="3098" y="303"/>
                        </a:lnTo>
                        <a:lnTo>
                          <a:pt x="3098" y="311"/>
                        </a:lnTo>
                        <a:lnTo>
                          <a:pt x="3098" y="299"/>
                        </a:lnTo>
                        <a:lnTo>
                          <a:pt x="3098" y="317"/>
                        </a:lnTo>
                        <a:lnTo>
                          <a:pt x="3099" y="307"/>
                        </a:lnTo>
                        <a:lnTo>
                          <a:pt x="3099" y="314"/>
                        </a:lnTo>
                        <a:lnTo>
                          <a:pt x="3099" y="303"/>
                        </a:lnTo>
                        <a:lnTo>
                          <a:pt x="3099" y="300"/>
                        </a:lnTo>
                        <a:lnTo>
                          <a:pt x="3100" y="274"/>
                        </a:lnTo>
                        <a:lnTo>
                          <a:pt x="3100" y="278"/>
                        </a:lnTo>
                        <a:lnTo>
                          <a:pt x="3100" y="279"/>
                        </a:lnTo>
                        <a:lnTo>
                          <a:pt x="3100" y="265"/>
                        </a:lnTo>
                        <a:lnTo>
                          <a:pt x="3101" y="265"/>
                        </a:lnTo>
                        <a:lnTo>
                          <a:pt x="3101" y="265"/>
                        </a:lnTo>
                        <a:lnTo>
                          <a:pt x="3101" y="263"/>
                        </a:lnTo>
                        <a:lnTo>
                          <a:pt x="3101" y="270"/>
                        </a:lnTo>
                        <a:lnTo>
                          <a:pt x="3101" y="275"/>
                        </a:lnTo>
                        <a:lnTo>
                          <a:pt x="3102" y="286"/>
                        </a:lnTo>
                        <a:lnTo>
                          <a:pt x="3102" y="266"/>
                        </a:lnTo>
                        <a:lnTo>
                          <a:pt x="3102" y="280"/>
                        </a:lnTo>
                        <a:lnTo>
                          <a:pt x="3103" y="290"/>
                        </a:lnTo>
                        <a:lnTo>
                          <a:pt x="3103" y="284"/>
                        </a:lnTo>
                        <a:lnTo>
                          <a:pt x="3103" y="283"/>
                        </a:lnTo>
                        <a:lnTo>
                          <a:pt x="3104" y="292"/>
                        </a:lnTo>
                        <a:lnTo>
                          <a:pt x="3104" y="289"/>
                        </a:lnTo>
                        <a:lnTo>
                          <a:pt x="3104" y="299"/>
                        </a:lnTo>
                        <a:lnTo>
                          <a:pt x="3104" y="300"/>
                        </a:lnTo>
                        <a:lnTo>
                          <a:pt x="3105" y="287"/>
                        </a:lnTo>
                        <a:lnTo>
                          <a:pt x="3105" y="275"/>
                        </a:lnTo>
                        <a:lnTo>
                          <a:pt x="3105" y="285"/>
                        </a:lnTo>
                        <a:lnTo>
                          <a:pt x="3106" y="272"/>
                        </a:lnTo>
                        <a:lnTo>
                          <a:pt x="3106" y="281"/>
                        </a:lnTo>
                        <a:lnTo>
                          <a:pt x="3106" y="283"/>
                        </a:lnTo>
                        <a:lnTo>
                          <a:pt x="3106" y="273"/>
                        </a:lnTo>
                        <a:lnTo>
                          <a:pt x="3106" y="282"/>
                        </a:lnTo>
                        <a:lnTo>
                          <a:pt x="3107" y="281"/>
                        </a:lnTo>
                        <a:lnTo>
                          <a:pt x="3107" y="285"/>
                        </a:lnTo>
                        <a:lnTo>
                          <a:pt x="3107" y="269"/>
                        </a:lnTo>
                        <a:lnTo>
                          <a:pt x="3107" y="337"/>
                        </a:lnTo>
                        <a:lnTo>
                          <a:pt x="3108" y="323"/>
                        </a:lnTo>
                        <a:lnTo>
                          <a:pt x="3108" y="332"/>
                        </a:lnTo>
                        <a:lnTo>
                          <a:pt x="3108" y="325"/>
                        </a:lnTo>
                        <a:lnTo>
                          <a:pt x="3109" y="312"/>
                        </a:lnTo>
                        <a:lnTo>
                          <a:pt x="3109" y="294"/>
                        </a:lnTo>
                        <a:lnTo>
                          <a:pt x="3109" y="288"/>
                        </a:lnTo>
                        <a:lnTo>
                          <a:pt x="3109" y="279"/>
                        </a:lnTo>
                        <a:lnTo>
                          <a:pt x="3110" y="283"/>
                        </a:lnTo>
                        <a:lnTo>
                          <a:pt x="3110" y="262"/>
                        </a:lnTo>
                        <a:lnTo>
                          <a:pt x="3110" y="272"/>
                        </a:lnTo>
                        <a:lnTo>
                          <a:pt x="3111" y="271"/>
                        </a:lnTo>
                        <a:lnTo>
                          <a:pt x="3111" y="275"/>
                        </a:lnTo>
                        <a:lnTo>
                          <a:pt x="3112" y="255"/>
                        </a:lnTo>
                        <a:lnTo>
                          <a:pt x="3112" y="289"/>
                        </a:lnTo>
                        <a:lnTo>
                          <a:pt x="3112" y="267"/>
                        </a:lnTo>
                        <a:lnTo>
                          <a:pt x="3112" y="264"/>
                        </a:lnTo>
                        <a:lnTo>
                          <a:pt x="3113" y="260"/>
                        </a:lnTo>
                        <a:lnTo>
                          <a:pt x="3113" y="270"/>
                        </a:lnTo>
                        <a:lnTo>
                          <a:pt x="3113" y="264"/>
                        </a:lnTo>
                        <a:lnTo>
                          <a:pt x="3113" y="252"/>
                        </a:lnTo>
                        <a:lnTo>
                          <a:pt x="3114" y="270"/>
                        </a:lnTo>
                        <a:lnTo>
                          <a:pt x="3114" y="263"/>
                        </a:lnTo>
                        <a:lnTo>
                          <a:pt x="3114" y="310"/>
                        </a:lnTo>
                        <a:lnTo>
                          <a:pt x="3115" y="347"/>
                        </a:lnTo>
                        <a:lnTo>
                          <a:pt x="3115" y="411"/>
                        </a:lnTo>
                        <a:lnTo>
                          <a:pt x="3115" y="352"/>
                        </a:lnTo>
                        <a:lnTo>
                          <a:pt x="3116" y="241"/>
                        </a:lnTo>
                        <a:lnTo>
                          <a:pt x="3116" y="266"/>
                        </a:lnTo>
                        <a:lnTo>
                          <a:pt x="3116" y="287"/>
                        </a:lnTo>
                        <a:lnTo>
                          <a:pt x="3117" y="285"/>
                        </a:lnTo>
                        <a:lnTo>
                          <a:pt x="3117" y="296"/>
                        </a:lnTo>
                        <a:lnTo>
                          <a:pt x="3117" y="271"/>
                        </a:lnTo>
                        <a:lnTo>
                          <a:pt x="3118" y="266"/>
                        </a:lnTo>
                        <a:lnTo>
                          <a:pt x="3118" y="272"/>
                        </a:lnTo>
                        <a:lnTo>
                          <a:pt x="3118" y="249"/>
                        </a:lnTo>
                        <a:lnTo>
                          <a:pt x="3118" y="263"/>
                        </a:lnTo>
                        <a:lnTo>
                          <a:pt x="3118" y="250"/>
                        </a:lnTo>
                        <a:lnTo>
                          <a:pt x="3119" y="254"/>
                        </a:lnTo>
                        <a:lnTo>
                          <a:pt x="3119" y="259"/>
                        </a:lnTo>
                        <a:lnTo>
                          <a:pt x="3119" y="266"/>
                        </a:lnTo>
                        <a:lnTo>
                          <a:pt x="3120" y="267"/>
                        </a:lnTo>
                        <a:lnTo>
                          <a:pt x="3120" y="258"/>
                        </a:lnTo>
                        <a:lnTo>
                          <a:pt x="3120" y="263"/>
                        </a:lnTo>
                        <a:lnTo>
                          <a:pt x="3120" y="266"/>
                        </a:lnTo>
                        <a:lnTo>
                          <a:pt x="3121" y="265"/>
                        </a:lnTo>
                        <a:lnTo>
                          <a:pt x="3121" y="266"/>
                        </a:lnTo>
                        <a:lnTo>
                          <a:pt x="3121" y="277"/>
                        </a:lnTo>
                        <a:lnTo>
                          <a:pt x="3122" y="286"/>
                        </a:lnTo>
                        <a:lnTo>
                          <a:pt x="3122" y="286"/>
                        </a:lnTo>
                        <a:lnTo>
                          <a:pt x="3122" y="279"/>
                        </a:lnTo>
                        <a:lnTo>
                          <a:pt x="3122" y="272"/>
                        </a:lnTo>
                        <a:lnTo>
                          <a:pt x="3123" y="279"/>
                        </a:lnTo>
                        <a:lnTo>
                          <a:pt x="3123" y="287"/>
                        </a:lnTo>
                        <a:lnTo>
                          <a:pt x="3123" y="284"/>
                        </a:lnTo>
                        <a:lnTo>
                          <a:pt x="3124" y="263"/>
                        </a:lnTo>
                        <a:lnTo>
                          <a:pt x="3124" y="269"/>
                        </a:lnTo>
                        <a:lnTo>
                          <a:pt x="3125" y="266"/>
                        </a:lnTo>
                        <a:lnTo>
                          <a:pt x="3125" y="262"/>
                        </a:lnTo>
                        <a:lnTo>
                          <a:pt x="3125" y="250"/>
                        </a:lnTo>
                        <a:lnTo>
                          <a:pt x="3125" y="256"/>
                        </a:lnTo>
                        <a:lnTo>
                          <a:pt x="3126" y="254"/>
                        </a:lnTo>
                        <a:lnTo>
                          <a:pt x="3126" y="255"/>
                        </a:lnTo>
                        <a:lnTo>
                          <a:pt x="3126" y="255"/>
                        </a:lnTo>
                        <a:lnTo>
                          <a:pt x="3126" y="257"/>
                        </a:lnTo>
                        <a:lnTo>
                          <a:pt x="3127" y="255"/>
                        </a:lnTo>
                        <a:lnTo>
                          <a:pt x="3127" y="260"/>
                        </a:lnTo>
                        <a:lnTo>
                          <a:pt x="3127" y="266"/>
                        </a:lnTo>
                        <a:lnTo>
                          <a:pt x="3128" y="261"/>
                        </a:lnTo>
                        <a:lnTo>
                          <a:pt x="3128" y="283"/>
                        </a:lnTo>
                        <a:lnTo>
                          <a:pt x="3128" y="279"/>
                        </a:lnTo>
                        <a:lnTo>
                          <a:pt x="3129" y="271"/>
                        </a:lnTo>
                        <a:lnTo>
                          <a:pt x="3129" y="280"/>
                        </a:lnTo>
                        <a:lnTo>
                          <a:pt x="3130" y="253"/>
                        </a:lnTo>
                        <a:lnTo>
                          <a:pt x="3130" y="275"/>
                        </a:lnTo>
                        <a:lnTo>
                          <a:pt x="3130" y="263"/>
                        </a:lnTo>
                        <a:lnTo>
                          <a:pt x="3130" y="253"/>
                        </a:lnTo>
                        <a:lnTo>
                          <a:pt x="3131" y="247"/>
                        </a:lnTo>
                        <a:lnTo>
                          <a:pt x="3131" y="253"/>
                        </a:lnTo>
                        <a:lnTo>
                          <a:pt x="3131" y="249"/>
                        </a:lnTo>
                        <a:lnTo>
                          <a:pt x="3131" y="251"/>
                        </a:lnTo>
                        <a:lnTo>
                          <a:pt x="3132" y="236"/>
                        </a:lnTo>
                        <a:lnTo>
                          <a:pt x="3132" y="248"/>
                        </a:lnTo>
                        <a:lnTo>
                          <a:pt x="3132" y="240"/>
                        </a:lnTo>
                        <a:lnTo>
                          <a:pt x="3132" y="258"/>
                        </a:lnTo>
                        <a:lnTo>
                          <a:pt x="3133" y="238"/>
                        </a:lnTo>
                        <a:lnTo>
                          <a:pt x="3133" y="270"/>
                        </a:lnTo>
                        <a:lnTo>
                          <a:pt x="3133" y="248"/>
                        </a:lnTo>
                        <a:lnTo>
                          <a:pt x="3133" y="260"/>
                        </a:lnTo>
                        <a:lnTo>
                          <a:pt x="3133" y="260"/>
                        </a:lnTo>
                        <a:lnTo>
                          <a:pt x="3134" y="241"/>
                        </a:lnTo>
                        <a:lnTo>
                          <a:pt x="3134" y="244"/>
                        </a:lnTo>
                        <a:lnTo>
                          <a:pt x="3135" y="258"/>
                        </a:lnTo>
                        <a:lnTo>
                          <a:pt x="3135" y="247"/>
                        </a:lnTo>
                        <a:lnTo>
                          <a:pt x="3135" y="253"/>
                        </a:lnTo>
                        <a:lnTo>
                          <a:pt x="3135" y="276"/>
                        </a:lnTo>
                        <a:lnTo>
                          <a:pt x="3136" y="322"/>
                        </a:lnTo>
                        <a:lnTo>
                          <a:pt x="3136" y="418"/>
                        </a:lnTo>
                        <a:lnTo>
                          <a:pt x="3136" y="309"/>
                        </a:lnTo>
                        <a:lnTo>
                          <a:pt x="3137" y="227"/>
                        </a:lnTo>
                        <a:lnTo>
                          <a:pt x="3137" y="231"/>
                        </a:lnTo>
                        <a:lnTo>
                          <a:pt x="3138" y="266"/>
                        </a:lnTo>
                        <a:lnTo>
                          <a:pt x="3138" y="266"/>
                        </a:lnTo>
                        <a:lnTo>
                          <a:pt x="3138" y="258"/>
                        </a:lnTo>
                        <a:lnTo>
                          <a:pt x="3139" y="267"/>
                        </a:lnTo>
                        <a:lnTo>
                          <a:pt x="3139" y="239"/>
                        </a:lnTo>
                        <a:lnTo>
                          <a:pt x="3139" y="253"/>
                        </a:lnTo>
                        <a:lnTo>
                          <a:pt x="3139" y="236"/>
                        </a:lnTo>
                        <a:lnTo>
                          <a:pt x="3140" y="247"/>
                        </a:lnTo>
                        <a:lnTo>
                          <a:pt x="3140" y="243"/>
                        </a:lnTo>
                        <a:lnTo>
                          <a:pt x="3140" y="246"/>
                        </a:lnTo>
                        <a:lnTo>
                          <a:pt x="3141" y="234"/>
                        </a:lnTo>
                        <a:lnTo>
                          <a:pt x="3141" y="242"/>
                        </a:lnTo>
                        <a:lnTo>
                          <a:pt x="3141" y="252"/>
                        </a:lnTo>
                        <a:lnTo>
                          <a:pt x="3141" y="241"/>
                        </a:lnTo>
                        <a:lnTo>
                          <a:pt x="3141" y="229"/>
                        </a:lnTo>
                        <a:lnTo>
                          <a:pt x="3142" y="220"/>
                        </a:lnTo>
                        <a:lnTo>
                          <a:pt x="3142" y="230"/>
                        </a:lnTo>
                        <a:lnTo>
                          <a:pt x="3142" y="218"/>
                        </a:lnTo>
                        <a:lnTo>
                          <a:pt x="3142" y="226"/>
                        </a:lnTo>
                        <a:lnTo>
                          <a:pt x="3143" y="217"/>
                        </a:lnTo>
                        <a:lnTo>
                          <a:pt x="3143" y="211"/>
                        </a:lnTo>
                        <a:lnTo>
                          <a:pt x="3143" y="222"/>
                        </a:lnTo>
                        <a:lnTo>
                          <a:pt x="3143" y="219"/>
                        </a:lnTo>
                        <a:lnTo>
                          <a:pt x="3144" y="231"/>
                        </a:lnTo>
                        <a:lnTo>
                          <a:pt x="3144" y="239"/>
                        </a:lnTo>
                        <a:lnTo>
                          <a:pt x="3144" y="224"/>
                        </a:lnTo>
                        <a:lnTo>
                          <a:pt x="3144" y="246"/>
                        </a:lnTo>
                        <a:lnTo>
                          <a:pt x="3145" y="239"/>
                        </a:lnTo>
                        <a:lnTo>
                          <a:pt x="3145" y="241"/>
                        </a:lnTo>
                        <a:lnTo>
                          <a:pt x="3145" y="247"/>
                        </a:lnTo>
                        <a:lnTo>
                          <a:pt x="3145" y="243"/>
                        </a:lnTo>
                        <a:lnTo>
                          <a:pt x="3145" y="256"/>
                        </a:lnTo>
                        <a:lnTo>
                          <a:pt x="3146" y="256"/>
                        </a:lnTo>
                        <a:lnTo>
                          <a:pt x="3146" y="265"/>
                        </a:lnTo>
                        <a:lnTo>
                          <a:pt x="3146" y="253"/>
                        </a:lnTo>
                        <a:lnTo>
                          <a:pt x="3147" y="258"/>
                        </a:lnTo>
                        <a:lnTo>
                          <a:pt x="3147" y="268"/>
                        </a:lnTo>
                        <a:lnTo>
                          <a:pt x="3147" y="262"/>
                        </a:lnTo>
                        <a:lnTo>
                          <a:pt x="3148" y="274"/>
                        </a:lnTo>
                        <a:lnTo>
                          <a:pt x="3148" y="272"/>
                        </a:lnTo>
                        <a:lnTo>
                          <a:pt x="3148" y="274"/>
                        </a:lnTo>
                        <a:lnTo>
                          <a:pt x="3149" y="269"/>
                        </a:lnTo>
                        <a:lnTo>
                          <a:pt x="3149" y="260"/>
                        </a:lnTo>
                        <a:lnTo>
                          <a:pt x="3149" y="282"/>
                        </a:lnTo>
                        <a:lnTo>
                          <a:pt x="3149" y="279"/>
                        </a:lnTo>
                        <a:lnTo>
                          <a:pt x="3149" y="293"/>
                        </a:lnTo>
                        <a:lnTo>
                          <a:pt x="3150" y="290"/>
                        </a:lnTo>
                        <a:lnTo>
                          <a:pt x="3150" y="304"/>
                        </a:lnTo>
                        <a:lnTo>
                          <a:pt x="3150" y="321"/>
                        </a:lnTo>
                        <a:lnTo>
                          <a:pt x="3151" y="308"/>
                        </a:lnTo>
                        <a:lnTo>
                          <a:pt x="3151" y="313"/>
                        </a:lnTo>
                        <a:lnTo>
                          <a:pt x="3151" y="324"/>
                        </a:lnTo>
                        <a:lnTo>
                          <a:pt x="3151" y="315"/>
                        </a:lnTo>
                        <a:lnTo>
                          <a:pt x="3152" y="309"/>
                        </a:lnTo>
                        <a:lnTo>
                          <a:pt x="3152" y="327"/>
                        </a:lnTo>
                        <a:lnTo>
                          <a:pt x="3153" y="321"/>
                        </a:lnTo>
                        <a:lnTo>
                          <a:pt x="3153" y="328"/>
                        </a:lnTo>
                        <a:lnTo>
                          <a:pt x="3153" y="326"/>
                        </a:lnTo>
                        <a:lnTo>
                          <a:pt x="3153" y="329"/>
                        </a:lnTo>
                        <a:lnTo>
                          <a:pt x="3153" y="344"/>
                        </a:lnTo>
                        <a:lnTo>
                          <a:pt x="3153" y="335"/>
                        </a:lnTo>
                        <a:lnTo>
                          <a:pt x="3154" y="325"/>
                        </a:lnTo>
                        <a:lnTo>
                          <a:pt x="3154" y="333"/>
                        </a:lnTo>
                        <a:lnTo>
                          <a:pt x="3154" y="323"/>
                        </a:lnTo>
                        <a:lnTo>
                          <a:pt x="3155" y="317"/>
                        </a:lnTo>
                        <a:lnTo>
                          <a:pt x="3155" y="303"/>
                        </a:lnTo>
                        <a:lnTo>
                          <a:pt x="3155" y="308"/>
                        </a:lnTo>
                        <a:lnTo>
                          <a:pt x="3155" y="319"/>
                        </a:lnTo>
                        <a:lnTo>
                          <a:pt x="3155" y="312"/>
                        </a:lnTo>
                        <a:lnTo>
                          <a:pt x="3156" y="333"/>
                        </a:lnTo>
                        <a:lnTo>
                          <a:pt x="3156" y="335"/>
                        </a:lnTo>
                        <a:lnTo>
                          <a:pt x="3157" y="383"/>
                        </a:lnTo>
                        <a:lnTo>
                          <a:pt x="3157" y="424"/>
                        </a:lnTo>
                        <a:lnTo>
                          <a:pt x="3157" y="488"/>
                        </a:lnTo>
                        <a:lnTo>
                          <a:pt x="3157" y="489"/>
                        </a:lnTo>
                        <a:lnTo>
                          <a:pt x="3158" y="341"/>
                        </a:lnTo>
                        <a:lnTo>
                          <a:pt x="3158" y="344"/>
                        </a:lnTo>
                        <a:lnTo>
                          <a:pt x="3159" y="374"/>
                        </a:lnTo>
                        <a:lnTo>
                          <a:pt x="3159" y="370"/>
                        </a:lnTo>
                        <a:lnTo>
                          <a:pt x="3159" y="386"/>
                        </a:lnTo>
                        <a:lnTo>
                          <a:pt x="3159" y="380"/>
                        </a:lnTo>
                        <a:lnTo>
                          <a:pt x="3160" y="372"/>
                        </a:lnTo>
                        <a:lnTo>
                          <a:pt x="3160" y="374"/>
                        </a:lnTo>
                        <a:lnTo>
                          <a:pt x="3160" y="352"/>
                        </a:lnTo>
                        <a:lnTo>
                          <a:pt x="3160" y="363"/>
                        </a:lnTo>
                        <a:lnTo>
                          <a:pt x="3160" y="352"/>
                        </a:lnTo>
                        <a:lnTo>
                          <a:pt x="3161" y="353"/>
                        </a:lnTo>
                        <a:lnTo>
                          <a:pt x="3161" y="343"/>
                        </a:lnTo>
                        <a:lnTo>
                          <a:pt x="3161" y="349"/>
                        </a:lnTo>
                        <a:lnTo>
                          <a:pt x="3161" y="343"/>
                        </a:lnTo>
                        <a:lnTo>
                          <a:pt x="3162" y="343"/>
                        </a:lnTo>
                        <a:lnTo>
                          <a:pt x="3162" y="343"/>
                        </a:lnTo>
                        <a:lnTo>
                          <a:pt x="3162" y="354"/>
                        </a:lnTo>
                        <a:lnTo>
                          <a:pt x="3162" y="351"/>
                        </a:lnTo>
                        <a:lnTo>
                          <a:pt x="3163" y="349"/>
                        </a:lnTo>
                        <a:lnTo>
                          <a:pt x="3163" y="343"/>
                        </a:lnTo>
                        <a:lnTo>
                          <a:pt x="3163" y="324"/>
                        </a:lnTo>
                        <a:lnTo>
                          <a:pt x="3163" y="345"/>
                        </a:lnTo>
                        <a:lnTo>
                          <a:pt x="3164" y="332"/>
                        </a:lnTo>
                        <a:lnTo>
                          <a:pt x="3164" y="332"/>
                        </a:lnTo>
                        <a:lnTo>
                          <a:pt x="3164" y="315"/>
                        </a:lnTo>
                        <a:lnTo>
                          <a:pt x="3165" y="315"/>
                        </a:lnTo>
                        <a:lnTo>
                          <a:pt x="3165" y="309"/>
                        </a:lnTo>
                        <a:lnTo>
                          <a:pt x="3165" y="310"/>
                        </a:lnTo>
                        <a:lnTo>
                          <a:pt x="3165" y="296"/>
                        </a:lnTo>
                        <a:lnTo>
                          <a:pt x="3165" y="319"/>
                        </a:lnTo>
                        <a:lnTo>
                          <a:pt x="3166" y="322"/>
                        </a:lnTo>
                        <a:lnTo>
                          <a:pt x="3166" y="307"/>
                        </a:lnTo>
                        <a:lnTo>
                          <a:pt x="3166" y="315"/>
                        </a:lnTo>
                        <a:lnTo>
                          <a:pt x="3167" y="319"/>
                        </a:lnTo>
                        <a:lnTo>
                          <a:pt x="3167" y="313"/>
                        </a:lnTo>
                        <a:lnTo>
                          <a:pt x="3167" y="290"/>
                        </a:lnTo>
                        <a:lnTo>
                          <a:pt x="3167" y="306"/>
                        </a:lnTo>
                        <a:lnTo>
                          <a:pt x="3167" y="300"/>
                        </a:lnTo>
                        <a:lnTo>
                          <a:pt x="3168" y="297"/>
                        </a:lnTo>
                        <a:lnTo>
                          <a:pt x="3168" y="298"/>
                        </a:lnTo>
                        <a:lnTo>
                          <a:pt x="3168" y="286"/>
                        </a:lnTo>
                        <a:lnTo>
                          <a:pt x="3168" y="279"/>
                        </a:lnTo>
                        <a:lnTo>
                          <a:pt x="3169" y="280"/>
                        </a:lnTo>
                        <a:lnTo>
                          <a:pt x="3169" y="277"/>
                        </a:lnTo>
                        <a:lnTo>
                          <a:pt x="3169" y="270"/>
                        </a:lnTo>
                        <a:lnTo>
                          <a:pt x="3169" y="275"/>
                        </a:lnTo>
                        <a:lnTo>
                          <a:pt x="3169" y="271"/>
                        </a:lnTo>
                        <a:lnTo>
                          <a:pt x="3170" y="263"/>
                        </a:lnTo>
                        <a:lnTo>
                          <a:pt x="3170" y="274"/>
                        </a:lnTo>
                        <a:lnTo>
                          <a:pt x="3171" y="282"/>
                        </a:lnTo>
                        <a:lnTo>
                          <a:pt x="3171" y="281"/>
                        </a:lnTo>
                        <a:lnTo>
                          <a:pt x="3171" y="282"/>
                        </a:lnTo>
                        <a:lnTo>
                          <a:pt x="3171" y="298"/>
                        </a:lnTo>
                        <a:lnTo>
                          <a:pt x="3172" y="282"/>
                        </a:lnTo>
                        <a:lnTo>
                          <a:pt x="3172" y="273"/>
                        </a:lnTo>
                        <a:lnTo>
                          <a:pt x="3172" y="285"/>
                        </a:lnTo>
                        <a:lnTo>
                          <a:pt x="3172" y="282"/>
                        </a:lnTo>
                        <a:lnTo>
                          <a:pt x="3173" y="288"/>
                        </a:lnTo>
                        <a:lnTo>
                          <a:pt x="3173" y="284"/>
                        </a:lnTo>
                        <a:lnTo>
                          <a:pt x="3173" y="290"/>
                        </a:lnTo>
                        <a:lnTo>
                          <a:pt x="3173" y="288"/>
                        </a:lnTo>
                        <a:lnTo>
                          <a:pt x="3174" y="310"/>
                        </a:lnTo>
                        <a:lnTo>
                          <a:pt x="3174" y="303"/>
                        </a:lnTo>
                        <a:lnTo>
                          <a:pt x="3174" y="329"/>
                        </a:lnTo>
                        <a:lnTo>
                          <a:pt x="3175" y="326"/>
                        </a:lnTo>
                        <a:lnTo>
                          <a:pt x="3175" y="345"/>
                        </a:lnTo>
                        <a:lnTo>
                          <a:pt x="3175" y="332"/>
                        </a:lnTo>
                        <a:lnTo>
                          <a:pt x="3175" y="333"/>
                        </a:lnTo>
                        <a:lnTo>
                          <a:pt x="3176" y="331"/>
                        </a:lnTo>
                        <a:lnTo>
                          <a:pt x="3176" y="329"/>
                        </a:lnTo>
                        <a:lnTo>
                          <a:pt x="3176" y="332"/>
                        </a:lnTo>
                        <a:lnTo>
                          <a:pt x="3176" y="329"/>
                        </a:lnTo>
                        <a:lnTo>
                          <a:pt x="3176" y="327"/>
                        </a:lnTo>
                        <a:lnTo>
                          <a:pt x="3177" y="334"/>
                        </a:lnTo>
                        <a:lnTo>
                          <a:pt x="3177" y="330"/>
                        </a:lnTo>
                        <a:lnTo>
                          <a:pt x="3177" y="331"/>
                        </a:lnTo>
                        <a:lnTo>
                          <a:pt x="3177" y="323"/>
                        </a:lnTo>
                        <a:lnTo>
                          <a:pt x="3177" y="331"/>
                        </a:lnTo>
                        <a:lnTo>
                          <a:pt x="3178" y="373"/>
                        </a:lnTo>
                        <a:lnTo>
                          <a:pt x="3178" y="486"/>
                        </a:lnTo>
                        <a:lnTo>
                          <a:pt x="3179" y="453"/>
                        </a:lnTo>
                        <a:lnTo>
                          <a:pt x="3179" y="308"/>
                        </a:lnTo>
                        <a:lnTo>
                          <a:pt x="3179" y="302"/>
                        </a:lnTo>
                        <a:lnTo>
                          <a:pt x="3180" y="346"/>
                        </a:lnTo>
                        <a:lnTo>
                          <a:pt x="3180" y="349"/>
                        </a:lnTo>
                        <a:lnTo>
                          <a:pt x="3180" y="340"/>
                        </a:lnTo>
                        <a:lnTo>
                          <a:pt x="3180" y="361"/>
                        </a:lnTo>
                        <a:lnTo>
                          <a:pt x="3181" y="345"/>
                        </a:lnTo>
                        <a:lnTo>
                          <a:pt x="3181" y="353"/>
                        </a:lnTo>
                        <a:lnTo>
                          <a:pt x="3181" y="342"/>
                        </a:lnTo>
                        <a:lnTo>
                          <a:pt x="3181" y="345"/>
                        </a:lnTo>
                        <a:lnTo>
                          <a:pt x="3182" y="339"/>
                        </a:lnTo>
                        <a:lnTo>
                          <a:pt x="3182" y="336"/>
                        </a:lnTo>
                        <a:lnTo>
                          <a:pt x="3182" y="341"/>
                        </a:lnTo>
                        <a:lnTo>
                          <a:pt x="3183" y="334"/>
                        </a:lnTo>
                        <a:lnTo>
                          <a:pt x="3183" y="329"/>
                        </a:lnTo>
                        <a:lnTo>
                          <a:pt x="3183" y="330"/>
                        </a:lnTo>
                        <a:lnTo>
                          <a:pt x="3183" y="324"/>
                        </a:lnTo>
                        <a:lnTo>
                          <a:pt x="3184" y="318"/>
                        </a:lnTo>
                        <a:lnTo>
                          <a:pt x="3184" y="332"/>
                        </a:lnTo>
                        <a:lnTo>
                          <a:pt x="3184" y="313"/>
                        </a:lnTo>
                        <a:lnTo>
                          <a:pt x="3184" y="308"/>
                        </a:lnTo>
                        <a:lnTo>
                          <a:pt x="3185" y="321"/>
                        </a:lnTo>
                        <a:lnTo>
                          <a:pt x="3185" y="331"/>
                        </a:lnTo>
                        <a:lnTo>
                          <a:pt x="3185" y="336"/>
                        </a:lnTo>
                        <a:lnTo>
                          <a:pt x="3186" y="333"/>
                        </a:lnTo>
                        <a:lnTo>
                          <a:pt x="3186" y="333"/>
                        </a:lnTo>
                        <a:lnTo>
                          <a:pt x="3186" y="344"/>
                        </a:lnTo>
                        <a:lnTo>
                          <a:pt x="3186" y="326"/>
                        </a:lnTo>
                        <a:lnTo>
                          <a:pt x="3186" y="324"/>
                        </a:lnTo>
                        <a:lnTo>
                          <a:pt x="3187" y="327"/>
                        </a:lnTo>
                        <a:lnTo>
                          <a:pt x="3187" y="325"/>
                        </a:lnTo>
                        <a:lnTo>
                          <a:pt x="3187" y="326"/>
                        </a:lnTo>
                        <a:lnTo>
                          <a:pt x="3188" y="325"/>
                        </a:lnTo>
                        <a:lnTo>
                          <a:pt x="3188" y="323"/>
                        </a:lnTo>
                        <a:lnTo>
                          <a:pt x="3188" y="319"/>
                        </a:lnTo>
                        <a:lnTo>
                          <a:pt x="3188" y="332"/>
                        </a:lnTo>
                        <a:lnTo>
                          <a:pt x="3189" y="329"/>
                        </a:lnTo>
                        <a:lnTo>
                          <a:pt x="3189" y="327"/>
                        </a:lnTo>
                        <a:lnTo>
                          <a:pt x="3189" y="327"/>
                        </a:lnTo>
                        <a:lnTo>
                          <a:pt x="3189" y="337"/>
                        </a:lnTo>
                        <a:lnTo>
                          <a:pt x="3190" y="333"/>
                        </a:lnTo>
                        <a:lnTo>
                          <a:pt x="3190" y="326"/>
                        </a:lnTo>
                        <a:lnTo>
                          <a:pt x="3190" y="335"/>
                        </a:lnTo>
                        <a:lnTo>
                          <a:pt x="3191" y="332"/>
                        </a:lnTo>
                        <a:lnTo>
                          <a:pt x="3191" y="325"/>
                        </a:lnTo>
                        <a:lnTo>
                          <a:pt x="3191" y="323"/>
                        </a:lnTo>
                        <a:lnTo>
                          <a:pt x="3191" y="333"/>
                        </a:lnTo>
                        <a:lnTo>
                          <a:pt x="3192" y="336"/>
                        </a:lnTo>
                        <a:lnTo>
                          <a:pt x="3192" y="347"/>
                        </a:lnTo>
                        <a:lnTo>
                          <a:pt x="3192" y="341"/>
                        </a:lnTo>
                        <a:lnTo>
                          <a:pt x="3192" y="331"/>
                        </a:lnTo>
                        <a:lnTo>
                          <a:pt x="3193" y="317"/>
                        </a:lnTo>
                        <a:lnTo>
                          <a:pt x="3193" y="324"/>
                        </a:lnTo>
                        <a:lnTo>
                          <a:pt x="3193" y="308"/>
                        </a:lnTo>
                        <a:lnTo>
                          <a:pt x="3194" y="319"/>
                        </a:lnTo>
                        <a:lnTo>
                          <a:pt x="3194" y="311"/>
                        </a:lnTo>
                        <a:lnTo>
                          <a:pt x="3194" y="323"/>
                        </a:lnTo>
                        <a:lnTo>
                          <a:pt x="3195" y="309"/>
                        </a:lnTo>
                        <a:lnTo>
                          <a:pt x="3195" y="324"/>
                        </a:lnTo>
                        <a:lnTo>
                          <a:pt x="3195" y="318"/>
                        </a:lnTo>
                        <a:lnTo>
                          <a:pt x="3195" y="325"/>
                        </a:lnTo>
                        <a:lnTo>
                          <a:pt x="3196" y="324"/>
                        </a:lnTo>
                        <a:lnTo>
                          <a:pt x="3196" y="325"/>
                        </a:lnTo>
                        <a:lnTo>
                          <a:pt x="3196" y="341"/>
                        </a:lnTo>
                        <a:lnTo>
                          <a:pt x="3197" y="322"/>
                        </a:lnTo>
                        <a:lnTo>
                          <a:pt x="3197" y="321"/>
                        </a:lnTo>
                        <a:lnTo>
                          <a:pt x="3197" y="330"/>
                        </a:lnTo>
                        <a:lnTo>
                          <a:pt x="3197" y="326"/>
                        </a:lnTo>
                        <a:lnTo>
                          <a:pt x="3198" y="319"/>
                        </a:lnTo>
                        <a:lnTo>
                          <a:pt x="3198" y="322"/>
                        </a:lnTo>
                        <a:lnTo>
                          <a:pt x="3198" y="320"/>
                        </a:lnTo>
                        <a:lnTo>
                          <a:pt x="3198" y="305"/>
                        </a:lnTo>
                        <a:lnTo>
                          <a:pt x="3199" y="339"/>
                        </a:lnTo>
                        <a:lnTo>
                          <a:pt x="3199" y="384"/>
                        </a:lnTo>
                        <a:lnTo>
                          <a:pt x="3199" y="452"/>
                        </a:lnTo>
                        <a:lnTo>
                          <a:pt x="3200" y="474"/>
                        </a:lnTo>
                        <a:lnTo>
                          <a:pt x="3200" y="326"/>
                        </a:lnTo>
                        <a:lnTo>
                          <a:pt x="3200" y="294"/>
                        </a:lnTo>
                        <a:lnTo>
                          <a:pt x="3201" y="354"/>
                        </a:lnTo>
                        <a:lnTo>
                          <a:pt x="3201" y="360"/>
                        </a:lnTo>
                        <a:lnTo>
                          <a:pt x="3201" y="356"/>
                        </a:lnTo>
                        <a:lnTo>
                          <a:pt x="3202" y="373"/>
                        </a:lnTo>
                        <a:lnTo>
                          <a:pt x="3202" y="343"/>
                        </a:lnTo>
                        <a:lnTo>
                          <a:pt x="3202" y="357"/>
                        </a:lnTo>
                        <a:lnTo>
                          <a:pt x="3202" y="347"/>
                        </a:lnTo>
                        <a:lnTo>
                          <a:pt x="3203" y="353"/>
                        </a:lnTo>
                        <a:lnTo>
                          <a:pt x="3203" y="342"/>
                        </a:lnTo>
                        <a:lnTo>
                          <a:pt x="3203" y="342"/>
                        </a:lnTo>
                        <a:lnTo>
                          <a:pt x="3203" y="335"/>
                        </a:lnTo>
                        <a:lnTo>
                          <a:pt x="3204" y="355"/>
                        </a:lnTo>
                        <a:lnTo>
                          <a:pt x="3204" y="339"/>
                        </a:lnTo>
                        <a:lnTo>
                          <a:pt x="3204" y="343"/>
                        </a:lnTo>
                        <a:lnTo>
                          <a:pt x="3205" y="343"/>
                        </a:lnTo>
                        <a:lnTo>
                          <a:pt x="3205" y="352"/>
                        </a:lnTo>
                        <a:lnTo>
                          <a:pt x="3205" y="342"/>
                        </a:lnTo>
                        <a:lnTo>
                          <a:pt x="3205" y="334"/>
                        </a:lnTo>
                        <a:lnTo>
                          <a:pt x="3206" y="327"/>
                        </a:lnTo>
                        <a:lnTo>
                          <a:pt x="3206" y="329"/>
                        </a:lnTo>
                        <a:lnTo>
                          <a:pt x="3207" y="319"/>
                        </a:lnTo>
                        <a:lnTo>
                          <a:pt x="3207" y="317"/>
                        </a:lnTo>
                        <a:lnTo>
                          <a:pt x="3207" y="321"/>
                        </a:lnTo>
                        <a:lnTo>
                          <a:pt x="3207" y="319"/>
                        </a:lnTo>
                        <a:lnTo>
                          <a:pt x="3207" y="335"/>
                        </a:lnTo>
                        <a:lnTo>
                          <a:pt x="3208" y="328"/>
                        </a:lnTo>
                        <a:lnTo>
                          <a:pt x="3208" y="336"/>
                        </a:lnTo>
                        <a:lnTo>
                          <a:pt x="3208" y="335"/>
                        </a:lnTo>
                        <a:lnTo>
                          <a:pt x="3209" y="342"/>
                        </a:lnTo>
                        <a:lnTo>
                          <a:pt x="3209" y="340"/>
                        </a:lnTo>
                        <a:lnTo>
                          <a:pt x="3209" y="340"/>
                        </a:lnTo>
                        <a:lnTo>
                          <a:pt x="3209" y="339"/>
                        </a:lnTo>
                        <a:lnTo>
                          <a:pt x="3209" y="345"/>
                        </a:lnTo>
                        <a:lnTo>
                          <a:pt x="3210" y="331"/>
                        </a:lnTo>
                        <a:lnTo>
                          <a:pt x="3210" y="343"/>
                        </a:lnTo>
                        <a:lnTo>
                          <a:pt x="3210" y="342"/>
                        </a:lnTo>
                        <a:lnTo>
                          <a:pt x="3211" y="338"/>
                        </a:lnTo>
                        <a:lnTo>
                          <a:pt x="3211" y="345"/>
                        </a:lnTo>
                        <a:lnTo>
                          <a:pt x="3211" y="342"/>
                        </a:lnTo>
                        <a:lnTo>
                          <a:pt x="3211" y="345"/>
                        </a:lnTo>
                        <a:lnTo>
                          <a:pt x="3212" y="354"/>
                        </a:lnTo>
                        <a:lnTo>
                          <a:pt x="3212" y="354"/>
                        </a:lnTo>
                        <a:lnTo>
                          <a:pt x="3212" y="352"/>
                        </a:lnTo>
                        <a:lnTo>
                          <a:pt x="3212" y="362"/>
                        </a:lnTo>
                        <a:lnTo>
                          <a:pt x="3213" y="377"/>
                        </a:lnTo>
                        <a:lnTo>
                          <a:pt x="3213" y="370"/>
                        </a:lnTo>
                        <a:lnTo>
                          <a:pt x="3213" y="373"/>
                        </a:lnTo>
                        <a:lnTo>
                          <a:pt x="3213" y="361"/>
                        </a:lnTo>
                        <a:lnTo>
                          <a:pt x="3213" y="380"/>
                        </a:lnTo>
                        <a:lnTo>
                          <a:pt x="3214" y="364"/>
                        </a:lnTo>
                        <a:lnTo>
                          <a:pt x="3214" y="356"/>
                        </a:lnTo>
                        <a:lnTo>
                          <a:pt x="3214" y="355"/>
                        </a:lnTo>
                        <a:lnTo>
                          <a:pt x="3215" y="363"/>
                        </a:lnTo>
                        <a:lnTo>
                          <a:pt x="3215" y="355"/>
                        </a:lnTo>
                        <a:lnTo>
                          <a:pt x="3215" y="349"/>
                        </a:lnTo>
                        <a:lnTo>
                          <a:pt x="3215" y="357"/>
                        </a:lnTo>
                        <a:lnTo>
                          <a:pt x="3215" y="355"/>
                        </a:lnTo>
                        <a:lnTo>
                          <a:pt x="3216" y="347"/>
                        </a:lnTo>
                        <a:lnTo>
                          <a:pt x="3216" y="363"/>
                        </a:lnTo>
                        <a:lnTo>
                          <a:pt x="3216" y="357"/>
                        </a:lnTo>
                        <a:lnTo>
                          <a:pt x="3217" y="366"/>
                        </a:lnTo>
                        <a:lnTo>
                          <a:pt x="3217" y="339"/>
                        </a:lnTo>
                        <a:lnTo>
                          <a:pt x="3217" y="332"/>
                        </a:lnTo>
                        <a:lnTo>
                          <a:pt x="3217" y="340"/>
                        </a:lnTo>
                        <a:lnTo>
                          <a:pt x="3217" y="338"/>
                        </a:lnTo>
                        <a:lnTo>
                          <a:pt x="3218" y="340"/>
                        </a:lnTo>
                        <a:lnTo>
                          <a:pt x="3218" y="329"/>
                        </a:lnTo>
                        <a:lnTo>
                          <a:pt x="3218" y="347"/>
                        </a:lnTo>
                        <a:lnTo>
                          <a:pt x="3219" y="330"/>
                        </a:lnTo>
                        <a:lnTo>
                          <a:pt x="3219" y="336"/>
                        </a:lnTo>
                        <a:lnTo>
                          <a:pt x="3219" y="334"/>
                        </a:lnTo>
                        <a:lnTo>
                          <a:pt x="3220" y="357"/>
                        </a:lnTo>
                        <a:lnTo>
                          <a:pt x="3220" y="395"/>
                        </a:lnTo>
                        <a:lnTo>
                          <a:pt x="3220" y="476"/>
                        </a:lnTo>
                        <a:lnTo>
                          <a:pt x="3221" y="394"/>
                        </a:lnTo>
                        <a:lnTo>
                          <a:pt x="3221" y="317"/>
                        </a:lnTo>
                        <a:lnTo>
                          <a:pt x="3221" y="314"/>
                        </a:lnTo>
                        <a:lnTo>
                          <a:pt x="3222" y="335"/>
                        </a:lnTo>
                        <a:lnTo>
                          <a:pt x="3222" y="343"/>
                        </a:lnTo>
                        <a:lnTo>
                          <a:pt x="3222" y="346"/>
                        </a:lnTo>
                        <a:lnTo>
                          <a:pt x="3223" y="345"/>
                        </a:lnTo>
                        <a:lnTo>
                          <a:pt x="3223" y="340"/>
                        </a:lnTo>
                        <a:lnTo>
                          <a:pt x="3223" y="335"/>
                        </a:lnTo>
                        <a:lnTo>
                          <a:pt x="3223" y="349"/>
                        </a:lnTo>
                        <a:lnTo>
                          <a:pt x="3223" y="332"/>
                        </a:lnTo>
                        <a:lnTo>
                          <a:pt x="3224" y="328"/>
                        </a:lnTo>
                        <a:lnTo>
                          <a:pt x="3224" y="334"/>
                        </a:lnTo>
                        <a:lnTo>
                          <a:pt x="3224" y="331"/>
                        </a:lnTo>
                        <a:lnTo>
                          <a:pt x="3225" y="321"/>
                        </a:lnTo>
                        <a:lnTo>
                          <a:pt x="3225" y="323"/>
                        </a:lnTo>
                        <a:lnTo>
                          <a:pt x="3225" y="317"/>
                        </a:lnTo>
                        <a:lnTo>
                          <a:pt x="3225" y="300"/>
                        </a:lnTo>
                        <a:lnTo>
                          <a:pt x="3226" y="300"/>
                        </a:lnTo>
                        <a:lnTo>
                          <a:pt x="3226" y="286"/>
                        </a:lnTo>
                        <a:lnTo>
                          <a:pt x="3226" y="288"/>
                        </a:lnTo>
                        <a:lnTo>
                          <a:pt x="3227" y="291"/>
                        </a:lnTo>
                        <a:lnTo>
                          <a:pt x="3227" y="282"/>
                        </a:lnTo>
                        <a:lnTo>
                          <a:pt x="3227" y="271"/>
                        </a:lnTo>
                        <a:lnTo>
                          <a:pt x="3227" y="277"/>
                        </a:lnTo>
                        <a:lnTo>
                          <a:pt x="3228" y="264"/>
                        </a:lnTo>
                        <a:lnTo>
                          <a:pt x="3229" y="271"/>
                        </a:lnTo>
                        <a:lnTo>
                          <a:pt x="3229" y="274"/>
                        </a:lnTo>
                        <a:lnTo>
                          <a:pt x="3229" y="266"/>
                        </a:lnTo>
                        <a:lnTo>
                          <a:pt x="3229" y="270"/>
                        </a:lnTo>
                        <a:lnTo>
                          <a:pt x="3230" y="288"/>
                        </a:lnTo>
                        <a:lnTo>
                          <a:pt x="3230" y="290"/>
                        </a:lnTo>
                        <a:lnTo>
                          <a:pt x="3230" y="276"/>
                        </a:lnTo>
                        <a:lnTo>
                          <a:pt x="3231" y="280"/>
                        </a:lnTo>
                        <a:lnTo>
                          <a:pt x="3231" y="279"/>
                        </a:lnTo>
                        <a:lnTo>
                          <a:pt x="3231" y="266"/>
                        </a:lnTo>
                        <a:lnTo>
                          <a:pt x="3231" y="274"/>
                        </a:lnTo>
                        <a:lnTo>
                          <a:pt x="3232" y="273"/>
                        </a:lnTo>
                        <a:lnTo>
                          <a:pt x="3232" y="279"/>
                        </a:lnTo>
                        <a:lnTo>
                          <a:pt x="3232" y="277"/>
                        </a:lnTo>
                        <a:lnTo>
                          <a:pt x="3232" y="275"/>
                        </a:lnTo>
                        <a:lnTo>
                          <a:pt x="3233" y="290"/>
                        </a:lnTo>
                        <a:lnTo>
                          <a:pt x="3233" y="282"/>
                        </a:lnTo>
                        <a:lnTo>
                          <a:pt x="3233" y="286"/>
                        </a:lnTo>
                        <a:lnTo>
                          <a:pt x="3233" y="280"/>
                        </a:lnTo>
                        <a:lnTo>
                          <a:pt x="3234" y="286"/>
                        </a:lnTo>
                        <a:lnTo>
                          <a:pt x="3234" y="300"/>
                        </a:lnTo>
                        <a:lnTo>
                          <a:pt x="3234" y="296"/>
                        </a:lnTo>
                        <a:lnTo>
                          <a:pt x="3235" y="329"/>
                        </a:lnTo>
                        <a:lnTo>
                          <a:pt x="3235" y="315"/>
                        </a:lnTo>
                        <a:lnTo>
                          <a:pt x="3235" y="305"/>
                        </a:lnTo>
                        <a:lnTo>
                          <a:pt x="3235" y="315"/>
                        </a:lnTo>
                        <a:lnTo>
                          <a:pt x="3236" y="311"/>
                        </a:lnTo>
                        <a:lnTo>
                          <a:pt x="3236" y="322"/>
                        </a:lnTo>
                        <a:lnTo>
                          <a:pt x="3236" y="323"/>
                        </a:lnTo>
                        <a:lnTo>
                          <a:pt x="3236" y="320"/>
                        </a:lnTo>
                        <a:lnTo>
                          <a:pt x="3236" y="324"/>
                        </a:lnTo>
                        <a:lnTo>
                          <a:pt x="3237" y="331"/>
                        </a:lnTo>
                        <a:lnTo>
                          <a:pt x="3237" y="331"/>
                        </a:lnTo>
                        <a:lnTo>
                          <a:pt x="3238" y="311"/>
                        </a:lnTo>
                        <a:lnTo>
                          <a:pt x="3238" y="317"/>
                        </a:lnTo>
                        <a:lnTo>
                          <a:pt x="3238" y="324"/>
                        </a:lnTo>
                        <a:lnTo>
                          <a:pt x="3239" y="310"/>
                        </a:lnTo>
                        <a:lnTo>
                          <a:pt x="3239" y="316"/>
                        </a:lnTo>
                        <a:lnTo>
                          <a:pt x="3239" y="309"/>
                        </a:lnTo>
                        <a:lnTo>
                          <a:pt x="3239" y="320"/>
                        </a:lnTo>
                        <a:lnTo>
                          <a:pt x="3240" y="312"/>
                        </a:lnTo>
                        <a:lnTo>
                          <a:pt x="3240" y="327"/>
                        </a:lnTo>
                        <a:lnTo>
                          <a:pt x="3240" y="324"/>
                        </a:lnTo>
                        <a:lnTo>
                          <a:pt x="3240" y="313"/>
                        </a:lnTo>
                        <a:lnTo>
                          <a:pt x="3241" y="350"/>
                        </a:lnTo>
                        <a:lnTo>
                          <a:pt x="3241" y="388"/>
                        </a:lnTo>
                        <a:lnTo>
                          <a:pt x="3241" y="464"/>
                        </a:lnTo>
                        <a:lnTo>
                          <a:pt x="3242" y="471"/>
                        </a:lnTo>
                        <a:lnTo>
                          <a:pt x="3242" y="314"/>
                        </a:lnTo>
                        <a:lnTo>
                          <a:pt x="3242" y="300"/>
                        </a:lnTo>
                        <a:lnTo>
                          <a:pt x="3243" y="347"/>
                        </a:lnTo>
                        <a:lnTo>
                          <a:pt x="3243" y="339"/>
                        </a:lnTo>
                        <a:lnTo>
                          <a:pt x="3244" y="349"/>
                        </a:lnTo>
                        <a:lnTo>
                          <a:pt x="3244" y="354"/>
                        </a:lnTo>
                        <a:lnTo>
                          <a:pt x="3244" y="344"/>
                        </a:lnTo>
                        <a:lnTo>
                          <a:pt x="3244" y="334"/>
                        </a:lnTo>
                        <a:lnTo>
                          <a:pt x="3245" y="324"/>
                        </a:lnTo>
                        <a:lnTo>
                          <a:pt x="3245" y="326"/>
                        </a:lnTo>
                        <a:lnTo>
                          <a:pt x="3245" y="334"/>
                        </a:lnTo>
                        <a:lnTo>
                          <a:pt x="3246" y="310"/>
                        </a:lnTo>
                        <a:lnTo>
                          <a:pt x="3246" y="303"/>
                        </a:lnTo>
                        <a:lnTo>
                          <a:pt x="3246" y="306"/>
                        </a:lnTo>
                        <a:lnTo>
                          <a:pt x="3246" y="300"/>
                        </a:lnTo>
                        <a:lnTo>
                          <a:pt x="3247" y="304"/>
                        </a:lnTo>
                        <a:lnTo>
                          <a:pt x="3247" y="304"/>
                        </a:lnTo>
                        <a:lnTo>
                          <a:pt x="3247" y="299"/>
                        </a:lnTo>
                        <a:lnTo>
                          <a:pt x="3247" y="301"/>
                        </a:lnTo>
                        <a:lnTo>
                          <a:pt x="3247" y="296"/>
                        </a:lnTo>
                        <a:lnTo>
                          <a:pt x="3248" y="283"/>
                        </a:lnTo>
                        <a:lnTo>
                          <a:pt x="3248" y="284"/>
                        </a:lnTo>
                        <a:lnTo>
                          <a:pt x="3248" y="278"/>
                        </a:lnTo>
                        <a:lnTo>
                          <a:pt x="3248" y="279"/>
                        </a:lnTo>
                        <a:lnTo>
                          <a:pt x="3249" y="261"/>
                        </a:lnTo>
                        <a:lnTo>
                          <a:pt x="3249" y="268"/>
                        </a:lnTo>
                        <a:lnTo>
                          <a:pt x="3249" y="255"/>
                        </a:lnTo>
                        <a:lnTo>
                          <a:pt x="3250" y="244"/>
                        </a:lnTo>
                        <a:lnTo>
                          <a:pt x="3250" y="262"/>
                        </a:lnTo>
                        <a:lnTo>
                          <a:pt x="3250" y="253"/>
                        </a:lnTo>
                        <a:lnTo>
                          <a:pt x="3250" y="256"/>
                        </a:lnTo>
                        <a:lnTo>
                          <a:pt x="3251" y="237"/>
                        </a:lnTo>
                        <a:lnTo>
                          <a:pt x="3251" y="233"/>
                        </a:lnTo>
                        <a:lnTo>
                          <a:pt x="3251" y="237"/>
                        </a:lnTo>
                        <a:lnTo>
                          <a:pt x="3252" y="232"/>
                        </a:lnTo>
                        <a:lnTo>
                          <a:pt x="3252" y="217"/>
                        </a:lnTo>
                        <a:lnTo>
                          <a:pt x="3252" y="206"/>
                        </a:lnTo>
                        <a:lnTo>
                          <a:pt x="3252" y="209"/>
                        </a:lnTo>
                        <a:lnTo>
                          <a:pt x="3252" y="210"/>
                        </a:lnTo>
                        <a:lnTo>
                          <a:pt x="3253" y="214"/>
                        </a:lnTo>
                        <a:lnTo>
                          <a:pt x="3253" y="208"/>
                        </a:lnTo>
                        <a:lnTo>
                          <a:pt x="3253" y="211"/>
                        </a:lnTo>
                        <a:lnTo>
                          <a:pt x="3254" y="186"/>
                        </a:lnTo>
                        <a:lnTo>
                          <a:pt x="3254" y="186"/>
                        </a:lnTo>
                        <a:lnTo>
                          <a:pt x="3254" y="167"/>
                        </a:lnTo>
                        <a:lnTo>
                          <a:pt x="3254" y="181"/>
                        </a:lnTo>
                        <a:lnTo>
                          <a:pt x="3254" y="168"/>
                        </a:lnTo>
                        <a:lnTo>
                          <a:pt x="3255" y="169"/>
                        </a:lnTo>
                        <a:lnTo>
                          <a:pt x="3255" y="156"/>
                        </a:lnTo>
                        <a:lnTo>
                          <a:pt x="3255" y="155"/>
                        </a:lnTo>
                        <a:lnTo>
                          <a:pt x="3256" y="164"/>
                        </a:lnTo>
                        <a:lnTo>
                          <a:pt x="3256" y="168"/>
                        </a:lnTo>
                        <a:lnTo>
                          <a:pt x="3256" y="155"/>
                        </a:lnTo>
                        <a:lnTo>
                          <a:pt x="3257" y="171"/>
                        </a:lnTo>
                        <a:lnTo>
                          <a:pt x="3257" y="174"/>
                        </a:lnTo>
                        <a:lnTo>
                          <a:pt x="3257" y="190"/>
                        </a:lnTo>
                        <a:lnTo>
                          <a:pt x="3258" y="196"/>
                        </a:lnTo>
                        <a:lnTo>
                          <a:pt x="3258" y="188"/>
                        </a:lnTo>
                        <a:lnTo>
                          <a:pt x="3258" y="185"/>
                        </a:lnTo>
                        <a:lnTo>
                          <a:pt x="3259" y="193"/>
                        </a:lnTo>
                        <a:lnTo>
                          <a:pt x="3259" y="198"/>
                        </a:lnTo>
                        <a:lnTo>
                          <a:pt x="3259" y="187"/>
                        </a:lnTo>
                        <a:lnTo>
                          <a:pt x="3260" y="188"/>
                        </a:lnTo>
                        <a:lnTo>
                          <a:pt x="3260" y="190"/>
                        </a:lnTo>
                        <a:lnTo>
                          <a:pt x="3260" y="181"/>
                        </a:lnTo>
                        <a:lnTo>
                          <a:pt x="3260" y="192"/>
                        </a:lnTo>
                        <a:lnTo>
                          <a:pt x="3260" y="195"/>
                        </a:lnTo>
                        <a:lnTo>
                          <a:pt x="3261" y="192"/>
                        </a:lnTo>
                        <a:lnTo>
                          <a:pt x="3261" y="196"/>
                        </a:lnTo>
                        <a:lnTo>
                          <a:pt x="3261" y="194"/>
                        </a:lnTo>
                        <a:lnTo>
                          <a:pt x="3261" y="184"/>
                        </a:lnTo>
                        <a:lnTo>
                          <a:pt x="3262" y="209"/>
                        </a:lnTo>
                        <a:lnTo>
                          <a:pt x="3262" y="242"/>
                        </a:lnTo>
                        <a:lnTo>
                          <a:pt x="3262" y="319"/>
                        </a:lnTo>
                        <a:lnTo>
                          <a:pt x="3262" y="379"/>
                        </a:lnTo>
                        <a:lnTo>
                          <a:pt x="3263" y="198"/>
                        </a:lnTo>
                        <a:lnTo>
                          <a:pt x="3263" y="190"/>
                        </a:lnTo>
                        <a:lnTo>
                          <a:pt x="3264" y="224"/>
                        </a:lnTo>
                        <a:lnTo>
                          <a:pt x="3264" y="227"/>
                        </a:lnTo>
                        <a:lnTo>
                          <a:pt x="3265" y="215"/>
                        </a:lnTo>
                        <a:lnTo>
                          <a:pt x="3265" y="232"/>
                        </a:lnTo>
                        <a:lnTo>
                          <a:pt x="3265" y="218"/>
                        </a:lnTo>
                        <a:lnTo>
                          <a:pt x="3265" y="218"/>
                        </a:lnTo>
                        <a:lnTo>
                          <a:pt x="3266" y="231"/>
                        </a:lnTo>
                        <a:lnTo>
                          <a:pt x="3266" y="209"/>
                        </a:lnTo>
                        <a:lnTo>
                          <a:pt x="3266" y="216"/>
                        </a:lnTo>
                        <a:lnTo>
                          <a:pt x="3267" y="204"/>
                        </a:lnTo>
                        <a:lnTo>
                          <a:pt x="3267" y="206"/>
                        </a:lnTo>
                        <a:lnTo>
                          <a:pt x="3267" y="213"/>
                        </a:lnTo>
                        <a:lnTo>
                          <a:pt x="3267" y="206"/>
                        </a:lnTo>
                        <a:lnTo>
                          <a:pt x="3268" y="208"/>
                        </a:lnTo>
                        <a:lnTo>
                          <a:pt x="3268" y="212"/>
                        </a:lnTo>
                        <a:lnTo>
                          <a:pt x="3268" y="215"/>
                        </a:lnTo>
                        <a:lnTo>
                          <a:pt x="3268" y="220"/>
                        </a:lnTo>
                        <a:lnTo>
                          <a:pt x="3269" y="212"/>
                        </a:lnTo>
                        <a:lnTo>
                          <a:pt x="3269" y="214"/>
                        </a:lnTo>
                        <a:lnTo>
                          <a:pt x="3269" y="217"/>
                        </a:lnTo>
                        <a:lnTo>
                          <a:pt x="3270" y="205"/>
                        </a:lnTo>
                        <a:lnTo>
                          <a:pt x="3270" y="208"/>
                        </a:lnTo>
                        <a:lnTo>
                          <a:pt x="3270" y="215"/>
                        </a:lnTo>
                        <a:lnTo>
                          <a:pt x="3270" y="208"/>
                        </a:lnTo>
                        <a:lnTo>
                          <a:pt x="3270" y="213"/>
                        </a:lnTo>
                        <a:lnTo>
                          <a:pt x="3271" y="209"/>
                        </a:lnTo>
                        <a:lnTo>
                          <a:pt x="3271" y="191"/>
                        </a:lnTo>
                        <a:lnTo>
                          <a:pt x="3271" y="193"/>
                        </a:lnTo>
                        <a:lnTo>
                          <a:pt x="3271" y="200"/>
                        </a:lnTo>
                        <a:lnTo>
                          <a:pt x="3272" y="180"/>
                        </a:lnTo>
                        <a:lnTo>
                          <a:pt x="3272" y="181"/>
                        </a:lnTo>
                        <a:lnTo>
                          <a:pt x="3272" y="193"/>
                        </a:lnTo>
                        <a:lnTo>
                          <a:pt x="3272" y="168"/>
                        </a:lnTo>
                        <a:lnTo>
                          <a:pt x="3273" y="180"/>
                        </a:lnTo>
                        <a:lnTo>
                          <a:pt x="3273" y="172"/>
                        </a:lnTo>
                        <a:lnTo>
                          <a:pt x="3273" y="158"/>
                        </a:lnTo>
                        <a:lnTo>
                          <a:pt x="3273" y="159"/>
                        </a:lnTo>
                        <a:lnTo>
                          <a:pt x="3274" y="158"/>
                        </a:lnTo>
                        <a:lnTo>
                          <a:pt x="3274" y="150"/>
                        </a:lnTo>
                        <a:lnTo>
                          <a:pt x="3274" y="154"/>
                        </a:lnTo>
                        <a:lnTo>
                          <a:pt x="3274" y="152"/>
                        </a:lnTo>
                        <a:lnTo>
                          <a:pt x="3275" y="139"/>
                        </a:lnTo>
                        <a:lnTo>
                          <a:pt x="3275" y="145"/>
                        </a:lnTo>
                        <a:lnTo>
                          <a:pt x="3275" y="152"/>
                        </a:lnTo>
                        <a:lnTo>
                          <a:pt x="3275" y="149"/>
                        </a:lnTo>
                        <a:lnTo>
                          <a:pt x="3275" y="156"/>
                        </a:lnTo>
                        <a:lnTo>
                          <a:pt x="3276" y="158"/>
                        </a:lnTo>
                        <a:lnTo>
                          <a:pt x="3276" y="168"/>
                        </a:lnTo>
                        <a:lnTo>
                          <a:pt x="3276" y="164"/>
                        </a:lnTo>
                        <a:lnTo>
                          <a:pt x="3276" y="168"/>
                        </a:lnTo>
                        <a:lnTo>
                          <a:pt x="3277" y="169"/>
                        </a:lnTo>
                        <a:lnTo>
                          <a:pt x="3277" y="150"/>
                        </a:lnTo>
                        <a:lnTo>
                          <a:pt x="3277" y="157"/>
                        </a:lnTo>
                        <a:lnTo>
                          <a:pt x="3277" y="166"/>
                        </a:lnTo>
                        <a:lnTo>
                          <a:pt x="3278" y="164"/>
                        </a:lnTo>
                        <a:lnTo>
                          <a:pt x="3278" y="151"/>
                        </a:lnTo>
                        <a:lnTo>
                          <a:pt x="3278" y="171"/>
                        </a:lnTo>
                        <a:lnTo>
                          <a:pt x="3278" y="170"/>
                        </a:lnTo>
                        <a:lnTo>
                          <a:pt x="3279" y="169"/>
                        </a:lnTo>
                        <a:lnTo>
                          <a:pt x="3279" y="162"/>
                        </a:lnTo>
                        <a:lnTo>
                          <a:pt x="3279" y="178"/>
                        </a:lnTo>
                        <a:lnTo>
                          <a:pt x="3279" y="174"/>
                        </a:lnTo>
                        <a:lnTo>
                          <a:pt x="3279" y="191"/>
                        </a:lnTo>
                        <a:lnTo>
                          <a:pt x="3280" y="181"/>
                        </a:lnTo>
                        <a:lnTo>
                          <a:pt x="3280" y="193"/>
                        </a:lnTo>
                        <a:lnTo>
                          <a:pt x="3280" y="186"/>
                        </a:lnTo>
                        <a:lnTo>
                          <a:pt x="3280" y="180"/>
                        </a:lnTo>
                        <a:lnTo>
                          <a:pt x="3280" y="180"/>
                        </a:lnTo>
                        <a:lnTo>
                          <a:pt x="3281" y="179"/>
                        </a:lnTo>
                        <a:lnTo>
                          <a:pt x="3281" y="165"/>
                        </a:lnTo>
                        <a:lnTo>
                          <a:pt x="3281" y="152"/>
                        </a:lnTo>
                        <a:lnTo>
                          <a:pt x="3282" y="158"/>
                        </a:lnTo>
                        <a:lnTo>
                          <a:pt x="3282" y="156"/>
                        </a:lnTo>
                        <a:lnTo>
                          <a:pt x="3282" y="154"/>
                        </a:lnTo>
                        <a:lnTo>
                          <a:pt x="3283" y="195"/>
                        </a:lnTo>
                        <a:lnTo>
                          <a:pt x="3283" y="238"/>
                        </a:lnTo>
                        <a:lnTo>
                          <a:pt x="3283" y="308"/>
                        </a:lnTo>
                        <a:lnTo>
                          <a:pt x="3284" y="310"/>
                        </a:lnTo>
                        <a:lnTo>
                          <a:pt x="3284" y="157"/>
                        </a:lnTo>
                        <a:lnTo>
                          <a:pt x="3284" y="163"/>
                        </a:lnTo>
                        <a:lnTo>
                          <a:pt x="3285" y="221"/>
                        </a:lnTo>
                        <a:lnTo>
                          <a:pt x="3285" y="216"/>
                        </a:lnTo>
                        <a:lnTo>
                          <a:pt x="3286" y="234"/>
                        </a:lnTo>
                        <a:lnTo>
                          <a:pt x="3286" y="235"/>
                        </a:lnTo>
                        <a:lnTo>
                          <a:pt x="3286" y="247"/>
                        </a:lnTo>
                        <a:lnTo>
                          <a:pt x="3287" y="248"/>
                        </a:lnTo>
                        <a:lnTo>
                          <a:pt x="3287" y="261"/>
                        </a:lnTo>
                        <a:lnTo>
                          <a:pt x="3287" y="244"/>
                        </a:lnTo>
                        <a:lnTo>
                          <a:pt x="3287" y="242"/>
                        </a:lnTo>
                        <a:lnTo>
                          <a:pt x="3288" y="248"/>
                        </a:lnTo>
                        <a:lnTo>
                          <a:pt x="3288" y="251"/>
                        </a:lnTo>
                        <a:lnTo>
                          <a:pt x="3288" y="272"/>
                        </a:lnTo>
                        <a:lnTo>
                          <a:pt x="3289" y="265"/>
                        </a:lnTo>
                        <a:lnTo>
                          <a:pt x="3289" y="276"/>
                        </a:lnTo>
                        <a:lnTo>
                          <a:pt x="3289" y="272"/>
                        </a:lnTo>
                        <a:lnTo>
                          <a:pt x="3289" y="272"/>
                        </a:lnTo>
                        <a:lnTo>
                          <a:pt x="3290" y="275"/>
                        </a:lnTo>
                        <a:lnTo>
                          <a:pt x="3290" y="273"/>
                        </a:lnTo>
                        <a:lnTo>
                          <a:pt x="3290" y="273"/>
                        </a:lnTo>
                        <a:lnTo>
                          <a:pt x="3290" y="263"/>
                        </a:lnTo>
                        <a:lnTo>
                          <a:pt x="3291" y="274"/>
                        </a:lnTo>
                        <a:lnTo>
                          <a:pt x="3291" y="274"/>
                        </a:lnTo>
                        <a:lnTo>
                          <a:pt x="3291" y="271"/>
                        </a:lnTo>
                        <a:lnTo>
                          <a:pt x="3292" y="274"/>
                        </a:lnTo>
                        <a:lnTo>
                          <a:pt x="3292" y="273"/>
                        </a:lnTo>
                        <a:lnTo>
                          <a:pt x="3292" y="278"/>
                        </a:lnTo>
                        <a:lnTo>
                          <a:pt x="3292" y="291"/>
                        </a:lnTo>
                        <a:lnTo>
                          <a:pt x="3293" y="286"/>
                        </a:lnTo>
                        <a:lnTo>
                          <a:pt x="3293" y="303"/>
                        </a:lnTo>
                        <a:lnTo>
                          <a:pt x="3293" y="304"/>
                        </a:lnTo>
                        <a:lnTo>
                          <a:pt x="3294" y="285"/>
                        </a:lnTo>
                        <a:lnTo>
                          <a:pt x="3294" y="287"/>
                        </a:lnTo>
                        <a:lnTo>
                          <a:pt x="3294" y="277"/>
                        </a:lnTo>
                        <a:lnTo>
                          <a:pt x="3294" y="288"/>
                        </a:lnTo>
                        <a:lnTo>
                          <a:pt x="3295" y="275"/>
                        </a:lnTo>
                        <a:lnTo>
                          <a:pt x="3295" y="270"/>
                        </a:lnTo>
                        <a:lnTo>
                          <a:pt x="3295" y="276"/>
                        </a:lnTo>
                        <a:lnTo>
                          <a:pt x="3295" y="292"/>
                        </a:lnTo>
                        <a:lnTo>
                          <a:pt x="3296" y="304"/>
                        </a:lnTo>
                        <a:lnTo>
                          <a:pt x="3296" y="321"/>
                        </a:lnTo>
                        <a:lnTo>
                          <a:pt x="3297" y="312"/>
                        </a:lnTo>
                        <a:lnTo>
                          <a:pt x="3297" y="313"/>
                        </a:lnTo>
                        <a:lnTo>
                          <a:pt x="3297" y="333"/>
                        </a:lnTo>
                        <a:lnTo>
                          <a:pt x="3297" y="327"/>
                        </a:lnTo>
                        <a:lnTo>
                          <a:pt x="3297" y="316"/>
                        </a:lnTo>
                        <a:lnTo>
                          <a:pt x="3298" y="330"/>
                        </a:lnTo>
                        <a:lnTo>
                          <a:pt x="3298" y="319"/>
                        </a:lnTo>
                        <a:lnTo>
                          <a:pt x="3299" y="304"/>
                        </a:lnTo>
                        <a:lnTo>
                          <a:pt x="3299" y="308"/>
                        </a:lnTo>
                        <a:lnTo>
                          <a:pt x="3299" y="302"/>
                        </a:lnTo>
                        <a:lnTo>
                          <a:pt x="3299" y="310"/>
                        </a:lnTo>
                        <a:lnTo>
                          <a:pt x="3299" y="310"/>
                        </a:lnTo>
                        <a:lnTo>
                          <a:pt x="3300" y="318"/>
                        </a:lnTo>
                        <a:lnTo>
                          <a:pt x="3300" y="303"/>
                        </a:lnTo>
                        <a:lnTo>
                          <a:pt x="3300" y="294"/>
                        </a:lnTo>
                        <a:lnTo>
                          <a:pt x="3301" y="291"/>
                        </a:lnTo>
                        <a:lnTo>
                          <a:pt x="3301" y="303"/>
                        </a:lnTo>
                        <a:lnTo>
                          <a:pt x="3301" y="316"/>
                        </a:lnTo>
                        <a:lnTo>
                          <a:pt x="3301" y="303"/>
                        </a:lnTo>
                        <a:lnTo>
                          <a:pt x="3302" y="304"/>
                        </a:lnTo>
                        <a:lnTo>
                          <a:pt x="3302" y="300"/>
                        </a:lnTo>
                        <a:lnTo>
                          <a:pt x="3302" y="293"/>
                        </a:lnTo>
                        <a:lnTo>
                          <a:pt x="3303" y="289"/>
                        </a:lnTo>
                        <a:lnTo>
                          <a:pt x="3303" y="300"/>
                        </a:lnTo>
                        <a:lnTo>
                          <a:pt x="3303" y="297"/>
                        </a:lnTo>
                        <a:lnTo>
                          <a:pt x="3303" y="290"/>
                        </a:lnTo>
                        <a:lnTo>
                          <a:pt x="3304" y="278"/>
                        </a:lnTo>
                        <a:lnTo>
                          <a:pt x="3304" y="291"/>
                        </a:lnTo>
                        <a:lnTo>
                          <a:pt x="3304" y="318"/>
                        </a:lnTo>
                        <a:lnTo>
                          <a:pt x="3304" y="406"/>
                        </a:lnTo>
                        <a:lnTo>
                          <a:pt x="3305" y="453"/>
                        </a:lnTo>
                        <a:lnTo>
                          <a:pt x="3305" y="297"/>
                        </a:lnTo>
                        <a:lnTo>
                          <a:pt x="3306" y="289"/>
                        </a:lnTo>
                        <a:lnTo>
                          <a:pt x="3306" y="327"/>
                        </a:lnTo>
                        <a:lnTo>
                          <a:pt x="3306" y="329"/>
                        </a:lnTo>
                        <a:lnTo>
                          <a:pt x="3306" y="344"/>
                        </a:lnTo>
                        <a:lnTo>
                          <a:pt x="3307" y="331"/>
                        </a:lnTo>
                        <a:lnTo>
                          <a:pt x="3307" y="343"/>
                        </a:lnTo>
                        <a:lnTo>
                          <a:pt x="3307" y="326"/>
                        </a:lnTo>
                        <a:lnTo>
                          <a:pt x="3307" y="331"/>
                        </a:lnTo>
                        <a:lnTo>
                          <a:pt x="3308" y="330"/>
                        </a:lnTo>
                        <a:lnTo>
                          <a:pt x="3308" y="329"/>
                        </a:lnTo>
                        <a:lnTo>
                          <a:pt x="3308" y="330"/>
                        </a:lnTo>
                        <a:lnTo>
                          <a:pt x="3308" y="325"/>
                        </a:lnTo>
                        <a:lnTo>
                          <a:pt x="3309" y="316"/>
                        </a:lnTo>
                        <a:lnTo>
                          <a:pt x="3309" y="319"/>
                        </a:lnTo>
                        <a:lnTo>
                          <a:pt x="3309" y="327"/>
                        </a:lnTo>
                        <a:lnTo>
                          <a:pt x="3310" y="349"/>
                        </a:lnTo>
                        <a:lnTo>
                          <a:pt x="3310" y="361"/>
                        </a:lnTo>
                        <a:lnTo>
                          <a:pt x="3310" y="352"/>
                        </a:lnTo>
                        <a:lnTo>
                          <a:pt x="3310" y="346"/>
                        </a:lnTo>
                        <a:lnTo>
                          <a:pt x="3311" y="313"/>
                        </a:lnTo>
                        <a:lnTo>
                          <a:pt x="3311" y="303"/>
                        </a:lnTo>
                        <a:lnTo>
                          <a:pt x="3312" y="308"/>
                        </a:lnTo>
                        <a:lnTo>
                          <a:pt x="3312" y="305"/>
                        </a:lnTo>
                        <a:lnTo>
                          <a:pt x="3312" y="317"/>
                        </a:lnTo>
                        <a:lnTo>
                          <a:pt x="3312" y="313"/>
                        </a:lnTo>
                        <a:lnTo>
                          <a:pt x="3313" y="297"/>
                        </a:lnTo>
                        <a:lnTo>
                          <a:pt x="3313" y="312"/>
                        </a:lnTo>
                        <a:lnTo>
                          <a:pt x="3313" y="306"/>
                        </a:lnTo>
                        <a:lnTo>
                          <a:pt x="3314" y="307"/>
                        </a:lnTo>
                        <a:lnTo>
                          <a:pt x="3314" y="330"/>
                        </a:lnTo>
                        <a:lnTo>
                          <a:pt x="3314" y="326"/>
                        </a:lnTo>
                        <a:lnTo>
                          <a:pt x="3314" y="323"/>
                        </a:lnTo>
                        <a:lnTo>
                          <a:pt x="3315" y="333"/>
                        </a:lnTo>
                        <a:lnTo>
                          <a:pt x="3315" y="330"/>
                        </a:lnTo>
                        <a:lnTo>
                          <a:pt x="3315" y="321"/>
                        </a:lnTo>
                        <a:lnTo>
                          <a:pt x="3315" y="335"/>
                        </a:lnTo>
                        <a:lnTo>
                          <a:pt x="3315" y="332"/>
                        </a:lnTo>
                        <a:lnTo>
                          <a:pt x="3316" y="332"/>
                        </a:lnTo>
                        <a:lnTo>
                          <a:pt x="3316" y="331"/>
                        </a:lnTo>
                        <a:lnTo>
                          <a:pt x="3316" y="332"/>
                        </a:lnTo>
                        <a:lnTo>
                          <a:pt x="3316" y="325"/>
                        </a:lnTo>
                        <a:lnTo>
                          <a:pt x="3317" y="311"/>
                        </a:lnTo>
                        <a:lnTo>
                          <a:pt x="3317" y="310"/>
                        </a:lnTo>
                        <a:lnTo>
                          <a:pt x="3317" y="295"/>
                        </a:lnTo>
                        <a:lnTo>
                          <a:pt x="3318" y="304"/>
                        </a:lnTo>
                        <a:lnTo>
                          <a:pt x="3318" y="294"/>
                        </a:lnTo>
                        <a:lnTo>
                          <a:pt x="3318" y="318"/>
                        </a:lnTo>
                        <a:lnTo>
                          <a:pt x="3318" y="327"/>
                        </a:lnTo>
                        <a:lnTo>
                          <a:pt x="3319" y="334"/>
                        </a:lnTo>
                        <a:lnTo>
                          <a:pt x="3319" y="316"/>
                        </a:lnTo>
                        <a:lnTo>
                          <a:pt x="3319" y="315"/>
                        </a:lnTo>
                        <a:lnTo>
                          <a:pt x="3320" y="287"/>
                        </a:lnTo>
                        <a:lnTo>
                          <a:pt x="3320" y="297"/>
                        </a:lnTo>
                        <a:lnTo>
                          <a:pt x="3320" y="288"/>
                        </a:lnTo>
                        <a:lnTo>
                          <a:pt x="3320" y="289"/>
                        </a:lnTo>
                        <a:lnTo>
                          <a:pt x="3320" y="271"/>
                        </a:lnTo>
                        <a:lnTo>
                          <a:pt x="3321" y="281"/>
                        </a:lnTo>
                        <a:lnTo>
                          <a:pt x="3321" y="249"/>
                        </a:lnTo>
                        <a:lnTo>
                          <a:pt x="3321" y="248"/>
                        </a:lnTo>
                        <a:lnTo>
                          <a:pt x="3322" y="253"/>
                        </a:lnTo>
                        <a:lnTo>
                          <a:pt x="3322" y="252"/>
                        </a:lnTo>
                        <a:lnTo>
                          <a:pt x="3323" y="266"/>
                        </a:lnTo>
                        <a:lnTo>
                          <a:pt x="3323" y="253"/>
                        </a:lnTo>
                        <a:lnTo>
                          <a:pt x="3323" y="261"/>
                        </a:lnTo>
                        <a:lnTo>
                          <a:pt x="3323" y="247"/>
                        </a:lnTo>
                        <a:lnTo>
                          <a:pt x="3324" y="253"/>
                        </a:lnTo>
                        <a:lnTo>
                          <a:pt x="3324" y="244"/>
                        </a:lnTo>
                        <a:lnTo>
                          <a:pt x="3324" y="249"/>
                        </a:lnTo>
                        <a:lnTo>
                          <a:pt x="3324" y="253"/>
                        </a:lnTo>
                        <a:lnTo>
                          <a:pt x="3325" y="264"/>
                        </a:lnTo>
                        <a:lnTo>
                          <a:pt x="3325" y="272"/>
                        </a:lnTo>
                        <a:lnTo>
                          <a:pt x="3326" y="376"/>
                        </a:lnTo>
                        <a:lnTo>
                          <a:pt x="3326" y="422"/>
                        </a:lnTo>
                        <a:lnTo>
                          <a:pt x="3326" y="295"/>
                        </a:lnTo>
                        <a:lnTo>
                          <a:pt x="3326" y="254"/>
                        </a:lnTo>
                        <a:lnTo>
                          <a:pt x="3327" y="251"/>
                        </a:lnTo>
                        <a:lnTo>
                          <a:pt x="3327" y="297"/>
                        </a:lnTo>
                        <a:lnTo>
                          <a:pt x="3327" y="306"/>
                        </a:lnTo>
                        <a:lnTo>
                          <a:pt x="3328" y="316"/>
                        </a:lnTo>
                        <a:lnTo>
                          <a:pt x="3328" y="313"/>
                        </a:lnTo>
                        <a:lnTo>
                          <a:pt x="3328" y="307"/>
                        </a:lnTo>
                        <a:lnTo>
                          <a:pt x="3328" y="308"/>
                        </a:lnTo>
                        <a:lnTo>
                          <a:pt x="3329" y="283"/>
                        </a:lnTo>
                        <a:lnTo>
                          <a:pt x="3329" y="294"/>
                        </a:lnTo>
                        <a:lnTo>
                          <a:pt x="3329" y="247"/>
                        </a:lnTo>
                        <a:lnTo>
                          <a:pt x="3330" y="251"/>
                        </a:lnTo>
                        <a:lnTo>
                          <a:pt x="3330" y="228"/>
                        </a:lnTo>
                        <a:lnTo>
                          <a:pt x="3330" y="235"/>
                        </a:lnTo>
                        <a:lnTo>
                          <a:pt x="3330" y="222"/>
                        </a:lnTo>
                        <a:lnTo>
                          <a:pt x="3331" y="219"/>
                        </a:lnTo>
                        <a:lnTo>
                          <a:pt x="3331" y="217"/>
                        </a:lnTo>
                        <a:lnTo>
                          <a:pt x="3331" y="226"/>
                        </a:lnTo>
                        <a:lnTo>
                          <a:pt x="3331" y="223"/>
                        </a:lnTo>
                        <a:lnTo>
                          <a:pt x="3332" y="217"/>
                        </a:lnTo>
                        <a:lnTo>
                          <a:pt x="3332" y="221"/>
                        </a:lnTo>
                        <a:lnTo>
                          <a:pt x="3332" y="214"/>
                        </a:lnTo>
                        <a:lnTo>
                          <a:pt x="3332" y="212"/>
                        </a:lnTo>
                        <a:lnTo>
                          <a:pt x="3333" y="226"/>
                        </a:lnTo>
                        <a:lnTo>
                          <a:pt x="3333" y="218"/>
                        </a:lnTo>
                        <a:lnTo>
                          <a:pt x="3333" y="228"/>
                        </a:lnTo>
                        <a:lnTo>
                          <a:pt x="3334" y="227"/>
                        </a:lnTo>
                        <a:lnTo>
                          <a:pt x="3334" y="220"/>
                        </a:lnTo>
                        <a:lnTo>
                          <a:pt x="3334" y="215"/>
                        </a:lnTo>
                        <a:lnTo>
                          <a:pt x="3334" y="219"/>
                        </a:lnTo>
                        <a:lnTo>
                          <a:pt x="3334" y="220"/>
                        </a:lnTo>
                        <a:lnTo>
                          <a:pt x="3335" y="221"/>
                        </a:lnTo>
                        <a:lnTo>
                          <a:pt x="3335" y="221"/>
                        </a:lnTo>
                        <a:lnTo>
                          <a:pt x="3335" y="227"/>
                        </a:lnTo>
                        <a:lnTo>
                          <a:pt x="3335" y="225"/>
                        </a:lnTo>
                        <a:lnTo>
                          <a:pt x="3336" y="227"/>
                        </a:lnTo>
                        <a:lnTo>
                          <a:pt x="3336" y="234"/>
                        </a:lnTo>
                        <a:lnTo>
                          <a:pt x="3336" y="223"/>
                        </a:lnTo>
                        <a:lnTo>
                          <a:pt x="3336" y="224"/>
                        </a:lnTo>
                        <a:lnTo>
                          <a:pt x="3337" y="218"/>
                        </a:lnTo>
                        <a:lnTo>
                          <a:pt x="3337" y="225"/>
                        </a:lnTo>
                        <a:lnTo>
                          <a:pt x="3337" y="216"/>
                        </a:lnTo>
                        <a:lnTo>
                          <a:pt x="3338" y="225"/>
                        </a:lnTo>
                        <a:lnTo>
                          <a:pt x="3338" y="228"/>
                        </a:lnTo>
                        <a:lnTo>
                          <a:pt x="3338" y="215"/>
                        </a:lnTo>
                        <a:lnTo>
                          <a:pt x="3338" y="221"/>
                        </a:lnTo>
                        <a:lnTo>
                          <a:pt x="3338" y="222"/>
                        </a:lnTo>
                        <a:lnTo>
                          <a:pt x="3338" y="217"/>
                        </a:lnTo>
                        <a:lnTo>
                          <a:pt x="3339" y="214"/>
                        </a:lnTo>
                        <a:lnTo>
                          <a:pt x="3339" y="234"/>
                        </a:lnTo>
                        <a:lnTo>
                          <a:pt x="3340" y="239"/>
                        </a:lnTo>
                        <a:lnTo>
                          <a:pt x="3340" y="241"/>
                        </a:lnTo>
                        <a:lnTo>
                          <a:pt x="3340" y="243"/>
                        </a:lnTo>
                        <a:lnTo>
                          <a:pt x="3341" y="234"/>
                        </a:lnTo>
                        <a:lnTo>
                          <a:pt x="3341" y="232"/>
                        </a:lnTo>
                        <a:lnTo>
                          <a:pt x="3341" y="222"/>
                        </a:lnTo>
                        <a:lnTo>
                          <a:pt x="3342" y="258"/>
                        </a:lnTo>
                        <a:lnTo>
                          <a:pt x="3342" y="257"/>
                        </a:lnTo>
                        <a:lnTo>
                          <a:pt x="3342" y="268"/>
                        </a:lnTo>
                        <a:lnTo>
                          <a:pt x="3342" y="263"/>
                        </a:lnTo>
                        <a:lnTo>
                          <a:pt x="3343" y="281"/>
                        </a:lnTo>
                        <a:lnTo>
                          <a:pt x="3343" y="269"/>
                        </a:lnTo>
                        <a:lnTo>
                          <a:pt x="3344" y="282"/>
                        </a:lnTo>
                        <a:lnTo>
                          <a:pt x="3344" y="294"/>
                        </a:lnTo>
                        <a:lnTo>
                          <a:pt x="3344" y="274"/>
                        </a:lnTo>
                        <a:lnTo>
                          <a:pt x="3345" y="278"/>
                        </a:lnTo>
                        <a:lnTo>
                          <a:pt x="3345" y="264"/>
                        </a:lnTo>
                        <a:lnTo>
                          <a:pt x="3345" y="267"/>
                        </a:lnTo>
                        <a:lnTo>
                          <a:pt x="3346" y="258"/>
                        </a:lnTo>
                        <a:lnTo>
                          <a:pt x="3346" y="262"/>
                        </a:lnTo>
                        <a:lnTo>
                          <a:pt x="3346" y="290"/>
                        </a:lnTo>
                        <a:lnTo>
                          <a:pt x="3347" y="351"/>
                        </a:lnTo>
                        <a:lnTo>
                          <a:pt x="3347" y="388"/>
                        </a:lnTo>
                        <a:lnTo>
                          <a:pt x="3347" y="424"/>
                        </a:lnTo>
                        <a:lnTo>
                          <a:pt x="3347" y="258"/>
                        </a:lnTo>
                        <a:lnTo>
                          <a:pt x="3347" y="236"/>
                        </a:lnTo>
                        <a:lnTo>
                          <a:pt x="3348" y="233"/>
                        </a:lnTo>
                        <a:lnTo>
                          <a:pt x="3348" y="254"/>
                        </a:lnTo>
                        <a:lnTo>
                          <a:pt x="3348" y="291"/>
                        </a:lnTo>
                        <a:lnTo>
                          <a:pt x="3349" y="306"/>
                        </a:lnTo>
                        <a:lnTo>
                          <a:pt x="3349" y="311"/>
                        </a:lnTo>
                        <a:lnTo>
                          <a:pt x="3350" y="323"/>
                        </a:lnTo>
                        <a:lnTo>
                          <a:pt x="3350" y="319"/>
                        </a:lnTo>
                        <a:lnTo>
                          <a:pt x="3350" y="333"/>
                        </a:lnTo>
                        <a:lnTo>
                          <a:pt x="3350" y="337"/>
                        </a:lnTo>
                        <a:lnTo>
                          <a:pt x="3351" y="330"/>
                        </a:lnTo>
                        <a:lnTo>
                          <a:pt x="3351" y="338"/>
                        </a:lnTo>
                        <a:lnTo>
                          <a:pt x="3351" y="321"/>
                        </a:lnTo>
                        <a:lnTo>
                          <a:pt x="3351" y="333"/>
                        </a:lnTo>
                        <a:lnTo>
                          <a:pt x="3352" y="318"/>
                        </a:lnTo>
                        <a:lnTo>
                          <a:pt x="3352" y="313"/>
                        </a:lnTo>
                        <a:lnTo>
                          <a:pt x="3352" y="320"/>
                        </a:lnTo>
                        <a:lnTo>
                          <a:pt x="3352" y="314"/>
                        </a:lnTo>
                        <a:lnTo>
                          <a:pt x="3353" y="294"/>
                        </a:lnTo>
                        <a:lnTo>
                          <a:pt x="3353" y="272"/>
                        </a:lnTo>
                        <a:lnTo>
                          <a:pt x="3353" y="259"/>
                        </a:lnTo>
                        <a:lnTo>
                          <a:pt x="3354" y="231"/>
                        </a:lnTo>
                        <a:lnTo>
                          <a:pt x="3354" y="225"/>
                        </a:lnTo>
                        <a:lnTo>
                          <a:pt x="3354" y="214"/>
                        </a:lnTo>
                        <a:lnTo>
                          <a:pt x="3355" y="218"/>
                        </a:lnTo>
                        <a:lnTo>
                          <a:pt x="3355" y="218"/>
                        </a:lnTo>
                        <a:lnTo>
                          <a:pt x="3355" y="215"/>
                        </a:lnTo>
                        <a:lnTo>
                          <a:pt x="3355" y="224"/>
                        </a:lnTo>
                        <a:lnTo>
                          <a:pt x="3356" y="220"/>
                        </a:lnTo>
                        <a:lnTo>
                          <a:pt x="3356" y="231"/>
                        </a:lnTo>
                        <a:lnTo>
                          <a:pt x="3356" y="230"/>
                        </a:lnTo>
                        <a:lnTo>
                          <a:pt x="3356" y="235"/>
                        </a:lnTo>
                        <a:lnTo>
                          <a:pt x="3357" y="242"/>
                        </a:lnTo>
                        <a:lnTo>
                          <a:pt x="3357" y="239"/>
                        </a:lnTo>
                        <a:lnTo>
                          <a:pt x="3357" y="255"/>
                        </a:lnTo>
                        <a:lnTo>
                          <a:pt x="3358" y="253"/>
                        </a:lnTo>
                        <a:lnTo>
                          <a:pt x="3358" y="263"/>
                        </a:lnTo>
                        <a:lnTo>
                          <a:pt x="3358" y="257"/>
                        </a:lnTo>
                        <a:lnTo>
                          <a:pt x="3359" y="263"/>
                        </a:lnTo>
                        <a:lnTo>
                          <a:pt x="3359" y="256"/>
                        </a:lnTo>
                        <a:lnTo>
                          <a:pt x="3359" y="265"/>
                        </a:lnTo>
                        <a:lnTo>
                          <a:pt x="3359" y="255"/>
                        </a:lnTo>
                        <a:lnTo>
                          <a:pt x="3360" y="256"/>
                        </a:lnTo>
                        <a:lnTo>
                          <a:pt x="3360" y="257"/>
                        </a:lnTo>
                        <a:lnTo>
                          <a:pt x="3360" y="259"/>
                        </a:lnTo>
                        <a:lnTo>
                          <a:pt x="3360" y="254"/>
                        </a:lnTo>
                        <a:lnTo>
                          <a:pt x="3361" y="249"/>
                        </a:lnTo>
                        <a:lnTo>
                          <a:pt x="3361" y="254"/>
                        </a:lnTo>
                        <a:lnTo>
                          <a:pt x="3361" y="244"/>
                        </a:lnTo>
                        <a:lnTo>
                          <a:pt x="3362" y="234"/>
                        </a:lnTo>
                        <a:lnTo>
                          <a:pt x="3362" y="234"/>
                        </a:lnTo>
                        <a:lnTo>
                          <a:pt x="3362" y="230"/>
                        </a:lnTo>
                        <a:lnTo>
                          <a:pt x="3362" y="240"/>
                        </a:lnTo>
                        <a:lnTo>
                          <a:pt x="3363" y="233"/>
                        </a:lnTo>
                        <a:lnTo>
                          <a:pt x="3363" y="242"/>
                        </a:lnTo>
                        <a:lnTo>
                          <a:pt x="3363" y="239"/>
                        </a:lnTo>
                        <a:lnTo>
                          <a:pt x="3364" y="219"/>
                        </a:lnTo>
                        <a:lnTo>
                          <a:pt x="3364" y="233"/>
                        </a:lnTo>
                        <a:lnTo>
                          <a:pt x="3364" y="223"/>
                        </a:lnTo>
                        <a:lnTo>
                          <a:pt x="3364" y="215"/>
                        </a:lnTo>
                        <a:lnTo>
                          <a:pt x="3365" y="218"/>
                        </a:lnTo>
                        <a:lnTo>
                          <a:pt x="3365" y="216"/>
                        </a:lnTo>
                        <a:lnTo>
                          <a:pt x="3365" y="197"/>
                        </a:lnTo>
                        <a:lnTo>
                          <a:pt x="3366" y="193"/>
                        </a:lnTo>
                        <a:lnTo>
                          <a:pt x="3366" y="189"/>
                        </a:lnTo>
                        <a:lnTo>
                          <a:pt x="3366" y="198"/>
                        </a:lnTo>
                        <a:lnTo>
                          <a:pt x="3366" y="197"/>
                        </a:lnTo>
                        <a:lnTo>
                          <a:pt x="3367" y="190"/>
                        </a:lnTo>
                        <a:lnTo>
                          <a:pt x="3367" y="193"/>
                        </a:lnTo>
                        <a:lnTo>
                          <a:pt x="3367" y="186"/>
                        </a:lnTo>
                        <a:lnTo>
                          <a:pt x="3368" y="288"/>
                        </a:lnTo>
                        <a:lnTo>
                          <a:pt x="3368" y="329"/>
                        </a:lnTo>
                        <a:lnTo>
                          <a:pt x="3368" y="352"/>
                        </a:lnTo>
                        <a:lnTo>
                          <a:pt x="3368" y="268"/>
                        </a:lnTo>
                        <a:lnTo>
                          <a:pt x="3369" y="194"/>
                        </a:lnTo>
                        <a:lnTo>
                          <a:pt x="3369" y="174"/>
                        </a:lnTo>
                        <a:lnTo>
                          <a:pt x="3369" y="180"/>
                        </a:lnTo>
                        <a:lnTo>
                          <a:pt x="3369" y="219"/>
                        </a:lnTo>
                        <a:lnTo>
                          <a:pt x="3370" y="251"/>
                        </a:lnTo>
                        <a:lnTo>
                          <a:pt x="3370" y="260"/>
                        </a:lnTo>
                        <a:lnTo>
                          <a:pt x="3370" y="257"/>
                        </a:lnTo>
                        <a:lnTo>
                          <a:pt x="3371" y="280"/>
                        </a:lnTo>
                        <a:lnTo>
                          <a:pt x="3371" y="282"/>
                        </a:lnTo>
                        <a:lnTo>
                          <a:pt x="3371" y="304"/>
                        </a:lnTo>
                        <a:lnTo>
                          <a:pt x="3371" y="311"/>
                        </a:lnTo>
                        <a:lnTo>
                          <a:pt x="3372" y="306"/>
                        </a:lnTo>
                        <a:lnTo>
                          <a:pt x="3372" y="300"/>
                        </a:lnTo>
                        <a:lnTo>
                          <a:pt x="3373" y="314"/>
                        </a:lnTo>
                        <a:lnTo>
                          <a:pt x="3373" y="304"/>
                        </a:lnTo>
                        <a:lnTo>
                          <a:pt x="3373" y="296"/>
                        </a:lnTo>
                        <a:lnTo>
                          <a:pt x="3373" y="307"/>
                        </a:lnTo>
                        <a:lnTo>
                          <a:pt x="3374" y="300"/>
                        </a:lnTo>
                        <a:lnTo>
                          <a:pt x="3374" y="300"/>
                        </a:lnTo>
                        <a:lnTo>
                          <a:pt x="3374" y="306"/>
                        </a:lnTo>
                        <a:lnTo>
                          <a:pt x="3374" y="296"/>
                        </a:lnTo>
                        <a:lnTo>
                          <a:pt x="3375" y="290"/>
                        </a:lnTo>
                        <a:lnTo>
                          <a:pt x="3375" y="307"/>
                        </a:lnTo>
                        <a:lnTo>
                          <a:pt x="3375" y="308"/>
                        </a:lnTo>
                        <a:lnTo>
                          <a:pt x="3375" y="306"/>
                        </a:lnTo>
                        <a:lnTo>
                          <a:pt x="3376" y="310"/>
                        </a:lnTo>
                        <a:lnTo>
                          <a:pt x="3376" y="307"/>
                        </a:lnTo>
                        <a:lnTo>
                          <a:pt x="3376" y="321"/>
                        </a:lnTo>
                        <a:lnTo>
                          <a:pt x="3377" y="327"/>
                        </a:lnTo>
                        <a:lnTo>
                          <a:pt x="3377" y="340"/>
                        </a:lnTo>
                        <a:lnTo>
                          <a:pt x="3377" y="344"/>
                        </a:lnTo>
                        <a:lnTo>
                          <a:pt x="3378" y="373"/>
                        </a:lnTo>
                        <a:lnTo>
                          <a:pt x="3378" y="359"/>
                        </a:lnTo>
                        <a:lnTo>
                          <a:pt x="3378" y="355"/>
                        </a:lnTo>
                        <a:lnTo>
                          <a:pt x="3379" y="366"/>
                        </a:lnTo>
                        <a:lnTo>
                          <a:pt x="3379" y="352"/>
                        </a:lnTo>
                        <a:lnTo>
                          <a:pt x="3379" y="354"/>
                        </a:lnTo>
                        <a:lnTo>
                          <a:pt x="3379" y="350"/>
                        </a:lnTo>
                        <a:lnTo>
                          <a:pt x="3379" y="361"/>
                        </a:lnTo>
                        <a:lnTo>
                          <a:pt x="3380" y="354"/>
                        </a:lnTo>
                        <a:lnTo>
                          <a:pt x="3380" y="367"/>
                        </a:lnTo>
                        <a:lnTo>
                          <a:pt x="3380" y="360"/>
                        </a:lnTo>
                        <a:lnTo>
                          <a:pt x="3380" y="347"/>
                        </a:lnTo>
                        <a:lnTo>
                          <a:pt x="3380" y="348"/>
                        </a:lnTo>
                        <a:lnTo>
                          <a:pt x="3381" y="350"/>
                        </a:lnTo>
                        <a:lnTo>
                          <a:pt x="3381" y="345"/>
                        </a:lnTo>
                        <a:lnTo>
                          <a:pt x="3381" y="351"/>
                        </a:lnTo>
                        <a:lnTo>
                          <a:pt x="3382" y="345"/>
                        </a:lnTo>
                        <a:lnTo>
                          <a:pt x="3382" y="346"/>
                        </a:lnTo>
                        <a:lnTo>
                          <a:pt x="3382" y="342"/>
                        </a:lnTo>
                        <a:lnTo>
                          <a:pt x="3382" y="349"/>
                        </a:lnTo>
                        <a:lnTo>
                          <a:pt x="3383" y="317"/>
                        </a:lnTo>
                        <a:lnTo>
                          <a:pt x="3383" y="326"/>
                        </a:lnTo>
                        <a:lnTo>
                          <a:pt x="3384" y="336"/>
                        </a:lnTo>
                        <a:lnTo>
                          <a:pt x="3384" y="336"/>
                        </a:lnTo>
                        <a:lnTo>
                          <a:pt x="3384" y="352"/>
                        </a:lnTo>
                        <a:lnTo>
                          <a:pt x="3384" y="327"/>
                        </a:lnTo>
                        <a:lnTo>
                          <a:pt x="3385" y="352"/>
                        </a:lnTo>
                        <a:lnTo>
                          <a:pt x="3385" y="343"/>
                        </a:lnTo>
                        <a:lnTo>
                          <a:pt x="3385" y="338"/>
                        </a:lnTo>
                        <a:lnTo>
                          <a:pt x="3385" y="339"/>
                        </a:lnTo>
                        <a:lnTo>
                          <a:pt x="3386" y="333"/>
                        </a:lnTo>
                        <a:lnTo>
                          <a:pt x="3386" y="337"/>
                        </a:lnTo>
                        <a:lnTo>
                          <a:pt x="3386" y="335"/>
                        </a:lnTo>
                        <a:lnTo>
                          <a:pt x="3386" y="328"/>
                        </a:lnTo>
                        <a:lnTo>
                          <a:pt x="3386" y="328"/>
                        </a:lnTo>
                        <a:lnTo>
                          <a:pt x="3387" y="346"/>
                        </a:lnTo>
                        <a:lnTo>
                          <a:pt x="3387" y="353"/>
                        </a:lnTo>
                        <a:lnTo>
                          <a:pt x="3387" y="341"/>
                        </a:lnTo>
                        <a:lnTo>
                          <a:pt x="3387" y="336"/>
                        </a:lnTo>
                        <a:lnTo>
                          <a:pt x="3388" y="346"/>
                        </a:lnTo>
                        <a:lnTo>
                          <a:pt x="3388" y="351"/>
                        </a:lnTo>
                        <a:lnTo>
                          <a:pt x="3389" y="416"/>
                        </a:lnTo>
                        <a:lnTo>
                          <a:pt x="3389" y="441"/>
                        </a:lnTo>
                        <a:lnTo>
                          <a:pt x="3389" y="483"/>
                        </a:lnTo>
                        <a:lnTo>
                          <a:pt x="3389" y="474"/>
                        </a:lnTo>
                        <a:lnTo>
                          <a:pt x="3389" y="363"/>
                        </a:lnTo>
                        <a:lnTo>
                          <a:pt x="3390" y="290"/>
                        </a:lnTo>
                        <a:lnTo>
                          <a:pt x="3390" y="327"/>
                        </a:lnTo>
                        <a:lnTo>
                          <a:pt x="3391" y="320"/>
                        </a:lnTo>
                        <a:lnTo>
                          <a:pt x="3391" y="323"/>
                        </a:lnTo>
                        <a:lnTo>
                          <a:pt x="3391" y="331"/>
                        </a:lnTo>
                        <a:lnTo>
                          <a:pt x="3392" y="324"/>
                        </a:lnTo>
                        <a:lnTo>
                          <a:pt x="3392" y="317"/>
                        </a:lnTo>
                        <a:lnTo>
                          <a:pt x="3392" y="299"/>
                        </a:lnTo>
                        <a:lnTo>
                          <a:pt x="3392" y="293"/>
                        </a:lnTo>
                        <a:lnTo>
                          <a:pt x="3393" y="296"/>
                        </a:lnTo>
                        <a:lnTo>
                          <a:pt x="3393" y="294"/>
                        </a:lnTo>
                        <a:lnTo>
                          <a:pt x="3393" y="295"/>
                        </a:lnTo>
                        <a:lnTo>
                          <a:pt x="3394" y="317"/>
                        </a:lnTo>
                        <a:lnTo>
                          <a:pt x="3394" y="315"/>
                        </a:lnTo>
                        <a:lnTo>
                          <a:pt x="3394" y="320"/>
                        </a:lnTo>
                        <a:lnTo>
                          <a:pt x="3394" y="309"/>
                        </a:lnTo>
                        <a:lnTo>
                          <a:pt x="3395" y="306"/>
                        </a:lnTo>
                        <a:lnTo>
                          <a:pt x="3395" y="297"/>
                        </a:lnTo>
                        <a:lnTo>
                          <a:pt x="3395" y="297"/>
                        </a:lnTo>
                        <a:lnTo>
                          <a:pt x="3396" y="278"/>
                        </a:lnTo>
                        <a:lnTo>
                          <a:pt x="3396" y="286"/>
                        </a:lnTo>
                        <a:lnTo>
                          <a:pt x="3396" y="284"/>
                        </a:lnTo>
                        <a:lnTo>
                          <a:pt x="3397" y="295"/>
                        </a:lnTo>
                        <a:lnTo>
                          <a:pt x="3397" y="292"/>
                        </a:lnTo>
                        <a:lnTo>
                          <a:pt x="3397" y="294"/>
                        </a:lnTo>
                        <a:lnTo>
                          <a:pt x="3397" y="273"/>
                        </a:lnTo>
                        <a:lnTo>
                          <a:pt x="3397" y="285"/>
                        </a:lnTo>
                        <a:lnTo>
                          <a:pt x="3398" y="290"/>
                        </a:lnTo>
                        <a:lnTo>
                          <a:pt x="3398" y="287"/>
                        </a:lnTo>
                        <a:lnTo>
                          <a:pt x="3398" y="289"/>
                        </a:lnTo>
                        <a:lnTo>
                          <a:pt x="3398" y="285"/>
                        </a:lnTo>
                        <a:lnTo>
                          <a:pt x="3399" y="287"/>
                        </a:lnTo>
                        <a:lnTo>
                          <a:pt x="3399" y="284"/>
                        </a:lnTo>
                        <a:lnTo>
                          <a:pt x="3399" y="297"/>
                        </a:lnTo>
                        <a:lnTo>
                          <a:pt x="3400" y="286"/>
                        </a:lnTo>
                        <a:lnTo>
                          <a:pt x="3400" y="280"/>
                        </a:lnTo>
                        <a:lnTo>
                          <a:pt x="3400" y="286"/>
                        </a:lnTo>
                        <a:lnTo>
                          <a:pt x="3400" y="286"/>
                        </a:lnTo>
                        <a:lnTo>
                          <a:pt x="3400" y="275"/>
                        </a:lnTo>
                        <a:lnTo>
                          <a:pt x="3401" y="289"/>
                        </a:lnTo>
                        <a:lnTo>
                          <a:pt x="3401" y="276"/>
                        </a:lnTo>
                        <a:lnTo>
                          <a:pt x="3402" y="276"/>
                        </a:lnTo>
                        <a:lnTo>
                          <a:pt x="3402" y="272"/>
                        </a:lnTo>
                        <a:lnTo>
                          <a:pt x="3402" y="281"/>
                        </a:lnTo>
                        <a:lnTo>
                          <a:pt x="3402" y="267"/>
                        </a:lnTo>
                        <a:lnTo>
                          <a:pt x="3403" y="270"/>
                        </a:lnTo>
                        <a:lnTo>
                          <a:pt x="3403" y="282"/>
                        </a:lnTo>
                        <a:lnTo>
                          <a:pt x="3403" y="277"/>
                        </a:lnTo>
                        <a:lnTo>
                          <a:pt x="3404" y="260"/>
                        </a:lnTo>
                        <a:lnTo>
                          <a:pt x="3404" y="258"/>
                        </a:lnTo>
                        <a:lnTo>
                          <a:pt x="3404" y="259"/>
                        </a:lnTo>
                        <a:lnTo>
                          <a:pt x="3405" y="247"/>
                        </a:lnTo>
                        <a:lnTo>
                          <a:pt x="3405" y="248"/>
                        </a:lnTo>
                        <a:lnTo>
                          <a:pt x="3405" y="256"/>
                        </a:lnTo>
                        <a:lnTo>
                          <a:pt x="3405" y="248"/>
                        </a:lnTo>
                        <a:lnTo>
                          <a:pt x="3406" y="246"/>
                        </a:lnTo>
                        <a:lnTo>
                          <a:pt x="3406" y="266"/>
                        </a:lnTo>
                        <a:lnTo>
                          <a:pt x="3406" y="256"/>
                        </a:lnTo>
                        <a:lnTo>
                          <a:pt x="3406" y="268"/>
                        </a:lnTo>
                        <a:lnTo>
                          <a:pt x="3407" y="255"/>
                        </a:lnTo>
                        <a:lnTo>
                          <a:pt x="3407" y="259"/>
                        </a:lnTo>
                        <a:lnTo>
                          <a:pt x="3407" y="252"/>
                        </a:lnTo>
                        <a:lnTo>
                          <a:pt x="3408" y="263"/>
                        </a:lnTo>
                        <a:lnTo>
                          <a:pt x="3408" y="264"/>
                        </a:lnTo>
                        <a:lnTo>
                          <a:pt x="3408" y="255"/>
                        </a:lnTo>
                        <a:lnTo>
                          <a:pt x="3408" y="254"/>
                        </a:lnTo>
                        <a:lnTo>
                          <a:pt x="3409" y="265"/>
                        </a:lnTo>
                        <a:lnTo>
                          <a:pt x="3409" y="255"/>
                        </a:lnTo>
                        <a:lnTo>
                          <a:pt x="3409" y="249"/>
                        </a:lnTo>
                        <a:lnTo>
                          <a:pt x="3410" y="328"/>
                        </a:lnTo>
                        <a:lnTo>
                          <a:pt x="3410" y="373"/>
                        </a:lnTo>
                        <a:lnTo>
                          <a:pt x="3410" y="403"/>
                        </a:lnTo>
                        <a:lnTo>
                          <a:pt x="3410" y="314"/>
                        </a:lnTo>
                        <a:lnTo>
                          <a:pt x="3411" y="251"/>
                        </a:lnTo>
                        <a:lnTo>
                          <a:pt x="3411" y="244"/>
                        </a:lnTo>
                        <a:lnTo>
                          <a:pt x="3411" y="250"/>
                        </a:lnTo>
                        <a:lnTo>
                          <a:pt x="3411" y="266"/>
                        </a:lnTo>
                        <a:lnTo>
                          <a:pt x="3412" y="288"/>
                        </a:lnTo>
                        <a:lnTo>
                          <a:pt x="3412" y="289"/>
                        </a:lnTo>
                        <a:lnTo>
                          <a:pt x="3412" y="274"/>
                        </a:lnTo>
                        <a:lnTo>
                          <a:pt x="3413" y="277"/>
                        </a:lnTo>
                        <a:lnTo>
                          <a:pt x="3413" y="279"/>
                        </a:lnTo>
                        <a:lnTo>
                          <a:pt x="3413" y="274"/>
                        </a:lnTo>
                        <a:lnTo>
                          <a:pt x="3414" y="273"/>
                        </a:lnTo>
                        <a:lnTo>
                          <a:pt x="3414" y="255"/>
                        </a:lnTo>
                        <a:lnTo>
                          <a:pt x="3414" y="264"/>
                        </a:lnTo>
                        <a:lnTo>
                          <a:pt x="3415" y="247"/>
                        </a:lnTo>
                        <a:lnTo>
                          <a:pt x="3415" y="253"/>
                        </a:lnTo>
                        <a:lnTo>
                          <a:pt x="3415" y="255"/>
                        </a:lnTo>
                        <a:lnTo>
                          <a:pt x="3415" y="255"/>
                        </a:lnTo>
                        <a:lnTo>
                          <a:pt x="3415" y="253"/>
                        </a:lnTo>
                        <a:lnTo>
                          <a:pt x="3415" y="266"/>
                        </a:lnTo>
                        <a:lnTo>
                          <a:pt x="3416" y="277"/>
                        </a:lnTo>
                        <a:lnTo>
                          <a:pt x="3416" y="271"/>
                        </a:lnTo>
                        <a:lnTo>
                          <a:pt x="3416" y="279"/>
                        </a:lnTo>
                        <a:lnTo>
                          <a:pt x="3417" y="270"/>
                        </a:lnTo>
                        <a:lnTo>
                          <a:pt x="3417" y="271"/>
                        </a:lnTo>
                        <a:lnTo>
                          <a:pt x="3417" y="257"/>
                        </a:lnTo>
                        <a:lnTo>
                          <a:pt x="3418" y="261"/>
                        </a:lnTo>
                        <a:lnTo>
                          <a:pt x="3418" y="249"/>
                        </a:lnTo>
                        <a:lnTo>
                          <a:pt x="3418" y="259"/>
                        </a:lnTo>
                        <a:lnTo>
                          <a:pt x="3418" y="254"/>
                        </a:lnTo>
                        <a:lnTo>
                          <a:pt x="3419" y="246"/>
                        </a:lnTo>
                        <a:lnTo>
                          <a:pt x="3419" y="260"/>
                        </a:lnTo>
                        <a:lnTo>
                          <a:pt x="3419" y="249"/>
                        </a:lnTo>
                        <a:lnTo>
                          <a:pt x="3419" y="244"/>
                        </a:lnTo>
                        <a:lnTo>
                          <a:pt x="3419" y="239"/>
                        </a:lnTo>
                        <a:lnTo>
                          <a:pt x="3420" y="255"/>
                        </a:lnTo>
                        <a:lnTo>
                          <a:pt x="3420" y="251"/>
                        </a:lnTo>
                        <a:lnTo>
                          <a:pt x="3420" y="245"/>
                        </a:lnTo>
                        <a:lnTo>
                          <a:pt x="3420" y="238"/>
                        </a:lnTo>
                        <a:lnTo>
                          <a:pt x="3421" y="242"/>
                        </a:lnTo>
                        <a:lnTo>
                          <a:pt x="3421" y="253"/>
                        </a:lnTo>
                        <a:lnTo>
                          <a:pt x="3421" y="249"/>
                        </a:lnTo>
                        <a:lnTo>
                          <a:pt x="3421" y="250"/>
                        </a:lnTo>
                        <a:lnTo>
                          <a:pt x="3421" y="248"/>
                        </a:lnTo>
                        <a:lnTo>
                          <a:pt x="3422" y="258"/>
                        </a:lnTo>
                        <a:lnTo>
                          <a:pt x="3422" y="254"/>
                        </a:lnTo>
                        <a:lnTo>
                          <a:pt x="3422" y="257"/>
                        </a:lnTo>
                        <a:lnTo>
                          <a:pt x="3423" y="248"/>
                        </a:lnTo>
                        <a:lnTo>
                          <a:pt x="3423" y="263"/>
                        </a:lnTo>
                        <a:lnTo>
                          <a:pt x="3423" y="266"/>
                        </a:lnTo>
                        <a:lnTo>
                          <a:pt x="3423" y="255"/>
                        </a:lnTo>
                        <a:lnTo>
                          <a:pt x="3423" y="256"/>
                        </a:lnTo>
                        <a:lnTo>
                          <a:pt x="3424" y="260"/>
                        </a:lnTo>
                        <a:lnTo>
                          <a:pt x="3424" y="274"/>
                        </a:lnTo>
                        <a:lnTo>
                          <a:pt x="3424" y="280"/>
                        </a:lnTo>
                        <a:lnTo>
                          <a:pt x="3425" y="259"/>
                        </a:lnTo>
                        <a:lnTo>
                          <a:pt x="3425" y="264"/>
                        </a:lnTo>
                        <a:lnTo>
                          <a:pt x="3425" y="268"/>
                        </a:lnTo>
                        <a:lnTo>
                          <a:pt x="3426" y="261"/>
                        </a:lnTo>
                        <a:lnTo>
                          <a:pt x="3426" y="263"/>
                        </a:lnTo>
                        <a:lnTo>
                          <a:pt x="3426" y="259"/>
                        </a:lnTo>
                        <a:lnTo>
                          <a:pt x="3426" y="264"/>
                        </a:lnTo>
                        <a:lnTo>
                          <a:pt x="3427" y="257"/>
                        </a:lnTo>
                        <a:lnTo>
                          <a:pt x="3427" y="264"/>
                        </a:lnTo>
                        <a:lnTo>
                          <a:pt x="3427" y="258"/>
                        </a:lnTo>
                        <a:lnTo>
                          <a:pt x="3427" y="256"/>
                        </a:lnTo>
                        <a:lnTo>
                          <a:pt x="3428" y="263"/>
                        </a:lnTo>
                        <a:lnTo>
                          <a:pt x="3428" y="257"/>
                        </a:lnTo>
                        <a:lnTo>
                          <a:pt x="3428" y="246"/>
                        </a:lnTo>
                        <a:lnTo>
                          <a:pt x="3429" y="261"/>
                        </a:lnTo>
                        <a:lnTo>
                          <a:pt x="3429" y="265"/>
                        </a:lnTo>
                        <a:lnTo>
                          <a:pt x="3429" y="258"/>
                        </a:lnTo>
                        <a:lnTo>
                          <a:pt x="3429" y="260"/>
                        </a:lnTo>
                        <a:lnTo>
                          <a:pt x="3429" y="256"/>
                        </a:lnTo>
                        <a:lnTo>
                          <a:pt x="3430" y="254"/>
                        </a:lnTo>
                        <a:lnTo>
                          <a:pt x="3430" y="260"/>
                        </a:lnTo>
                        <a:lnTo>
                          <a:pt x="3430" y="250"/>
                        </a:lnTo>
                        <a:lnTo>
                          <a:pt x="3431" y="280"/>
                        </a:lnTo>
                        <a:lnTo>
                          <a:pt x="3431" y="336"/>
                        </a:lnTo>
                        <a:lnTo>
                          <a:pt x="3431" y="414"/>
                        </a:lnTo>
                        <a:lnTo>
                          <a:pt x="3432" y="405"/>
                        </a:lnTo>
                        <a:lnTo>
                          <a:pt x="3432" y="244"/>
                        </a:lnTo>
                        <a:lnTo>
                          <a:pt x="3432" y="254"/>
                        </a:lnTo>
                        <a:lnTo>
                          <a:pt x="3433" y="276"/>
                        </a:lnTo>
                        <a:lnTo>
                          <a:pt x="3433" y="270"/>
                        </a:lnTo>
                        <a:lnTo>
                          <a:pt x="3433" y="279"/>
                        </a:lnTo>
                        <a:lnTo>
                          <a:pt x="3433" y="286"/>
                        </a:lnTo>
                        <a:lnTo>
                          <a:pt x="3433" y="276"/>
                        </a:lnTo>
                        <a:lnTo>
                          <a:pt x="3434" y="277"/>
                        </a:lnTo>
                        <a:lnTo>
                          <a:pt x="3434" y="278"/>
                        </a:lnTo>
                        <a:lnTo>
                          <a:pt x="3434" y="276"/>
                        </a:lnTo>
                        <a:lnTo>
                          <a:pt x="3435" y="277"/>
                        </a:lnTo>
                        <a:lnTo>
                          <a:pt x="3435" y="269"/>
                        </a:lnTo>
                        <a:lnTo>
                          <a:pt x="3435" y="263"/>
                        </a:lnTo>
                        <a:lnTo>
                          <a:pt x="3435" y="263"/>
                        </a:lnTo>
                        <a:lnTo>
                          <a:pt x="3436" y="271"/>
                        </a:lnTo>
                        <a:lnTo>
                          <a:pt x="3436" y="279"/>
                        </a:lnTo>
                        <a:lnTo>
                          <a:pt x="3437" y="275"/>
                        </a:lnTo>
                        <a:lnTo>
                          <a:pt x="3437" y="286"/>
                        </a:lnTo>
                        <a:lnTo>
                          <a:pt x="3437" y="272"/>
                        </a:lnTo>
                        <a:lnTo>
                          <a:pt x="3437" y="283"/>
                        </a:lnTo>
                        <a:lnTo>
                          <a:pt x="3437" y="278"/>
                        </a:lnTo>
                        <a:lnTo>
                          <a:pt x="3438" y="289"/>
                        </a:lnTo>
                        <a:lnTo>
                          <a:pt x="3438" y="285"/>
                        </a:lnTo>
                        <a:lnTo>
                          <a:pt x="3439" y="281"/>
                        </a:lnTo>
                        <a:lnTo>
                          <a:pt x="3439" y="288"/>
                        </a:lnTo>
                        <a:lnTo>
                          <a:pt x="3439" y="289"/>
                        </a:lnTo>
                        <a:lnTo>
                          <a:pt x="3439" y="283"/>
                        </a:lnTo>
                        <a:lnTo>
                          <a:pt x="3440" y="291"/>
                        </a:lnTo>
                        <a:lnTo>
                          <a:pt x="3440" y="297"/>
                        </a:lnTo>
                        <a:lnTo>
                          <a:pt x="3440" y="290"/>
                        </a:lnTo>
                        <a:lnTo>
                          <a:pt x="3441" y="289"/>
                        </a:lnTo>
                        <a:lnTo>
                          <a:pt x="3441" y="291"/>
                        </a:lnTo>
                        <a:lnTo>
                          <a:pt x="3441" y="281"/>
                        </a:lnTo>
                        <a:lnTo>
                          <a:pt x="3441" y="298"/>
                        </a:lnTo>
                        <a:lnTo>
                          <a:pt x="3441" y="282"/>
                        </a:lnTo>
                        <a:lnTo>
                          <a:pt x="3441" y="288"/>
                        </a:lnTo>
                        <a:lnTo>
                          <a:pt x="3442" y="282"/>
                        </a:lnTo>
                        <a:lnTo>
                          <a:pt x="3442" y="278"/>
                        </a:lnTo>
                        <a:lnTo>
                          <a:pt x="3442" y="280"/>
                        </a:lnTo>
                        <a:lnTo>
                          <a:pt x="3443" y="285"/>
                        </a:lnTo>
                        <a:lnTo>
                          <a:pt x="3443" y="268"/>
                        </a:lnTo>
                        <a:lnTo>
                          <a:pt x="3443" y="265"/>
                        </a:lnTo>
                        <a:lnTo>
                          <a:pt x="3444" y="255"/>
                        </a:lnTo>
                        <a:lnTo>
                          <a:pt x="3444" y="255"/>
                        </a:lnTo>
                        <a:lnTo>
                          <a:pt x="3444" y="263"/>
                        </a:lnTo>
                        <a:lnTo>
                          <a:pt x="3445" y="256"/>
                        </a:lnTo>
                        <a:lnTo>
                          <a:pt x="3445" y="261"/>
                        </a:lnTo>
                        <a:lnTo>
                          <a:pt x="3445" y="251"/>
                        </a:lnTo>
                        <a:lnTo>
                          <a:pt x="3445" y="247"/>
                        </a:lnTo>
                        <a:lnTo>
                          <a:pt x="3446" y="254"/>
                        </a:lnTo>
                        <a:lnTo>
                          <a:pt x="3446" y="223"/>
                        </a:lnTo>
                        <a:lnTo>
                          <a:pt x="3446" y="225"/>
                        </a:lnTo>
                        <a:lnTo>
                          <a:pt x="3447" y="204"/>
                        </a:lnTo>
                        <a:lnTo>
                          <a:pt x="3447" y="196"/>
                        </a:lnTo>
                        <a:lnTo>
                          <a:pt x="3447" y="200"/>
                        </a:lnTo>
                        <a:lnTo>
                          <a:pt x="3447" y="195"/>
                        </a:lnTo>
                        <a:lnTo>
                          <a:pt x="3448" y="211"/>
                        </a:lnTo>
                        <a:lnTo>
                          <a:pt x="3448" y="192"/>
                        </a:lnTo>
                        <a:lnTo>
                          <a:pt x="3449" y="197"/>
                        </a:lnTo>
                        <a:lnTo>
                          <a:pt x="3449" y="202"/>
                        </a:lnTo>
                        <a:lnTo>
                          <a:pt x="3449" y="183"/>
                        </a:lnTo>
                        <a:lnTo>
                          <a:pt x="3449" y="191"/>
                        </a:lnTo>
                        <a:lnTo>
                          <a:pt x="3449" y="185"/>
                        </a:lnTo>
                        <a:lnTo>
                          <a:pt x="3450" y="185"/>
                        </a:lnTo>
                        <a:lnTo>
                          <a:pt x="3450" y="200"/>
                        </a:lnTo>
                        <a:lnTo>
                          <a:pt x="3450" y="219"/>
                        </a:lnTo>
                        <a:lnTo>
                          <a:pt x="3450" y="210"/>
                        </a:lnTo>
                        <a:lnTo>
                          <a:pt x="3450" y="194"/>
                        </a:lnTo>
                        <a:lnTo>
                          <a:pt x="3451" y="212"/>
                        </a:lnTo>
                        <a:lnTo>
                          <a:pt x="3451" y="210"/>
                        </a:lnTo>
                        <a:lnTo>
                          <a:pt x="3451" y="211"/>
                        </a:lnTo>
                        <a:lnTo>
                          <a:pt x="3452" y="200"/>
                        </a:lnTo>
                        <a:lnTo>
                          <a:pt x="3452" y="214"/>
                        </a:lnTo>
                        <a:lnTo>
                          <a:pt x="3452" y="315"/>
                        </a:lnTo>
                        <a:lnTo>
                          <a:pt x="3453" y="360"/>
                        </a:lnTo>
                        <a:lnTo>
                          <a:pt x="3453" y="227"/>
                        </a:lnTo>
                        <a:lnTo>
                          <a:pt x="3453" y="201"/>
                        </a:lnTo>
                        <a:lnTo>
                          <a:pt x="3454" y="239"/>
                        </a:lnTo>
                        <a:lnTo>
                          <a:pt x="3454" y="242"/>
                        </a:lnTo>
                        <a:lnTo>
                          <a:pt x="3455" y="251"/>
                        </a:lnTo>
                        <a:lnTo>
                          <a:pt x="3455" y="252"/>
                        </a:lnTo>
                        <a:lnTo>
                          <a:pt x="3455" y="248"/>
                        </a:lnTo>
                        <a:lnTo>
                          <a:pt x="3455" y="254"/>
                        </a:lnTo>
                        <a:lnTo>
                          <a:pt x="3456" y="277"/>
                        </a:lnTo>
                        <a:lnTo>
                          <a:pt x="3456" y="257"/>
                        </a:lnTo>
                        <a:lnTo>
                          <a:pt x="3456" y="259"/>
                        </a:lnTo>
                        <a:lnTo>
                          <a:pt x="3456" y="263"/>
                        </a:lnTo>
                        <a:lnTo>
                          <a:pt x="3456" y="258"/>
                        </a:lnTo>
                        <a:lnTo>
                          <a:pt x="3457" y="267"/>
                        </a:lnTo>
                        <a:lnTo>
                          <a:pt x="3457" y="274"/>
                        </a:lnTo>
                        <a:lnTo>
                          <a:pt x="3458" y="270"/>
                        </a:lnTo>
                        <a:lnTo>
                          <a:pt x="3458" y="276"/>
                        </a:lnTo>
                        <a:lnTo>
                          <a:pt x="3458" y="286"/>
                        </a:lnTo>
                        <a:lnTo>
                          <a:pt x="3458" y="279"/>
                        </a:lnTo>
                        <a:lnTo>
                          <a:pt x="3459" y="286"/>
                        </a:lnTo>
                        <a:lnTo>
                          <a:pt x="3459" y="281"/>
                        </a:lnTo>
                        <a:lnTo>
                          <a:pt x="3459" y="286"/>
                        </a:lnTo>
                        <a:lnTo>
                          <a:pt x="3459" y="294"/>
                        </a:lnTo>
                        <a:lnTo>
                          <a:pt x="3459" y="295"/>
                        </a:lnTo>
                        <a:lnTo>
                          <a:pt x="3460" y="292"/>
                        </a:lnTo>
                        <a:lnTo>
                          <a:pt x="3460" y="292"/>
                        </a:lnTo>
                        <a:lnTo>
                          <a:pt x="3460" y="298"/>
                        </a:lnTo>
                        <a:lnTo>
                          <a:pt x="3461" y="299"/>
                        </a:lnTo>
                        <a:lnTo>
                          <a:pt x="3461" y="300"/>
                        </a:lnTo>
                        <a:lnTo>
                          <a:pt x="3461" y="299"/>
                        </a:lnTo>
                        <a:lnTo>
                          <a:pt x="3461" y="294"/>
                        </a:lnTo>
                        <a:lnTo>
                          <a:pt x="3462" y="277"/>
                        </a:lnTo>
                        <a:lnTo>
                          <a:pt x="3462" y="278"/>
                        </a:lnTo>
                        <a:lnTo>
                          <a:pt x="3462" y="280"/>
                        </a:lnTo>
                        <a:lnTo>
                          <a:pt x="3463" y="268"/>
                        </a:lnTo>
                        <a:lnTo>
                          <a:pt x="3463" y="276"/>
                        </a:lnTo>
                        <a:lnTo>
                          <a:pt x="3463" y="271"/>
                        </a:lnTo>
                        <a:lnTo>
                          <a:pt x="3463" y="272"/>
                        </a:lnTo>
                        <a:lnTo>
                          <a:pt x="3464" y="267"/>
                        </a:lnTo>
                        <a:lnTo>
                          <a:pt x="3464" y="278"/>
                        </a:lnTo>
                        <a:lnTo>
                          <a:pt x="3464" y="273"/>
                        </a:lnTo>
                        <a:lnTo>
                          <a:pt x="3464" y="269"/>
                        </a:lnTo>
                        <a:lnTo>
                          <a:pt x="3465" y="259"/>
                        </a:lnTo>
                        <a:lnTo>
                          <a:pt x="3465" y="269"/>
                        </a:lnTo>
                        <a:lnTo>
                          <a:pt x="3465" y="252"/>
                        </a:lnTo>
                        <a:lnTo>
                          <a:pt x="3466" y="266"/>
                        </a:lnTo>
                        <a:lnTo>
                          <a:pt x="3466" y="272"/>
                        </a:lnTo>
                        <a:lnTo>
                          <a:pt x="3467" y="265"/>
                        </a:lnTo>
                        <a:lnTo>
                          <a:pt x="3467" y="261"/>
                        </a:lnTo>
                        <a:lnTo>
                          <a:pt x="3467" y="262"/>
                        </a:lnTo>
                        <a:lnTo>
                          <a:pt x="3467" y="252"/>
                        </a:lnTo>
                        <a:lnTo>
                          <a:pt x="3468" y="236"/>
                        </a:lnTo>
                        <a:lnTo>
                          <a:pt x="3468" y="219"/>
                        </a:lnTo>
                        <a:lnTo>
                          <a:pt x="3468" y="246"/>
                        </a:lnTo>
                        <a:lnTo>
                          <a:pt x="3469" y="251"/>
                        </a:lnTo>
                        <a:lnTo>
                          <a:pt x="3469" y="264"/>
                        </a:lnTo>
                        <a:lnTo>
                          <a:pt x="3469" y="266"/>
                        </a:lnTo>
                        <a:lnTo>
                          <a:pt x="3470" y="265"/>
                        </a:lnTo>
                        <a:lnTo>
                          <a:pt x="3470" y="273"/>
                        </a:lnTo>
                        <a:lnTo>
                          <a:pt x="3470" y="275"/>
                        </a:lnTo>
                        <a:lnTo>
                          <a:pt x="3470" y="284"/>
                        </a:lnTo>
                        <a:lnTo>
                          <a:pt x="3471" y="284"/>
                        </a:lnTo>
                        <a:lnTo>
                          <a:pt x="3471" y="298"/>
                        </a:lnTo>
                        <a:lnTo>
                          <a:pt x="3471" y="288"/>
                        </a:lnTo>
                        <a:lnTo>
                          <a:pt x="3472" y="292"/>
                        </a:lnTo>
                        <a:lnTo>
                          <a:pt x="3472" y="297"/>
                        </a:lnTo>
                        <a:lnTo>
                          <a:pt x="3472" y="296"/>
                        </a:lnTo>
                        <a:lnTo>
                          <a:pt x="3472" y="284"/>
                        </a:lnTo>
                        <a:lnTo>
                          <a:pt x="3473" y="273"/>
                        </a:lnTo>
                        <a:lnTo>
                          <a:pt x="3473" y="268"/>
                        </a:lnTo>
                        <a:lnTo>
                          <a:pt x="3473" y="343"/>
                        </a:lnTo>
                        <a:lnTo>
                          <a:pt x="3474" y="388"/>
                        </a:lnTo>
                        <a:lnTo>
                          <a:pt x="3474" y="432"/>
                        </a:lnTo>
                        <a:lnTo>
                          <a:pt x="3474" y="325"/>
                        </a:lnTo>
                        <a:lnTo>
                          <a:pt x="3474" y="272"/>
                        </a:lnTo>
                        <a:lnTo>
                          <a:pt x="3475" y="266"/>
                        </a:lnTo>
                        <a:lnTo>
                          <a:pt x="3475" y="269"/>
                        </a:lnTo>
                        <a:lnTo>
                          <a:pt x="3475" y="282"/>
                        </a:lnTo>
                        <a:lnTo>
                          <a:pt x="3476" y="311"/>
                        </a:lnTo>
                        <a:lnTo>
                          <a:pt x="3476" y="309"/>
                        </a:lnTo>
                        <a:lnTo>
                          <a:pt x="3476" y="315"/>
                        </a:lnTo>
                        <a:lnTo>
                          <a:pt x="3476" y="328"/>
                        </a:lnTo>
                        <a:lnTo>
                          <a:pt x="3476" y="318"/>
                        </a:lnTo>
                        <a:lnTo>
                          <a:pt x="3477" y="319"/>
                        </a:lnTo>
                        <a:lnTo>
                          <a:pt x="3477" y="323"/>
                        </a:lnTo>
                        <a:lnTo>
                          <a:pt x="3477" y="319"/>
                        </a:lnTo>
                        <a:lnTo>
                          <a:pt x="3477" y="322"/>
                        </a:lnTo>
                        <a:lnTo>
                          <a:pt x="3478" y="320"/>
                        </a:lnTo>
                        <a:lnTo>
                          <a:pt x="3478" y="321"/>
                        </a:lnTo>
                        <a:lnTo>
                          <a:pt x="3478" y="328"/>
                        </a:lnTo>
                        <a:lnTo>
                          <a:pt x="3479" y="346"/>
                        </a:lnTo>
                        <a:lnTo>
                          <a:pt x="3479" y="337"/>
                        </a:lnTo>
                        <a:lnTo>
                          <a:pt x="3479" y="340"/>
                        </a:lnTo>
                        <a:lnTo>
                          <a:pt x="3479" y="339"/>
                        </a:lnTo>
                        <a:lnTo>
                          <a:pt x="3480" y="342"/>
                        </a:lnTo>
                        <a:lnTo>
                          <a:pt x="3480" y="357"/>
                        </a:lnTo>
                        <a:lnTo>
                          <a:pt x="3480" y="340"/>
                        </a:lnTo>
                        <a:lnTo>
                          <a:pt x="3480" y="329"/>
                        </a:lnTo>
                        <a:lnTo>
                          <a:pt x="3481" y="311"/>
                        </a:lnTo>
                        <a:lnTo>
                          <a:pt x="3481" y="329"/>
                        </a:lnTo>
                        <a:lnTo>
                          <a:pt x="3481" y="317"/>
                        </a:lnTo>
                        <a:lnTo>
                          <a:pt x="3482" y="326"/>
                        </a:lnTo>
                        <a:lnTo>
                          <a:pt x="3482" y="318"/>
                        </a:lnTo>
                        <a:lnTo>
                          <a:pt x="3482" y="301"/>
                        </a:lnTo>
                        <a:lnTo>
                          <a:pt x="3482" y="306"/>
                        </a:lnTo>
                        <a:lnTo>
                          <a:pt x="3482" y="312"/>
                        </a:lnTo>
                        <a:lnTo>
                          <a:pt x="3483" y="326"/>
                        </a:lnTo>
                        <a:lnTo>
                          <a:pt x="3483" y="318"/>
                        </a:lnTo>
                        <a:lnTo>
                          <a:pt x="3483" y="324"/>
                        </a:lnTo>
                        <a:lnTo>
                          <a:pt x="3484" y="327"/>
                        </a:lnTo>
                        <a:lnTo>
                          <a:pt x="3484" y="324"/>
                        </a:lnTo>
                        <a:lnTo>
                          <a:pt x="3484" y="314"/>
                        </a:lnTo>
                        <a:lnTo>
                          <a:pt x="3485" y="329"/>
                        </a:lnTo>
                        <a:lnTo>
                          <a:pt x="3485" y="322"/>
                        </a:lnTo>
                        <a:lnTo>
                          <a:pt x="3485" y="308"/>
                        </a:lnTo>
                        <a:lnTo>
                          <a:pt x="3485" y="322"/>
                        </a:lnTo>
                        <a:lnTo>
                          <a:pt x="3485" y="330"/>
                        </a:lnTo>
                        <a:lnTo>
                          <a:pt x="3486" y="327"/>
                        </a:lnTo>
                        <a:lnTo>
                          <a:pt x="3486" y="324"/>
                        </a:lnTo>
                        <a:lnTo>
                          <a:pt x="3486" y="325"/>
                        </a:lnTo>
                        <a:lnTo>
                          <a:pt x="3486" y="317"/>
                        </a:lnTo>
                        <a:lnTo>
                          <a:pt x="3487" y="323"/>
                        </a:lnTo>
                        <a:lnTo>
                          <a:pt x="3487" y="325"/>
                        </a:lnTo>
                        <a:lnTo>
                          <a:pt x="3487" y="313"/>
                        </a:lnTo>
                        <a:lnTo>
                          <a:pt x="3487" y="324"/>
                        </a:lnTo>
                        <a:lnTo>
                          <a:pt x="3487" y="330"/>
                        </a:lnTo>
                        <a:lnTo>
                          <a:pt x="3488" y="332"/>
                        </a:lnTo>
                        <a:lnTo>
                          <a:pt x="3488" y="320"/>
                        </a:lnTo>
                        <a:lnTo>
                          <a:pt x="3488" y="318"/>
                        </a:lnTo>
                        <a:lnTo>
                          <a:pt x="3489" y="279"/>
                        </a:lnTo>
                        <a:lnTo>
                          <a:pt x="3489" y="269"/>
                        </a:lnTo>
                        <a:lnTo>
                          <a:pt x="3489" y="263"/>
                        </a:lnTo>
                        <a:lnTo>
                          <a:pt x="3489" y="264"/>
                        </a:lnTo>
                        <a:lnTo>
                          <a:pt x="3490" y="275"/>
                        </a:lnTo>
                        <a:lnTo>
                          <a:pt x="3490" y="269"/>
                        </a:lnTo>
                        <a:lnTo>
                          <a:pt x="3491" y="270"/>
                        </a:lnTo>
                        <a:lnTo>
                          <a:pt x="3491" y="263"/>
                        </a:lnTo>
                        <a:lnTo>
                          <a:pt x="3491" y="274"/>
                        </a:lnTo>
                        <a:lnTo>
                          <a:pt x="3491" y="266"/>
                        </a:lnTo>
                        <a:lnTo>
                          <a:pt x="3491" y="276"/>
                        </a:lnTo>
                        <a:lnTo>
                          <a:pt x="3491" y="270"/>
                        </a:lnTo>
                        <a:lnTo>
                          <a:pt x="3492" y="261"/>
                        </a:lnTo>
                        <a:lnTo>
                          <a:pt x="3492" y="249"/>
                        </a:lnTo>
                        <a:lnTo>
                          <a:pt x="3492" y="258"/>
                        </a:lnTo>
                        <a:lnTo>
                          <a:pt x="3493" y="264"/>
                        </a:lnTo>
                        <a:lnTo>
                          <a:pt x="3493" y="268"/>
                        </a:lnTo>
                        <a:lnTo>
                          <a:pt x="3493" y="265"/>
                        </a:lnTo>
                        <a:lnTo>
                          <a:pt x="3493" y="266"/>
                        </a:lnTo>
                        <a:lnTo>
                          <a:pt x="3494" y="252"/>
                        </a:lnTo>
                        <a:lnTo>
                          <a:pt x="3494" y="248"/>
                        </a:lnTo>
                        <a:lnTo>
                          <a:pt x="3494" y="243"/>
                        </a:lnTo>
                        <a:lnTo>
                          <a:pt x="3495" y="310"/>
                        </a:lnTo>
                        <a:lnTo>
                          <a:pt x="3495" y="341"/>
                        </a:lnTo>
                        <a:lnTo>
                          <a:pt x="3495" y="408"/>
                        </a:lnTo>
                        <a:lnTo>
                          <a:pt x="3495" y="334"/>
                        </a:lnTo>
                        <a:lnTo>
                          <a:pt x="3496" y="243"/>
                        </a:lnTo>
                        <a:lnTo>
                          <a:pt x="3496" y="258"/>
                        </a:lnTo>
                        <a:lnTo>
                          <a:pt x="3497" y="294"/>
                        </a:lnTo>
                        <a:lnTo>
                          <a:pt x="3497" y="295"/>
                        </a:lnTo>
                        <a:lnTo>
                          <a:pt x="3497" y="296"/>
                        </a:lnTo>
                        <a:lnTo>
                          <a:pt x="3497" y="293"/>
                        </a:lnTo>
                        <a:lnTo>
                          <a:pt x="3498" y="288"/>
                        </a:lnTo>
                        <a:lnTo>
                          <a:pt x="3498" y="294"/>
                        </a:lnTo>
                        <a:lnTo>
                          <a:pt x="3498" y="292"/>
                        </a:lnTo>
                        <a:lnTo>
                          <a:pt x="3499" y="290"/>
                        </a:lnTo>
                        <a:lnTo>
                          <a:pt x="3499" y="295"/>
                        </a:lnTo>
                        <a:lnTo>
                          <a:pt x="3499" y="292"/>
                        </a:lnTo>
                        <a:lnTo>
                          <a:pt x="3499" y="287"/>
                        </a:lnTo>
                        <a:lnTo>
                          <a:pt x="3500" y="290"/>
                        </a:lnTo>
                        <a:lnTo>
                          <a:pt x="3500" y="287"/>
                        </a:lnTo>
                        <a:lnTo>
                          <a:pt x="3500" y="285"/>
                        </a:lnTo>
                        <a:lnTo>
                          <a:pt x="3500" y="294"/>
                        </a:lnTo>
                        <a:lnTo>
                          <a:pt x="3500" y="293"/>
                        </a:lnTo>
                        <a:lnTo>
                          <a:pt x="3501" y="298"/>
                        </a:lnTo>
                        <a:lnTo>
                          <a:pt x="3501" y="284"/>
                        </a:lnTo>
                        <a:lnTo>
                          <a:pt x="3501" y="305"/>
                        </a:lnTo>
                        <a:lnTo>
                          <a:pt x="3501" y="319"/>
                        </a:lnTo>
                        <a:lnTo>
                          <a:pt x="3501" y="310"/>
                        </a:lnTo>
                        <a:lnTo>
                          <a:pt x="3502" y="319"/>
                        </a:lnTo>
                        <a:lnTo>
                          <a:pt x="3502" y="321"/>
                        </a:lnTo>
                        <a:lnTo>
                          <a:pt x="3503" y="349"/>
                        </a:lnTo>
                        <a:lnTo>
                          <a:pt x="3503" y="356"/>
                        </a:lnTo>
                        <a:lnTo>
                          <a:pt x="3503" y="346"/>
                        </a:lnTo>
                        <a:lnTo>
                          <a:pt x="3503" y="354"/>
                        </a:lnTo>
                        <a:lnTo>
                          <a:pt x="3504" y="369"/>
                        </a:lnTo>
                        <a:lnTo>
                          <a:pt x="3504" y="361"/>
                        </a:lnTo>
                        <a:lnTo>
                          <a:pt x="3504" y="365"/>
                        </a:lnTo>
                        <a:lnTo>
                          <a:pt x="3505" y="351"/>
                        </a:lnTo>
                        <a:lnTo>
                          <a:pt x="3505" y="365"/>
                        </a:lnTo>
                        <a:lnTo>
                          <a:pt x="3505" y="370"/>
                        </a:lnTo>
                        <a:lnTo>
                          <a:pt x="3505" y="370"/>
                        </a:lnTo>
                        <a:lnTo>
                          <a:pt x="3505" y="374"/>
                        </a:lnTo>
                        <a:lnTo>
                          <a:pt x="3506" y="385"/>
                        </a:lnTo>
                        <a:lnTo>
                          <a:pt x="3506" y="381"/>
                        </a:lnTo>
                        <a:lnTo>
                          <a:pt x="3506" y="392"/>
                        </a:lnTo>
                        <a:lnTo>
                          <a:pt x="3507" y="392"/>
                        </a:lnTo>
                        <a:lnTo>
                          <a:pt x="3507" y="382"/>
                        </a:lnTo>
                        <a:lnTo>
                          <a:pt x="3507" y="375"/>
                        </a:lnTo>
                        <a:lnTo>
                          <a:pt x="3507" y="374"/>
                        </a:lnTo>
                        <a:lnTo>
                          <a:pt x="3508" y="374"/>
                        </a:lnTo>
                        <a:lnTo>
                          <a:pt x="3508" y="376"/>
                        </a:lnTo>
                        <a:lnTo>
                          <a:pt x="3508" y="377"/>
                        </a:lnTo>
                        <a:lnTo>
                          <a:pt x="3508" y="372"/>
                        </a:lnTo>
                        <a:lnTo>
                          <a:pt x="3508" y="376"/>
                        </a:lnTo>
                        <a:lnTo>
                          <a:pt x="3509" y="391"/>
                        </a:lnTo>
                        <a:lnTo>
                          <a:pt x="3509" y="398"/>
                        </a:lnTo>
                        <a:lnTo>
                          <a:pt x="3509" y="384"/>
                        </a:lnTo>
                        <a:lnTo>
                          <a:pt x="3509" y="396"/>
                        </a:lnTo>
                        <a:lnTo>
                          <a:pt x="3509" y="378"/>
                        </a:lnTo>
                        <a:lnTo>
                          <a:pt x="3510" y="392"/>
                        </a:lnTo>
                        <a:lnTo>
                          <a:pt x="3510" y="384"/>
                        </a:lnTo>
                        <a:lnTo>
                          <a:pt x="3510" y="393"/>
                        </a:lnTo>
                        <a:lnTo>
                          <a:pt x="3511" y="391"/>
                        </a:lnTo>
                        <a:lnTo>
                          <a:pt x="3511" y="380"/>
                        </a:lnTo>
                        <a:lnTo>
                          <a:pt x="3511" y="397"/>
                        </a:lnTo>
                        <a:lnTo>
                          <a:pt x="3511" y="399"/>
                        </a:lnTo>
                        <a:lnTo>
                          <a:pt x="3512" y="412"/>
                        </a:lnTo>
                        <a:lnTo>
                          <a:pt x="3512" y="408"/>
                        </a:lnTo>
                        <a:lnTo>
                          <a:pt x="3512" y="409"/>
                        </a:lnTo>
                        <a:lnTo>
                          <a:pt x="3513" y="398"/>
                        </a:lnTo>
                        <a:lnTo>
                          <a:pt x="3513" y="399"/>
                        </a:lnTo>
                        <a:lnTo>
                          <a:pt x="3513" y="387"/>
                        </a:lnTo>
                        <a:lnTo>
                          <a:pt x="3514" y="401"/>
                        </a:lnTo>
                        <a:lnTo>
                          <a:pt x="3514" y="391"/>
                        </a:lnTo>
                        <a:lnTo>
                          <a:pt x="3514" y="385"/>
                        </a:lnTo>
                        <a:lnTo>
                          <a:pt x="3515" y="394"/>
                        </a:lnTo>
                        <a:lnTo>
                          <a:pt x="3515" y="386"/>
                        </a:lnTo>
                        <a:lnTo>
                          <a:pt x="3515" y="374"/>
                        </a:lnTo>
                        <a:lnTo>
                          <a:pt x="3515" y="394"/>
                        </a:lnTo>
                        <a:lnTo>
                          <a:pt x="3516" y="430"/>
                        </a:lnTo>
                        <a:lnTo>
                          <a:pt x="3517" y="536"/>
                        </a:lnTo>
                        <a:lnTo>
                          <a:pt x="3517" y="504"/>
                        </a:lnTo>
                        <a:lnTo>
                          <a:pt x="3517" y="369"/>
                        </a:lnTo>
                        <a:lnTo>
                          <a:pt x="3517" y="364"/>
                        </a:lnTo>
                        <a:lnTo>
                          <a:pt x="3518" y="404"/>
                        </a:lnTo>
                        <a:lnTo>
                          <a:pt x="3518" y="409"/>
                        </a:lnTo>
                        <a:lnTo>
                          <a:pt x="3518" y="410"/>
                        </a:lnTo>
                        <a:lnTo>
                          <a:pt x="3519" y="396"/>
                        </a:lnTo>
                        <a:lnTo>
                          <a:pt x="3519" y="410"/>
                        </a:lnTo>
                        <a:lnTo>
                          <a:pt x="3519" y="388"/>
                        </a:lnTo>
                        <a:lnTo>
                          <a:pt x="3519" y="377"/>
                        </a:lnTo>
                        <a:lnTo>
                          <a:pt x="3520" y="368"/>
                        </a:lnTo>
                        <a:lnTo>
                          <a:pt x="3520" y="366"/>
                        </a:lnTo>
                        <a:lnTo>
                          <a:pt x="3520" y="366"/>
                        </a:lnTo>
                        <a:lnTo>
                          <a:pt x="3521" y="352"/>
                        </a:lnTo>
                        <a:lnTo>
                          <a:pt x="3521" y="349"/>
                        </a:lnTo>
                        <a:lnTo>
                          <a:pt x="3521" y="343"/>
                        </a:lnTo>
                        <a:lnTo>
                          <a:pt x="3521" y="348"/>
                        </a:lnTo>
                        <a:lnTo>
                          <a:pt x="3522" y="333"/>
                        </a:lnTo>
                        <a:lnTo>
                          <a:pt x="3522" y="331"/>
                        </a:lnTo>
                        <a:lnTo>
                          <a:pt x="3522" y="331"/>
                        </a:lnTo>
                        <a:lnTo>
                          <a:pt x="3522" y="315"/>
                        </a:lnTo>
                        <a:lnTo>
                          <a:pt x="3523" y="302"/>
                        </a:lnTo>
                        <a:lnTo>
                          <a:pt x="3523" y="308"/>
                        </a:lnTo>
                        <a:lnTo>
                          <a:pt x="3523" y="298"/>
                        </a:lnTo>
                        <a:lnTo>
                          <a:pt x="3524" y="302"/>
                        </a:lnTo>
                        <a:lnTo>
                          <a:pt x="3524" y="302"/>
                        </a:lnTo>
                        <a:lnTo>
                          <a:pt x="3524" y="317"/>
                        </a:lnTo>
                        <a:lnTo>
                          <a:pt x="3524" y="310"/>
                        </a:lnTo>
                        <a:lnTo>
                          <a:pt x="3525" y="326"/>
                        </a:lnTo>
                        <a:lnTo>
                          <a:pt x="3525" y="316"/>
                        </a:lnTo>
                        <a:lnTo>
                          <a:pt x="3526" y="323"/>
                        </a:lnTo>
                        <a:lnTo>
                          <a:pt x="3526" y="316"/>
                        </a:lnTo>
                        <a:lnTo>
                          <a:pt x="3526" y="333"/>
                        </a:lnTo>
                        <a:lnTo>
                          <a:pt x="3526" y="304"/>
                        </a:lnTo>
                        <a:lnTo>
                          <a:pt x="3526" y="318"/>
                        </a:lnTo>
                        <a:lnTo>
                          <a:pt x="3527" y="320"/>
                        </a:lnTo>
                        <a:lnTo>
                          <a:pt x="3527" y="310"/>
                        </a:lnTo>
                        <a:lnTo>
                          <a:pt x="3527" y="310"/>
                        </a:lnTo>
                        <a:lnTo>
                          <a:pt x="3528" y="303"/>
                        </a:lnTo>
                        <a:lnTo>
                          <a:pt x="3528" y="303"/>
                        </a:lnTo>
                        <a:lnTo>
                          <a:pt x="3528" y="294"/>
                        </a:lnTo>
                        <a:lnTo>
                          <a:pt x="3528" y="299"/>
                        </a:lnTo>
                        <a:lnTo>
                          <a:pt x="3528" y="288"/>
                        </a:lnTo>
                        <a:lnTo>
                          <a:pt x="3529" y="289"/>
                        </a:lnTo>
                        <a:lnTo>
                          <a:pt x="3529" y="294"/>
                        </a:lnTo>
                        <a:lnTo>
                          <a:pt x="3529" y="296"/>
                        </a:lnTo>
                        <a:lnTo>
                          <a:pt x="3530" y="308"/>
                        </a:lnTo>
                        <a:lnTo>
                          <a:pt x="3530" y="305"/>
                        </a:lnTo>
                        <a:lnTo>
                          <a:pt x="3530" y="305"/>
                        </a:lnTo>
                        <a:lnTo>
                          <a:pt x="3530" y="298"/>
                        </a:lnTo>
                        <a:lnTo>
                          <a:pt x="3530" y="322"/>
                        </a:lnTo>
                        <a:lnTo>
                          <a:pt x="3531" y="312"/>
                        </a:lnTo>
                        <a:lnTo>
                          <a:pt x="3531" y="297"/>
                        </a:lnTo>
                        <a:lnTo>
                          <a:pt x="3532" y="292"/>
                        </a:lnTo>
                        <a:lnTo>
                          <a:pt x="3532" y="307"/>
                        </a:lnTo>
                        <a:lnTo>
                          <a:pt x="3532" y="306"/>
                        </a:lnTo>
                        <a:lnTo>
                          <a:pt x="3532" y="318"/>
                        </a:lnTo>
                        <a:lnTo>
                          <a:pt x="3532" y="324"/>
                        </a:lnTo>
                        <a:lnTo>
                          <a:pt x="3533" y="331"/>
                        </a:lnTo>
                        <a:lnTo>
                          <a:pt x="3533" y="327"/>
                        </a:lnTo>
                        <a:lnTo>
                          <a:pt x="3533" y="336"/>
                        </a:lnTo>
                        <a:lnTo>
                          <a:pt x="3534" y="328"/>
                        </a:lnTo>
                        <a:lnTo>
                          <a:pt x="3534" y="330"/>
                        </a:lnTo>
                        <a:lnTo>
                          <a:pt x="3534" y="336"/>
                        </a:lnTo>
                        <a:lnTo>
                          <a:pt x="3535" y="313"/>
                        </a:lnTo>
                        <a:lnTo>
                          <a:pt x="3535" y="326"/>
                        </a:lnTo>
                        <a:lnTo>
                          <a:pt x="3535" y="329"/>
                        </a:lnTo>
                        <a:lnTo>
                          <a:pt x="3535" y="313"/>
                        </a:lnTo>
                        <a:lnTo>
                          <a:pt x="3535" y="332"/>
                        </a:lnTo>
                        <a:lnTo>
                          <a:pt x="3536" y="316"/>
                        </a:lnTo>
                        <a:lnTo>
                          <a:pt x="3536" y="336"/>
                        </a:lnTo>
                        <a:lnTo>
                          <a:pt x="3536" y="335"/>
                        </a:lnTo>
                        <a:lnTo>
                          <a:pt x="3537" y="363"/>
                        </a:lnTo>
                        <a:lnTo>
                          <a:pt x="3537" y="407"/>
                        </a:lnTo>
                        <a:lnTo>
                          <a:pt x="3537" y="481"/>
                        </a:lnTo>
                        <a:lnTo>
                          <a:pt x="3538" y="512"/>
                        </a:lnTo>
                        <a:lnTo>
                          <a:pt x="3538" y="344"/>
                        </a:lnTo>
                        <a:lnTo>
                          <a:pt x="3538" y="317"/>
                        </a:lnTo>
                        <a:lnTo>
                          <a:pt x="3538" y="309"/>
                        </a:lnTo>
                        <a:lnTo>
                          <a:pt x="3539" y="342"/>
                        </a:lnTo>
                        <a:lnTo>
                          <a:pt x="3539" y="351"/>
                        </a:lnTo>
                        <a:lnTo>
                          <a:pt x="3539" y="342"/>
                        </a:lnTo>
                        <a:lnTo>
                          <a:pt x="3540" y="344"/>
                        </a:lnTo>
                        <a:lnTo>
                          <a:pt x="3540" y="343"/>
                        </a:lnTo>
                        <a:lnTo>
                          <a:pt x="3540" y="354"/>
                        </a:lnTo>
                        <a:lnTo>
                          <a:pt x="3540" y="353"/>
                        </a:lnTo>
                        <a:lnTo>
                          <a:pt x="3540" y="329"/>
                        </a:lnTo>
                        <a:lnTo>
                          <a:pt x="3541" y="323"/>
                        </a:lnTo>
                        <a:lnTo>
                          <a:pt x="3541" y="306"/>
                        </a:lnTo>
                        <a:lnTo>
                          <a:pt x="3541" y="319"/>
                        </a:lnTo>
                        <a:lnTo>
                          <a:pt x="3542" y="308"/>
                        </a:lnTo>
                        <a:lnTo>
                          <a:pt x="3542" y="302"/>
                        </a:lnTo>
                        <a:lnTo>
                          <a:pt x="3542" y="303"/>
                        </a:lnTo>
                        <a:lnTo>
                          <a:pt x="3542" y="286"/>
                        </a:lnTo>
                        <a:lnTo>
                          <a:pt x="3542" y="293"/>
                        </a:lnTo>
                        <a:lnTo>
                          <a:pt x="3543" y="288"/>
                        </a:lnTo>
                        <a:lnTo>
                          <a:pt x="3543" y="292"/>
                        </a:lnTo>
                        <a:lnTo>
                          <a:pt x="3543" y="285"/>
                        </a:lnTo>
                        <a:lnTo>
                          <a:pt x="3543" y="287"/>
                        </a:lnTo>
                        <a:lnTo>
                          <a:pt x="3544" y="295"/>
                        </a:lnTo>
                        <a:lnTo>
                          <a:pt x="3544" y="290"/>
                        </a:lnTo>
                        <a:lnTo>
                          <a:pt x="3544" y="311"/>
                        </a:lnTo>
                        <a:lnTo>
                          <a:pt x="3545" y="300"/>
                        </a:lnTo>
                        <a:lnTo>
                          <a:pt x="3545" y="301"/>
                        </a:lnTo>
                        <a:lnTo>
                          <a:pt x="3545" y="296"/>
                        </a:lnTo>
                        <a:lnTo>
                          <a:pt x="3546" y="294"/>
                        </a:lnTo>
                        <a:lnTo>
                          <a:pt x="3546" y="299"/>
                        </a:lnTo>
                        <a:lnTo>
                          <a:pt x="3546" y="285"/>
                        </a:lnTo>
                        <a:lnTo>
                          <a:pt x="3546" y="292"/>
                        </a:lnTo>
                        <a:lnTo>
                          <a:pt x="3546" y="276"/>
                        </a:lnTo>
                        <a:lnTo>
                          <a:pt x="3547" y="284"/>
                        </a:lnTo>
                        <a:lnTo>
                          <a:pt x="3547" y="292"/>
                        </a:lnTo>
                        <a:lnTo>
                          <a:pt x="3548" y="287"/>
                        </a:lnTo>
                        <a:lnTo>
                          <a:pt x="3548" y="296"/>
                        </a:lnTo>
                        <a:lnTo>
                          <a:pt x="3548" y="275"/>
                        </a:lnTo>
                        <a:lnTo>
                          <a:pt x="3548" y="274"/>
                        </a:lnTo>
                        <a:lnTo>
                          <a:pt x="3549" y="268"/>
                        </a:lnTo>
                        <a:lnTo>
                          <a:pt x="3549" y="273"/>
                        </a:lnTo>
                        <a:lnTo>
                          <a:pt x="3549" y="267"/>
                        </a:lnTo>
                        <a:lnTo>
                          <a:pt x="3550" y="272"/>
                        </a:lnTo>
                        <a:lnTo>
                          <a:pt x="3550" y="268"/>
                        </a:lnTo>
                        <a:lnTo>
                          <a:pt x="3550" y="266"/>
                        </a:lnTo>
                        <a:lnTo>
                          <a:pt x="3550" y="275"/>
                        </a:lnTo>
                        <a:lnTo>
                          <a:pt x="3550" y="261"/>
                        </a:lnTo>
                        <a:lnTo>
                          <a:pt x="3550" y="256"/>
                        </a:lnTo>
                        <a:lnTo>
                          <a:pt x="3551" y="270"/>
                        </a:lnTo>
                        <a:lnTo>
                          <a:pt x="3551" y="272"/>
                        </a:lnTo>
                        <a:lnTo>
                          <a:pt x="3552" y="283"/>
                        </a:lnTo>
                        <a:lnTo>
                          <a:pt x="3552" y="274"/>
                        </a:lnTo>
                        <a:lnTo>
                          <a:pt x="3552" y="267"/>
                        </a:lnTo>
                        <a:lnTo>
                          <a:pt x="3553" y="274"/>
                        </a:lnTo>
                        <a:lnTo>
                          <a:pt x="3553" y="271"/>
                        </a:lnTo>
                        <a:lnTo>
                          <a:pt x="3553" y="270"/>
                        </a:lnTo>
                        <a:lnTo>
                          <a:pt x="3553" y="275"/>
                        </a:lnTo>
                        <a:lnTo>
                          <a:pt x="3554" y="272"/>
                        </a:lnTo>
                        <a:lnTo>
                          <a:pt x="3554" y="272"/>
                        </a:lnTo>
                        <a:lnTo>
                          <a:pt x="3554" y="273"/>
                        </a:lnTo>
                        <a:lnTo>
                          <a:pt x="3554" y="271"/>
                        </a:lnTo>
                        <a:lnTo>
                          <a:pt x="3554" y="278"/>
                        </a:lnTo>
                        <a:lnTo>
                          <a:pt x="3555" y="257"/>
                        </a:lnTo>
                        <a:lnTo>
                          <a:pt x="3555" y="274"/>
                        </a:lnTo>
                        <a:lnTo>
                          <a:pt x="3555" y="266"/>
                        </a:lnTo>
                        <a:lnTo>
                          <a:pt x="3555" y="267"/>
                        </a:lnTo>
                        <a:lnTo>
                          <a:pt x="3556" y="269"/>
                        </a:lnTo>
                        <a:lnTo>
                          <a:pt x="3556" y="265"/>
                        </a:lnTo>
                        <a:lnTo>
                          <a:pt x="3556" y="276"/>
                        </a:lnTo>
                        <a:lnTo>
                          <a:pt x="3556" y="264"/>
                        </a:lnTo>
                        <a:lnTo>
                          <a:pt x="3557" y="272"/>
                        </a:lnTo>
                        <a:lnTo>
                          <a:pt x="3557" y="279"/>
                        </a:lnTo>
                        <a:lnTo>
                          <a:pt x="3557" y="271"/>
                        </a:lnTo>
                        <a:lnTo>
                          <a:pt x="3558" y="277"/>
                        </a:lnTo>
                        <a:lnTo>
                          <a:pt x="3558" y="300"/>
                        </a:lnTo>
                        <a:lnTo>
                          <a:pt x="3558" y="371"/>
                        </a:lnTo>
                        <a:lnTo>
                          <a:pt x="3559" y="410"/>
                        </a:lnTo>
                        <a:lnTo>
                          <a:pt x="3559" y="425"/>
                        </a:lnTo>
                        <a:lnTo>
                          <a:pt x="3559" y="264"/>
                        </a:lnTo>
                        <a:lnTo>
                          <a:pt x="3559" y="258"/>
                        </a:lnTo>
                        <a:lnTo>
                          <a:pt x="3560" y="285"/>
                        </a:lnTo>
                        <a:lnTo>
                          <a:pt x="3560" y="303"/>
                        </a:lnTo>
                        <a:lnTo>
                          <a:pt x="3560" y="292"/>
                        </a:lnTo>
                        <a:lnTo>
                          <a:pt x="3561" y="297"/>
                        </a:lnTo>
                        <a:lnTo>
                          <a:pt x="3561" y="287"/>
                        </a:lnTo>
                        <a:lnTo>
                          <a:pt x="3561" y="298"/>
                        </a:lnTo>
                        <a:lnTo>
                          <a:pt x="3561" y="286"/>
                        </a:lnTo>
                        <a:lnTo>
                          <a:pt x="3561" y="282"/>
                        </a:lnTo>
                        <a:lnTo>
                          <a:pt x="3562" y="288"/>
                        </a:lnTo>
                        <a:lnTo>
                          <a:pt x="3562" y="283"/>
                        </a:lnTo>
                        <a:lnTo>
                          <a:pt x="3562" y="281"/>
                        </a:lnTo>
                        <a:lnTo>
                          <a:pt x="3563" y="289"/>
                        </a:lnTo>
                        <a:lnTo>
                          <a:pt x="3563" y="282"/>
                        </a:lnTo>
                        <a:lnTo>
                          <a:pt x="3563" y="290"/>
                        </a:lnTo>
                        <a:lnTo>
                          <a:pt x="3563" y="284"/>
                        </a:lnTo>
                        <a:lnTo>
                          <a:pt x="3563" y="291"/>
                        </a:lnTo>
                        <a:lnTo>
                          <a:pt x="3564" y="290"/>
                        </a:lnTo>
                        <a:lnTo>
                          <a:pt x="3564" y="284"/>
                        </a:lnTo>
                        <a:lnTo>
                          <a:pt x="3564" y="278"/>
                        </a:lnTo>
                        <a:lnTo>
                          <a:pt x="3565" y="280"/>
                        </a:lnTo>
                        <a:lnTo>
                          <a:pt x="3565" y="275"/>
                        </a:lnTo>
                        <a:lnTo>
                          <a:pt x="3565" y="288"/>
                        </a:lnTo>
                        <a:lnTo>
                          <a:pt x="3566" y="274"/>
                        </a:lnTo>
                        <a:lnTo>
                          <a:pt x="3566" y="289"/>
                        </a:lnTo>
                        <a:lnTo>
                          <a:pt x="3566" y="295"/>
                        </a:lnTo>
                        <a:lnTo>
                          <a:pt x="3566" y="294"/>
                        </a:lnTo>
                        <a:lnTo>
                          <a:pt x="3567" y="285"/>
                        </a:lnTo>
                        <a:lnTo>
                          <a:pt x="3567" y="296"/>
                        </a:lnTo>
                        <a:lnTo>
                          <a:pt x="3567" y="286"/>
                        </a:lnTo>
                        <a:lnTo>
                          <a:pt x="3567" y="287"/>
                        </a:lnTo>
                        <a:lnTo>
                          <a:pt x="3568" y="283"/>
                        </a:lnTo>
                        <a:lnTo>
                          <a:pt x="3568" y="288"/>
                        </a:lnTo>
                        <a:lnTo>
                          <a:pt x="3568" y="282"/>
                        </a:lnTo>
                        <a:lnTo>
                          <a:pt x="3568" y="296"/>
                        </a:lnTo>
                        <a:lnTo>
                          <a:pt x="3568" y="296"/>
                        </a:lnTo>
                        <a:lnTo>
                          <a:pt x="3569" y="294"/>
                        </a:lnTo>
                        <a:lnTo>
                          <a:pt x="3569" y="281"/>
                        </a:lnTo>
                        <a:lnTo>
                          <a:pt x="3569" y="284"/>
                        </a:lnTo>
                        <a:lnTo>
                          <a:pt x="3569" y="294"/>
                        </a:lnTo>
                        <a:lnTo>
                          <a:pt x="3570" y="293"/>
                        </a:lnTo>
                        <a:lnTo>
                          <a:pt x="3570" y="295"/>
                        </a:lnTo>
                        <a:lnTo>
                          <a:pt x="3570" y="290"/>
                        </a:lnTo>
                        <a:lnTo>
                          <a:pt x="3570" y="291"/>
                        </a:lnTo>
                        <a:lnTo>
                          <a:pt x="3571" y="287"/>
                        </a:lnTo>
                        <a:lnTo>
                          <a:pt x="3571" y="291"/>
                        </a:lnTo>
                        <a:lnTo>
                          <a:pt x="3571" y="293"/>
                        </a:lnTo>
                        <a:lnTo>
                          <a:pt x="3571" y="296"/>
                        </a:lnTo>
                        <a:lnTo>
                          <a:pt x="3572" y="297"/>
                        </a:lnTo>
                        <a:lnTo>
                          <a:pt x="3572" y="330"/>
                        </a:lnTo>
                        <a:lnTo>
                          <a:pt x="3572" y="330"/>
                        </a:lnTo>
                        <a:lnTo>
                          <a:pt x="3573" y="337"/>
                        </a:lnTo>
                        <a:lnTo>
                          <a:pt x="3573" y="327"/>
                        </a:lnTo>
                        <a:lnTo>
                          <a:pt x="3573" y="324"/>
                        </a:lnTo>
                        <a:lnTo>
                          <a:pt x="3574" y="316"/>
                        </a:lnTo>
                        <a:lnTo>
                          <a:pt x="3574" y="322"/>
                        </a:lnTo>
                        <a:lnTo>
                          <a:pt x="3574" y="323"/>
                        </a:lnTo>
                        <a:lnTo>
                          <a:pt x="3574" y="322"/>
                        </a:lnTo>
                        <a:lnTo>
                          <a:pt x="3575" y="323"/>
                        </a:lnTo>
                        <a:lnTo>
                          <a:pt x="3575" y="324"/>
                        </a:lnTo>
                        <a:lnTo>
                          <a:pt x="3575" y="318"/>
                        </a:lnTo>
                        <a:lnTo>
                          <a:pt x="3575" y="324"/>
                        </a:lnTo>
                        <a:lnTo>
                          <a:pt x="3575" y="318"/>
                        </a:lnTo>
                        <a:lnTo>
                          <a:pt x="3576" y="314"/>
                        </a:lnTo>
                        <a:lnTo>
                          <a:pt x="3576" y="317"/>
                        </a:lnTo>
                        <a:lnTo>
                          <a:pt x="3576" y="307"/>
                        </a:lnTo>
                        <a:lnTo>
                          <a:pt x="3576" y="318"/>
                        </a:lnTo>
                        <a:lnTo>
                          <a:pt x="3576" y="316"/>
                        </a:lnTo>
                        <a:lnTo>
                          <a:pt x="3577" y="309"/>
                        </a:lnTo>
                        <a:lnTo>
                          <a:pt x="3577" y="302"/>
                        </a:lnTo>
                        <a:lnTo>
                          <a:pt x="3577" y="293"/>
                        </a:lnTo>
                        <a:lnTo>
                          <a:pt x="3578" y="301"/>
                        </a:lnTo>
                        <a:lnTo>
                          <a:pt x="3578" y="293"/>
                        </a:lnTo>
                        <a:lnTo>
                          <a:pt x="3578" y="289"/>
                        </a:lnTo>
                        <a:lnTo>
                          <a:pt x="3579" y="302"/>
                        </a:lnTo>
                        <a:lnTo>
                          <a:pt x="3579" y="342"/>
                        </a:lnTo>
                        <a:lnTo>
                          <a:pt x="3579" y="408"/>
                        </a:lnTo>
                        <a:lnTo>
                          <a:pt x="3580" y="454"/>
                        </a:lnTo>
                        <a:lnTo>
                          <a:pt x="3580" y="337"/>
                        </a:lnTo>
                        <a:lnTo>
                          <a:pt x="3580" y="297"/>
                        </a:lnTo>
                        <a:lnTo>
                          <a:pt x="3581" y="296"/>
                        </a:lnTo>
                        <a:lnTo>
                          <a:pt x="3581" y="320"/>
                        </a:lnTo>
                        <a:lnTo>
                          <a:pt x="3581" y="333"/>
                        </a:lnTo>
                        <a:lnTo>
                          <a:pt x="3582" y="349"/>
                        </a:lnTo>
                        <a:lnTo>
                          <a:pt x="3582" y="342"/>
                        </a:lnTo>
                        <a:lnTo>
                          <a:pt x="3582" y="331"/>
                        </a:lnTo>
                        <a:lnTo>
                          <a:pt x="3583" y="333"/>
                        </a:lnTo>
                        <a:lnTo>
                          <a:pt x="3583" y="319"/>
                        </a:lnTo>
                        <a:lnTo>
                          <a:pt x="3583" y="310"/>
                        </a:lnTo>
                        <a:lnTo>
                          <a:pt x="3584" y="318"/>
                        </a:lnTo>
                        <a:lnTo>
                          <a:pt x="3584" y="317"/>
                        </a:lnTo>
                        <a:lnTo>
                          <a:pt x="3584" y="320"/>
                        </a:lnTo>
                        <a:lnTo>
                          <a:pt x="3584" y="301"/>
                        </a:lnTo>
                        <a:lnTo>
                          <a:pt x="3585" y="312"/>
                        </a:lnTo>
                        <a:lnTo>
                          <a:pt x="3585" y="305"/>
                        </a:lnTo>
                        <a:lnTo>
                          <a:pt x="3585" y="298"/>
                        </a:lnTo>
                        <a:lnTo>
                          <a:pt x="3585" y="292"/>
                        </a:lnTo>
                        <a:lnTo>
                          <a:pt x="3586" y="284"/>
                        </a:lnTo>
                        <a:lnTo>
                          <a:pt x="3586" y="286"/>
                        </a:lnTo>
                        <a:lnTo>
                          <a:pt x="3586" y="280"/>
                        </a:lnTo>
                        <a:lnTo>
                          <a:pt x="3587" y="291"/>
                        </a:lnTo>
                        <a:lnTo>
                          <a:pt x="3587" y="275"/>
                        </a:lnTo>
                        <a:lnTo>
                          <a:pt x="3587" y="276"/>
                        </a:lnTo>
                        <a:lnTo>
                          <a:pt x="3587" y="263"/>
                        </a:lnTo>
                        <a:lnTo>
                          <a:pt x="3587" y="275"/>
                        </a:lnTo>
                        <a:lnTo>
                          <a:pt x="3588" y="274"/>
                        </a:lnTo>
                        <a:lnTo>
                          <a:pt x="3588" y="279"/>
                        </a:lnTo>
                        <a:lnTo>
                          <a:pt x="3588" y="268"/>
                        </a:lnTo>
                        <a:lnTo>
                          <a:pt x="3588" y="274"/>
                        </a:lnTo>
                        <a:lnTo>
                          <a:pt x="3589" y="259"/>
                        </a:lnTo>
                        <a:lnTo>
                          <a:pt x="3589" y="263"/>
                        </a:lnTo>
                        <a:lnTo>
                          <a:pt x="3589" y="259"/>
                        </a:lnTo>
                        <a:lnTo>
                          <a:pt x="3590" y="268"/>
                        </a:lnTo>
                        <a:lnTo>
                          <a:pt x="3590" y="260"/>
                        </a:lnTo>
                        <a:lnTo>
                          <a:pt x="3590" y="268"/>
                        </a:lnTo>
                        <a:lnTo>
                          <a:pt x="3590" y="265"/>
                        </a:lnTo>
                        <a:lnTo>
                          <a:pt x="3590" y="263"/>
                        </a:lnTo>
                        <a:lnTo>
                          <a:pt x="3591" y="255"/>
                        </a:lnTo>
                        <a:lnTo>
                          <a:pt x="3591" y="277"/>
                        </a:lnTo>
                        <a:lnTo>
                          <a:pt x="3591" y="272"/>
                        </a:lnTo>
                        <a:lnTo>
                          <a:pt x="3591" y="284"/>
                        </a:lnTo>
                        <a:lnTo>
                          <a:pt x="3591" y="285"/>
                        </a:lnTo>
                        <a:lnTo>
                          <a:pt x="3592" y="274"/>
                        </a:lnTo>
                        <a:lnTo>
                          <a:pt x="3592" y="274"/>
                        </a:lnTo>
                        <a:lnTo>
                          <a:pt x="3592" y="282"/>
                        </a:lnTo>
                        <a:lnTo>
                          <a:pt x="3593" y="280"/>
                        </a:lnTo>
                        <a:lnTo>
                          <a:pt x="3593" y="288"/>
                        </a:lnTo>
                        <a:lnTo>
                          <a:pt x="3594" y="287"/>
                        </a:lnTo>
                        <a:lnTo>
                          <a:pt x="3594" y="281"/>
                        </a:lnTo>
                        <a:lnTo>
                          <a:pt x="3594" y="261"/>
                        </a:lnTo>
                        <a:lnTo>
                          <a:pt x="3594" y="263"/>
                        </a:lnTo>
                        <a:lnTo>
                          <a:pt x="3594" y="254"/>
                        </a:lnTo>
                        <a:lnTo>
                          <a:pt x="3595" y="260"/>
                        </a:lnTo>
                        <a:lnTo>
                          <a:pt x="3595" y="245"/>
                        </a:lnTo>
                        <a:lnTo>
                          <a:pt x="3596" y="252"/>
                        </a:lnTo>
                        <a:lnTo>
                          <a:pt x="3596" y="244"/>
                        </a:lnTo>
                        <a:lnTo>
                          <a:pt x="3596" y="232"/>
                        </a:lnTo>
                        <a:lnTo>
                          <a:pt x="3596" y="249"/>
                        </a:lnTo>
                        <a:lnTo>
                          <a:pt x="3597" y="240"/>
                        </a:lnTo>
                        <a:lnTo>
                          <a:pt x="3597" y="259"/>
                        </a:lnTo>
                        <a:lnTo>
                          <a:pt x="3598" y="255"/>
                        </a:lnTo>
                        <a:lnTo>
                          <a:pt x="3598" y="253"/>
                        </a:lnTo>
                        <a:lnTo>
                          <a:pt x="3598" y="253"/>
                        </a:lnTo>
                        <a:lnTo>
                          <a:pt x="3598" y="264"/>
                        </a:lnTo>
                        <a:lnTo>
                          <a:pt x="3598" y="265"/>
                        </a:lnTo>
                        <a:lnTo>
                          <a:pt x="3599" y="272"/>
                        </a:lnTo>
                        <a:lnTo>
                          <a:pt x="3599" y="272"/>
                        </a:lnTo>
                        <a:lnTo>
                          <a:pt x="3600" y="255"/>
                        </a:lnTo>
                        <a:lnTo>
                          <a:pt x="3600" y="299"/>
                        </a:lnTo>
                        <a:lnTo>
                          <a:pt x="3600" y="361"/>
                        </a:lnTo>
                        <a:lnTo>
                          <a:pt x="3600" y="406"/>
                        </a:lnTo>
                        <a:lnTo>
                          <a:pt x="3601" y="415"/>
                        </a:lnTo>
                        <a:lnTo>
                          <a:pt x="3601" y="260"/>
                        </a:lnTo>
                        <a:lnTo>
                          <a:pt x="3602" y="244"/>
                        </a:lnTo>
                        <a:lnTo>
                          <a:pt x="3602" y="271"/>
                        </a:lnTo>
                        <a:lnTo>
                          <a:pt x="3602" y="282"/>
                        </a:lnTo>
                        <a:lnTo>
                          <a:pt x="3603" y="296"/>
                        </a:lnTo>
                        <a:lnTo>
                          <a:pt x="3603" y="288"/>
                        </a:lnTo>
                        <a:lnTo>
                          <a:pt x="3603" y="266"/>
                        </a:lnTo>
                        <a:lnTo>
                          <a:pt x="3604" y="264"/>
                        </a:lnTo>
                        <a:lnTo>
                          <a:pt x="3604" y="250"/>
                        </a:lnTo>
                        <a:lnTo>
                          <a:pt x="3604" y="249"/>
                        </a:lnTo>
                        <a:lnTo>
                          <a:pt x="3604" y="253"/>
                        </a:lnTo>
                        <a:lnTo>
                          <a:pt x="3605" y="247"/>
                        </a:lnTo>
                        <a:lnTo>
                          <a:pt x="3605" y="255"/>
                        </a:lnTo>
                        <a:lnTo>
                          <a:pt x="3606" y="243"/>
                        </a:lnTo>
                        <a:lnTo>
                          <a:pt x="3606" y="254"/>
                        </a:lnTo>
                        <a:lnTo>
                          <a:pt x="3606" y="237"/>
                        </a:lnTo>
                        <a:lnTo>
                          <a:pt x="3606" y="236"/>
                        </a:lnTo>
                        <a:lnTo>
                          <a:pt x="3607" y="229"/>
                        </a:lnTo>
                        <a:lnTo>
                          <a:pt x="3607" y="239"/>
                        </a:lnTo>
                        <a:lnTo>
                          <a:pt x="3608" y="221"/>
                        </a:lnTo>
                        <a:lnTo>
                          <a:pt x="3608" y="223"/>
                        </a:lnTo>
                        <a:lnTo>
                          <a:pt x="3608" y="228"/>
                        </a:lnTo>
                        <a:lnTo>
                          <a:pt x="3609" y="224"/>
                        </a:lnTo>
                        <a:lnTo>
                          <a:pt x="3609" y="234"/>
                        </a:lnTo>
                        <a:lnTo>
                          <a:pt x="3609" y="243"/>
                        </a:lnTo>
                        <a:lnTo>
                          <a:pt x="3610" y="240"/>
                        </a:lnTo>
                        <a:lnTo>
                          <a:pt x="3610" y="245"/>
                        </a:lnTo>
                        <a:lnTo>
                          <a:pt x="3610" y="247"/>
                        </a:lnTo>
                        <a:lnTo>
                          <a:pt x="3610" y="253"/>
                        </a:lnTo>
                        <a:lnTo>
                          <a:pt x="3611" y="253"/>
                        </a:lnTo>
                        <a:lnTo>
                          <a:pt x="3611" y="251"/>
                        </a:lnTo>
                        <a:lnTo>
                          <a:pt x="3611" y="267"/>
                        </a:lnTo>
                        <a:lnTo>
                          <a:pt x="3611" y="257"/>
                        </a:lnTo>
                        <a:lnTo>
                          <a:pt x="3612" y="259"/>
                        </a:lnTo>
                        <a:lnTo>
                          <a:pt x="3612" y="257"/>
                        </a:lnTo>
                        <a:lnTo>
                          <a:pt x="3612" y="266"/>
                        </a:lnTo>
                        <a:lnTo>
                          <a:pt x="3612" y="270"/>
                        </a:lnTo>
                        <a:lnTo>
                          <a:pt x="3613" y="287"/>
                        </a:lnTo>
                        <a:lnTo>
                          <a:pt x="3613" y="282"/>
                        </a:lnTo>
                        <a:lnTo>
                          <a:pt x="3614" y="270"/>
                        </a:lnTo>
                        <a:lnTo>
                          <a:pt x="3614" y="266"/>
                        </a:lnTo>
                        <a:lnTo>
                          <a:pt x="3614" y="277"/>
                        </a:lnTo>
                        <a:lnTo>
                          <a:pt x="3614" y="274"/>
                        </a:lnTo>
                        <a:lnTo>
                          <a:pt x="3615" y="276"/>
                        </a:lnTo>
                        <a:lnTo>
                          <a:pt x="3615" y="265"/>
                        </a:lnTo>
                        <a:lnTo>
                          <a:pt x="3616" y="276"/>
                        </a:lnTo>
                        <a:lnTo>
                          <a:pt x="3616" y="274"/>
                        </a:lnTo>
                        <a:lnTo>
                          <a:pt x="3616" y="286"/>
                        </a:lnTo>
                        <a:lnTo>
                          <a:pt x="3616" y="281"/>
                        </a:lnTo>
                        <a:lnTo>
                          <a:pt x="3617" y="285"/>
                        </a:lnTo>
                        <a:lnTo>
                          <a:pt x="3617" y="281"/>
                        </a:lnTo>
                        <a:lnTo>
                          <a:pt x="3617" y="294"/>
                        </a:lnTo>
                        <a:lnTo>
                          <a:pt x="3617" y="302"/>
                        </a:lnTo>
                        <a:lnTo>
                          <a:pt x="3618" y="301"/>
                        </a:lnTo>
                        <a:lnTo>
                          <a:pt x="3618" y="312"/>
                        </a:lnTo>
                        <a:lnTo>
                          <a:pt x="3618" y="321"/>
                        </a:lnTo>
                        <a:lnTo>
                          <a:pt x="3618" y="325"/>
                        </a:lnTo>
                        <a:lnTo>
                          <a:pt x="3619" y="330"/>
                        </a:lnTo>
                        <a:lnTo>
                          <a:pt x="3620" y="347"/>
                        </a:lnTo>
                        <a:lnTo>
                          <a:pt x="3620" y="342"/>
                        </a:lnTo>
                        <a:lnTo>
                          <a:pt x="3620" y="350"/>
                        </a:lnTo>
                        <a:lnTo>
                          <a:pt x="3620" y="348"/>
                        </a:lnTo>
                        <a:lnTo>
                          <a:pt x="3620" y="343"/>
                        </a:lnTo>
                        <a:lnTo>
                          <a:pt x="3620" y="339"/>
                        </a:lnTo>
                        <a:lnTo>
                          <a:pt x="3621" y="343"/>
                        </a:lnTo>
                        <a:lnTo>
                          <a:pt x="3621" y="350"/>
                        </a:lnTo>
                        <a:lnTo>
                          <a:pt x="3622" y="454"/>
                        </a:lnTo>
                        <a:lnTo>
                          <a:pt x="3622" y="484"/>
                        </a:lnTo>
                        <a:lnTo>
                          <a:pt x="3622" y="349"/>
                        </a:lnTo>
                        <a:lnTo>
                          <a:pt x="3622" y="324"/>
                        </a:lnTo>
                        <a:lnTo>
                          <a:pt x="3623" y="318"/>
                        </a:lnTo>
                        <a:lnTo>
                          <a:pt x="3623" y="333"/>
                        </a:lnTo>
                        <a:lnTo>
                          <a:pt x="3623" y="352"/>
                        </a:lnTo>
                        <a:lnTo>
                          <a:pt x="3624" y="362"/>
                        </a:lnTo>
                        <a:lnTo>
                          <a:pt x="3624" y="355"/>
                        </a:lnTo>
                        <a:lnTo>
                          <a:pt x="3624" y="348"/>
                        </a:lnTo>
                        <a:lnTo>
                          <a:pt x="3624" y="356"/>
                        </a:lnTo>
                        <a:lnTo>
                          <a:pt x="3624" y="353"/>
                        </a:lnTo>
                        <a:lnTo>
                          <a:pt x="3625" y="346"/>
                        </a:lnTo>
                        <a:lnTo>
                          <a:pt x="3625" y="334"/>
                        </a:lnTo>
                        <a:lnTo>
                          <a:pt x="3625" y="342"/>
                        </a:lnTo>
                        <a:lnTo>
                          <a:pt x="3625" y="335"/>
                        </a:lnTo>
                        <a:lnTo>
                          <a:pt x="3626" y="333"/>
                        </a:lnTo>
                        <a:lnTo>
                          <a:pt x="3626" y="338"/>
                        </a:lnTo>
                        <a:lnTo>
                          <a:pt x="3626" y="341"/>
                        </a:lnTo>
                        <a:lnTo>
                          <a:pt x="3626" y="347"/>
                        </a:lnTo>
                        <a:lnTo>
                          <a:pt x="3627" y="342"/>
                        </a:lnTo>
                        <a:lnTo>
                          <a:pt x="3627" y="349"/>
                        </a:lnTo>
                        <a:lnTo>
                          <a:pt x="3627" y="348"/>
                        </a:lnTo>
                        <a:lnTo>
                          <a:pt x="3627" y="342"/>
                        </a:lnTo>
                        <a:lnTo>
                          <a:pt x="3628" y="345"/>
                        </a:lnTo>
                        <a:lnTo>
                          <a:pt x="3628" y="333"/>
                        </a:lnTo>
                        <a:lnTo>
                          <a:pt x="3628" y="337"/>
                        </a:lnTo>
                        <a:lnTo>
                          <a:pt x="3629" y="353"/>
                        </a:lnTo>
                        <a:lnTo>
                          <a:pt x="3629" y="344"/>
                        </a:lnTo>
                        <a:lnTo>
                          <a:pt x="3629" y="342"/>
                        </a:lnTo>
                        <a:lnTo>
                          <a:pt x="3629" y="332"/>
                        </a:lnTo>
                        <a:lnTo>
                          <a:pt x="3629" y="337"/>
                        </a:lnTo>
                        <a:lnTo>
                          <a:pt x="3630" y="349"/>
                        </a:lnTo>
                        <a:lnTo>
                          <a:pt x="3630" y="352"/>
                        </a:lnTo>
                        <a:lnTo>
                          <a:pt x="3630" y="347"/>
                        </a:lnTo>
                        <a:lnTo>
                          <a:pt x="3630" y="353"/>
                        </a:lnTo>
                        <a:lnTo>
                          <a:pt x="3631" y="341"/>
                        </a:lnTo>
                        <a:lnTo>
                          <a:pt x="3631" y="345"/>
                        </a:lnTo>
                        <a:lnTo>
                          <a:pt x="3631" y="344"/>
                        </a:lnTo>
                        <a:lnTo>
                          <a:pt x="3632" y="328"/>
                        </a:lnTo>
                        <a:lnTo>
                          <a:pt x="3632" y="327"/>
                        </a:lnTo>
                        <a:lnTo>
                          <a:pt x="3632" y="333"/>
                        </a:lnTo>
                        <a:lnTo>
                          <a:pt x="3632" y="321"/>
                        </a:lnTo>
                        <a:lnTo>
                          <a:pt x="3633" y="321"/>
                        </a:lnTo>
                        <a:lnTo>
                          <a:pt x="3633" y="312"/>
                        </a:lnTo>
                        <a:lnTo>
                          <a:pt x="3633" y="319"/>
                        </a:lnTo>
                        <a:lnTo>
                          <a:pt x="3633" y="307"/>
                        </a:lnTo>
                        <a:lnTo>
                          <a:pt x="3634" y="298"/>
                        </a:lnTo>
                        <a:lnTo>
                          <a:pt x="3634" y="299"/>
                        </a:lnTo>
                        <a:lnTo>
                          <a:pt x="3634" y="304"/>
                        </a:lnTo>
                        <a:lnTo>
                          <a:pt x="3635" y="313"/>
                        </a:lnTo>
                        <a:lnTo>
                          <a:pt x="3635" y="313"/>
                        </a:lnTo>
                        <a:lnTo>
                          <a:pt x="3635" y="331"/>
                        </a:lnTo>
                        <a:lnTo>
                          <a:pt x="3635" y="335"/>
                        </a:lnTo>
                        <a:lnTo>
                          <a:pt x="3636" y="340"/>
                        </a:lnTo>
                        <a:lnTo>
                          <a:pt x="3636" y="326"/>
                        </a:lnTo>
                        <a:lnTo>
                          <a:pt x="3637" y="331"/>
                        </a:lnTo>
                        <a:lnTo>
                          <a:pt x="3637" y="336"/>
                        </a:lnTo>
                        <a:lnTo>
                          <a:pt x="3638" y="323"/>
                        </a:lnTo>
                        <a:lnTo>
                          <a:pt x="3638" y="326"/>
                        </a:lnTo>
                        <a:lnTo>
                          <a:pt x="3638" y="323"/>
                        </a:lnTo>
                        <a:lnTo>
                          <a:pt x="3638" y="318"/>
                        </a:lnTo>
                        <a:lnTo>
                          <a:pt x="3639" y="336"/>
                        </a:lnTo>
                        <a:lnTo>
                          <a:pt x="3639" y="322"/>
                        </a:lnTo>
                        <a:lnTo>
                          <a:pt x="3639" y="306"/>
                        </a:lnTo>
                        <a:lnTo>
                          <a:pt x="3640" y="307"/>
                        </a:lnTo>
                        <a:lnTo>
                          <a:pt x="3640" y="309"/>
                        </a:lnTo>
                        <a:lnTo>
                          <a:pt x="3640" y="300"/>
                        </a:lnTo>
                        <a:lnTo>
                          <a:pt x="3641" y="308"/>
                        </a:lnTo>
                        <a:lnTo>
                          <a:pt x="3641" y="292"/>
                        </a:lnTo>
                        <a:lnTo>
                          <a:pt x="3641" y="294"/>
                        </a:lnTo>
                        <a:lnTo>
                          <a:pt x="3641" y="297"/>
                        </a:lnTo>
                        <a:lnTo>
                          <a:pt x="3641" y="292"/>
                        </a:lnTo>
                        <a:lnTo>
                          <a:pt x="3642" y="300"/>
                        </a:lnTo>
                        <a:lnTo>
                          <a:pt x="3642" y="297"/>
                        </a:lnTo>
                        <a:lnTo>
                          <a:pt x="3642" y="317"/>
                        </a:lnTo>
                        <a:lnTo>
                          <a:pt x="3643" y="388"/>
                        </a:lnTo>
                        <a:lnTo>
                          <a:pt x="3643" y="410"/>
                        </a:lnTo>
                        <a:lnTo>
                          <a:pt x="3643" y="449"/>
                        </a:lnTo>
                        <a:lnTo>
                          <a:pt x="3643" y="284"/>
                        </a:lnTo>
                        <a:lnTo>
                          <a:pt x="3644" y="270"/>
                        </a:lnTo>
                        <a:lnTo>
                          <a:pt x="3644" y="287"/>
                        </a:lnTo>
                        <a:lnTo>
                          <a:pt x="3644" y="305"/>
                        </a:lnTo>
                        <a:lnTo>
                          <a:pt x="3644" y="299"/>
                        </a:lnTo>
                        <a:lnTo>
                          <a:pt x="3645" y="310"/>
                        </a:lnTo>
                        <a:lnTo>
                          <a:pt x="3645" y="306"/>
                        </a:lnTo>
                        <a:lnTo>
                          <a:pt x="3645" y="309"/>
                        </a:lnTo>
                        <a:lnTo>
                          <a:pt x="3645" y="300"/>
                        </a:lnTo>
                        <a:lnTo>
                          <a:pt x="3646" y="296"/>
                        </a:lnTo>
                        <a:lnTo>
                          <a:pt x="3646" y="301"/>
                        </a:lnTo>
                        <a:lnTo>
                          <a:pt x="3646" y="292"/>
                        </a:lnTo>
                        <a:lnTo>
                          <a:pt x="3646" y="290"/>
                        </a:lnTo>
                        <a:lnTo>
                          <a:pt x="3647" y="287"/>
                        </a:lnTo>
                        <a:lnTo>
                          <a:pt x="3647" y="290"/>
                        </a:lnTo>
                        <a:lnTo>
                          <a:pt x="3647" y="283"/>
                        </a:lnTo>
                        <a:lnTo>
                          <a:pt x="3647" y="271"/>
                        </a:lnTo>
                        <a:lnTo>
                          <a:pt x="3648" y="281"/>
                        </a:lnTo>
                        <a:lnTo>
                          <a:pt x="3648" y="290"/>
                        </a:lnTo>
                        <a:lnTo>
                          <a:pt x="3648" y="277"/>
                        </a:lnTo>
                        <a:lnTo>
                          <a:pt x="3649" y="272"/>
                        </a:lnTo>
                        <a:lnTo>
                          <a:pt x="3649" y="270"/>
                        </a:lnTo>
                        <a:lnTo>
                          <a:pt x="3649" y="271"/>
                        </a:lnTo>
                        <a:lnTo>
                          <a:pt x="3649" y="251"/>
                        </a:lnTo>
                        <a:lnTo>
                          <a:pt x="3650" y="245"/>
                        </a:lnTo>
                        <a:lnTo>
                          <a:pt x="3650" y="255"/>
                        </a:lnTo>
                        <a:lnTo>
                          <a:pt x="3650" y="237"/>
                        </a:lnTo>
                        <a:lnTo>
                          <a:pt x="3650" y="237"/>
                        </a:lnTo>
                        <a:lnTo>
                          <a:pt x="3650" y="234"/>
                        </a:lnTo>
                        <a:lnTo>
                          <a:pt x="3651" y="238"/>
                        </a:lnTo>
                        <a:lnTo>
                          <a:pt x="3651" y="240"/>
                        </a:lnTo>
                        <a:lnTo>
                          <a:pt x="3651" y="229"/>
                        </a:lnTo>
                        <a:lnTo>
                          <a:pt x="3651" y="235"/>
                        </a:lnTo>
                        <a:lnTo>
                          <a:pt x="3652" y="238"/>
                        </a:lnTo>
                        <a:lnTo>
                          <a:pt x="3652" y="247"/>
                        </a:lnTo>
                        <a:lnTo>
                          <a:pt x="3652" y="237"/>
                        </a:lnTo>
                        <a:lnTo>
                          <a:pt x="3653" y="233"/>
                        </a:lnTo>
                        <a:lnTo>
                          <a:pt x="3653" y="234"/>
                        </a:lnTo>
                        <a:lnTo>
                          <a:pt x="3653" y="227"/>
                        </a:lnTo>
                        <a:lnTo>
                          <a:pt x="3654" y="220"/>
                        </a:lnTo>
                        <a:lnTo>
                          <a:pt x="3654" y="210"/>
                        </a:lnTo>
                        <a:lnTo>
                          <a:pt x="3654" y="212"/>
                        </a:lnTo>
                        <a:lnTo>
                          <a:pt x="3654" y="219"/>
                        </a:lnTo>
                        <a:lnTo>
                          <a:pt x="3655" y="220"/>
                        </a:lnTo>
                        <a:lnTo>
                          <a:pt x="3655" y="212"/>
                        </a:lnTo>
                        <a:lnTo>
                          <a:pt x="3655" y="210"/>
                        </a:lnTo>
                        <a:lnTo>
                          <a:pt x="3655" y="194"/>
                        </a:lnTo>
                        <a:lnTo>
                          <a:pt x="3656" y="195"/>
                        </a:lnTo>
                        <a:lnTo>
                          <a:pt x="3656" y="189"/>
                        </a:lnTo>
                        <a:lnTo>
                          <a:pt x="3656" y="217"/>
                        </a:lnTo>
                        <a:lnTo>
                          <a:pt x="3657" y="209"/>
                        </a:lnTo>
                        <a:lnTo>
                          <a:pt x="3657" y="221"/>
                        </a:lnTo>
                        <a:lnTo>
                          <a:pt x="3657" y="212"/>
                        </a:lnTo>
                        <a:lnTo>
                          <a:pt x="3657" y="205"/>
                        </a:lnTo>
                        <a:lnTo>
                          <a:pt x="3657" y="209"/>
                        </a:lnTo>
                        <a:lnTo>
                          <a:pt x="3658" y="207"/>
                        </a:lnTo>
                        <a:lnTo>
                          <a:pt x="3658" y="208"/>
                        </a:lnTo>
                        <a:lnTo>
                          <a:pt x="3658" y="206"/>
                        </a:lnTo>
                        <a:lnTo>
                          <a:pt x="3658" y="229"/>
                        </a:lnTo>
                        <a:lnTo>
                          <a:pt x="3659" y="206"/>
                        </a:lnTo>
                        <a:lnTo>
                          <a:pt x="3659" y="197"/>
                        </a:lnTo>
                        <a:lnTo>
                          <a:pt x="3659" y="200"/>
                        </a:lnTo>
                        <a:lnTo>
                          <a:pt x="3660" y="214"/>
                        </a:lnTo>
                        <a:lnTo>
                          <a:pt x="3660" y="221"/>
                        </a:lnTo>
                        <a:lnTo>
                          <a:pt x="3660" y="224"/>
                        </a:lnTo>
                        <a:lnTo>
                          <a:pt x="3661" y="218"/>
                        </a:lnTo>
                        <a:lnTo>
                          <a:pt x="3661" y="222"/>
                        </a:lnTo>
                        <a:lnTo>
                          <a:pt x="3661" y="227"/>
                        </a:lnTo>
                        <a:lnTo>
                          <a:pt x="3661" y="211"/>
                        </a:lnTo>
                        <a:lnTo>
                          <a:pt x="3662" y="210"/>
                        </a:lnTo>
                        <a:lnTo>
                          <a:pt x="3662" y="205"/>
                        </a:lnTo>
                        <a:lnTo>
                          <a:pt x="3662" y="216"/>
                        </a:lnTo>
                        <a:lnTo>
                          <a:pt x="3662" y="213"/>
                        </a:lnTo>
                        <a:lnTo>
                          <a:pt x="3663" y="200"/>
                        </a:lnTo>
                        <a:lnTo>
                          <a:pt x="3663" y="208"/>
                        </a:lnTo>
                        <a:lnTo>
                          <a:pt x="3664" y="297"/>
                        </a:lnTo>
                        <a:lnTo>
                          <a:pt x="3664" y="344"/>
                        </a:lnTo>
                        <a:lnTo>
                          <a:pt x="3664" y="199"/>
                        </a:lnTo>
                        <a:lnTo>
                          <a:pt x="3664" y="163"/>
                        </a:lnTo>
                        <a:lnTo>
                          <a:pt x="3665" y="146"/>
                        </a:lnTo>
                        <a:lnTo>
                          <a:pt x="3665" y="157"/>
                        </a:lnTo>
                        <a:lnTo>
                          <a:pt x="3665" y="178"/>
                        </a:lnTo>
                        <a:lnTo>
                          <a:pt x="3665" y="183"/>
                        </a:lnTo>
                        <a:lnTo>
                          <a:pt x="3666" y="181"/>
                        </a:lnTo>
                        <a:lnTo>
                          <a:pt x="3666" y="191"/>
                        </a:lnTo>
                        <a:lnTo>
                          <a:pt x="3666" y="192"/>
                        </a:lnTo>
                        <a:lnTo>
                          <a:pt x="3667" y="188"/>
                        </a:lnTo>
                        <a:lnTo>
                          <a:pt x="3667" y="201"/>
                        </a:lnTo>
                        <a:lnTo>
                          <a:pt x="3667" y="174"/>
                        </a:lnTo>
                        <a:lnTo>
                          <a:pt x="3668" y="172"/>
                        </a:lnTo>
                        <a:lnTo>
                          <a:pt x="3668" y="203"/>
                        </a:lnTo>
                        <a:lnTo>
                          <a:pt x="3668" y="186"/>
                        </a:lnTo>
                        <a:lnTo>
                          <a:pt x="3668" y="186"/>
                        </a:lnTo>
                        <a:lnTo>
                          <a:pt x="3668" y="189"/>
                        </a:lnTo>
                        <a:lnTo>
                          <a:pt x="3669" y="196"/>
                        </a:lnTo>
                        <a:lnTo>
                          <a:pt x="3669" y="202"/>
                        </a:lnTo>
                        <a:lnTo>
                          <a:pt x="3670" y="196"/>
                        </a:lnTo>
                        <a:lnTo>
                          <a:pt x="3670" y="209"/>
                        </a:lnTo>
                        <a:lnTo>
                          <a:pt x="3670" y="215"/>
                        </a:lnTo>
                        <a:lnTo>
                          <a:pt x="3670" y="215"/>
                        </a:lnTo>
                        <a:lnTo>
                          <a:pt x="3671" y="228"/>
                        </a:lnTo>
                        <a:lnTo>
                          <a:pt x="3671" y="226"/>
                        </a:lnTo>
                        <a:lnTo>
                          <a:pt x="3672" y="240"/>
                        </a:lnTo>
                        <a:lnTo>
                          <a:pt x="3672" y="236"/>
                        </a:lnTo>
                        <a:lnTo>
                          <a:pt x="3672" y="253"/>
                        </a:lnTo>
                        <a:lnTo>
                          <a:pt x="3672" y="247"/>
                        </a:lnTo>
                        <a:lnTo>
                          <a:pt x="3673" y="241"/>
                        </a:lnTo>
                        <a:lnTo>
                          <a:pt x="3673" y="241"/>
                        </a:lnTo>
                        <a:lnTo>
                          <a:pt x="3673" y="239"/>
                        </a:lnTo>
                        <a:lnTo>
                          <a:pt x="3674" y="248"/>
                        </a:lnTo>
                        <a:lnTo>
                          <a:pt x="3674" y="238"/>
                        </a:lnTo>
                        <a:lnTo>
                          <a:pt x="3674" y="248"/>
                        </a:lnTo>
                        <a:lnTo>
                          <a:pt x="3675" y="247"/>
                        </a:lnTo>
                        <a:lnTo>
                          <a:pt x="3675" y="250"/>
                        </a:lnTo>
                        <a:lnTo>
                          <a:pt x="3675" y="240"/>
                        </a:lnTo>
                        <a:lnTo>
                          <a:pt x="3675" y="242"/>
                        </a:lnTo>
                        <a:lnTo>
                          <a:pt x="3676" y="228"/>
                        </a:lnTo>
                        <a:lnTo>
                          <a:pt x="3676" y="233"/>
                        </a:lnTo>
                        <a:lnTo>
                          <a:pt x="3676" y="233"/>
                        </a:lnTo>
                        <a:lnTo>
                          <a:pt x="3676" y="221"/>
                        </a:lnTo>
                        <a:lnTo>
                          <a:pt x="3677" y="225"/>
                        </a:lnTo>
                        <a:lnTo>
                          <a:pt x="3677" y="234"/>
                        </a:lnTo>
                        <a:lnTo>
                          <a:pt x="3677" y="239"/>
                        </a:lnTo>
                        <a:lnTo>
                          <a:pt x="3677" y="239"/>
                        </a:lnTo>
                        <a:lnTo>
                          <a:pt x="3678" y="233"/>
                        </a:lnTo>
                        <a:lnTo>
                          <a:pt x="3678" y="237"/>
                        </a:lnTo>
                        <a:lnTo>
                          <a:pt x="3678" y="229"/>
                        </a:lnTo>
                        <a:lnTo>
                          <a:pt x="3678" y="236"/>
                        </a:lnTo>
                        <a:lnTo>
                          <a:pt x="3679" y="218"/>
                        </a:lnTo>
                        <a:lnTo>
                          <a:pt x="3679" y="228"/>
                        </a:lnTo>
                        <a:lnTo>
                          <a:pt x="3679" y="246"/>
                        </a:lnTo>
                        <a:lnTo>
                          <a:pt x="3680" y="239"/>
                        </a:lnTo>
                        <a:lnTo>
                          <a:pt x="3680" y="240"/>
                        </a:lnTo>
                        <a:lnTo>
                          <a:pt x="3680" y="252"/>
                        </a:lnTo>
                        <a:lnTo>
                          <a:pt x="3680" y="251"/>
                        </a:lnTo>
                        <a:lnTo>
                          <a:pt x="3680" y="247"/>
                        </a:lnTo>
                        <a:lnTo>
                          <a:pt x="3681" y="245"/>
                        </a:lnTo>
                        <a:lnTo>
                          <a:pt x="3681" y="246"/>
                        </a:lnTo>
                        <a:lnTo>
                          <a:pt x="3681" y="244"/>
                        </a:lnTo>
                        <a:lnTo>
                          <a:pt x="3682" y="227"/>
                        </a:lnTo>
                        <a:lnTo>
                          <a:pt x="3682" y="224"/>
                        </a:lnTo>
                        <a:lnTo>
                          <a:pt x="3682" y="218"/>
                        </a:lnTo>
                        <a:lnTo>
                          <a:pt x="3683" y="217"/>
                        </a:lnTo>
                        <a:lnTo>
                          <a:pt x="3683" y="208"/>
                        </a:lnTo>
                        <a:lnTo>
                          <a:pt x="3683" y="215"/>
                        </a:lnTo>
                        <a:lnTo>
                          <a:pt x="3683" y="219"/>
                        </a:lnTo>
                        <a:lnTo>
                          <a:pt x="3684" y="197"/>
                        </a:lnTo>
                        <a:lnTo>
                          <a:pt x="3684" y="212"/>
                        </a:lnTo>
                        <a:lnTo>
                          <a:pt x="3685" y="268"/>
                        </a:lnTo>
                        <a:lnTo>
                          <a:pt x="3685" y="304"/>
                        </a:lnTo>
                        <a:lnTo>
                          <a:pt x="3685" y="308"/>
                        </a:lnTo>
                        <a:lnTo>
                          <a:pt x="3685" y="217"/>
                        </a:lnTo>
                        <a:lnTo>
                          <a:pt x="3685" y="154"/>
                        </a:lnTo>
                        <a:lnTo>
                          <a:pt x="3686" y="131"/>
                        </a:lnTo>
                        <a:lnTo>
                          <a:pt x="3686" y="149"/>
                        </a:lnTo>
                        <a:lnTo>
                          <a:pt x="3686" y="159"/>
                        </a:lnTo>
                        <a:lnTo>
                          <a:pt x="3686" y="153"/>
                        </a:lnTo>
                        <a:lnTo>
                          <a:pt x="3687" y="157"/>
                        </a:lnTo>
                        <a:lnTo>
                          <a:pt x="3687" y="147"/>
                        </a:lnTo>
                        <a:lnTo>
                          <a:pt x="3687" y="168"/>
                        </a:lnTo>
                        <a:lnTo>
                          <a:pt x="3688" y="156"/>
                        </a:lnTo>
                        <a:lnTo>
                          <a:pt x="3688" y="161"/>
                        </a:lnTo>
                        <a:lnTo>
                          <a:pt x="3688" y="170"/>
                        </a:lnTo>
                        <a:lnTo>
                          <a:pt x="3688" y="184"/>
                        </a:lnTo>
                        <a:lnTo>
                          <a:pt x="3689" y="204"/>
                        </a:lnTo>
                        <a:lnTo>
                          <a:pt x="3689" y="216"/>
                        </a:lnTo>
                        <a:lnTo>
                          <a:pt x="3690" y="244"/>
                        </a:lnTo>
                        <a:lnTo>
                          <a:pt x="3690" y="252"/>
                        </a:lnTo>
                        <a:lnTo>
                          <a:pt x="3690" y="260"/>
                        </a:lnTo>
                        <a:lnTo>
                          <a:pt x="3691" y="256"/>
                        </a:lnTo>
                        <a:lnTo>
                          <a:pt x="3691" y="270"/>
                        </a:lnTo>
                        <a:lnTo>
                          <a:pt x="3691" y="266"/>
                        </a:lnTo>
                        <a:lnTo>
                          <a:pt x="3692" y="275"/>
                        </a:lnTo>
                        <a:lnTo>
                          <a:pt x="3692" y="272"/>
                        </a:lnTo>
                        <a:lnTo>
                          <a:pt x="3692" y="277"/>
                        </a:lnTo>
                        <a:lnTo>
                          <a:pt x="3692" y="278"/>
                        </a:lnTo>
                        <a:lnTo>
                          <a:pt x="3693" y="278"/>
                        </a:lnTo>
                        <a:lnTo>
                          <a:pt x="3693" y="278"/>
                        </a:lnTo>
                        <a:lnTo>
                          <a:pt x="3693" y="267"/>
                        </a:lnTo>
                        <a:lnTo>
                          <a:pt x="3693" y="279"/>
                        </a:lnTo>
                        <a:lnTo>
                          <a:pt x="3693" y="280"/>
                        </a:lnTo>
                        <a:lnTo>
                          <a:pt x="3694" y="299"/>
                        </a:lnTo>
                        <a:lnTo>
                          <a:pt x="3694" y="279"/>
                        </a:lnTo>
                        <a:lnTo>
                          <a:pt x="3694" y="291"/>
                        </a:lnTo>
                        <a:lnTo>
                          <a:pt x="3695" y="298"/>
                        </a:lnTo>
                        <a:lnTo>
                          <a:pt x="3695" y="298"/>
                        </a:lnTo>
                        <a:lnTo>
                          <a:pt x="3695" y="322"/>
                        </a:lnTo>
                        <a:lnTo>
                          <a:pt x="3696" y="326"/>
                        </a:lnTo>
                        <a:lnTo>
                          <a:pt x="3696" y="334"/>
                        </a:lnTo>
                        <a:lnTo>
                          <a:pt x="3696" y="338"/>
                        </a:lnTo>
                        <a:lnTo>
                          <a:pt x="3697" y="351"/>
                        </a:lnTo>
                        <a:lnTo>
                          <a:pt x="3697" y="354"/>
                        </a:lnTo>
                        <a:lnTo>
                          <a:pt x="3697" y="351"/>
                        </a:lnTo>
                        <a:lnTo>
                          <a:pt x="3698" y="370"/>
                        </a:lnTo>
                        <a:lnTo>
                          <a:pt x="3698" y="375"/>
                        </a:lnTo>
                        <a:lnTo>
                          <a:pt x="3698" y="395"/>
                        </a:lnTo>
                        <a:lnTo>
                          <a:pt x="3699" y="384"/>
                        </a:lnTo>
                        <a:lnTo>
                          <a:pt x="3699" y="393"/>
                        </a:lnTo>
                        <a:lnTo>
                          <a:pt x="3699" y="387"/>
                        </a:lnTo>
                        <a:lnTo>
                          <a:pt x="3699" y="378"/>
                        </a:lnTo>
                        <a:lnTo>
                          <a:pt x="3700" y="359"/>
                        </a:lnTo>
                        <a:lnTo>
                          <a:pt x="3700" y="361"/>
                        </a:lnTo>
                        <a:lnTo>
                          <a:pt x="3700" y="356"/>
                        </a:lnTo>
                        <a:lnTo>
                          <a:pt x="3701" y="356"/>
                        </a:lnTo>
                        <a:lnTo>
                          <a:pt x="3701" y="346"/>
                        </a:lnTo>
                        <a:lnTo>
                          <a:pt x="3701" y="339"/>
                        </a:lnTo>
                        <a:lnTo>
                          <a:pt x="3701" y="339"/>
                        </a:lnTo>
                        <a:lnTo>
                          <a:pt x="3701" y="329"/>
                        </a:lnTo>
                        <a:lnTo>
                          <a:pt x="3702" y="324"/>
                        </a:lnTo>
                        <a:lnTo>
                          <a:pt x="3702" y="324"/>
                        </a:lnTo>
                        <a:lnTo>
                          <a:pt x="3702" y="318"/>
                        </a:lnTo>
                        <a:lnTo>
                          <a:pt x="3703" y="310"/>
                        </a:lnTo>
                        <a:lnTo>
                          <a:pt x="3703" y="312"/>
                        </a:lnTo>
                        <a:lnTo>
                          <a:pt x="3703" y="310"/>
                        </a:lnTo>
                        <a:lnTo>
                          <a:pt x="3703" y="302"/>
                        </a:lnTo>
                        <a:lnTo>
                          <a:pt x="3704" y="312"/>
                        </a:lnTo>
                        <a:lnTo>
                          <a:pt x="3704" y="307"/>
                        </a:lnTo>
                        <a:lnTo>
                          <a:pt x="3704" y="310"/>
                        </a:lnTo>
                        <a:lnTo>
                          <a:pt x="3705" y="325"/>
                        </a:lnTo>
                        <a:lnTo>
                          <a:pt x="3705" y="317"/>
                        </a:lnTo>
                        <a:lnTo>
                          <a:pt x="3705" y="325"/>
                        </a:lnTo>
                        <a:lnTo>
                          <a:pt x="3706" y="457"/>
                        </a:lnTo>
                        <a:lnTo>
                          <a:pt x="3706" y="504"/>
                        </a:lnTo>
                        <a:lnTo>
                          <a:pt x="3706" y="371"/>
                        </a:lnTo>
                        <a:lnTo>
                          <a:pt x="3707" y="343"/>
                        </a:lnTo>
                        <a:lnTo>
                          <a:pt x="3707" y="355"/>
                        </a:lnTo>
                        <a:lnTo>
                          <a:pt x="3707" y="360"/>
                        </a:lnTo>
                        <a:lnTo>
                          <a:pt x="3707" y="372"/>
                        </a:lnTo>
                        <a:lnTo>
                          <a:pt x="3708" y="350"/>
                        </a:lnTo>
                        <a:lnTo>
                          <a:pt x="3708" y="353"/>
                        </a:lnTo>
                        <a:lnTo>
                          <a:pt x="3709" y="339"/>
                        </a:lnTo>
                        <a:lnTo>
                          <a:pt x="3709" y="331"/>
                        </a:lnTo>
                        <a:lnTo>
                          <a:pt x="3709" y="328"/>
                        </a:lnTo>
                        <a:lnTo>
                          <a:pt x="3709" y="330"/>
                        </a:lnTo>
                        <a:lnTo>
                          <a:pt x="3709" y="315"/>
                        </a:lnTo>
                        <a:lnTo>
                          <a:pt x="3710" y="308"/>
                        </a:lnTo>
                        <a:lnTo>
                          <a:pt x="3710" y="305"/>
                        </a:lnTo>
                        <a:lnTo>
                          <a:pt x="3711" y="290"/>
                        </a:lnTo>
                        <a:lnTo>
                          <a:pt x="3711" y="279"/>
                        </a:lnTo>
                        <a:lnTo>
                          <a:pt x="3711" y="273"/>
                        </a:lnTo>
                        <a:lnTo>
                          <a:pt x="3711" y="275"/>
                        </a:lnTo>
                        <a:lnTo>
                          <a:pt x="3712" y="262"/>
                        </a:lnTo>
                        <a:lnTo>
                          <a:pt x="3712" y="247"/>
                        </a:lnTo>
                        <a:lnTo>
                          <a:pt x="3712" y="256"/>
                        </a:lnTo>
                        <a:lnTo>
                          <a:pt x="3712" y="244"/>
                        </a:lnTo>
                        <a:lnTo>
                          <a:pt x="3713" y="255"/>
                        </a:lnTo>
                        <a:lnTo>
                          <a:pt x="3713" y="250"/>
                        </a:lnTo>
                        <a:lnTo>
                          <a:pt x="3713" y="234"/>
                        </a:lnTo>
                        <a:lnTo>
                          <a:pt x="3713" y="235"/>
                        </a:lnTo>
                        <a:lnTo>
                          <a:pt x="3713" y="223"/>
                        </a:lnTo>
                        <a:lnTo>
                          <a:pt x="3714" y="227"/>
                        </a:lnTo>
                        <a:lnTo>
                          <a:pt x="3714" y="220"/>
                        </a:lnTo>
                        <a:lnTo>
                          <a:pt x="3714" y="228"/>
                        </a:lnTo>
                        <a:lnTo>
                          <a:pt x="3715" y="226"/>
                        </a:lnTo>
                        <a:lnTo>
                          <a:pt x="3715" y="223"/>
                        </a:lnTo>
                        <a:lnTo>
                          <a:pt x="3715" y="227"/>
                        </a:lnTo>
                        <a:lnTo>
                          <a:pt x="3715" y="229"/>
                        </a:lnTo>
                        <a:lnTo>
                          <a:pt x="3715" y="231"/>
                        </a:lnTo>
                        <a:lnTo>
                          <a:pt x="3716" y="214"/>
                        </a:lnTo>
                        <a:lnTo>
                          <a:pt x="3716" y="214"/>
                        </a:lnTo>
                        <a:lnTo>
                          <a:pt x="3717" y="208"/>
                        </a:lnTo>
                        <a:lnTo>
                          <a:pt x="3717" y="210"/>
                        </a:lnTo>
                        <a:lnTo>
                          <a:pt x="3717" y="203"/>
                        </a:lnTo>
                        <a:lnTo>
                          <a:pt x="3717" y="214"/>
                        </a:lnTo>
                        <a:lnTo>
                          <a:pt x="3717" y="204"/>
                        </a:lnTo>
                        <a:lnTo>
                          <a:pt x="3718" y="213"/>
                        </a:lnTo>
                        <a:lnTo>
                          <a:pt x="3718" y="211"/>
                        </a:lnTo>
                        <a:lnTo>
                          <a:pt x="3718" y="207"/>
                        </a:lnTo>
                        <a:lnTo>
                          <a:pt x="3719" y="215"/>
                        </a:lnTo>
                        <a:lnTo>
                          <a:pt x="3719" y="228"/>
                        </a:lnTo>
                        <a:lnTo>
                          <a:pt x="3719" y="244"/>
                        </a:lnTo>
                        <a:lnTo>
                          <a:pt x="3720" y="238"/>
                        </a:lnTo>
                        <a:lnTo>
                          <a:pt x="3720" y="246"/>
                        </a:lnTo>
                        <a:lnTo>
                          <a:pt x="3720" y="239"/>
                        </a:lnTo>
                        <a:lnTo>
                          <a:pt x="3720" y="226"/>
                        </a:lnTo>
                        <a:lnTo>
                          <a:pt x="3721" y="205"/>
                        </a:lnTo>
                        <a:lnTo>
                          <a:pt x="3721" y="217"/>
                        </a:lnTo>
                        <a:lnTo>
                          <a:pt x="3721" y="180"/>
                        </a:lnTo>
                        <a:lnTo>
                          <a:pt x="3722" y="176"/>
                        </a:lnTo>
                        <a:lnTo>
                          <a:pt x="3722" y="190"/>
                        </a:lnTo>
                        <a:lnTo>
                          <a:pt x="3722" y="172"/>
                        </a:lnTo>
                        <a:lnTo>
                          <a:pt x="3723" y="176"/>
                        </a:lnTo>
                        <a:lnTo>
                          <a:pt x="3723" y="188"/>
                        </a:lnTo>
                        <a:lnTo>
                          <a:pt x="3723" y="182"/>
                        </a:lnTo>
                        <a:lnTo>
                          <a:pt x="3723" y="188"/>
                        </a:lnTo>
                        <a:lnTo>
                          <a:pt x="3724" y="171"/>
                        </a:lnTo>
                        <a:lnTo>
                          <a:pt x="3724" y="166"/>
                        </a:lnTo>
                        <a:lnTo>
                          <a:pt x="3724" y="165"/>
                        </a:lnTo>
                        <a:lnTo>
                          <a:pt x="3725" y="169"/>
                        </a:lnTo>
                        <a:lnTo>
                          <a:pt x="3725" y="174"/>
                        </a:lnTo>
                        <a:lnTo>
                          <a:pt x="3725" y="171"/>
                        </a:lnTo>
                        <a:lnTo>
                          <a:pt x="3725" y="171"/>
                        </a:lnTo>
                        <a:lnTo>
                          <a:pt x="3725" y="177"/>
                        </a:lnTo>
                        <a:lnTo>
                          <a:pt x="3726" y="188"/>
                        </a:lnTo>
                        <a:lnTo>
                          <a:pt x="3726" y="173"/>
                        </a:lnTo>
                        <a:lnTo>
                          <a:pt x="3726" y="193"/>
                        </a:lnTo>
                        <a:lnTo>
                          <a:pt x="3727" y="253"/>
                        </a:lnTo>
                        <a:lnTo>
                          <a:pt x="3727" y="300"/>
                        </a:lnTo>
                        <a:lnTo>
                          <a:pt x="3727" y="310"/>
                        </a:lnTo>
                        <a:lnTo>
                          <a:pt x="3727" y="198"/>
                        </a:lnTo>
                        <a:lnTo>
                          <a:pt x="3728" y="156"/>
                        </a:lnTo>
                        <a:lnTo>
                          <a:pt x="3728" y="136"/>
                        </a:lnTo>
                        <a:lnTo>
                          <a:pt x="3728" y="165"/>
                        </a:lnTo>
                        <a:lnTo>
                          <a:pt x="3728" y="173"/>
                        </a:lnTo>
                        <a:lnTo>
                          <a:pt x="3729" y="174"/>
                        </a:lnTo>
                        <a:lnTo>
                          <a:pt x="3729" y="174"/>
                        </a:lnTo>
                        <a:lnTo>
                          <a:pt x="3729" y="184"/>
                        </a:lnTo>
                        <a:lnTo>
                          <a:pt x="3729" y="189"/>
                        </a:lnTo>
                        <a:lnTo>
                          <a:pt x="3730" y="177"/>
                        </a:lnTo>
                        <a:lnTo>
                          <a:pt x="3730" y="183"/>
                        </a:lnTo>
                        <a:lnTo>
                          <a:pt x="3730" y="179"/>
                        </a:lnTo>
                        <a:lnTo>
                          <a:pt x="3730" y="180"/>
                        </a:lnTo>
                        <a:lnTo>
                          <a:pt x="3731" y="196"/>
                        </a:lnTo>
                        <a:lnTo>
                          <a:pt x="3731" y="192"/>
                        </a:lnTo>
                        <a:lnTo>
                          <a:pt x="3732" y="174"/>
                        </a:lnTo>
                        <a:lnTo>
                          <a:pt x="3732" y="169"/>
                        </a:lnTo>
                        <a:lnTo>
                          <a:pt x="3732" y="180"/>
                        </a:lnTo>
                        <a:lnTo>
                          <a:pt x="3732" y="179"/>
                        </a:lnTo>
                        <a:lnTo>
                          <a:pt x="3733" y="168"/>
                        </a:lnTo>
                        <a:lnTo>
                          <a:pt x="3733" y="181"/>
                        </a:lnTo>
                        <a:lnTo>
                          <a:pt x="3733" y="179"/>
                        </a:lnTo>
                        <a:lnTo>
                          <a:pt x="3734" y="177"/>
                        </a:lnTo>
                        <a:lnTo>
                          <a:pt x="3734" y="182"/>
                        </a:lnTo>
                        <a:lnTo>
                          <a:pt x="3734" y="170"/>
                        </a:lnTo>
                        <a:lnTo>
                          <a:pt x="3735" y="181"/>
                        </a:lnTo>
                        <a:lnTo>
                          <a:pt x="3735" y="161"/>
                        </a:lnTo>
                        <a:lnTo>
                          <a:pt x="3735" y="178"/>
                        </a:lnTo>
                        <a:lnTo>
                          <a:pt x="3735" y="170"/>
                        </a:lnTo>
                        <a:lnTo>
                          <a:pt x="3735" y="174"/>
                        </a:lnTo>
                        <a:lnTo>
                          <a:pt x="3736" y="193"/>
                        </a:lnTo>
                        <a:lnTo>
                          <a:pt x="3736" y="179"/>
                        </a:lnTo>
                        <a:lnTo>
                          <a:pt x="3736" y="167"/>
                        </a:lnTo>
                        <a:lnTo>
                          <a:pt x="3737" y="185"/>
                        </a:lnTo>
                        <a:lnTo>
                          <a:pt x="3737" y="181"/>
                        </a:lnTo>
                        <a:lnTo>
                          <a:pt x="3737" y="181"/>
                        </a:lnTo>
                        <a:lnTo>
                          <a:pt x="3738" y="194"/>
                        </a:lnTo>
                        <a:lnTo>
                          <a:pt x="3738" y="199"/>
                        </a:lnTo>
                        <a:lnTo>
                          <a:pt x="3738" y="191"/>
                        </a:lnTo>
                        <a:lnTo>
                          <a:pt x="3738" y="201"/>
                        </a:lnTo>
                        <a:lnTo>
                          <a:pt x="3738" y="203"/>
                        </a:lnTo>
                        <a:lnTo>
                          <a:pt x="3739" y="200"/>
                        </a:lnTo>
                        <a:lnTo>
                          <a:pt x="3739" y="200"/>
                        </a:lnTo>
                        <a:lnTo>
                          <a:pt x="3740" y="204"/>
                        </a:lnTo>
                        <a:lnTo>
                          <a:pt x="3740" y="211"/>
                        </a:lnTo>
                        <a:lnTo>
                          <a:pt x="3740" y="204"/>
                        </a:lnTo>
                        <a:lnTo>
                          <a:pt x="3740" y="211"/>
                        </a:lnTo>
                        <a:lnTo>
                          <a:pt x="3741" y="211"/>
                        </a:lnTo>
                        <a:lnTo>
                          <a:pt x="3741" y="204"/>
                        </a:lnTo>
                        <a:lnTo>
                          <a:pt x="3741" y="192"/>
                        </a:lnTo>
                        <a:lnTo>
                          <a:pt x="3742" y="187"/>
                        </a:lnTo>
                        <a:lnTo>
                          <a:pt x="3742" y="198"/>
                        </a:lnTo>
                        <a:lnTo>
                          <a:pt x="3742" y="195"/>
                        </a:lnTo>
                        <a:lnTo>
                          <a:pt x="3742" y="186"/>
                        </a:lnTo>
                        <a:lnTo>
                          <a:pt x="3743" y="190"/>
                        </a:lnTo>
                        <a:lnTo>
                          <a:pt x="3743" y="197"/>
                        </a:lnTo>
                        <a:lnTo>
                          <a:pt x="3743" y="189"/>
                        </a:lnTo>
                        <a:lnTo>
                          <a:pt x="3743" y="190"/>
                        </a:lnTo>
                        <a:lnTo>
                          <a:pt x="3744" y="191"/>
                        </a:lnTo>
                        <a:lnTo>
                          <a:pt x="3744" y="188"/>
                        </a:lnTo>
                        <a:lnTo>
                          <a:pt x="3744" y="195"/>
                        </a:lnTo>
                        <a:lnTo>
                          <a:pt x="3744" y="188"/>
                        </a:lnTo>
                        <a:lnTo>
                          <a:pt x="3745" y="197"/>
                        </a:lnTo>
                        <a:lnTo>
                          <a:pt x="3745" y="191"/>
                        </a:lnTo>
                        <a:lnTo>
                          <a:pt x="3745" y="214"/>
                        </a:lnTo>
                        <a:lnTo>
                          <a:pt x="3746" y="208"/>
                        </a:lnTo>
                        <a:lnTo>
                          <a:pt x="3746" y="209"/>
                        </a:lnTo>
                        <a:lnTo>
                          <a:pt x="3746" y="225"/>
                        </a:lnTo>
                        <a:lnTo>
                          <a:pt x="3747" y="232"/>
                        </a:lnTo>
                        <a:lnTo>
                          <a:pt x="3747" y="225"/>
                        </a:lnTo>
                        <a:lnTo>
                          <a:pt x="3747" y="251"/>
                        </a:lnTo>
                        <a:lnTo>
                          <a:pt x="3748" y="329"/>
                        </a:lnTo>
                        <a:lnTo>
                          <a:pt x="3748" y="371"/>
                        </a:lnTo>
                        <a:lnTo>
                          <a:pt x="3748" y="390"/>
                        </a:lnTo>
                        <a:lnTo>
                          <a:pt x="3748" y="248"/>
                        </a:lnTo>
                        <a:lnTo>
                          <a:pt x="3749" y="224"/>
                        </a:lnTo>
                        <a:lnTo>
                          <a:pt x="3749" y="211"/>
                        </a:lnTo>
                        <a:lnTo>
                          <a:pt x="3749" y="231"/>
                        </a:lnTo>
                        <a:lnTo>
                          <a:pt x="3749" y="253"/>
                        </a:lnTo>
                        <a:lnTo>
                          <a:pt x="3750" y="241"/>
                        </a:lnTo>
                        <a:lnTo>
                          <a:pt x="3750" y="268"/>
                        </a:lnTo>
                        <a:lnTo>
                          <a:pt x="3750" y="254"/>
                        </a:lnTo>
                        <a:lnTo>
                          <a:pt x="3751" y="263"/>
                        </a:lnTo>
                        <a:lnTo>
                          <a:pt x="3751" y="264"/>
                        </a:lnTo>
                        <a:lnTo>
                          <a:pt x="3751" y="264"/>
                        </a:lnTo>
                        <a:lnTo>
                          <a:pt x="3751" y="254"/>
                        </a:lnTo>
                        <a:lnTo>
                          <a:pt x="3752" y="249"/>
                        </a:lnTo>
                        <a:lnTo>
                          <a:pt x="3752" y="267"/>
                        </a:lnTo>
                        <a:lnTo>
                          <a:pt x="3752" y="275"/>
                        </a:lnTo>
                        <a:lnTo>
                          <a:pt x="3753" y="268"/>
                        </a:lnTo>
                        <a:lnTo>
                          <a:pt x="3753" y="271"/>
                        </a:lnTo>
                        <a:lnTo>
                          <a:pt x="3753" y="285"/>
                        </a:lnTo>
                        <a:lnTo>
                          <a:pt x="3754" y="286"/>
                        </a:lnTo>
                        <a:lnTo>
                          <a:pt x="3754" y="299"/>
                        </a:lnTo>
                        <a:lnTo>
                          <a:pt x="3754" y="293"/>
                        </a:lnTo>
                        <a:lnTo>
                          <a:pt x="3755" y="311"/>
                        </a:lnTo>
                        <a:lnTo>
                          <a:pt x="3755" y="306"/>
                        </a:lnTo>
                        <a:lnTo>
                          <a:pt x="3755" y="320"/>
                        </a:lnTo>
                        <a:lnTo>
                          <a:pt x="3755" y="310"/>
                        </a:lnTo>
                        <a:lnTo>
                          <a:pt x="3755" y="322"/>
                        </a:lnTo>
                        <a:lnTo>
                          <a:pt x="3756" y="322"/>
                        </a:lnTo>
                        <a:lnTo>
                          <a:pt x="3756" y="323"/>
                        </a:lnTo>
                        <a:lnTo>
                          <a:pt x="3756" y="340"/>
                        </a:lnTo>
                        <a:lnTo>
                          <a:pt x="3756" y="340"/>
                        </a:lnTo>
                        <a:lnTo>
                          <a:pt x="3757" y="347"/>
                        </a:lnTo>
                        <a:lnTo>
                          <a:pt x="3757" y="316"/>
                        </a:lnTo>
                        <a:lnTo>
                          <a:pt x="3757" y="318"/>
                        </a:lnTo>
                        <a:lnTo>
                          <a:pt x="3758" y="321"/>
                        </a:lnTo>
                        <a:lnTo>
                          <a:pt x="3758" y="327"/>
                        </a:lnTo>
                        <a:lnTo>
                          <a:pt x="3759" y="314"/>
                        </a:lnTo>
                        <a:lnTo>
                          <a:pt x="3759" y="317"/>
                        </a:lnTo>
                        <a:lnTo>
                          <a:pt x="3759" y="316"/>
                        </a:lnTo>
                        <a:lnTo>
                          <a:pt x="3759" y="316"/>
                        </a:lnTo>
                        <a:lnTo>
                          <a:pt x="3760" y="309"/>
                        </a:lnTo>
                        <a:lnTo>
                          <a:pt x="3760" y="306"/>
                        </a:lnTo>
                        <a:lnTo>
                          <a:pt x="3760" y="320"/>
                        </a:lnTo>
                        <a:lnTo>
                          <a:pt x="3760" y="314"/>
                        </a:lnTo>
                        <a:lnTo>
                          <a:pt x="3760" y="322"/>
                        </a:lnTo>
                        <a:lnTo>
                          <a:pt x="3761" y="321"/>
                        </a:lnTo>
                        <a:lnTo>
                          <a:pt x="3761" y="325"/>
                        </a:lnTo>
                        <a:lnTo>
                          <a:pt x="3761" y="325"/>
                        </a:lnTo>
                        <a:lnTo>
                          <a:pt x="3761" y="347"/>
                        </a:lnTo>
                        <a:lnTo>
                          <a:pt x="3762" y="349"/>
                        </a:lnTo>
                        <a:lnTo>
                          <a:pt x="3762" y="352"/>
                        </a:lnTo>
                        <a:lnTo>
                          <a:pt x="3762" y="350"/>
                        </a:lnTo>
                        <a:lnTo>
                          <a:pt x="3763" y="333"/>
                        </a:lnTo>
                        <a:lnTo>
                          <a:pt x="3763" y="328"/>
                        </a:lnTo>
                        <a:lnTo>
                          <a:pt x="3763" y="323"/>
                        </a:lnTo>
                        <a:lnTo>
                          <a:pt x="3764" y="323"/>
                        </a:lnTo>
                        <a:lnTo>
                          <a:pt x="3764" y="332"/>
                        </a:lnTo>
                        <a:lnTo>
                          <a:pt x="3764" y="336"/>
                        </a:lnTo>
                        <a:lnTo>
                          <a:pt x="3764" y="329"/>
                        </a:lnTo>
                        <a:lnTo>
                          <a:pt x="3765" y="326"/>
                        </a:lnTo>
                        <a:lnTo>
                          <a:pt x="3765" y="330"/>
                        </a:lnTo>
                        <a:lnTo>
                          <a:pt x="3765" y="323"/>
                        </a:lnTo>
                        <a:lnTo>
                          <a:pt x="3765" y="322"/>
                        </a:lnTo>
                        <a:lnTo>
                          <a:pt x="3765" y="329"/>
                        </a:lnTo>
                        <a:lnTo>
                          <a:pt x="3766" y="328"/>
                        </a:lnTo>
                        <a:lnTo>
                          <a:pt x="3766" y="328"/>
                        </a:lnTo>
                        <a:lnTo>
                          <a:pt x="3766" y="321"/>
                        </a:lnTo>
                        <a:lnTo>
                          <a:pt x="3767" y="321"/>
                        </a:lnTo>
                        <a:lnTo>
                          <a:pt x="3767" y="304"/>
                        </a:lnTo>
                        <a:lnTo>
                          <a:pt x="3767" y="314"/>
                        </a:lnTo>
                        <a:lnTo>
                          <a:pt x="3767" y="314"/>
                        </a:lnTo>
                        <a:lnTo>
                          <a:pt x="3768" y="269"/>
                        </a:lnTo>
                        <a:lnTo>
                          <a:pt x="3768" y="301"/>
                        </a:lnTo>
                        <a:lnTo>
                          <a:pt x="3769" y="349"/>
                        </a:lnTo>
                        <a:lnTo>
                          <a:pt x="3769" y="391"/>
                        </a:lnTo>
                        <a:lnTo>
                          <a:pt x="3769" y="393"/>
                        </a:lnTo>
                        <a:lnTo>
                          <a:pt x="3769" y="289"/>
                        </a:lnTo>
                        <a:lnTo>
                          <a:pt x="3770" y="237"/>
                        </a:lnTo>
                        <a:lnTo>
                          <a:pt x="3770" y="218"/>
                        </a:lnTo>
                        <a:lnTo>
                          <a:pt x="3770" y="244"/>
                        </a:lnTo>
                        <a:lnTo>
                          <a:pt x="3770" y="263"/>
                        </a:lnTo>
                        <a:lnTo>
                          <a:pt x="3771" y="255"/>
                        </a:lnTo>
                        <a:lnTo>
                          <a:pt x="3771" y="262"/>
                        </a:lnTo>
                        <a:lnTo>
                          <a:pt x="3771" y="278"/>
                        </a:lnTo>
                        <a:lnTo>
                          <a:pt x="3771" y="268"/>
                        </a:lnTo>
                        <a:lnTo>
                          <a:pt x="3772" y="263"/>
                        </a:lnTo>
                        <a:lnTo>
                          <a:pt x="3772" y="282"/>
                        </a:lnTo>
                        <a:lnTo>
                          <a:pt x="3773" y="263"/>
                        </a:lnTo>
                        <a:lnTo>
                          <a:pt x="3773" y="257"/>
                        </a:lnTo>
                        <a:lnTo>
                          <a:pt x="3773" y="251"/>
                        </a:lnTo>
                        <a:lnTo>
                          <a:pt x="3773" y="254"/>
                        </a:lnTo>
                        <a:lnTo>
                          <a:pt x="3774" y="247"/>
                        </a:lnTo>
                        <a:lnTo>
                          <a:pt x="3774" y="239"/>
                        </a:lnTo>
                        <a:lnTo>
                          <a:pt x="3774" y="248"/>
                        </a:lnTo>
                        <a:lnTo>
                          <a:pt x="3775" y="247"/>
                        </a:lnTo>
                        <a:lnTo>
                          <a:pt x="3775" y="251"/>
                        </a:lnTo>
                        <a:lnTo>
                          <a:pt x="3775" y="245"/>
                        </a:lnTo>
                        <a:lnTo>
                          <a:pt x="3775" y="246"/>
                        </a:lnTo>
                        <a:lnTo>
                          <a:pt x="3775" y="249"/>
                        </a:lnTo>
                        <a:lnTo>
                          <a:pt x="3776" y="234"/>
                        </a:lnTo>
                        <a:lnTo>
                          <a:pt x="3776" y="226"/>
                        </a:lnTo>
                        <a:lnTo>
                          <a:pt x="3776" y="229"/>
                        </a:lnTo>
                        <a:lnTo>
                          <a:pt x="3777" y="213"/>
                        </a:lnTo>
                        <a:lnTo>
                          <a:pt x="3777" y="214"/>
                        </a:lnTo>
                        <a:lnTo>
                          <a:pt x="3777" y="212"/>
                        </a:lnTo>
                        <a:lnTo>
                          <a:pt x="3778" y="207"/>
                        </a:lnTo>
                        <a:lnTo>
                          <a:pt x="3778" y="200"/>
                        </a:lnTo>
                        <a:lnTo>
                          <a:pt x="3778" y="206"/>
                        </a:lnTo>
                        <a:lnTo>
                          <a:pt x="3779" y="204"/>
                        </a:lnTo>
                        <a:lnTo>
                          <a:pt x="3779" y="198"/>
                        </a:lnTo>
                        <a:lnTo>
                          <a:pt x="3779" y="203"/>
                        </a:lnTo>
                        <a:lnTo>
                          <a:pt x="3779" y="212"/>
                        </a:lnTo>
                        <a:lnTo>
                          <a:pt x="3779" y="213"/>
                        </a:lnTo>
                        <a:lnTo>
                          <a:pt x="3779" y="211"/>
                        </a:lnTo>
                        <a:lnTo>
                          <a:pt x="3780" y="218"/>
                        </a:lnTo>
                        <a:lnTo>
                          <a:pt x="3780" y="205"/>
                        </a:lnTo>
                        <a:lnTo>
                          <a:pt x="3781" y="203"/>
                        </a:lnTo>
                        <a:lnTo>
                          <a:pt x="3781" y="212"/>
                        </a:lnTo>
                        <a:lnTo>
                          <a:pt x="3781" y="213"/>
                        </a:lnTo>
                        <a:lnTo>
                          <a:pt x="3782" y="223"/>
                        </a:lnTo>
                        <a:lnTo>
                          <a:pt x="3782" y="227"/>
                        </a:lnTo>
                        <a:lnTo>
                          <a:pt x="3782" y="248"/>
                        </a:lnTo>
                        <a:lnTo>
                          <a:pt x="3783" y="245"/>
                        </a:lnTo>
                        <a:lnTo>
                          <a:pt x="3783" y="246"/>
                        </a:lnTo>
                        <a:lnTo>
                          <a:pt x="3783" y="247"/>
                        </a:lnTo>
                        <a:lnTo>
                          <a:pt x="3783" y="244"/>
                        </a:lnTo>
                        <a:lnTo>
                          <a:pt x="3783" y="237"/>
                        </a:lnTo>
                        <a:lnTo>
                          <a:pt x="3784" y="237"/>
                        </a:lnTo>
                        <a:lnTo>
                          <a:pt x="3784" y="246"/>
                        </a:lnTo>
                        <a:lnTo>
                          <a:pt x="3784" y="256"/>
                        </a:lnTo>
                        <a:lnTo>
                          <a:pt x="3785" y="244"/>
                        </a:lnTo>
                        <a:lnTo>
                          <a:pt x="3785" y="255"/>
                        </a:lnTo>
                        <a:lnTo>
                          <a:pt x="3785" y="253"/>
                        </a:lnTo>
                        <a:lnTo>
                          <a:pt x="3785" y="258"/>
                        </a:lnTo>
                        <a:lnTo>
                          <a:pt x="3785" y="252"/>
                        </a:lnTo>
                        <a:lnTo>
                          <a:pt x="3786" y="252"/>
                        </a:lnTo>
                        <a:lnTo>
                          <a:pt x="3786" y="243"/>
                        </a:lnTo>
                        <a:lnTo>
                          <a:pt x="3786" y="244"/>
                        </a:lnTo>
                        <a:lnTo>
                          <a:pt x="3787" y="245"/>
                        </a:lnTo>
                        <a:lnTo>
                          <a:pt x="3787" y="222"/>
                        </a:lnTo>
                        <a:lnTo>
                          <a:pt x="3787" y="213"/>
                        </a:lnTo>
                        <a:lnTo>
                          <a:pt x="3787" y="217"/>
                        </a:lnTo>
                        <a:lnTo>
                          <a:pt x="3788" y="212"/>
                        </a:lnTo>
                        <a:lnTo>
                          <a:pt x="3788" y="211"/>
                        </a:lnTo>
                        <a:lnTo>
                          <a:pt x="3788" y="213"/>
                        </a:lnTo>
                        <a:lnTo>
                          <a:pt x="3788" y="202"/>
                        </a:lnTo>
                        <a:lnTo>
                          <a:pt x="3789" y="209"/>
                        </a:lnTo>
                        <a:lnTo>
                          <a:pt x="3789" y="197"/>
                        </a:lnTo>
                        <a:lnTo>
                          <a:pt x="3789" y="214"/>
                        </a:lnTo>
                        <a:lnTo>
                          <a:pt x="3790" y="286"/>
                        </a:lnTo>
                        <a:lnTo>
                          <a:pt x="3790" y="314"/>
                        </a:lnTo>
                        <a:lnTo>
                          <a:pt x="3790" y="360"/>
                        </a:lnTo>
                        <a:lnTo>
                          <a:pt x="3791" y="216"/>
                        </a:lnTo>
                        <a:lnTo>
                          <a:pt x="3791" y="197"/>
                        </a:lnTo>
                        <a:lnTo>
                          <a:pt x="3791" y="191"/>
                        </a:lnTo>
                        <a:lnTo>
                          <a:pt x="3791" y="204"/>
                        </a:lnTo>
                        <a:lnTo>
                          <a:pt x="3791" y="222"/>
                        </a:lnTo>
                        <a:lnTo>
                          <a:pt x="3792" y="239"/>
                        </a:lnTo>
                        <a:lnTo>
                          <a:pt x="3792" y="225"/>
                        </a:lnTo>
                        <a:lnTo>
                          <a:pt x="3792" y="232"/>
                        </a:lnTo>
                        <a:lnTo>
                          <a:pt x="3793" y="217"/>
                        </a:lnTo>
                        <a:lnTo>
                          <a:pt x="3793" y="218"/>
                        </a:lnTo>
                        <a:lnTo>
                          <a:pt x="3793" y="216"/>
                        </a:lnTo>
                        <a:lnTo>
                          <a:pt x="3793" y="212"/>
                        </a:lnTo>
                        <a:lnTo>
                          <a:pt x="3794" y="210"/>
                        </a:lnTo>
                        <a:lnTo>
                          <a:pt x="3794" y="201"/>
                        </a:lnTo>
                        <a:lnTo>
                          <a:pt x="3794" y="205"/>
                        </a:lnTo>
                        <a:lnTo>
                          <a:pt x="3794" y="203"/>
                        </a:lnTo>
                        <a:lnTo>
                          <a:pt x="3795" y="200"/>
                        </a:lnTo>
                        <a:lnTo>
                          <a:pt x="3795" y="195"/>
                        </a:lnTo>
                        <a:lnTo>
                          <a:pt x="3795" y="190"/>
                        </a:lnTo>
                        <a:lnTo>
                          <a:pt x="3796" y="210"/>
                        </a:lnTo>
                        <a:lnTo>
                          <a:pt x="3796" y="209"/>
                        </a:lnTo>
                        <a:lnTo>
                          <a:pt x="3796" y="219"/>
                        </a:lnTo>
                        <a:lnTo>
                          <a:pt x="3796" y="209"/>
                        </a:lnTo>
                        <a:lnTo>
                          <a:pt x="3797" y="208"/>
                        </a:lnTo>
                        <a:lnTo>
                          <a:pt x="3797" y="195"/>
                        </a:lnTo>
                        <a:lnTo>
                          <a:pt x="3797" y="217"/>
                        </a:lnTo>
                        <a:lnTo>
                          <a:pt x="3797" y="211"/>
                        </a:lnTo>
                        <a:lnTo>
                          <a:pt x="3798" y="191"/>
                        </a:lnTo>
                        <a:lnTo>
                          <a:pt x="3798" y="197"/>
                        </a:lnTo>
                        <a:lnTo>
                          <a:pt x="3798" y="211"/>
                        </a:lnTo>
                        <a:lnTo>
                          <a:pt x="3798" y="202"/>
                        </a:lnTo>
                        <a:lnTo>
                          <a:pt x="3799" y="217"/>
                        </a:lnTo>
                        <a:lnTo>
                          <a:pt x="3799" y="231"/>
                        </a:lnTo>
                        <a:lnTo>
                          <a:pt x="3799" y="230"/>
                        </a:lnTo>
                        <a:lnTo>
                          <a:pt x="3799" y="229"/>
                        </a:lnTo>
                        <a:lnTo>
                          <a:pt x="3800" y="238"/>
                        </a:lnTo>
                        <a:lnTo>
                          <a:pt x="3800" y="233"/>
                        </a:lnTo>
                        <a:lnTo>
                          <a:pt x="3800" y="246"/>
                        </a:lnTo>
                        <a:lnTo>
                          <a:pt x="3800" y="252"/>
                        </a:lnTo>
                        <a:lnTo>
                          <a:pt x="3801" y="241"/>
                        </a:lnTo>
                        <a:lnTo>
                          <a:pt x="3801" y="239"/>
                        </a:lnTo>
                        <a:lnTo>
                          <a:pt x="3801" y="242"/>
                        </a:lnTo>
                        <a:lnTo>
                          <a:pt x="3801" y="241"/>
                        </a:lnTo>
                        <a:lnTo>
                          <a:pt x="3802" y="246"/>
                        </a:lnTo>
                        <a:lnTo>
                          <a:pt x="3802" y="236"/>
                        </a:lnTo>
                        <a:lnTo>
                          <a:pt x="3802" y="245"/>
                        </a:lnTo>
                        <a:lnTo>
                          <a:pt x="3802" y="241"/>
                        </a:lnTo>
                        <a:lnTo>
                          <a:pt x="3803" y="247"/>
                        </a:lnTo>
                        <a:lnTo>
                          <a:pt x="3803" y="245"/>
                        </a:lnTo>
                        <a:lnTo>
                          <a:pt x="3803" y="272"/>
                        </a:lnTo>
                        <a:lnTo>
                          <a:pt x="3804" y="281"/>
                        </a:lnTo>
                        <a:lnTo>
                          <a:pt x="3804" y="293"/>
                        </a:lnTo>
                        <a:lnTo>
                          <a:pt x="3805" y="292"/>
                        </a:lnTo>
                        <a:lnTo>
                          <a:pt x="3805" y="284"/>
                        </a:lnTo>
                        <a:lnTo>
                          <a:pt x="3805" y="288"/>
                        </a:lnTo>
                        <a:lnTo>
                          <a:pt x="3805" y="295"/>
                        </a:lnTo>
                        <a:lnTo>
                          <a:pt x="3805" y="290"/>
                        </a:lnTo>
                        <a:lnTo>
                          <a:pt x="3806" y="294"/>
                        </a:lnTo>
                        <a:lnTo>
                          <a:pt x="3806" y="292"/>
                        </a:lnTo>
                        <a:lnTo>
                          <a:pt x="3806" y="274"/>
                        </a:lnTo>
                        <a:lnTo>
                          <a:pt x="3806" y="284"/>
                        </a:lnTo>
                        <a:lnTo>
                          <a:pt x="3807" y="276"/>
                        </a:lnTo>
                        <a:lnTo>
                          <a:pt x="3807" y="261"/>
                        </a:lnTo>
                        <a:lnTo>
                          <a:pt x="3807" y="267"/>
                        </a:lnTo>
                        <a:lnTo>
                          <a:pt x="3807" y="259"/>
                        </a:lnTo>
                        <a:lnTo>
                          <a:pt x="3808" y="268"/>
                        </a:lnTo>
                        <a:lnTo>
                          <a:pt x="3808" y="265"/>
                        </a:lnTo>
                        <a:lnTo>
                          <a:pt x="3808" y="262"/>
                        </a:lnTo>
                        <a:lnTo>
                          <a:pt x="3809" y="275"/>
                        </a:lnTo>
                        <a:lnTo>
                          <a:pt x="3809" y="266"/>
                        </a:lnTo>
                        <a:lnTo>
                          <a:pt x="3809" y="279"/>
                        </a:lnTo>
                        <a:lnTo>
                          <a:pt x="3809" y="266"/>
                        </a:lnTo>
                        <a:lnTo>
                          <a:pt x="3810" y="269"/>
                        </a:lnTo>
                        <a:lnTo>
                          <a:pt x="3810" y="263"/>
                        </a:lnTo>
                        <a:lnTo>
                          <a:pt x="3810" y="268"/>
                        </a:lnTo>
                        <a:lnTo>
                          <a:pt x="3811" y="366"/>
                        </a:lnTo>
                        <a:lnTo>
                          <a:pt x="3811" y="408"/>
                        </a:lnTo>
                        <a:lnTo>
                          <a:pt x="3811" y="424"/>
                        </a:lnTo>
                        <a:lnTo>
                          <a:pt x="3812" y="328"/>
                        </a:lnTo>
                        <a:lnTo>
                          <a:pt x="3812" y="282"/>
                        </a:lnTo>
                        <a:lnTo>
                          <a:pt x="3812" y="266"/>
                        </a:lnTo>
                        <a:lnTo>
                          <a:pt x="3812" y="301"/>
                        </a:lnTo>
                        <a:lnTo>
                          <a:pt x="3812" y="320"/>
                        </a:lnTo>
                        <a:lnTo>
                          <a:pt x="3813" y="319"/>
                        </a:lnTo>
                        <a:lnTo>
                          <a:pt x="3813" y="324"/>
                        </a:lnTo>
                        <a:lnTo>
                          <a:pt x="3813" y="310"/>
                        </a:lnTo>
                        <a:lnTo>
                          <a:pt x="3814" y="305"/>
                        </a:lnTo>
                        <a:lnTo>
                          <a:pt x="3814" y="296"/>
                        </a:lnTo>
                        <a:lnTo>
                          <a:pt x="3814" y="282"/>
                        </a:lnTo>
                        <a:lnTo>
                          <a:pt x="3815" y="281"/>
                        </a:lnTo>
                        <a:lnTo>
                          <a:pt x="3815" y="276"/>
                        </a:lnTo>
                        <a:lnTo>
                          <a:pt x="3815" y="281"/>
                        </a:lnTo>
                        <a:lnTo>
                          <a:pt x="3815" y="272"/>
                        </a:lnTo>
                        <a:lnTo>
                          <a:pt x="3816" y="264"/>
                        </a:lnTo>
                        <a:lnTo>
                          <a:pt x="3816" y="271"/>
                        </a:lnTo>
                        <a:lnTo>
                          <a:pt x="3816" y="274"/>
                        </a:lnTo>
                        <a:lnTo>
                          <a:pt x="3816" y="272"/>
                        </a:lnTo>
                        <a:lnTo>
                          <a:pt x="3817" y="276"/>
                        </a:lnTo>
                        <a:lnTo>
                          <a:pt x="3817" y="275"/>
                        </a:lnTo>
                        <a:lnTo>
                          <a:pt x="3817" y="288"/>
                        </a:lnTo>
                        <a:lnTo>
                          <a:pt x="3818" y="290"/>
                        </a:lnTo>
                        <a:lnTo>
                          <a:pt x="3818" y="292"/>
                        </a:lnTo>
                        <a:lnTo>
                          <a:pt x="3818" y="289"/>
                        </a:lnTo>
                        <a:lnTo>
                          <a:pt x="3818" y="289"/>
                        </a:lnTo>
                        <a:lnTo>
                          <a:pt x="3819" y="283"/>
                        </a:lnTo>
                        <a:lnTo>
                          <a:pt x="3819" y="298"/>
                        </a:lnTo>
                        <a:lnTo>
                          <a:pt x="3819" y="285"/>
                        </a:lnTo>
                        <a:lnTo>
                          <a:pt x="3819" y="283"/>
                        </a:lnTo>
                        <a:lnTo>
                          <a:pt x="3820" y="294"/>
                        </a:lnTo>
                        <a:lnTo>
                          <a:pt x="3820" y="294"/>
                        </a:lnTo>
                        <a:lnTo>
                          <a:pt x="3820" y="292"/>
                        </a:lnTo>
                        <a:lnTo>
                          <a:pt x="3820" y="308"/>
                        </a:lnTo>
                        <a:lnTo>
                          <a:pt x="3820" y="304"/>
                        </a:lnTo>
                        <a:lnTo>
                          <a:pt x="3821" y="297"/>
                        </a:lnTo>
                        <a:lnTo>
                          <a:pt x="3821" y="300"/>
                        </a:lnTo>
                        <a:lnTo>
                          <a:pt x="3821" y="297"/>
                        </a:lnTo>
                        <a:lnTo>
                          <a:pt x="3822" y="286"/>
                        </a:lnTo>
                        <a:lnTo>
                          <a:pt x="3822" y="280"/>
                        </a:lnTo>
                        <a:lnTo>
                          <a:pt x="3822" y="276"/>
                        </a:lnTo>
                        <a:lnTo>
                          <a:pt x="3823" y="288"/>
                        </a:lnTo>
                        <a:lnTo>
                          <a:pt x="3823" y="281"/>
                        </a:lnTo>
                        <a:lnTo>
                          <a:pt x="3823" y="282"/>
                        </a:lnTo>
                        <a:lnTo>
                          <a:pt x="3823" y="275"/>
                        </a:lnTo>
                        <a:lnTo>
                          <a:pt x="3823" y="271"/>
                        </a:lnTo>
                        <a:lnTo>
                          <a:pt x="3824" y="275"/>
                        </a:lnTo>
                        <a:lnTo>
                          <a:pt x="3824" y="275"/>
                        </a:lnTo>
                        <a:lnTo>
                          <a:pt x="3824" y="277"/>
                        </a:lnTo>
                        <a:lnTo>
                          <a:pt x="3825" y="309"/>
                        </a:lnTo>
                        <a:lnTo>
                          <a:pt x="3825" y="311"/>
                        </a:lnTo>
                        <a:lnTo>
                          <a:pt x="3825" y="319"/>
                        </a:lnTo>
                        <a:lnTo>
                          <a:pt x="3825" y="312"/>
                        </a:lnTo>
                        <a:lnTo>
                          <a:pt x="3826" y="321"/>
                        </a:lnTo>
                        <a:lnTo>
                          <a:pt x="3826" y="312"/>
                        </a:lnTo>
                        <a:lnTo>
                          <a:pt x="3826" y="314"/>
                        </a:lnTo>
                        <a:lnTo>
                          <a:pt x="3826" y="308"/>
                        </a:lnTo>
                        <a:lnTo>
                          <a:pt x="3827" y="316"/>
                        </a:lnTo>
                        <a:lnTo>
                          <a:pt x="3827" y="315"/>
                        </a:lnTo>
                        <a:lnTo>
                          <a:pt x="3827" y="314"/>
                        </a:lnTo>
                        <a:lnTo>
                          <a:pt x="3827" y="323"/>
                        </a:lnTo>
                        <a:lnTo>
                          <a:pt x="3828" y="317"/>
                        </a:lnTo>
                        <a:lnTo>
                          <a:pt x="3828" y="320"/>
                        </a:lnTo>
                        <a:lnTo>
                          <a:pt x="3828" y="314"/>
                        </a:lnTo>
                        <a:lnTo>
                          <a:pt x="3828" y="324"/>
                        </a:lnTo>
                        <a:lnTo>
                          <a:pt x="3828" y="320"/>
                        </a:lnTo>
                        <a:lnTo>
                          <a:pt x="3829" y="316"/>
                        </a:lnTo>
                        <a:lnTo>
                          <a:pt x="3829" y="322"/>
                        </a:lnTo>
                        <a:lnTo>
                          <a:pt x="3829" y="317"/>
                        </a:lnTo>
                        <a:lnTo>
                          <a:pt x="3830" y="293"/>
                        </a:lnTo>
                        <a:lnTo>
                          <a:pt x="3830" y="289"/>
                        </a:lnTo>
                        <a:lnTo>
                          <a:pt x="3830" y="272"/>
                        </a:lnTo>
                        <a:lnTo>
                          <a:pt x="3831" y="271"/>
                        </a:lnTo>
                        <a:lnTo>
                          <a:pt x="3831" y="249"/>
                        </a:lnTo>
                        <a:lnTo>
                          <a:pt x="3831" y="240"/>
                        </a:lnTo>
                        <a:lnTo>
                          <a:pt x="3832" y="304"/>
                        </a:lnTo>
                        <a:lnTo>
                          <a:pt x="3832" y="329"/>
                        </a:lnTo>
                        <a:lnTo>
                          <a:pt x="3832" y="378"/>
                        </a:lnTo>
                        <a:lnTo>
                          <a:pt x="3833" y="280"/>
                        </a:lnTo>
                        <a:lnTo>
                          <a:pt x="3833" y="222"/>
                        </a:lnTo>
                        <a:lnTo>
                          <a:pt x="3833" y="219"/>
                        </a:lnTo>
                        <a:lnTo>
                          <a:pt x="3833" y="246"/>
                        </a:lnTo>
                        <a:lnTo>
                          <a:pt x="3834" y="261"/>
                        </a:lnTo>
                        <a:lnTo>
                          <a:pt x="3834" y="257"/>
                        </a:lnTo>
                        <a:lnTo>
                          <a:pt x="3834" y="255"/>
                        </a:lnTo>
                        <a:lnTo>
                          <a:pt x="3835" y="270"/>
                        </a:lnTo>
                        <a:lnTo>
                          <a:pt x="3835" y="265"/>
                        </a:lnTo>
                        <a:lnTo>
                          <a:pt x="3835" y="269"/>
                        </a:lnTo>
                        <a:lnTo>
                          <a:pt x="3835" y="247"/>
                        </a:lnTo>
                        <a:lnTo>
                          <a:pt x="3836" y="251"/>
                        </a:lnTo>
                        <a:lnTo>
                          <a:pt x="3836" y="252"/>
                        </a:lnTo>
                        <a:lnTo>
                          <a:pt x="3836" y="251"/>
                        </a:lnTo>
                        <a:lnTo>
                          <a:pt x="3836" y="243"/>
                        </a:lnTo>
                        <a:lnTo>
                          <a:pt x="3837" y="248"/>
                        </a:lnTo>
                        <a:lnTo>
                          <a:pt x="3837" y="240"/>
                        </a:lnTo>
                        <a:lnTo>
                          <a:pt x="3837" y="224"/>
                        </a:lnTo>
                        <a:lnTo>
                          <a:pt x="3837" y="232"/>
                        </a:lnTo>
                        <a:lnTo>
                          <a:pt x="3838" y="225"/>
                        </a:lnTo>
                        <a:lnTo>
                          <a:pt x="3838" y="223"/>
                        </a:lnTo>
                        <a:lnTo>
                          <a:pt x="3838" y="231"/>
                        </a:lnTo>
                        <a:lnTo>
                          <a:pt x="3838" y="232"/>
                        </a:lnTo>
                        <a:lnTo>
                          <a:pt x="3839" y="236"/>
                        </a:lnTo>
                        <a:lnTo>
                          <a:pt x="3839" y="223"/>
                        </a:lnTo>
                        <a:lnTo>
                          <a:pt x="3839" y="234"/>
                        </a:lnTo>
                        <a:lnTo>
                          <a:pt x="3839" y="236"/>
                        </a:lnTo>
                        <a:lnTo>
                          <a:pt x="3840" y="233"/>
                        </a:lnTo>
                        <a:lnTo>
                          <a:pt x="3840" y="232"/>
                        </a:lnTo>
                        <a:lnTo>
                          <a:pt x="3841" y="253"/>
                        </a:lnTo>
                        <a:lnTo>
                          <a:pt x="3841" y="261"/>
                        </a:lnTo>
                        <a:lnTo>
                          <a:pt x="3841" y="253"/>
                        </a:lnTo>
                        <a:lnTo>
                          <a:pt x="3841" y="254"/>
                        </a:lnTo>
                        <a:lnTo>
                          <a:pt x="3841" y="247"/>
                        </a:lnTo>
                        <a:lnTo>
                          <a:pt x="3842" y="243"/>
                        </a:lnTo>
                        <a:lnTo>
                          <a:pt x="3842" y="241"/>
                        </a:lnTo>
                        <a:lnTo>
                          <a:pt x="3842" y="235"/>
                        </a:lnTo>
                        <a:lnTo>
                          <a:pt x="3843" y="250"/>
                        </a:lnTo>
                        <a:lnTo>
                          <a:pt x="3843" y="249"/>
                        </a:lnTo>
                        <a:lnTo>
                          <a:pt x="3843" y="254"/>
                        </a:lnTo>
                        <a:lnTo>
                          <a:pt x="3843" y="249"/>
                        </a:lnTo>
                        <a:lnTo>
                          <a:pt x="3844" y="248"/>
                        </a:lnTo>
                        <a:lnTo>
                          <a:pt x="3844" y="255"/>
                        </a:lnTo>
                        <a:lnTo>
                          <a:pt x="3844" y="249"/>
                        </a:lnTo>
                        <a:lnTo>
                          <a:pt x="3844" y="243"/>
                        </a:lnTo>
                        <a:lnTo>
                          <a:pt x="3845" y="231"/>
                        </a:lnTo>
                        <a:lnTo>
                          <a:pt x="3845" y="226"/>
                        </a:lnTo>
                        <a:lnTo>
                          <a:pt x="3845" y="226"/>
                        </a:lnTo>
                        <a:lnTo>
                          <a:pt x="3846" y="222"/>
                        </a:lnTo>
                        <a:lnTo>
                          <a:pt x="3846" y="225"/>
                        </a:lnTo>
                        <a:lnTo>
                          <a:pt x="3846" y="232"/>
                        </a:lnTo>
                        <a:lnTo>
                          <a:pt x="3846" y="229"/>
                        </a:lnTo>
                        <a:lnTo>
                          <a:pt x="3847" y="229"/>
                        </a:lnTo>
                        <a:lnTo>
                          <a:pt x="3847" y="221"/>
                        </a:lnTo>
                        <a:lnTo>
                          <a:pt x="3847" y="225"/>
                        </a:lnTo>
                        <a:lnTo>
                          <a:pt x="3847" y="235"/>
                        </a:lnTo>
                        <a:lnTo>
                          <a:pt x="3848" y="228"/>
                        </a:lnTo>
                        <a:lnTo>
                          <a:pt x="3848" y="241"/>
                        </a:lnTo>
                        <a:lnTo>
                          <a:pt x="3849" y="234"/>
                        </a:lnTo>
                        <a:lnTo>
                          <a:pt x="3849" y="247"/>
                        </a:lnTo>
                        <a:lnTo>
                          <a:pt x="3849" y="249"/>
                        </a:lnTo>
                        <a:lnTo>
                          <a:pt x="3849" y="261"/>
                        </a:lnTo>
                        <a:lnTo>
                          <a:pt x="3850" y="251"/>
                        </a:lnTo>
                        <a:lnTo>
                          <a:pt x="3850" y="247"/>
                        </a:lnTo>
                        <a:lnTo>
                          <a:pt x="3851" y="253"/>
                        </a:lnTo>
                        <a:lnTo>
                          <a:pt x="3851" y="250"/>
                        </a:lnTo>
                        <a:lnTo>
                          <a:pt x="3851" y="236"/>
                        </a:lnTo>
                        <a:lnTo>
                          <a:pt x="3851" y="232"/>
                        </a:lnTo>
                        <a:lnTo>
                          <a:pt x="3851" y="232"/>
                        </a:lnTo>
                        <a:lnTo>
                          <a:pt x="3852" y="237"/>
                        </a:lnTo>
                        <a:lnTo>
                          <a:pt x="3852" y="223"/>
                        </a:lnTo>
                        <a:lnTo>
                          <a:pt x="3852" y="217"/>
                        </a:lnTo>
                        <a:lnTo>
                          <a:pt x="3853" y="296"/>
                        </a:lnTo>
                        <a:lnTo>
                          <a:pt x="3853" y="335"/>
                        </a:lnTo>
                        <a:lnTo>
                          <a:pt x="3853" y="380"/>
                        </a:lnTo>
                        <a:lnTo>
                          <a:pt x="3854" y="297"/>
                        </a:lnTo>
                        <a:lnTo>
                          <a:pt x="3854" y="210"/>
                        </a:lnTo>
                        <a:lnTo>
                          <a:pt x="3854" y="181"/>
                        </a:lnTo>
                        <a:lnTo>
                          <a:pt x="3854" y="188"/>
                        </a:lnTo>
                        <a:lnTo>
                          <a:pt x="3855" y="206"/>
                        </a:lnTo>
                        <a:lnTo>
                          <a:pt x="3855" y="232"/>
                        </a:lnTo>
                        <a:lnTo>
                          <a:pt x="3855" y="210"/>
                        </a:lnTo>
                        <a:lnTo>
                          <a:pt x="3856" y="226"/>
                        </a:lnTo>
                        <a:lnTo>
                          <a:pt x="3856" y="217"/>
                        </a:lnTo>
                        <a:lnTo>
                          <a:pt x="3856" y="216"/>
                        </a:lnTo>
                        <a:lnTo>
                          <a:pt x="3856" y="218"/>
                        </a:lnTo>
                        <a:lnTo>
                          <a:pt x="3857" y="215"/>
                        </a:lnTo>
                        <a:lnTo>
                          <a:pt x="3857" y="219"/>
                        </a:lnTo>
                        <a:lnTo>
                          <a:pt x="3857" y="219"/>
                        </a:lnTo>
                        <a:lnTo>
                          <a:pt x="3857" y="233"/>
                        </a:lnTo>
                        <a:lnTo>
                          <a:pt x="3858" y="230"/>
                        </a:lnTo>
                        <a:lnTo>
                          <a:pt x="3858" y="233"/>
                        </a:lnTo>
                        <a:lnTo>
                          <a:pt x="3858" y="234"/>
                        </a:lnTo>
                        <a:lnTo>
                          <a:pt x="3858" y="244"/>
                        </a:lnTo>
                        <a:lnTo>
                          <a:pt x="3859" y="228"/>
                        </a:lnTo>
                        <a:lnTo>
                          <a:pt x="3859" y="241"/>
                        </a:lnTo>
                        <a:lnTo>
                          <a:pt x="3859" y="232"/>
                        </a:lnTo>
                        <a:lnTo>
                          <a:pt x="3860" y="241"/>
                        </a:lnTo>
                        <a:lnTo>
                          <a:pt x="3860" y="227"/>
                        </a:lnTo>
                        <a:lnTo>
                          <a:pt x="3860" y="226"/>
                        </a:lnTo>
                        <a:lnTo>
                          <a:pt x="3861" y="231"/>
                        </a:lnTo>
                        <a:lnTo>
                          <a:pt x="3861" y="217"/>
                        </a:lnTo>
                        <a:lnTo>
                          <a:pt x="3861" y="215"/>
                        </a:lnTo>
                        <a:lnTo>
                          <a:pt x="3861" y="214"/>
                        </a:lnTo>
                        <a:lnTo>
                          <a:pt x="3862" y="217"/>
                        </a:lnTo>
                        <a:lnTo>
                          <a:pt x="3862" y="219"/>
                        </a:lnTo>
                        <a:lnTo>
                          <a:pt x="3862" y="236"/>
                        </a:lnTo>
                        <a:lnTo>
                          <a:pt x="3863" y="237"/>
                        </a:lnTo>
                        <a:lnTo>
                          <a:pt x="3863" y="223"/>
                        </a:lnTo>
                        <a:lnTo>
                          <a:pt x="3863" y="236"/>
                        </a:lnTo>
                        <a:lnTo>
                          <a:pt x="3864" y="242"/>
                        </a:lnTo>
                        <a:lnTo>
                          <a:pt x="3864" y="247"/>
                        </a:lnTo>
                        <a:lnTo>
                          <a:pt x="3864" y="237"/>
                        </a:lnTo>
                        <a:lnTo>
                          <a:pt x="3864" y="244"/>
                        </a:lnTo>
                        <a:lnTo>
                          <a:pt x="3865" y="254"/>
                        </a:lnTo>
                        <a:lnTo>
                          <a:pt x="3865" y="263"/>
                        </a:lnTo>
                        <a:lnTo>
                          <a:pt x="3865" y="260"/>
                        </a:lnTo>
                        <a:lnTo>
                          <a:pt x="3866" y="275"/>
                        </a:lnTo>
                        <a:lnTo>
                          <a:pt x="3866" y="273"/>
                        </a:lnTo>
                        <a:lnTo>
                          <a:pt x="3867" y="301"/>
                        </a:lnTo>
                        <a:lnTo>
                          <a:pt x="3867" y="314"/>
                        </a:lnTo>
                        <a:lnTo>
                          <a:pt x="3867" y="326"/>
                        </a:lnTo>
                        <a:lnTo>
                          <a:pt x="3867" y="318"/>
                        </a:lnTo>
                        <a:lnTo>
                          <a:pt x="3868" y="309"/>
                        </a:lnTo>
                        <a:lnTo>
                          <a:pt x="3868" y="298"/>
                        </a:lnTo>
                        <a:lnTo>
                          <a:pt x="3868" y="295"/>
                        </a:lnTo>
                        <a:lnTo>
                          <a:pt x="3868" y="294"/>
                        </a:lnTo>
                        <a:lnTo>
                          <a:pt x="3869" y="301"/>
                        </a:lnTo>
                        <a:lnTo>
                          <a:pt x="3869" y="299"/>
                        </a:lnTo>
                        <a:lnTo>
                          <a:pt x="3869" y="307"/>
                        </a:lnTo>
                        <a:lnTo>
                          <a:pt x="3869" y="300"/>
                        </a:lnTo>
                        <a:lnTo>
                          <a:pt x="3870" y="306"/>
                        </a:lnTo>
                        <a:lnTo>
                          <a:pt x="3870" y="296"/>
                        </a:lnTo>
                        <a:lnTo>
                          <a:pt x="3870" y="298"/>
                        </a:lnTo>
                        <a:lnTo>
                          <a:pt x="3870" y="296"/>
                        </a:lnTo>
                        <a:lnTo>
                          <a:pt x="3870" y="298"/>
                        </a:lnTo>
                        <a:lnTo>
                          <a:pt x="3871" y="307"/>
                        </a:lnTo>
                        <a:lnTo>
                          <a:pt x="3871" y="305"/>
                        </a:lnTo>
                        <a:lnTo>
                          <a:pt x="3871" y="301"/>
                        </a:lnTo>
                        <a:lnTo>
                          <a:pt x="3872" y="312"/>
                        </a:lnTo>
                        <a:lnTo>
                          <a:pt x="3872" y="311"/>
                        </a:lnTo>
                        <a:lnTo>
                          <a:pt x="3872" y="295"/>
                        </a:lnTo>
                        <a:lnTo>
                          <a:pt x="3872" y="308"/>
                        </a:lnTo>
                        <a:lnTo>
                          <a:pt x="3873" y="318"/>
                        </a:lnTo>
                        <a:lnTo>
                          <a:pt x="3873" y="306"/>
                        </a:lnTo>
                        <a:lnTo>
                          <a:pt x="3873" y="308"/>
                        </a:lnTo>
                        <a:lnTo>
                          <a:pt x="3873" y="309"/>
                        </a:lnTo>
                        <a:lnTo>
                          <a:pt x="3874" y="376"/>
                        </a:lnTo>
                        <a:lnTo>
                          <a:pt x="3874" y="402"/>
                        </a:lnTo>
                        <a:lnTo>
                          <a:pt x="3874" y="457"/>
                        </a:lnTo>
                        <a:lnTo>
                          <a:pt x="3875" y="356"/>
                        </a:lnTo>
                        <a:lnTo>
                          <a:pt x="3875" y="287"/>
                        </a:lnTo>
                        <a:lnTo>
                          <a:pt x="3876" y="297"/>
                        </a:lnTo>
                        <a:lnTo>
                          <a:pt x="3876" y="308"/>
                        </a:lnTo>
                        <a:lnTo>
                          <a:pt x="3876" y="304"/>
                        </a:lnTo>
                        <a:lnTo>
                          <a:pt x="3876" y="322"/>
                        </a:lnTo>
                        <a:lnTo>
                          <a:pt x="3876" y="322"/>
                        </a:lnTo>
                        <a:lnTo>
                          <a:pt x="3877" y="326"/>
                        </a:lnTo>
                        <a:lnTo>
                          <a:pt x="3877" y="336"/>
                        </a:lnTo>
                        <a:lnTo>
                          <a:pt x="3878" y="319"/>
                        </a:lnTo>
                        <a:lnTo>
                          <a:pt x="3878" y="309"/>
                        </a:lnTo>
                        <a:lnTo>
                          <a:pt x="3878" y="304"/>
                        </a:lnTo>
                        <a:lnTo>
                          <a:pt x="3878" y="304"/>
                        </a:lnTo>
                        <a:lnTo>
                          <a:pt x="3879" y="305"/>
                        </a:lnTo>
                        <a:lnTo>
                          <a:pt x="3879" y="300"/>
                        </a:lnTo>
                        <a:lnTo>
                          <a:pt x="3879" y="294"/>
                        </a:lnTo>
                        <a:lnTo>
                          <a:pt x="3879" y="286"/>
                        </a:lnTo>
                        <a:lnTo>
                          <a:pt x="3880" y="290"/>
                        </a:lnTo>
                        <a:lnTo>
                          <a:pt x="3880" y="286"/>
                        </a:lnTo>
                        <a:lnTo>
                          <a:pt x="3880" y="280"/>
                        </a:lnTo>
                        <a:lnTo>
                          <a:pt x="3881" y="292"/>
                        </a:lnTo>
                        <a:lnTo>
                          <a:pt x="3881" y="288"/>
                        </a:lnTo>
                        <a:lnTo>
                          <a:pt x="3881" y="293"/>
                        </a:lnTo>
                        <a:lnTo>
                          <a:pt x="3882" y="288"/>
                        </a:lnTo>
                        <a:lnTo>
                          <a:pt x="3882" y="306"/>
                        </a:lnTo>
                        <a:lnTo>
                          <a:pt x="3882" y="292"/>
                        </a:lnTo>
                        <a:lnTo>
                          <a:pt x="3882" y="290"/>
                        </a:lnTo>
                        <a:lnTo>
                          <a:pt x="3882" y="292"/>
                        </a:lnTo>
                        <a:lnTo>
                          <a:pt x="3882" y="286"/>
                        </a:lnTo>
                        <a:lnTo>
                          <a:pt x="3883" y="276"/>
                        </a:lnTo>
                        <a:lnTo>
                          <a:pt x="3883" y="256"/>
                        </a:lnTo>
                        <a:lnTo>
                          <a:pt x="3883" y="256"/>
                        </a:lnTo>
                        <a:lnTo>
                          <a:pt x="3884" y="255"/>
                        </a:lnTo>
                        <a:lnTo>
                          <a:pt x="3884" y="269"/>
                        </a:lnTo>
                        <a:lnTo>
                          <a:pt x="3884" y="268"/>
                        </a:lnTo>
                        <a:lnTo>
                          <a:pt x="3885" y="286"/>
                        </a:lnTo>
                        <a:lnTo>
                          <a:pt x="3885" y="276"/>
                        </a:lnTo>
                        <a:lnTo>
                          <a:pt x="3885" y="285"/>
                        </a:lnTo>
                        <a:lnTo>
                          <a:pt x="3886" y="275"/>
                        </a:lnTo>
                        <a:lnTo>
                          <a:pt x="3886" y="279"/>
                        </a:lnTo>
                        <a:lnTo>
                          <a:pt x="3886" y="298"/>
                        </a:lnTo>
                        <a:lnTo>
                          <a:pt x="3886" y="291"/>
                        </a:lnTo>
                        <a:lnTo>
                          <a:pt x="3887" y="302"/>
                        </a:lnTo>
                        <a:lnTo>
                          <a:pt x="3887" y="300"/>
                        </a:lnTo>
                        <a:lnTo>
                          <a:pt x="3887" y="295"/>
                        </a:lnTo>
                        <a:lnTo>
                          <a:pt x="3888" y="309"/>
                        </a:lnTo>
                        <a:lnTo>
                          <a:pt x="3888" y="319"/>
                        </a:lnTo>
                        <a:lnTo>
                          <a:pt x="3888" y="329"/>
                        </a:lnTo>
                        <a:lnTo>
                          <a:pt x="3888" y="326"/>
                        </a:lnTo>
                        <a:lnTo>
                          <a:pt x="3888" y="324"/>
                        </a:lnTo>
                        <a:lnTo>
                          <a:pt x="3889" y="318"/>
                        </a:lnTo>
                        <a:lnTo>
                          <a:pt x="3890" y="313"/>
                        </a:lnTo>
                        <a:lnTo>
                          <a:pt x="3890" y="310"/>
                        </a:lnTo>
                        <a:lnTo>
                          <a:pt x="3890" y="310"/>
                        </a:lnTo>
                        <a:lnTo>
                          <a:pt x="3890" y="313"/>
                        </a:lnTo>
                        <a:lnTo>
                          <a:pt x="3891" y="311"/>
                        </a:lnTo>
                        <a:lnTo>
                          <a:pt x="3891" y="314"/>
                        </a:lnTo>
                        <a:lnTo>
                          <a:pt x="3891" y="313"/>
                        </a:lnTo>
                        <a:lnTo>
                          <a:pt x="3891" y="325"/>
                        </a:lnTo>
                        <a:lnTo>
                          <a:pt x="3891" y="314"/>
                        </a:lnTo>
                        <a:lnTo>
                          <a:pt x="3892" y="322"/>
                        </a:lnTo>
                        <a:lnTo>
                          <a:pt x="3892" y="333"/>
                        </a:lnTo>
                        <a:lnTo>
                          <a:pt x="3892" y="332"/>
                        </a:lnTo>
                        <a:lnTo>
                          <a:pt x="3892" y="329"/>
                        </a:lnTo>
                        <a:lnTo>
                          <a:pt x="3893" y="333"/>
                        </a:lnTo>
                        <a:lnTo>
                          <a:pt x="3893" y="334"/>
                        </a:lnTo>
                        <a:lnTo>
                          <a:pt x="3894" y="349"/>
                        </a:lnTo>
                        <a:lnTo>
                          <a:pt x="3894" y="343"/>
                        </a:lnTo>
                        <a:lnTo>
                          <a:pt x="3894" y="333"/>
                        </a:lnTo>
                        <a:lnTo>
                          <a:pt x="3894" y="335"/>
                        </a:lnTo>
                        <a:lnTo>
                          <a:pt x="3894" y="334"/>
                        </a:lnTo>
                        <a:lnTo>
                          <a:pt x="3895" y="387"/>
                        </a:lnTo>
                        <a:lnTo>
                          <a:pt x="3895" y="431"/>
                        </a:lnTo>
                        <a:lnTo>
                          <a:pt x="3896" y="508"/>
                        </a:lnTo>
                        <a:lnTo>
                          <a:pt x="3896" y="448"/>
                        </a:lnTo>
                        <a:lnTo>
                          <a:pt x="3896" y="327"/>
                        </a:lnTo>
                        <a:lnTo>
                          <a:pt x="3897" y="321"/>
                        </a:lnTo>
                        <a:lnTo>
                          <a:pt x="3897" y="363"/>
                        </a:lnTo>
                        <a:lnTo>
                          <a:pt x="3897" y="359"/>
                        </a:lnTo>
                        <a:lnTo>
                          <a:pt x="3898" y="356"/>
                        </a:lnTo>
                        <a:lnTo>
                          <a:pt x="3898" y="356"/>
                        </a:lnTo>
                        <a:lnTo>
                          <a:pt x="3898" y="349"/>
                        </a:lnTo>
                        <a:lnTo>
                          <a:pt x="3899" y="329"/>
                        </a:lnTo>
                        <a:lnTo>
                          <a:pt x="3899" y="344"/>
                        </a:lnTo>
                        <a:lnTo>
                          <a:pt x="3899" y="327"/>
                        </a:lnTo>
                        <a:lnTo>
                          <a:pt x="3900" y="334"/>
                        </a:lnTo>
                        <a:lnTo>
                          <a:pt x="3900" y="316"/>
                        </a:lnTo>
                        <a:lnTo>
                          <a:pt x="3900" y="315"/>
                        </a:lnTo>
                        <a:lnTo>
                          <a:pt x="3900" y="332"/>
                        </a:lnTo>
                        <a:lnTo>
                          <a:pt x="3901" y="328"/>
                        </a:lnTo>
                        <a:lnTo>
                          <a:pt x="3901" y="332"/>
                        </a:lnTo>
                        <a:lnTo>
                          <a:pt x="3902" y="339"/>
                        </a:lnTo>
                        <a:lnTo>
                          <a:pt x="3902" y="332"/>
                        </a:lnTo>
                        <a:lnTo>
                          <a:pt x="3902" y="329"/>
                        </a:lnTo>
                        <a:lnTo>
                          <a:pt x="3902" y="334"/>
                        </a:lnTo>
                        <a:lnTo>
                          <a:pt x="3902" y="334"/>
                        </a:lnTo>
                        <a:lnTo>
                          <a:pt x="3903" y="322"/>
                        </a:lnTo>
                        <a:lnTo>
                          <a:pt x="3903" y="329"/>
                        </a:lnTo>
                        <a:lnTo>
                          <a:pt x="3903" y="333"/>
                        </a:lnTo>
                        <a:lnTo>
                          <a:pt x="3904" y="330"/>
                        </a:lnTo>
                        <a:lnTo>
                          <a:pt x="3904" y="334"/>
                        </a:lnTo>
                        <a:lnTo>
                          <a:pt x="3904" y="329"/>
                        </a:lnTo>
                        <a:lnTo>
                          <a:pt x="3904" y="333"/>
                        </a:lnTo>
                        <a:lnTo>
                          <a:pt x="3905" y="323"/>
                        </a:lnTo>
                        <a:lnTo>
                          <a:pt x="3905" y="304"/>
                        </a:lnTo>
                        <a:lnTo>
                          <a:pt x="3905" y="308"/>
                        </a:lnTo>
                        <a:lnTo>
                          <a:pt x="3906" y="306"/>
                        </a:lnTo>
                        <a:lnTo>
                          <a:pt x="3906" y="322"/>
                        </a:lnTo>
                        <a:lnTo>
                          <a:pt x="3906" y="311"/>
                        </a:lnTo>
                        <a:lnTo>
                          <a:pt x="3906" y="304"/>
                        </a:lnTo>
                        <a:lnTo>
                          <a:pt x="3907" y="313"/>
                        </a:lnTo>
                        <a:lnTo>
                          <a:pt x="3907" y="302"/>
                        </a:lnTo>
                        <a:lnTo>
                          <a:pt x="3907" y="304"/>
                        </a:lnTo>
                        <a:lnTo>
                          <a:pt x="3908" y="294"/>
                        </a:lnTo>
                        <a:lnTo>
                          <a:pt x="3908" y="302"/>
                        </a:lnTo>
                        <a:lnTo>
                          <a:pt x="3908" y="309"/>
                        </a:lnTo>
                        <a:lnTo>
                          <a:pt x="3908" y="298"/>
                        </a:lnTo>
                        <a:lnTo>
                          <a:pt x="3909" y="314"/>
                        </a:lnTo>
                        <a:lnTo>
                          <a:pt x="3909" y="317"/>
                        </a:lnTo>
                        <a:lnTo>
                          <a:pt x="3909" y="298"/>
                        </a:lnTo>
                        <a:lnTo>
                          <a:pt x="3909" y="322"/>
                        </a:lnTo>
                        <a:lnTo>
                          <a:pt x="3909" y="314"/>
                        </a:lnTo>
                        <a:lnTo>
                          <a:pt x="3910" y="320"/>
                        </a:lnTo>
                        <a:lnTo>
                          <a:pt x="3910" y="305"/>
                        </a:lnTo>
                        <a:lnTo>
                          <a:pt x="3910" y="297"/>
                        </a:lnTo>
                        <a:lnTo>
                          <a:pt x="3911" y="304"/>
                        </a:lnTo>
                        <a:lnTo>
                          <a:pt x="3911" y="306"/>
                        </a:lnTo>
                        <a:lnTo>
                          <a:pt x="3911" y="308"/>
                        </a:lnTo>
                        <a:lnTo>
                          <a:pt x="3912" y="300"/>
                        </a:lnTo>
                        <a:lnTo>
                          <a:pt x="3912" y="297"/>
                        </a:lnTo>
                        <a:lnTo>
                          <a:pt x="3912" y="300"/>
                        </a:lnTo>
                        <a:lnTo>
                          <a:pt x="3912" y="295"/>
                        </a:lnTo>
                        <a:lnTo>
                          <a:pt x="3913" y="298"/>
                        </a:lnTo>
                        <a:lnTo>
                          <a:pt x="3913" y="287"/>
                        </a:lnTo>
                        <a:lnTo>
                          <a:pt x="3913" y="293"/>
                        </a:lnTo>
                        <a:lnTo>
                          <a:pt x="3913" y="304"/>
                        </a:lnTo>
                        <a:lnTo>
                          <a:pt x="3914" y="306"/>
                        </a:lnTo>
                        <a:lnTo>
                          <a:pt x="3914" y="302"/>
                        </a:lnTo>
                        <a:lnTo>
                          <a:pt x="3914" y="302"/>
                        </a:lnTo>
                        <a:lnTo>
                          <a:pt x="3914" y="320"/>
                        </a:lnTo>
                        <a:lnTo>
                          <a:pt x="3915" y="316"/>
                        </a:lnTo>
                        <a:lnTo>
                          <a:pt x="3915" y="310"/>
                        </a:lnTo>
                        <a:lnTo>
                          <a:pt x="3915" y="322"/>
                        </a:lnTo>
                        <a:lnTo>
                          <a:pt x="3915" y="319"/>
                        </a:lnTo>
                        <a:lnTo>
                          <a:pt x="3916" y="330"/>
                        </a:lnTo>
                        <a:lnTo>
                          <a:pt x="3916" y="368"/>
                        </a:lnTo>
                        <a:lnTo>
                          <a:pt x="3917" y="438"/>
                        </a:lnTo>
                        <a:lnTo>
                          <a:pt x="3917" y="483"/>
                        </a:lnTo>
                        <a:lnTo>
                          <a:pt x="3917" y="301"/>
                        </a:lnTo>
                        <a:lnTo>
                          <a:pt x="3918" y="307"/>
                        </a:lnTo>
                        <a:lnTo>
                          <a:pt x="3918" y="349"/>
                        </a:lnTo>
                        <a:lnTo>
                          <a:pt x="3918" y="349"/>
                        </a:lnTo>
                        <a:lnTo>
                          <a:pt x="3919" y="343"/>
                        </a:lnTo>
                        <a:lnTo>
                          <a:pt x="3919" y="351"/>
                        </a:lnTo>
                        <a:lnTo>
                          <a:pt x="3919" y="345"/>
                        </a:lnTo>
                        <a:lnTo>
                          <a:pt x="3919" y="353"/>
                        </a:lnTo>
                        <a:lnTo>
                          <a:pt x="3920" y="323"/>
                        </a:lnTo>
                        <a:lnTo>
                          <a:pt x="3920" y="327"/>
                        </a:lnTo>
                        <a:lnTo>
                          <a:pt x="3920" y="312"/>
                        </a:lnTo>
                        <a:lnTo>
                          <a:pt x="3920" y="319"/>
                        </a:lnTo>
                        <a:lnTo>
                          <a:pt x="3921" y="320"/>
                        </a:lnTo>
                        <a:lnTo>
                          <a:pt x="3921" y="303"/>
                        </a:lnTo>
                        <a:lnTo>
                          <a:pt x="3921" y="303"/>
                        </a:lnTo>
                        <a:lnTo>
                          <a:pt x="3922" y="294"/>
                        </a:lnTo>
                        <a:lnTo>
                          <a:pt x="3922" y="290"/>
                        </a:lnTo>
                        <a:lnTo>
                          <a:pt x="3922" y="292"/>
                        </a:lnTo>
                        <a:lnTo>
                          <a:pt x="3923" y="281"/>
                        </a:lnTo>
                        <a:lnTo>
                          <a:pt x="3923" y="287"/>
                        </a:lnTo>
                        <a:lnTo>
                          <a:pt x="3923" y="289"/>
                        </a:lnTo>
                        <a:lnTo>
                          <a:pt x="3923" y="273"/>
                        </a:lnTo>
                        <a:lnTo>
                          <a:pt x="3923" y="276"/>
                        </a:lnTo>
                        <a:lnTo>
                          <a:pt x="3924" y="288"/>
                        </a:lnTo>
                        <a:lnTo>
                          <a:pt x="3924" y="282"/>
                        </a:lnTo>
                        <a:lnTo>
                          <a:pt x="3924" y="291"/>
                        </a:lnTo>
                        <a:lnTo>
                          <a:pt x="3924" y="287"/>
                        </a:lnTo>
                        <a:lnTo>
                          <a:pt x="3925" y="292"/>
                        </a:lnTo>
                        <a:lnTo>
                          <a:pt x="3925" y="283"/>
                        </a:lnTo>
                        <a:lnTo>
                          <a:pt x="3925" y="298"/>
                        </a:lnTo>
                        <a:lnTo>
                          <a:pt x="3925" y="294"/>
                        </a:lnTo>
                        <a:lnTo>
                          <a:pt x="3926" y="299"/>
                        </a:lnTo>
                        <a:lnTo>
                          <a:pt x="3926" y="297"/>
                        </a:lnTo>
                        <a:lnTo>
                          <a:pt x="3926" y="295"/>
                        </a:lnTo>
                        <a:lnTo>
                          <a:pt x="3927" y="300"/>
                        </a:lnTo>
                        <a:lnTo>
                          <a:pt x="3927" y="298"/>
                        </a:lnTo>
                        <a:lnTo>
                          <a:pt x="3927" y="300"/>
                        </a:lnTo>
                        <a:lnTo>
                          <a:pt x="3927" y="294"/>
                        </a:lnTo>
                        <a:lnTo>
                          <a:pt x="3927" y="303"/>
                        </a:lnTo>
                        <a:lnTo>
                          <a:pt x="3928" y="300"/>
                        </a:lnTo>
                        <a:lnTo>
                          <a:pt x="3928" y="300"/>
                        </a:lnTo>
                        <a:lnTo>
                          <a:pt x="3928" y="295"/>
                        </a:lnTo>
                        <a:lnTo>
                          <a:pt x="3928" y="303"/>
                        </a:lnTo>
                        <a:lnTo>
                          <a:pt x="3929" y="297"/>
                        </a:lnTo>
                        <a:lnTo>
                          <a:pt x="3929" y="299"/>
                        </a:lnTo>
                        <a:lnTo>
                          <a:pt x="3929" y="296"/>
                        </a:lnTo>
                        <a:lnTo>
                          <a:pt x="3929" y="286"/>
                        </a:lnTo>
                        <a:lnTo>
                          <a:pt x="3930" y="296"/>
                        </a:lnTo>
                        <a:lnTo>
                          <a:pt x="3930" y="291"/>
                        </a:lnTo>
                        <a:lnTo>
                          <a:pt x="3930" y="299"/>
                        </a:lnTo>
                        <a:lnTo>
                          <a:pt x="3930" y="312"/>
                        </a:lnTo>
                        <a:lnTo>
                          <a:pt x="3931" y="308"/>
                        </a:lnTo>
                        <a:lnTo>
                          <a:pt x="3931" y="294"/>
                        </a:lnTo>
                        <a:lnTo>
                          <a:pt x="3931" y="304"/>
                        </a:lnTo>
                        <a:lnTo>
                          <a:pt x="3931" y="293"/>
                        </a:lnTo>
                        <a:lnTo>
                          <a:pt x="3932" y="290"/>
                        </a:lnTo>
                        <a:lnTo>
                          <a:pt x="3932" y="290"/>
                        </a:lnTo>
                        <a:lnTo>
                          <a:pt x="3932" y="285"/>
                        </a:lnTo>
                        <a:lnTo>
                          <a:pt x="3932" y="289"/>
                        </a:lnTo>
                        <a:lnTo>
                          <a:pt x="3933" y="275"/>
                        </a:lnTo>
                        <a:lnTo>
                          <a:pt x="3933" y="273"/>
                        </a:lnTo>
                        <a:lnTo>
                          <a:pt x="3933" y="257"/>
                        </a:lnTo>
                        <a:lnTo>
                          <a:pt x="3934" y="261"/>
                        </a:lnTo>
                        <a:lnTo>
                          <a:pt x="3934" y="268"/>
                        </a:lnTo>
                        <a:lnTo>
                          <a:pt x="3934" y="259"/>
                        </a:lnTo>
                        <a:lnTo>
                          <a:pt x="3935" y="253"/>
                        </a:lnTo>
                        <a:lnTo>
                          <a:pt x="3935" y="263"/>
                        </a:lnTo>
                        <a:lnTo>
                          <a:pt x="3935" y="282"/>
                        </a:lnTo>
                        <a:lnTo>
                          <a:pt x="3936" y="276"/>
                        </a:lnTo>
                        <a:lnTo>
                          <a:pt x="3936" y="277"/>
                        </a:lnTo>
                        <a:lnTo>
                          <a:pt x="3936" y="265"/>
                        </a:lnTo>
                        <a:lnTo>
                          <a:pt x="3937" y="267"/>
                        </a:lnTo>
                        <a:lnTo>
                          <a:pt x="3937" y="266"/>
                        </a:lnTo>
                        <a:lnTo>
                          <a:pt x="3937" y="271"/>
                        </a:lnTo>
                        <a:lnTo>
                          <a:pt x="3937" y="276"/>
                        </a:lnTo>
                        <a:lnTo>
                          <a:pt x="3938" y="382"/>
                        </a:lnTo>
                        <a:lnTo>
                          <a:pt x="3938" y="410"/>
                        </a:lnTo>
                        <a:lnTo>
                          <a:pt x="3938" y="260"/>
                        </a:lnTo>
                        <a:lnTo>
                          <a:pt x="3939" y="234"/>
                        </a:lnTo>
                        <a:lnTo>
                          <a:pt x="3939" y="233"/>
                        </a:lnTo>
                        <a:lnTo>
                          <a:pt x="3939" y="261"/>
                        </a:lnTo>
                        <a:lnTo>
                          <a:pt x="3940" y="272"/>
                        </a:lnTo>
                        <a:lnTo>
                          <a:pt x="3940" y="280"/>
                        </a:lnTo>
                        <a:lnTo>
                          <a:pt x="3940" y="264"/>
                        </a:lnTo>
                        <a:lnTo>
                          <a:pt x="3940" y="262"/>
                        </a:lnTo>
                        <a:lnTo>
                          <a:pt x="3940" y="272"/>
                        </a:lnTo>
                        <a:lnTo>
                          <a:pt x="3941" y="261"/>
                        </a:lnTo>
                        <a:lnTo>
                          <a:pt x="3941" y="256"/>
                        </a:lnTo>
                        <a:lnTo>
                          <a:pt x="3941" y="259"/>
                        </a:lnTo>
                        <a:lnTo>
                          <a:pt x="3941" y="249"/>
                        </a:lnTo>
                        <a:lnTo>
                          <a:pt x="3942" y="255"/>
                        </a:lnTo>
                        <a:lnTo>
                          <a:pt x="3942" y="253"/>
                        </a:lnTo>
                        <a:lnTo>
                          <a:pt x="3942" y="255"/>
                        </a:lnTo>
                        <a:lnTo>
                          <a:pt x="3942" y="246"/>
                        </a:lnTo>
                        <a:lnTo>
                          <a:pt x="3942" y="246"/>
                        </a:lnTo>
                        <a:lnTo>
                          <a:pt x="3943" y="243"/>
                        </a:lnTo>
                        <a:lnTo>
                          <a:pt x="3943" y="241"/>
                        </a:lnTo>
                        <a:lnTo>
                          <a:pt x="3943" y="240"/>
                        </a:lnTo>
                        <a:lnTo>
                          <a:pt x="3944" y="243"/>
                        </a:lnTo>
                        <a:lnTo>
                          <a:pt x="3944" y="244"/>
                        </a:lnTo>
                        <a:lnTo>
                          <a:pt x="3944" y="238"/>
                        </a:lnTo>
                        <a:lnTo>
                          <a:pt x="3944" y="241"/>
                        </a:lnTo>
                        <a:lnTo>
                          <a:pt x="3944" y="234"/>
                        </a:lnTo>
                        <a:lnTo>
                          <a:pt x="3945" y="246"/>
                        </a:lnTo>
                        <a:lnTo>
                          <a:pt x="3945" y="239"/>
                        </a:lnTo>
                        <a:lnTo>
                          <a:pt x="3945" y="244"/>
                        </a:lnTo>
                        <a:lnTo>
                          <a:pt x="3946" y="251"/>
                        </a:lnTo>
                        <a:lnTo>
                          <a:pt x="3946" y="249"/>
                        </a:lnTo>
                        <a:lnTo>
                          <a:pt x="3946" y="258"/>
                        </a:lnTo>
                        <a:lnTo>
                          <a:pt x="3947" y="268"/>
                        </a:lnTo>
                        <a:lnTo>
                          <a:pt x="3947" y="262"/>
                        </a:lnTo>
                        <a:lnTo>
                          <a:pt x="3947" y="264"/>
                        </a:lnTo>
                        <a:lnTo>
                          <a:pt x="3947" y="251"/>
                        </a:lnTo>
                        <a:lnTo>
                          <a:pt x="3948" y="271"/>
                        </a:lnTo>
                        <a:lnTo>
                          <a:pt x="3948" y="272"/>
                        </a:lnTo>
                        <a:lnTo>
                          <a:pt x="3948" y="273"/>
                        </a:lnTo>
                        <a:lnTo>
                          <a:pt x="3949" y="272"/>
                        </a:lnTo>
                        <a:lnTo>
                          <a:pt x="3949" y="272"/>
                        </a:lnTo>
                        <a:lnTo>
                          <a:pt x="3949" y="268"/>
                        </a:lnTo>
                        <a:lnTo>
                          <a:pt x="3949" y="275"/>
                        </a:lnTo>
                        <a:lnTo>
                          <a:pt x="3950" y="280"/>
                        </a:lnTo>
                        <a:lnTo>
                          <a:pt x="3950" y="280"/>
                        </a:lnTo>
                        <a:lnTo>
                          <a:pt x="3950" y="288"/>
                        </a:lnTo>
                        <a:lnTo>
                          <a:pt x="3950" y="282"/>
                        </a:lnTo>
                        <a:lnTo>
                          <a:pt x="3950" y="272"/>
                        </a:lnTo>
                        <a:lnTo>
                          <a:pt x="3951" y="276"/>
                        </a:lnTo>
                        <a:lnTo>
                          <a:pt x="3951" y="279"/>
                        </a:lnTo>
                        <a:lnTo>
                          <a:pt x="3951" y="294"/>
                        </a:lnTo>
                        <a:lnTo>
                          <a:pt x="3952" y="288"/>
                        </a:lnTo>
                        <a:lnTo>
                          <a:pt x="3952" y="284"/>
                        </a:lnTo>
                        <a:lnTo>
                          <a:pt x="3952" y="279"/>
                        </a:lnTo>
                        <a:lnTo>
                          <a:pt x="3952" y="282"/>
                        </a:lnTo>
                        <a:lnTo>
                          <a:pt x="3952" y="264"/>
                        </a:lnTo>
                        <a:lnTo>
                          <a:pt x="3953" y="278"/>
                        </a:lnTo>
                        <a:lnTo>
                          <a:pt x="3953" y="271"/>
                        </a:lnTo>
                        <a:lnTo>
                          <a:pt x="3953" y="267"/>
                        </a:lnTo>
                        <a:lnTo>
                          <a:pt x="3954" y="261"/>
                        </a:lnTo>
                        <a:lnTo>
                          <a:pt x="3954" y="265"/>
                        </a:lnTo>
                        <a:lnTo>
                          <a:pt x="3954" y="274"/>
                        </a:lnTo>
                        <a:lnTo>
                          <a:pt x="3954" y="270"/>
                        </a:lnTo>
                        <a:lnTo>
                          <a:pt x="3955" y="283"/>
                        </a:lnTo>
                        <a:lnTo>
                          <a:pt x="3955" y="288"/>
                        </a:lnTo>
                        <a:lnTo>
                          <a:pt x="3955" y="285"/>
                        </a:lnTo>
                        <a:lnTo>
                          <a:pt x="3955" y="291"/>
                        </a:lnTo>
                        <a:lnTo>
                          <a:pt x="3956" y="286"/>
                        </a:lnTo>
                        <a:lnTo>
                          <a:pt x="3956" y="288"/>
                        </a:lnTo>
                        <a:lnTo>
                          <a:pt x="3956" y="287"/>
                        </a:lnTo>
                        <a:lnTo>
                          <a:pt x="3956" y="285"/>
                        </a:lnTo>
                        <a:lnTo>
                          <a:pt x="3956" y="286"/>
                        </a:lnTo>
                        <a:lnTo>
                          <a:pt x="3957" y="275"/>
                        </a:lnTo>
                        <a:lnTo>
                          <a:pt x="3957" y="286"/>
                        </a:lnTo>
                        <a:lnTo>
                          <a:pt x="3958" y="283"/>
                        </a:lnTo>
                        <a:lnTo>
                          <a:pt x="3958" y="291"/>
                        </a:lnTo>
                        <a:lnTo>
                          <a:pt x="3958" y="280"/>
                        </a:lnTo>
                        <a:lnTo>
                          <a:pt x="3958" y="285"/>
                        </a:lnTo>
                        <a:lnTo>
                          <a:pt x="3959" y="353"/>
                        </a:lnTo>
                        <a:lnTo>
                          <a:pt x="3959" y="372"/>
                        </a:lnTo>
                        <a:lnTo>
                          <a:pt x="3959" y="419"/>
                        </a:lnTo>
                        <a:lnTo>
                          <a:pt x="3960" y="289"/>
                        </a:lnTo>
                        <a:lnTo>
                          <a:pt x="3960" y="251"/>
                        </a:lnTo>
                        <a:lnTo>
                          <a:pt x="3960" y="263"/>
                        </a:lnTo>
                        <a:lnTo>
                          <a:pt x="3960" y="277"/>
                        </a:lnTo>
                        <a:lnTo>
                          <a:pt x="3961" y="296"/>
                        </a:lnTo>
                        <a:lnTo>
                          <a:pt x="3961" y="292"/>
                        </a:lnTo>
                        <a:lnTo>
                          <a:pt x="3961" y="288"/>
                        </a:lnTo>
                        <a:lnTo>
                          <a:pt x="3962" y="294"/>
                        </a:lnTo>
                        <a:lnTo>
                          <a:pt x="3962" y="293"/>
                        </a:lnTo>
                        <a:lnTo>
                          <a:pt x="3962" y="272"/>
                        </a:lnTo>
                        <a:lnTo>
                          <a:pt x="3962" y="287"/>
                        </a:lnTo>
                        <a:lnTo>
                          <a:pt x="3962" y="284"/>
                        </a:lnTo>
                        <a:lnTo>
                          <a:pt x="3963" y="280"/>
                        </a:lnTo>
                        <a:lnTo>
                          <a:pt x="3963" y="271"/>
                        </a:lnTo>
                        <a:lnTo>
                          <a:pt x="3963" y="270"/>
                        </a:lnTo>
                        <a:lnTo>
                          <a:pt x="3964" y="275"/>
                        </a:lnTo>
                        <a:lnTo>
                          <a:pt x="3964" y="256"/>
                        </a:lnTo>
                        <a:lnTo>
                          <a:pt x="3964" y="254"/>
                        </a:lnTo>
                        <a:lnTo>
                          <a:pt x="3965" y="259"/>
                        </a:lnTo>
                        <a:lnTo>
                          <a:pt x="3965" y="252"/>
                        </a:lnTo>
                        <a:lnTo>
                          <a:pt x="3965" y="245"/>
                        </a:lnTo>
                        <a:lnTo>
                          <a:pt x="3966" y="238"/>
                        </a:lnTo>
                        <a:lnTo>
                          <a:pt x="3966" y="228"/>
                        </a:lnTo>
                        <a:lnTo>
                          <a:pt x="3966" y="226"/>
                        </a:lnTo>
                        <a:lnTo>
                          <a:pt x="3967" y="215"/>
                        </a:lnTo>
                        <a:lnTo>
                          <a:pt x="3967" y="220"/>
                        </a:lnTo>
                        <a:lnTo>
                          <a:pt x="3967" y="211"/>
                        </a:lnTo>
                        <a:lnTo>
                          <a:pt x="3967" y="222"/>
                        </a:lnTo>
                        <a:lnTo>
                          <a:pt x="3967" y="211"/>
                        </a:lnTo>
                        <a:lnTo>
                          <a:pt x="3968" y="211"/>
                        </a:lnTo>
                        <a:lnTo>
                          <a:pt x="3968" y="213"/>
                        </a:lnTo>
                        <a:lnTo>
                          <a:pt x="3968" y="207"/>
                        </a:lnTo>
                        <a:lnTo>
                          <a:pt x="3968" y="214"/>
                        </a:lnTo>
                        <a:lnTo>
                          <a:pt x="3969" y="226"/>
                        </a:lnTo>
                        <a:lnTo>
                          <a:pt x="3969" y="217"/>
                        </a:lnTo>
                        <a:lnTo>
                          <a:pt x="3969" y="214"/>
                        </a:lnTo>
                        <a:lnTo>
                          <a:pt x="3969" y="222"/>
                        </a:lnTo>
                        <a:lnTo>
                          <a:pt x="3970" y="205"/>
                        </a:lnTo>
                        <a:lnTo>
                          <a:pt x="3970" y="218"/>
                        </a:lnTo>
                        <a:lnTo>
                          <a:pt x="3970" y="206"/>
                        </a:lnTo>
                        <a:lnTo>
                          <a:pt x="3970" y="214"/>
                        </a:lnTo>
                        <a:lnTo>
                          <a:pt x="3970" y="214"/>
                        </a:lnTo>
                        <a:lnTo>
                          <a:pt x="3971" y="210"/>
                        </a:lnTo>
                        <a:lnTo>
                          <a:pt x="3971" y="208"/>
                        </a:lnTo>
                        <a:lnTo>
                          <a:pt x="3971" y="211"/>
                        </a:lnTo>
                        <a:lnTo>
                          <a:pt x="3971" y="208"/>
                        </a:lnTo>
                        <a:lnTo>
                          <a:pt x="3972" y="196"/>
                        </a:lnTo>
                        <a:lnTo>
                          <a:pt x="3972" y="205"/>
                        </a:lnTo>
                        <a:lnTo>
                          <a:pt x="3973" y="211"/>
                        </a:lnTo>
                        <a:lnTo>
                          <a:pt x="3973" y="208"/>
                        </a:lnTo>
                        <a:lnTo>
                          <a:pt x="3973" y="212"/>
                        </a:lnTo>
                        <a:lnTo>
                          <a:pt x="3973" y="207"/>
                        </a:lnTo>
                        <a:lnTo>
                          <a:pt x="3973" y="203"/>
                        </a:lnTo>
                        <a:lnTo>
                          <a:pt x="3974" y="192"/>
                        </a:lnTo>
                        <a:lnTo>
                          <a:pt x="3974" y="203"/>
                        </a:lnTo>
                        <a:lnTo>
                          <a:pt x="3975" y="213"/>
                        </a:lnTo>
                        <a:lnTo>
                          <a:pt x="3975" y="208"/>
                        </a:lnTo>
                        <a:lnTo>
                          <a:pt x="3976" y="237"/>
                        </a:lnTo>
                        <a:lnTo>
                          <a:pt x="3976" y="221"/>
                        </a:lnTo>
                        <a:lnTo>
                          <a:pt x="3976" y="226"/>
                        </a:lnTo>
                        <a:lnTo>
                          <a:pt x="3976" y="231"/>
                        </a:lnTo>
                        <a:lnTo>
                          <a:pt x="3977" y="226"/>
                        </a:lnTo>
                        <a:lnTo>
                          <a:pt x="3977" y="239"/>
                        </a:lnTo>
                        <a:lnTo>
                          <a:pt x="3977" y="240"/>
                        </a:lnTo>
                        <a:lnTo>
                          <a:pt x="3977" y="245"/>
                        </a:lnTo>
                        <a:lnTo>
                          <a:pt x="3978" y="245"/>
                        </a:lnTo>
                        <a:lnTo>
                          <a:pt x="3978" y="242"/>
                        </a:lnTo>
                        <a:lnTo>
                          <a:pt x="3978" y="247"/>
                        </a:lnTo>
                        <a:lnTo>
                          <a:pt x="3978" y="242"/>
                        </a:lnTo>
                        <a:lnTo>
                          <a:pt x="3979" y="246"/>
                        </a:lnTo>
                        <a:lnTo>
                          <a:pt x="3979" y="252"/>
                        </a:lnTo>
                        <a:lnTo>
                          <a:pt x="3979" y="245"/>
                        </a:lnTo>
                        <a:lnTo>
                          <a:pt x="3979" y="245"/>
                        </a:lnTo>
                        <a:lnTo>
                          <a:pt x="3980" y="335"/>
                        </a:lnTo>
                        <a:lnTo>
                          <a:pt x="3980" y="369"/>
                        </a:lnTo>
                        <a:lnTo>
                          <a:pt x="3980" y="408"/>
                        </a:lnTo>
                        <a:lnTo>
                          <a:pt x="3981" y="313"/>
                        </a:lnTo>
                        <a:lnTo>
                          <a:pt x="3981" y="244"/>
                        </a:lnTo>
                        <a:lnTo>
                          <a:pt x="3981" y="206"/>
                        </a:lnTo>
                        <a:lnTo>
                          <a:pt x="3981" y="213"/>
                        </a:lnTo>
                        <a:lnTo>
                          <a:pt x="3982" y="247"/>
                        </a:lnTo>
                        <a:lnTo>
                          <a:pt x="3982" y="246"/>
                        </a:lnTo>
                        <a:lnTo>
                          <a:pt x="3982" y="251"/>
                        </a:lnTo>
                        <a:lnTo>
                          <a:pt x="3983" y="237"/>
                        </a:lnTo>
                        <a:lnTo>
                          <a:pt x="3983" y="235"/>
                        </a:lnTo>
                        <a:lnTo>
                          <a:pt x="3983" y="238"/>
                        </a:lnTo>
                        <a:lnTo>
                          <a:pt x="3983" y="234"/>
                        </a:lnTo>
                        <a:lnTo>
                          <a:pt x="3983" y="236"/>
                        </a:lnTo>
                        <a:lnTo>
                          <a:pt x="3984" y="230"/>
                        </a:lnTo>
                        <a:lnTo>
                          <a:pt x="3984" y="221"/>
                        </a:lnTo>
                        <a:lnTo>
                          <a:pt x="3984" y="218"/>
                        </a:lnTo>
                        <a:lnTo>
                          <a:pt x="3985" y="234"/>
                        </a:lnTo>
                        <a:lnTo>
                          <a:pt x="3985" y="225"/>
                        </a:lnTo>
                        <a:lnTo>
                          <a:pt x="3985" y="207"/>
                        </a:lnTo>
                        <a:lnTo>
                          <a:pt x="3985" y="227"/>
                        </a:lnTo>
                        <a:lnTo>
                          <a:pt x="3986" y="221"/>
                        </a:lnTo>
                        <a:lnTo>
                          <a:pt x="3986" y="216"/>
                        </a:lnTo>
                        <a:lnTo>
                          <a:pt x="3986" y="232"/>
                        </a:lnTo>
                        <a:lnTo>
                          <a:pt x="3986" y="228"/>
                        </a:lnTo>
                        <a:lnTo>
                          <a:pt x="3987" y="237"/>
                        </a:lnTo>
                        <a:lnTo>
                          <a:pt x="3987" y="230"/>
                        </a:lnTo>
                        <a:lnTo>
                          <a:pt x="3987" y="238"/>
                        </a:lnTo>
                        <a:lnTo>
                          <a:pt x="3987" y="242"/>
                        </a:lnTo>
                        <a:lnTo>
                          <a:pt x="3987" y="245"/>
                        </a:lnTo>
                        <a:lnTo>
                          <a:pt x="3988" y="227"/>
                        </a:lnTo>
                        <a:lnTo>
                          <a:pt x="3988" y="233"/>
                        </a:lnTo>
                        <a:lnTo>
                          <a:pt x="3988" y="242"/>
                        </a:lnTo>
                        <a:lnTo>
                          <a:pt x="3989" y="232"/>
                        </a:lnTo>
                        <a:lnTo>
                          <a:pt x="3989" y="233"/>
                        </a:lnTo>
                        <a:lnTo>
                          <a:pt x="3989" y="246"/>
                        </a:lnTo>
                        <a:lnTo>
                          <a:pt x="3989" y="238"/>
                        </a:lnTo>
                        <a:lnTo>
                          <a:pt x="3989" y="238"/>
                        </a:lnTo>
                        <a:lnTo>
                          <a:pt x="3990" y="230"/>
                        </a:lnTo>
                        <a:lnTo>
                          <a:pt x="3990" y="255"/>
                        </a:lnTo>
                        <a:lnTo>
                          <a:pt x="3990" y="274"/>
                        </a:lnTo>
                        <a:lnTo>
                          <a:pt x="3991" y="289"/>
                        </a:lnTo>
                        <a:lnTo>
                          <a:pt x="3991" y="274"/>
                        </a:lnTo>
                        <a:lnTo>
                          <a:pt x="3991" y="268"/>
                        </a:lnTo>
                        <a:lnTo>
                          <a:pt x="3991" y="270"/>
                        </a:lnTo>
                        <a:lnTo>
                          <a:pt x="3991" y="268"/>
                        </a:lnTo>
                        <a:lnTo>
                          <a:pt x="3991" y="266"/>
                        </a:lnTo>
                        <a:lnTo>
                          <a:pt x="3992" y="275"/>
                        </a:lnTo>
                        <a:lnTo>
                          <a:pt x="3992" y="257"/>
                        </a:lnTo>
                        <a:lnTo>
                          <a:pt x="3992" y="262"/>
                        </a:lnTo>
                        <a:lnTo>
                          <a:pt x="3993" y="248"/>
                        </a:lnTo>
                        <a:lnTo>
                          <a:pt x="3993" y="245"/>
                        </a:lnTo>
                        <a:lnTo>
                          <a:pt x="3993" y="242"/>
                        </a:lnTo>
                        <a:lnTo>
                          <a:pt x="3994" y="259"/>
                        </a:lnTo>
                        <a:lnTo>
                          <a:pt x="3994" y="258"/>
                        </a:lnTo>
                        <a:lnTo>
                          <a:pt x="3994" y="250"/>
                        </a:lnTo>
                        <a:lnTo>
                          <a:pt x="3995" y="261"/>
                        </a:lnTo>
                        <a:lnTo>
                          <a:pt x="3995" y="250"/>
                        </a:lnTo>
                        <a:lnTo>
                          <a:pt x="3995" y="257"/>
                        </a:lnTo>
                        <a:lnTo>
                          <a:pt x="3996" y="267"/>
                        </a:lnTo>
                        <a:lnTo>
                          <a:pt x="3996" y="276"/>
                        </a:lnTo>
                        <a:lnTo>
                          <a:pt x="3996" y="280"/>
                        </a:lnTo>
                        <a:lnTo>
                          <a:pt x="3997" y="275"/>
                        </a:lnTo>
                        <a:lnTo>
                          <a:pt x="3997" y="290"/>
                        </a:lnTo>
                        <a:lnTo>
                          <a:pt x="3997" y="274"/>
                        </a:lnTo>
                        <a:lnTo>
                          <a:pt x="3997" y="274"/>
                        </a:lnTo>
                        <a:lnTo>
                          <a:pt x="3998" y="278"/>
                        </a:lnTo>
                        <a:lnTo>
                          <a:pt x="3998" y="268"/>
                        </a:lnTo>
                        <a:lnTo>
                          <a:pt x="3998" y="266"/>
                        </a:lnTo>
                        <a:lnTo>
                          <a:pt x="3999" y="269"/>
                        </a:lnTo>
                        <a:lnTo>
                          <a:pt x="3999" y="268"/>
                        </a:lnTo>
                        <a:lnTo>
                          <a:pt x="3999" y="275"/>
                        </a:lnTo>
                        <a:lnTo>
                          <a:pt x="3999" y="287"/>
                        </a:lnTo>
                        <a:lnTo>
                          <a:pt x="4000" y="270"/>
                        </a:lnTo>
                        <a:lnTo>
                          <a:pt x="4000" y="278"/>
                        </a:lnTo>
                        <a:lnTo>
                          <a:pt x="4000" y="270"/>
                        </a:lnTo>
                        <a:lnTo>
                          <a:pt x="4000" y="275"/>
                        </a:lnTo>
                        <a:lnTo>
                          <a:pt x="4001" y="353"/>
                        </a:lnTo>
                        <a:lnTo>
                          <a:pt x="4001" y="375"/>
                        </a:lnTo>
                        <a:lnTo>
                          <a:pt x="4001" y="439"/>
                        </a:lnTo>
                        <a:lnTo>
                          <a:pt x="4002" y="311"/>
                        </a:lnTo>
                        <a:lnTo>
                          <a:pt x="4002" y="259"/>
                        </a:lnTo>
                        <a:lnTo>
                          <a:pt x="4002" y="245"/>
                        </a:lnTo>
                        <a:lnTo>
                          <a:pt x="4002" y="256"/>
                        </a:lnTo>
                        <a:lnTo>
                          <a:pt x="4003" y="276"/>
                        </a:lnTo>
                        <a:lnTo>
                          <a:pt x="4003" y="285"/>
                        </a:lnTo>
                        <a:lnTo>
                          <a:pt x="4003" y="284"/>
                        </a:lnTo>
                        <a:lnTo>
                          <a:pt x="4003" y="274"/>
                        </a:lnTo>
                        <a:lnTo>
                          <a:pt x="4004" y="285"/>
                        </a:lnTo>
                        <a:lnTo>
                          <a:pt x="4004" y="277"/>
                        </a:lnTo>
                        <a:lnTo>
                          <a:pt x="4004" y="266"/>
                        </a:lnTo>
                        <a:lnTo>
                          <a:pt x="4005" y="277"/>
                        </a:lnTo>
                        <a:lnTo>
                          <a:pt x="4005" y="284"/>
                        </a:lnTo>
                        <a:lnTo>
                          <a:pt x="4005" y="279"/>
                        </a:lnTo>
                        <a:lnTo>
                          <a:pt x="4005" y="293"/>
                        </a:lnTo>
                        <a:lnTo>
                          <a:pt x="4005" y="289"/>
                        </a:lnTo>
                        <a:lnTo>
                          <a:pt x="4006" y="281"/>
                        </a:lnTo>
                        <a:lnTo>
                          <a:pt x="4006" y="286"/>
                        </a:lnTo>
                        <a:lnTo>
                          <a:pt x="4006" y="286"/>
                        </a:lnTo>
                        <a:lnTo>
                          <a:pt x="4007" y="279"/>
                        </a:lnTo>
                        <a:lnTo>
                          <a:pt x="4007" y="286"/>
                        </a:lnTo>
                        <a:lnTo>
                          <a:pt x="4007" y="296"/>
                        </a:lnTo>
                        <a:lnTo>
                          <a:pt x="4007" y="298"/>
                        </a:lnTo>
                        <a:lnTo>
                          <a:pt x="4008" y="287"/>
                        </a:lnTo>
                        <a:lnTo>
                          <a:pt x="4008" y="274"/>
                        </a:lnTo>
                        <a:lnTo>
                          <a:pt x="4008" y="278"/>
                        </a:lnTo>
                        <a:lnTo>
                          <a:pt x="4008" y="277"/>
                        </a:lnTo>
                        <a:lnTo>
                          <a:pt x="4009" y="287"/>
                        </a:lnTo>
                        <a:lnTo>
                          <a:pt x="4009" y="289"/>
                        </a:lnTo>
                        <a:lnTo>
                          <a:pt x="4009" y="296"/>
                        </a:lnTo>
                        <a:lnTo>
                          <a:pt x="4009" y="295"/>
                        </a:lnTo>
                        <a:lnTo>
                          <a:pt x="4010" y="300"/>
                        </a:lnTo>
                        <a:lnTo>
                          <a:pt x="4010" y="303"/>
                        </a:lnTo>
                        <a:lnTo>
                          <a:pt x="4010" y="297"/>
                        </a:lnTo>
                        <a:lnTo>
                          <a:pt x="4010" y="302"/>
                        </a:lnTo>
                        <a:lnTo>
                          <a:pt x="4010" y="303"/>
                        </a:lnTo>
                        <a:lnTo>
                          <a:pt x="4011" y="309"/>
                        </a:lnTo>
                        <a:lnTo>
                          <a:pt x="4011" y="306"/>
                        </a:lnTo>
                        <a:lnTo>
                          <a:pt x="4011" y="308"/>
                        </a:lnTo>
                        <a:lnTo>
                          <a:pt x="4012" y="295"/>
                        </a:lnTo>
                        <a:lnTo>
                          <a:pt x="4012" y="300"/>
                        </a:lnTo>
                        <a:lnTo>
                          <a:pt x="4012" y="304"/>
                        </a:lnTo>
                        <a:lnTo>
                          <a:pt x="4012" y="308"/>
                        </a:lnTo>
                        <a:lnTo>
                          <a:pt x="4013" y="312"/>
                        </a:lnTo>
                        <a:lnTo>
                          <a:pt x="4013" y="299"/>
                        </a:lnTo>
                        <a:lnTo>
                          <a:pt x="4013" y="304"/>
                        </a:lnTo>
                        <a:lnTo>
                          <a:pt x="4014" y="300"/>
                        </a:lnTo>
                        <a:lnTo>
                          <a:pt x="4014" y="312"/>
                        </a:lnTo>
                        <a:lnTo>
                          <a:pt x="4014" y="306"/>
                        </a:lnTo>
                        <a:lnTo>
                          <a:pt x="4014" y="305"/>
                        </a:lnTo>
                        <a:lnTo>
                          <a:pt x="4015" y="317"/>
                        </a:lnTo>
                        <a:lnTo>
                          <a:pt x="4015" y="330"/>
                        </a:lnTo>
                        <a:lnTo>
                          <a:pt x="4015" y="327"/>
                        </a:lnTo>
                        <a:lnTo>
                          <a:pt x="4015" y="327"/>
                        </a:lnTo>
                        <a:lnTo>
                          <a:pt x="4016" y="326"/>
                        </a:lnTo>
                        <a:lnTo>
                          <a:pt x="4016" y="307"/>
                        </a:lnTo>
                        <a:lnTo>
                          <a:pt x="4016" y="319"/>
                        </a:lnTo>
                        <a:lnTo>
                          <a:pt x="4016" y="319"/>
                        </a:lnTo>
                        <a:lnTo>
                          <a:pt x="4017" y="312"/>
                        </a:lnTo>
                        <a:lnTo>
                          <a:pt x="4017" y="317"/>
                        </a:lnTo>
                        <a:lnTo>
                          <a:pt x="4017" y="317"/>
                        </a:lnTo>
                        <a:lnTo>
                          <a:pt x="4017" y="322"/>
                        </a:lnTo>
                        <a:lnTo>
                          <a:pt x="4017" y="312"/>
                        </a:lnTo>
                        <a:lnTo>
                          <a:pt x="4018" y="309"/>
                        </a:lnTo>
                        <a:lnTo>
                          <a:pt x="4018" y="316"/>
                        </a:lnTo>
                        <a:lnTo>
                          <a:pt x="4018" y="307"/>
                        </a:lnTo>
                        <a:lnTo>
                          <a:pt x="4018" y="315"/>
                        </a:lnTo>
                        <a:lnTo>
                          <a:pt x="4019" y="320"/>
                        </a:lnTo>
                        <a:lnTo>
                          <a:pt x="4019" y="319"/>
                        </a:lnTo>
                        <a:lnTo>
                          <a:pt x="4019" y="322"/>
                        </a:lnTo>
                        <a:lnTo>
                          <a:pt x="4020" y="329"/>
                        </a:lnTo>
                        <a:lnTo>
                          <a:pt x="4020" y="307"/>
                        </a:lnTo>
                        <a:lnTo>
                          <a:pt x="4020" y="329"/>
                        </a:lnTo>
                        <a:lnTo>
                          <a:pt x="4020" y="326"/>
                        </a:lnTo>
                        <a:lnTo>
                          <a:pt x="4021" y="325"/>
                        </a:lnTo>
                        <a:lnTo>
                          <a:pt x="4021" y="318"/>
                        </a:lnTo>
                        <a:lnTo>
                          <a:pt x="4021" y="323"/>
                        </a:lnTo>
                        <a:lnTo>
                          <a:pt x="4021" y="316"/>
                        </a:lnTo>
                        <a:lnTo>
                          <a:pt x="4022" y="390"/>
                        </a:lnTo>
                        <a:lnTo>
                          <a:pt x="4022" y="414"/>
                        </a:lnTo>
                        <a:lnTo>
                          <a:pt x="4022" y="463"/>
                        </a:lnTo>
                        <a:lnTo>
                          <a:pt x="4023" y="434"/>
                        </a:lnTo>
                        <a:lnTo>
                          <a:pt x="4023" y="326"/>
                        </a:lnTo>
                        <a:lnTo>
                          <a:pt x="4023" y="278"/>
                        </a:lnTo>
                        <a:lnTo>
                          <a:pt x="4023" y="282"/>
                        </a:lnTo>
                        <a:lnTo>
                          <a:pt x="4024" y="325"/>
                        </a:lnTo>
                        <a:lnTo>
                          <a:pt x="4024" y="324"/>
                        </a:lnTo>
                        <a:lnTo>
                          <a:pt x="4024" y="317"/>
                        </a:lnTo>
                        <a:lnTo>
                          <a:pt x="4025" y="338"/>
                        </a:lnTo>
                        <a:lnTo>
                          <a:pt x="4025" y="335"/>
                        </a:lnTo>
                        <a:lnTo>
                          <a:pt x="4025" y="328"/>
                        </a:lnTo>
                        <a:lnTo>
                          <a:pt x="4026" y="313"/>
                        </a:lnTo>
                        <a:lnTo>
                          <a:pt x="4026" y="314"/>
                        </a:lnTo>
                        <a:lnTo>
                          <a:pt x="4026" y="317"/>
                        </a:lnTo>
                        <a:lnTo>
                          <a:pt x="4026" y="300"/>
                        </a:lnTo>
                        <a:lnTo>
                          <a:pt x="4026" y="298"/>
                        </a:lnTo>
                        <a:lnTo>
                          <a:pt x="4027" y="297"/>
                        </a:lnTo>
                        <a:lnTo>
                          <a:pt x="4027" y="302"/>
                        </a:lnTo>
                        <a:lnTo>
                          <a:pt x="4027" y="301"/>
                        </a:lnTo>
                        <a:lnTo>
                          <a:pt x="4027" y="299"/>
                        </a:lnTo>
                        <a:lnTo>
                          <a:pt x="4028" y="315"/>
                        </a:lnTo>
                        <a:lnTo>
                          <a:pt x="4028" y="307"/>
                        </a:lnTo>
                        <a:lnTo>
                          <a:pt x="4028" y="298"/>
                        </a:lnTo>
                        <a:lnTo>
                          <a:pt x="4029" y="295"/>
                        </a:lnTo>
                        <a:lnTo>
                          <a:pt x="4029" y="299"/>
                        </a:lnTo>
                        <a:lnTo>
                          <a:pt x="4029" y="293"/>
                        </a:lnTo>
                        <a:lnTo>
                          <a:pt x="4029" y="287"/>
                        </a:lnTo>
                        <a:lnTo>
                          <a:pt x="4030" y="279"/>
                        </a:lnTo>
                        <a:lnTo>
                          <a:pt x="4030" y="289"/>
                        </a:lnTo>
                        <a:lnTo>
                          <a:pt x="4030" y="279"/>
                        </a:lnTo>
                        <a:lnTo>
                          <a:pt x="4031" y="283"/>
                        </a:lnTo>
                        <a:lnTo>
                          <a:pt x="4031" y="278"/>
                        </a:lnTo>
                        <a:lnTo>
                          <a:pt x="4031" y="290"/>
                        </a:lnTo>
                        <a:lnTo>
                          <a:pt x="4031" y="289"/>
                        </a:lnTo>
                        <a:lnTo>
                          <a:pt x="4032" y="285"/>
                        </a:lnTo>
                        <a:lnTo>
                          <a:pt x="4032" y="295"/>
                        </a:lnTo>
                        <a:lnTo>
                          <a:pt x="4032" y="293"/>
                        </a:lnTo>
                        <a:lnTo>
                          <a:pt x="4032" y="287"/>
                        </a:lnTo>
                        <a:lnTo>
                          <a:pt x="4033" y="281"/>
                        </a:lnTo>
                        <a:lnTo>
                          <a:pt x="4033" y="280"/>
                        </a:lnTo>
                        <a:lnTo>
                          <a:pt x="4034" y="268"/>
                        </a:lnTo>
                        <a:lnTo>
                          <a:pt x="4034" y="272"/>
                        </a:lnTo>
                        <a:lnTo>
                          <a:pt x="4034" y="262"/>
                        </a:lnTo>
                        <a:lnTo>
                          <a:pt x="4034" y="276"/>
                        </a:lnTo>
                        <a:lnTo>
                          <a:pt x="4034" y="263"/>
                        </a:lnTo>
                        <a:lnTo>
                          <a:pt x="4035" y="260"/>
                        </a:lnTo>
                        <a:lnTo>
                          <a:pt x="4035" y="267"/>
                        </a:lnTo>
                        <a:lnTo>
                          <a:pt x="4035" y="259"/>
                        </a:lnTo>
                        <a:lnTo>
                          <a:pt x="4036" y="273"/>
                        </a:lnTo>
                        <a:lnTo>
                          <a:pt x="4036" y="273"/>
                        </a:lnTo>
                        <a:lnTo>
                          <a:pt x="4036" y="298"/>
                        </a:lnTo>
                        <a:lnTo>
                          <a:pt x="4037" y="281"/>
                        </a:lnTo>
                        <a:lnTo>
                          <a:pt x="4037" y="283"/>
                        </a:lnTo>
                        <a:lnTo>
                          <a:pt x="4037" y="276"/>
                        </a:lnTo>
                        <a:lnTo>
                          <a:pt x="4037" y="276"/>
                        </a:lnTo>
                        <a:lnTo>
                          <a:pt x="4038" y="262"/>
                        </a:lnTo>
                        <a:lnTo>
                          <a:pt x="4038" y="267"/>
                        </a:lnTo>
                        <a:lnTo>
                          <a:pt x="4038" y="270"/>
                        </a:lnTo>
                        <a:lnTo>
                          <a:pt x="4038" y="271"/>
                        </a:lnTo>
                        <a:lnTo>
                          <a:pt x="4039" y="269"/>
                        </a:lnTo>
                        <a:lnTo>
                          <a:pt x="4039" y="262"/>
                        </a:lnTo>
                        <a:lnTo>
                          <a:pt x="4039" y="259"/>
                        </a:lnTo>
                        <a:lnTo>
                          <a:pt x="4039" y="269"/>
                        </a:lnTo>
                        <a:lnTo>
                          <a:pt x="4040" y="264"/>
                        </a:lnTo>
                        <a:lnTo>
                          <a:pt x="4040" y="241"/>
                        </a:lnTo>
                        <a:lnTo>
                          <a:pt x="4040" y="253"/>
                        </a:lnTo>
                        <a:lnTo>
                          <a:pt x="4040" y="241"/>
                        </a:lnTo>
                        <a:lnTo>
                          <a:pt x="4041" y="243"/>
                        </a:lnTo>
                        <a:lnTo>
                          <a:pt x="4041" y="239"/>
                        </a:lnTo>
                        <a:lnTo>
                          <a:pt x="4041" y="251"/>
                        </a:lnTo>
                        <a:lnTo>
                          <a:pt x="4041" y="246"/>
                        </a:lnTo>
                        <a:lnTo>
                          <a:pt x="4041" y="249"/>
                        </a:lnTo>
                        <a:lnTo>
                          <a:pt x="4042" y="246"/>
                        </a:lnTo>
                        <a:lnTo>
                          <a:pt x="4042" y="244"/>
                        </a:lnTo>
                        <a:lnTo>
                          <a:pt x="4042" y="245"/>
                        </a:lnTo>
                        <a:lnTo>
                          <a:pt x="4043" y="240"/>
                        </a:lnTo>
                        <a:lnTo>
                          <a:pt x="4043" y="282"/>
                        </a:lnTo>
                        <a:lnTo>
                          <a:pt x="4043" y="310"/>
                        </a:lnTo>
                        <a:lnTo>
                          <a:pt x="4043" y="383"/>
                        </a:lnTo>
                        <a:lnTo>
                          <a:pt x="4044" y="287"/>
                        </a:lnTo>
                        <a:lnTo>
                          <a:pt x="4044" y="201"/>
                        </a:lnTo>
                        <a:lnTo>
                          <a:pt x="4045" y="217"/>
                        </a:lnTo>
                        <a:lnTo>
                          <a:pt x="4045" y="237"/>
                        </a:lnTo>
                        <a:lnTo>
                          <a:pt x="4045" y="223"/>
                        </a:lnTo>
                        <a:lnTo>
                          <a:pt x="4045" y="224"/>
                        </a:lnTo>
                        <a:lnTo>
                          <a:pt x="4045" y="217"/>
                        </a:lnTo>
                        <a:lnTo>
                          <a:pt x="4046" y="219"/>
                        </a:lnTo>
                        <a:lnTo>
                          <a:pt x="4046" y="212"/>
                        </a:lnTo>
                        <a:lnTo>
                          <a:pt x="4047" y="201"/>
                        </a:lnTo>
                        <a:lnTo>
                          <a:pt x="4047" y="187"/>
                        </a:lnTo>
                        <a:lnTo>
                          <a:pt x="4047" y="205"/>
                        </a:lnTo>
                        <a:lnTo>
                          <a:pt x="4047" y="207"/>
                        </a:lnTo>
                        <a:lnTo>
                          <a:pt x="4048" y="207"/>
                        </a:lnTo>
                        <a:lnTo>
                          <a:pt x="4048" y="215"/>
                        </a:lnTo>
                        <a:lnTo>
                          <a:pt x="4048" y="211"/>
                        </a:lnTo>
                        <a:lnTo>
                          <a:pt x="4049" y="223"/>
                        </a:lnTo>
                        <a:lnTo>
                          <a:pt x="4049" y="225"/>
                        </a:lnTo>
                        <a:lnTo>
                          <a:pt x="4049" y="204"/>
                        </a:lnTo>
                        <a:lnTo>
                          <a:pt x="4050" y="193"/>
                        </a:lnTo>
                        <a:lnTo>
                          <a:pt x="4050" y="199"/>
                        </a:lnTo>
                        <a:lnTo>
                          <a:pt x="4050" y="188"/>
                        </a:lnTo>
                        <a:lnTo>
                          <a:pt x="4050" y="190"/>
                        </a:lnTo>
                        <a:lnTo>
                          <a:pt x="4051" y="189"/>
                        </a:lnTo>
                        <a:lnTo>
                          <a:pt x="4051" y="190"/>
                        </a:lnTo>
                        <a:lnTo>
                          <a:pt x="4051" y="191"/>
                        </a:lnTo>
                        <a:lnTo>
                          <a:pt x="4051" y="186"/>
                        </a:lnTo>
                        <a:lnTo>
                          <a:pt x="4052" y="192"/>
                        </a:lnTo>
                        <a:lnTo>
                          <a:pt x="4052" y="202"/>
                        </a:lnTo>
                        <a:lnTo>
                          <a:pt x="4052" y="205"/>
                        </a:lnTo>
                        <a:lnTo>
                          <a:pt x="4052" y="202"/>
                        </a:lnTo>
                        <a:lnTo>
                          <a:pt x="4053" y="212"/>
                        </a:lnTo>
                        <a:lnTo>
                          <a:pt x="4053" y="213"/>
                        </a:lnTo>
                        <a:lnTo>
                          <a:pt x="4053" y="200"/>
                        </a:lnTo>
                        <a:lnTo>
                          <a:pt x="4053" y="212"/>
                        </a:lnTo>
                        <a:lnTo>
                          <a:pt x="4053" y="216"/>
                        </a:lnTo>
                        <a:lnTo>
                          <a:pt x="4054" y="214"/>
                        </a:lnTo>
                        <a:lnTo>
                          <a:pt x="4054" y="227"/>
                        </a:lnTo>
                        <a:lnTo>
                          <a:pt x="4055" y="239"/>
                        </a:lnTo>
                        <a:lnTo>
                          <a:pt x="4055" y="251"/>
                        </a:lnTo>
                        <a:lnTo>
                          <a:pt x="4055" y="247"/>
                        </a:lnTo>
                        <a:lnTo>
                          <a:pt x="4055" y="251"/>
                        </a:lnTo>
                        <a:lnTo>
                          <a:pt x="4055" y="255"/>
                        </a:lnTo>
                        <a:lnTo>
                          <a:pt x="4056" y="284"/>
                        </a:lnTo>
                        <a:lnTo>
                          <a:pt x="4056" y="290"/>
                        </a:lnTo>
                        <a:lnTo>
                          <a:pt x="4057" y="311"/>
                        </a:lnTo>
                        <a:lnTo>
                          <a:pt x="4057" y="311"/>
                        </a:lnTo>
                        <a:lnTo>
                          <a:pt x="4057" y="318"/>
                        </a:lnTo>
                        <a:lnTo>
                          <a:pt x="4057" y="305"/>
                        </a:lnTo>
                        <a:lnTo>
                          <a:pt x="4058" y="319"/>
                        </a:lnTo>
                        <a:lnTo>
                          <a:pt x="4058" y="319"/>
                        </a:lnTo>
                        <a:lnTo>
                          <a:pt x="4058" y="302"/>
                        </a:lnTo>
                        <a:lnTo>
                          <a:pt x="4058" y="311"/>
                        </a:lnTo>
                        <a:lnTo>
                          <a:pt x="4059" y="306"/>
                        </a:lnTo>
                        <a:lnTo>
                          <a:pt x="4059" y="307"/>
                        </a:lnTo>
                        <a:lnTo>
                          <a:pt x="4059" y="311"/>
                        </a:lnTo>
                        <a:lnTo>
                          <a:pt x="4059" y="310"/>
                        </a:lnTo>
                        <a:lnTo>
                          <a:pt x="4059" y="318"/>
                        </a:lnTo>
                        <a:lnTo>
                          <a:pt x="4060" y="306"/>
                        </a:lnTo>
                        <a:lnTo>
                          <a:pt x="4060" y="310"/>
                        </a:lnTo>
                        <a:lnTo>
                          <a:pt x="4060" y="295"/>
                        </a:lnTo>
                        <a:lnTo>
                          <a:pt x="4061" y="293"/>
                        </a:lnTo>
                        <a:lnTo>
                          <a:pt x="4061" y="293"/>
                        </a:lnTo>
                        <a:lnTo>
                          <a:pt x="4061" y="292"/>
                        </a:lnTo>
                        <a:lnTo>
                          <a:pt x="4061" y="286"/>
                        </a:lnTo>
                        <a:lnTo>
                          <a:pt x="4061" y="293"/>
                        </a:lnTo>
                        <a:lnTo>
                          <a:pt x="4062" y="287"/>
                        </a:lnTo>
                        <a:lnTo>
                          <a:pt x="4062" y="292"/>
                        </a:lnTo>
                        <a:lnTo>
                          <a:pt x="4062" y="297"/>
                        </a:lnTo>
                        <a:lnTo>
                          <a:pt x="4063" y="288"/>
                        </a:lnTo>
                        <a:lnTo>
                          <a:pt x="4063" y="290"/>
                        </a:lnTo>
                        <a:lnTo>
                          <a:pt x="4063" y="287"/>
                        </a:lnTo>
                        <a:lnTo>
                          <a:pt x="4063" y="290"/>
                        </a:lnTo>
                        <a:lnTo>
                          <a:pt x="4063" y="285"/>
                        </a:lnTo>
                        <a:lnTo>
                          <a:pt x="4064" y="300"/>
                        </a:lnTo>
                        <a:lnTo>
                          <a:pt x="4064" y="345"/>
                        </a:lnTo>
                        <a:lnTo>
                          <a:pt x="4065" y="452"/>
                        </a:lnTo>
                        <a:lnTo>
                          <a:pt x="4065" y="377"/>
                        </a:lnTo>
                        <a:lnTo>
                          <a:pt x="4065" y="276"/>
                        </a:lnTo>
                        <a:lnTo>
                          <a:pt x="4066" y="277"/>
                        </a:lnTo>
                        <a:lnTo>
                          <a:pt x="4066" y="306"/>
                        </a:lnTo>
                        <a:lnTo>
                          <a:pt x="4067" y="300"/>
                        </a:lnTo>
                        <a:lnTo>
                          <a:pt x="4067" y="296"/>
                        </a:lnTo>
                        <a:lnTo>
                          <a:pt x="4067" y="305"/>
                        </a:lnTo>
                        <a:lnTo>
                          <a:pt x="4067" y="308"/>
                        </a:lnTo>
                        <a:lnTo>
                          <a:pt x="4067" y="296"/>
                        </a:lnTo>
                        <a:lnTo>
                          <a:pt x="4067" y="300"/>
                        </a:lnTo>
                        <a:lnTo>
                          <a:pt x="4068" y="301"/>
                        </a:lnTo>
                        <a:lnTo>
                          <a:pt x="4068" y="294"/>
                        </a:lnTo>
                        <a:lnTo>
                          <a:pt x="4068" y="295"/>
                        </a:lnTo>
                        <a:lnTo>
                          <a:pt x="4069" y="296"/>
                        </a:lnTo>
                        <a:lnTo>
                          <a:pt x="4069" y="282"/>
                        </a:lnTo>
                        <a:lnTo>
                          <a:pt x="4069" y="278"/>
                        </a:lnTo>
                        <a:lnTo>
                          <a:pt x="4069" y="276"/>
                        </a:lnTo>
                        <a:lnTo>
                          <a:pt x="4070" y="280"/>
                        </a:lnTo>
                        <a:lnTo>
                          <a:pt x="4070" y="279"/>
                        </a:lnTo>
                        <a:lnTo>
                          <a:pt x="4071" y="301"/>
                        </a:lnTo>
                        <a:lnTo>
                          <a:pt x="4071" y="296"/>
                        </a:lnTo>
                        <a:lnTo>
                          <a:pt x="4071" y="298"/>
                        </a:lnTo>
                        <a:lnTo>
                          <a:pt x="4071" y="295"/>
                        </a:lnTo>
                        <a:lnTo>
                          <a:pt x="4071" y="292"/>
                        </a:lnTo>
                        <a:lnTo>
                          <a:pt x="4072" y="293"/>
                        </a:lnTo>
                        <a:lnTo>
                          <a:pt x="4072" y="290"/>
                        </a:lnTo>
                        <a:lnTo>
                          <a:pt x="4072" y="280"/>
                        </a:lnTo>
                        <a:lnTo>
                          <a:pt x="4073" y="290"/>
                        </a:lnTo>
                        <a:lnTo>
                          <a:pt x="4073" y="281"/>
                        </a:lnTo>
                        <a:lnTo>
                          <a:pt x="4073" y="271"/>
                        </a:lnTo>
                        <a:lnTo>
                          <a:pt x="4073" y="261"/>
                        </a:lnTo>
                        <a:lnTo>
                          <a:pt x="4074" y="259"/>
                        </a:lnTo>
                        <a:lnTo>
                          <a:pt x="4074" y="262"/>
                        </a:lnTo>
                        <a:lnTo>
                          <a:pt x="4074" y="253"/>
                        </a:lnTo>
                        <a:lnTo>
                          <a:pt x="4074" y="254"/>
                        </a:lnTo>
                        <a:lnTo>
                          <a:pt x="4075" y="255"/>
                        </a:lnTo>
                        <a:lnTo>
                          <a:pt x="4075" y="251"/>
                        </a:lnTo>
                        <a:lnTo>
                          <a:pt x="4075" y="258"/>
                        </a:lnTo>
                        <a:lnTo>
                          <a:pt x="4075" y="249"/>
                        </a:lnTo>
                        <a:lnTo>
                          <a:pt x="4076" y="253"/>
                        </a:lnTo>
                        <a:lnTo>
                          <a:pt x="4076" y="249"/>
                        </a:lnTo>
                        <a:lnTo>
                          <a:pt x="4076" y="235"/>
                        </a:lnTo>
                        <a:lnTo>
                          <a:pt x="4076" y="242"/>
                        </a:lnTo>
                        <a:lnTo>
                          <a:pt x="4077" y="226"/>
                        </a:lnTo>
                        <a:lnTo>
                          <a:pt x="4077" y="234"/>
                        </a:lnTo>
                        <a:lnTo>
                          <a:pt x="4077" y="238"/>
                        </a:lnTo>
                        <a:lnTo>
                          <a:pt x="4078" y="231"/>
                        </a:lnTo>
                        <a:lnTo>
                          <a:pt x="4078" y="225"/>
                        </a:lnTo>
                        <a:lnTo>
                          <a:pt x="4078" y="223"/>
                        </a:lnTo>
                        <a:lnTo>
                          <a:pt x="4078" y="235"/>
                        </a:lnTo>
                        <a:lnTo>
                          <a:pt x="4078" y="234"/>
                        </a:lnTo>
                        <a:lnTo>
                          <a:pt x="4079" y="235"/>
                        </a:lnTo>
                        <a:lnTo>
                          <a:pt x="4079" y="229"/>
                        </a:lnTo>
                        <a:lnTo>
                          <a:pt x="4079" y="227"/>
                        </a:lnTo>
                        <a:lnTo>
                          <a:pt x="4080" y="220"/>
                        </a:lnTo>
                        <a:lnTo>
                          <a:pt x="4080" y="223"/>
                        </a:lnTo>
                        <a:lnTo>
                          <a:pt x="4080" y="225"/>
                        </a:lnTo>
                        <a:lnTo>
                          <a:pt x="4081" y="238"/>
                        </a:lnTo>
                        <a:lnTo>
                          <a:pt x="4081" y="246"/>
                        </a:lnTo>
                        <a:lnTo>
                          <a:pt x="4081" y="233"/>
                        </a:lnTo>
                        <a:lnTo>
                          <a:pt x="4081" y="240"/>
                        </a:lnTo>
                        <a:lnTo>
                          <a:pt x="4082" y="236"/>
                        </a:lnTo>
                        <a:lnTo>
                          <a:pt x="4082" y="253"/>
                        </a:lnTo>
                        <a:lnTo>
                          <a:pt x="4082" y="247"/>
                        </a:lnTo>
                        <a:lnTo>
                          <a:pt x="4083" y="249"/>
                        </a:lnTo>
                        <a:lnTo>
                          <a:pt x="4083" y="249"/>
                        </a:lnTo>
                        <a:lnTo>
                          <a:pt x="4083" y="243"/>
                        </a:lnTo>
                        <a:lnTo>
                          <a:pt x="4083" y="239"/>
                        </a:lnTo>
                        <a:lnTo>
                          <a:pt x="4084" y="242"/>
                        </a:lnTo>
                        <a:lnTo>
                          <a:pt x="4084" y="244"/>
                        </a:lnTo>
                        <a:lnTo>
                          <a:pt x="4084" y="274"/>
                        </a:lnTo>
                        <a:lnTo>
                          <a:pt x="4085" y="274"/>
                        </a:lnTo>
                        <a:lnTo>
                          <a:pt x="4085" y="266"/>
                        </a:lnTo>
                        <a:lnTo>
                          <a:pt x="4085" y="273"/>
                        </a:lnTo>
                        <a:lnTo>
                          <a:pt x="4085" y="283"/>
                        </a:lnTo>
                        <a:lnTo>
                          <a:pt x="4086" y="352"/>
                        </a:lnTo>
                        <a:lnTo>
                          <a:pt x="4086" y="381"/>
                        </a:lnTo>
                        <a:lnTo>
                          <a:pt x="4086" y="431"/>
                        </a:lnTo>
                        <a:lnTo>
                          <a:pt x="4086" y="297"/>
                        </a:lnTo>
                        <a:lnTo>
                          <a:pt x="4087" y="257"/>
                        </a:lnTo>
                        <a:lnTo>
                          <a:pt x="4087" y="266"/>
                        </a:lnTo>
                        <a:lnTo>
                          <a:pt x="4087" y="287"/>
                        </a:lnTo>
                        <a:lnTo>
                          <a:pt x="4088" y="305"/>
                        </a:lnTo>
                        <a:lnTo>
                          <a:pt x="4088" y="301"/>
                        </a:lnTo>
                        <a:lnTo>
                          <a:pt x="4088" y="305"/>
                        </a:lnTo>
                        <a:lnTo>
                          <a:pt x="4088" y="300"/>
                        </a:lnTo>
                        <a:lnTo>
                          <a:pt x="4089" y="302"/>
                        </a:lnTo>
                        <a:lnTo>
                          <a:pt x="4089" y="293"/>
                        </a:lnTo>
                        <a:lnTo>
                          <a:pt x="4089" y="294"/>
                        </a:lnTo>
                        <a:lnTo>
                          <a:pt x="4089" y="289"/>
                        </a:lnTo>
                        <a:lnTo>
                          <a:pt x="4090" y="284"/>
                        </a:lnTo>
                        <a:lnTo>
                          <a:pt x="4090" y="280"/>
                        </a:lnTo>
                        <a:lnTo>
                          <a:pt x="4090" y="287"/>
                        </a:lnTo>
                        <a:lnTo>
                          <a:pt x="4091" y="269"/>
                        </a:lnTo>
                        <a:lnTo>
                          <a:pt x="4091" y="274"/>
                        </a:lnTo>
                        <a:lnTo>
                          <a:pt x="4091" y="280"/>
                        </a:lnTo>
                        <a:lnTo>
                          <a:pt x="4091" y="265"/>
                        </a:lnTo>
                        <a:lnTo>
                          <a:pt x="4092" y="263"/>
                        </a:lnTo>
                        <a:lnTo>
                          <a:pt x="4092" y="276"/>
                        </a:lnTo>
                        <a:lnTo>
                          <a:pt x="4092" y="269"/>
                        </a:lnTo>
                        <a:lnTo>
                          <a:pt x="4093" y="270"/>
                        </a:lnTo>
                        <a:lnTo>
                          <a:pt x="4093" y="259"/>
                        </a:lnTo>
                        <a:lnTo>
                          <a:pt x="4093" y="268"/>
                        </a:lnTo>
                        <a:lnTo>
                          <a:pt x="4093" y="265"/>
                        </a:lnTo>
                        <a:lnTo>
                          <a:pt x="4094" y="272"/>
                        </a:lnTo>
                        <a:lnTo>
                          <a:pt x="4094" y="269"/>
                        </a:lnTo>
                        <a:lnTo>
                          <a:pt x="4094" y="283"/>
                        </a:lnTo>
                        <a:lnTo>
                          <a:pt x="4094" y="277"/>
                        </a:lnTo>
                        <a:lnTo>
                          <a:pt x="4095" y="283"/>
                        </a:lnTo>
                        <a:lnTo>
                          <a:pt x="4095" y="277"/>
                        </a:lnTo>
                        <a:lnTo>
                          <a:pt x="4095" y="283"/>
                        </a:lnTo>
                        <a:lnTo>
                          <a:pt x="4095" y="275"/>
                        </a:lnTo>
                        <a:lnTo>
                          <a:pt x="4096" y="273"/>
                        </a:lnTo>
                        <a:lnTo>
                          <a:pt x="4096" y="279"/>
                        </a:lnTo>
                        <a:lnTo>
                          <a:pt x="4096" y="274"/>
                        </a:lnTo>
                        <a:lnTo>
                          <a:pt x="4096" y="279"/>
                        </a:lnTo>
                        <a:lnTo>
                          <a:pt x="4097" y="269"/>
                        </a:lnTo>
                        <a:lnTo>
                          <a:pt x="4097" y="275"/>
                        </a:lnTo>
                        <a:lnTo>
                          <a:pt x="4097" y="269"/>
                        </a:lnTo>
                        <a:lnTo>
                          <a:pt x="4097" y="271"/>
                        </a:lnTo>
                        <a:lnTo>
                          <a:pt x="4098" y="270"/>
                        </a:lnTo>
                        <a:lnTo>
                          <a:pt x="4098" y="270"/>
                        </a:lnTo>
                        <a:lnTo>
                          <a:pt x="4098" y="278"/>
                        </a:lnTo>
                        <a:lnTo>
                          <a:pt x="4098" y="279"/>
                        </a:lnTo>
                        <a:lnTo>
                          <a:pt x="4099" y="281"/>
                        </a:lnTo>
                        <a:lnTo>
                          <a:pt x="4099" y="268"/>
                        </a:lnTo>
                        <a:lnTo>
                          <a:pt x="4099" y="282"/>
                        </a:lnTo>
                        <a:lnTo>
                          <a:pt x="4099" y="275"/>
                        </a:lnTo>
                        <a:lnTo>
                          <a:pt x="4100" y="280"/>
                        </a:lnTo>
                        <a:lnTo>
                          <a:pt x="4100" y="287"/>
                        </a:lnTo>
                        <a:lnTo>
                          <a:pt x="4100" y="302"/>
                        </a:lnTo>
                        <a:lnTo>
                          <a:pt x="4101" y="295"/>
                        </a:lnTo>
                        <a:lnTo>
                          <a:pt x="4101" y="293"/>
                        </a:lnTo>
                        <a:lnTo>
                          <a:pt x="4101" y="295"/>
                        </a:lnTo>
                        <a:lnTo>
                          <a:pt x="4101" y="282"/>
                        </a:lnTo>
                        <a:lnTo>
                          <a:pt x="4102" y="270"/>
                        </a:lnTo>
                        <a:lnTo>
                          <a:pt x="4102" y="272"/>
                        </a:lnTo>
                        <a:lnTo>
                          <a:pt x="4102" y="281"/>
                        </a:lnTo>
                        <a:lnTo>
                          <a:pt x="4102" y="277"/>
                        </a:lnTo>
                        <a:lnTo>
                          <a:pt x="4103" y="285"/>
                        </a:lnTo>
                        <a:lnTo>
                          <a:pt x="4103" y="283"/>
                        </a:lnTo>
                        <a:lnTo>
                          <a:pt x="4103" y="284"/>
                        </a:lnTo>
                        <a:lnTo>
                          <a:pt x="4104" y="287"/>
                        </a:lnTo>
                        <a:lnTo>
                          <a:pt x="4104" y="274"/>
                        </a:lnTo>
                        <a:lnTo>
                          <a:pt x="4104" y="283"/>
                        </a:lnTo>
                        <a:lnTo>
                          <a:pt x="4105" y="274"/>
                        </a:lnTo>
                        <a:lnTo>
                          <a:pt x="4105" y="271"/>
                        </a:lnTo>
                        <a:lnTo>
                          <a:pt x="4105" y="279"/>
                        </a:lnTo>
                        <a:lnTo>
                          <a:pt x="4105" y="274"/>
                        </a:lnTo>
                        <a:lnTo>
                          <a:pt x="4106" y="264"/>
                        </a:lnTo>
                        <a:lnTo>
                          <a:pt x="4106" y="269"/>
                        </a:lnTo>
                        <a:lnTo>
                          <a:pt x="4106" y="253"/>
                        </a:lnTo>
                        <a:lnTo>
                          <a:pt x="4107" y="288"/>
                        </a:lnTo>
                        <a:lnTo>
                          <a:pt x="4107" y="326"/>
                        </a:lnTo>
                        <a:lnTo>
                          <a:pt x="4108" y="410"/>
                        </a:lnTo>
                        <a:lnTo>
                          <a:pt x="4108" y="376"/>
                        </a:lnTo>
                        <a:lnTo>
                          <a:pt x="4108" y="241"/>
                        </a:lnTo>
                        <a:lnTo>
                          <a:pt x="4108" y="245"/>
                        </a:lnTo>
                        <a:lnTo>
                          <a:pt x="4109" y="277"/>
                        </a:lnTo>
                        <a:lnTo>
                          <a:pt x="4109" y="272"/>
                        </a:lnTo>
                        <a:lnTo>
                          <a:pt x="4109" y="276"/>
                        </a:lnTo>
                        <a:lnTo>
                          <a:pt x="4110" y="270"/>
                        </a:lnTo>
                        <a:lnTo>
                          <a:pt x="4110" y="259"/>
                        </a:lnTo>
                        <a:lnTo>
                          <a:pt x="4110" y="269"/>
                        </a:lnTo>
                        <a:lnTo>
                          <a:pt x="4110" y="243"/>
                        </a:lnTo>
                        <a:lnTo>
                          <a:pt x="4111" y="245"/>
                        </a:lnTo>
                        <a:lnTo>
                          <a:pt x="4111" y="240"/>
                        </a:lnTo>
                        <a:lnTo>
                          <a:pt x="4111" y="235"/>
                        </a:lnTo>
                        <a:lnTo>
                          <a:pt x="4111" y="227"/>
                        </a:lnTo>
                        <a:lnTo>
                          <a:pt x="4111" y="251"/>
                        </a:lnTo>
                        <a:lnTo>
                          <a:pt x="4112" y="243"/>
                        </a:lnTo>
                        <a:lnTo>
                          <a:pt x="4112" y="242"/>
                        </a:lnTo>
                        <a:lnTo>
                          <a:pt x="4113" y="254"/>
                        </a:lnTo>
                        <a:lnTo>
                          <a:pt x="4113" y="252"/>
                        </a:lnTo>
                        <a:lnTo>
                          <a:pt x="4113" y="249"/>
                        </a:lnTo>
                        <a:lnTo>
                          <a:pt x="4113" y="256"/>
                        </a:lnTo>
                        <a:lnTo>
                          <a:pt x="4114" y="245"/>
                        </a:lnTo>
                        <a:lnTo>
                          <a:pt x="4114" y="239"/>
                        </a:lnTo>
                        <a:lnTo>
                          <a:pt x="4115" y="221"/>
                        </a:lnTo>
                        <a:lnTo>
                          <a:pt x="4115" y="234"/>
                        </a:lnTo>
                        <a:lnTo>
                          <a:pt x="4115" y="245"/>
                        </a:lnTo>
                        <a:lnTo>
                          <a:pt x="4116" y="235"/>
                        </a:lnTo>
                        <a:lnTo>
                          <a:pt x="4116" y="250"/>
                        </a:lnTo>
                        <a:lnTo>
                          <a:pt x="4116" y="259"/>
                        </a:lnTo>
                        <a:lnTo>
                          <a:pt x="4117" y="263"/>
                        </a:lnTo>
                        <a:lnTo>
                          <a:pt x="4117" y="246"/>
                        </a:lnTo>
                        <a:lnTo>
                          <a:pt x="4117" y="259"/>
                        </a:lnTo>
                        <a:lnTo>
                          <a:pt x="4118" y="252"/>
                        </a:lnTo>
                        <a:lnTo>
                          <a:pt x="4118" y="265"/>
                        </a:lnTo>
                        <a:lnTo>
                          <a:pt x="4118" y="251"/>
                        </a:lnTo>
                        <a:lnTo>
                          <a:pt x="4118" y="255"/>
                        </a:lnTo>
                        <a:lnTo>
                          <a:pt x="4119" y="249"/>
                        </a:lnTo>
                        <a:lnTo>
                          <a:pt x="4119" y="251"/>
                        </a:lnTo>
                        <a:lnTo>
                          <a:pt x="4119" y="246"/>
                        </a:lnTo>
                        <a:lnTo>
                          <a:pt x="4119" y="246"/>
                        </a:lnTo>
                        <a:lnTo>
                          <a:pt x="4120" y="244"/>
                        </a:lnTo>
                        <a:lnTo>
                          <a:pt x="4120" y="248"/>
                        </a:lnTo>
                        <a:lnTo>
                          <a:pt x="4121" y="252"/>
                        </a:lnTo>
                        <a:lnTo>
                          <a:pt x="4121" y="253"/>
                        </a:lnTo>
                        <a:lnTo>
                          <a:pt x="4121" y="256"/>
                        </a:lnTo>
                        <a:lnTo>
                          <a:pt x="4121" y="249"/>
                        </a:lnTo>
                        <a:lnTo>
                          <a:pt x="4121" y="253"/>
                        </a:lnTo>
                        <a:lnTo>
                          <a:pt x="4122" y="242"/>
                        </a:lnTo>
                        <a:lnTo>
                          <a:pt x="4122" y="234"/>
                        </a:lnTo>
                        <a:lnTo>
                          <a:pt x="4123" y="244"/>
                        </a:lnTo>
                        <a:lnTo>
                          <a:pt x="4123" y="242"/>
                        </a:lnTo>
                        <a:lnTo>
                          <a:pt x="4123" y="246"/>
                        </a:lnTo>
                        <a:lnTo>
                          <a:pt x="4123" y="247"/>
                        </a:lnTo>
                        <a:lnTo>
                          <a:pt x="4123" y="246"/>
                        </a:lnTo>
                        <a:lnTo>
                          <a:pt x="4124" y="246"/>
                        </a:lnTo>
                        <a:lnTo>
                          <a:pt x="4124" y="249"/>
                        </a:lnTo>
                        <a:lnTo>
                          <a:pt x="4124" y="249"/>
                        </a:lnTo>
                        <a:lnTo>
                          <a:pt x="4125" y="235"/>
                        </a:lnTo>
                        <a:lnTo>
                          <a:pt x="4125" y="248"/>
                        </a:lnTo>
                        <a:lnTo>
                          <a:pt x="4125" y="233"/>
                        </a:lnTo>
                        <a:lnTo>
                          <a:pt x="4125" y="216"/>
                        </a:lnTo>
                        <a:lnTo>
                          <a:pt x="4126" y="217"/>
                        </a:lnTo>
                        <a:lnTo>
                          <a:pt x="4126" y="235"/>
                        </a:lnTo>
                        <a:lnTo>
                          <a:pt x="4126" y="220"/>
                        </a:lnTo>
                        <a:lnTo>
                          <a:pt x="4126" y="229"/>
                        </a:lnTo>
                        <a:lnTo>
                          <a:pt x="4127" y="224"/>
                        </a:lnTo>
                        <a:lnTo>
                          <a:pt x="4127" y="238"/>
                        </a:lnTo>
                        <a:lnTo>
                          <a:pt x="4127" y="229"/>
                        </a:lnTo>
                        <a:lnTo>
                          <a:pt x="4127" y="225"/>
                        </a:lnTo>
                        <a:lnTo>
                          <a:pt x="4128" y="236"/>
                        </a:lnTo>
                        <a:lnTo>
                          <a:pt x="4128" y="260"/>
                        </a:lnTo>
                        <a:lnTo>
                          <a:pt x="4129" y="371"/>
                        </a:lnTo>
                        <a:lnTo>
                          <a:pt x="4129" y="342"/>
                        </a:lnTo>
                        <a:lnTo>
                          <a:pt x="4129" y="217"/>
                        </a:lnTo>
                        <a:lnTo>
                          <a:pt x="4129" y="210"/>
                        </a:lnTo>
                        <a:lnTo>
                          <a:pt x="4130" y="245"/>
                        </a:lnTo>
                        <a:lnTo>
                          <a:pt x="4130" y="253"/>
                        </a:lnTo>
                        <a:lnTo>
                          <a:pt x="4131" y="262"/>
                        </a:lnTo>
                        <a:lnTo>
                          <a:pt x="4131" y="260"/>
                        </a:lnTo>
                        <a:lnTo>
                          <a:pt x="4131" y="262"/>
                        </a:lnTo>
                        <a:lnTo>
                          <a:pt x="4131" y="255"/>
                        </a:lnTo>
                        <a:lnTo>
                          <a:pt x="4131" y="268"/>
                        </a:lnTo>
                        <a:lnTo>
                          <a:pt x="4132" y="243"/>
                        </a:lnTo>
                        <a:lnTo>
                          <a:pt x="4132" y="231"/>
                        </a:lnTo>
                        <a:lnTo>
                          <a:pt x="4132" y="235"/>
                        </a:lnTo>
                        <a:lnTo>
                          <a:pt x="4133" y="229"/>
                        </a:lnTo>
                        <a:lnTo>
                          <a:pt x="4133" y="230"/>
                        </a:lnTo>
                        <a:lnTo>
                          <a:pt x="4133" y="232"/>
                        </a:lnTo>
                        <a:lnTo>
                          <a:pt x="4133" y="235"/>
                        </a:lnTo>
                        <a:lnTo>
                          <a:pt x="4134" y="233"/>
                        </a:lnTo>
                        <a:lnTo>
                          <a:pt x="4134" y="235"/>
                        </a:lnTo>
                        <a:lnTo>
                          <a:pt x="4134" y="241"/>
                        </a:lnTo>
                        <a:lnTo>
                          <a:pt x="4135" y="242"/>
                        </a:lnTo>
                        <a:lnTo>
                          <a:pt x="4135" y="238"/>
                        </a:lnTo>
                        <a:lnTo>
                          <a:pt x="4135" y="255"/>
                        </a:lnTo>
                        <a:lnTo>
                          <a:pt x="4135" y="249"/>
                        </a:lnTo>
                        <a:lnTo>
                          <a:pt x="4135" y="251"/>
                        </a:lnTo>
                        <a:lnTo>
                          <a:pt x="4136" y="249"/>
                        </a:lnTo>
                        <a:lnTo>
                          <a:pt x="4136" y="254"/>
                        </a:lnTo>
                        <a:lnTo>
                          <a:pt x="4136" y="274"/>
                        </a:lnTo>
                        <a:lnTo>
                          <a:pt x="4137" y="261"/>
                        </a:lnTo>
                        <a:lnTo>
                          <a:pt x="4137" y="262"/>
                        </a:lnTo>
                        <a:lnTo>
                          <a:pt x="4137" y="284"/>
                        </a:lnTo>
                        <a:lnTo>
                          <a:pt x="4137" y="279"/>
                        </a:lnTo>
                        <a:lnTo>
                          <a:pt x="4138" y="274"/>
                        </a:lnTo>
                        <a:lnTo>
                          <a:pt x="4138" y="276"/>
                        </a:lnTo>
                        <a:lnTo>
                          <a:pt x="4138" y="278"/>
                        </a:lnTo>
                        <a:lnTo>
                          <a:pt x="4139" y="259"/>
                        </a:lnTo>
                        <a:lnTo>
                          <a:pt x="4139" y="261"/>
                        </a:lnTo>
                        <a:lnTo>
                          <a:pt x="4139" y="251"/>
                        </a:lnTo>
                        <a:lnTo>
                          <a:pt x="4140" y="245"/>
                        </a:lnTo>
                        <a:lnTo>
                          <a:pt x="4140" y="238"/>
                        </a:lnTo>
                        <a:lnTo>
                          <a:pt x="4140" y="242"/>
                        </a:lnTo>
                        <a:lnTo>
                          <a:pt x="4141" y="253"/>
                        </a:lnTo>
                        <a:lnTo>
                          <a:pt x="4141" y="250"/>
                        </a:lnTo>
                        <a:lnTo>
                          <a:pt x="4141" y="251"/>
                        </a:lnTo>
                        <a:lnTo>
                          <a:pt x="4141" y="245"/>
                        </a:lnTo>
                        <a:lnTo>
                          <a:pt x="4142" y="252"/>
                        </a:lnTo>
                        <a:lnTo>
                          <a:pt x="4142" y="255"/>
                        </a:lnTo>
                        <a:lnTo>
                          <a:pt x="4142" y="255"/>
                        </a:lnTo>
                        <a:lnTo>
                          <a:pt x="4142" y="261"/>
                        </a:lnTo>
                        <a:lnTo>
                          <a:pt x="4143" y="272"/>
                        </a:lnTo>
                        <a:lnTo>
                          <a:pt x="4143" y="263"/>
                        </a:lnTo>
                        <a:lnTo>
                          <a:pt x="4143" y="265"/>
                        </a:lnTo>
                        <a:lnTo>
                          <a:pt x="4143" y="255"/>
                        </a:lnTo>
                        <a:lnTo>
                          <a:pt x="4144" y="232"/>
                        </a:lnTo>
                        <a:lnTo>
                          <a:pt x="4144" y="237"/>
                        </a:lnTo>
                        <a:lnTo>
                          <a:pt x="4144" y="226"/>
                        </a:lnTo>
                        <a:lnTo>
                          <a:pt x="4144" y="239"/>
                        </a:lnTo>
                        <a:lnTo>
                          <a:pt x="4145" y="236"/>
                        </a:lnTo>
                        <a:lnTo>
                          <a:pt x="4145" y="231"/>
                        </a:lnTo>
                        <a:lnTo>
                          <a:pt x="4145" y="238"/>
                        </a:lnTo>
                        <a:lnTo>
                          <a:pt x="4145" y="237"/>
                        </a:lnTo>
                        <a:lnTo>
                          <a:pt x="4146" y="233"/>
                        </a:lnTo>
                        <a:lnTo>
                          <a:pt x="4146" y="244"/>
                        </a:lnTo>
                        <a:lnTo>
                          <a:pt x="4146" y="241"/>
                        </a:lnTo>
                        <a:lnTo>
                          <a:pt x="4146" y="251"/>
                        </a:lnTo>
                        <a:lnTo>
                          <a:pt x="4147" y="240"/>
                        </a:lnTo>
                        <a:lnTo>
                          <a:pt x="4147" y="236"/>
                        </a:lnTo>
                        <a:lnTo>
                          <a:pt x="4147" y="242"/>
                        </a:lnTo>
                        <a:lnTo>
                          <a:pt x="4147" y="239"/>
                        </a:lnTo>
                        <a:lnTo>
                          <a:pt x="4148" y="235"/>
                        </a:lnTo>
                        <a:lnTo>
                          <a:pt x="4148" y="236"/>
                        </a:lnTo>
                        <a:lnTo>
                          <a:pt x="4148" y="232"/>
                        </a:lnTo>
                        <a:lnTo>
                          <a:pt x="4148" y="238"/>
                        </a:lnTo>
                        <a:lnTo>
                          <a:pt x="4148" y="241"/>
                        </a:lnTo>
                        <a:lnTo>
                          <a:pt x="4149" y="235"/>
                        </a:lnTo>
                        <a:lnTo>
                          <a:pt x="4149" y="236"/>
                        </a:lnTo>
                        <a:lnTo>
                          <a:pt x="4149" y="254"/>
                        </a:lnTo>
                        <a:lnTo>
                          <a:pt x="4150" y="306"/>
                        </a:lnTo>
                        <a:lnTo>
                          <a:pt x="4150" y="339"/>
                        </a:lnTo>
                        <a:lnTo>
                          <a:pt x="4150" y="398"/>
                        </a:lnTo>
                        <a:lnTo>
                          <a:pt x="4150" y="338"/>
                        </a:lnTo>
                        <a:lnTo>
                          <a:pt x="4150" y="253"/>
                        </a:lnTo>
                        <a:lnTo>
                          <a:pt x="4151" y="232"/>
                        </a:lnTo>
                        <a:lnTo>
                          <a:pt x="4151" y="256"/>
                        </a:lnTo>
                        <a:lnTo>
                          <a:pt x="4151" y="280"/>
                        </a:lnTo>
                        <a:lnTo>
                          <a:pt x="4152" y="290"/>
                        </a:lnTo>
                        <a:lnTo>
                          <a:pt x="4152" y="284"/>
                        </a:lnTo>
                        <a:lnTo>
                          <a:pt x="4152" y="288"/>
                        </a:lnTo>
                        <a:lnTo>
                          <a:pt x="4152" y="282"/>
                        </a:lnTo>
                        <a:lnTo>
                          <a:pt x="4152" y="284"/>
                        </a:lnTo>
                        <a:lnTo>
                          <a:pt x="4152" y="279"/>
                        </a:lnTo>
                        <a:lnTo>
                          <a:pt x="4153" y="286"/>
                        </a:lnTo>
                        <a:lnTo>
                          <a:pt x="4153" y="283"/>
                        </a:lnTo>
                        <a:lnTo>
                          <a:pt x="4153" y="281"/>
                        </a:lnTo>
                        <a:lnTo>
                          <a:pt x="4154" y="270"/>
                        </a:lnTo>
                        <a:lnTo>
                          <a:pt x="4154" y="265"/>
                        </a:lnTo>
                        <a:lnTo>
                          <a:pt x="4154" y="264"/>
                        </a:lnTo>
                        <a:lnTo>
                          <a:pt x="4155" y="275"/>
                        </a:lnTo>
                        <a:lnTo>
                          <a:pt x="4155" y="265"/>
                        </a:lnTo>
                        <a:lnTo>
                          <a:pt x="4155" y="261"/>
                        </a:lnTo>
                        <a:lnTo>
                          <a:pt x="4155" y="258"/>
                        </a:lnTo>
                        <a:lnTo>
                          <a:pt x="4155" y="264"/>
                        </a:lnTo>
                        <a:lnTo>
                          <a:pt x="4156" y="265"/>
                        </a:lnTo>
                        <a:lnTo>
                          <a:pt x="4156" y="279"/>
                        </a:lnTo>
                        <a:lnTo>
                          <a:pt x="4156" y="279"/>
                        </a:lnTo>
                        <a:lnTo>
                          <a:pt x="4156" y="274"/>
                        </a:lnTo>
                        <a:lnTo>
                          <a:pt x="4157" y="280"/>
                        </a:lnTo>
                        <a:lnTo>
                          <a:pt x="4157" y="282"/>
                        </a:lnTo>
                        <a:lnTo>
                          <a:pt x="4158" y="294"/>
                        </a:lnTo>
                        <a:lnTo>
                          <a:pt x="4158" y="295"/>
                        </a:lnTo>
                        <a:lnTo>
                          <a:pt x="4158" y="303"/>
                        </a:lnTo>
                        <a:lnTo>
                          <a:pt x="4158" y="299"/>
                        </a:lnTo>
                        <a:lnTo>
                          <a:pt x="4158" y="297"/>
                        </a:lnTo>
                        <a:lnTo>
                          <a:pt x="4159" y="314"/>
                        </a:lnTo>
                        <a:lnTo>
                          <a:pt x="4159" y="314"/>
                        </a:lnTo>
                        <a:lnTo>
                          <a:pt x="4160" y="319"/>
                        </a:lnTo>
                        <a:lnTo>
                          <a:pt x="4160" y="314"/>
                        </a:lnTo>
                        <a:lnTo>
                          <a:pt x="4160" y="317"/>
                        </a:lnTo>
                        <a:lnTo>
                          <a:pt x="4160" y="310"/>
                        </a:lnTo>
                        <a:lnTo>
                          <a:pt x="4160" y="311"/>
                        </a:lnTo>
                        <a:lnTo>
                          <a:pt x="4161" y="302"/>
                        </a:lnTo>
                        <a:lnTo>
                          <a:pt x="4161" y="293"/>
                        </a:lnTo>
                        <a:lnTo>
                          <a:pt x="4161" y="285"/>
                        </a:lnTo>
                        <a:lnTo>
                          <a:pt x="4162" y="292"/>
                        </a:lnTo>
                        <a:lnTo>
                          <a:pt x="4162" y="289"/>
                        </a:lnTo>
                        <a:lnTo>
                          <a:pt x="4162" y="280"/>
                        </a:lnTo>
                        <a:lnTo>
                          <a:pt x="4162" y="274"/>
                        </a:lnTo>
                        <a:lnTo>
                          <a:pt x="4163" y="278"/>
                        </a:lnTo>
                        <a:lnTo>
                          <a:pt x="4163" y="272"/>
                        </a:lnTo>
                        <a:lnTo>
                          <a:pt x="4163" y="272"/>
                        </a:lnTo>
                        <a:lnTo>
                          <a:pt x="4164" y="290"/>
                        </a:lnTo>
                        <a:lnTo>
                          <a:pt x="4164" y="279"/>
                        </a:lnTo>
                        <a:lnTo>
                          <a:pt x="4164" y="280"/>
                        </a:lnTo>
                        <a:lnTo>
                          <a:pt x="4164" y="284"/>
                        </a:lnTo>
                        <a:lnTo>
                          <a:pt x="4164" y="276"/>
                        </a:lnTo>
                        <a:lnTo>
                          <a:pt x="4165" y="286"/>
                        </a:lnTo>
                        <a:lnTo>
                          <a:pt x="4165" y="285"/>
                        </a:lnTo>
                        <a:lnTo>
                          <a:pt x="4165" y="279"/>
                        </a:lnTo>
                        <a:lnTo>
                          <a:pt x="4166" y="288"/>
                        </a:lnTo>
                        <a:lnTo>
                          <a:pt x="4166" y="291"/>
                        </a:lnTo>
                        <a:lnTo>
                          <a:pt x="4166" y="295"/>
                        </a:lnTo>
                        <a:lnTo>
                          <a:pt x="4166" y="290"/>
                        </a:lnTo>
                        <a:lnTo>
                          <a:pt x="4166" y="300"/>
                        </a:lnTo>
                        <a:lnTo>
                          <a:pt x="4167" y="312"/>
                        </a:lnTo>
                        <a:lnTo>
                          <a:pt x="4167" y="305"/>
                        </a:lnTo>
                        <a:lnTo>
                          <a:pt x="4167" y="306"/>
                        </a:lnTo>
                        <a:lnTo>
                          <a:pt x="4167" y="309"/>
                        </a:lnTo>
                        <a:lnTo>
                          <a:pt x="4168" y="305"/>
                        </a:lnTo>
                        <a:lnTo>
                          <a:pt x="4168" y="302"/>
                        </a:lnTo>
                        <a:lnTo>
                          <a:pt x="4168" y="309"/>
                        </a:lnTo>
                        <a:lnTo>
                          <a:pt x="4168" y="308"/>
                        </a:lnTo>
                        <a:lnTo>
                          <a:pt x="4169" y="304"/>
                        </a:lnTo>
                        <a:lnTo>
                          <a:pt x="4169" y="294"/>
                        </a:lnTo>
                        <a:lnTo>
                          <a:pt x="4169" y="310"/>
                        </a:lnTo>
                        <a:lnTo>
                          <a:pt x="4169" y="310"/>
                        </a:lnTo>
                        <a:lnTo>
                          <a:pt x="4170" y="324"/>
                        </a:lnTo>
                        <a:lnTo>
                          <a:pt x="4170" y="332"/>
                        </a:lnTo>
                        <a:lnTo>
                          <a:pt x="4170" y="359"/>
                        </a:lnTo>
                        <a:lnTo>
                          <a:pt x="4171" y="397"/>
                        </a:lnTo>
                        <a:lnTo>
                          <a:pt x="4171" y="474"/>
                        </a:lnTo>
                        <a:lnTo>
                          <a:pt x="4171" y="468"/>
                        </a:lnTo>
                        <a:lnTo>
                          <a:pt x="4172" y="357"/>
                        </a:lnTo>
                        <a:lnTo>
                          <a:pt x="4172" y="275"/>
                        </a:lnTo>
                        <a:lnTo>
                          <a:pt x="4172" y="293"/>
                        </a:lnTo>
                        <a:lnTo>
                          <a:pt x="4173" y="321"/>
                        </a:lnTo>
                        <a:lnTo>
                          <a:pt x="4173" y="316"/>
                        </a:lnTo>
                        <a:lnTo>
                          <a:pt x="4173" y="323"/>
                        </a:lnTo>
                        <a:lnTo>
                          <a:pt x="4174" y="332"/>
                        </a:lnTo>
                        <a:lnTo>
                          <a:pt x="4174" y="331"/>
                        </a:lnTo>
                        <a:lnTo>
                          <a:pt x="4174" y="322"/>
                        </a:lnTo>
                        <a:lnTo>
                          <a:pt x="4174" y="331"/>
                        </a:lnTo>
                        <a:lnTo>
                          <a:pt x="4174" y="331"/>
                        </a:lnTo>
                        <a:lnTo>
                          <a:pt x="4175" y="339"/>
                        </a:lnTo>
                        <a:lnTo>
                          <a:pt x="4175" y="325"/>
                        </a:lnTo>
                        <a:lnTo>
                          <a:pt x="4175" y="322"/>
                        </a:lnTo>
                        <a:lnTo>
                          <a:pt x="4176" y="317"/>
                        </a:lnTo>
                        <a:lnTo>
                          <a:pt x="4176" y="326"/>
                        </a:lnTo>
                        <a:lnTo>
                          <a:pt x="4176" y="328"/>
                        </a:lnTo>
                        <a:lnTo>
                          <a:pt x="4176" y="333"/>
                        </a:lnTo>
                        <a:lnTo>
                          <a:pt x="4176" y="336"/>
                        </a:lnTo>
                        <a:lnTo>
                          <a:pt x="4177" y="326"/>
                        </a:lnTo>
                        <a:lnTo>
                          <a:pt x="4178" y="332"/>
                        </a:lnTo>
                        <a:lnTo>
                          <a:pt x="4178" y="327"/>
                        </a:lnTo>
                        <a:lnTo>
                          <a:pt x="4178" y="309"/>
                        </a:lnTo>
                        <a:lnTo>
                          <a:pt x="4178" y="294"/>
                        </a:lnTo>
                        <a:lnTo>
                          <a:pt x="4179" y="294"/>
                        </a:lnTo>
                        <a:lnTo>
                          <a:pt x="4179" y="288"/>
                        </a:lnTo>
                        <a:lnTo>
                          <a:pt x="4179" y="293"/>
                        </a:lnTo>
                        <a:lnTo>
                          <a:pt x="4180" y="301"/>
                        </a:lnTo>
                        <a:lnTo>
                          <a:pt x="4180" y="288"/>
                        </a:lnTo>
                        <a:lnTo>
                          <a:pt x="4180" y="299"/>
                        </a:lnTo>
                        <a:lnTo>
                          <a:pt x="4180" y="291"/>
                        </a:lnTo>
                        <a:lnTo>
                          <a:pt x="4181" y="297"/>
                        </a:lnTo>
                        <a:lnTo>
                          <a:pt x="4181" y="292"/>
                        </a:lnTo>
                        <a:lnTo>
                          <a:pt x="4181" y="273"/>
                        </a:lnTo>
                        <a:lnTo>
                          <a:pt x="4181" y="279"/>
                        </a:lnTo>
                        <a:lnTo>
                          <a:pt x="4182" y="281"/>
                        </a:lnTo>
                        <a:lnTo>
                          <a:pt x="4182" y="286"/>
                        </a:lnTo>
                        <a:lnTo>
                          <a:pt x="4182" y="284"/>
                        </a:lnTo>
                        <a:lnTo>
                          <a:pt x="4182" y="275"/>
                        </a:lnTo>
                        <a:lnTo>
                          <a:pt x="4183" y="272"/>
                        </a:lnTo>
                        <a:lnTo>
                          <a:pt x="4183" y="280"/>
                        </a:lnTo>
                        <a:lnTo>
                          <a:pt x="4183" y="291"/>
                        </a:lnTo>
                        <a:lnTo>
                          <a:pt x="4184" y="269"/>
                        </a:lnTo>
                        <a:lnTo>
                          <a:pt x="4184" y="272"/>
                        </a:lnTo>
                        <a:lnTo>
                          <a:pt x="4184" y="281"/>
                        </a:lnTo>
                        <a:lnTo>
                          <a:pt x="4184" y="275"/>
                        </a:lnTo>
                        <a:lnTo>
                          <a:pt x="4185" y="277"/>
                        </a:lnTo>
                        <a:lnTo>
                          <a:pt x="4185" y="270"/>
                        </a:lnTo>
                        <a:lnTo>
                          <a:pt x="4185" y="285"/>
                        </a:lnTo>
                        <a:lnTo>
                          <a:pt x="4185" y="271"/>
                        </a:lnTo>
                        <a:lnTo>
                          <a:pt x="4185" y="264"/>
                        </a:lnTo>
                        <a:lnTo>
                          <a:pt x="4185" y="275"/>
                        </a:lnTo>
                        <a:lnTo>
                          <a:pt x="4186" y="265"/>
                        </a:lnTo>
                        <a:lnTo>
                          <a:pt x="4186" y="256"/>
                        </a:lnTo>
                        <a:lnTo>
                          <a:pt x="4186" y="262"/>
                        </a:lnTo>
                        <a:lnTo>
                          <a:pt x="4187" y="252"/>
                        </a:lnTo>
                        <a:lnTo>
                          <a:pt x="4187" y="255"/>
                        </a:lnTo>
                        <a:lnTo>
                          <a:pt x="4187" y="227"/>
                        </a:lnTo>
                        <a:lnTo>
                          <a:pt x="4187" y="226"/>
                        </a:lnTo>
                        <a:lnTo>
                          <a:pt x="4188" y="207"/>
                        </a:lnTo>
                        <a:lnTo>
                          <a:pt x="4188" y="197"/>
                        </a:lnTo>
                        <a:lnTo>
                          <a:pt x="4189" y="181"/>
                        </a:lnTo>
                        <a:lnTo>
                          <a:pt x="4189" y="178"/>
                        </a:lnTo>
                        <a:lnTo>
                          <a:pt x="4189" y="160"/>
                        </a:lnTo>
                        <a:lnTo>
                          <a:pt x="4189" y="160"/>
                        </a:lnTo>
                        <a:lnTo>
                          <a:pt x="4190" y="160"/>
                        </a:lnTo>
                        <a:lnTo>
                          <a:pt x="4190" y="147"/>
                        </a:lnTo>
                        <a:lnTo>
                          <a:pt x="4190" y="145"/>
                        </a:lnTo>
                        <a:lnTo>
                          <a:pt x="4191" y="162"/>
                        </a:lnTo>
                        <a:lnTo>
                          <a:pt x="4191" y="161"/>
                        </a:lnTo>
                        <a:lnTo>
                          <a:pt x="4191" y="164"/>
                        </a:lnTo>
                        <a:lnTo>
                          <a:pt x="4192" y="220"/>
                        </a:lnTo>
                        <a:lnTo>
                          <a:pt x="4192" y="270"/>
                        </a:lnTo>
                        <a:lnTo>
                          <a:pt x="4192" y="358"/>
                        </a:lnTo>
                        <a:lnTo>
                          <a:pt x="4193" y="338"/>
                        </a:lnTo>
                        <a:lnTo>
                          <a:pt x="4193" y="202"/>
                        </a:lnTo>
                        <a:lnTo>
                          <a:pt x="4193" y="203"/>
                        </a:lnTo>
                        <a:lnTo>
                          <a:pt x="4193" y="218"/>
                        </a:lnTo>
                        <a:lnTo>
                          <a:pt x="4194" y="250"/>
                        </a:lnTo>
                        <a:lnTo>
                          <a:pt x="4194" y="260"/>
                        </a:lnTo>
                        <a:lnTo>
                          <a:pt x="4194" y="263"/>
                        </a:lnTo>
                        <a:lnTo>
                          <a:pt x="4194" y="261"/>
                        </a:lnTo>
                        <a:lnTo>
                          <a:pt x="4195" y="248"/>
                        </a:lnTo>
                        <a:lnTo>
                          <a:pt x="4195" y="249"/>
                        </a:lnTo>
                        <a:lnTo>
                          <a:pt x="4195" y="240"/>
                        </a:lnTo>
                        <a:lnTo>
                          <a:pt x="4196" y="229"/>
                        </a:lnTo>
                        <a:lnTo>
                          <a:pt x="4196" y="223"/>
                        </a:lnTo>
                        <a:lnTo>
                          <a:pt x="4196" y="226"/>
                        </a:lnTo>
                        <a:lnTo>
                          <a:pt x="4196" y="224"/>
                        </a:lnTo>
                        <a:lnTo>
                          <a:pt x="4196" y="229"/>
                        </a:lnTo>
                        <a:lnTo>
                          <a:pt x="4197" y="226"/>
                        </a:lnTo>
                        <a:lnTo>
                          <a:pt x="4197" y="227"/>
                        </a:lnTo>
                        <a:lnTo>
                          <a:pt x="4197" y="229"/>
                        </a:lnTo>
                        <a:lnTo>
                          <a:pt x="4198" y="229"/>
                        </a:lnTo>
                        <a:lnTo>
                          <a:pt x="4198" y="242"/>
                        </a:lnTo>
                        <a:lnTo>
                          <a:pt x="4198" y="249"/>
                        </a:lnTo>
                        <a:lnTo>
                          <a:pt x="4199" y="261"/>
                        </a:lnTo>
                        <a:lnTo>
                          <a:pt x="4199" y="270"/>
                        </a:lnTo>
                        <a:lnTo>
                          <a:pt x="4199" y="260"/>
                        </a:lnTo>
                        <a:lnTo>
                          <a:pt x="4200" y="284"/>
                        </a:lnTo>
                        <a:lnTo>
                          <a:pt x="4200" y="294"/>
                        </a:lnTo>
                        <a:lnTo>
                          <a:pt x="4200" y="307"/>
                        </a:lnTo>
                        <a:lnTo>
                          <a:pt x="4200" y="302"/>
                        </a:lnTo>
                        <a:lnTo>
                          <a:pt x="4201" y="307"/>
                        </a:lnTo>
                        <a:lnTo>
                          <a:pt x="4201" y="296"/>
                        </a:lnTo>
                        <a:lnTo>
                          <a:pt x="4201" y="298"/>
                        </a:lnTo>
                        <a:lnTo>
                          <a:pt x="4202" y="293"/>
                        </a:lnTo>
                        <a:lnTo>
                          <a:pt x="4202" y="303"/>
                        </a:lnTo>
                        <a:lnTo>
                          <a:pt x="4202" y="309"/>
                        </a:lnTo>
                        <a:lnTo>
                          <a:pt x="4202" y="305"/>
                        </a:lnTo>
                        <a:lnTo>
                          <a:pt x="4202" y="310"/>
                        </a:lnTo>
                        <a:lnTo>
                          <a:pt x="4203" y="303"/>
                        </a:lnTo>
                        <a:lnTo>
                          <a:pt x="4203" y="321"/>
                        </a:lnTo>
                        <a:lnTo>
                          <a:pt x="4203" y="306"/>
                        </a:lnTo>
                        <a:lnTo>
                          <a:pt x="4203" y="315"/>
                        </a:lnTo>
                        <a:lnTo>
                          <a:pt x="4204" y="312"/>
                        </a:lnTo>
                        <a:lnTo>
                          <a:pt x="4204" y="326"/>
                        </a:lnTo>
                        <a:lnTo>
                          <a:pt x="4204" y="319"/>
                        </a:lnTo>
                        <a:lnTo>
                          <a:pt x="4204" y="305"/>
                        </a:lnTo>
                        <a:lnTo>
                          <a:pt x="4205" y="308"/>
                        </a:lnTo>
                        <a:lnTo>
                          <a:pt x="4205" y="304"/>
                        </a:lnTo>
                        <a:lnTo>
                          <a:pt x="4205" y="318"/>
                        </a:lnTo>
                        <a:lnTo>
                          <a:pt x="4206" y="314"/>
                        </a:lnTo>
                        <a:lnTo>
                          <a:pt x="4206" y="320"/>
                        </a:lnTo>
                        <a:lnTo>
                          <a:pt x="4206" y="320"/>
                        </a:lnTo>
                        <a:lnTo>
                          <a:pt x="4206" y="329"/>
                        </a:lnTo>
                        <a:lnTo>
                          <a:pt x="4207" y="333"/>
                        </a:lnTo>
                        <a:lnTo>
                          <a:pt x="4207" y="331"/>
                        </a:lnTo>
                        <a:lnTo>
                          <a:pt x="4207" y="323"/>
                        </a:lnTo>
                        <a:lnTo>
                          <a:pt x="4208" y="307"/>
                        </a:lnTo>
                        <a:lnTo>
                          <a:pt x="4208" y="311"/>
                        </a:lnTo>
                        <a:lnTo>
                          <a:pt x="4208" y="296"/>
                        </a:lnTo>
                        <a:lnTo>
                          <a:pt x="4208" y="304"/>
                        </a:lnTo>
                        <a:lnTo>
                          <a:pt x="4209" y="302"/>
                        </a:lnTo>
                        <a:lnTo>
                          <a:pt x="4209" y="290"/>
                        </a:lnTo>
                        <a:lnTo>
                          <a:pt x="4209" y="290"/>
                        </a:lnTo>
                        <a:lnTo>
                          <a:pt x="4209" y="275"/>
                        </a:lnTo>
                        <a:lnTo>
                          <a:pt x="4210" y="273"/>
                        </a:lnTo>
                        <a:lnTo>
                          <a:pt x="4210" y="276"/>
                        </a:lnTo>
                        <a:lnTo>
                          <a:pt x="4210" y="276"/>
                        </a:lnTo>
                        <a:lnTo>
                          <a:pt x="4211" y="274"/>
                        </a:lnTo>
                        <a:lnTo>
                          <a:pt x="4211" y="268"/>
                        </a:lnTo>
                        <a:lnTo>
                          <a:pt x="4211" y="266"/>
                        </a:lnTo>
                        <a:lnTo>
                          <a:pt x="4211" y="278"/>
                        </a:lnTo>
                        <a:lnTo>
                          <a:pt x="4211" y="276"/>
                        </a:lnTo>
                        <a:lnTo>
                          <a:pt x="4211" y="279"/>
                        </a:lnTo>
                        <a:lnTo>
                          <a:pt x="4212" y="277"/>
                        </a:lnTo>
                        <a:lnTo>
                          <a:pt x="4212" y="279"/>
                        </a:lnTo>
                        <a:lnTo>
                          <a:pt x="4212" y="291"/>
                        </a:lnTo>
                        <a:lnTo>
                          <a:pt x="4212" y="281"/>
                        </a:lnTo>
                        <a:lnTo>
                          <a:pt x="4213" y="288"/>
                        </a:lnTo>
                        <a:lnTo>
                          <a:pt x="4213" y="300"/>
                        </a:lnTo>
                        <a:lnTo>
                          <a:pt x="4213" y="410"/>
                        </a:lnTo>
                        <a:lnTo>
                          <a:pt x="4214" y="446"/>
                        </a:lnTo>
                        <a:lnTo>
                          <a:pt x="4214" y="280"/>
                        </a:lnTo>
                        <a:lnTo>
                          <a:pt x="4214" y="269"/>
                        </a:lnTo>
                        <a:lnTo>
                          <a:pt x="4215" y="265"/>
                        </a:lnTo>
                        <a:lnTo>
                          <a:pt x="4215" y="281"/>
                        </a:lnTo>
                        <a:lnTo>
                          <a:pt x="4215" y="302"/>
                        </a:lnTo>
                        <a:lnTo>
                          <a:pt x="4216" y="331"/>
                        </a:lnTo>
                        <a:lnTo>
                          <a:pt x="4216" y="333"/>
                        </a:lnTo>
                        <a:lnTo>
                          <a:pt x="4216" y="321"/>
                        </a:lnTo>
                        <a:lnTo>
                          <a:pt x="4216" y="327"/>
                        </a:lnTo>
                        <a:lnTo>
                          <a:pt x="4217" y="314"/>
                        </a:lnTo>
                        <a:lnTo>
                          <a:pt x="4217" y="319"/>
                        </a:lnTo>
                        <a:lnTo>
                          <a:pt x="4217" y="317"/>
                        </a:lnTo>
                        <a:lnTo>
                          <a:pt x="4218" y="328"/>
                        </a:lnTo>
                        <a:lnTo>
                          <a:pt x="4218" y="325"/>
                        </a:lnTo>
                        <a:lnTo>
                          <a:pt x="4218" y="325"/>
                        </a:lnTo>
                        <a:lnTo>
                          <a:pt x="4218" y="329"/>
                        </a:lnTo>
                        <a:lnTo>
                          <a:pt x="4218" y="321"/>
                        </a:lnTo>
                        <a:lnTo>
                          <a:pt x="4219" y="307"/>
                        </a:lnTo>
                        <a:lnTo>
                          <a:pt x="4219" y="319"/>
                        </a:lnTo>
                        <a:lnTo>
                          <a:pt x="4219" y="306"/>
                        </a:lnTo>
                        <a:lnTo>
                          <a:pt x="4220" y="287"/>
                        </a:lnTo>
                        <a:lnTo>
                          <a:pt x="4220" y="292"/>
                        </a:lnTo>
                        <a:lnTo>
                          <a:pt x="4220" y="289"/>
                        </a:lnTo>
                        <a:lnTo>
                          <a:pt x="4220" y="286"/>
                        </a:lnTo>
                        <a:lnTo>
                          <a:pt x="4220" y="279"/>
                        </a:lnTo>
                        <a:lnTo>
                          <a:pt x="4221" y="277"/>
                        </a:lnTo>
                        <a:lnTo>
                          <a:pt x="4221" y="270"/>
                        </a:lnTo>
                        <a:lnTo>
                          <a:pt x="4222" y="271"/>
                        </a:lnTo>
                        <a:lnTo>
                          <a:pt x="4222" y="262"/>
                        </a:lnTo>
                        <a:lnTo>
                          <a:pt x="4222" y="262"/>
                        </a:lnTo>
                        <a:lnTo>
                          <a:pt x="4222" y="266"/>
                        </a:lnTo>
                        <a:lnTo>
                          <a:pt x="4223" y="266"/>
                        </a:lnTo>
                        <a:lnTo>
                          <a:pt x="4223" y="262"/>
                        </a:lnTo>
                        <a:lnTo>
                          <a:pt x="4223" y="261"/>
                        </a:lnTo>
                        <a:lnTo>
                          <a:pt x="4224" y="264"/>
                        </a:lnTo>
                        <a:lnTo>
                          <a:pt x="4224" y="263"/>
                        </a:lnTo>
                        <a:lnTo>
                          <a:pt x="4224" y="275"/>
                        </a:lnTo>
                        <a:lnTo>
                          <a:pt x="4224" y="266"/>
                        </a:lnTo>
                        <a:lnTo>
                          <a:pt x="4224" y="266"/>
                        </a:lnTo>
                        <a:lnTo>
                          <a:pt x="4225" y="258"/>
                        </a:lnTo>
                        <a:lnTo>
                          <a:pt x="4225" y="272"/>
                        </a:lnTo>
                        <a:lnTo>
                          <a:pt x="4225" y="264"/>
                        </a:lnTo>
                        <a:lnTo>
                          <a:pt x="4226" y="273"/>
                        </a:lnTo>
                        <a:lnTo>
                          <a:pt x="4226" y="282"/>
                        </a:lnTo>
                        <a:lnTo>
                          <a:pt x="4226" y="288"/>
                        </a:lnTo>
                        <a:lnTo>
                          <a:pt x="4227" y="290"/>
                        </a:lnTo>
                        <a:lnTo>
                          <a:pt x="4227" y="301"/>
                        </a:lnTo>
                        <a:lnTo>
                          <a:pt x="4228" y="315"/>
                        </a:lnTo>
                        <a:lnTo>
                          <a:pt x="4228" y="334"/>
                        </a:lnTo>
                        <a:lnTo>
                          <a:pt x="4228" y="325"/>
                        </a:lnTo>
                        <a:lnTo>
                          <a:pt x="4229" y="311"/>
                        </a:lnTo>
                        <a:lnTo>
                          <a:pt x="4229" y="312"/>
                        </a:lnTo>
                        <a:lnTo>
                          <a:pt x="4229" y="301"/>
                        </a:lnTo>
                        <a:lnTo>
                          <a:pt x="4230" y="314"/>
                        </a:lnTo>
                        <a:lnTo>
                          <a:pt x="4230" y="309"/>
                        </a:lnTo>
                        <a:lnTo>
                          <a:pt x="4230" y="314"/>
                        </a:lnTo>
                        <a:lnTo>
                          <a:pt x="4230" y="317"/>
                        </a:lnTo>
                        <a:lnTo>
                          <a:pt x="4230" y="316"/>
                        </a:lnTo>
                        <a:lnTo>
                          <a:pt x="4231" y="321"/>
                        </a:lnTo>
                        <a:lnTo>
                          <a:pt x="4231" y="326"/>
                        </a:lnTo>
                        <a:lnTo>
                          <a:pt x="4232" y="316"/>
                        </a:lnTo>
                        <a:lnTo>
                          <a:pt x="4232" y="316"/>
                        </a:lnTo>
                        <a:lnTo>
                          <a:pt x="4232" y="319"/>
                        </a:lnTo>
                        <a:lnTo>
                          <a:pt x="4232" y="315"/>
                        </a:lnTo>
                        <a:lnTo>
                          <a:pt x="4232" y="308"/>
                        </a:lnTo>
                        <a:lnTo>
                          <a:pt x="4233" y="309"/>
                        </a:lnTo>
                        <a:lnTo>
                          <a:pt x="4233" y="302"/>
                        </a:lnTo>
                        <a:lnTo>
                          <a:pt x="4233" y="308"/>
                        </a:lnTo>
                        <a:lnTo>
                          <a:pt x="4233" y="314"/>
                        </a:lnTo>
                        <a:lnTo>
                          <a:pt x="4234" y="292"/>
                        </a:lnTo>
                        <a:lnTo>
                          <a:pt x="4234" y="304"/>
                        </a:lnTo>
                        <a:lnTo>
                          <a:pt x="4234" y="330"/>
                        </a:lnTo>
                        <a:lnTo>
                          <a:pt x="4235" y="367"/>
                        </a:lnTo>
                        <a:lnTo>
                          <a:pt x="4235" y="436"/>
                        </a:lnTo>
                        <a:lnTo>
                          <a:pt x="4235" y="422"/>
                        </a:lnTo>
                        <a:lnTo>
                          <a:pt x="4236" y="312"/>
                        </a:lnTo>
                        <a:lnTo>
                          <a:pt x="4236" y="254"/>
                        </a:lnTo>
                        <a:lnTo>
                          <a:pt x="4236" y="261"/>
                        </a:lnTo>
                        <a:lnTo>
                          <a:pt x="4237" y="296"/>
                        </a:lnTo>
                        <a:lnTo>
                          <a:pt x="4237" y="295"/>
                        </a:lnTo>
                        <a:lnTo>
                          <a:pt x="4237" y="306"/>
                        </a:lnTo>
                        <a:lnTo>
                          <a:pt x="4237" y="304"/>
                        </a:lnTo>
                        <a:lnTo>
                          <a:pt x="4238" y="315"/>
                        </a:lnTo>
                        <a:lnTo>
                          <a:pt x="4238" y="294"/>
                        </a:lnTo>
                        <a:lnTo>
                          <a:pt x="4238" y="290"/>
                        </a:lnTo>
                        <a:lnTo>
                          <a:pt x="4239" y="288"/>
                        </a:lnTo>
                        <a:lnTo>
                          <a:pt x="4239" y="278"/>
                        </a:lnTo>
                        <a:lnTo>
                          <a:pt x="4239" y="279"/>
                        </a:lnTo>
                        <a:lnTo>
                          <a:pt x="4240" y="269"/>
                        </a:lnTo>
                        <a:lnTo>
                          <a:pt x="4240" y="271"/>
                        </a:lnTo>
                        <a:lnTo>
                          <a:pt x="4240" y="260"/>
                        </a:lnTo>
                        <a:lnTo>
                          <a:pt x="4240" y="251"/>
                        </a:lnTo>
                        <a:lnTo>
                          <a:pt x="4241" y="232"/>
                        </a:lnTo>
                        <a:lnTo>
                          <a:pt x="4241" y="241"/>
                        </a:lnTo>
                        <a:lnTo>
                          <a:pt x="4241" y="233"/>
                        </a:lnTo>
                        <a:lnTo>
                          <a:pt x="4242" y="220"/>
                        </a:lnTo>
                        <a:lnTo>
                          <a:pt x="4242" y="230"/>
                        </a:lnTo>
                        <a:lnTo>
                          <a:pt x="4242" y="223"/>
                        </a:lnTo>
                        <a:lnTo>
                          <a:pt x="4242" y="215"/>
                        </a:lnTo>
                        <a:lnTo>
                          <a:pt x="4243" y="212"/>
                        </a:lnTo>
                        <a:lnTo>
                          <a:pt x="4243" y="232"/>
                        </a:lnTo>
                        <a:lnTo>
                          <a:pt x="4243" y="213"/>
                        </a:lnTo>
                        <a:lnTo>
                          <a:pt x="4243" y="209"/>
                        </a:lnTo>
                        <a:lnTo>
                          <a:pt x="4244" y="217"/>
                        </a:lnTo>
                        <a:lnTo>
                          <a:pt x="4244" y="209"/>
                        </a:lnTo>
                        <a:lnTo>
                          <a:pt x="4244" y="213"/>
                        </a:lnTo>
                        <a:lnTo>
                          <a:pt x="4244" y="229"/>
                        </a:lnTo>
                        <a:lnTo>
                          <a:pt x="4245" y="214"/>
                        </a:lnTo>
                        <a:lnTo>
                          <a:pt x="4245" y="217"/>
                        </a:lnTo>
                        <a:lnTo>
                          <a:pt x="4245" y="224"/>
                        </a:lnTo>
                        <a:lnTo>
                          <a:pt x="4246" y="216"/>
                        </a:lnTo>
                        <a:lnTo>
                          <a:pt x="4246" y="223"/>
                        </a:lnTo>
                        <a:lnTo>
                          <a:pt x="4246" y="232"/>
                        </a:lnTo>
                        <a:lnTo>
                          <a:pt x="4246" y="236"/>
                        </a:lnTo>
                        <a:lnTo>
                          <a:pt x="4246" y="229"/>
                        </a:lnTo>
                        <a:lnTo>
                          <a:pt x="4247" y="238"/>
                        </a:lnTo>
                        <a:lnTo>
                          <a:pt x="4247" y="242"/>
                        </a:lnTo>
                        <a:lnTo>
                          <a:pt x="4247" y="241"/>
                        </a:lnTo>
                        <a:lnTo>
                          <a:pt x="4248" y="247"/>
                        </a:lnTo>
                        <a:lnTo>
                          <a:pt x="4248" y="255"/>
                        </a:lnTo>
                        <a:lnTo>
                          <a:pt x="4248" y="237"/>
                        </a:lnTo>
                        <a:lnTo>
                          <a:pt x="4248" y="251"/>
                        </a:lnTo>
                        <a:lnTo>
                          <a:pt x="4249" y="266"/>
                        </a:lnTo>
                        <a:lnTo>
                          <a:pt x="4249" y="272"/>
                        </a:lnTo>
                        <a:lnTo>
                          <a:pt x="4250" y="255"/>
                        </a:lnTo>
                        <a:lnTo>
                          <a:pt x="4250" y="274"/>
                        </a:lnTo>
                        <a:lnTo>
                          <a:pt x="4250" y="270"/>
                        </a:lnTo>
                        <a:lnTo>
                          <a:pt x="4250" y="261"/>
                        </a:lnTo>
                        <a:lnTo>
                          <a:pt x="4251" y="258"/>
                        </a:lnTo>
                        <a:lnTo>
                          <a:pt x="4251" y="268"/>
                        </a:lnTo>
                        <a:lnTo>
                          <a:pt x="4251" y="269"/>
                        </a:lnTo>
                        <a:lnTo>
                          <a:pt x="4252" y="300"/>
                        </a:lnTo>
                        <a:lnTo>
                          <a:pt x="4252" y="288"/>
                        </a:lnTo>
                        <a:lnTo>
                          <a:pt x="4252" y="289"/>
                        </a:lnTo>
                        <a:lnTo>
                          <a:pt x="4252" y="309"/>
                        </a:lnTo>
                        <a:lnTo>
                          <a:pt x="4253" y="302"/>
                        </a:lnTo>
                        <a:lnTo>
                          <a:pt x="4253" y="319"/>
                        </a:lnTo>
                        <a:lnTo>
                          <a:pt x="4253" y="325"/>
                        </a:lnTo>
                        <a:lnTo>
                          <a:pt x="4253" y="319"/>
                        </a:lnTo>
                        <a:lnTo>
                          <a:pt x="4254" y="325"/>
                        </a:lnTo>
                        <a:lnTo>
                          <a:pt x="4254" y="331"/>
                        </a:lnTo>
                        <a:lnTo>
                          <a:pt x="4254" y="322"/>
                        </a:lnTo>
                        <a:lnTo>
                          <a:pt x="4254" y="320"/>
                        </a:lnTo>
                        <a:lnTo>
                          <a:pt x="4255" y="340"/>
                        </a:lnTo>
                        <a:lnTo>
                          <a:pt x="4255" y="349"/>
                        </a:lnTo>
                        <a:lnTo>
                          <a:pt x="4255" y="351"/>
                        </a:lnTo>
                        <a:lnTo>
                          <a:pt x="4255" y="332"/>
                        </a:lnTo>
                        <a:lnTo>
                          <a:pt x="4256" y="341"/>
                        </a:lnTo>
                        <a:lnTo>
                          <a:pt x="4256" y="373"/>
                        </a:lnTo>
                        <a:lnTo>
                          <a:pt x="4256" y="405"/>
                        </a:lnTo>
                        <a:lnTo>
                          <a:pt x="4257" y="481"/>
                        </a:lnTo>
                        <a:lnTo>
                          <a:pt x="4257" y="443"/>
                        </a:lnTo>
                        <a:lnTo>
                          <a:pt x="4258" y="300"/>
                        </a:lnTo>
                        <a:lnTo>
                          <a:pt x="4258" y="304"/>
                        </a:lnTo>
                        <a:lnTo>
                          <a:pt x="4258" y="326"/>
                        </a:lnTo>
                        <a:lnTo>
                          <a:pt x="4259" y="324"/>
                        </a:lnTo>
                        <a:lnTo>
                          <a:pt x="4259" y="320"/>
                        </a:lnTo>
                        <a:lnTo>
                          <a:pt x="4259" y="310"/>
                        </a:lnTo>
                        <a:lnTo>
                          <a:pt x="4259" y="311"/>
                        </a:lnTo>
                        <a:lnTo>
                          <a:pt x="4260" y="295"/>
                        </a:lnTo>
                        <a:lnTo>
                          <a:pt x="4260" y="290"/>
                        </a:lnTo>
                        <a:lnTo>
                          <a:pt x="4260" y="286"/>
                        </a:lnTo>
                        <a:lnTo>
                          <a:pt x="4261" y="289"/>
                        </a:lnTo>
                        <a:lnTo>
                          <a:pt x="4261" y="278"/>
                        </a:lnTo>
                        <a:lnTo>
                          <a:pt x="4261" y="286"/>
                        </a:lnTo>
                        <a:lnTo>
                          <a:pt x="4261" y="282"/>
                        </a:lnTo>
                        <a:lnTo>
                          <a:pt x="4261" y="296"/>
                        </a:lnTo>
                        <a:lnTo>
                          <a:pt x="4262" y="287"/>
                        </a:lnTo>
                        <a:lnTo>
                          <a:pt x="4262" y="290"/>
                        </a:lnTo>
                        <a:lnTo>
                          <a:pt x="4262" y="288"/>
                        </a:lnTo>
                        <a:lnTo>
                          <a:pt x="4263" y="289"/>
                        </a:lnTo>
                        <a:lnTo>
                          <a:pt x="4263" y="289"/>
                        </a:lnTo>
                        <a:lnTo>
                          <a:pt x="4263" y="275"/>
                        </a:lnTo>
                        <a:lnTo>
                          <a:pt x="4263" y="286"/>
                        </a:lnTo>
                        <a:lnTo>
                          <a:pt x="4264" y="283"/>
                        </a:lnTo>
                        <a:lnTo>
                          <a:pt x="4264" y="292"/>
                        </a:lnTo>
                        <a:lnTo>
                          <a:pt x="4264" y="288"/>
                        </a:lnTo>
                        <a:lnTo>
                          <a:pt x="4264" y="295"/>
                        </a:lnTo>
                        <a:lnTo>
                          <a:pt x="4264" y="289"/>
                        </a:lnTo>
                        <a:lnTo>
                          <a:pt x="4265" y="283"/>
                        </a:lnTo>
                        <a:lnTo>
                          <a:pt x="4265" y="291"/>
                        </a:lnTo>
                        <a:lnTo>
                          <a:pt x="4265" y="278"/>
                        </a:lnTo>
                        <a:lnTo>
                          <a:pt x="4265" y="282"/>
                        </a:lnTo>
                        <a:lnTo>
                          <a:pt x="4265" y="264"/>
                        </a:lnTo>
                        <a:lnTo>
                          <a:pt x="4266" y="271"/>
                        </a:lnTo>
                        <a:lnTo>
                          <a:pt x="4266" y="270"/>
                        </a:lnTo>
                        <a:lnTo>
                          <a:pt x="4266" y="259"/>
                        </a:lnTo>
                        <a:lnTo>
                          <a:pt x="4267" y="254"/>
                        </a:lnTo>
                        <a:lnTo>
                          <a:pt x="4267" y="253"/>
                        </a:lnTo>
                        <a:lnTo>
                          <a:pt x="4267" y="256"/>
                        </a:lnTo>
                        <a:lnTo>
                          <a:pt x="4267" y="257"/>
                        </a:lnTo>
                        <a:lnTo>
                          <a:pt x="4268" y="241"/>
                        </a:lnTo>
                        <a:lnTo>
                          <a:pt x="4268" y="255"/>
                        </a:lnTo>
                        <a:lnTo>
                          <a:pt x="4268" y="238"/>
                        </a:lnTo>
                        <a:lnTo>
                          <a:pt x="4269" y="240"/>
                        </a:lnTo>
                        <a:lnTo>
                          <a:pt x="4269" y="238"/>
                        </a:lnTo>
                        <a:lnTo>
                          <a:pt x="4269" y="235"/>
                        </a:lnTo>
                        <a:lnTo>
                          <a:pt x="4269" y="242"/>
                        </a:lnTo>
                        <a:lnTo>
                          <a:pt x="4269" y="239"/>
                        </a:lnTo>
                        <a:lnTo>
                          <a:pt x="4270" y="253"/>
                        </a:lnTo>
                        <a:lnTo>
                          <a:pt x="4270" y="235"/>
                        </a:lnTo>
                        <a:lnTo>
                          <a:pt x="4270" y="233"/>
                        </a:lnTo>
                        <a:lnTo>
                          <a:pt x="4271" y="252"/>
                        </a:lnTo>
                        <a:lnTo>
                          <a:pt x="4271" y="251"/>
                        </a:lnTo>
                        <a:lnTo>
                          <a:pt x="4271" y="263"/>
                        </a:lnTo>
                        <a:lnTo>
                          <a:pt x="4272" y="260"/>
                        </a:lnTo>
                        <a:lnTo>
                          <a:pt x="4272" y="255"/>
                        </a:lnTo>
                        <a:lnTo>
                          <a:pt x="4272" y="246"/>
                        </a:lnTo>
                        <a:lnTo>
                          <a:pt x="4272" y="243"/>
                        </a:lnTo>
                        <a:lnTo>
                          <a:pt x="4273" y="242"/>
                        </a:lnTo>
                        <a:lnTo>
                          <a:pt x="4273" y="253"/>
                        </a:lnTo>
                        <a:lnTo>
                          <a:pt x="4273" y="245"/>
                        </a:lnTo>
                        <a:lnTo>
                          <a:pt x="4273" y="243"/>
                        </a:lnTo>
                        <a:lnTo>
                          <a:pt x="4274" y="249"/>
                        </a:lnTo>
                        <a:lnTo>
                          <a:pt x="4274" y="248"/>
                        </a:lnTo>
                        <a:lnTo>
                          <a:pt x="4274" y="245"/>
                        </a:lnTo>
                        <a:lnTo>
                          <a:pt x="4274" y="248"/>
                        </a:lnTo>
                        <a:lnTo>
                          <a:pt x="4275" y="250"/>
                        </a:lnTo>
                        <a:lnTo>
                          <a:pt x="4275" y="251"/>
                        </a:lnTo>
                        <a:lnTo>
                          <a:pt x="4275" y="245"/>
                        </a:lnTo>
                        <a:lnTo>
                          <a:pt x="4275" y="239"/>
                        </a:lnTo>
                        <a:lnTo>
                          <a:pt x="4276" y="245"/>
                        </a:lnTo>
                        <a:lnTo>
                          <a:pt x="4276" y="239"/>
                        </a:lnTo>
                        <a:lnTo>
                          <a:pt x="4276" y="240"/>
                        </a:lnTo>
                        <a:lnTo>
                          <a:pt x="4276" y="238"/>
                        </a:lnTo>
                        <a:lnTo>
                          <a:pt x="4277" y="247"/>
                        </a:lnTo>
                        <a:lnTo>
                          <a:pt x="4277" y="242"/>
                        </a:lnTo>
                        <a:lnTo>
                          <a:pt x="4277" y="259"/>
                        </a:lnTo>
                        <a:lnTo>
                          <a:pt x="4277" y="256"/>
                        </a:lnTo>
                        <a:lnTo>
                          <a:pt x="4277" y="251"/>
                        </a:lnTo>
                        <a:lnTo>
                          <a:pt x="4278" y="345"/>
                        </a:lnTo>
                        <a:lnTo>
                          <a:pt x="4278" y="397"/>
                        </a:lnTo>
                        <a:lnTo>
                          <a:pt x="4279" y="402"/>
                        </a:lnTo>
                        <a:lnTo>
                          <a:pt x="4279" y="304"/>
                        </a:lnTo>
                        <a:lnTo>
                          <a:pt x="4279" y="266"/>
                        </a:lnTo>
                        <a:lnTo>
                          <a:pt x="4279" y="256"/>
                        </a:lnTo>
                        <a:lnTo>
                          <a:pt x="4279" y="259"/>
                        </a:lnTo>
                        <a:lnTo>
                          <a:pt x="4279" y="272"/>
                        </a:lnTo>
                        <a:lnTo>
                          <a:pt x="4280" y="286"/>
                        </a:lnTo>
                        <a:lnTo>
                          <a:pt x="4280" y="285"/>
                        </a:lnTo>
                        <a:lnTo>
                          <a:pt x="4280" y="277"/>
                        </a:lnTo>
                        <a:lnTo>
                          <a:pt x="4281" y="279"/>
                        </a:lnTo>
                        <a:lnTo>
                          <a:pt x="4281" y="264"/>
                        </a:lnTo>
                        <a:lnTo>
                          <a:pt x="4281" y="256"/>
                        </a:lnTo>
                        <a:lnTo>
                          <a:pt x="4282" y="233"/>
                        </a:lnTo>
                        <a:lnTo>
                          <a:pt x="4282" y="226"/>
                        </a:lnTo>
                        <a:lnTo>
                          <a:pt x="4282" y="215"/>
                        </a:lnTo>
                        <a:lnTo>
                          <a:pt x="4283" y="228"/>
                        </a:lnTo>
                        <a:lnTo>
                          <a:pt x="4283" y="220"/>
                        </a:lnTo>
                        <a:lnTo>
                          <a:pt x="4283" y="224"/>
                        </a:lnTo>
                        <a:lnTo>
                          <a:pt x="4283" y="217"/>
                        </a:lnTo>
                        <a:lnTo>
                          <a:pt x="4284" y="221"/>
                        </a:lnTo>
                        <a:lnTo>
                          <a:pt x="4284" y="218"/>
                        </a:lnTo>
                        <a:lnTo>
                          <a:pt x="4284" y="219"/>
                        </a:lnTo>
                        <a:lnTo>
                          <a:pt x="4285" y="213"/>
                        </a:lnTo>
                        <a:lnTo>
                          <a:pt x="4285" y="200"/>
                        </a:lnTo>
                        <a:lnTo>
                          <a:pt x="4285" y="207"/>
                        </a:lnTo>
                        <a:lnTo>
                          <a:pt x="4285" y="219"/>
                        </a:lnTo>
                        <a:lnTo>
                          <a:pt x="4286" y="216"/>
                        </a:lnTo>
                        <a:lnTo>
                          <a:pt x="4286" y="223"/>
                        </a:lnTo>
                        <a:lnTo>
                          <a:pt x="4286" y="237"/>
                        </a:lnTo>
                        <a:lnTo>
                          <a:pt x="4287" y="245"/>
                        </a:lnTo>
                        <a:lnTo>
                          <a:pt x="4287" y="251"/>
                        </a:lnTo>
                        <a:lnTo>
                          <a:pt x="4287" y="268"/>
                        </a:lnTo>
                        <a:lnTo>
                          <a:pt x="4287" y="273"/>
                        </a:lnTo>
                        <a:lnTo>
                          <a:pt x="4288" y="291"/>
                        </a:lnTo>
                        <a:lnTo>
                          <a:pt x="4288" y="294"/>
                        </a:lnTo>
                        <a:lnTo>
                          <a:pt x="4288" y="297"/>
                        </a:lnTo>
                        <a:lnTo>
                          <a:pt x="4289" y="293"/>
                        </a:lnTo>
                        <a:lnTo>
                          <a:pt x="4289" y="288"/>
                        </a:lnTo>
                        <a:lnTo>
                          <a:pt x="4290" y="269"/>
                        </a:lnTo>
                        <a:lnTo>
                          <a:pt x="4290" y="278"/>
                        </a:lnTo>
                        <a:lnTo>
                          <a:pt x="4290" y="278"/>
                        </a:lnTo>
                        <a:lnTo>
                          <a:pt x="4290" y="292"/>
                        </a:lnTo>
                        <a:lnTo>
                          <a:pt x="4290" y="292"/>
                        </a:lnTo>
                        <a:lnTo>
                          <a:pt x="4291" y="287"/>
                        </a:lnTo>
                        <a:lnTo>
                          <a:pt x="4291" y="300"/>
                        </a:lnTo>
                        <a:lnTo>
                          <a:pt x="4291" y="294"/>
                        </a:lnTo>
                        <a:lnTo>
                          <a:pt x="4292" y="299"/>
                        </a:lnTo>
                        <a:lnTo>
                          <a:pt x="4292" y="291"/>
                        </a:lnTo>
                        <a:lnTo>
                          <a:pt x="4292" y="287"/>
                        </a:lnTo>
                        <a:lnTo>
                          <a:pt x="4293" y="293"/>
                        </a:lnTo>
                        <a:lnTo>
                          <a:pt x="4293" y="279"/>
                        </a:lnTo>
                        <a:lnTo>
                          <a:pt x="4293" y="279"/>
                        </a:lnTo>
                        <a:lnTo>
                          <a:pt x="4293" y="279"/>
                        </a:lnTo>
                        <a:lnTo>
                          <a:pt x="4294" y="266"/>
                        </a:lnTo>
                        <a:lnTo>
                          <a:pt x="4294" y="276"/>
                        </a:lnTo>
                        <a:lnTo>
                          <a:pt x="4294" y="279"/>
                        </a:lnTo>
                        <a:lnTo>
                          <a:pt x="4295" y="283"/>
                        </a:lnTo>
                        <a:lnTo>
                          <a:pt x="4295" y="280"/>
                        </a:lnTo>
                        <a:lnTo>
                          <a:pt x="4295" y="281"/>
                        </a:lnTo>
                        <a:lnTo>
                          <a:pt x="4296" y="276"/>
                        </a:lnTo>
                        <a:lnTo>
                          <a:pt x="4296" y="289"/>
                        </a:lnTo>
                        <a:lnTo>
                          <a:pt x="4296" y="282"/>
                        </a:lnTo>
                        <a:lnTo>
                          <a:pt x="4296" y="280"/>
                        </a:lnTo>
                        <a:lnTo>
                          <a:pt x="4296" y="280"/>
                        </a:lnTo>
                        <a:lnTo>
                          <a:pt x="4297" y="283"/>
                        </a:lnTo>
                        <a:lnTo>
                          <a:pt x="4297" y="276"/>
                        </a:lnTo>
                        <a:lnTo>
                          <a:pt x="4297" y="272"/>
                        </a:lnTo>
                        <a:lnTo>
                          <a:pt x="4297" y="284"/>
                        </a:lnTo>
                        <a:lnTo>
                          <a:pt x="4298" y="283"/>
                        </a:lnTo>
                        <a:lnTo>
                          <a:pt x="4298" y="295"/>
                        </a:lnTo>
                        <a:lnTo>
                          <a:pt x="4298" y="293"/>
                        </a:lnTo>
                        <a:lnTo>
                          <a:pt x="4299" y="301"/>
                        </a:lnTo>
                        <a:lnTo>
                          <a:pt x="4299" y="358"/>
                        </a:lnTo>
                        <a:lnTo>
                          <a:pt x="4299" y="382"/>
                        </a:lnTo>
                        <a:lnTo>
                          <a:pt x="4299" y="430"/>
                        </a:lnTo>
                        <a:lnTo>
                          <a:pt x="4300" y="276"/>
                        </a:lnTo>
                        <a:lnTo>
                          <a:pt x="4300" y="252"/>
                        </a:lnTo>
                        <a:lnTo>
                          <a:pt x="4300" y="271"/>
                        </a:lnTo>
                        <a:lnTo>
                          <a:pt x="4301" y="290"/>
                        </a:lnTo>
                        <a:lnTo>
                          <a:pt x="4301" y="305"/>
                        </a:lnTo>
                        <a:lnTo>
                          <a:pt x="4301" y="304"/>
                        </a:lnTo>
                        <a:lnTo>
                          <a:pt x="4302" y="309"/>
                        </a:lnTo>
                        <a:lnTo>
                          <a:pt x="4302" y="299"/>
                        </a:lnTo>
                        <a:lnTo>
                          <a:pt x="4302" y="293"/>
                        </a:lnTo>
                        <a:lnTo>
                          <a:pt x="4303" y="316"/>
                        </a:lnTo>
                        <a:lnTo>
                          <a:pt x="4303" y="308"/>
                        </a:lnTo>
                        <a:lnTo>
                          <a:pt x="4303" y="287"/>
                        </a:lnTo>
                        <a:lnTo>
                          <a:pt x="4303" y="304"/>
                        </a:lnTo>
                        <a:lnTo>
                          <a:pt x="4304" y="290"/>
                        </a:lnTo>
                        <a:lnTo>
                          <a:pt x="4304" y="305"/>
                        </a:lnTo>
                        <a:lnTo>
                          <a:pt x="4304" y="293"/>
                        </a:lnTo>
                        <a:lnTo>
                          <a:pt x="4304" y="292"/>
                        </a:lnTo>
                        <a:lnTo>
                          <a:pt x="4305" y="290"/>
                        </a:lnTo>
                        <a:lnTo>
                          <a:pt x="4305" y="293"/>
                        </a:lnTo>
                        <a:lnTo>
                          <a:pt x="4305" y="291"/>
                        </a:lnTo>
                        <a:lnTo>
                          <a:pt x="4305" y="278"/>
                        </a:lnTo>
                        <a:lnTo>
                          <a:pt x="4306" y="273"/>
                        </a:lnTo>
                        <a:lnTo>
                          <a:pt x="4306" y="273"/>
                        </a:lnTo>
                        <a:lnTo>
                          <a:pt x="4306" y="257"/>
                        </a:lnTo>
                        <a:lnTo>
                          <a:pt x="4306" y="253"/>
                        </a:lnTo>
                        <a:lnTo>
                          <a:pt x="4307" y="233"/>
                        </a:lnTo>
                        <a:lnTo>
                          <a:pt x="4307" y="243"/>
                        </a:lnTo>
                        <a:lnTo>
                          <a:pt x="4307" y="253"/>
                        </a:lnTo>
                        <a:lnTo>
                          <a:pt x="4308" y="228"/>
                        </a:lnTo>
                        <a:lnTo>
                          <a:pt x="4308" y="233"/>
                        </a:lnTo>
                        <a:lnTo>
                          <a:pt x="4308" y="247"/>
                        </a:lnTo>
                        <a:lnTo>
                          <a:pt x="4308" y="242"/>
                        </a:lnTo>
                        <a:lnTo>
                          <a:pt x="4308" y="242"/>
                        </a:lnTo>
                        <a:lnTo>
                          <a:pt x="4309" y="228"/>
                        </a:lnTo>
                        <a:lnTo>
                          <a:pt x="4309" y="217"/>
                        </a:lnTo>
                        <a:lnTo>
                          <a:pt x="4309" y="224"/>
                        </a:lnTo>
                        <a:lnTo>
                          <a:pt x="4309" y="227"/>
                        </a:lnTo>
                        <a:lnTo>
                          <a:pt x="4310" y="221"/>
                        </a:lnTo>
                        <a:lnTo>
                          <a:pt x="4310" y="229"/>
                        </a:lnTo>
                        <a:lnTo>
                          <a:pt x="4311" y="234"/>
                        </a:lnTo>
                        <a:lnTo>
                          <a:pt x="4311" y="237"/>
                        </a:lnTo>
                        <a:lnTo>
                          <a:pt x="4311" y="243"/>
                        </a:lnTo>
                        <a:lnTo>
                          <a:pt x="4311" y="247"/>
                        </a:lnTo>
                        <a:lnTo>
                          <a:pt x="4312" y="244"/>
                        </a:lnTo>
                        <a:lnTo>
                          <a:pt x="4312" y="247"/>
                        </a:lnTo>
                        <a:lnTo>
                          <a:pt x="4312" y="245"/>
                        </a:lnTo>
                        <a:lnTo>
                          <a:pt x="4312" y="248"/>
                        </a:lnTo>
                        <a:lnTo>
                          <a:pt x="4313" y="244"/>
                        </a:lnTo>
                        <a:lnTo>
                          <a:pt x="4313" y="249"/>
                        </a:lnTo>
                        <a:lnTo>
                          <a:pt x="4313" y="246"/>
                        </a:lnTo>
                        <a:lnTo>
                          <a:pt x="4313" y="262"/>
                        </a:lnTo>
                        <a:lnTo>
                          <a:pt x="4313" y="237"/>
                        </a:lnTo>
                        <a:lnTo>
                          <a:pt x="4314" y="237"/>
                        </a:lnTo>
                        <a:lnTo>
                          <a:pt x="4314" y="233"/>
                        </a:lnTo>
                        <a:lnTo>
                          <a:pt x="4314" y="238"/>
                        </a:lnTo>
                        <a:lnTo>
                          <a:pt x="4314" y="234"/>
                        </a:lnTo>
                        <a:lnTo>
                          <a:pt x="4315" y="228"/>
                        </a:lnTo>
                        <a:lnTo>
                          <a:pt x="4315" y="229"/>
                        </a:lnTo>
                        <a:lnTo>
                          <a:pt x="4315" y="239"/>
                        </a:lnTo>
                        <a:lnTo>
                          <a:pt x="4315" y="241"/>
                        </a:lnTo>
                        <a:lnTo>
                          <a:pt x="4316" y="225"/>
                        </a:lnTo>
                        <a:lnTo>
                          <a:pt x="4316" y="238"/>
                        </a:lnTo>
                        <a:lnTo>
                          <a:pt x="4316" y="252"/>
                        </a:lnTo>
                        <a:lnTo>
                          <a:pt x="4316" y="249"/>
                        </a:lnTo>
                        <a:lnTo>
                          <a:pt x="4317" y="251"/>
                        </a:lnTo>
                        <a:lnTo>
                          <a:pt x="4317" y="240"/>
                        </a:lnTo>
                        <a:lnTo>
                          <a:pt x="4317" y="240"/>
                        </a:lnTo>
                        <a:lnTo>
                          <a:pt x="4318" y="232"/>
                        </a:lnTo>
                        <a:lnTo>
                          <a:pt x="4318" y="245"/>
                        </a:lnTo>
                        <a:lnTo>
                          <a:pt x="4318" y="259"/>
                        </a:lnTo>
                        <a:lnTo>
                          <a:pt x="4318" y="256"/>
                        </a:lnTo>
                        <a:lnTo>
                          <a:pt x="4318" y="257"/>
                        </a:lnTo>
                      </a:path>
                    </a:pathLst>
                  </a:custGeom>
                  <a:noFill/>
                  <a:ln w="3175" cap="flat">
                    <a:solidFill>
                      <a:srgbClr val="00C8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94" name="Freeform 1583">
                    <a:extLst>
                      <a:ext uri="{FF2B5EF4-FFF2-40B4-BE49-F238E27FC236}">
                        <a16:creationId xmlns:a16="http://schemas.microsoft.com/office/drawing/2014/main" id="{B02641E9-D416-4800-8A9E-8C3DC64855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77564" y="2072502"/>
                    <a:ext cx="6853197" cy="2349230"/>
                  </a:xfrm>
                  <a:custGeom>
                    <a:avLst/>
                    <a:gdLst>
                      <a:gd name="T0" fmla="*/ 93 w 5956"/>
                      <a:gd name="T1" fmla="*/ 459 h 974"/>
                      <a:gd name="T2" fmla="*/ 185 w 5956"/>
                      <a:gd name="T3" fmla="*/ 429 h 974"/>
                      <a:gd name="T4" fmla="*/ 280 w 5956"/>
                      <a:gd name="T5" fmla="*/ 593 h 974"/>
                      <a:gd name="T6" fmla="*/ 377 w 5956"/>
                      <a:gd name="T7" fmla="*/ 391 h 974"/>
                      <a:gd name="T8" fmla="*/ 471 w 5956"/>
                      <a:gd name="T9" fmla="*/ 537 h 974"/>
                      <a:gd name="T10" fmla="*/ 563 w 5956"/>
                      <a:gd name="T11" fmla="*/ 533 h 974"/>
                      <a:gd name="T12" fmla="*/ 654 w 5956"/>
                      <a:gd name="T13" fmla="*/ 547 h 974"/>
                      <a:gd name="T14" fmla="*/ 750 w 5956"/>
                      <a:gd name="T15" fmla="*/ 474 h 974"/>
                      <a:gd name="T16" fmla="*/ 844 w 5956"/>
                      <a:gd name="T17" fmla="*/ 594 h 974"/>
                      <a:gd name="T18" fmla="*/ 936 w 5956"/>
                      <a:gd name="T19" fmla="*/ 652 h 974"/>
                      <a:gd name="T20" fmla="*/ 1034 w 5956"/>
                      <a:gd name="T21" fmla="*/ 470 h 974"/>
                      <a:gd name="T22" fmla="*/ 1125 w 5956"/>
                      <a:gd name="T23" fmla="*/ 400 h 974"/>
                      <a:gd name="T24" fmla="*/ 1218 w 5956"/>
                      <a:gd name="T25" fmla="*/ 300 h 974"/>
                      <a:gd name="T26" fmla="*/ 1307 w 5956"/>
                      <a:gd name="T27" fmla="*/ 753 h 974"/>
                      <a:gd name="T28" fmla="*/ 1402 w 5956"/>
                      <a:gd name="T29" fmla="*/ 495 h 974"/>
                      <a:gd name="T30" fmla="*/ 1492 w 5956"/>
                      <a:gd name="T31" fmla="*/ 496 h 974"/>
                      <a:gd name="T32" fmla="*/ 1581 w 5956"/>
                      <a:gd name="T33" fmla="*/ 460 h 974"/>
                      <a:gd name="T34" fmla="*/ 1668 w 5956"/>
                      <a:gd name="T35" fmla="*/ 618 h 974"/>
                      <a:gd name="T36" fmla="*/ 1763 w 5956"/>
                      <a:gd name="T37" fmla="*/ 479 h 974"/>
                      <a:gd name="T38" fmla="*/ 1854 w 5956"/>
                      <a:gd name="T39" fmla="*/ 442 h 974"/>
                      <a:gd name="T40" fmla="*/ 1949 w 5956"/>
                      <a:gd name="T41" fmla="*/ 693 h 974"/>
                      <a:gd name="T42" fmla="*/ 2041 w 5956"/>
                      <a:gd name="T43" fmla="*/ 556 h 974"/>
                      <a:gd name="T44" fmla="*/ 2138 w 5956"/>
                      <a:gd name="T45" fmla="*/ 571 h 974"/>
                      <a:gd name="T46" fmla="*/ 2230 w 5956"/>
                      <a:gd name="T47" fmla="*/ 475 h 974"/>
                      <a:gd name="T48" fmla="*/ 2323 w 5956"/>
                      <a:gd name="T49" fmla="*/ 523 h 974"/>
                      <a:gd name="T50" fmla="*/ 2417 w 5956"/>
                      <a:gd name="T51" fmla="*/ 604 h 974"/>
                      <a:gd name="T52" fmla="*/ 2512 w 5956"/>
                      <a:gd name="T53" fmla="*/ 577 h 974"/>
                      <a:gd name="T54" fmla="*/ 2605 w 5956"/>
                      <a:gd name="T55" fmla="*/ 583 h 974"/>
                      <a:gd name="T56" fmla="*/ 2698 w 5956"/>
                      <a:gd name="T57" fmla="*/ 415 h 974"/>
                      <a:gd name="T58" fmla="*/ 2793 w 5956"/>
                      <a:gd name="T59" fmla="*/ 437 h 974"/>
                      <a:gd name="T60" fmla="*/ 2888 w 5956"/>
                      <a:gd name="T61" fmla="*/ 642 h 974"/>
                      <a:gd name="T62" fmla="*/ 2982 w 5956"/>
                      <a:gd name="T63" fmla="*/ 449 h 974"/>
                      <a:gd name="T64" fmla="*/ 3077 w 5956"/>
                      <a:gd name="T65" fmla="*/ 480 h 974"/>
                      <a:gd name="T66" fmla="*/ 3169 w 5956"/>
                      <a:gd name="T67" fmla="*/ 474 h 974"/>
                      <a:gd name="T68" fmla="*/ 3264 w 5956"/>
                      <a:gd name="T69" fmla="*/ 571 h 974"/>
                      <a:gd name="T70" fmla="*/ 3358 w 5956"/>
                      <a:gd name="T71" fmla="*/ 557 h 974"/>
                      <a:gd name="T72" fmla="*/ 3454 w 5956"/>
                      <a:gd name="T73" fmla="*/ 656 h 974"/>
                      <a:gd name="T74" fmla="*/ 3551 w 5956"/>
                      <a:gd name="T75" fmla="*/ 636 h 974"/>
                      <a:gd name="T76" fmla="*/ 3640 w 5956"/>
                      <a:gd name="T77" fmla="*/ 502 h 974"/>
                      <a:gd name="T78" fmla="*/ 3730 w 5956"/>
                      <a:gd name="T79" fmla="*/ 512 h 974"/>
                      <a:gd name="T80" fmla="*/ 3823 w 5956"/>
                      <a:gd name="T81" fmla="*/ 601 h 974"/>
                      <a:gd name="T82" fmla="*/ 3914 w 5956"/>
                      <a:gd name="T83" fmla="*/ 472 h 974"/>
                      <a:gd name="T84" fmla="*/ 4007 w 5956"/>
                      <a:gd name="T85" fmla="*/ 404 h 974"/>
                      <a:gd name="T86" fmla="*/ 4102 w 5956"/>
                      <a:gd name="T87" fmla="*/ 440 h 974"/>
                      <a:gd name="T88" fmla="*/ 4193 w 5956"/>
                      <a:gd name="T89" fmla="*/ 613 h 974"/>
                      <a:gd name="T90" fmla="*/ 4292 w 5956"/>
                      <a:gd name="T91" fmla="*/ 627 h 974"/>
                      <a:gd name="T92" fmla="*/ 4387 w 5956"/>
                      <a:gd name="T93" fmla="*/ 469 h 974"/>
                      <a:gd name="T94" fmla="*/ 4476 w 5956"/>
                      <a:gd name="T95" fmla="*/ 501 h 974"/>
                      <a:gd name="T96" fmla="*/ 4569 w 5956"/>
                      <a:gd name="T97" fmla="*/ 506 h 974"/>
                      <a:gd name="T98" fmla="*/ 4666 w 5956"/>
                      <a:gd name="T99" fmla="*/ 505 h 974"/>
                      <a:gd name="T100" fmla="*/ 4761 w 5956"/>
                      <a:gd name="T101" fmla="*/ 596 h 974"/>
                      <a:gd name="T102" fmla="*/ 4858 w 5956"/>
                      <a:gd name="T103" fmla="*/ 635 h 974"/>
                      <a:gd name="T104" fmla="*/ 4949 w 5956"/>
                      <a:gd name="T105" fmla="*/ 578 h 974"/>
                      <a:gd name="T106" fmla="*/ 5043 w 5956"/>
                      <a:gd name="T107" fmla="*/ 558 h 974"/>
                      <a:gd name="T108" fmla="*/ 5134 w 5956"/>
                      <a:gd name="T109" fmla="*/ 757 h 974"/>
                      <a:gd name="T110" fmla="*/ 5231 w 5956"/>
                      <a:gd name="T111" fmla="*/ 600 h 974"/>
                      <a:gd name="T112" fmla="*/ 5328 w 5956"/>
                      <a:gd name="T113" fmla="*/ 736 h 974"/>
                      <a:gd name="T114" fmla="*/ 5421 w 5956"/>
                      <a:gd name="T115" fmla="*/ 578 h 974"/>
                      <a:gd name="T116" fmla="*/ 5512 w 5956"/>
                      <a:gd name="T117" fmla="*/ 549 h 974"/>
                      <a:gd name="T118" fmla="*/ 5600 w 5956"/>
                      <a:gd name="T119" fmla="*/ 415 h 974"/>
                      <a:gd name="T120" fmla="*/ 5694 w 5956"/>
                      <a:gd name="T121" fmla="*/ 512 h 974"/>
                      <a:gd name="T122" fmla="*/ 5787 w 5956"/>
                      <a:gd name="T123" fmla="*/ 565 h 974"/>
                      <a:gd name="T124" fmla="*/ 5884 w 5956"/>
                      <a:gd name="T125" fmla="*/ 788 h 9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5956" h="974">
                        <a:moveTo>
                          <a:pt x="0" y="580"/>
                        </a:moveTo>
                        <a:lnTo>
                          <a:pt x="1" y="559"/>
                        </a:lnTo>
                        <a:lnTo>
                          <a:pt x="1" y="549"/>
                        </a:lnTo>
                        <a:lnTo>
                          <a:pt x="2" y="541"/>
                        </a:lnTo>
                        <a:lnTo>
                          <a:pt x="2" y="547"/>
                        </a:lnTo>
                        <a:lnTo>
                          <a:pt x="2" y="538"/>
                        </a:lnTo>
                        <a:lnTo>
                          <a:pt x="3" y="539"/>
                        </a:lnTo>
                        <a:lnTo>
                          <a:pt x="4" y="531"/>
                        </a:lnTo>
                        <a:lnTo>
                          <a:pt x="4" y="533"/>
                        </a:lnTo>
                        <a:lnTo>
                          <a:pt x="4" y="533"/>
                        </a:lnTo>
                        <a:lnTo>
                          <a:pt x="5" y="534"/>
                        </a:lnTo>
                        <a:lnTo>
                          <a:pt x="5" y="530"/>
                        </a:lnTo>
                        <a:lnTo>
                          <a:pt x="6" y="507"/>
                        </a:lnTo>
                        <a:lnTo>
                          <a:pt x="6" y="501"/>
                        </a:lnTo>
                        <a:lnTo>
                          <a:pt x="7" y="492"/>
                        </a:lnTo>
                        <a:lnTo>
                          <a:pt x="7" y="480"/>
                        </a:lnTo>
                        <a:lnTo>
                          <a:pt x="8" y="459"/>
                        </a:lnTo>
                        <a:lnTo>
                          <a:pt x="8" y="444"/>
                        </a:lnTo>
                        <a:lnTo>
                          <a:pt x="8" y="426"/>
                        </a:lnTo>
                        <a:lnTo>
                          <a:pt x="9" y="425"/>
                        </a:lnTo>
                        <a:lnTo>
                          <a:pt x="9" y="417"/>
                        </a:lnTo>
                        <a:lnTo>
                          <a:pt x="10" y="428"/>
                        </a:lnTo>
                        <a:lnTo>
                          <a:pt x="10" y="432"/>
                        </a:lnTo>
                        <a:lnTo>
                          <a:pt x="10" y="426"/>
                        </a:lnTo>
                        <a:lnTo>
                          <a:pt x="10" y="430"/>
                        </a:lnTo>
                        <a:lnTo>
                          <a:pt x="11" y="437"/>
                        </a:lnTo>
                        <a:lnTo>
                          <a:pt x="11" y="445"/>
                        </a:lnTo>
                        <a:lnTo>
                          <a:pt x="12" y="442"/>
                        </a:lnTo>
                        <a:lnTo>
                          <a:pt x="12" y="453"/>
                        </a:lnTo>
                        <a:lnTo>
                          <a:pt x="13" y="445"/>
                        </a:lnTo>
                        <a:lnTo>
                          <a:pt x="13" y="447"/>
                        </a:lnTo>
                        <a:lnTo>
                          <a:pt x="13" y="441"/>
                        </a:lnTo>
                        <a:lnTo>
                          <a:pt x="14" y="443"/>
                        </a:lnTo>
                        <a:lnTo>
                          <a:pt x="14" y="435"/>
                        </a:lnTo>
                        <a:lnTo>
                          <a:pt x="14" y="445"/>
                        </a:lnTo>
                        <a:lnTo>
                          <a:pt x="15" y="438"/>
                        </a:lnTo>
                        <a:lnTo>
                          <a:pt x="15" y="435"/>
                        </a:lnTo>
                        <a:lnTo>
                          <a:pt x="16" y="399"/>
                        </a:lnTo>
                        <a:lnTo>
                          <a:pt x="16" y="388"/>
                        </a:lnTo>
                        <a:lnTo>
                          <a:pt x="16" y="374"/>
                        </a:lnTo>
                        <a:lnTo>
                          <a:pt x="16" y="377"/>
                        </a:lnTo>
                        <a:lnTo>
                          <a:pt x="17" y="417"/>
                        </a:lnTo>
                        <a:lnTo>
                          <a:pt x="17" y="452"/>
                        </a:lnTo>
                        <a:lnTo>
                          <a:pt x="18" y="452"/>
                        </a:lnTo>
                        <a:lnTo>
                          <a:pt x="18" y="444"/>
                        </a:lnTo>
                        <a:lnTo>
                          <a:pt x="19" y="440"/>
                        </a:lnTo>
                        <a:lnTo>
                          <a:pt x="19" y="438"/>
                        </a:lnTo>
                        <a:lnTo>
                          <a:pt x="19" y="429"/>
                        </a:lnTo>
                        <a:lnTo>
                          <a:pt x="20" y="431"/>
                        </a:lnTo>
                        <a:lnTo>
                          <a:pt x="21" y="419"/>
                        </a:lnTo>
                        <a:lnTo>
                          <a:pt x="21" y="409"/>
                        </a:lnTo>
                        <a:lnTo>
                          <a:pt x="22" y="405"/>
                        </a:lnTo>
                        <a:lnTo>
                          <a:pt x="22" y="402"/>
                        </a:lnTo>
                        <a:lnTo>
                          <a:pt x="22" y="410"/>
                        </a:lnTo>
                        <a:lnTo>
                          <a:pt x="22" y="401"/>
                        </a:lnTo>
                        <a:lnTo>
                          <a:pt x="23" y="400"/>
                        </a:lnTo>
                        <a:lnTo>
                          <a:pt x="24" y="415"/>
                        </a:lnTo>
                        <a:lnTo>
                          <a:pt x="24" y="424"/>
                        </a:lnTo>
                        <a:lnTo>
                          <a:pt x="25" y="444"/>
                        </a:lnTo>
                        <a:lnTo>
                          <a:pt x="25" y="458"/>
                        </a:lnTo>
                        <a:lnTo>
                          <a:pt x="26" y="488"/>
                        </a:lnTo>
                        <a:lnTo>
                          <a:pt x="26" y="506"/>
                        </a:lnTo>
                        <a:lnTo>
                          <a:pt x="27" y="526"/>
                        </a:lnTo>
                        <a:lnTo>
                          <a:pt x="27" y="531"/>
                        </a:lnTo>
                        <a:lnTo>
                          <a:pt x="27" y="549"/>
                        </a:lnTo>
                        <a:lnTo>
                          <a:pt x="28" y="561"/>
                        </a:lnTo>
                        <a:lnTo>
                          <a:pt x="29" y="546"/>
                        </a:lnTo>
                        <a:lnTo>
                          <a:pt x="29" y="542"/>
                        </a:lnTo>
                        <a:lnTo>
                          <a:pt x="29" y="547"/>
                        </a:lnTo>
                        <a:lnTo>
                          <a:pt x="30" y="544"/>
                        </a:lnTo>
                        <a:lnTo>
                          <a:pt x="30" y="564"/>
                        </a:lnTo>
                        <a:lnTo>
                          <a:pt x="31" y="588"/>
                        </a:lnTo>
                        <a:lnTo>
                          <a:pt x="31" y="592"/>
                        </a:lnTo>
                        <a:lnTo>
                          <a:pt x="32" y="634"/>
                        </a:lnTo>
                        <a:lnTo>
                          <a:pt x="32" y="652"/>
                        </a:lnTo>
                        <a:lnTo>
                          <a:pt x="33" y="676"/>
                        </a:lnTo>
                        <a:lnTo>
                          <a:pt x="33" y="682"/>
                        </a:lnTo>
                        <a:lnTo>
                          <a:pt x="33" y="665"/>
                        </a:lnTo>
                        <a:lnTo>
                          <a:pt x="34" y="659"/>
                        </a:lnTo>
                        <a:lnTo>
                          <a:pt x="35" y="693"/>
                        </a:lnTo>
                        <a:lnTo>
                          <a:pt x="35" y="698"/>
                        </a:lnTo>
                        <a:lnTo>
                          <a:pt x="35" y="714"/>
                        </a:lnTo>
                        <a:lnTo>
                          <a:pt x="35" y="702"/>
                        </a:lnTo>
                        <a:lnTo>
                          <a:pt x="36" y="700"/>
                        </a:lnTo>
                        <a:lnTo>
                          <a:pt x="36" y="706"/>
                        </a:lnTo>
                        <a:lnTo>
                          <a:pt x="37" y="694"/>
                        </a:lnTo>
                        <a:lnTo>
                          <a:pt x="37" y="692"/>
                        </a:lnTo>
                        <a:lnTo>
                          <a:pt x="37" y="682"/>
                        </a:lnTo>
                        <a:lnTo>
                          <a:pt x="38" y="685"/>
                        </a:lnTo>
                        <a:lnTo>
                          <a:pt x="38" y="677"/>
                        </a:lnTo>
                        <a:lnTo>
                          <a:pt x="39" y="668"/>
                        </a:lnTo>
                        <a:lnTo>
                          <a:pt x="39" y="669"/>
                        </a:lnTo>
                        <a:lnTo>
                          <a:pt x="40" y="685"/>
                        </a:lnTo>
                        <a:lnTo>
                          <a:pt x="40" y="695"/>
                        </a:lnTo>
                        <a:lnTo>
                          <a:pt x="40" y="703"/>
                        </a:lnTo>
                        <a:lnTo>
                          <a:pt x="41" y="700"/>
                        </a:lnTo>
                        <a:lnTo>
                          <a:pt x="41" y="696"/>
                        </a:lnTo>
                        <a:lnTo>
                          <a:pt x="41" y="698"/>
                        </a:lnTo>
                        <a:lnTo>
                          <a:pt x="42" y="700"/>
                        </a:lnTo>
                        <a:lnTo>
                          <a:pt x="42" y="735"/>
                        </a:lnTo>
                        <a:lnTo>
                          <a:pt x="43" y="717"/>
                        </a:lnTo>
                        <a:lnTo>
                          <a:pt x="43" y="702"/>
                        </a:lnTo>
                        <a:lnTo>
                          <a:pt x="44" y="692"/>
                        </a:lnTo>
                        <a:lnTo>
                          <a:pt x="44" y="695"/>
                        </a:lnTo>
                        <a:lnTo>
                          <a:pt x="44" y="680"/>
                        </a:lnTo>
                        <a:lnTo>
                          <a:pt x="45" y="692"/>
                        </a:lnTo>
                        <a:lnTo>
                          <a:pt x="46" y="643"/>
                        </a:lnTo>
                        <a:lnTo>
                          <a:pt x="46" y="632"/>
                        </a:lnTo>
                        <a:lnTo>
                          <a:pt x="47" y="598"/>
                        </a:lnTo>
                        <a:lnTo>
                          <a:pt x="47" y="587"/>
                        </a:lnTo>
                        <a:lnTo>
                          <a:pt x="47" y="563"/>
                        </a:lnTo>
                        <a:lnTo>
                          <a:pt x="48" y="602"/>
                        </a:lnTo>
                        <a:lnTo>
                          <a:pt x="48" y="633"/>
                        </a:lnTo>
                        <a:lnTo>
                          <a:pt x="49" y="660"/>
                        </a:lnTo>
                        <a:lnTo>
                          <a:pt x="49" y="655"/>
                        </a:lnTo>
                        <a:lnTo>
                          <a:pt x="50" y="645"/>
                        </a:lnTo>
                        <a:lnTo>
                          <a:pt x="50" y="637"/>
                        </a:lnTo>
                        <a:lnTo>
                          <a:pt x="50" y="636"/>
                        </a:lnTo>
                        <a:lnTo>
                          <a:pt x="51" y="640"/>
                        </a:lnTo>
                        <a:lnTo>
                          <a:pt x="51" y="640"/>
                        </a:lnTo>
                        <a:lnTo>
                          <a:pt x="51" y="644"/>
                        </a:lnTo>
                        <a:lnTo>
                          <a:pt x="52" y="637"/>
                        </a:lnTo>
                        <a:lnTo>
                          <a:pt x="52" y="653"/>
                        </a:lnTo>
                        <a:lnTo>
                          <a:pt x="52" y="675"/>
                        </a:lnTo>
                        <a:lnTo>
                          <a:pt x="53" y="692"/>
                        </a:lnTo>
                        <a:lnTo>
                          <a:pt x="54" y="663"/>
                        </a:lnTo>
                        <a:lnTo>
                          <a:pt x="54" y="662"/>
                        </a:lnTo>
                        <a:lnTo>
                          <a:pt x="55" y="671"/>
                        </a:lnTo>
                        <a:lnTo>
                          <a:pt x="55" y="675"/>
                        </a:lnTo>
                        <a:lnTo>
                          <a:pt x="55" y="677"/>
                        </a:lnTo>
                        <a:lnTo>
                          <a:pt x="56" y="669"/>
                        </a:lnTo>
                        <a:lnTo>
                          <a:pt x="56" y="676"/>
                        </a:lnTo>
                        <a:lnTo>
                          <a:pt x="56" y="687"/>
                        </a:lnTo>
                        <a:lnTo>
                          <a:pt x="57" y="687"/>
                        </a:lnTo>
                        <a:lnTo>
                          <a:pt x="57" y="686"/>
                        </a:lnTo>
                        <a:lnTo>
                          <a:pt x="57" y="684"/>
                        </a:lnTo>
                        <a:lnTo>
                          <a:pt x="58" y="685"/>
                        </a:lnTo>
                        <a:lnTo>
                          <a:pt x="58" y="687"/>
                        </a:lnTo>
                        <a:lnTo>
                          <a:pt x="58" y="703"/>
                        </a:lnTo>
                        <a:lnTo>
                          <a:pt x="59" y="714"/>
                        </a:lnTo>
                        <a:lnTo>
                          <a:pt x="59" y="711"/>
                        </a:lnTo>
                        <a:lnTo>
                          <a:pt x="59" y="716"/>
                        </a:lnTo>
                        <a:lnTo>
                          <a:pt x="60" y="713"/>
                        </a:lnTo>
                        <a:lnTo>
                          <a:pt x="60" y="714"/>
                        </a:lnTo>
                        <a:lnTo>
                          <a:pt x="60" y="713"/>
                        </a:lnTo>
                        <a:lnTo>
                          <a:pt x="60" y="715"/>
                        </a:lnTo>
                        <a:lnTo>
                          <a:pt x="61" y="724"/>
                        </a:lnTo>
                        <a:lnTo>
                          <a:pt x="61" y="733"/>
                        </a:lnTo>
                        <a:lnTo>
                          <a:pt x="62" y="717"/>
                        </a:lnTo>
                        <a:lnTo>
                          <a:pt x="62" y="707"/>
                        </a:lnTo>
                        <a:lnTo>
                          <a:pt x="62" y="697"/>
                        </a:lnTo>
                        <a:lnTo>
                          <a:pt x="63" y="697"/>
                        </a:lnTo>
                        <a:lnTo>
                          <a:pt x="63" y="694"/>
                        </a:lnTo>
                        <a:lnTo>
                          <a:pt x="63" y="682"/>
                        </a:lnTo>
                        <a:lnTo>
                          <a:pt x="64" y="696"/>
                        </a:lnTo>
                        <a:lnTo>
                          <a:pt x="64" y="696"/>
                        </a:lnTo>
                        <a:lnTo>
                          <a:pt x="64" y="697"/>
                        </a:lnTo>
                        <a:lnTo>
                          <a:pt x="65" y="676"/>
                        </a:lnTo>
                        <a:lnTo>
                          <a:pt x="65" y="676"/>
                        </a:lnTo>
                        <a:lnTo>
                          <a:pt x="65" y="687"/>
                        </a:lnTo>
                        <a:lnTo>
                          <a:pt x="66" y="681"/>
                        </a:lnTo>
                        <a:lnTo>
                          <a:pt x="66" y="671"/>
                        </a:lnTo>
                        <a:lnTo>
                          <a:pt x="66" y="650"/>
                        </a:lnTo>
                        <a:lnTo>
                          <a:pt x="67" y="638"/>
                        </a:lnTo>
                        <a:lnTo>
                          <a:pt x="67" y="634"/>
                        </a:lnTo>
                        <a:lnTo>
                          <a:pt x="68" y="646"/>
                        </a:lnTo>
                        <a:lnTo>
                          <a:pt x="68" y="647"/>
                        </a:lnTo>
                        <a:lnTo>
                          <a:pt x="69" y="631"/>
                        </a:lnTo>
                        <a:lnTo>
                          <a:pt x="69" y="621"/>
                        </a:lnTo>
                        <a:lnTo>
                          <a:pt x="69" y="617"/>
                        </a:lnTo>
                        <a:lnTo>
                          <a:pt x="69" y="622"/>
                        </a:lnTo>
                        <a:lnTo>
                          <a:pt x="70" y="621"/>
                        </a:lnTo>
                        <a:lnTo>
                          <a:pt x="70" y="612"/>
                        </a:lnTo>
                        <a:lnTo>
                          <a:pt x="71" y="622"/>
                        </a:lnTo>
                        <a:lnTo>
                          <a:pt x="71" y="617"/>
                        </a:lnTo>
                        <a:lnTo>
                          <a:pt x="71" y="605"/>
                        </a:lnTo>
                        <a:lnTo>
                          <a:pt x="72" y="611"/>
                        </a:lnTo>
                        <a:lnTo>
                          <a:pt x="72" y="615"/>
                        </a:lnTo>
                        <a:lnTo>
                          <a:pt x="72" y="623"/>
                        </a:lnTo>
                        <a:lnTo>
                          <a:pt x="73" y="610"/>
                        </a:lnTo>
                        <a:lnTo>
                          <a:pt x="73" y="588"/>
                        </a:lnTo>
                        <a:lnTo>
                          <a:pt x="74" y="591"/>
                        </a:lnTo>
                        <a:lnTo>
                          <a:pt x="74" y="602"/>
                        </a:lnTo>
                        <a:lnTo>
                          <a:pt x="75" y="658"/>
                        </a:lnTo>
                        <a:lnTo>
                          <a:pt x="75" y="655"/>
                        </a:lnTo>
                        <a:lnTo>
                          <a:pt x="75" y="661"/>
                        </a:lnTo>
                        <a:lnTo>
                          <a:pt x="76" y="659"/>
                        </a:lnTo>
                        <a:lnTo>
                          <a:pt x="76" y="669"/>
                        </a:lnTo>
                        <a:lnTo>
                          <a:pt x="77" y="696"/>
                        </a:lnTo>
                        <a:lnTo>
                          <a:pt x="77" y="698"/>
                        </a:lnTo>
                        <a:lnTo>
                          <a:pt x="77" y="654"/>
                        </a:lnTo>
                        <a:lnTo>
                          <a:pt x="78" y="655"/>
                        </a:lnTo>
                        <a:lnTo>
                          <a:pt x="79" y="764"/>
                        </a:lnTo>
                        <a:lnTo>
                          <a:pt x="79" y="778"/>
                        </a:lnTo>
                        <a:lnTo>
                          <a:pt x="80" y="738"/>
                        </a:lnTo>
                        <a:lnTo>
                          <a:pt x="80" y="722"/>
                        </a:lnTo>
                        <a:lnTo>
                          <a:pt x="81" y="690"/>
                        </a:lnTo>
                        <a:lnTo>
                          <a:pt x="81" y="676"/>
                        </a:lnTo>
                        <a:lnTo>
                          <a:pt x="81" y="671"/>
                        </a:lnTo>
                        <a:lnTo>
                          <a:pt x="82" y="698"/>
                        </a:lnTo>
                        <a:lnTo>
                          <a:pt x="82" y="734"/>
                        </a:lnTo>
                        <a:lnTo>
                          <a:pt x="82" y="734"/>
                        </a:lnTo>
                        <a:lnTo>
                          <a:pt x="83" y="694"/>
                        </a:lnTo>
                        <a:lnTo>
                          <a:pt x="83" y="633"/>
                        </a:lnTo>
                        <a:lnTo>
                          <a:pt x="83" y="563"/>
                        </a:lnTo>
                        <a:lnTo>
                          <a:pt x="84" y="581"/>
                        </a:lnTo>
                        <a:lnTo>
                          <a:pt x="85" y="608"/>
                        </a:lnTo>
                        <a:lnTo>
                          <a:pt x="85" y="615"/>
                        </a:lnTo>
                        <a:lnTo>
                          <a:pt x="86" y="460"/>
                        </a:lnTo>
                        <a:lnTo>
                          <a:pt x="86" y="437"/>
                        </a:lnTo>
                        <a:lnTo>
                          <a:pt x="87" y="469"/>
                        </a:lnTo>
                        <a:lnTo>
                          <a:pt x="87" y="502"/>
                        </a:lnTo>
                        <a:lnTo>
                          <a:pt x="87" y="518"/>
                        </a:lnTo>
                        <a:lnTo>
                          <a:pt x="88" y="513"/>
                        </a:lnTo>
                        <a:lnTo>
                          <a:pt x="88" y="506"/>
                        </a:lnTo>
                        <a:lnTo>
                          <a:pt x="89" y="458"/>
                        </a:lnTo>
                        <a:lnTo>
                          <a:pt x="89" y="473"/>
                        </a:lnTo>
                        <a:lnTo>
                          <a:pt x="90" y="540"/>
                        </a:lnTo>
                        <a:lnTo>
                          <a:pt x="90" y="531"/>
                        </a:lnTo>
                        <a:lnTo>
                          <a:pt x="91" y="511"/>
                        </a:lnTo>
                        <a:lnTo>
                          <a:pt x="91" y="510"/>
                        </a:lnTo>
                        <a:lnTo>
                          <a:pt x="91" y="505"/>
                        </a:lnTo>
                        <a:lnTo>
                          <a:pt x="91" y="512"/>
                        </a:lnTo>
                        <a:lnTo>
                          <a:pt x="92" y="515"/>
                        </a:lnTo>
                        <a:lnTo>
                          <a:pt x="93" y="478"/>
                        </a:lnTo>
                        <a:lnTo>
                          <a:pt x="93" y="459"/>
                        </a:lnTo>
                        <a:lnTo>
                          <a:pt x="94" y="442"/>
                        </a:lnTo>
                        <a:lnTo>
                          <a:pt x="94" y="427"/>
                        </a:lnTo>
                        <a:lnTo>
                          <a:pt x="94" y="429"/>
                        </a:lnTo>
                        <a:lnTo>
                          <a:pt x="94" y="427"/>
                        </a:lnTo>
                        <a:lnTo>
                          <a:pt x="95" y="409"/>
                        </a:lnTo>
                        <a:lnTo>
                          <a:pt x="96" y="374"/>
                        </a:lnTo>
                        <a:lnTo>
                          <a:pt x="96" y="364"/>
                        </a:lnTo>
                        <a:lnTo>
                          <a:pt x="97" y="347"/>
                        </a:lnTo>
                        <a:lnTo>
                          <a:pt x="97" y="344"/>
                        </a:lnTo>
                        <a:lnTo>
                          <a:pt x="97" y="374"/>
                        </a:lnTo>
                        <a:lnTo>
                          <a:pt x="98" y="370"/>
                        </a:lnTo>
                        <a:lnTo>
                          <a:pt x="98" y="363"/>
                        </a:lnTo>
                        <a:lnTo>
                          <a:pt x="99" y="307"/>
                        </a:lnTo>
                        <a:lnTo>
                          <a:pt x="99" y="303"/>
                        </a:lnTo>
                        <a:lnTo>
                          <a:pt x="100" y="348"/>
                        </a:lnTo>
                        <a:lnTo>
                          <a:pt x="100" y="376"/>
                        </a:lnTo>
                        <a:lnTo>
                          <a:pt x="100" y="388"/>
                        </a:lnTo>
                        <a:lnTo>
                          <a:pt x="101" y="376"/>
                        </a:lnTo>
                        <a:lnTo>
                          <a:pt x="101" y="365"/>
                        </a:lnTo>
                        <a:lnTo>
                          <a:pt x="101" y="370"/>
                        </a:lnTo>
                        <a:lnTo>
                          <a:pt x="102" y="364"/>
                        </a:lnTo>
                        <a:lnTo>
                          <a:pt x="102" y="361"/>
                        </a:lnTo>
                        <a:lnTo>
                          <a:pt x="102" y="346"/>
                        </a:lnTo>
                        <a:lnTo>
                          <a:pt x="103" y="328"/>
                        </a:lnTo>
                        <a:lnTo>
                          <a:pt x="103" y="300"/>
                        </a:lnTo>
                        <a:lnTo>
                          <a:pt x="104" y="300"/>
                        </a:lnTo>
                        <a:lnTo>
                          <a:pt x="104" y="326"/>
                        </a:lnTo>
                        <a:lnTo>
                          <a:pt x="105" y="361"/>
                        </a:lnTo>
                        <a:lnTo>
                          <a:pt x="105" y="374"/>
                        </a:lnTo>
                        <a:lnTo>
                          <a:pt x="106" y="404"/>
                        </a:lnTo>
                        <a:lnTo>
                          <a:pt x="106" y="415"/>
                        </a:lnTo>
                        <a:lnTo>
                          <a:pt x="106" y="413"/>
                        </a:lnTo>
                        <a:lnTo>
                          <a:pt x="107" y="424"/>
                        </a:lnTo>
                        <a:lnTo>
                          <a:pt x="107" y="436"/>
                        </a:lnTo>
                        <a:lnTo>
                          <a:pt x="108" y="478"/>
                        </a:lnTo>
                        <a:lnTo>
                          <a:pt x="108" y="468"/>
                        </a:lnTo>
                        <a:lnTo>
                          <a:pt x="108" y="463"/>
                        </a:lnTo>
                        <a:lnTo>
                          <a:pt x="108" y="470"/>
                        </a:lnTo>
                        <a:lnTo>
                          <a:pt x="109" y="490"/>
                        </a:lnTo>
                        <a:lnTo>
                          <a:pt x="109" y="544"/>
                        </a:lnTo>
                        <a:lnTo>
                          <a:pt x="110" y="519"/>
                        </a:lnTo>
                        <a:lnTo>
                          <a:pt x="110" y="472"/>
                        </a:lnTo>
                        <a:lnTo>
                          <a:pt x="111" y="399"/>
                        </a:lnTo>
                        <a:lnTo>
                          <a:pt x="111" y="397"/>
                        </a:lnTo>
                        <a:lnTo>
                          <a:pt x="112" y="349"/>
                        </a:lnTo>
                        <a:lnTo>
                          <a:pt x="112" y="309"/>
                        </a:lnTo>
                        <a:lnTo>
                          <a:pt x="113" y="316"/>
                        </a:lnTo>
                        <a:lnTo>
                          <a:pt x="113" y="324"/>
                        </a:lnTo>
                        <a:lnTo>
                          <a:pt x="113" y="321"/>
                        </a:lnTo>
                        <a:lnTo>
                          <a:pt x="114" y="329"/>
                        </a:lnTo>
                        <a:lnTo>
                          <a:pt x="114" y="348"/>
                        </a:lnTo>
                        <a:lnTo>
                          <a:pt x="115" y="393"/>
                        </a:lnTo>
                        <a:lnTo>
                          <a:pt x="115" y="377"/>
                        </a:lnTo>
                        <a:lnTo>
                          <a:pt x="116" y="455"/>
                        </a:lnTo>
                        <a:lnTo>
                          <a:pt x="116" y="450"/>
                        </a:lnTo>
                        <a:lnTo>
                          <a:pt x="116" y="476"/>
                        </a:lnTo>
                        <a:lnTo>
                          <a:pt x="117" y="472"/>
                        </a:lnTo>
                        <a:lnTo>
                          <a:pt x="117" y="492"/>
                        </a:lnTo>
                        <a:lnTo>
                          <a:pt x="117" y="515"/>
                        </a:lnTo>
                        <a:lnTo>
                          <a:pt x="118" y="509"/>
                        </a:lnTo>
                        <a:lnTo>
                          <a:pt x="118" y="523"/>
                        </a:lnTo>
                        <a:lnTo>
                          <a:pt x="119" y="544"/>
                        </a:lnTo>
                        <a:lnTo>
                          <a:pt x="119" y="558"/>
                        </a:lnTo>
                        <a:lnTo>
                          <a:pt x="119" y="507"/>
                        </a:lnTo>
                        <a:lnTo>
                          <a:pt x="120" y="487"/>
                        </a:lnTo>
                        <a:lnTo>
                          <a:pt x="120" y="484"/>
                        </a:lnTo>
                        <a:lnTo>
                          <a:pt x="120" y="499"/>
                        </a:lnTo>
                        <a:lnTo>
                          <a:pt x="121" y="498"/>
                        </a:lnTo>
                        <a:lnTo>
                          <a:pt x="121" y="504"/>
                        </a:lnTo>
                        <a:lnTo>
                          <a:pt x="121" y="511"/>
                        </a:lnTo>
                        <a:lnTo>
                          <a:pt x="122" y="550"/>
                        </a:lnTo>
                        <a:lnTo>
                          <a:pt x="122" y="546"/>
                        </a:lnTo>
                        <a:lnTo>
                          <a:pt x="123" y="548"/>
                        </a:lnTo>
                        <a:lnTo>
                          <a:pt x="123" y="565"/>
                        </a:lnTo>
                        <a:lnTo>
                          <a:pt x="124" y="577"/>
                        </a:lnTo>
                        <a:lnTo>
                          <a:pt x="124" y="567"/>
                        </a:lnTo>
                        <a:lnTo>
                          <a:pt x="125" y="546"/>
                        </a:lnTo>
                        <a:lnTo>
                          <a:pt x="125" y="567"/>
                        </a:lnTo>
                        <a:lnTo>
                          <a:pt x="125" y="581"/>
                        </a:lnTo>
                        <a:lnTo>
                          <a:pt x="126" y="538"/>
                        </a:lnTo>
                        <a:lnTo>
                          <a:pt x="126" y="511"/>
                        </a:lnTo>
                        <a:lnTo>
                          <a:pt x="127" y="562"/>
                        </a:lnTo>
                        <a:lnTo>
                          <a:pt x="127" y="595"/>
                        </a:lnTo>
                        <a:lnTo>
                          <a:pt x="127" y="644"/>
                        </a:lnTo>
                        <a:lnTo>
                          <a:pt x="128" y="649"/>
                        </a:lnTo>
                        <a:lnTo>
                          <a:pt x="129" y="774"/>
                        </a:lnTo>
                        <a:lnTo>
                          <a:pt x="129" y="814"/>
                        </a:lnTo>
                        <a:lnTo>
                          <a:pt x="129" y="848"/>
                        </a:lnTo>
                        <a:lnTo>
                          <a:pt x="130" y="832"/>
                        </a:lnTo>
                        <a:lnTo>
                          <a:pt x="130" y="804"/>
                        </a:lnTo>
                        <a:lnTo>
                          <a:pt x="131" y="744"/>
                        </a:lnTo>
                        <a:lnTo>
                          <a:pt x="131" y="714"/>
                        </a:lnTo>
                        <a:lnTo>
                          <a:pt x="131" y="687"/>
                        </a:lnTo>
                        <a:lnTo>
                          <a:pt x="132" y="733"/>
                        </a:lnTo>
                        <a:lnTo>
                          <a:pt x="132" y="767"/>
                        </a:lnTo>
                        <a:lnTo>
                          <a:pt x="132" y="763"/>
                        </a:lnTo>
                        <a:lnTo>
                          <a:pt x="133" y="771"/>
                        </a:lnTo>
                        <a:lnTo>
                          <a:pt x="133" y="774"/>
                        </a:lnTo>
                        <a:lnTo>
                          <a:pt x="133" y="774"/>
                        </a:lnTo>
                        <a:lnTo>
                          <a:pt x="133" y="754"/>
                        </a:lnTo>
                        <a:lnTo>
                          <a:pt x="134" y="733"/>
                        </a:lnTo>
                        <a:lnTo>
                          <a:pt x="135" y="649"/>
                        </a:lnTo>
                        <a:lnTo>
                          <a:pt x="135" y="573"/>
                        </a:lnTo>
                        <a:lnTo>
                          <a:pt x="136" y="536"/>
                        </a:lnTo>
                        <a:lnTo>
                          <a:pt x="136" y="546"/>
                        </a:lnTo>
                        <a:lnTo>
                          <a:pt x="136" y="568"/>
                        </a:lnTo>
                        <a:lnTo>
                          <a:pt x="137" y="538"/>
                        </a:lnTo>
                        <a:lnTo>
                          <a:pt x="137" y="547"/>
                        </a:lnTo>
                        <a:lnTo>
                          <a:pt x="138" y="504"/>
                        </a:lnTo>
                        <a:lnTo>
                          <a:pt x="138" y="498"/>
                        </a:lnTo>
                        <a:lnTo>
                          <a:pt x="138" y="481"/>
                        </a:lnTo>
                        <a:lnTo>
                          <a:pt x="139" y="465"/>
                        </a:lnTo>
                        <a:lnTo>
                          <a:pt x="139" y="416"/>
                        </a:lnTo>
                        <a:lnTo>
                          <a:pt x="140" y="450"/>
                        </a:lnTo>
                        <a:lnTo>
                          <a:pt x="140" y="478"/>
                        </a:lnTo>
                        <a:lnTo>
                          <a:pt x="141" y="498"/>
                        </a:lnTo>
                        <a:lnTo>
                          <a:pt x="141" y="481"/>
                        </a:lnTo>
                        <a:lnTo>
                          <a:pt x="142" y="453"/>
                        </a:lnTo>
                        <a:lnTo>
                          <a:pt x="142" y="458"/>
                        </a:lnTo>
                        <a:lnTo>
                          <a:pt x="142" y="461"/>
                        </a:lnTo>
                        <a:lnTo>
                          <a:pt x="142" y="446"/>
                        </a:lnTo>
                        <a:lnTo>
                          <a:pt x="143" y="457"/>
                        </a:lnTo>
                        <a:lnTo>
                          <a:pt x="143" y="453"/>
                        </a:lnTo>
                        <a:lnTo>
                          <a:pt x="143" y="456"/>
                        </a:lnTo>
                        <a:lnTo>
                          <a:pt x="144" y="455"/>
                        </a:lnTo>
                        <a:lnTo>
                          <a:pt x="144" y="453"/>
                        </a:lnTo>
                        <a:lnTo>
                          <a:pt x="144" y="419"/>
                        </a:lnTo>
                        <a:lnTo>
                          <a:pt x="145" y="402"/>
                        </a:lnTo>
                        <a:lnTo>
                          <a:pt x="145" y="394"/>
                        </a:lnTo>
                        <a:lnTo>
                          <a:pt x="146" y="410"/>
                        </a:lnTo>
                        <a:lnTo>
                          <a:pt x="146" y="418"/>
                        </a:lnTo>
                        <a:lnTo>
                          <a:pt x="146" y="408"/>
                        </a:lnTo>
                        <a:lnTo>
                          <a:pt x="147" y="404"/>
                        </a:lnTo>
                        <a:lnTo>
                          <a:pt x="148" y="396"/>
                        </a:lnTo>
                        <a:lnTo>
                          <a:pt x="148" y="397"/>
                        </a:lnTo>
                        <a:lnTo>
                          <a:pt x="148" y="408"/>
                        </a:lnTo>
                        <a:lnTo>
                          <a:pt x="148" y="408"/>
                        </a:lnTo>
                        <a:lnTo>
                          <a:pt x="149" y="397"/>
                        </a:lnTo>
                        <a:lnTo>
                          <a:pt x="149" y="399"/>
                        </a:lnTo>
                        <a:lnTo>
                          <a:pt x="149" y="404"/>
                        </a:lnTo>
                        <a:lnTo>
                          <a:pt x="150" y="402"/>
                        </a:lnTo>
                        <a:lnTo>
                          <a:pt x="150" y="383"/>
                        </a:lnTo>
                        <a:lnTo>
                          <a:pt x="151" y="350"/>
                        </a:lnTo>
                        <a:lnTo>
                          <a:pt x="151" y="330"/>
                        </a:lnTo>
                        <a:lnTo>
                          <a:pt x="152" y="313"/>
                        </a:lnTo>
                        <a:lnTo>
                          <a:pt x="152" y="308"/>
                        </a:lnTo>
                        <a:lnTo>
                          <a:pt x="152" y="302"/>
                        </a:lnTo>
                        <a:lnTo>
                          <a:pt x="152" y="324"/>
                        </a:lnTo>
                        <a:lnTo>
                          <a:pt x="153" y="321"/>
                        </a:lnTo>
                        <a:lnTo>
                          <a:pt x="153" y="319"/>
                        </a:lnTo>
                        <a:lnTo>
                          <a:pt x="154" y="358"/>
                        </a:lnTo>
                        <a:lnTo>
                          <a:pt x="154" y="363"/>
                        </a:lnTo>
                        <a:lnTo>
                          <a:pt x="154" y="369"/>
                        </a:lnTo>
                        <a:lnTo>
                          <a:pt x="155" y="367"/>
                        </a:lnTo>
                        <a:lnTo>
                          <a:pt x="155" y="364"/>
                        </a:lnTo>
                        <a:lnTo>
                          <a:pt x="156" y="359"/>
                        </a:lnTo>
                        <a:lnTo>
                          <a:pt x="156" y="358"/>
                        </a:lnTo>
                        <a:lnTo>
                          <a:pt x="156" y="350"/>
                        </a:lnTo>
                        <a:lnTo>
                          <a:pt x="157" y="362"/>
                        </a:lnTo>
                        <a:lnTo>
                          <a:pt x="157" y="372"/>
                        </a:lnTo>
                        <a:lnTo>
                          <a:pt x="158" y="393"/>
                        </a:lnTo>
                        <a:lnTo>
                          <a:pt x="158" y="406"/>
                        </a:lnTo>
                        <a:lnTo>
                          <a:pt x="158" y="415"/>
                        </a:lnTo>
                        <a:lnTo>
                          <a:pt x="159" y="416"/>
                        </a:lnTo>
                        <a:lnTo>
                          <a:pt x="159" y="418"/>
                        </a:lnTo>
                        <a:lnTo>
                          <a:pt x="159" y="410"/>
                        </a:lnTo>
                        <a:lnTo>
                          <a:pt x="160" y="414"/>
                        </a:lnTo>
                        <a:lnTo>
                          <a:pt x="160" y="422"/>
                        </a:lnTo>
                        <a:lnTo>
                          <a:pt x="160" y="420"/>
                        </a:lnTo>
                        <a:lnTo>
                          <a:pt x="161" y="429"/>
                        </a:lnTo>
                        <a:lnTo>
                          <a:pt x="161" y="431"/>
                        </a:lnTo>
                        <a:lnTo>
                          <a:pt x="162" y="419"/>
                        </a:lnTo>
                        <a:lnTo>
                          <a:pt x="162" y="408"/>
                        </a:lnTo>
                        <a:lnTo>
                          <a:pt x="163" y="394"/>
                        </a:lnTo>
                        <a:lnTo>
                          <a:pt x="163" y="395"/>
                        </a:lnTo>
                        <a:lnTo>
                          <a:pt x="163" y="402"/>
                        </a:lnTo>
                        <a:lnTo>
                          <a:pt x="164" y="402"/>
                        </a:lnTo>
                        <a:lnTo>
                          <a:pt x="164" y="409"/>
                        </a:lnTo>
                        <a:lnTo>
                          <a:pt x="165" y="397"/>
                        </a:lnTo>
                        <a:lnTo>
                          <a:pt x="165" y="381"/>
                        </a:lnTo>
                        <a:lnTo>
                          <a:pt x="166" y="364"/>
                        </a:lnTo>
                        <a:lnTo>
                          <a:pt x="166" y="358"/>
                        </a:lnTo>
                        <a:lnTo>
                          <a:pt x="167" y="349"/>
                        </a:lnTo>
                        <a:lnTo>
                          <a:pt x="167" y="354"/>
                        </a:lnTo>
                        <a:lnTo>
                          <a:pt x="168" y="345"/>
                        </a:lnTo>
                        <a:lnTo>
                          <a:pt x="168" y="349"/>
                        </a:lnTo>
                        <a:lnTo>
                          <a:pt x="168" y="349"/>
                        </a:lnTo>
                        <a:lnTo>
                          <a:pt x="169" y="355"/>
                        </a:lnTo>
                        <a:lnTo>
                          <a:pt x="169" y="350"/>
                        </a:lnTo>
                        <a:lnTo>
                          <a:pt x="169" y="339"/>
                        </a:lnTo>
                        <a:lnTo>
                          <a:pt x="170" y="334"/>
                        </a:lnTo>
                        <a:lnTo>
                          <a:pt x="171" y="400"/>
                        </a:lnTo>
                        <a:lnTo>
                          <a:pt x="171" y="410"/>
                        </a:lnTo>
                        <a:lnTo>
                          <a:pt x="171" y="392"/>
                        </a:lnTo>
                        <a:lnTo>
                          <a:pt x="172" y="391"/>
                        </a:lnTo>
                        <a:lnTo>
                          <a:pt x="172" y="379"/>
                        </a:lnTo>
                        <a:lnTo>
                          <a:pt x="173" y="382"/>
                        </a:lnTo>
                        <a:lnTo>
                          <a:pt x="173" y="376"/>
                        </a:lnTo>
                        <a:lnTo>
                          <a:pt x="174" y="392"/>
                        </a:lnTo>
                        <a:lnTo>
                          <a:pt x="174" y="397"/>
                        </a:lnTo>
                        <a:lnTo>
                          <a:pt x="175" y="410"/>
                        </a:lnTo>
                        <a:lnTo>
                          <a:pt x="175" y="416"/>
                        </a:lnTo>
                        <a:lnTo>
                          <a:pt x="175" y="427"/>
                        </a:lnTo>
                        <a:lnTo>
                          <a:pt x="176" y="427"/>
                        </a:lnTo>
                        <a:lnTo>
                          <a:pt x="176" y="426"/>
                        </a:lnTo>
                        <a:lnTo>
                          <a:pt x="176" y="428"/>
                        </a:lnTo>
                        <a:lnTo>
                          <a:pt x="177" y="414"/>
                        </a:lnTo>
                        <a:lnTo>
                          <a:pt x="177" y="404"/>
                        </a:lnTo>
                        <a:lnTo>
                          <a:pt x="177" y="411"/>
                        </a:lnTo>
                        <a:lnTo>
                          <a:pt x="177" y="407"/>
                        </a:lnTo>
                        <a:lnTo>
                          <a:pt x="178" y="411"/>
                        </a:lnTo>
                        <a:lnTo>
                          <a:pt x="179" y="386"/>
                        </a:lnTo>
                        <a:lnTo>
                          <a:pt x="179" y="383"/>
                        </a:lnTo>
                        <a:lnTo>
                          <a:pt x="180" y="374"/>
                        </a:lnTo>
                        <a:lnTo>
                          <a:pt x="180" y="379"/>
                        </a:lnTo>
                        <a:lnTo>
                          <a:pt x="180" y="373"/>
                        </a:lnTo>
                        <a:lnTo>
                          <a:pt x="181" y="373"/>
                        </a:lnTo>
                        <a:lnTo>
                          <a:pt x="181" y="370"/>
                        </a:lnTo>
                        <a:lnTo>
                          <a:pt x="182" y="375"/>
                        </a:lnTo>
                        <a:lnTo>
                          <a:pt x="182" y="379"/>
                        </a:lnTo>
                        <a:lnTo>
                          <a:pt x="183" y="392"/>
                        </a:lnTo>
                        <a:lnTo>
                          <a:pt x="183" y="399"/>
                        </a:lnTo>
                        <a:lnTo>
                          <a:pt x="183" y="406"/>
                        </a:lnTo>
                        <a:lnTo>
                          <a:pt x="183" y="402"/>
                        </a:lnTo>
                        <a:lnTo>
                          <a:pt x="184" y="410"/>
                        </a:lnTo>
                        <a:lnTo>
                          <a:pt x="185" y="429"/>
                        </a:lnTo>
                        <a:lnTo>
                          <a:pt x="185" y="428"/>
                        </a:lnTo>
                        <a:lnTo>
                          <a:pt x="186" y="436"/>
                        </a:lnTo>
                        <a:lnTo>
                          <a:pt x="186" y="430"/>
                        </a:lnTo>
                        <a:lnTo>
                          <a:pt x="187" y="451"/>
                        </a:lnTo>
                        <a:lnTo>
                          <a:pt x="187" y="464"/>
                        </a:lnTo>
                        <a:lnTo>
                          <a:pt x="188" y="484"/>
                        </a:lnTo>
                        <a:lnTo>
                          <a:pt x="188" y="500"/>
                        </a:lnTo>
                        <a:lnTo>
                          <a:pt x="188" y="508"/>
                        </a:lnTo>
                        <a:lnTo>
                          <a:pt x="189" y="514"/>
                        </a:lnTo>
                        <a:lnTo>
                          <a:pt x="190" y="538"/>
                        </a:lnTo>
                        <a:lnTo>
                          <a:pt x="190" y="548"/>
                        </a:lnTo>
                        <a:lnTo>
                          <a:pt x="191" y="545"/>
                        </a:lnTo>
                        <a:lnTo>
                          <a:pt x="191" y="548"/>
                        </a:lnTo>
                        <a:lnTo>
                          <a:pt x="192" y="541"/>
                        </a:lnTo>
                        <a:lnTo>
                          <a:pt x="192" y="539"/>
                        </a:lnTo>
                        <a:lnTo>
                          <a:pt x="193" y="522"/>
                        </a:lnTo>
                        <a:lnTo>
                          <a:pt x="193" y="504"/>
                        </a:lnTo>
                        <a:lnTo>
                          <a:pt x="194" y="493"/>
                        </a:lnTo>
                        <a:lnTo>
                          <a:pt x="194" y="493"/>
                        </a:lnTo>
                        <a:lnTo>
                          <a:pt x="194" y="496"/>
                        </a:lnTo>
                        <a:lnTo>
                          <a:pt x="194" y="496"/>
                        </a:lnTo>
                        <a:lnTo>
                          <a:pt x="195" y="504"/>
                        </a:lnTo>
                        <a:lnTo>
                          <a:pt x="196" y="526"/>
                        </a:lnTo>
                        <a:lnTo>
                          <a:pt x="196" y="532"/>
                        </a:lnTo>
                        <a:lnTo>
                          <a:pt x="196" y="538"/>
                        </a:lnTo>
                        <a:lnTo>
                          <a:pt x="197" y="553"/>
                        </a:lnTo>
                        <a:lnTo>
                          <a:pt x="198" y="577"/>
                        </a:lnTo>
                        <a:lnTo>
                          <a:pt x="198" y="576"/>
                        </a:lnTo>
                        <a:lnTo>
                          <a:pt x="199" y="592"/>
                        </a:lnTo>
                        <a:lnTo>
                          <a:pt x="199" y="598"/>
                        </a:lnTo>
                        <a:lnTo>
                          <a:pt x="200" y="592"/>
                        </a:lnTo>
                        <a:lnTo>
                          <a:pt x="200" y="593"/>
                        </a:lnTo>
                        <a:lnTo>
                          <a:pt x="201" y="660"/>
                        </a:lnTo>
                        <a:lnTo>
                          <a:pt x="201" y="690"/>
                        </a:lnTo>
                        <a:lnTo>
                          <a:pt x="202" y="677"/>
                        </a:lnTo>
                        <a:lnTo>
                          <a:pt x="202" y="661"/>
                        </a:lnTo>
                        <a:lnTo>
                          <a:pt x="202" y="644"/>
                        </a:lnTo>
                        <a:lnTo>
                          <a:pt x="203" y="646"/>
                        </a:lnTo>
                        <a:lnTo>
                          <a:pt x="203" y="632"/>
                        </a:lnTo>
                        <a:lnTo>
                          <a:pt x="204" y="647"/>
                        </a:lnTo>
                        <a:lnTo>
                          <a:pt x="204" y="629"/>
                        </a:lnTo>
                        <a:lnTo>
                          <a:pt x="204" y="625"/>
                        </a:lnTo>
                        <a:lnTo>
                          <a:pt x="205" y="636"/>
                        </a:lnTo>
                        <a:lnTo>
                          <a:pt x="205" y="641"/>
                        </a:lnTo>
                        <a:lnTo>
                          <a:pt x="205" y="654"/>
                        </a:lnTo>
                        <a:lnTo>
                          <a:pt x="206" y="656"/>
                        </a:lnTo>
                        <a:lnTo>
                          <a:pt x="206" y="668"/>
                        </a:lnTo>
                        <a:lnTo>
                          <a:pt x="207" y="663"/>
                        </a:lnTo>
                        <a:lnTo>
                          <a:pt x="207" y="667"/>
                        </a:lnTo>
                        <a:lnTo>
                          <a:pt x="207" y="672"/>
                        </a:lnTo>
                        <a:lnTo>
                          <a:pt x="208" y="657"/>
                        </a:lnTo>
                        <a:lnTo>
                          <a:pt x="208" y="645"/>
                        </a:lnTo>
                        <a:lnTo>
                          <a:pt x="208" y="631"/>
                        </a:lnTo>
                        <a:lnTo>
                          <a:pt x="209" y="618"/>
                        </a:lnTo>
                        <a:lnTo>
                          <a:pt x="210" y="601"/>
                        </a:lnTo>
                        <a:lnTo>
                          <a:pt x="210" y="596"/>
                        </a:lnTo>
                        <a:lnTo>
                          <a:pt x="210" y="605"/>
                        </a:lnTo>
                        <a:lnTo>
                          <a:pt x="211" y="602"/>
                        </a:lnTo>
                        <a:lnTo>
                          <a:pt x="211" y="594"/>
                        </a:lnTo>
                        <a:lnTo>
                          <a:pt x="211" y="597"/>
                        </a:lnTo>
                        <a:lnTo>
                          <a:pt x="212" y="583"/>
                        </a:lnTo>
                        <a:lnTo>
                          <a:pt x="212" y="571"/>
                        </a:lnTo>
                        <a:lnTo>
                          <a:pt x="212" y="566"/>
                        </a:lnTo>
                        <a:lnTo>
                          <a:pt x="213" y="566"/>
                        </a:lnTo>
                        <a:lnTo>
                          <a:pt x="213" y="578"/>
                        </a:lnTo>
                        <a:lnTo>
                          <a:pt x="213" y="593"/>
                        </a:lnTo>
                        <a:lnTo>
                          <a:pt x="214" y="591"/>
                        </a:lnTo>
                        <a:lnTo>
                          <a:pt x="215" y="603"/>
                        </a:lnTo>
                        <a:lnTo>
                          <a:pt x="215" y="610"/>
                        </a:lnTo>
                        <a:lnTo>
                          <a:pt x="215" y="619"/>
                        </a:lnTo>
                        <a:lnTo>
                          <a:pt x="216" y="611"/>
                        </a:lnTo>
                        <a:lnTo>
                          <a:pt x="216" y="615"/>
                        </a:lnTo>
                        <a:lnTo>
                          <a:pt x="217" y="620"/>
                        </a:lnTo>
                        <a:lnTo>
                          <a:pt x="217" y="626"/>
                        </a:lnTo>
                        <a:lnTo>
                          <a:pt x="217" y="629"/>
                        </a:lnTo>
                        <a:lnTo>
                          <a:pt x="218" y="621"/>
                        </a:lnTo>
                        <a:lnTo>
                          <a:pt x="218" y="616"/>
                        </a:lnTo>
                        <a:lnTo>
                          <a:pt x="218" y="618"/>
                        </a:lnTo>
                        <a:lnTo>
                          <a:pt x="219" y="611"/>
                        </a:lnTo>
                        <a:lnTo>
                          <a:pt x="219" y="609"/>
                        </a:lnTo>
                        <a:lnTo>
                          <a:pt x="219" y="615"/>
                        </a:lnTo>
                        <a:lnTo>
                          <a:pt x="219" y="609"/>
                        </a:lnTo>
                        <a:lnTo>
                          <a:pt x="220" y="602"/>
                        </a:lnTo>
                        <a:lnTo>
                          <a:pt x="221" y="638"/>
                        </a:lnTo>
                        <a:lnTo>
                          <a:pt x="221" y="621"/>
                        </a:lnTo>
                        <a:lnTo>
                          <a:pt x="221" y="607"/>
                        </a:lnTo>
                        <a:lnTo>
                          <a:pt x="222" y="594"/>
                        </a:lnTo>
                        <a:lnTo>
                          <a:pt x="223" y="578"/>
                        </a:lnTo>
                        <a:lnTo>
                          <a:pt x="223" y="576"/>
                        </a:lnTo>
                        <a:lnTo>
                          <a:pt x="224" y="587"/>
                        </a:lnTo>
                        <a:lnTo>
                          <a:pt x="224" y="586"/>
                        </a:lnTo>
                        <a:lnTo>
                          <a:pt x="224" y="593"/>
                        </a:lnTo>
                        <a:lnTo>
                          <a:pt x="225" y="587"/>
                        </a:lnTo>
                        <a:lnTo>
                          <a:pt x="225" y="575"/>
                        </a:lnTo>
                        <a:lnTo>
                          <a:pt x="225" y="550"/>
                        </a:lnTo>
                        <a:lnTo>
                          <a:pt x="226" y="552"/>
                        </a:lnTo>
                        <a:lnTo>
                          <a:pt x="226" y="555"/>
                        </a:lnTo>
                        <a:lnTo>
                          <a:pt x="227" y="550"/>
                        </a:lnTo>
                        <a:lnTo>
                          <a:pt x="227" y="550"/>
                        </a:lnTo>
                        <a:lnTo>
                          <a:pt x="227" y="546"/>
                        </a:lnTo>
                        <a:lnTo>
                          <a:pt x="227" y="551"/>
                        </a:lnTo>
                        <a:lnTo>
                          <a:pt x="228" y="550"/>
                        </a:lnTo>
                        <a:lnTo>
                          <a:pt x="228" y="547"/>
                        </a:lnTo>
                        <a:lnTo>
                          <a:pt x="229" y="556"/>
                        </a:lnTo>
                        <a:lnTo>
                          <a:pt x="229" y="553"/>
                        </a:lnTo>
                        <a:lnTo>
                          <a:pt x="230" y="564"/>
                        </a:lnTo>
                        <a:lnTo>
                          <a:pt x="230" y="564"/>
                        </a:lnTo>
                        <a:lnTo>
                          <a:pt x="230" y="521"/>
                        </a:lnTo>
                        <a:lnTo>
                          <a:pt x="231" y="507"/>
                        </a:lnTo>
                        <a:lnTo>
                          <a:pt x="231" y="496"/>
                        </a:lnTo>
                        <a:lnTo>
                          <a:pt x="232" y="547"/>
                        </a:lnTo>
                        <a:lnTo>
                          <a:pt x="232" y="543"/>
                        </a:lnTo>
                        <a:lnTo>
                          <a:pt x="233" y="521"/>
                        </a:lnTo>
                        <a:lnTo>
                          <a:pt x="233" y="508"/>
                        </a:lnTo>
                        <a:lnTo>
                          <a:pt x="233" y="515"/>
                        </a:lnTo>
                        <a:lnTo>
                          <a:pt x="234" y="506"/>
                        </a:lnTo>
                        <a:lnTo>
                          <a:pt x="234" y="504"/>
                        </a:lnTo>
                        <a:lnTo>
                          <a:pt x="235" y="513"/>
                        </a:lnTo>
                        <a:lnTo>
                          <a:pt x="235" y="514"/>
                        </a:lnTo>
                        <a:lnTo>
                          <a:pt x="235" y="523"/>
                        </a:lnTo>
                        <a:lnTo>
                          <a:pt x="236" y="518"/>
                        </a:lnTo>
                        <a:lnTo>
                          <a:pt x="236" y="514"/>
                        </a:lnTo>
                        <a:lnTo>
                          <a:pt x="236" y="517"/>
                        </a:lnTo>
                        <a:lnTo>
                          <a:pt x="237" y="516"/>
                        </a:lnTo>
                        <a:lnTo>
                          <a:pt x="237" y="522"/>
                        </a:lnTo>
                        <a:lnTo>
                          <a:pt x="238" y="543"/>
                        </a:lnTo>
                        <a:lnTo>
                          <a:pt x="238" y="548"/>
                        </a:lnTo>
                        <a:lnTo>
                          <a:pt x="238" y="541"/>
                        </a:lnTo>
                        <a:lnTo>
                          <a:pt x="239" y="556"/>
                        </a:lnTo>
                        <a:lnTo>
                          <a:pt x="240" y="576"/>
                        </a:lnTo>
                        <a:lnTo>
                          <a:pt x="240" y="588"/>
                        </a:lnTo>
                        <a:lnTo>
                          <a:pt x="240" y="581"/>
                        </a:lnTo>
                        <a:lnTo>
                          <a:pt x="241" y="585"/>
                        </a:lnTo>
                        <a:lnTo>
                          <a:pt x="241" y="591"/>
                        </a:lnTo>
                        <a:lnTo>
                          <a:pt x="242" y="595"/>
                        </a:lnTo>
                        <a:lnTo>
                          <a:pt x="242" y="593"/>
                        </a:lnTo>
                        <a:lnTo>
                          <a:pt x="243" y="620"/>
                        </a:lnTo>
                        <a:lnTo>
                          <a:pt x="243" y="617"/>
                        </a:lnTo>
                        <a:lnTo>
                          <a:pt x="244" y="615"/>
                        </a:lnTo>
                        <a:lnTo>
                          <a:pt x="244" y="622"/>
                        </a:lnTo>
                        <a:lnTo>
                          <a:pt x="244" y="650"/>
                        </a:lnTo>
                        <a:lnTo>
                          <a:pt x="245" y="654"/>
                        </a:lnTo>
                        <a:lnTo>
                          <a:pt x="246" y="633"/>
                        </a:lnTo>
                        <a:lnTo>
                          <a:pt x="246" y="642"/>
                        </a:lnTo>
                        <a:lnTo>
                          <a:pt x="246" y="648"/>
                        </a:lnTo>
                        <a:lnTo>
                          <a:pt x="246" y="646"/>
                        </a:lnTo>
                        <a:lnTo>
                          <a:pt x="247" y="639"/>
                        </a:lnTo>
                        <a:lnTo>
                          <a:pt x="248" y="642"/>
                        </a:lnTo>
                        <a:lnTo>
                          <a:pt x="248" y="645"/>
                        </a:lnTo>
                        <a:lnTo>
                          <a:pt x="249" y="632"/>
                        </a:lnTo>
                        <a:lnTo>
                          <a:pt x="249" y="642"/>
                        </a:lnTo>
                        <a:lnTo>
                          <a:pt x="249" y="647"/>
                        </a:lnTo>
                        <a:lnTo>
                          <a:pt x="250" y="639"/>
                        </a:lnTo>
                        <a:lnTo>
                          <a:pt x="250" y="643"/>
                        </a:lnTo>
                        <a:lnTo>
                          <a:pt x="250" y="658"/>
                        </a:lnTo>
                        <a:lnTo>
                          <a:pt x="251" y="655"/>
                        </a:lnTo>
                        <a:lnTo>
                          <a:pt x="251" y="641"/>
                        </a:lnTo>
                        <a:lnTo>
                          <a:pt x="252" y="661"/>
                        </a:lnTo>
                        <a:lnTo>
                          <a:pt x="252" y="655"/>
                        </a:lnTo>
                        <a:lnTo>
                          <a:pt x="252" y="640"/>
                        </a:lnTo>
                        <a:lnTo>
                          <a:pt x="253" y="648"/>
                        </a:lnTo>
                        <a:lnTo>
                          <a:pt x="254" y="667"/>
                        </a:lnTo>
                        <a:lnTo>
                          <a:pt x="254" y="667"/>
                        </a:lnTo>
                        <a:lnTo>
                          <a:pt x="255" y="674"/>
                        </a:lnTo>
                        <a:lnTo>
                          <a:pt x="255" y="677"/>
                        </a:lnTo>
                        <a:lnTo>
                          <a:pt x="255" y="685"/>
                        </a:lnTo>
                        <a:lnTo>
                          <a:pt x="256" y="674"/>
                        </a:lnTo>
                        <a:lnTo>
                          <a:pt x="256" y="686"/>
                        </a:lnTo>
                        <a:lnTo>
                          <a:pt x="257" y="682"/>
                        </a:lnTo>
                        <a:lnTo>
                          <a:pt x="257" y="679"/>
                        </a:lnTo>
                        <a:lnTo>
                          <a:pt x="257" y="679"/>
                        </a:lnTo>
                        <a:lnTo>
                          <a:pt x="258" y="677"/>
                        </a:lnTo>
                        <a:lnTo>
                          <a:pt x="258" y="678"/>
                        </a:lnTo>
                        <a:lnTo>
                          <a:pt x="259" y="674"/>
                        </a:lnTo>
                        <a:lnTo>
                          <a:pt x="259" y="644"/>
                        </a:lnTo>
                        <a:lnTo>
                          <a:pt x="260" y="631"/>
                        </a:lnTo>
                        <a:lnTo>
                          <a:pt x="260" y="634"/>
                        </a:lnTo>
                        <a:lnTo>
                          <a:pt x="260" y="631"/>
                        </a:lnTo>
                        <a:lnTo>
                          <a:pt x="261" y="636"/>
                        </a:lnTo>
                        <a:lnTo>
                          <a:pt x="261" y="626"/>
                        </a:lnTo>
                        <a:lnTo>
                          <a:pt x="261" y="601"/>
                        </a:lnTo>
                        <a:lnTo>
                          <a:pt x="262" y="607"/>
                        </a:lnTo>
                        <a:lnTo>
                          <a:pt x="262" y="633"/>
                        </a:lnTo>
                        <a:lnTo>
                          <a:pt x="263" y="678"/>
                        </a:lnTo>
                        <a:lnTo>
                          <a:pt x="263" y="681"/>
                        </a:lnTo>
                        <a:lnTo>
                          <a:pt x="263" y="682"/>
                        </a:lnTo>
                        <a:lnTo>
                          <a:pt x="263" y="682"/>
                        </a:lnTo>
                        <a:lnTo>
                          <a:pt x="264" y="689"/>
                        </a:lnTo>
                        <a:lnTo>
                          <a:pt x="265" y="699"/>
                        </a:lnTo>
                        <a:lnTo>
                          <a:pt x="265" y="694"/>
                        </a:lnTo>
                        <a:lnTo>
                          <a:pt x="266" y="678"/>
                        </a:lnTo>
                        <a:lnTo>
                          <a:pt x="266" y="676"/>
                        </a:lnTo>
                        <a:lnTo>
                          <a:pt x="267" y="674"/>
                        </a:lnTo>
                        <a:lnTo>
                          <a:pt x="267" y="675"/>
                        </a:lnTo>
                        <a:lnTo>
                          <a:pt x="268" y="684"/>
                        </a:lnTo>
                        <a:lnTo>
                          <a:pt x="268" y="684"/>
                        </a:lnTo>
                        <a:lnTo>
                          <a:pt x="269" y="676"/>
                        </a:lnTo>
                        <a:lnTo>
                          <a:pt x="269" y="665"/>
                        </a:lnTo>
                        <a:lnTo>
                          <a:pt x="269" y="658"/>
                        </a:lnTo>
                        <a:lnTo>
                          <a:pt x="269" y="662"/>
                        </a:lnTo>
                        <a:lnTo>
                          <a:pt x="270" y="663"/>
                        </a:lnTo>
                        <a:lnTo>
                          <a:pt x="271" y="643"/>
                        </a:lnTo>
                        <a:lnTo>
                          <a:pt x="271" y="634"/>
                        </a:lnTo>
                        <a:lnTo>
                          <a:pt x="271" y="633"/>
                        </a:lnTo>
                        <a:lnTo>
                          <a:pt x="272" y="633"/>
                        </a:lnTo>
                        <a:lnTo>
                          <a:pt x="272" y="631"/>
                        </a:lnTo>
                        <a:lnTo>
                          <a:pt x="273" y="614"/>
                        </a:lnTo>
                        <a:lnTo>
                          <a:pt x="273" y="619"/>
                        </a:lnTo>
                        <a:lnTo>
                          <a:pt x="274" y="627"/>
                        </a:lnTo>
                        <a:lnTo>
                          <a:pt x="274" y="619"/>
                        </a:lnTo>
                        <a:lnTo>
                          <a:pt x="275" y="608"/>
                        </a:lnTo>
                        <a:lnTo>
                          <a:pt x="275" y="595"/>
                        </a:lnTo>
                        <a:lnTo>
                          <a:pt x="275" y="593"/>
                        </a:lnTo>
                        <a:lnTo>
                          <a:pt x="276" y="604"/>
                        </a:lnTo>
                        <a:lnTo>
                          <a:pt x="276" y="606"/>
                        </a:lnTo>
                        <a:lnTo>
                          <a:pt x="277" y="600"/>
                        </a:lnTo>
                        <a:lnTo>
                          <a:pt x="277" y="605"/>
                        </a:lnTo>
                        <a:lnTo>
                          <a:pt x="277" y="607"/>
                        </a:lnTo>
                        <a:lnTo>
                          <a:pt x="277" y="590"/>
                        </a:lnTo>
                        <a:lnTo>
                          <a:pt x="278" y="577"/>
                        </a:lnTo>
                        <a:lnTo>
                          <a:pt x="278" y="574"/>
                        </a:lnTo>
                        <a:lnTo>
                          <a:pt x="279" y="579"/>
                        </a:lnTo>
                        <a:lnTo>
                          <a:pt x="279" y="572"/>
                        </a:lnTo>
                        <a:lnTo>
                          <a:pt x="280" y="569"/>
                        </a:lnTo>
                        <a:lnTo>
                          <a:pt x="280" y="585"/>
                        </a:lnTo>
                        <a:lnTo>
                          <a:pt x="280" y="593"/>
                        </a:lnTo>
                        <a:lnTo>
                          <a:pt x="281" y="596"/>
                        </a:lnTo>
                        <a:lnTo>
                          <a:pt x="282" y="604"/>
                        </a:lnTo>
                        <a:lnTo>
                          <a:pt x="282" y="596"/>
                        </a:lnTo>
                        <a:lnTo>
                          <a:pt x="282" y="603"/>
                        </a:lnTo>
                        <a:lnTo>
                          <a:pt x="283" y="588"/>
                        </a:lnTo>
                        <a:lnTo>
                          <a:pt x="283" y="591"/>
                        </a:lnTo>
                        <a:lnTo>
                          <a:pt x="283" y="577"/>
                        </a:lnTo>
                        <a:lnTo>
                          <a:pt x="284" y="586"/>
                        </a:lnTo>
                        <a:lnTo>
                          <a:pt x="284" y="589"/>
                        </a:lnTo>
                        <a:lnTo>
                          <a:pt x="285" y="587"/>
                        </a:lnTo>
                        <a:lnTo>
                          <a:pt x="285" y="578"/>
                        </a:lnTo>
                        <a:lnTo>
                          <a:pt x="286" y="586"/>
                        </a:lnTo>
                        <a:lnTo>
                          <a:pt x="286" y="582"/>
                        </a:lnTo>
                        <a:lnTo>
                          <a:pt x="287" y="596"/>
                        </a:lnTo>
                        <a:lnTo>
                          <a:pt x="287" y="575"/>
                        </a:lnTo>
                        <a:lnTo>
                          <a:pt x="288" y="551"/>
                        </a:lnTo>
                        <a:lnTo>
                          <a:pt x="288" y="535"/>
                        </a:lnTo>
                        <a:lnTo>
                          <a:pt x="288" y="539"/>
                        </a:lnTo>
                        <a:lnTo>
                          <a:pt x="289" y="547"/>
                        </a:lnTo>
                        <a:lnTo>
                          <a:pt x="290" y="567"/>
                        </a:lnTo>
                        <a:lnTo>
                          <a:pt x="290" y="561"/>
                        </a:lnTo>
                        <a:lnTo>
                          <a:pt x="291" y="553"/>
                        </a:lnTo>
                        <a:lnTo>
                          <a:pt x="291" y="552"/>
                        </a:lnTo>
                        <a:lnTo>
                          <a:pt x="292" y="571"/>
                        </a:lnTo>
                        <a:lnTo>
                          <a:pt x="292" y="567"/>
                        </a:lnTo>
                        <a:lnTo>
                          <a:pt x="293" y="522"/>
                        </a:lnTo>
                        <a:lnTo>
                          <a:pt x="293" y="514"/>
                        </a:lnTo>
                        <a:lnTo>
                          <a:pt x="294" y="538"/>
                        </a:lnTo>
                        <a:lnTo>
                          <a:pt x="294" y="541"/>
                        </a:lnTo>
                        <a:lnTo>
                          <a:pt x="294" y="516"/>
                        </a:lnTo>
                        <a:lnTo>
                          <a:pt x="295" y="507"/>
                        </a:lnTo>
                        <a:lnTo>
                          <a:pt x="295" y="498"/>
                        </a:lnTo>
                        <a:lnTo>
                          <a:pt x="296" y="500"/>
                        </a:lnTo>
                        <a:lnTo>
                          <a:pt x="296" y="511"/>
                        </a:lnTo>
                        <a:lnTo>
                          <a:pt x="296" y="506"/>
                        </a:lnTo>
                        <a:lnTo>
                          <a:pt x="297" y="510"/>
                        </a:lnTo>
                        <a:lnTo>
                          <a:pt x="297" y="517"/>
                        </a:lnTo>
                        <a:lnTo>
                          <a:pt x="297" y="504"/>
                        </a:lnTo>
                        <a:lnTo>
                          <a:pt x="298" y="504"/>
                        </a:lnTo>
                        <a:lnTo>
                          <a:pt x="298" y="503"/>
                        </a:lnTo>
                        <a:lnTo>
                          <a:pt x="299" y="514"/>
                        </a:lnTo>
                        <a:lnTo>
                          <a:pt x="299" y="510"/>
                        </a:lnTo>
                        <a:lnTo>
                          <a:pt x="300" y="518"/>
                        </a:lnTo>
                        <a:lnTo>
                          <a:pt x="300" y="523"/>
                        </a:lnTo>
                        <a:lnTo>
                          <a:pt x="300" y="504"/>
                        </a:lnTo>
                        <a:lnTo>
                          <a:pt x="301" y="507"/>
                        </a:lnTo>
                        <a:lnTo>
                          <a:pt x="301" y="504"/>
                        </a:lnTo>
                        <a:lnTo>
                          <a:pt x="302" y="492"/>
                        </a:lnTo>
                        <a:lnTo>
                          <a:pt x="302" y="485"/>
                        </a:lnTo>
                        <a:lnTo>
                          <a:pt x="303" y="457"/>
                        </a:lnTo>
                        <a:lnTo>
                          <a:pt x="303" y="443"/>
                        </a:lnTo>
                        <a:lnTo>
                          <a:pt x="303" y="456"/>
                        </a:lnTo>
                        <a:lnTo>
                          <a:pt x="304" y="455"/>
                        </a:lnTo>
                        <a:lnTo>
                          <a:pt x="304" y="452"/>
                        </a:lnTo>
                        <a:lnTo>
                          <a:pt x="304" y="445"/>
                        </a:lnTo>
                        <a:lnTo>
                          <a:pt x="305" y="448"/>
                        </a:lnTo>
                        <a:lnTo>
                          <a:pt x="305" y="437"/>
                        </a:lnTo>
                        <a:lnTo>
                          <a:pt x="305" y="430"/>
                        </a:lnTo>
                        <a:lnTo>
                          <a:pt x="306" y="419"/>
                        </a:lnTo>
                        <a:lnTo>
                          <a:pt x="307" y="444"/>
                        </a:lnTo>
                        <a:lnTo>
                          <a:pt x="307" y="454"/>
                        </a:lnTo>
                        <a:lnTo>
                          <a:pt x="307" y="473"/>
                        </a:lnTo>
                        <a:lnTo>
                          <a:pt x="308" y="494"/>
                        </a:lnTo>
                        <a:lnTo>
                          <a:pt x="308" y="508"/>
                        </a:lnTo>
                        <a:lnTo>
                          <a:pt x="309" y="504"/>
                        </a:lnTo>
                        <a:lnTo>
                          <a:pt x="309" y="498"/>
                        </a:lnTo>
                        <a:lnTo>
                          <a:pt x="310" y="503"/>
                        </a:lnTo>
                        <a:lnTo>
                          <a:pt x="310" y="504"/>
                        </a:lnTo>
                        <a:lnTo>
                          <a:pt x="311" y="517"/>
                        </a:lnTo>
                        <a:lnTo>
                          <a:pt x="311" y="529"/>
                        </a:lnTo>
                        <a:lnTo>
                          <a:pt x="312" y="536"/>
                        </a:lnTo>
                        <a:lnTo>
                          <a:pt x="312" y="532"/>
                        </a:lnTo>
                        <a:lnTo>
                          <a:pt x="312" y="539"/>
                        </a:lnTo>
                        <a:lnTo>
                          <a:pt x="313" y="537"/>
                        </a:lnTo>
                        <a:lnTo>
                          <a:pt x="313" y="535"/>
                        </a:lnTo>
                        <a:lnTo>
                          <a:pt x="313" y="525"/>
                        </a:lnTo>
                        <a:lnTo>
                          <a:pt x="314" y="527"/>
                        </a:lnTo>
                        <a:lnTo>
                          <a:pt x="315" y="540"/>
                        </a:lnTo>
                        <a:lnTo>
                          <a:pt x="315" y="530"/>
                        </a:lnTo>
                        <a:lnTo>
                          <a:pt x="316" y="507"/>
                        </a:lnTo>
                        <a:lnTo>
                          <a:pt x="316" y="508"/>
                        </a:lnTo>
                        <a:lnTo>
                          <a:pt x="316" y="497"/>
                        </a:lnTo>
                        <a:lnTo>
                          <a:pt x="317" y="504"/>
                        </a:lnTo>
                        <a:lnTo>
                          <a:pt x="317" y="516"/>
                        </a:lnTo>
                        <a:lnTo>
                          <a:pt x="317" y="552"/>
                        </a:lnTo>
                        <a:lnTo>
                          <a:pt x="318" y="544"/>
                        </a:lnTo>
                        <a:lnTo>
                          <a:pt x="318" y="541"/>
                        </a:lnTo>
                        <a:lnTo>
                          <a:pt x="319" y="547"/>
                        </a:lnTo>
                        <a:lnTo>
                          <a:pt x="319" y="566"/>
                        </a:lnTo>
                        <a:lnTo>
                          <a:pt x="319" y="567"/>
                        </a:lnTo>
                        <a:lnTo>
                          <a:pt x="319" y="544"/>
                        </a:lnTo>
                        <a:lnTo>
                          <a:pt x="320" y="541"/>
                        </a:lnTo>
                        <a:lnTo>
                          <a:pt x="320" y="540"/>
                        </a:lnTo>
                        <a:lnTo>
                          <a:pt x="321" y="553"/>
                        </a:lnTo>
                        <a:lnTo>
                          <a:pt x="321" y="558"/>
                        </a:lnTo>
                        <a:lnTo>
                          <a:pt x="322" y="575"/>
                        </a:lnTo>
                        <a:lnTo>
                          <a:pt x="322" y="578"/>
                        </a:lnTo>
                        <a:lnTo>
                          <a:pt x="322" y="576"/>
                        </a:lnTo>
                        <a:lnTo>
                          <a:pt x="323" y="595"/>
                        </a:lnTo>
                        <a:lnTo>
                          <a:pt x="323" y="575"/>
                        </a:lnTo>
                        <a:lnTo>
                          <a:pt x="323" y="563"/>
                        </a:lnTo>
                        <a:lnTo>
                          <a:pt x="324" y="566"/>
                        </a:lnTo>
                        <a:lnTo>
                          <a:pt x="324" y="560"/>
                        </a:lnTo>
                        <a:lnTo>
                          <a:pt x="324" y="600"/>
                        </a:lnTo>
                        <a:lnTo>
                          <a:pt x="325" y="614"/>
                        </a:lnTo>
                        <a:lnTo>
                          <a:pt x="326" y="572"/>
                        </a:lnTo>
                        <a:lnTo>
                          <a:pt x="326" y="564"/>
                        </a:lnTo>
                        <a:lnTo>
                          <a:pt x="327" y="576"/>
                        </a:lnTo>
                        <a:lnTo>
                          <a:pt x="327" y="584"/>
                        </a:lnTo>
                        <a:lnTo>
                          <a:pt x="327" y="589"/>
                        </a:lnTo>
                        <a:lnTo>
                          <a:pt x="328" y="588"/>
                        </a:lnTo>
                        <a:lnTo>
                          <a:pt x="328" y="592"/>
                        </a:lnTo>
                        <a:lnTo>
                          <a:pt x="329" y="605"/>
                        </a:lnTo>
                        <a:lnTo>
                          <a:pt x="329" y="617"/>
                        </a:lnTo>
                        <a:lnTo>
                          <a:pt x="330" y="605"/>
                        </a:lnTo>
                        <a:lnTo>
                          <a:pt x="330" y="609"/>
                        </a:lnTo>
                        <a:lnTo>
                          <a:pt x="330" y="606"/>
                        </a:lnTo>
                        <a:lnTo>
                          <a:pt x="330" y="609"/>
                        </a:lnTo>
                        <a:lnTo>
                          <a:pt x="331" y="593"/>
                        </a:lnTo>
                        <a:lnTo>
                          <a:pt x="331" y="594"/>
                        </a:lnTo>
                        <a:lnTo>
                          <a:pt x="331" y="585"/>
                        </a:lnTo>
                        <a:lnTo>
                          <a:pt x="332" y="587"/>
                        </a:lnTo>
                        <a:lnTo>
                          <a:pt x="332" y="592"/>
                        </a:lnTo>
                        <a:lnTo>
                          <a:pt x="332" y="597"/>
                        </a:lnTo>
                        <a:lnTo>
                          <a:pt x="333" y="604"/>
                        </a:lnTo>
                        <a:lnTo>
                          <a:pt x="333" y="605"/>
                        </a:lnTo>
                        <a:lnTo>
                          <a:pt x="334" y="595"/>
                        </a:lnTo>
                        <a:lnTo>
                          <a:pt x="334" y="600"/>
                        </a:lnTo>
                        <a:lnTo>
                          <a:pt x="334" y="591"/>
                        </a:lnTo>
                        <a:lnTo>
                          <a:pt x="335" y="598"/>
                        </a:lnTo>
                        <a:lnTo>
                          <a:pt x="335" y="617"/>
                        </a:lnTo>
                        <a:lnTo>
                          <a:pt x="336" y="647"/>
                        </a:lnTo>
                        <a:lnTo>
                          <a:pt x="336" y="653"/>
                        </a:lnTo>
                        <a:lnTo>
                          <a:pt x="337" y="665"/>
                        </a:lnTo>
                        <a:lnTo>
                          <a:pt x="337" y="678"/>
                        </a:lnTo>
                        <a:lnTo>
                          <a:pt x="338" y="694"/>
                        </a:lnTo>
                        <a:lnTo>
                          <a:pt x="338" y="689"/>
                        </a:lnTo>
                        <a:lnTo>
                          <a:pt x="338" y="671"/>
                        </a:lnTo>
                        <a:lnTo>
                          <a:pt x="339" y="658"/>
                        </a:lnTo>
                        <a:lnTo>
                          <a:pt x="340" y="690"/>
                        </a:lnTo>
                        <a:lnTo>
                          <a:pt x="340" y="694"/>
                        </a:lnTo>
                        <a:lnTo>
                          <a:pt x="340" y="701"/>
                        </a:lnTo>
                        <a:lnTo>
                          <a:pt x="341" y="701"/>
                        </a:lnTo>
                        <a:lnTo>
                          <a:pt x="341" y="708"/>
                        </a:lnTo>
                        <a:lnTo>
                          <a:pt x="341" y="709"/>
                        </a:lnTo>
                        <a:lnTo>
                          <a:pt x="342" y="706"/>
                        </a:lnTo>
                        <a:lnTo>
                          <a:pt x="342" y="705"/>
                        </a:lnTo>
                        <a:lnTo>
                          <a:pt x="343" y="658"/>
                        </a:lnTo>
                        <a:lnTo>
                          <a:pt x="343" y="654"/>
                        </a:lnTo>
                        <a:lnTo>
                          <a:pt x="344" y="637"/>
                        </a:lnTo>
                        <a:lnTo>
                          <a:pt x="344" y="624"/>
                        </a:lnTo>
                        <a:lnTo>
                          <a:pt x="344" y="561"/>
                        </a:lnTo>
                        <a:lnTo>
                          <a:pt x="345" y="564"/>
                        </a:lnTo>
                        <a:lnTo>
                          <a:pt x="346" y="528"/>
                        </a:lnTo>
                        <a:lnTo>
                          <a:pt x="346" y="532"/>
                        </a:lnTo>
                        <a:lnTo>
                          <a:pt x="347" y="477"/>
                        </a:lnTo>
                        <a:lnTo>
                          <a:pt x="347" y="444"/>
                        </a:lnTo>
                        <a:lnTo>
                          <a:pt x="347" y="429"/>
                        </a:lnTo>
                        <a:lnTo>
                          <a:pt x="348" y="471"/>
                        </a:lnTo>
                        <a:lnTo>
                          <a:pt x="348" y="483"/>
                        </a:lnTo>
                        <a:lnTo>
                          <a:pt x="349" y="443"/>
                        </a:lnTo>
                        <a:lnTo>
                          <a:pt x="349" y="429"/>
                        </a:lnTo>
                        <a:lnTo>
                          <a:pt x="349" y="437"/>
                        </a:lnTo>
                        <a:lnTo>
                          <a:pt x="349" y="415"/>
                        </a:lnTo>
                        <a:lnTo>
                          <a:pt x="350" y="386"/>
                        </a:lnTo>
                        <a:lnTo>
                          <a:pt x="350" y="422"/>
                        </a:lnTo>
                        <a:lnTo>
                          <a:pt x="351" y="417"/>
                        </a:lnTo>
                        <a:lnTo>
                          <a:pt x="351" y="387"/>
                        </a:lnTo>
                        <a:lnTo>
                          <a:pt x="352" y="401"/>
                        </a:lnTo>
                        <a:lnTo>
                          <a:pt x="352" y="398"/>
                        </a:lnTo>
                        <a:lnTo>
                          <a:pt x="353" y="472"/>
                        </a:lnTo>
                        <a:lnTo>
                          <a:pt x="353" y="508"/>
                        </a:lnTo>
                        <a:lnTo>
                          <a:pt x="353" y="486"/>
                        </a:lnTo>
                        <a:lnTo>
                          <a:pt x="354" y="493"/>
                        </a:lnTo>
                        <a:lnTo>
                          <a:pt x="354" y="480"/>
                        </a:lnTo>
                        <a:lnTo>
                          <a:pt x="355" y="469"/>
                        </a:lnTo>
                        <a:lnTo>
                          <a:pt x="355" y="486"/>
                        </a:lnTo>
                        <a:lnTo>
                          <a:pt x="355" y="529"/>
                        </a:lnTo>
                        <a:lnTo>
                          <a:pt x="356" y="515"/>
                        </a:lnTo>
                        <a:lnTo>
                          <a:pt x="357" y="484"/>
                        </a:lnTo>
                        <a:lnTo>
                          <a:pt x="357" y="463"/>
                        </a:lnTo>
                        <a:lnTo>
                          <a:pt x="357" y="450"/>
                        </a:lnTo>
                        <a:lnTo>
                          <a:pt x="358" y="453"/>
                        </a:lnTo>
                        <a:lnTo>
                          <a:pt x="359" y="421"/>
                        </a:lnTo>
                        <a:lnTo>
                          <a:pt x="359" y="419"/>
                        </a:lnTo>
                        <a:lnTo>
                          <a:pt x="360" y="401"/>
                        </a:lnTo>
                        <a:lnTo>
                          <a:pt x="360" y="392"/>
                        </a:lnTo>
                        <a:lnTo>
                          <a:pt x="360" y="393"/>
                        </a:lnTo>
                        <a:lnTo>
                          <a:pt x="361" y="387"/>
                        </a:lnTo>
                        <a:lnTo>
                          <a:pt x="361" y="384"/>
                        </a:lnTo>
                        <a:lnTo>
                          <a:pt x="361" y="390"/>
                        </a:lnTo>
                        <a:lnTo>
                          <a:pt x="362" y="385"/>
                        </a:lnTo>
                        <a:lnTo>
                          <a:pt x="362" y="387"/>
                        </a:lnTo>
                        <a:lnTo>
                          <a:pt x="362" y="382"/>
                        </a:lnTo>
                        <a:lnTo>
                          <a:pt x="363" y="384"/>
                        </a:lnTo>
                        <a:lnTo>
                          <a:pt x="363" y="384"/>
                        </a:lnTo>
                        <a:lnTo>
                          <a:pt x="363" y="400"/>
                        </a:lnTo>
                        <a:lnTo>
                          <a:pt x="364" y="404"/>
                        </a:lnTo>
                        <a:lnTo>
                          <a:pt x="364" y="418"/>
                        </a:lnTo>
                        <a:lnTo>
                          <a:pt x="365" y="414"/>
                        </a:lnTo>
                        <a:lnTo>
                          <a:pt x="365" y="411"/>
                        </a:lnTo>
                        <a:lnTo>
                          <a:pt x="366" y="427"/>
                        </a:lnTo>
                        <a:lnTo>
                          <a:pt x="366" y="419"/>
                        </a:lnTo>
                        <a:lnTo>
                          <a:pt x="366" y="403"/>
                        </a:lnTo>
                        <a:lnTo>
                          <a:pt x="367" y="393"/>
                        </a:lnTo>
                        <a:lnTo>
                          <a:pt x="368" y="425"/>
                        </a:lnTo>
                        <a:lnTo>
                          <a:pt x="368" y="431"/>
                        </a:lnTo>
                        <a:lnTo>
                          <a:pt x="369" y="448"/>
                        </a:lnTo>
                        <a:lnTo>
                          <a:pt x="369" y="444"/>
                        </a:lnTo>
                        <a:lnTo>
                          <a:pt x="369" y="431"/>
                        </a:lnTo>
                        <a:lnTo>
                          <a:pt x="370" y="429"/>
                        </a:lnTo>
                        <a:lnTo>
                          <a:pt x="371" y="410"/>
                        </a:lnTo>
                        <a:lnTo>
                          <a:pt x="371" y="402"/>
                        </a:lnTo>
                        <a:lnTo>
                          <a:pt x="372" y="378"/>
                        </a:lnTo>
                        <a:lnTo>
                          <a:pt x="372" y="369"/>
                        </a:lnTo>
                        <a:lnTo>
                          <a:pt x="372" y="369"/>
                        </a:lnTo>
                        <a:lnTo>
                          <a:pt x="373" y="366"/>
                        </a:lnTo>
                        <a:lnTo>
                          <a:pt x="373" y="359"/>
                        </a:lnTo>
                        <a:lnTo>
                          <a:pt x="374" y="373"/>
                        </a:lnTo>
                        <a:lnTo>
                          <a:pt x="374" y="374"/>
                        </a:lnTo>
                        <a:lnTo>
                          <a:pt x="375" y="366"/>
                        </a:lnTo>
                        <a:lnTo>
                          <a:pt x="375" y="366"/>
                        </a:lnTo>
                        <a:lnTo>
                          <a:pt x="376" y="356"/>
                        </a:lnTo>
                        <a:lnTo>
                          <a:pt x="376" y="370"/>
                        </a:lnTo>
                        <a:lnTo>
                          <a:pt x="376" y="387"/>
                        </a:lnTo>
                        <a:lnTo>
                          <a:pt x="377" y="391"/>
                        </a:lnTo>
                        <a:lnTo>
                          <a:pt x="377" y="401"/>
                        </a:lnTo>
                        <a:lnTo>
                          <a:pt x="378" y="414"/>
                        </a:lnTo>
                        <a:lnTo>
                          <a:pt x="378" y="409"/>
                        </a:lnTo>
                        <a:lnTo>
                          <a:pt x="379" y="418"/>
                        </a:lnTo>
                        <a:lnTo>
                          <a:pt x="379" y="412"/>
                        </a:lnTo>
                        <a:lnTo>
                          <a:pt x="379" y="413"/>
                        </a:lnTo>
                        <a:lnTo>
                          <a:pt x="380" y="406"/>
                        </a:lnTo>
                        <a:lnTo>
                          <a:pt x="380" y="409"/>
                        </a:lnTo>
                        <a:lnTo>
                          <a:pt x="380" y="409"/>
                        </a:lnTo>
                        <a:lnTo>
                          <a:pt x="381" y="401"/>
                        </a:lnTo>
                        <a:lnTo>
                          <a:pt x="381" y="407"/>
                        </a:lnTo>
                        <a:lnTo>
                          <a:pt x="382" y="397"/>
                        </a:lnTo>
                        <a:lnTo>
                          <a:pt x="382" y="403"/>
                        </a:lnTo>
                        <a:lnTo>
                          <a:pt x="382" y="402"/>
                        </a:lnTo>
                        <a:lnTo>
                          <a:pt x="382" y="390"/>
                        </a:lnTo>
                        <a:lnTo>
                          <a:pt x="383" y="391"/>
                        </a:lnTo>
                        <a:lnTo>
                          <a:pt x="383" y="386"/>
                        </a:lnTo>
                        <a:lnTo>
                          <a:pt x="384" y="420"/>
                        </a:lnTo>
                        <a:lnTo>
                          <a:pt x="384" y="408"/>
                        </a:lnTo>
                        <a:lnTo>
                          <a:pt x="385" y="397"/>
                        </a:lnTo>
                        <a:lnTo>
                          <a:pt x="385" y="408"/>
                        </a:lnTo>
                        <a:lnTo>
                          <a:pt x="386" y="453"/>
                        </a:lnTo>
                        <a:lnTo>
                          <a:pt x="386" y="461"/>
                        </a:lnTo>
                        <a:lnTo>
                          <a:pt x="387" y="447"/>
                        </a:lnTo>
                        <a:lnTo>
                          <a:pt x="387" y="459"/>
                        </a:lnTo>
                        <a:lnTo>
                          <a:pt x="388" y="485"/>
                        </a:lnTo>
                        <a:lnTo>
                          <a:pt x="388" y="495"/>
                        </a:lnTo>
                        <a:lnTo>
                          <a:pt x="388" y="484"/>
                        </a:lnTo>
                        <a:lnTo>
                          <a:pt x="389" y="484"/>
                        </a:lnTo>
                        <a:lnTo>
                          <a:pt x="389" y="494"/>
                        </a:lnTo>
                        <a:lnTo>
                          <a:pt x="390" y="530"/>
                        </a:lnTo>
                        <a:lnTo>
                          <a:pt x="390" y="527"/>
                        </a:lnTo>
                        <a:lnTo>
                          <a:pt x="391" y="536"/>
                        </a:lnTo>
                        <a:lnTo>
                          <a:pt x="391" y="535"/>
                        </a:lnTo>
                        <a:lnTo>
                          <a:pt x="391" y="534"/>
                        </a:lnTo>
                        <a:lnTo>
                          <a:pt x="391" y="527"/>
                        </a:lnTo>
                        <a:lnTo>
                          <a:pt x="392" y="533"/>
                        </a:lnTo>
                        <a:lnTo>
                          <a:pt x="392" y="523"/>
                        </a:lnTo>
                        <a:lnTo>
                          <a:pt x="393" y="535"/>
                        </a:lnTo>
                        <a:lnTo>
                          <a:pt x="393" y="537"/>
                        </a:lnTo>
                        <a:lnTo>
                          <a:pt x="393" y="540"/>
                        </a:lnTo>
                        <a:lnTo>
                          <a:pt x="394" y="539"/>
                        </a:lnTo>
                        <a:lnTo>
                          <a:pt x="394" y="531"/>
                        </a:lnTo>
                        <a:lnTo>
                          <a:pt x="395" y="531"/>
                        </a:lnTo>
                        <a:lnTo>
                          <a:pt x="395" y="526"/>
                        </a:lnTo>
                        <a:lnTo>
                          <a:pt x="396" y="527"/>
                        </a:lnTo>
                        <a:lnTo>
                          <a:pt x="396" y="521"/>
                        </a:lnTo>
                        <a:lnTo>
                          <a:pt x="396" y="528"/>
                        </a:lnTo>
                        <a:lnTo>
                          <a:pt x="397" y="517"/>
                        </a:lnTo>
                        <a:lnTo>
                          <a:pt x="397" y="521"/>
                        </a:lnTo>
                        <a:lnTo>
                          <a:pt x="398" y="534"/>
                        </a:lnTo>
                        <a:lnTo>
                          <a:pt x="398" y="532"/>
                        </a:lnTo>
                        <a:lnTo>
                          <a:pt x="398" y="534"/>
                        </a:lnTo>
                        <a:lnTo>
                          <a:pt x="399" y="516"/>
                        </a:lnTo>
                        <a:lnTo>
                          <a:pt x="399" y="521"/>
                        </a:lnTo>
                        <a:lnTo>
                          <a:pt x="399" y="517"/>
                        </a:lnTo>
                        <a:lnTo>
                          <a:pt x="400" y="537"/>
                        </a:lnTo>
                        <a:lnTo>
                          <a:pt x="400" y="541"/>
                        </a:lnTo>
                        <a:lnTo>
                          <a:pt x="401" y="590"/>
                        </a:lnTo>
                        <a:lnTo>
                          <a:pt x="401" y="600"/>
                        </a:lnTo>
                        <a:lnTo>
                          <a:pt x="402" y="611"/>
                        </a:lnTo>
                        <a:lnTo>
                          <a:pt x="402" y="613"/>
                        </a:lnTo>
                        <a:lnTo>
                          <a:pt x="402" y="612"/>
                        </a:lnTo>
                        <a:lnTo>
                          <a:pt x="403" y="626"/>
                        </a:lnTo>
                        <a:lnTo>
                          <a:pt x="403" y="645"/>
                        </a:lnTo>
                        <a:lnTo>
                          <a:pt x="403" y="632"/>
                        </a:lnTo>
                        <a:lnTo>
                          <a:pt x="404" y="644"/>
                        </a:lnTo>
                        <a:lnTo>
                          <a:pt x="404" y="635"/>
                        </a:lnTo>
                        <a:lnTo>
                          <a:pt x="405" y="648"/>
                        </a:lnTo>
                        <a:lnTo>
                          <a:pt x="405" y="663"/>
                        </a:lnTo>
                        <a:lnTo>
                          <a:pt x="405" y="666"/>
                        </a:lnTo>
                        <a:lnTo>
                          <a:pt x="406" y="650"/>
                        </a:lnTo>
                        <a:lnTo>
                          <a:pt x="406" y="643"/>
                        </a:lnTo>
                        <a:lnTo>
                          <a:pt x="407" y="623"/>
                        </a:lnTo>
                        <a:lnTo>
                          <a:pt x="407" y="620"/>
                        </a:lnTo>
                        <a:lnTo>
                          <a:pt x="408" y="591"/>
                        </a:lnTo>
                        <a:lnTo>
                          <a:pt x="408" y="582"/>
                        </a:lnTo>
                        <a:lnTo>
                          <a:pt x="409" y="547"/>
                        </a:lnTo>
                        <a:lnTo>
                          <a:pt x="409" y="555"/>
                        </a:lnTo>
                        <a:lnTo>
                          <a:pt x="410" y="549"/>
                        </a:lnTo>
                        <a:lnTo>
                          <a:pt x="410" y="547"/>
                        </a:lnTo>
                        <a:lnTo>
                          <a:pt x="410" y="544"/>
                        </a:lnTo>
                        <a:lnTo>
                          <a:pt x="411" y="547"/>
                        </a:lnTo>
                        <a:lnTo>
                          <a:pt x="411" y="555"/>
                        </a:lnTo>
                        <a:lnTo>
                          <a:pt x="412" y="610"/>
                        </a:lnTo>
                        <a:lnTo>
                          <a:pt x="412" y="629"/>
                        </a:lnTo>
                        <a:lnTo>
                          <a:pt x="413" y="637"/>
                        </a:lnTo>
                        <a:lnTo>
                          <a:pt x="413" y="633"/>
                        </a:lnTo>
                        <a:lnTo>
                          <a:pt x="413" y="654"/>
                        </a:lnTo>
                        <a:lnTo>
                          <a:pt x="413" y="614"/>
                        </a:lnTo>
                        <a:lnTo>
                          <a:pt x="414" y="621"/>
                        </a:lnTo>
                        <a:lnTo>
                          <a:pt x="414" y="653"/>
                        </a:lnTo>
                        <a:lnTo>
                          <a:pt x="415" y="679"/>
                        </a:lnTo>
                        <a:lnTo>
                          <a:pt x="415" y="671"/>
                        </a:lnTo>
                        <a:lnTo>
                          <a:pt x="415" y="653"/>
                        </a:lnTo>
                        <a:lnTo>
                          <a:pt x="416" y="655"/>
                        </a:lnTo>
                        <a:lnTo>
                          <a:pt x="416" y="655"/>
                        </a:lnTo>
                        <a:lnTo>
                          <a:pt x="416" y="672"/>
                        </a:lnTo>
                        <a:lnTo>
                          <a:pt x="417" y="704"/>
                        </a:lnTo>
                        <a:lnTo>
                          <a:pt x="417" y="687"/>
                        </a:lnTo>
                        <a:lnTo>
                          <a:pt x="418" y="609"/>
                        </a:lnTo>
                        <a:lnTo>
                          <a:pt x="418" y="613"/>
                        </a:lnTo>
                        <a:lnTo>
                          <a:pt x="418" y="621"/>
                        </a:lnTo>
                        <a:lnTo>
                          <a:pt x="419" y="659"/>
                        </a:lnTo>
                        <a:lnTo>
                          <a:pt x="419" y="677"/>
                        </a:lnTo>
                        <a:lnTo>
                          <a:pt x="420" y="690"/>
                        </a:lnTo>
                        <a:lnTo>
                          <a:pt x="420" y="679"/>
                        </a:lnTo>
                        <a:lnTo>
                          <a:pt x="420" y="648"/>
                        </a:lnTo>
                        <a:lnTo>
                          <a:pt x="421" y="618"/>
                        </a:lnTo>
                        <a:lnTo>
                          <a:pt x="421" y="624"/>
                        </a:lnTo>
                        <a:lnTo>
                          <a:pt x="422" y="610"/>
                        </a:lnTo>
                        <a:lnTo>
                          <a:pt x="422" y="617"/>
                        </a:lnTo>
                        <a:lnTo>
                          <a:pt x="422" y="623"/>
                        </a:lnTo>
                        <a:lnTo>
                          <a:pt x="423" y="636"/>
                        </a:lnTo>
                        <a:lnTo>
                          <a:pt x="423" y="618"/>
                        </a:lnTo>
                        <a:lnTo>
                          <a:pt x="423" y="623"/>
                        </a:lnTo>
                        <a:lnTo>
                          <a:pt x="424" y="609"/>
                        </a:lnTo>
                        <a:lnTo>
                          <a:pt x="424" y="597"/>
                        </a:lnTo>
                        <a:lnTo>
                          <a:pt x="425" y="560"/>
                        </a:lnTo>
                        <a:lnTo>
                          <a:pt x="425" y="555"/>
                        </a:lnTo>
                        <a:lnTo>
                          <a:pt x="426" y="582"/>
                        </a:lnTo>
                        <a:lnTo>
                          <a:pt x="426" y="607"/>
                        </a:lnTo>
                        <a:lnTo>
                          <a:pt x="426" y="627"/>
                        </a:lnTo>
                        <a:lnTo>
                          <a:pt x="427" y="623"/>
                        </a:lnTo>
                        <a:lnTo>
                          <a:pt x="427" y="617"/>
                        </a:lnTo>
                        <a:lnTo>
                          <a:pt x="428" y="580"/>
                        </a:lnTo>
                        <a:lnTo>
                          <a:pt x="428" y="578"/>
                        </a:lnTo>
                        <a:lnTo>
                          <a:pt x="428" y="571"/>
                        </a:lnTo>
                        <a:lnTo>
                          <a:pt x="429" y="579"/>
                        </a:lnTo>
                        <a:lnTo>
                          <a:pt x="429" y="578"/>
                        </a:lnTo>
                        <a:lnTo>
                          <a:pt x="430" y="509"/>
                        </a:lnTo>
                        <a:lnTo>
                          <a:pt x="430" y="521"/>
                        </a:lnTo>
                        <a:lnTo>
                          <a:pt x="431" y="536"/>
                        </a:lnTo>
                        <a:lnTo>
                          <a:pt x="431" y="528"/>
                        </a:lnTo>
                        <a:lnTo>
                          <a:pt x="432" y="534"/>
                        </a:lnTo>
                        <a:lnTo>
                          <a:pt x="432" y="498"/>
                        </a:lnTo>
                        <a:lnTo>
                          <a:pt x="432" y="502"/>
                        </a:lnTo>
                        <a:lnTo>
                          <a:pt x="433" y="528"/>
                        </a:lnTo>
                        <a:lnTo>
                          <a:pt x="433" y="538"/>
                        </a:lnTo>
                        <a:lnTo>
                          <a:pt x="434" y="563"/>
                        </a:lnTo>
                        <a:lnTo>
                          <a:pt x="434" y="581"/>
                        </a:lnTo>
                        <a:lnTo>
                          <a:pt x="435" y="562"/>
                        </a:lnTo>
                        <a:lnTo>
                          <a:pt x="435" y="558"/>
                        </a:lnTo>
                        <a:lnTo>
                          <a:pt x="436" y="550"/>
                        </a:lnTo>
                        <a:lnTo>
                          <a:pt x="436" y="586"/>
                        </a:lnTo>
                        <a:lnTo>
                          <a:pt x="437" y="593"/>
                        </a:lnTo>
                        <a:lnTo>
                          <a:pt x="437" y="586"/>
                        </a:lnTo>
                        <a:lnTo>
                          <a:pt x="437" y="571"/>
                        </a:lnTo>
                        <a:lnTo>
                          <a:pt x="438" y="567"/>
                        </a:lnTo>
                        <a:lnTo>
                          <a:pt x="438" y="560"/>
                        </a:lnTo>
                        <a:lnTo>
                          <a:pt x="439" y="535"/>
                        </a:lnTo>
                        <a:lnTo>
                          <a:pt x="439" y="522"/>
                        </a:lnTo>
                        <a:lnTo>
                          <a:pt x="440" y="474"/>
                        </a:lnTo>
                        <a:lnTo>
                          <a:pt x="440" y="450"/>
                        </a:lnTo>
                        <a:lnTo>
                          <a:pt x="441" y="421"/>
                        </a:lnTo>
                        <a:lnTo>
                          <a:pt x="441" y="411"/>
                        </a:lnTo>
                        <a:lnTo>
                          <a:pt x="441" y="412"/>
                        </a:lnTo>
                        <a:lnTo>
                          <a:pt x="442" y="406"/>
                        </a:lnTo>
                        <a:lnTo>
                          <a:pt x="442" y="415"/>
                        </a:lnTo>
                        <a:lnTo>
                          <a:pt x="443" y="429"/>
                        </a:lnTo>
                        <a:lnTo>
                          <a:pt x="443" y="446"/>
                        </a:lnTo>
                        <a:lnTo>
                          <a:pt x="443" y="452"/>
                        </a:lnTo>
                        <a:lnTo>
                          <a:pt x="444" y="447"/>
                        </a:lnTo>
                        <a:lnTo>
                          <a:pt x="444" y="445"/>
                        </a:lnTo>
                        <a:lnTo>
                          <a:pt x="445" y="497"/>
                        </a:lnTo>
                        <a:lnTo>
                          <a:pt x="445" y="520"/>
                        </a:lnTo>
                        <a:lnTo>
                          <a:pt x="446" y="521"/>
                        </a:lnTo>
                        <a:lnTo>
                          <a:pt x="446" y="512"/>
                        </a:lnTo>
                        <a:lnTo>
                          <a:pt x="446" y="501"/>
                        </a:lnTo>
                        <a:lnTo>
                          <a:pt x="447" y="490"/>
                        </a:lnTo>
                        <a:lnTo>
                          <a:pt x="447" y="496"/>
                        </a:lnTo>
                        <a:lnTo>
                          <a:pt x="447" y="541"/>
                        </a:lnTo>
                        <a:lnTo>
                          <a:pt x="448" y="614"/>
                        </a:lnTo>
                        <a:lnTo>
                          <a:pt x="448" y="602"/>
                        </a:lnTo>
                        <a:lnTo>
                          <a:pt x="449" y="602"/>
                        </a:lnTo>
                        <a:lnTo>
                          <a:pt x="449" y="602"/>
                        </a:lnTo>
                        <a:lnTo>
                          <a:pt x="449" y="593"/>
                        </a:lnTo>
                        <a:lnTo>
                          <a:pt x="450" y="569"/>
                        </a:lnTo>
                        <a:lnTo>
                          <a:pt x="450" y="579"/>
                        </a:lnTo>
                        <a:lnTo>
                          <a:pt x="451" y="619"/>
                        </a:lnTo>
                        <a:lnTo>
                          <a:pt x="451" y="639"/>
                        </a:lnTo>
                        <a:lnTo>
                          <a:pt x="452" y="680"/>
                        </a:lnTo>
                        <a:lnTo>
                          <a:pt x="452" y="697"/>
                        </a:lnTo>
                        <a:lnTo>
                          <a:pt x="453" y="718"/>
                        </a:lnTo>
                        <a:lnTo>
                          <a:pt x="453" y="750"/>
                        </a:lnTo>
                        <a:lnTo>
                          <a:pt x="454" y="792"/>
                        </a:lnTo>
                        <a:lnTo>
                          <a:pt x="454" y="787"/>
                        </a:lnTo>
                        <a:lnTo>
                          <a:pt x="455" y="755"/>
                        </a:lnTo>
                        <a:lnTo>
                          <a:pt x="455" y="751"/>
                        </a:lnTo>
                        <a:lnTo>
                          <a:pt x="456" y="728"/>
                        </a:lnTo>
                        <a:lnTo>
                          <a:pt x="456" y="721"/>
                        </a:lnTo>
                        <a:lnTo>
                          <a:pt x="457" y="758"/>
                        </a:lnTo>
                        <a:lnTo>
                          <a:pt x="457" y="756"/>
                        </a:lnTo>
                        <a:lnTo>
                          <a:pt x="458" y="781"/>
                        </a:lnTo>
                        <a:lnTo>
                          <a:pt x="458" y="773"/>
                        </a:lnTo>
                        <a:lnTo>
                          <a:pt x="458" y="771"/>
                        </a:lnTo>
                        <a:lnTo>
                          <a:pt x="459" y="795"/>
                        </a:lnTo>
                        <a:lnTo>
                          <a:pt x="459" y="789"/>
                        </a:lnTo>
                        <a:lnTo>
                          <a:pt x="460" y="738"/>
                        </a:lnTo>
                        <a:lnTo>
                          <a:pt x="460" y="724"/>
                        </a:lnTo>
                        <a:lnTo>
                          <a:pt x="461" y="712"/>
                        </a:lnTo>
                        <a:lnTo>
                          <a:pt x="461" y="701"/>
                        </a:lnTo>
                        <a:lnTo>
                          <a:pt x="462" y="644"/>
                        </a:lnTo>
                        <a:lnTo>
                          <a:pt x="462" y="640"/>
                        </a:lnTo>
                        <a:lnTo>
                          <a:pt x="463" y="646"/>
                        </a:lnTo>
                        <a:lnTo>
                          <a:pt x="463" y="640"/>
                        </a:lnTo>
                        <a:lnTo>
                          <a:pt x="463" y="651"/>
                        </a:lnTo>
                        <a:lnTo>
                          <a:pt x="463" y="648"/>
                        </a:lnTo>
                        <a:lnTo>
                          <a:pt x="464" y="654"/>
                        </a:lnTo>
                        <a:lnTo>
                          <a:pt x="464" y="656"/>
                        </a:lnTo>
                        <a:lnTo>
                          <a:pt x="465" y="667"/>
                        </a:lnTo>
                        <a:lnTo>
                          <a:pt x="465" y="662"/>
                        </a:lnTo>
                        <a:lnTo>
                          <a:pt x="465" y="652"/>
                        </a:lnTo>
                        <a:lnTo>
                          <a:pt x="466" y="645"/>
                        </a:lnTo>
                        <a:lnTo>
                          <a:pt x="466" y="633"/>
                        </a:lnTo>
                        <a:lnTo>
                          <a:pt x="467" y="618"/>
                        </a:lnTo>
                        <a:lnTo>
                          <a:pt x="467" y="612"/>
                        </a:lnTo>
                        <a:lnTo>
                          <a:pt x="468" y="619"/>
                        </a:lnTo>
                        <a:lnTo>
                          <a:pt x="468" y="616"/>
                        </a:lnTo>
                        <a:lnTo>
                          <a:pt x="468" y="624"/>
                        </a:lnTo>
                        <a:lnTo>
                          <a:pt x="469" y="609"/>
                        </a:lnTo>
                        <a:lnTo>
                          <a:pt x="469" y="596"/>
                        </a:lnTo>
                        <a:lnTo>
                          <a:pt x="470" y="581"/>
                        </a:lnTo>
                        <a:lnTo>
                          <a:pt x="470" y="591"/>
                        </a:lnTo>
                        <a:lnTo>
                          <a:pt x="470" y="567"/>
                        </a:lnTo>
                        <a:lnTo>
                          <a:pt x="471" y="537"/>
                        </a:lnTo>
                        <a:lnTo>
                          <a:pt x="471" y="526"/>
                        </a:lnTo>
                        <a:lnTo>
                          <a:pt x="472" y="533"/>
                        </a:lnTo>
                        <a:lnTo>
                          <a:pt x="472" y="518"/>
                        </a:lnTo>
                        <a:lnTo>
                          <a:pt x="472" y="513"/>
                        </a:lnTo>
                        <a:lnTo>
                          <a:pt x="472" y="514"/>
                        </a:lnTo>
                        <a:lnTo>
                          <a:pt x="473" y="468"/>
                        </a:lnTo>
                        <a:lnTo>
                          <a:pt x="473" y="463"/>
                        </a:lnTo>
                        <a:lnTo>
                          <a:pt x="474" y="460"/>
                        </a:lnTo>
                        <a:lnTo>
                          <a:pt x="474" y="467"/>
                        </a:lnTo>
                        <a:lnTo>
                          <a:pt x="474" y="491"/>
                        </a:lnTo>
                        <a:lnTo>
                          <a:pt x="475" y="552"/>
                        </a:lnTo>
                        <a:lnTo>
                          <a:pt x="475" y="581"/>
                        </a:lnTo>
                        <a:lnTo>
                          <a:pt x="476" y="568"/>
                        </a:lnTo>
                        <a:lnTo>
                          <a:pt x="476" y="570"/>
                        </a:lnTo>
                        <a:lnTo>
                          <a:pt x="476" y="559"/>
                        </a:lnTo>
                        <a:lnTo>
                          <a:pt x="477" y="539"/>
                        </a:lnTo>
                        <a:lnTo>
                          <a:pt x="477" y="527"/>
                        </a:lnTo>
                        <a:lnTo>
                          <a:pt x="478" y="581"/>
                        </a:lnTo>
                        <a:lnTo>
                          <a:pt x="478" y="607"/>
                        </a:lnTo>
                        <a:lnTo>
                          <a:pt x="479" y="652"/>
                        </a:lnTo>
                        <a:lnTo>
                          <a:pt x="479" y="619"/>
                        </a:lnTo>
                        <a:lnTo>
                          <a:pt x="479" y="600"/>
                        </a:lnTo>
                        <a:lnTo>
                          <a:pt x="480" y="535"/>
                        </a:lnTo>
                        <a:lnTo>
                          <a:pt x="480" y="522"/>
                        </a:lnTo>
                        <a:lnTo>
                          <a:pt x="481" y="561"/>
                        </a:lnTo>
                        <a:lnTo>
                          <a:pt x="481" y="563"/>
                        </a:lnTo>
                        <a:lnTo>
                          <a:pt x="481" y="563"/>
                        </a:lnTo>
                        <a:lnTo>
                          <a:pt x="482" y="549"/>
                        </a:lnTo>
                        <a:lnTo>
                          <a:pt x="482" y="557"/>
                        </a:lnTo>
                        <a:lnTo>
                          <a:pt x="482" y="557"/>
                        </a:lnTo>
                        <a:lnTo>
                          <a:pt x="483" y="563"/>
                        </a:lnTo>
                        <a:lnTo>
                          <a:pt x="483" y="548"/>
                        </a:lnTo>
                        <a:lnTo>
                          <a:pt x="483" y="518"/>
                        </a:lnTo>
                        <a:lnTo>
                          <a:pt x="484" y="464"/>
                        </a:lnTo>
                        <a:lnTo>
                          <a:pt x="484" y="478"/>
                        </a:lnTo>
                        <a:lnTo>
                          <a:pt x="484" y="505"/>
                        </a:lnTo>
                        <a:lnTo>
                          <a:pt x="485" y="575"/>
                        </a:lnTo>
                        <a:lnTo>
                          <a:pt x="485" y="594"/>
                        </a:lnTo>
                        <a:lnTo>
                          <a:pt x="485" y="609"/>
                        </a:lnTo>
                        <a:lnTo>
                          <a:pt x="486" y="602"/>
                        </a:lnTo>
                        <a:lnTo>
                          <a:pt x="486" y="606"/>
                        </a:lnTo>
                        <a:lnTo>
                          <a:pt x="487" y="546"/>
                        </a:lnTo>
                        <a:lnTo>
                          <a:pt x="487" y="516"/>
                        </a:lnTo>
                        <a:lnTo>
                          <a:pt x="487" y="479"/>
                        </a:lnTo>
                        <a:lnTo>
                          <a:pt x="488" y="484"/>
                        </a:lnTo>
                        <a:lnTo>
                          <a:pt x="488" y="477"/>
                        </a:lnTo>
                        <a:lnTo>
                          <a:pt x="489" y="541"/>
                        </a:lnTo>
                        <a:lnTo>
                          <a:pt x="489" y="554"/>
                        </a:lnTo>
                        <a:lnTo>
                          <a:pt x="489" y="564"/>
                        </a:lnTo>
                        <a:lnTo>
                          <a:pt x="490" y="490"/>
                        </a:lnTo>
                        <a:lnTo>
                          <a:pt x="490" y="459"/>
                        </a:lnTo>
                        <a:lnTo>
                          <a:pt x="491" y="452"/>
                        </a:lnTo>
                        <a:lnTo>
                          <a:pt x="491" y="475"/>
                        </a:lnTo>
                        <a:lnTo>
                          <a:pt x="491" y="504"/>
                        </a:lnTo>
                        <a:lnTo>
                          <a:pt x="492" y="534"/>
                        </a:lnTo>
                        <a:lnTo>
                          <a:pt x="492" y="535"/>
                        </a:lnTo>
                        <a:lnTo>
                          <a:pt x="493" y="545"/>
                        </a:lnTo>
                        <a:lnTo>
                          <a:pt x="493" y="522"/>
                        </a:lnTo>
                        <a:lnTo>
                          <a:pt x="493" y="530"/>
                        </a:lnTo>
                        <a:lnTo>
                          <a:pt x="494" y="579"/>
                        </a:lnTo>
                        <a:lnTo>
                          <a:pt x="494" y="576"/>
                        </a:lnTo>
                        <a:lnTo>
                          <a:pt x="495" y="497"/>
                        </a:lnTo>
                        <a:lnTo>
                          <a:pt x="495" y="480"/>
                        </a:lnTo>
                        <a:lnTo>
                          <a:pt x="496" y="500"/>
                        </a:lnTo>
                        <a:lnTo>
                          <a:pt x="496" y="499"/>
                        </a:lnTo>
                        <a:lnTo>
                          <a:pt x="497" y="473"/>
                        </a:lnTo>
                        <a:lnTo>
                          <a:pt x="497" y="486"/>
                        </a:lnTo>
                        <a:lnTo>
                          <a:pt x="498" y="552"/>
                        </a:lnTo>
                        <a:lnTo>
                          <a:pt x="498" y="556"/>
                        </a:lnTo>
                        <a:lnTo>
                          <a:pt x="499" y="574"/>
                        </a:lnTo>
                        <a:lnTo>
                          <a:pt x="499" y="579"/>
                        </a:lnTo>
                        <a:lnTo>
                          <a:pt x="499" y="588"/>
                        </a:lnTo>
                        <a:lnTo>
                          <a:pt x="500" y="575"/>
                        </a:lnTo>
                        <a:lnTo>
                          <a:pt x="500" y="573"/>
                        </a:lnTo>
                        <a:lnTo>
                          <a:pt x="501" y="521"/>
                        </a:lnTo>
                        <a:lnTo>
                          <a:pt x="501" y="512"/>
                        </a:lnTo>
                        <a:lnTo>
                          <a:pt x="502" y="511"/>
                        </a:lnTo>
                        <a:lnTo>
                          <a:pt x="502" y="526"/>
                        </a:lnTo>
                        <a:lnTo>
                          <a:pt x="502" y="536"/>
                        </a:lnTo>
                        <a:lnTo>
                          <a:pt x="503" y="559"/>
                        </a:lnTo>
                        <a:lnTo>
                          <a:pt x="503" y="542"/>
                        </a:lnTo>
                        <a:lnTo>
                          <a:pt x="504" y="465"/>
                        </a:lnTo>
                        <a:lnTo>
                          <a:pt x="504" y="446"/>
                        </a:lnTo>
                        <a:lnTo>
                          <a:pt x="505" y="413"/>
                        </a:lnTo>
                        <a:lnTo>
                          <a:pt x="505" y="394"/>
                        </a:lnTo>
                        <a:lnTo>
                          <a:pt x="506" y="367"/>
                        </a:lnTo>
                        <a:lnTo>
                          <a:pt x="506" y="332"/>
                        </a:lnTo>
                        <a:lnTo>
                          <a:pt x="507" y="291"/>
                        </a:lnTo>
                        <a:lnTo>
                          <a:pt x="507" y="292"/>
                        </a:lnTo>
                        <a:lnTo>
                          <a:pt x="508" y="290"/>
                        </a:lnTo>
                        <a:lnTo>
                          <a:pt x="508" y="296"/>
                        </a:lnTo>
                        <a:lnTo>
                          <a:pt x="508" y="326"/>
                        </a:lnTo>
                        <a:lnTo>
                          <a:pt x="509" y="427"/>
                        </a:lnTo>
                        <a:lnTo>
                          <a:pt x="509" y="426"/>
                        </a:lnTo>
                        <a:lnTo>
                          <a:pt x="510" y="388"/>
                        </a:lnTo>
                        <a:lnTo>
                          <a:pt x="510" y="353"/>
                        </a:lnTo>
                        <a:lnTo>
                          <a:pt x="511" y="328"/>
                        </a:lnTo>
                        <a:lnTo>
                          <a:pt x="511" y="347"/>
                        </a:lnTo>
                        <a:lnTo>
                          <a:pt x="512" y="474"/>
                        </a:lnTo>
                        <a:lnTo>
                          <a:pt x="512" y="491"/>
                        </a:lnTo>
                        <a:lnTo>
                          <a:pt x="513" y="542"/>
                        </a:lnTo>
                        <a:lnTo>
                          <a:pt x="513" y="569"/>
                        </a:lnTo>
                        <a:lnTo>
                          <a:pt x="514" y="590"/>
                        </a:lnTo>
                        <a:lnTo>
                          <a:pt x="514" y="622"/>
                        </a:lnTo>
                        <a:lnTo>
                          <a:pt x="514" y="609"/>
                        </a:lnTo>
                        <a:lnTo>
                          <a:pt x="515" y="624"/>
                        </a:lnTo>
                        <a:lnTo>
                          <a:pt x="515" y="606"/>
                        </a:lnTo>
                        <a:lnTo>
                          <a:pt x="516" y="600"/>
                        </a:lnTo>
                        <a:lnTo>
                          <a:pt x="516" y="593"/>
                        </a:lnTo>
                        <a:lnTo>
                          <a:pt x="516" y="605"/>
                        </a:lnTo>
                        <a:lnTo>
                          <a:pt x="517" y="605"/>
                        </a:lnTo>
                        <a:lnTo>
                          <a:pt x="517" y="599"/>
                        </a:lnTo>
                        <a:lnTo>
                          <a:pt x="518" y="553"/>
                        </a:lnTo>
                        <a:lnTo>
                          <a:pt x="518" y="541"/>
                        </a:lnTo>
                        <a:lnTo>
                          <a:pt x="519" y="521"/>
                        </a:lnTo>
                        <a:lnTo>
                          <a:pt x="519" y="523"/>
                        </a:lnTo>
                        <a:lnTo>
                          <a:pt x="520" y="554"/>
                        </a:lnTo>
                        <a:lnTo>
                          <a:pt x="520" y="550"/>
                        </a:lnTo>
                        <a:lnTo>
                          <a:pt x="520" y="558"/>
                        </a:lnTo>
                        <a:lnTo>
                          <a:pt x="521" y="528"/>
                        </a:lnTo>
                        <a:lnTo>
                          <a:pt x="521" y="504"/>
                        </a:lnTo>
                        <a:lnTo>
                          <a:pt x="522" y="462"/>
                        </a:lnTo>
                        <a:lnTo>
                          <a:pt x="522" y="449"/>
                        </a:lnTo>
                        <a:lnTo>
                          <a:pt x="523" y="474"/>
                        </a:lnTo>
                        <a:lnTo>
                          <a:pt x="523" y="489"/>
                        </a:lnTo>
                        <a:lnTo>
                          <a:pt x="524" y="511"/>
                        </a:lnTo>
                        <a:lnTo>
                          <a:pt x="524" y="527"/>
                        </a:lnTo>
                        <a:lnTo>
                          <a:pt x="525" y="549"/>
                        </a:lnTo>
                        <a:lnTo>
                          <a:pt x="525" y="535"/>
                        </a:lnTo>
                        <a:lnTo>
                          <a:pt x="526" y="503"/>
                        </a:lnTo>
                        <a:lnTo>
                          <a:pt x="526" y="517"/>
                        </a:lnTo>
                        <a:lnTo>
                          <a:pt x="526" y="540"/>
                        </a:lnTo>
                        <a:lnTo>
                          <a:pt x="527" y="551"/>
                        </a:lnTo>
                        <a:lnTo>
                          <a:pt x="527" y="548"/>
                        </a:lnTo>
                        <a:lnTo>
                          <a:pt x="527" y="549"/>
                        </a:lnTo>
                        <a:lnTo>
                          <a:pt x="527" y="550"/>
                        </a:lnTo>
                        <a:lnTo>
                          <a:pt x="528" y="527"/>
                        </a:lnTo>
                        <a:lnTo>
                          <a:pt x="528" y="531"/>
                        </a:lnTo>
                        <a:lnTo>
                          <a:pt x="528" y="532"/>
                        </a:lnTo>
                        <a:lnTo>
                          <a:pt x="529" y="529"/>
                        </a:lnTo>
                        <a:lnTo>
                          <a:pt x="529" y="530"/>
                        </a:lnTo>
                        <a:lnTo>
                          <a:pt x="529" y="533"/>
                        </a:lnTo>
                        <a:lnTo>
                          <a:pt x="530" y="537"/>
                        </a:lnTo>
                        <a:lnTo>
                          <a:pt x="530" y="533"/>
                        </a:lnTo>
                        <a:lnTo>
                          <a:pt x="530" y="529"/>
                        </a:lnTo>
                        <a:lnTo>
                          <a:pt x="531" y="534"/>
                        </a:lnTo>
                        <a:lnTo>
                          <a:pt x="531" y="542"/>
                        </a:lnTo>
                        <a:lnTo>
                          <a:pt x="532" y="557"/>
                        </a:lnTo>
                        <a:lnTo>
                          <a:pt x="532" y="556"/>
                        </a:lnTo>
                        <a:lnTo>
                          <a:pt x="533" y="563"/>
                        </a:lnTo>
                        <a:lnTo>
                          <a:pt x="533" y="561"/>
                        </a:lnTo>
                        <a:lnTo>
                          <a:pt x="533" y="550"/>
                        </a:lnTo>
                        <a:lnTo>
                          <a:pt x="534" y="557"/>
                        </a:lnTo>
                        <a:lnTo>
                          <a:pt x="534" y="564"/>
                        </a:lnTo>
                        <a:lnTo>
                          <a:pt x="535" y="551"/>
                        </a:lnTo>
                        <a:lnTo>
                          <a:pt x="535" y="542"/>
                        </a:lnTo>
                        <a:lnTo>
                          <a:pt x="536" y="518"/>
                        </a:lnTo>
                        <a:lnTo>
                          <a:pt x="536" y="508"/>
                        </a:lnTo>
                        <a:lnTo>
                          <a:pt x="537" y="471"/>
                        </a:lnTo>
                        <a:lnTo>
                          <a:pt x="537" y="466"/>
                        </a:lnTo>
                        <a:lnTo>
                          <a:pt x="538" y="444"/>
                        </a:lnTo>
                        <a:lnTo>
                          <a:pt x="538" y="435"/>
                        </a:lnTo>
                        <a:lnTo>
                          <a:pt x="539" y="425"/>
                        </a:lnTo>
                        <a:lnTo>
                          <a:pt x="539" y="452"/>
                        </a:lnTo>
                        <a:lnTo>
                          <a:pt x="539" y="475"/>
                        </a:lnTo>
                        <a:lnTo>
                          <a:pt x="539" y="476"/>
                        </a:lnTo>
                        <a:lnTo>
                          <a:pt x="540" y="428"/>
                        </a:lnTo>
                        <a:lnTo>
                          <a:pt x="540" y="410"/>
                        </a:lnTo>
                        <a:lnTo>
                          <a:pt x="541" y="378"/>
                        </a:lnTo>
                        <a:lnTo>
                          <a:pt x="541" y="377"/>
                        </a:lnTo>
                        <a:lnTo>
                          <a:pt x="542" y="396"/>
                        </a:lnTo>
                        <a:lnTo>
                          <a:pt x="542" y="386"/>
                        </a:lnTo>
                        <a:lnTo>
                          <a:pt x="543" y="422"/>
                        </a:lnTo>
                        <a:lnTo>
                          <a:pt x="543" y="439"/>
                        </a:lnTo>
                        <a:lnTo>
                          <a:pt x="543" y="436"/>
                        </a:lnTo>
                        <a:lnTo>
                          <a:pt x="544" y="439"/>
                        </a:lnTo>
                        <a:lnTo>
                          <a:pt x="544" y="444"/>
                        </a:lnTo>
                        <a:lnTo>
                          <a:pt x="545" y="457"/>
                        </a:lnTo>
                        <a:lnTo>
                          <a:pt x="545" y="461"/>
                        </a:lnTo>
                        <a:lnTo>
                          <a:pt x="546" y="497"/>
                        </a:lnTo>
                        <a:lnTo>
                          <a:pt x="546" y="514"/>
                        </a:lnTo>
                        <a:lnTo>
                          <a:pt x="547" y="528"/>
                        </a:lnTo>
                        <a:lnTo>
                          <a:pt x="547" y="526"/>
                        </a:lnTo>
                        <a:lnTo>
                          <a:pt x="548" y="537"/>
                        </a:lnTo>
                        <a:lnTo>
                          <a:pt x="548" y="539"/>
                        </a:lnTo>
                        <a:lnTo>
                          <a:pt x="549" y="527"/>
                        </a:lnTo>
                        <a:lnTo>
                          <a:pt x="549" y="515"/>
                        </a:lnTo>
                        <a:lnTo>
                          <a:pt x="549" y="513"/>
                        </a:lnTo>
                        <a:lnTo>
                          <a:pt x="550" y="528"/>
                        </a:lnTo>
                        <a:lnTo>
                          <a:pt x="550" y="509"/>
                        </a:lnTo>
                        <a:lnTo>
                          <a:pt x="550" y="527"/>
                        </a:lnTo>
                        <a:lnTo>
                          <a:pt x="551" y="520"/>
                        </a:lnTo>
                        <a:lnTo>
                          <a:pt x="551" y="527"/>
                        </a:lnTo>
                        <a:lnTo>
                          <a:pt x="552" y="539"/>
                        </a:lnTo>
                        <a:lnTo>
                          <a:pt x="552" y="557"/>
                        </a:lnTo>
                        <a:lnTo>
                          <a:pt x="552" y="560"/>
                        </a:lnTo>
                        <a:lnTo>
                          <a:pt x="553" y="549"/>
                        </a:lnTo>
                        <a:lnTo>
                          <a:pt x="553" y="529"/>
                        </a:lnTo>
                        <a:lnTo>
                          <a:pt x="554" y="488"/>
                        </a:lnTo>
                        <a:lnTo>
                          <a:pt x="554" y="489"/>
                        </a:lnTo>
                        <a:lnTo>
                          <a:pt x="554" y="478"/>
                        </a:lnTo>
                        <a:lnTo>
                          <a:pt x="554" y="469"/>
                        </a:lnTo>
                        <a:lnTo>
                          <a:pt x="555" y="470"/>
                        </a:lnTo>
                        <a:lnTo>
                          <a:pt x="555" y="464"/>
                        </a:lnTo>
                        <a:lnTo>
                          <a:pt x="555" y="479"/>
                        </a:lnTo>
                        <a:lnTo>
                          <a:pt x="556" y="473"/>
                        </a:lnTo>
                        <a:lnTo>
                          <a:pt x="556" y="475"/>
                        </a:lnTo>
                        <a:lnTo>
                          <a:pt x="556" y="463"/>
                        </a:lnTo>
                        <a:lnTo>
                          <a:pt x="557" y="482"/>
                        </a:lnTo>
                        <a:lnTo>
                          <a:pt x="557" y="489"/>
                        </a:lnTo>
                        <a:lnTo>
                          <a:pt x="558" y="481"/>
                        </a:lnTo>
                        <a:lnTo>
                          <a:pt x="558" y="474"/>
                        </a:lnTo>
                        <a:lnTo>
                          <a:pt x="559" y="468"/>
                        </a:lnTo>
                        <a:lnTo>
                          <a:pt x="559" y="470"/>
                        </a:lnTo>
                        <a:lnTo>
                          <a:pt x="559" y="480"/>
                        </a:lnTo>
                        <a:lnTo>
                          <a:pt x="560" y="484"/>
                        </a:lnTo>
                        <a:lnTo>
                          <a:pt x="560" y="485"/>
                        </a:lnTo>
                        <a:lnTo>
                          <a:pt x="561" y="500"/>
                        </a:lnTo>
                        <a:lnTo>
                          <a:pt x="561" y="506"/>
                        </a:lnTo>
                        <a:lnTo>
                          <a:pt x="561" y="500"/>
                        </a:lnTo>
                        <a:lnTo>
                          <a:pt x="562" y="518"/>
                        </a:lnTo>
                        <a:lnTo>
                          <a:pt x="562" y="524"/>
                        </a:lnTo>
                        <a:lnTo>
                          <a:pt x="562" y="529"/>
                        </a:lnTo>
                        <a:lnTo>
                          <a:pt x="563" y="525"/>
                        </a:lnTo>
                        <a:lnTo>
                          <a:pt x="563" y="532"/>
                        </a:lnTo>
                        <a:lnTo>
                          <a:pt x="563" y="533"/>
                        </a:lnTo>
                        <a:lnTo>
                          <a:pt x="564" y="532"/>
                        </a:lnTo>
                        <a:lnTo>
                          <a:pt x="564" y="533"/>
                        </a:lnTo>
                        <a:lnTo>
                          <a:pt x="564" y="535"/>
                        </a:lnTo>
                        <a:lnTo>
                          <a:pt x="565" y="533"/>
                        </a:lnTo>
                        <a:lnTo>
                          <a:pt x="565" y="533"/>
                        </a:lnTo>
                        <a:lnTo>
                          <a:pt x="565" y="525"/>
                        </a:lnTo>
                        <a:lnTo>
                          <a:pt x="566" y="511"/>
                        </a:lnTo>
                        <a:lnTo>
                          <a:pt x="566" y="510"/>
                        </a:lnTo>
                        <a:lnTo>
                          <a:pt x="567" y="490"/>
                        </a:lnTo>
                        <a:lnTo>
                          <a:pt x="567" y="485"/>
                        </a:lnTo>
                        <a:lnTo>
                          <a:pt x="567" y="490"/>
                        </a:lnTo>
                        <a:lnTo>
                          <a:pt x="568" y="477"/>
                        </a:lnTo>
                        <a:lnTo>
                          <a:pt x="568" y="470"/>
                        </a:lnTo>
                        <a:lnTo>
                          <a:pt x="569" y="445"/>
                        </a:lnTo>
                        <a:lnTo>
                          <a:pt x="569" y="462"/>
                        </a:lnTo>
                        <a:lnTo>
                          <a:pt x="570" y="506"/>
                        </a:lnTo>
                        <a:lnTo>
                          <a:pt x="570" y="501"/>
                        </a:lnTo>
                        <a:lnTo>
                          <a:pt x="570" y="498"/>
                        </a:lnTo>
                        <a:lnTo>
                          <a:pt x="571" y="485"/>
                        </a:lnTo>
                        <a:lnTo>
                          <a:pt x="571" y="464"/>
                        </a:lnTo>
                        <a:lnTo>
                          <a:pt x="572" y="470"/>
                        </a:lnTo>
                        <a:lnTo>
                          <a:pt x="572" y="470"/>
                        </a:lnTo>
                        <a:lnTo>
                          <a:pt x="572" y="480"/>
                        </a:lnTo>
                        <a:lnTo>
                          <a:pt x="573" y="472"/>
                        </a:lnTo>
                        <a:lnTo>
                          <a:pt x="573" y="467"/>
                        </a:lnTo>
                        <a:lnTo>
                          <a:pt x="574" y="464"/>
                        </a:lnTo>
                        <a:lnTo>
                          <a:pt x="574" y="470"/>
                        </a:lnTo>
                        <a:lnTo>
                          <a:pt x="574" y="464"/>
                        </a:lnTo>
                        <a:lnTo>
                          <a:pt x="575" y="475"/>
                        </a:lnTo>
                        <a:lnTo>
                          <a:pt x="575" y="470"/>
                        </a:lnTo>
                        <a:lnTo>
                          <a:pt x="576" y="490"/>
                        </a:lnTo>
                        <a:lnTo>
                          <a:pt x="576" y="493"/>
                        </a:lnTo>
                        <a:lnTo>
                          <a:pt x="577" y="490"/>
                        </a:lnTo>
                        <a:lnTo>
                          <a:pt x="577" y="499"/>
                        </a:lnTo>
                        <a:lnTo>
                          <a:pt x="578" y="503"/>
                        </a:lnTo>
                        <a:lnTo>
                          <a:pt x="578" y="495"/>
                        </a:lnTo>
                        <a:lnTo>
                          <a:pt x="579" y="505"/>
                        </a:lnTo>
                        <a:lnTo>
                          <a:pt x="579" y="504"/>
                        </a:lnTo>
                        <a:lnTo>
                          <a:pt x="580" y="511"/>
                        </a:lnTo>
                        <a:lnTo>
                          <a:pt x="580" y="517"/>
                        </a:lnTo>
                        <a:lnTo>
                          <a:pt x="580" y="529"/>
                        </a:lnTo>
                        <a:lnTo>
                          <a:pt x="581" y="528"/>
                        </a:lnTo>
                        <a:lnTo>
                          <a:pt x="581" y="530"/>
                        </a:lnTo>
                        <a:lnTo>
                          <a:pt x="581" y="532"/>
                        </a:lnTo>
                        <a:lnTo>
                          <a:pt x="582" y="522"/>
                        </a:lnTo>
                        <a:lnTo>
                          <a:pt x="582" y="526"/>
                        </a:lnTo>
                        <a:lnTo>
                          <a:pt x="583" y="540"/>
                        </a:lnTo>
                        <a:lnTo>
                          <a:pt x="583" y="543"/>
                        </a:lnTo>
                        <a:lnTo>
                          <a:pt x="584" y="566"/>
                        </a:lnTo>
                        <a:lnTo>
                          <a:pt x="584" y="563"/>
                        </a:lnTo>
                        <a:lnTo>
                          <a:pt x="585" y="556"/>
                        </a:lnTo>
                        <a:lnTo>
                          <a:pt x="585" y="560"/>
                        </a:lnTo>
                        <a:lnTo>
                          <a:pt x="585" y="581"/>
                        </a:lnTo>
                        <a:lnTo>
                          <a:pt x="585" y="584"/>
                        </a:lnTo>
                        <a:lnTo>
                          <a:pt x="586" y="580"/>
                        </a:lnTo>
                        <a:lnTo>
                          <a:pt x="586" y="570"/>
                        </a:lnTo>
                        <a:lnTo>
                          <a:pt x="586" y="566"/>
                        </a:lnTo>
                        <a:lnTo>
                          <a:pt x="587" y="571"/>
                        </a:lnTo>
                        <a:lnTo>
                          <a:pt x="587" y="570"/>
                        </a:lnTo>
                        <a:lnTo>
                          <a:pt x="587" y="556"/>
                        </a:lnTo>
                        <a:lnTo>
                          <a:pt x="588" y="560"/>
                        </a:lnTo>
                        <a:lnTo>
                          <a:pt x="588" y="559"/>
                        </a:lnTo>
                        <a:lnTo>
                          <a:pt x="588" y="557"/>
                        </a:lnTo>
                        <a:lnTo>
                          <a:pt x="589" y="568"/>
                        </a:lnTo>
                        <a:lnTo>
                          <a:pt x="589" y="573"/>
                        </a:lnTo>
                        <a:lnTo>
                          <a:pt x="590" y="565"/>
                        </a:lnTo>
                        <a:lnTo>
                          <a:pt x="590" y="560"/>
                        </a:lnTo>
                        <a:lnTo>
                          <a:pt x="591" y="585"/>
                        </a:lnTo>
                        <a:lnTo>
                          <a:pt x="591" y="575"/>
                        </a:lnTo>
                        <a:lnTo>
                          <a:pt x="591" y="584"/>
                        </a:lnTo>
                        <a:lnTo>
                          <a:pt x="592" y="613"/>
                        </a:lnTo>
                        <a:lnTo>
                          <a:pt x="592" y="620"/>
                        </a:lnTo>
                        <a:lnTo>
                          <a:pt x="593" y="637"/>
                        </a:lnTo>
                        <a:lnTo>
                          <a:pt x="593" y="638"/>
                        </a:lnTo>
                        <a:lnTo>
                          <a:pt x="594" y="650"/>
                        </a:lnTo>
                        <a:lnTo>
                          <a:pt x="594" y="662"/>
                        </a:lnTo>
                        <a:lnTo>
                          <a:pt x="595" y="653"/>
                        </a:lnTo>
                        <a:lnTo>
                          <a:pt x="595" y="648"/>
                        </a:lnTo>
                        <a:lnTo>
                          <a:pt x="596" y="647"/>
                        </a:lnTo>
                        <a:lnTo>
                          <a:pt x="596" y="662"/>
                        </a:lnTo>
                        <a:lnTo>
                          <a:pt x="596" y="662"/>
                        </a:lnTo>
                        <a:lnTo>
                          <a:pt x="596" y="666"/>
                        </a:lnTo>
                        <a:lnTo>
                          <a:pt x="597" y="643"/>
                        </a:lnTo>
                        <a:lnTo>
                          <a:pt x="597" y="642"/>
                        </a:lnTo>
                        <a:lnTo>
                          <a:pt x="598" y="656"/>
                        </a:lnTo>
                        <a:lnTo>
                          <a:pt x="598" y="651"/>
                        </a:lnTo>
                        <a:lnTo>
                          <a:pt x="599" y="657"/>
                        </a:lnTo>
                        <a:lnTo>
                          <a:pt x="599" y="648"/>
                        </a:lnTo>
                        <a:lnTo>
                          <a:pt x="599" y="632"/>
                        </a:lnTo>
                        <a:lnTo>
                          <a:pt x="599" y="637"/>
                        </a:lnTo>
                        <a:lnTo>
                          <a:pt x="600" y="626"/>
                        </a:lnTo>
                        <a:lnTo>
                          <a:pt x="600" y="648"/>
                        </a:lnTo>
                        <a:lnTo>
                          <a:pt x="600" y="657"/>
                        </a:lnTo>
                        <a:lnTo>
                          <a:pt x="601" y="629"/>
                        </a:lnTo>
                        <a:lnTo>
                          <a:pt x="601" y="607"/>
                        </a:lnTo>
                        <a:lnTo>
                          <a:pt x="602" y="614"/>
                        </a:lnTo>
                        <a:lnTo>
                          <a:pt x="602" y="609"/>
                        </a:lnTo>
                        <a:lnTo>
                          <a:pt x="603" y="628"/>
                        </a:lnTo>
                        <a:lnTo>
                          <a:pt x="603" y="626"/>
                        </a:lnTo>
                        <a:lnTo>
                          <a:pt x="604" y="635"/>
                        </a:lnTo>
                        <a:lnTo>
                          <a:pt x="604" y="638"/>
                        </a:lnTo>
                        <a:lnTo>
                          <a:pt x="605" y="652"/>
                        </a:lnTo>
                        <a:lnTo>
                          <a:pt x="605" y="666"/>
                        </a:lnTo>
                        <a:lnTo>
                          <a:pt x="606" y="649"/>
                        </a:lnTo>
                        <a:lnTo>
                          <a:pt x="606" y="649"/>
                        </a:lnTo>
                        <a:lnTo>
                          <a:pt x="607" y="630"/>
                        </a:lnTo>
                        <a:lnTo>
                          <a:pt x="607" y="629"/>
                        </a:lnTo>
                        <a:lnTo>
                          <a:pt x="608" y="633"/>
                        </a:lnTo>
                        <a:lnTo>
                          <a:pt x="608" y="620"/>
                        </a:lnTo>
                        <a:lnTo>
                          <a:pt x="608" y="616"/>
                        </a:lnTo>
                        <a:lnTo>
                          <a:pt x="609" y="608"/>
                        </a:lnTo>
                        <a:lnTo>
                          <a:pt x="609" y="619"/>
                        </a:lnTo>
                        <a:lnTo>
                          <a:pt x="609" y="630"/>
                        </a:lnTo>
                        <a:lnTo>
                          <a:pt x="610" y="633"/>
                        </a:lnTo>
                        <a:lnTo>
                          <a:pt x="610" y="631"/>
                        </a:lnTo>
                        <a:lnTo>
                          <a:pt x="611" y="644"/>
                        </a:lnTo>
                        <a:lnTo>
                          <a:pt x="611" y="648"/>
                        </a:lnTo>
                        <a:lnTo>
                          <a:pt x="612" y="650"/>
                        </a:lnTo>
                        <a:lnTo>
                          <a:pt x="612" y="639"/>
                        </a:lnTo>
                        <a:lnTo>
                          <a:pt x="612" y="652"/>
                        </a:lnTo>
                        <a:lnTo>
                          <a:pt x="612" y="658"/>
                        </a:lnTo>
                        <a:lnTo>
                          <a:pt x="613" y="657"/>
                        </a:lnTo>
                        <a:lnTo>
                          <a:pt x="613" y="649"/>
                        </a:lnTo>
                        <a:lnTo>
                          <a:pt x="614" y="641"/>
                        </a:lnTo>
                        <a:lnTo>
                          <a:pt x="614" y="634"/>
                        </a:lnTo>
                        <a:lnTo>
                          <a:pt x="615" y="645"/>
                        </a:lnTo>
                        <a:lnTo>
                          <a:pt x="615" y="637"/>
                        </a:lnTo>
                        <a:lnTo>
                          <a:pt x="615" y="622"/>
                        </a:lnTo>
                        <a:lnTo>
                          <a:pt x="616" y="612"/>
                        </a:lnTo>
                        <a:lnTo>
                          <a:pt x="616" y="614"/>
                        </a:lnTo>
                        <a:lnTo>
                          <a:pt x="616" y="603"/>
                        </a:lnTo>
                        <a:lnTo>
                          <a:pt x="617" y="609"/>
                        </a:lnTo>
                        <a:lnTo>
                          <a:pt x="617" y="601"/>
                        </a:lnTo>
                        <a:lnTo>
                          <a:pt x="617" y="599"/>
                        </a:lnTo>
                        <a:lnTo>
                          <a:pt x="618" y="605"/>
                        </a:lnTo>
                        <a:lnTo>
                          <a:pt x="618" y="600"/>
                        </a:lnTo>
                        <a:lnTo>
                          <a:pt x="618" y="593"/>
                        </a:lnTo>
                        <a:lnTo>
                          <a:pt x="619" y="598"/>
                        </a:lnTo>
                        <a:lnTo>
                          <a:pt x="619" y="587"/>
                        </a:lnTo>
                        <a:lnTo>
                          <a:pt x="620" y="574"/>
                        </a:lnTo>
                        <a:lnTo>
                          <a:pt x="620" y="579"/>
                        </a:lnTo>
                        <a:lnTo>
                          <a:pt x="621" y="580"/>
                        </a:lnTo>
                        <a:lnTo>
                          <a:pt x="621" y="576"/>
                        </a:lnTo>
                        <a:lnTo>
                          <a:pt x="621" y="582"/>
                        </a:lnTo>
                        <a:lnTo>
                          <a:pt x="622" y="565"/>
                        </a:lnTo>
                        <a:lnTo>
                          <a:pt x="622" y="563"/>
                        </a:lnTo>
                        <a:lnTo>
                          <a:pt x="622" y="557"/>
                        </a:lnTo>
                        <a:lnTo>
                          <a:pt x="623" y="561"/>
                        </a:lnTo>
                        <a:lnTo>
                          <a:pt x="623" y="558"/>
                        </a:lnTo>
                        <a:lnTo>
                          <a:pt x="624" y="561"/>
                        </a:lnTo>
                        <a:lnTo>
                          <a:pt x="624" y="560"/>
                        </a:lnTo>
                        <a:lnTo>
                          <a:pt x="624" y="553"/>
                        </a:lnTo>
                        <a:lnTo>
                          <a:pt x="625" y="561"/>
                        </a:lnTo>
                        <a:lnTo>
                          <a:pt x="625" y="566"/>
                        </a:lnTo>
                        <a:lnTo>
                          <a:pt x="625" y="569"/>
                        </a:lnTo>
                        <a:lnTo>
                          <a:pt x="626" y="544"/>
                        </a:lnTo>
                        <a:lnTo>
                          <a:pt x="626" y="549"/>
                        </a:lnTo>
                        <a:lnTo>
                          <a:pt x="627" y="556"/>
                        </a:lnTo>
                        <a:lnTo>
                          <a:pt x="627" y="563"/>
                        </a:lnTo>
                        <a:lnTo>
                          <a:pt x="628" y="579"/>
                        </a:lnTo>
                        <a:lnTo>
                          <a:pt x="628" y="592"/>
                        </a:lnTo>
                        <a:lnTo>
                          <a:pt x="629" y="618"/>
                        </a:lnTo>
                        <a:lnTo>
                          <a:pt x="629" y="603"/>
                        </a:lnTo>
                        <a:lnTo>
                          <a:pt x="629" y="591"/>
                        </a:lnTo>
                        <a:lnTo>
                          <a:pt x="630" y="573"/>
                        </a:lnTo>
                        <a:lnTo>
                          <a:pt x="630" y="578"/>
                        </a:lnTo>
                        <a:lnTo>
                          <a:pt x="631" y="662"/>
                        </a:lnTo>
                        <a:lnTo>
                          <a:pt x="631" y="668"/>
                        </a:lnTo>
                        <a:lnTo>
                          <a:pt x="632" y="632"/>
                        </a:lnTo>
                        <a:lnTo>
                          <a:pt x="632" y="644"/>
                        </a:lnTo>
                        <a:lnTo>
                          <a:pt x="633" y="646"/>
                        </a:lnTo>
                        <a:lnTo>
                          <a:pt x="633" y="640"/>
                        </a:lnTo>
                        <a:lnTo>
                          <a:pt x="633" y="623"/>
                        </a:lnTo>
                        <a:lnTo>
                          <a:pt x="634" y="608"/>
                        </a:lnTo>
                        <a:lnTo>
                          <a:pt x="634" y="614"/>
                        </a:lnTo>
                        <a:lnTo>
                          <a:pt x="634" y="624"/>
                        </a:lnTo>
                        <a:lnTo>
                          <a:pt x="635" y="620"/>
                        </a:lnTo>
                        <a:lnTo>
                          <a:pt x="635" y="621"/>
                        </a:lnTo>
                        <a:lnTo>
                          <a:pt x="635" y="613"/>
                        </a:lnTo>
                        <a:lnTo>
                          <a:pt x="636" y="623"/>
                        </a:lnTo>
                        <a:lnTo>
                          <a:pt x="636" y="614"/>
                        </a:lnTo>
                        <a:lnTo>
                          <a:pt x="637" y="600"/>
                        </a:lnTo>
                        <a:lnTo>
                          <a:pt x="637" y="604"/>
                        </a:lnTo>
                        <a:lnTo>
                          <a:pt x="638" y="606"/>
                        </a:lnTo>
                        <a:lnTo>
                          <a:pt x="638" y="600"/>
                        </a:lnTo>
                        <a:lnTo>
                          <a:pt x="638" y="602"/>
                        </a:lnTo>
                        <a:lnTo>
                          <a:pt x="638" y="598"/>
                        </a:lnTo>
                        <a:lnTo>
                          <a:pt x="639" y="612"/>
                        </a:lnTo>
                        <a:lnTo>
                          <a:pt x="639" y="614"/>
                        </a:lnTo>
                        <a:lnTo>
                          <a:pt x="639" y="617"/>
                        </a:lnTo>
                        <a:lnTo>
                          <a:pt x="640" y="603"/>
                        </a:lnTo>
                        <a:lnTo>
                          <a:pt x="640" y="595"/>
                        </a:lnTo>
                        <a:lnTo>
                          <a:pt x="641" y="571"/>
                        </a:lnTo>
                        <a:lnTo>
                          <a:pt x="641" y="570"/>
                        </a:lnTo>
                        <a:lnTo>
                          <a:pt x="642" y="574"/>
                        </a:lnTo>
                        <a:lnTo>
                          <a:pt x="642" y="582"/>
                        </a:lnTo>
                        <a:lnTo>
                          <a:pt x="643" y="592"/>
                        </a:lnTo>
                        <a:lnTo>
                          <a:pt x="643" y="586"/>
                        </a:lnTo>
                        <a:lnTo>
                          <a:pt x="644" y="576"/>
                        </a:lnTo>
                        <a:lnTo>
                          <a:pt x="644" y="581"/>
                        </a:lnTo>
                        <a:lnTo>
                          <a:pt x="644" y="575"/>
                        </a:lnTo>
                        <a:lnTo>
                          <a:pt x="645" y="581"/>
                        </a:lnTo>
                        <a:lnTo>
                          <a:pt x="645" y="574"/>
                        </a:lnTo>
                        <a:lnTo>
                          <a:pt x="646" y="589"/>
                        </a:lnTo>
                        <a:lnTo>
                          <a:pt x="646" y="589"/>
                        </a:lnTo>
                        <a:lnTo>
                          <a:pt x="646" y="588"/>
                        </a:lnTo>
                        <a:lnTo>
                          <a:pt x="646" y="589"/>
                        </a:lnTo>
                        <a:lnTo>
                          <a:pt x="647" y="588"/>
                        </a:lnTo>
                        <a:lnTo>
                          <a:pt x="647" y="571"/>
                        </a:lnTo>
                        <a:lnTo>
                          <a:pt x="647" y="568"/>
                        </a:lnTo>
                        <a:lnTo>
                          <a:pt x="648" y="583"/>
                        </a:lnTo>
                        <a:lnTo>
                          <a:pt x="648" y="598"/>
                        </a:lnTo>
                        <a:lnTo>
                          <a:pt x="649" y="589"/>
                        </a:lnTo>
                        <a:lnTo>
                          <a:pt x="649" y="581"/>
                        </a:lnTo>
                        <a:lnTo>
                          <a:pt x="650" y="571"/>
                        </a:lnTo>
                        <a:lnTo>
                          <a:pt x="650" y="575"/>
                        </a:lnTo>
                        <a:lnTo>
                          <a:pt x="651" y="572"/>
                        </a:lnTo>
                        <a:lnTo>
                          <a:pt x="651" y="580"/>
                        </a:lnTo>
                        <a:lnTo>
                          <a:pt x="651" y="571"/>
                        </a:lnTo>
                        <a:lnTo>
                          <a:pt x="652" y="569"/>
                        </a:lnTo>
                        <a:lnTo>
                          <a:pt x="652" y="571"/>
                        </a:lnTo>
                        <a:lnTo>
                          <a:pt x="652" y="560"/>
                        </a:lnTo>
                        <a:lnTo>
                          <a:pt x="653" y="564"/>
                        </a:lnTo>
                        <a:lnTo>
                          <a:pt x="653" y="560"/>
                        </a:lnTo>
                        <a:lnTo>
                          <a:pt x="654" y="543"/>
                        </a:lnTo>
                        <a:lnTo>
                          <a:pt x="654" y="547"/>
                        </a:lnTo>
                        <a:lnTo>
                          <a:pt x="655" y="569"/>
                        </a:lnTo>
                        <a:lnTo>
                          <a:pt x="655" y="569"/>
                        </a:lnTo>
                        <a:lnTo>
                          <a:pt x="655" y="568"/>
                        </a:lnTo>
                        <a:lnTo>
                          <a:pt x="656" y="577"/>
                        </a:lnTo>
                        <a:lnTo>
                          <a:pt x="656" y="573"/>
                        </a:lnTo>
                        <a:lnTo>
                          <a:pt x="656" y="582"/>
                        </a:lnTo>
                        <a:lnTo>
                          <a:pt x="657" y="600"/>
                        </a:lnTo>
                        <a:lnTo>
                          <a:pt x="657" y="604"/>
                        </a:lnTo>
                        <a:lnTo>
                          <a:pt x="658" y="610"/>
                        </a:lnTo>
                        <a:lnTo>
                          <a:pt x="658" y="613"/>
                        </a:lnTo>
                        <a:lnTo>
                          <a:pt x="659" y="598"/>
                        </a:lnTo>
                        <a:lnTo>
                          <a:pt x="659" y="599"/>
                        </a:lnTo>
                        <a:lnTo>
                          <a:pt x="659" y="595"/>
                        </a:lnTo>
                        <a:lnTo>
                          <a:pt x="660" y="575"/>
                        </a:lnTo>
                        <a:lnTo>
                          <a:pt x="660" y="560"/>
                        </a:lnTo>
                        <a:lnTo>
                          <a:pt x="661" y="542"/>
                        </a:lnTo>
                        <a:lnTo>
                          <a:pt x="661" y="575"/>
                        </a:lnTo>
                        <a:lnTo>
                          <a:pt x="661" y="598"/>
                        </a:lnTo>
                        <a:lnTo>
                          <a:pt x="662" y="579"/>
                        </a:lnTo>
                        <a:lnTo>
                          <a:pt x="662" y="566"/>
                        </a:lnTo>
                        <a:lnTo>
                          <a:pt x="663" y="571"/>
                        </a:lnTo>
                        <a:lnTo>
                          <a:pt x="663" y="563"/>
                        </a:lnTo>
                        <a:lnTo>
                          <a:pt x="663" y="557"/>
                        </a:lnTo>
                        <a:lnTo>
                          <a:pt x="664" y="557"/>
                        </a:lnTo>
                        <a:lnTo>
                          <a:pt x="664" y="550"/>
                        </a:lnTo>
                        <a:lnTo>
                          <a:pt x="664" y="557"/>
                        </a:lnTo>
                        <a:lnTo>
                          <a:pt x="665" y="548"/>
                        </a:lnTo>
                        <a:lnTo>
                          <a:pt x="665" y="549"/>
                        </a:lnTo>
                        <a:lnTo>
                          <a:pt x="665" y="533"/>
                        </a:lnTo>
                        <a:lnTo>
                          <a:pt x="666" y="530"/>
                        </a:lnTo>
                        <a:lnTo>
                          <a:pt x="666" y="533"/>
                        </a:lnTo>
                        <a:lnTo>
                          <a:pt x="667" y="553"/>
                        </a:lnTo>
                        <a:lnTo>
                          <a:pt x="667" y="570"/>
                        </a:lnTo>
                        <a:lnTo>
                          <a:pt x="668" y="621"/>
                        </a:lnTo>
                        <a:lnTo>
                          <a:pt x="668" y="640"/>
                        </a:lnTo>
                        <a:lnTo>
                          <a:pt x="669" y="646"/>
                        </a:lnTo>
                        <a:lnTo>
                          <a:pt x="669" y="640"/>
                        </a:lnTo>
                        <a:lnTo>
                          <a:pt x="669" y="653"/>
                        </a:lnTo>
                        <a:lnTo>
                          <a:pt x="670" y="664"/>
                        </a:lnTo>
                        <a:lnTo>
                          <a:pt x="670" y="662"/>
                        </a:lnTo>
                        <a:lnTo>
                          <a:pt x="671" y="653"/>
                        </a:lnTo>
                        <a:lnTo>
                          <a:pt x="671" y="659"/>
                        </a:lnTo>
                        <a:lnTo>
                          <a:pt x="671" y="657"/>
                        </a:lnTo>
                        <a:lnTo>
                          <a:pt x="672" y="667"/>
                        </a:lnTo>
                        <a:lnTo>
                          <a:pt x="672" y="677"/>
                        </a:lnTo>
                        <a:lnTo>
                          <a:pt x="673" y="703"/>
                        </a:lnTo>
                        <a:lnTo>
                          <a:pt x="673" y="706"/>
                        </a:lnTo>
                        <a:lnTo>
                          <a:pt x="674" y="697"/>
                        </a:lnTo>
                        <a:lnTo>
                          <a:pt x="674" y="682"/>
                        </a:lnTo>
                        <a:lnTo>
                          <a:pt x="675" y="653"/>
                        </a:lnTo>
                        <a:lnTo>
                          <a:pt x="675" y="648"/>
                        </a:lnTo>
                        <a:lnTo>
                          <a:pt x="676" y="628"/>
                        </a:lnTo>
                        <a:lnTo>
                          <a:pt x="676" y="629"/>
                        </a:lnTo>
                        <a:lnTo>
                          <a:pt x="676" y="636"/>
                        </a:lnTo>
                        <a:lnTo>
                          <a:pt x="677" y="617"/>
                        </a:lnTo>
                        <a:lnTo>
                          <a:pt x="677" y="611"/>
                        </a:lnTo>
                        <a:lnTo>
                          <a:pt x="678" y="589"/>
                        </a:lnTo>
                        <a:lnTo>
                          <a:pt x="678" y="586"/>
                        </a:lnTo>
                        <a:lnTo>
                          <a:pt x="678" y="581"/>
                        </a:lnTo>
                        <a:lnTo>
                          <a:pt x="679" y="582"/>
                        </a:lnTo>
                        <a:lnTo>
                          <a:pt x="679" y="576"/>
                        </a:lnTo>
                        <a:lnTo>
                          <a:pt x="680" y="527"/>
                        </a:lnTo>
                        <a:lnTo>
                          <a:pt x="680" y="521"/>
                        </a:lnTo>
                        <a:lnTo>
                          <a:pt x="681" y="503"/>
                        </a:lnTo>
                        <a:lnTo>
                          <a:pt x="681" y="504"/>
                        </a:lnTo>
                        <a:lnTo>
                          <a:pt x="682" y="511"/>
                        </a:lnTo>
                        <a:lnTo>
                          <a:pt x="682" y="541"/>
                        </a:lnTo>
                        <a:lnTo>
                          <a:pt x="683" y="592"/>
                        </a:lnTo>
                        <a:lnTo>
                          <a:pt x="683" y="586"/>
                        </a:lnTo>
                        <a:lnTo>
                          <a:pt x="683" y="567"/>
                        </a:lnTo>
                        <a:lnTo>
                          <a:pt x="684" y="590"/>
                        </a:lnTo>
                        <a:lnTo>
                          <a:pt x="684" y="600"/>
                        </a:lnTo>
                        <a:lnTo>
                          <a:pt x="685" y="610"/>
                        </a:lnTo>
                        <a:lnTo>
                          <a:pt x="685" y="610"/>
                        </a:lnTo>
                        <a:lnTo>
                          <a:pt x="685" y="609"/>
                        </a:lnTo>
                        <a:lnTo>
                          <a:pt x="686" y="611"/>
                        </a:lnTo>
                        <a:lnTo>
                          <a:pt x="686" y="608"/>
                        </a:lnTo>
                        <a:lnTo>
                          <a:pt x="687" y="564"/>
                        </a:lnTo>
                        <a:lnTo>
                          <a:pt x="687" y="572"/>
                        </a:lnTo>
                        <a:lnTo>
                          <a:pt x="688" y="551"/>
                        </a:lnTo>
                        <a:lnTo>
                          <a:pt x="688" y="547"/>
                        </a:lnTo>
                        <a:lnTo>
                          <a:pt x="688" y="539"/>
                        </a:lnTo>
                        <a:lnTo>
                          <a:pt x="689" y="552"/>
                        </a:lnTo>
                        <a:lnTo>
                          <a:pt x="689" y="549"/>
                        </a:lnTo>
                        <a:lnTo>
                          <a:pt x="689" y="550"/>
                        </a:lnTo>
                        <a:lnTo>
                          <a:pt x="690" y="534"/>
                        </a:lnTo>
                        <a:lnTo>
                          <a:pt x="690" y="510"/>
                        </a:lnTo>
                        <a:lnTo>
                          <a:pt x="691" y="464"/>
                        </a:lnTo>
                        <a:lnTo>
                          <a:pt x="691" y="442"/>
                        </a:lnTo>
                        <a:lnTo>
                          <a:pt x="692" y="493"/>
                        </a:lnTo>
                        <a:lnTo>
                          <a:pt x="692" y="506"/>
                        </a:lnTo>
                        <a:lnTo>
                          <a:pt x="693" y="474"/>
                        </a:lnTo>
                        <a:lnTo>
                          <a:pt x="693" y="463"/>
                        </a:lnTo>
                        <a:lnTo>
                          <a:pt x="694" y="430"/>
                        </a:lnTo>
                        <a:lnTo>
                          <a:pt x="694" y="426"/>
                        </a:lnTo>
                        <a:lnTo>
                          <a:pt x="695" y="380"/>
                        </a:lnTo>
                        <a:lnTo>
                          <a:pt x="695" y="365"/>
                        </a:lnTo>
                        <a:lnTo>
                          <a:pt x="696" y="357"/>
                        </a:lnTo>
                        <a:lnTo>
                          <a:pt x="696" y="359"/>
                        </a:lnTo>
                        <a:lnTo>
                          <a:pt x="696" y="361"/>
                        </a:lnTo>
                        <a:lnTo>
                          <a:pt x="696" y="360"/>
                        </a:lnTo>
                        <a:lnTo>
                          <a:pt x="697" y="375"/>
                        </a:lnTo>
                        <a:lnTo>
                          <a:pt x="697" y="385"/>
                        </a:lnTo>
                        <a:lnTo>
                          <a:pt x="698" y="426"/>
                        </a:lnTo>
                        <a:lnTo>
                          <a:pt x="698" y="429"/>
                        </a:lnTo>
                        <a:lnTo>
                          <a:pt x="699" y="444"/>
                        </a:lnTo>
                        <a:lnTo>
                          <a:pt x="699" y="431"/>
                        </a:lnTo>
                        <a:lnTo>
                          <a:pt x="700" y="390"/>
                        </a:lnTo>
                        <a:lnTo>
                          <a:pt x="700" y="367"/>
                        </a:lnTo>
                        <a:lnTo>
                          <a:pt x="701" y="317"/>
                        </a:lnTo>
                        <a:lnTo>
                          <a:pt x="701" y="300"/>
                        </a:lnTo>
                        <a:lnTo>
                          <a:pt x="702" y="305"/>
                        </a:lnTo>
                        <a:lnTo>
                          <a:pt x="702" y="305"/>
                        </a:lnTo>
                        <a:lnTo>
                          <a:pt x="702" y="312"/>
                        </a:lnTo>
                        <a:lnTo>
                          <a:pt x="703" y="361"/>
                        </a:lnTo>
                        <a:lnTo>
                          <a:pt x="703" y="377"/>
                        </a:lnTo>
                        <a:lnTo>
                          <a:pt x="704" y="371"/>
                        </a:lnTo>
                        <a:lnTo>
                          <a:pt x="704" y="380"/>
                        </a:lnTo>
                        <a:lnTo>
                          <a:pt x="704" y="397"/>
                        </a:lnTo>
                        <a:lnTo>
                          <a:pt x="705" y="438"/>
                        </a:lnTo>
                        <a:lnTo>
                          <a:pt x="705" y="444"/>
                        </a:lnTo>
                        <a:lnTo>
                          <a:pt x="706" y="430"/>
                        </a:lnTo>
                        <a:lnTo>
                          <a:pt x="706" y="431"/>
                        </a:lnTo>
                        <a:lnTo>
                          <a:pt x="706" y="421"/>
                        </a:lnTo>
                        <a:lnTo>
                          <a:pt x="707" y="412"/>
                        </a:lnTo>
                        <a:lnTo>
                          <a:pt x="707" y="416"/>
                        </a:lnTo>
                        <a:lnTo>
                          <a:pt x="707" y="442"/>
                        </a:lnTo>
                        <a:lnTo>
                          <a:pt x="708" y="490"/>
                        </a:lnTo>
                        <a:lnTo>
                          <a:pt x="708" y="509"/>
                        </a:lnTo>
                        <a:lnTo>
                          <a:pt x="709" y="472"/>
                        </a:lnTo>
                        <a:lnTo>
                          <a:pt x="709" y="458"/>
                        </a:lnTo>
                        <a:lnTo>
                          <a:pt x="710" y="488"/>
                        </a:lnTo>
                        <a:lnTo>
                          <a:pt x="710" y="495"/>
                        </a:lnTo>
                        <a:lnTo>
                          <a:pt x="711" y="470"/>
                        </a:lnTo>
                        <a:lnTo>
                          <a:pt x="711" y="451"/>
                        </a:lnTo>
                        <a:lnTo>
                          <a:pt x="712" y="466"/>
                        </a:lnTo>
                        <a:lnTo>
                          <a:pt x="712" y="482"/>
                        </a:lnTo>
                        <a:lnTo>
                          <a:pt x="713" y="470"/>
                        </a:lnTo>
                        <a:lnTo>
                          <a:pt x="713" y="475"/>
                        </a:lnTo>
                        <a:lnTo>
                          <a:pt x="714" y="440"/>
                        </a:lnTo>
                        <a:lnTo>
                          <a:pt x="714" y="437"/>
                        </a:lnTo>
                        <a:lnTo>
                          <a:pt x="715" y="388"/>
                        </a:lnTo>
                        <a:lnTo>
                          <a:pt x="715" y="379"/>
                        </a:lnTo>
                        <a:lnTo>
                          <a:pt x="715" y="369"/>
                        </a:lnTo>
                        <a:lnTo>
                          <a:pt x="716" y="380"/>
                        </a:lnTo>
                        <a:lnTo>
                          <a:pt x="716" y="370"/>
                        </a:lnTo>
                        <a:lnTo>
                          <a:pt x="717" y="381"/>
                        </a:lnTo>
                        <a:lnTo>
                          <a:pt x="717" y="376"/>
                        </a:lnTo>
                        <a:lnTo>
                          <a:pt x="717" y="397"/>
                        </a:lnTo>
                        <a:lnTo>
                          <a:pt x="718" y="377"/>
                        </a:lnTo>
                        <a:lnTo>
                          <a:pt x="718" y="364"/>
                        </a:lnTo>
                        <a:lnTo>
                          <a:pt x="719" y="357"/>
                        </a:lnTo>
                        <a:lnTo>
                          <a:pt x="719" y="367"/>
                        </a:lnTo>
                        <a:lnTo>
                          <a:pt x="720" y="428"/>
                        </a:lnTo>
                        <a:lnTo>
                          <a:pt x="720" y="421"/>
                        </a:lnTo>
                        <a:lnTo>
                          <a:pt x="721" y="370"/>
                        </a:lnTo>
                        <a:lnTo>
                          <a:pt x="721" y="349"/>
                        </a:lnTo>
                        <a:lnTo>
                          <a:pt x="722" y="289"/>
                        </a:lnTo>
                        <a:lnTo>
                          <a:pt x="722" y="313"/>
                        </a:lnTo>
                        <a:lnTo>
                          <a:pt x="723" y="347"/>
                        </a:lnTo>
                        <a:lnTo>
                          <a:pt x="723" y="340"/>
                        </a:lnTo>
                        <a:lnTo>
                          <a:pt x="723" y="327"/>
                        </a:lnTo>
                        <a:lnTo>
                          <a:pt x="724" y="286"/>
                        </a:lnTo>
                        <a:lnTo>
                          <a:pt x="724" y="274"/>
                        </a:lnTo>
                        <a:lnTo>
                          <a:pt x="725" y="295"/>
                        </a:lnTo>
                        <a:lnTo>
                          <a:pt x="725" y="327"/>
                        </a:lnTo>
                        <a:lnTo>
                          <a:pt x="726" y="355"/>
                        </a:lnTo>
                        <a:lnTo>
                          <a:pt x="726" y="351"/>
                        </a:lnTo>
                        <a:lnTo>
                          <a:pt x="726" y="357"/>
                        </a:lnTo>
                        <a:lnTo>
                          <a:pt x="727" y="378"/>
                        </a:lnTo>
                        <a:lnTo>
                          <a:pt x="727" y="377"/>
                        </a:lnTo>
                        <a:lnTo>
                          <a:pt x="727" y="371"/>
                        </a:lnTo>
                        <a:lnTo>
                          <a:pt x="728" y="339"/>
                        </a:lnTo>
                        <a:lnTo>
                          <a:pt x="728" y="335"/>
                        </a:lnTo>
                        <a:lnTo>
                          <a:pt x="728" y="332"/>
                        </a:lnTo>
                        <a:lnTo>
                          <a:pt x="729" y="341"/>
                        </a:lnTo>
                        <a:lnTo>
                          <a:pt x="729" y="356"/>
                        </a:lnTo>
                        <a:lnTo>
                          <a:pt x="729" y="354"/>
                        </a:lnTo>
                        <a:lnTo>
                          <a:pt x="730" y="365"/>
                        </a:lnTo>
                        <a:lnTo>
                          <a:pt x="730" y="380"/>
                        </a:lnTo>
                        <a:lnTo>
                          <a:pt x="730" y="397"/>
                        </a:lnTo>
                        <a:lnTo>
                          <a:pt x="731" y="391"/>
                        </a:lnTo>
                        <a:lnTo>
                          <a:pt x="731" y="380"/>
                        </a:lnTo>
                        <a:lnTo>
                          <a:pt x="732" y="366"/>
                        </a:lnTo>
                        <a:lnTo>
                          <a:pt x="732" y="378"/>
                        </a:lnTo>
                        <a:lnTo>
                          <a:pt x="732" y="373"/>
                        </a:lnTo>
                        <a:lnTo>
                          <a:pt x="733" y="394"/>
                        </a:lnTo>
                        <a:lnTo>
                          <a:pt x="733" y="401"/>
                        </a:lnTo>
                        <a:lnTo>
                          <a:pt x="734" y="407"/>
                        </a:lnTo>
                        <a:lnTo>
                          <a:pt x="734" y="413"/>
                        </a:lnTo>
                        <a:lnTo>
                          <a:pt x="735" y="427"/>
                        </a:lnTo>
                        <a:lnTo>
                          <a:pt x="735" y="429"/>
                        </a:lnTo>
                        <a:lnTo>
                          <a:pt x="736" y="403"/>
                        </a:lnTo>
                        <a:lnTo>
                          <a:pt x="736" y="400"/>
                        </a:lnTo>
                        <a:lnTo>
                          <a:pt x="737" y="383"/>
                        </a:lnTo>
                        <a:lnTo>
                          <a:pt x="737" y="393"/>
                        </a:lnTo>
                        <a:lnTo>
                          <a:pt x="738" y="387"/>
                        </a:lnTo>
                        <a:lnTo>
                          <a:pt x="738" y="407"/>
                        </a:lnTo>
                        <a:lnTo>
                          <a:pt x="739" y="365"/>
                        </a:lnTo>
                        <a:lnTo>
                          <a:pt x="739" y="373"/>
                        </a:lnTo>
                        <a:lnTo>
                          <a:pt x="740" y="390"/>
                        </a:lnTo>
                        <a:lnTo>
                          <a:pt x="740" y="374"/>
                        </a:lnTo>
                        <a:lnTo>
                          <a:pt x="740" y="370"/>
                        </a:lnTo>
                        <a:lnTo>
                          <a:pt x="741" y="369"/>
                        </a:lnTo>
                        <a:lnTo>
                          <a:pt x="741" y="371"/>
                        </a:lnTo>
                        <a:lnTo>
                          <a:pt x="742" y="385"/>
                        </a:lnTo>
                        <a:lnTo>
                          <a:pt x="742" y="404"/>
                        </a:lnTo>
                        <a:lnTo>
                          <a:pt x="743" y="309"/>
                        </a:lnTo>
                        <a:lnTo>
                          <a:pt x="743" y="328"/>
                        </a:lnTo>
                        <a:lnTo>
                          <a:pt x="744" y="376"/>
                        </a:lnTo>
                        <a:lnTo>
                          <a:pt x="744" y="401"/>
                        </a:lnTo>
                        <a:lnTo>
                          <a:pt x="745" y="392"/>
                        </a:lnTo>
                        <a:lnTo>
                          <a:pt x="745" y="376"/>
                        </a:lnTo>
                        <a:lnTo>
                          <a:pt x="746" y="344"/>
                        </a:lnTo>
                        <a:lnTo>
                          <a:pt x="746" y="362"/>
                        </a:lnTo>
                        <a:lnTo>
                          <a:pt x="746" y="399"/>
                        </a:lnTo>
                        <a:lnTo>
                          <a:pt x="747" y="466"/>
                        </a:lnTo>
                        <a:lnTo>
                          <a:pt x="747" y="476"/>
                        </a:lnTo>
                        <a:lnTo>
                          <a:pt x="748" y="487"/>
                        </a:lnTo>
                        <a:lnTo>
                          <a:pt x="748" y="466"/>
                        </a:lnTo>
                        <a:lnTo>
                          <a:pt x="748" y="460"/>
                        </a:lnTo>
                        <a:lnTo>
                          <a:pt x="749" y="497"/>
                        </a:lnTo>
                        <a:lnTo>
                          <a:pt x="749" y="478"/>
                        </a:lnTo>
                        <a:lnTo>
                          <a:pt x="749" y="486"/>
                        </a:lnTo>
                        <a:lnTo>
                          <a:pt x="750" y="479"/>
                        </a:lnTo>
                        <a:lnTo>
                          <a:pt x="750" y="474"/>
                        </a:lnTo>
                        <a:lnTo>
                          <a:pt x="751" y="515"/>
                        </a:lnTo>
                        <a:lnTo>
                          <a:pt x="751" y="512"/>
                        </a:lnTo>
                        <a:lnTo>
                          <a:pt x="752" y="433"/>
                        </a:lnTo>
                        <a:lnTo>
                          <a:pt x="752" y="438"/>
                        </a:lnTo>
                        <a:lnTo>
                          <a:pt x="753" y="544"/>
                        </a:lnTo>
                        <a:lnTo>
                          <a:pt x="753" y="541"/>
                        </a:lnTo>
                        <a:lnTo>
                          <a:pt x="754" y="576"/>
                        </a:lnTo>
                        <a:lnTo>
                          <a:pt x="754" y="544"/>
                        </a:lnTo>
                        <a:lnTo>
                          <a:pt x="754" y="543"/>
                        </a:lnTo>
                        <a:lnTo>
                          <a:pt x="755" y="569"/>
                        </a:lnTo>
                        <a:lnTo>
                          <a:pt x="755" y="592"/>
                        </a:lnTo>
                        <a:lnTo>
                          <a:pt x="756" y="632"/>
                        </a:lnTo>
                        <a:lnTo>
                          <a:pt x="756" y="629"/>
                        </a:lnTo>
                        <a:lnTo>
                          <a:pt x="757" y="631"/>
                        </a:lnTo>
                        <a:lnTo>
                          <a:pt x="757" y="620"/>
                        </a:lnTo>
                        <a:lnTo>
                          <a:pt x="757" y="620"/>
                        </a:lnTo>
                        <a:lnTo>
                          <a:pt x="757" y="626"/>
                        </a:lnTo>
                        <a:lnTo>
                          <a:pt x="758" y="620"/>
                        </a:lnTo>
                        <a:lnTo>
                          <a:pt x="758" y="626"/>
                        </a:lnTo>
                        <a:lnTo>
                          <a:pt x="759" y="604"/>
                        </a:lnTo>
                        <a:lnTo>
                          <a:pt x="759" y="601"/>
                        </a:lnTo>
                        <a:lnTo>
                          <a:pt x="760" y="600"/>
                        </a:lnTo>
                        <a:lnTo>
                          <a:pt x="760" y="606"/>
                        </a:lnTo>
                        <a:lnTo>
                          <a:pt x="760" y="598"/>
                        </a:lnTo>
                        <a:lnTo>
                          <a:pt x="761" y="580"/>
                        </a:lnTo>
                        <a:lnTo>
                          <a:pt x="761" y="575"/>
                        </a:lnTo>
                        <a:lnTo>
                          <a:pt x="762" y="542"/>
                        </a:lnTo>
                        <a:lnTo>
                          <a:pt x="762" y="547"/>
                        </a:lnTo>
                        <a:lnTo>
                          <a:pt x="763" y="542"/>
                        </a:lnTo>
                        <a:lnTo>
                          <a:pt x="763" y="534"/>
                        </a:lnTo>
                        <a:lnTo>
                          <a:pt x="763" y="534"/>
                        </a:lnTo>
                        <a:lnTo>
                          <a:pt x="764" y="535"/>
                        </a:lnTo>
                        <a:lnTo>
                          <a:pt x="764" y="534"/>
                        </a:lnTo>
                        <a:lnTo>
                          <a:pt x="765" y="504"/>
                        </a:lnTo>
                        <a:lnTo>
                          <a:pt x="765" y="491"/>
                        </a:lnTo>
                        <a:lnTo>
                          <a:pt x="766" y="485"/>
                        </a:lnTo>
                        <a:lnTo>
                          <a:pt x="766" y="505"/>
                        </a:lnTo>
                        <a:lnTo>
                          <a:pt x="767" y="531"/>
                        </a:lnTo>
                        <a:lnTo>
                          <a:pt x="767" y="542"/>
                        </a:lnTo>
                        <a:lnTo>
                          <a:pt x="767" y="545"/>
                        </a:lnTo>
                        <a:lnTo>
                          <a:pt x="768" y="525"/>
                        </a:lnTo>
                        <a:lnTo>
                          <a:pt x="768" y="507"/>
                        </a:lnTo>
                        <a:lnTo>
                          <a:pt x="769" y="502"/>
                        </a:lnTo>
                        <a:lnTo>
                          <a:pt x="769" y="498"/>
                        </a:lnTo>
                        <a:lnTo>
                          <a:pt x="769" y="505"/>
                        </a:lnTo>
                        <a:lnTo>
                          <a:pt x="770" y="497"/>
                        </a:lnTo>
                        <a:lnTo>
                          <a:pt x="770" y="500"/>
                        </a:lnTo>
                        <a:lnTo>
                          <a:pt x="770" y="512"/>
                        </a:lnTo>
                        <a:lnTo>
                          <a:pt x="771" y="537"/>
                        </a:lnTo>
                        <a:lnTo>
                          <a:pt x="771" y="544"/>
                        </a:lnTo>
                        <a:lnTo>
                          <a:pt x="772" y="508"/>
                        </a:lnTo>
                        <a:lnTo>
                          <a:pt x="772" y="476"/>
                        </a:lnTo>
                        <a:lnTo>
                          <a:pt x="773" y="446"/>
                        </a:lnTo>
                        <a:lnTo>
                          <a:pt x="773" y="447"/>
                        </a:lnTo>
                        <a:lnTo>
                          <a:pt x="773" y="463"/>
                        </a:lnTo>
                        <a:lnTo>
                          <a:pt x="774" y="486"/>
                        </a:lnTo>
                        <a:lnTo>
                          <a:pt x="774" y="497"/>
                        </a:lnTo>
                        <a:lnTo>
                          <a:pt x="775" y="515"/>
                        </a:lnTo>
                        <a:lnTo>
                          <a:pt x="775" y="514"/>
                        </a:lnTo>
                        <a:lnTo>
                          <a:pt x="776" y="505"/>
                        </a:lnTo>
                        <a:lnTo>
                          <a:pt x="776" y="500"/>
                        </a:lnTo>
                        <a:lnTo>
                          <a:pt x="777" y="483"/>
                        </a:lnTo>
                        <a:lnTo>
                          <a:pt x="777" y="489"/>
                        </a:lnTo>
                        <a:lnTo>
                          <a:pt x="778" y="522"/>
                        </a:lnTo>
                        <a:lnTo>
                          <a:pt x="778" y="545"/>
                        </a:lnTo>
                        <a:lnTo>
                          <a:pt x="779" y="499"/>
                        </a:lnTo>
                        <a:lnTo>
                          <a:pt x="779" y="479"/>
                        </a:lnTo>
                        <a:lnTo>
                          <a:pt x="779" y="466"/>
                        </a:lnTo>
                        <a:lnTo>
                          <a:pt x="780" y="471"/>
                        </a:lnTo>
                        <a:lnTo>
                          <a:pt x="780" y="471"/>
                        </a:lnTo>
                        <a:lnTo>
                          <a:pt x="781" y="436"/>
                        </a:lnTo>
                        <a:lnTo>
                          <a:pt x="781" y="416"/>
                        </a:lnTo>
                        <a:lnTo>
                          <a:pt x="782" y="402"/>
                        </a:lnTo>
                        <a:lnTo>
                          <a:pt x="782" y="397"/>
                        </a:lnTo>
                        <a:lnTo>
                          <a:pt x="782" y="383"/>
                        </a:lnTo>
                        <a:lnTo>
                          <a:pt x="783" y="398"/>
                        </a:lnTo>
                        <a:lnTo>
                          <a:pt x="783" y="430"/>
                        </a:lnTo>
                        <a:lnTo>
                          <a:pt x="783" y="442"/>
                        </a:lnTo>
                        <a:lnTo>
                          <a:pt x="784" y="409"/>
                        </a:lnTo>
                        <a:lnTo>
                          <a:pt x="784" y="394"/>
                        </a:lnTo>
                        <a:lnTo>
                          <a:pt x="785" y="407"/>
                        </a:lnTo>
                        <a:lnTo>
                          <a:pt x="785" y="428"/>
                        </a:lnTo>
                        <a:lnTo>
                          <a:pt x="786" y="452"/>
                        </a:lnTo>
                        <a:lnTo>
                          <a:pt x="786" y="470"/>
                        </a:lnTo>
                        <a:lnTo>
                          <a:pt x="786" y="457"/>
                        </a:lnTo>
                        <a:lnTo>
                          <a:pt x="787" y="487"/>
                        </a:lnTo>
                        <a:lnTo>
                          <a:pt x="787" y="490"/>
                        </a:lnTo>
                        <a:lnTo>
                          <a:pt x="788" y="496"/>
                        </a:lnTo>
                        <a:lnTo>
                          <a:pt x="788" y="490"/>
                        </a:lnTo>
                        <a:lnTo>
                          <a:pt x="788" y="492"/>
                        </a:lnTo>
                        <a:lnTo>
                          <a:pt x="789" y="478"/>
                        </a:lnTo>
                        <a:lnTo>
                          <a:pt x="789" y="485"/>
                        </a:lnTo>
                        <a:lnTo>
                          <a:pt x="790" y="476"/>
                        </a:lnTo>
                        <a:lnTo>
                          <a:pt x="790" y="485"/>
                        </a:lnTo>
                        <a:lnTo>
                          <a:pt x="791" y="506"/>
                        </a:lnTo>
                        <a:lnTo>
                          <a:pt x="791" y="514"/>
                        </a:lnTo>
                        <a:lnTo>
                          <a:pt x="792" y="551"/>
                        </a:lnTo>
                        <a:lnTo>
                          <a:pt x="792" y="564"/>
                        </a:lnTo>
                        <a:lnTo>
                          <a:pt x="793" y="576"/>
                        </a:lnTo>
                        <a:lnTo>
                          <a:pt x="793" y="586"/>
                        </a:lnTo>
                        <a:lnTo>
                          <a:pt x="794" y="588"/>
                        </a:lnTo>
                        <a:lnTo>
                          <a:pt x="794" y="575"/>
                        </a:lnTo>
                        <a:lnTo>
                          <a:pt x="794" y="582"/>
                        </a:lnTo>
                        <a:lnTo>
                          <a:pt x="794" y="575"/>
                        </a:lnTo>
                        <a:lnTo>
                          <a:pt x="795" y="611"/>
                        </a:lnTo>
                        <a:lnTo>
                          <a:pt x="795" y="608"/>
                        </a:lnTo>
                        <a:lnTo>
                          <a:pt x="796" y="607"/>
                        </a:lnTo>
                        <a:lnTo>
                          <a:pt x="796" y="611"/>
                        </a:lnTo>
                        <a:lnTo>
                          <a:pt x="796" y="599"/>
                        </a:lnTo>
                        <a:lnTo>
                          <a:pt x="796" y="591"/>
                        </a:lnTo>
                        <a:lnTo>
                          <a:pt x="797" y="606"/>
                        </a:lnTo>
                        <a:lnTo>
                          <a:pt x="797" y="613"/>
                        </a:lnTo>
                        <a:lnTo>
                          <a:pt x="797" y="614"/>
                        </a:lnTo>
                        <a:lnTo>
                          <a:pt x="798" y="592"/>
                        </a:lnTo>
                        <a:lnTo>
                          <a:pt x="798" y="593"/>
                        </a:lnTo>
                        <a:lnTo>
                          <a:pt x="798" y="600"/>
                        </a:lnTo>
                        <a:lnTo>
                          <a:pt x="799" y="574"/>
                        </a:lnTo>
                        <a:lnTo>
                          <a:pt x="799" y="592"/>
                        </a:lnTo>
                        <a:lnTo>
                          <a:pt x="799" y="627"/>
                        </a:lnTo>
                        <a:lnTo>
                          <a:pt x="800" y="623"/>
                        </a:lnTo>
                        <a:lnTo>
                          <a:pt x="800" y="622"/>
                        </a:lnTo>
                        <a:lnTo>
                          <a:pt x="801" y="638"/>
                        </a:lnTo>
                        <a:lnTo>
                          <a:pt x="801" y="657"/>
                        </a:lnTo>
                        <a:lnTo>
                          <a:pt x="802" y="674"/>
                        </a:lnTo>
                        <a:lnTo>
                          <a:pt x="802" y="690"/>
                        </a:lnTo>
                        <a:lnTo>
                          <a:pt x="803" y="677"/>
                        </a:lnTo>
                        <a:lnTo>
                          <a:pt x="803" y="687"/>
                        </a:lnTo>
                        <a:lnTo>
                          <a:pt x="804" y="634"/>
                        </a:lnTo>
                        <a:lnTo>
                          <a:pt x="804" y="628"/>
                        </a:lnTo>
                        <a:lnTo>
                          <a:pt x="805" y="650"/>
                        </a:lnTo>
                        <a:lnTo>
                          <a:pt x="805" y="669"/>
                        </a:lnTo>
                        <a:lnTo>
                          <a:pt x="806" y="765"/>
                        </a:lnTo>
                        <a:lnTo>
                          <a:pt x="806" y="800"/>
                        </a:lnTo>
                        <a:lnTo>
                          <a:pt x="807" y="816"/>
                        </a:lnTo>
                        <a:lnTo>
                          <a:pt x="807" y="810"/>
                        </a:lnTo>
                        <a:lnTo>
                          <a:pt x="807" y="808"/>
                        </a:lnTo>
                        <a:lnTo>
                          <a:pt x="808" y="788"/>
                        </a:lnTo>
                        <a:lnTo>
                          <a:pt x="808" y="758"/>
                        </a:lnTo>
                        <a:lnTo>
                          <a:pt x="809" y="723"/>
                        </a:lnTo>
                        <a:lnTo>
                          <a:pt x="809" y="728"/>
                        </a:lnTo>
                        <a:lnTo>
                          <a:pt x="810" y="736"/>
                        </a:lnTo>
                        <a:lnTo>
                          <a:pt x="810" y="731"/>
                        </a:lnTo>
                        <a:lnTo>
                          <a:pt x="810" y="743"/>
                        </a:lnTo>
                        <a:lnTo>
                          <a:pt x="811" y="773"/>
                        </a:lnTo>
                        <a:lnTo>
                          <a:pt x="811" y="775"/>
                        </a:lnTo>
                        <a:lnTo>
                          <a:pt x="812" y="784"/>
                        </a:lnTo>
                        <a:lnTo>
                          <a:pt x="812" y="784"/>
                        </a:lnTo>
                        <a:lnTo>
                          <a:pt x="812" y="773"/>
                        </a:lnTo>
                        <a:lnTo>
                          <a:pt x="813" y="732"/>
                        </a:lnTo>
                        <a:lnTo>
                          <a:pt x="813" y="730"/>
                        </a:lnTo>
                        <a:lnTo>
                          <a:pt x="814" y="747"/>
                        </a:lnTo>
                        <a:lnTo>
                          <a:pt x="814" y="742"/>
                        </a:lnTo>
                        <a:lnTo>
                          <a:pt x="815" y="688"/>
                        </a:lnTo>
                        <a:lnTo>
                          <a:pt x="815" y="688"/>
                        </a:lnTo>
                        <a:lnTo>
                          <a:pt x="816" y="684"/>
                        </a:lnTo>
                        <a:lnTo>
                          <a:pt x="816" y="683"/>
                        </a:lnTo>
                        <a:lnTo>
                          <a:pt x="817" y="671"/>
                        </a:lnTo>
                        <a:lnTo>
                          <a:pt x="817" y="676"/>
                        </a:lnTo>
                        <a:lnTo>
                          <a:pt x="817" y="681"/>
                        </a:lnTo>
                        <a:lnTo>
                          <a:pt x="818" y="663"/>
                        </a:lnTo>
                        <a:lnTo>
                          <a:pt x="818" y="671"/>
                        </a:lnTo>
                        <a:lnTo>
                          <a:pt x="819" y="674"/>
                        </a:lnTo>
                        <a:lnTo>
                          <a:pt x="819" y="663"/>
                        </a:lnTo>
                        <a:lnTo>
                          <a:pt x="819" y="648"/>
                        </a:lnTo>
                        <a:lnTo>
                          <a:pt x="819" y="637"/>
                        </a:lnTo>
                        <a:lnTo>
                          <a:pt x="820" y="637"/>
                        </a:lnTo>
                        <a:lnTo>
                          <a:pt x="820" y="652"/>
                        </a:lnTo>
                        <a:lnTo>
                          <a:pt x="821" y="674"/>
                        </a:lnTo>
                        <a:lnTo>
                          <a:pt x="821" y="667"/>
                        </a:lnTo>
                        <a:lnTo>
                          <a:pt x="822" y="641"/>
                        </a:lnTo>
                        <a:lnTo>
                          <a:pt x="822" y="641"/>
                        </a:lnTo>
                        <a:lnTo>
                          <a:pt x="823" y="672"/>
                        </a:lnTo>
                        <a:lnTo>
                          <a:pt x="823" y="671"/>
                        </a:lnTo>
                        <a:lnTo>
                          <a:pt x="824" y="655"/>
                        </a:lnTo>
                        <a:lnTo>
                          <a:pt x="824" y="638"/>
                        </a:lnTo>
                        <a:lnTo>
                          <a:pt x="825" y="621"/>
                        </a:lnTo>
                        <a:lnTo>
                          <a:pt x="825" y="611"/>
                        </a:lnTo>
                        <a:lnTo>
                          <a:pt x="825" y="608"/>
                        </a:lnTo>
                        <a:lnTo>
                          <a:pt x="826" y="615"/>
                        </a:lnTo>
                        <a:lnTo>
                          <a:pt x="826" y="614"/>
                        </a:lnTo>
                        <a:lnTo>
                          <a:pt x="827" y="615"/>
                        </a:lnTo>
                        <a:lnTo>
                          <a:pt x="827" y="611"/>
                        </a:lnTo>
                        <a:lnTo>
                          <a:pt x="827" y="596"/>
                        </a:lnTo>
                        <a:lnTo>
                          <a:pt x="828" y="586"/>
                        </a:lnTo>
                        <a:lnTo>
                          <a:pt x="828" y="591"/>
                        </a:lnTo>
                        <a:lnTo>
                          <a:pt x="829" y="572"/>
                        </a:lnTo>
                        <a:lnTo>
                          <a:pt x="829" y="552"/>
                        </a:lnTo>
                        <a:lnTo>
                          <a:pt x="830" y="527"/>
                        </a:lnTo>
                        <a:lnTo>
                          <a:pt x="830" y="504"/>
                        </a:lnTo>
                        <a:lnTo>
                          <a:pt x="831" y="473"/>
                        </a:lnTo>
                        <a:lnTo>
                          <a:pt x="831" y="479"/>
                        </a:lnTo>
                        <a:lnTo>
                          <a:pt x="831" y="496"/>
                        </a:lnTo>
                        <a:lnTo>
                          <a:pt x="832" y="510"/>
                        </a:lnTo>
                        <a:lnTo>
                          <a:pt x="832" y="502"/>
                        </a:lnTo>
                        <a:lnTo>
                          <a:pt x="833" y="489"/>
                        </a:lnTo>
                        <a:lnTo>
                          <a:pt x="833" y="472"/>
                        </a:lnTo>
                        <a:lnTo>
                          <a:pt x="834" y="401"/>
                        </a:lnTo>
                        <a:lnTo>
                          <a:pt x="834" y="377"/>
                        </a:lnTo>
                        <a:lnTo>
                          <a:pt x="835" y="404"/>
                        </a:lnTo>
                        <a:lnTo>
                          <a:pt x="835" y="415"/>
                        </a:lnTo>
                        <a:lnTo>
                          <a:pt x="836" y="489"/>
                        </a:lnTo>
                        <a:lnTo>
                          <a:pt x="836" y="501"/>
                        </a:lnTo>
                        <a:lnTo>
                          <a:pt x="836" y="502"/>
                        </a:lnTo>
                        <a:lnTo>
                          <a:pt x="837" y="481"/>
                        </a:lnTo>
                        <a:lnTo>
                          <a:pt x="837" y="455"/>
                        </a:lnTo>
                        <a:lnTo>
                          <a:pt x="838" y="450"/>
                        </a:lnTo>
                        <a:lnTo>
                          <a:pt x="838" y="464"/>
                        </a:lnTo>
                        <a:lnTo>
                          <a:pt x="838" y="486"/>
                        </a:lnTo>
                        <a:lnTo>
                          <a:pt x="838" y="493"/>
                        </a:lnTo>
                        <a:lnTo>
                          <a:pt x="839" y="475"/>
                        </a:lnTo>
                        <a:lnTo>
                          <a:pt x="839" y="443"/>
                        </a:lnTo>
                        <a:lnTo>
                          <a:pt x="840" y="409"/>
                        </a:lnTo>
                        <a:lnTo>
                          <a:pt x="840" y="425"/>
                        </a:lnTo>
                        <a:lnTo>
                          <a:pt x="840" y="445"/>
                        </a:lnTo>
                        <a:lnTo>
                          <a:pt x="841" y="505"/>
                        </a:lnTo>
                        <a:lnTo>
                          <a:pt x="841" y="494"/>
                        </a:lnTo>
                        <a:lnTo>
                          <a:pt x="841" y="499"/>
                        </a:lnTo>
                        <a:lnTo>
                          <a:pt x="842" y="464"/>
                        </a:lnTo>
                        <a:lnTo>
                          <a:pt x="842" y="468"/>
                        </a:lnTo>
                        <a:lnTo>
                          <a:pt x="842" y="474"/>
                        </a:lnTo>
                        <a:lnTo>
                          <a:pt x="843" y="470"/>
                        </a:lnTo>
                        <a:lnTo>
                          <a:pt x="843" y="484"/>
                        </a:lnTo>
                        <a:lnTo>
                          <a:pt x="843" y="471"/>
                        </a:lnTo>
                        <a:lnTo>
                          <a:pt x="844" y="467"/>
                        </a:lnTo>
                        <a:lnTo>
                          <a:pt x="844" y="529"/>
                        </a:lnTo>
                        <a:lnTo>
                          <a:pt x="844" y="594"/>
                        </a:lnTo>
                        <a:lnTo>
                          <a:pt x="845" y="626"/>
                        </a:lnTo>
                        <a:lnTo>
                          <a:pt x="845" y="605"/>
                        </a:lnTo>
                        <a:lnTo>
                          <a:pt x="845" y="613"/>
                        </a:lnTo>
                        <a:lnTo>
                          <a:pt x="846" y="586"/>
                        </a:lnTo>
                        <a:lnTo>
                          <a:pt x="846" y="599"/>
                        </a:lnTo>
                        <a:lnTo>
                          <a:pt x="847" y="639"/>
                        </a:lnTo>
                        <a:lnTo>
                          <a:pt x="847" y="630"/>
                        </a:lnTo>
                        <a:lnTo>
                          <a:pt x="847" y="635"/>
                        </a:lnTo>
                        <a:lnTo>
                          <a:pt x="848" y="613"/>
                        </a:lnTo>
                        <a:lnTo>
                          <a:pt x="848" y="592"/>
                        </a:lnTo>
                        <a:lnTo>
                          <a:pt x="849" y="541"/>
                        </a:lnTo>
                        <a:lnTo>
                          <a:pt x="849" y="535"/>
                        </a:lnTo>
                        <a:lnTo>
                          <a:pt x="849" y="523"/>
                        </a:lnTo>
                        <a:lnTo>
                          <a:pt x="850" y="526"/>
                        </a:lnTo>
                        <a:lnTo>
                          <a:pt x="850" y="534"/>
                        </a:lnTo>
                        <a:lnTo>
                          <a:pt x="851" y="573"/>
                        </a:lnTo>
                        <a:lnTo>
                          <a:pt x="851" y="571"/>
                        </a:lnTo>
                        <a:lnTo>
                          <a:pt x="852" y="548"/>
                        </a:lnTo>
                        <a:lnTo>
                          <a:pt x="852" y="557"/>
                        </a:lnTo>
                        <a:lnTo>
                          <a:pt x="853" y="546"/>
                        </a:lnTo>
                        <a:lnTo>
                          <a:pt x="853" y="551"/>
                        </a:lnTo>
                        <a:lnTo>
                          <a:pt x="853" y="560"/>
                        </a:lnTo>
                        <a:lnTo>
                          <a:pt x="854" y="600"/>
                        </a:lnTo>
                        <a:lnTo>
                          <a:pt x="854" y="583"/>
                        </a:lnTo>
                        <a:lnTo>
                          <a:pt x="854" y="564"/>
                        </a:lnTo>
                        <a:lnTo>
                          <a:pt x="855" y="557"/>
                        </a:lnTo>
                        <a:lnTo>
                          <a:pt x="855" y="579"/>
                        </a:lnTo>
                        <a:lnTo>
                          <a:pt x="856" y="602"/>
                        </a:lnTo>
                        <a:lnTo>
                          <a:pt x="856" y="598"/>
                        </a:lnTo>
                        <a:lnTo>
                          <a:pt x="857" y="593"/>
                        </a:lnTo>
                        <a:lnTo>
                          <a:pt x="857" y="611"/>
                        </a:lnTo>
                        <a:lnTo>
                          <a:pt x="857" y="615"/>
                        </a:lnTo>
                        <a:lnTo>
                          <a:pt x="858" y="626"/>
                        </a:lnTo>
                        <a:lnTo>
                          <a:pt x="858" y="624"/>
                        </a:lnTo>
                        <a:lnTo>
                          <a:pt x="859" y="629"/>
                        </a:lnTo>
                        <a:lnTo>
                          <a:pt x="859" y="627"/>
                        </a:lnTo>
                        <a:lnTo>
                          <a:pt x="859" y="614"/>
                        </a:lnTo>
                        <a:lnTo>
                          <a:pt x="860" y="622"/>
                        </a:lnTo>
                        <a:lnTo>
                          <a:pt x="860" y="624"/>
                        </a:lnTo>
                        <a:lnTo>
                          <a:pt x="861" y="609"/>
                        </a:lnTo>
                        <a:lnTo>
                          <a:pt x="861" y="597"/>
                        </a:lnTo>
                        <a:lnTo>
                          <a:pt x="862" y="565"/>
                        </a:lnTo>
                        <a:lnTo>
                          <a:pt x="863" y="567"/>
                        </a:lnTo>
                        <a:lnTo>
                          <a:pt x="863" y="547"/>
                        </a:lnTo>
                        <a:lnTo>
                          <a:pt x="863" y="541"/>
                        </a:lnTo>
                        <a:lnTo>
                          <a:pt x="864" y="510"/>
                        </a:lnTo>
                        <a:lnTo>
                          <a:pt x="864" y="489"/>
                        </a:lnTo>
                        <a:lnTo>
                          <a:pt x="865" y="426"/>
                        </a:lnTo>
                        <a:lnTo>
                          <a:pt x="865" y="410"/>
                        </a:lnTo>
                        <a:lnTo>
                          <a:pt x="866" y="388"/>
                        </a:lnTo>
                        <a:lnTo>
                          <a:pt x="866" y="383"/>
                        </a:lnTo>
                        <a:lnTo>
                          <a:pt x="867" y="337"/>
                        </a:lnTo>
                        <a:lnTo>
                          <a:pt x="868" y="319"/>
                        </a:lnTo>
                        <a:lnTo>
                          <a:pt x="868" y="308"/>
                        </a:lnTo>
                        <a:lnTo>
                          <a:pt x="868" y="309"/>
                        </a:lnTo>
                        <a:lnTo>
                          <a:pt x="868" y="323"/>
                        </a:lnTo>
                        <a:lnTo>
                          <a:pt x="869" y="332"/>
                        </a:lnTo>
                        <a:lnTo>
                          <a:pt x="869" y="334"/>
                        </a:lnTo>
                        <a:lnTo>
                          <a:pt x="870" y="330"/>
                        </a:lnTo>
                        <a:lnTo>
                          <a:pt x="870" y="357"/>
                        </a:lnTo>
                        <a:lnTo>
                          <a:pt x="871" y="377"/>
                        </a:lnTo>
                        <a:lnTo>
                          <a:pt x="871" y="385"/>
                        </a:lnTo>
                        <a:lnTo>
                          <a:pt x="871" y="381"/>
                        </a:lnTo>
                        <a:lnTo>
                          <a:pt x="871" y="372"/>
                        </a:lnTo>
                        <a:lnTo>
                          <a:pt x="872" y="413"/>
                        </a:lnTo>
                        <a:lnTo>
                          <a:pt x="872" y="440"/>
                        </a:lnTo>
                        <a:lnTo>
                          <a:pt x="873" y="450"/>
                        </a:lnTo>
                        <a:lnTo>
                          <a:pt x="873" y="437"/>
                        </a:lnTo>
                        <a:lnTo>
                          <a:pt x="873" y="450"/>
                        </a:lnTo>
                        <a:lnTo>
                          <a:pt x="874" y="454"/>
                        </a:lnTo>
                        <a:lnTo>
                          <a:pt x="874" y="466"/>
                        </a:lnTo>
                        <a:lnTo>
                          <a:pt x="874" y="438"/>
                        </a:lnTo>
                        <a:lnTo>
                          <a:pt x="874" y="446"/>
                        </a:lnTo>
                        <a:lnTo>
                          <a:pt x="875" y="528"/>
                        </a:lnTo>
                        <a:lnTo>
                          <a:pt x="875" y="532"/>
                        </a:lnTo>
                        <a:lnTo>
                          <a:pt x="876" y="500"/>
                        </a:lnTo>
                        <a:lnTo>
                          <a:pt x="876" y="511"/>
                        </a:lnTo>
                        <a:lnTo>
                          <a:pt x="876" y="507"/>
                        </a:lnTo>
                        <a:lnTo>
                          <a:pt x="877" y="489"/>
                        </a:lnTo>
                        <a:lnTo>
                          <a:pt x="877" y="489"/>
                        </a:lnTo>
                        <a:lnTo>
                          <a:pt x="877" y="482"/>
                        </a:lnTo>
                        <a:lnTo>
                          <a:pt x="878" y="480"/>
                        </a:lnTo>
                        <a:lnTo>
                          <a:pt x="878" y="504"/>
                        </a:lnTo>
                        <a:lnTo>
                          <a:pt x="878" y="506"/>
                        </a:lnTo>
                        <a:lnTo>
                          <a:pt x="878" y="522"/>
                        </a:lnTo>
                        <a:lnTo>
                          <a:pt x="879" y="502"/>
                        </a:lnTo>
                        <a:lnTo>
                          <a:pt x="879" y="522"/>
                        </a:lnTo>
                        <a:lnTo>
                          <a:pt x="880" y="538"/>
                        </a:lnTo>
                        <a:lnTo>
                          <a:pt x="880" y="537"/>
                        </a:lnTo>
                        <a:lnTo>
                          <a:pt x="880" y="542"/>
                        </a:lnTo>
                        <a:lnTo>
                          <a:pt x="881" y="541"/>
                        </a:lnTo>
                        <a:lnTo>
                          <a:pt x="881" y="575"/>
                        </a:lnTo>
                        <a:lnTo>
                          <a:pt x="882" y="589"/>
                        </a:lnTo>
                        <a:lnTo>
                          <a:pt x="882" y="604"/>
                        </a:lnTo>
                        <a:lnTo>
                          <a:pt x="882" y="570"/>
                        </a:lnTo>
                        <a:lnTo>
                          <a:pt x="883" y="564"/>
                        </a:lnTo>
                        <a:lnTo>
                          <a:pt x="883" y="579"/>
                        </a:lnTo>
                        <a:lnTo>
                          <a:pt x="883" y="603"/>
                        </a:lnTo>
                        <a:lnTo>
                          <a:pt x="884" y="621"/>
                        </a:lnTo>
                        <a:lnTo>
                          <a:pt x="884" y="620"/>
                        </a:lnTo>
                        <a:lnTo>
                          <a:pt x="885" y="631"/>
                        </a:lnTo>
                        <a:lnTo>
                          <a:pt x="885" y="625"/>
                        </a:lnTo>
                        <a:lnTo>
                          <a:pt x="885" y="622"/>
                        </a:lnTo>
                        <a:lnTo>
                          <a:pt x="886" y="582"/>
                        </a:lnTo>
                        <a:lnTo>
                          <a:pt x="886" y="575"/>
                        </a:lnTo>
                        <a:lnTo>
                          <a:pt x="887" y="604"/>
                        </a:lnTo>
                        <a:lnTo>
                          <a:pt x="888" y="609"/>
                        </a:lnTo>
                        <a:lnTo>
                          <a:pt x="888" y="616"/>
                        </a:lnTo>
                        <a:lnTo>
                          <a:pt x="888" y="612"/>
                        </a:lnTo>
                        <a:lnTo>
                          <a:pt x="889" y="596"/>
                        </a:lnTo>
                        <a:lnTo>
                          <a:pt x="889" y="584"/>
                        </a:lnTo>
                        <a:lnTo>
                          <a:pt x="890" y="616"/>
                        </a:lnTo>
                        <a:lnTo>
                          <a:pt x="890" y="588"/>
                        </a:lnTo>
                        <a:lnTo>
                          <a:pt x="891" y="562"/>
                        </a:lnTo>
                        <a:lnTo>
                          <a:pt x="891" y="567"/>
                        </a:lnTo>
                        <a:lnTo>
                          <a:pt x="892" y="532"/>
                        </a:lnTo>
                        <a:lnTo>
                          <a:pt x="892" y="537"/>
                        </a:lnTo>
                        <a:lnTo>
                          <a:pt x="893" y="534"/>
                        </a:lnTo>
                        <a:lnTo>
                          <a:pt x="893" y="565"/>
                        </a:lnTo>
                        <a:lnTo>
                          <a:pt x="893" y="562"/>
                        </a:lnTo>
                        <a:lnTo>
                          <a:pt x="893" y="573"/>
                        </a:lnTo>
                        <a:lnTo>
                          <a:pt x="894" y="587"/>
                        </a:lnTo>
                        <a:lnTo>
                          <a:pt x="894" y="586"/>
                        </a:lnTo>
                        <a:lnTo>
                          <a:pt x="895" y="582"/>
                        </a:lnTo>
                        <a:lnTo>
                          <a:pt x="895" y="599"/>
                        </a:lnTo>
                        <a:lnTo>
                          <a:pt x="895" y="599"/>
                        </a:lnTo>
                        <a:lnTo>
                          <a:pt x="895" y="599"/>
                        </a:lnTo>
                        <a:lnTo>
                          <a:pt x="896" y="570"/>
                        </a:lnTo>
                        <a:lnTo>
                          <a:pt x="896" y="567"/>
                        </a:lnTo>
                        <a:lnTo>
                          <a:pt x="897" y="569"/>
                        </a:lnTo>
                        <a:lnTo>
                          <a:pt x="897" y="582"/>
                        </a:lnTo>
                        <a:lnTo>
                          <a:pt x="898" y="626"/>
                        </a:lnTo>
                        <a:lnTo>
                          <a:pt x="899" y="638"/>
                        </a:lnTo>
                        <a:lnTo>
                          <a:pt x="899" y="628"/>
                        </a:lnTo>
                        <a:lnTo>
                          <a:pt x="899" y="634"/>
                        </a:lnTo>
                        <a:lnTo>
                          <a:pt x="899" y="620"/>
                        </a:lnTo>
                        <a:lnTo>
                          <a:pt x="900" y="593"/>
                        </a:lnTo>
                        <a:lnTo>
                          <a:pt x="900" y="590"/>
                        </a:lnTo>
                        <a:lnTo>
                          <a:pt x="901" y="587"/>
                        </a:lnTo>
                        <a:lnTo>
                          <a:pt x="901" y="602"/>
                        </a:lnTo>
                        <a:lnTo>
                          <a:pt x="901" y="593"/>
                        </a:lnTo>
                        <a:lnTo>
                          <a:pt x="902" y="606"/>
                        </a:lnTo>
                        <a:lnTo>
                          <a:pt x="902" y="591"/>
                        </a:lnTo>
                        <a:lnTo>
                          <a:pt x="902" y="601"/>
                        </a:lnTo>
                        <a:lnTo>
                          <a:pt x="903" y="605"/>
                        </a:lnTo>
                        <a:lnTo>
                          <a:pt x="903" y="595"/>
                        </a:lnTo>
                        <a:lnTo>
                          <a:pt x="903" y="603"/>
                        </a:lnTo>
                        <a:lnTo>
                          <a:pt x="904" y="567"/>
                        </a:lnTo>
                        <a:lnTo>
                          <a:pt x="905" y="544"/>
                        </a:lnTo>
                        <a:lnTo>
                          <a:pt x="905" y="571"/>
                        </a:lnTo>
                        <a:lnTo>
                          <a:pt x="905" y="583"/>
                        </a:lnTo>
                        <a:lnTo>
                          <a:pt x="906" y="550"/>
                        </a:lnTo>
                        <a:lnTo>
                          <a:pt x="907" y="543"/>
                        </a:lnTo>
                        <a:lnTo>
                          <a:pt x="907" y="538"/>
                        </a:lnTo>
                        <a:lnTo>
                          <a:pt x="907" y="539"/>
                        </a:lnTo>
                        <a:lnTo>
                          <a:pt x="908" y="547"/>
                        </a:lnTo>
                        <a:lnTo>
                          <a:pt x="908" y="547"/>
                        </a:lnTo>
                        <a:lnTo>
                          <a:pt x="909" y="547"/>
                        </a:lnTo>
                        <a:lnTo>
                          <a:pt x="909" y="543"/>
                        </a:lnTo>
                        <a:lnTo>
                          <a:pt x="909" y="543"/>
                        </a:lnTo>
                        <a:lnTo>
                          <a:pt x="910" y="560"/>
                        </a:lnTo>
                        <a:lnTo>
                          <a:pt x="910" y="554"/>
                        </a:lnTo>
                        <a:lnTo>
                          <a:pt x="911" y="557"/>
                        </a:lnTo>
                        <a:lnTo>
                          <a:pt x="911" y="553"/>
                        </a:lnTo>
                        <a:lnTo>
                          <a:pt x="911" y="542"/>
                        </a:lnTo>
                        <a:lnTo>
                          <a:pt x="912" y="551"/>
                        </a:lnTo>
                        <a:lnTo>
                          <a:pt x="912" y="544"/>
                        </a:lnTo>
                        <a:lnTo>
                          <a:pt x="912" y="547"/>
                        </a:lnTo>
                        <a:lnTo>
                          <a:pt x="913" y="541"/>
                        </a:lnTo>
                        <a:lnTo>
                          <a:pt x="913" y="553"/>
                        </a:lnTo>
                        <a:lnTo>
                          <a:pt x="914" y="560"/>
                        </a:lnTo>
                        <a:lnTo>
                          <a:pt x="914" y="557"/>
                        </a:lnTo>
                        <a:lnTo>
                          <a:pt x="914" y="563"/>
                        </a:lnTo>
                        <a:lnTo>
                          <a:pt x="915" y="577"/>
                        </a:lnTo>
                        <a:lnTo>
                          <a:pt x="915" y="572"/>
                        </a:lnTo>
                        <a:lnTo>
                          <a:pt x="915" y="562"/>
                        </a:lnTo>
                        <a:lnTo>
                          <a:pt x="916" y="557"/>
                        </a:lnTo>
                        <a:lnTo>
                          <a:pt x="916" y="578"/>
                        </a:lnTo>
                        <a:lnTo>
                          <a:pt x="916" y="582"/>
                        </a:lnTo>
                        <a:lnTo>
                          <a:pt x="917" y="606"/>
                        </a:lnTo>
                        <a:lnTo>
                          <a:pt x="918" y="611"/>
                        </a:lnTo>
                        <a:lnTo>
                          <a:pt x="918" y="623"/>
                        </a:lnTo>
                        <a:lnTo>
                          <a:pt x="918" y="629"/>
                        </a:lnTo>
                        <a:lnTo>
                          <a:pt x="919" y="641"/>
                        </a:lnTo>
                        <a:lnTo>
                          <a:pt x="919" y="639"/>
                        </a:lnTo>
                        <a:lnTo>
                          <a:pt x="920" y="651"/>
                        </a:lnTo>
                        <a:lnTo>
                          <a:pt x="920" y="647"/>
                        </a:lnTo>
                        <a:lnTo>
                          <a:pt x="921" y="644"/>
                        </a:lnTo>
                        <a:lnTo>
                          <a:pt x="921" y="653"/>
                        </a:lnTo>
                        <a:lnTo>
                          <a:pt x="922" y="661"/>
                        </a:lnTo>
                        <a:lnTo>
                          <a:pt x="922" y="658"/>
                        </a:lnTo>
                        <a:lnTo>
                          <a:pt x="922" y="665"/>
                        </a:lnTo>
                        <a:lnTo>
                          <a:pt x="923" y="673"/>
                        </a:lnTo>
                        <a:lnTo>
                          <a:pt x="923" y="668"/>
                        </a:lnTo>
                        <a:lnTo>
                          <a:pt x="924" y="663"/>
                        </a:lnTo>
                        <a:lnTo>
                          <a:pt x="924" y="648"/>
                        </a:lnTo>
                        <a:lnTo>
                          <a:pt x="924" y="642"/>
                        </a:lnTo>
                        <a:lnTo>
                          <a:pt x="925" y="644"/>
                        </a:lnTo>
                        <a:lnTo>
                          <a:pt x="925" y="639"/>
                        </a:lnTo>
                        <a:lnTo>
                          <a:pt x="925" y="638"/>
                        </a:lnTo>
                        <a:lnTo>
                          <a:pt x="926" y="660"/>
                        </a:lnTo>
                        <a:lnTo>
                          <a:pt x="926" y="652"/>
                        </a:lnTo>
                        <a:lnTo>
                          <a:pt x="926" y="649"/>
                        </a:lnTo>
                        <a:lnTo>
                          <a:pt x="927" y="641"/>
                        </a:lnTo>
                        <a:lnTo>
                          <a:pt x="927" y="639"/>
                        </a:lnTo>
                        <a:lnTo>
                          <a:pt x="928" y="616"/>
                        </a:lnTo>
                        <a:lnTo>
                          <a:pt x="928" y="617"/>
                        </a:lnTo>
                        <a:lnTo>
                          <a:pt x="929" y="604"/>
                        </a:lnTo>
                        <a:lnTo>
                          <a:pt x="929" y="604"/>
                        </a:lnTo>
                        <a:lnTo>
                          <a:pt x="930" y="604"/>
                        </a:lnTo>
                        <a:lnTo>
                          <a:pt x="930" y="615"/>
                        </a:lnTo>
                        <a:lnTo>
                          <a:pt x="930" y="612"/>
                        </a:lnTo>
                        <a:lnTo>
                          <a:pt x="931" y="633"/>
                        </a:lnTo>
                        <a:lnTo>
                          <a:pt x="932" y="646"/>
                        </a:lnTo>
                        <a:lnTo>
                          <a:pt x="932" y="654"/>
                        </a:lnTo>
                        <a:lnTo>
                          <a:pt x="932" y="644"/>
                        </a:lnTo>
                        <a:lnTo>
                          <a:pt x="932" y="648"/>
                        </a:lnTo>
                        <a:lnTo>
                          <a:pt x="933" y="650"/>
                        </a:lnTo>
                        <a:lnTo>
                          <a:pt x="933" y="645"/>
                        </a:lnTo>
                        <a:lnTo>
                          <a:pt x="934" y="659"/>
                        </a:lnTo>
                        <a:lnTo>
                          <a:pt x="934" y="637"/>
                        </a:lnTo>
                        <a:lnTo>
                          <a:pt x="934" y="618"/>
                        </a:lnTo>
                        <a:lnTo>
                          <a:pt x="935" y="591"/>
                        </a:lnTo>
                        <a:lnTo>
                          <a:pt x="935" y="628"/>
                        </a:lnTo>
                        <a:lnTo>
                          <a:pt x="936" y="652"/>
                        </a:lnTo>
                        <a:lnTo>
                          <a:pt x="936" y="652"/>
                        </a:lnTo>
                        <a:lnTo>
                          <a:pt x="936" y="657"/>
                        </a:lnTo>
                        <a:lnTo>
                          <a:pt x="937" y="627"/>
                        </a:lnTo>
                        <a:lnTo>
                          <a:pt x="937" y="626"/>
                        </a:lnTo>
                        <a:lnTo>
                          <a:pt x="938" y="631"/>
                        </a:lnTo>
                        <a:lnTo>
                          <a:pt x="938" y="625"/>
                        </a:lnTo>
                        <a:lnTo>
                          <a:pt x="939" y="641"/>
                        </a:lnTo>
                        <a:lnTo>
                          <a:pt x="939" y="647"/>
                        </a:lnTo>
                        <a:lnTo>
                          <a:pt x="940" y="651"/>
                        </a:lnTo>
                        <a:lnTo>
                          <a:pt x="940" y="646"/>
                        </a:lnTo>
                        <a:lnTo>
                          <a:pt x="940" y="647"/>
                        </a:lnTo>
                        <a:lnTo>
                          <a:pt x="940" y="637"/>
                        </a:lnTo>
                        <a:lnTo>
                          <a:pt x="941" y="614"/>
                        </a:lnTo>
                        <a:lnTo>
                          <a:pt x="941" y="601"/>
                        </a:lnTo>
                        <a:lnTo>
                          <a:pt x="942" y="598"/>
                        </a:lnTo>
                        <a:lnTo>
                          <a:pt x="942" y="598"/>
                        </a:lnTo>
                        <a:lnTo>
                          <a:pt x="943" y="600"/>
                        </a:lnTo>
                        <a:lnTo>
                          <a:pt x="943" y="616"/>
                        </a:lnTo>
                        <a:lnTo>
                          <a:pt x="943" y="628"/>
                        </a:lnTo>
                        <a:lnTo>
                          <a:pt x="944" y="643"/>
                        </a:lnTo>
                        <a:lnTo>
                          <a:pt x="944" y="643"/>
                        </a:lnTo>
                        <a:lnTo>
                          <a:pt x="945" y="644"/>
                        </a:lnTo>
                        <a:lnTo>
                          <a:pt x="945" y="620"/>
                        </a:lnTo>
                        <a:lnTo>
                          <a:pt x="945" y="603"/>
                        </a:lnTo>
                        <a:lnTo>
                          <a:pt x="946" y="580"/>
                        </a:lnTo>
                        <a:lnTo>
                          <a:pt x="946" y="583"/>
                        </a:lnTo>
                        <a:lnTo>
                          <a:pt x="947" y="589"/>
                        </a:lnTo>
                        <a:lnTo>
                          <a:pt x="947" y="591"/>
                        </a:lnTo>
                        <a:lnTo>
                          <a:pt x="948" y="567"/>
                        </a:lnTo>
                        <a:lnTo>
                          <a:pt x="949" y="567"/>
                        </a:lnTo>
                        <a:lnTo>
                          <a:pt x="949" y="589"/>
                        </a:lnTo>
                        <a:lnTo>
                          <a:pt x="949" y="594"/>
                        </a:lnTo>
                        <a:lnTo>
                          <a:pt x="950" y="611"/>
                        </a:lnTo>
                        <a:lnTo>
                          <a:pt x="950" y="612"/>
                        </a:lnTo>
                        <a:lnTo>
                          <a:pt x="951" y="561"/>
                        </a:lnTo>
                        <a:lnTo>
                          <a:pt x="951" y="559"/>
                        </a:lnTo>
                        <a:lnTo>
                          <a:pt x="952" y="550"/>
                        </a:lnTo>
                        <a:lnTo>
                          <a:pt x="952" y="546"/>
                        </a:lnTo>
                        <a:lnTo>
                          <a:pt x="953" y="566"/>
                        </a:lnTo>
                        <a:lnTo>
                          <a:pt x="953" y="560"/>
                        </a:lnTo>
                        <a:lnTo>
                          <a:pt x="953" y="524"/>
                        </a:lnTo>
                        <a:lnTo>
                          <a:pt x="954" y="491"/>
                        </a:lnTo>
                        <a:lnTo>
                          <a:pt x="954" y="497"/>
                        </a:lnTo>
                        <a:lnTo>
                          <a:pt x="954" y="494"/>
                        </a:lnTo>
                        <a:lnTo>
                          <a:pt x="955" y="491"/>
                        </a:lnTo>
                        <a:lnTo>
                          <a:pt x="955" y="499"/>
                        </a:lnTo>
                        <a:lnTo>
                          <a:pt x="955" y="503"/>
                        </a:lnTo>
                        <a:lnTo>
                          <a:pt x="956" y="508"/>
                        </a:lnTo>
                        <a:lnTo>
                          <a:pt x="956" y="480"/>
                        </a:lnTo>
                        <a:lnTo>
                          <a:pt x="957" y="462"/>
                        </a:lnTo>
                        <a:lnTo>
                          <a:pt x="957" y="448"/>
                        </a:lnTo>
                        <a:lnTo>
                          <a:pt x="957" y="469"/>
                        </a:lnTo>
                        <a:lnTo>
                          <a:pt x="957" y="477"/>
                        </a:lnTo>
                        <a:lnTo>
                          <a:pt x="958" y="460"/>
                        </a:lnTo>
                        <a:lnTo>
                          <a:pt x="958" y="455"/>
                        </a:lnTo>
                        <a:lnTo>
                          <a:pt x="959" y="543"/>
                        </a:lnTo>
                        <a:lnTo>
                          <a:pt x="959" y="565"/>
                        </a:lnTo>
                        <a:lnTo>
                          <a:pt x="960" y="610"/>
                        </a:lnTo>
                        <a:lnTo>
                          <a:pt x="960" y="603"/>
                        </a:lnTo>
                        <a:lnTo>
                          <a:pt x="961" y="596"/>
                        </a:lnTo>
                        <a:lnTo>
                          <a:pt x="961" y="609"/>
                        </a:lnTo>
                        <a:lnTo>
                          <a:pt x="961" y="610"/>
                        </a:lnTo>
                        <a:lnTo>
                          <a:pt x="962" y="639"/>
                        </a:lnTo>
                        <a:lnTo>
                          <a:pt x="962" y="682"/>
                        </a:lnTo>
                        <a:lnTo>
                          <a:pt x="963" y="770"/>
                        </a:lnTo>
                        <a:lnTo>
                          <a:pt x="963" y="793"/>
                        </a:lnTo>
                        <a:lnTo>
                          <a:pt x="964" y="747"/>
                        </a:lnTo>
                        <a:lnTo>
                          <a:pt x="964" y="711"/>
                        </a:lnTo>
                        <a:lnTo>
                          <a:pt x="965" y="642"/>
                        </a:lnTo>
                        <a:lnTo>
                          <a:pt x="965" y="628"/>
                        </a:lnTo>
                        <a:lnTo>
                          <a:pt x="966" y="665"/>
                        </a:lnTo>
                        <a:lnTo>
                          <a:pt x="966" y="653"/>
                        </a:lnTo>
                        <a:lnTo>
                          <a:pt x="967" y="629"/>
                        </a:lnTo>
                        <a:lnTo>
                          <a:pt x="968" y="623"/>
                        </a:lnTo>
                        <a:lnTo>
                          <a:pt x="968" y="582"/>
                        </a:lnTo>
                        <a:lnTo>
                          <a:pt x="968" y="561"/>
                        </a:lnTo>
                        <a:lnTo>
                          <a:pt x="969" y="541"/>
                        </a:lnTo>
                        <a:lnTo>
                          <a:pt x="969" y="525"/>
                        </a:lnTo>
                        <a:lnTo>
                          <a:pt x="970" y="491"/>
                        </a:lnTo>
                        <a:lnTo>
                          <a:pt x="970" y="461"/>
                        </a:lnTo>
                        <a:lnTo>
                          <a:pt x="971" y="437"/>
                        </a:lnTo>
                        <a:lnTo>
                          <a:pt x="971" y="445"/>
                        </a:lnTo>
                        <a:lnTo>
                          <a:pt x="971" y="431"/>
                        </a:lnTo>
                        <a:lnTo>
                          <a:pt x="972" y="383"/>
                        </a:lnTo>
                        <a:lnTo>
                          <a:pt x="972" y="373"/>
                        </a:lnTo>
                        <a:lnTo>
                          <a:pt x="973" y="437"/>
                        </a:lnTo>
                        <a:lnTo>
                          <a:pt x="974" y="452"/>
                        </a:lnTo>
                        <a:lnTo>
                          <a:pt x="974" y="430"/>
                        </a:lnTo>
                        <a:lnTo>
                          <a:pt x="974" y="415"/>
                        </a:lnTo>
                        <a:lnTo>
                          <a:pt x="975" y="449"/>
                        </a:lnTo>
                        <a:lnTo>
                          <a:pt x="975" y="439"/>
                        </a:lnTo>
                        <a:lnTo>
                          <a:pt x="976" y="448"/>
                        </a:lnTo>
                        <a:lnTo>
                          <a:pt x="976" y="429"/>
                        </a:lnTo>
                        <a:lnTo>
                          <a:pt x="976" y="438"/>
                        </a:lnTo>
                        <a:lnTo>
                          <a:pt x="976" y="445"/>
                        </a:lnTo>
                        <a:lnTo>
                          <a:pt x="977" y="496"/>
                        </a:lnTo>
                        <a:lnTo>
                          <a:pt x="977" y="529"/>
                        </a:lnTo>
                        <a:lnTo>
                          <a:pt x="978" y="572"/>
                        </a:lnTo>
                        <a:lnTo>
                          <a:pt x="978" y="559"/>
                        </a:lnTo>
                        <a:lnTo>
                          <a:pt x="979" y="546"/>
                        </a:lnTo>
                        <a:lnTo>
                          <a:pt x="979" y="551"/>
                        </a:lnTo>
                        <a:lnTo>
                          <a:pt x="980" y="602"/>
                        </a:lnTo>
                        <a:lnTo>
                          <a:pt x="980" y="625"/>
                        </a:lnTo>
                        <a:lnTo>
                          <a:pt x="981" y="647"/>
                        </a:lnTo>
                        <a:lnTo>
                          <a:pt x="982" y="656"/>
                        </a:lnTo>
                        <a:lnTo>
                          <a:pt x="982" y="680"/>
                        </a:lnTo>
                        <a:lnTo>
                          <a:pt x="982" y="691"/>
                        </a:lnTo>
                        <a:lnTo>
                          <a:pt x="983" y="693"/>
                        </a:lnTo>
                        <a:lnTo>
                          <a:pt x="983" y="684"/>
                        </a:lnTo>
                        <a:lnTo>
                          <a:pt x="983" y="669"/>
                        </a:lnTo>
                        <a:lnTo>
                          <a:pt x="984" y="592"/>
                        </a:lnTo>
                        <a:lnTo>
                          <a:pt x="984" y="556"/>
                        </a:lnTo>
                        <a:lnTo>
                          <a:pt x="985" y="468"/>
                        </a:lnTo>
                        <a:lnTo>
                          <a:pt x="985" y="431"/>
                        </a:lnTo>
                        <a:lnTo>
                          <a:pt x="986" y="367"/>
                        </a:lnTo>
                        <a:lnTo>
                          <a:pt x="986" y="362"/>
                        </a:lnTo>
                        <a:lnTo>
                          <a:pt x="987" y="423"/>
                        </a:lnTo>
                        <a:lnTo>
                          <a:pt x="987" y="435"/>
                        </a:lnTo>
                        <a:lnTo>
                          <a:pt x="988" y="442"/>
                        </a:lnTo>
                        <a:lnTo>
                          <a:pt x="988" y="425"/>
                        </a:lnTo>
                        <a:lnTo>
                          <a:pt x="988" y="419"/>
                        </a:lnTo>
                        <a:lnTo>
                          <a:pt x="989" y="426"/>
                        </a:lnTo>
                        <a:lnTo>
                          <a:pt x="989" y="394"/>
                        </a:lnTo>
                        <a:lnTo>
                          <a:pt x="989" y="398"/>
                        </a:lnTo>
                        <a:lnTo>
                          <a:pt x="990" y="412"/>
                        </a:lnTo>
                        <a:lnTo>
                          <a:pt x="990" y="393"/>
                        </a:lnTo>
                        <a:lnTo>
                          <a:pt x="991" y="417"/>
                        </a:lnTo>
                        <a:lnTo>
                          <a:pt x="991" y="440"/>
                        </a:lnTo>
                        <a:lnTo>
                          <a:pt x="992" y="478"/>
                        </a:lnTo>
                        <a:lnTo>
                          <a:pt x="992" y="478"/>
                        </a:lnTo>
                        <a:lnTo>
                          <a:pt x="993" y="506"/>
                        </a:lnTo>
                        <a:lnTo>
                          <a:pt x="993" y="527"/>
                        </a:lnTo>
                        <a:lnTo>
                          <a:pt x="993" y="527"/>
                        </a:lnTo>
                        <a:lnTo>
                          <a:pt x="994" y="466"/>
                        </a:lnTo>
                        <a:lnTo>
                          <a:pt x="994" y="467"/>
                        </a:lnTo>
                        <a:lnTo>
                          <a:pt x="994" y="496"/>
                        </a:lnTo>
                        <a:lnTo>
                          <a:pt x="995" y="557"/>
                        </a:lnTo>
                        <a:lnTo>
                          <a:pt x="995" y="545"/>
                        </a:lnTo>
                        <a:lnTo>
                          <a:pt x="996" y="528"/>
                        </a:lnTo>
                        <a:lnTo>
                          <a:pt x="996" y="549"/>
                        </a:lnTo>
                        <a:lnTo>
                          <a:pt x="996" y="568"/>
                        </a:lnTo>
                        <a:lnTo>
                          <a:pt x="997" y="593"/>
                        </a:lnTo>
                        <a:lnTo>
                          <a:pt x="997" y="583"/>
                        </a:lnTo>
                        <a:lnTo>
                          <a:pt x="998" y="506"/>
                        </a:lnTo>
                        <a:lnTo>
                          <a:pt x="998" y="511"/>
                        </a:lnTo>
                        <a:lnTo>
                          <a:pt x="999" y="538"/>
                        </a:lnTo>
                        <a:lnTo>
                          <a:pt x="999" y="592"/>
                        </a:lnTo>
                        <a:lnTo>
                          <a:pt x="999" y="614"/>
                        </a:lnTo>
                        <a:lnTo>
                          <a:pt x="1000" y="550"/>
                        </a:lnTo>
                        <a:lnTo>
                          <a:pt x="1000" y="516"/>
                        </a:lnTo>
                        <a:lnTo>
                          <a:pt x="1001" y="498"/>
                        </a:lnTo>
                        <a:lnTo>
                          <a:pt x="1001" y="513"/>
                        </a:lnTo>
                        <a:lnTo>
                          <a:pt x="1001" y="512"/>
                        </a:lnTo>
                        <a:lnTo>
                          <a:pt x="1002" y="506"/>
                        </a:lnTo>
                        <a:lnTo>
                          <a:pt x="1002" y="494"/>
                        </a:lnTo>
                        <a:lnTo>
                          <a:pt x="1003" y="516"/>
                        </a:lnTo>
                        <a:lnTo>
                          <a:pt x="1003" y="515"/>
                        </a:lnTo>
                        <a:lnTo>
                          <a:pt x="1004" y="464"/>
                        </a:lnTo>
                        <a:lnTo>
                          <a:pt x="1004" y="446"/>
                        </a:lnTo>
                        <a:lnTo>
                          <a:pt x="1004" y="422"/>
                        </a:lnTo>
                        <a:lnTo>
                          <a:pt x="1005" y="397"/>
                        </a:lnTo>
                        <a:lnTo>
                          <a:pt x="1005" y="397"/>
                        </a:lnTo>
                        <a:lnTo>
                          <a:pt x="1006" y="394"/>
                        </a:lnTo>
                        <a:lnTo>
                          <a:pt x="1007" y="393"/>
                        </a:lnTo>
                        <a:lnTo>
                          <a:pt x="1007" y="365"/>
                        </a:lnTo>
                        <a:lnTo>
                          <a:pt x="1007" y="344"/>
                        </a:lnTo>
                        <a:lnTo>
                          <a:pt x="1008" y="343"/>
                        </a:lnTo>
                        <a:lnTo>
                          <a:pt x="1008" y="355"/>
                        </a:lnTo>
                        <a:lnTo>
                          <a:pt x="1008" y="377"/>
                        </a:lnTo>
                        <a:lnTo>
                          <a:pt x="1009" y="472"/>
                        </a:lnTo>
                        <a:lnTo>
                          <a:pt x="1009" y="502"/>
                        </a:lnTo>
                        <a:lnTo>
                          <a:pt x="1010" y="546"/>
                        </a:lnTo>
                        <a:lnTo>
                          <a:pt x="1010" y="545"/>
                        </a:lnTo>
                        <a:lnTo>
                          <a:pt x="1011" y="549"/>
                        </a:lnTo>
                        <a:lnTo>
                          <a:pt x="1011" y="546"/>
                        </a:lnTo>
                        <a:lnTo>
                          <a:pt x="1011" y="560"/>
                        </a:lnTo>
                        <a:lnTo>
                          <a:pt x="1012" y="623"/>
                        </a:lnTo>
                        <a:lnTo>
                          <a:pt x="1012" y="615"/>
                        </a:lnTo>
                        <a:lnTo>
                          <a:pt x="1013" y="609"/>
                        </a:lnTo>
                        <a:lnTo>
                          <a:pt x="1013" y="610"/>
                        </a:lnTo>
                        <a:lnTo>
                          <a:pt x="1013" y="600"/>
                        </a:lnTo>
                        <a:lnTo>
                          <a:pt x="1014" y="623"/>
                        </a:lnTo>
                        <a:lnTo>
                          <a:pt x="1014" y="631"/>
                        </a:lnTo>
                        <a:lnTo>
                          <a:pt x="1015" y="618"/>
                        </a:lnTo>
                        <a:lnTo>
                          <a:pt x="1015" y="605"/>
                        </a:lnTo>
                        <a:lnTo>
                          <a:pt x="1016" y="557"/>
                        </a:lnTo>
                        <a:lnTo>
                          <a:pt x="1016" y="534"/>
                        </a:lnTo>
                        <a:lnTo>
                          <a:pt x="1017" y="521"/>
                        </a:lnTo>
                        <a:lnTo>
                          <a:pt x="1017" y="533"/>
                        </a:lnTo>
                        <a:lnTo>
                          <a:pt x="1018" y="533"/>
                        </a:lnTo>
                        <a:lnTo>
                          <a:pt x="1018" y="575"/>
                        </a:lnTo>
                        <a:lnTo>
                          <a:pt x="1018" y="581"/>
                        </a:lnTo>
                        <a:lnTo>
                          <a:pt x="1019" y="580"/>
                        </a:lnTo>
                        <a:lnTo>
                          <a:pt x="1019" y="591"/>
                        </a:lnTo>
                        <a:lnTo>
                          <a:pt x="1019" y="597"/>
                        </a:lnTo>
                        <a:lnTo>
                          <a:pt x="1020" y="565"/>
                        </a:lnTo>
                        <a:lnTo>
                          <a:pt x="1020" y="554"/>
                        </a:lnTo>
                        <a:lnTo>
                          <a:pt x="1021" y="509"/>
                        </a:lnTo>
                        <a:lnTo>
                          <a:pt x="1021" y="518"/>
                        </a:lnTo>
                        <a:lnTo>
                          <a:pt x="1022" y="542"/>
                        </a:lnTo>
                        <a:lnTo>
                          <a:pt x="1022" y="557"/>
                        </a:lnTo>
                        <a:lnTo>
                          <a:pt x="1023" y="567"/>
                        </a:lnTo>
                        <a:lnTo>
                          <a:pt x="1023" y="514"/>
                        </a:lnTo>
                        <a:lnTo>
                          <a:pt x="1024" y="541"/>
                        </a:lnTo>
                        <a:lnTo>
                          <a:pt x="1024" y="555"/>
                        </a:lnTo>
                        <a:lnTo>
                          <a:pt x="1024" y="560"/>
                        </a:lnTo>
                        <a:lnTo>
                          <a:pt x="1025" y="592"/>
                        </a:lnTo>
                        <a:lnTo>
                          <a:pt x="1025" y="531"/>
                        </a:lnTo>
                        <a:lnTo>
                          <a:pt x="1026" y="422"/>
                        </a:lnTo>
                        <a:lnTo>
                          <a:pt x="1026" y="438"/>
                        </a:lnTo>
                        <a:lnTo>
                          <a:pt x="1027" y="552"/>
                        </a:lnTo>
                        <a:lnTo>
                          <a:pt x="1027" y="585"/>
                        </a:lnTo>
                        <a:lnTo>
                          <a:pt x="1028" y="464"/>
                        </a:lnTo>
                        <a:lnTo>
                          <a:pt x="1029" y="491"/>
                        </a:lnTo>
                        <a:lnTo>
                          <a:pt x="1029" y="587"/>
                        </a:lnTo>
                        <a:lnTo>
                          <a:pt x="1029" y="627"/>
                        </a:lnTo>
                        <a:lnTo>
                          <a:pt x="1030" y="523"/>
                        </a:lnTo>
                        <a:lnTo>
                          <a:pt x="1030" y="454"/>
                        </a:lnTo>
                        <a:lnTo>
                          <a:pt x="1031" y="531"/>
                        </a:lnTo>
                        <a:lnTo>
                          <a:pt x="1032" y="541"/>
                        </a:lnTo>
                        <a:lnTo>
                          <a:pt x="1032" y="557"/>
                        </a:lnTo>
                        <a:lnTo>
                          <a:pt x="1032" y="542"/>
                        </a:lnTo>
                        <a:lnTo>
                          <a:pt x="1032" y="534"/>
                        </a:lnTo>
                        <a:lnTo>
                          <a:pt x="1033" y="542"/>
                        </a:lnTo>
                        <a:lnTo>
                          <a:pt x="1033" y="528"/>
                        </a:lnTo>
                        <a:lnTo>
                          <a:pt x="1033" y="495"/>
                        </a:lnTo>
                        <a:lnTo>
                          <a:pt x="1034" y="470"/>
                        </a:lnTo>
                        <a:lnTo>
                          <a:pt x="1034" y="507"/>
                        </a:lnTo>
                        <a:lnTo>
                          <a:pt x="1035" y="537"/>
                        </a:lnTo>
                        <a:lnTo>
                          <a:pt x="1035" y="574"/>
                        </a:lnTo>
                        <a:lnTo>
                          <a:pt x="1035" y="539"/>
                        </a:lnTo>
                        <a:lnTo>
                          <a:pt x="1036" y="448"/>
                        </a:lnTo>
                        <a:lnTo>
                          <a:pt x="1036" y="447"/>
                        </a:lnTo>
                        <a:lnTo>
                          <a:pt x="1037" y="490"/>
                        </a:lnTo>
                        <a:lnTo>
                          <a:pt x="1037" y="481"/>
                        </a:lnTo>
                        <a:lnTo>
                          <a:pt x="1037" y="442"/>
                        </a:lnTo>
                        <a:lnTo>
                          <a:pt x="1038" y="257"/>
                        </a:lnTo>
                        <a:lnTo>
                          <a:pt x="1038" y="241"/>
                        </a:lnTo>
                        <a:lnTo>
                          <a:pt x="1039" y="357"/>
                        </a:lnTo>
                        <a:lnTo>
                          <a:pt x="1039" y="425"/>
                        </a:lnTo>
                        <a:lnTo>
                          <a:pt x="1040" y="495"/>
                        </a:lnTo>
                        <a:lnTo>
                          <a:pt x="1040" y="520"/>
                        </a:lnTo>
                        <a:lnTo>
                          <a:pt x="1041" y="504"/>
                        </a:lnTo>
                        <a:lnTo>
                          <a:pt x="1041" y="541"/>
                        </a:lnTo>
                        <a:lnTo>
                          <a:pt x="1041" y="552"/>
                        </a:lnTo>
                        <a:lnTo>
                          <a:pt x="1042" y="525"/>
                        </a:lnTo>
                        <a:lnTo>
                          <a:pt x="1042" y="564"/>
                        </a:lnTo>
                        <a:lnTo>
                          <a:pt x="1043" y="588"/>
                        </a:lnTo>
                        <a:lnTo>
                          <a:pt x="1043" y="603"/>
                        </a:lnTo>
                        <a:lnTo>
                          <a:pt x="1043" y="608"/>
                        </a:lnTo>
                        <a:lnTo>
                          <a:pt x="1044" y="618"/>
                        </a:lnTo>
                        <a:lnTo>
                          <a:pt x="1044" y="610"/>
                        </a:lnTo>
                        <a:lnTo>
                          <a:pt x="1044" y="600"/>
                        </a:lnTo>
                        <a:lnTo>
                          <a:pt x="1045" y="541"/>
                        </a:lnTo>
                        <a:lnTo>
                          <a:pt x="1045" y="524"/>
                        </a:lnTo>
                        <a:lnTo>
                          <a:pt x="1046" y="489"/>
                        </a:lnTo>
                        <a:lnTo>
                          <a:pt x="1046" y="462"/>
                        </a:lnTo>
                        <a:lnTo>
                          <a:pt x="1047" y="406"/>
                        </a:lnTo>
                        <a:lnTo>
                          <a:pt x="1047" y="412"/>
                        </a:lnTo>
                        <a:lnTo>
                          <a:pt x="1048" y="444"/>
                        </a:lnTo>
                        <a:lnTo>
                          <a:pt x="1049" y="473"/>
                        </a:lnTo>
                        <a:lnTo>
                          <a:pt x="1049" y="518"/>
                        </a:lnTo>
                        <a:lnTo>
                          <a:pt x="1049" y="544"/>
                        </a:lnTo>
                        <a:lnTo>
                          <a:pt x="1050" y="565"/>
                        </a:lnTo>
                        <a:lnTo>
                          <a:pt x="1050" y="542"/>
                        </a:lnTo>
                        <a:lnTo>
                          <a:pt x="1050" y="516"/>
                        </a:lnTo>
                        <a:lnTo>
                          <a:pt x="1051" y="483"/>
                        </a:lnTo>
                        <a:lnTo>
                          <a:pt x="1051" y="483"/>
                        </a:lnTo>
                        <a:lnTo>
                          <a:pt x="1052" y="502"/>
                        </a:lnTo>
                        <a:lnTo>
                          <a:pt x="1052" y="467"/>
                        </a:lnTo>
                        <a:lnTo>
                          <a:pt x="1052" y="452"/>
                        </a:lnTo>
                        <a:lnTo>
                          <a:pt x="1053" y="444"/>
                        </a:lnTo>
                        <a:lnTo>
                          <a:pt x="1053" y="465"/>
                        </a:lnTo>
                        <a:lnTo>
                          <a:pt x="1054" y="497"/>
                        </a:lnTo>
                        <a:lnTo>
                          <a:pt x="1054" y="509"/>
                        </a:lnTo>
                        <a:lnTo>
                          <a:pt x="1054" y="504"/>
                        </a:lnTo>
                        <a:lnTo>
                          <a:pt x="1055" y="501"/>
                        </a:lnTo>
                        <a:lnTo>
                          <a:pt x="1055" y="517"/>
                        </a:lnTo>
                        <a:lnTo>
                          <a:pt x="1055" y="533"/>
                        </a:lnTo>
                        <a:lnTo>
                          <a:pt x="1056" y="561"/>
                        </a:lnTo>
                        <a:lnTo>
                          <a:pt x="1056" y="555"/>
                        </a:lnTo>
                        <a:lnTo>
                          <a:pt x="1057" y="550"/>
                        </a:lnTo>
                        <a:lnTo>
                          <a:pt x="1057" y="536"/>
                        </a:lnTo>
                        <a:lnTo>
                          <a:pt x="1057" y="543"/>
                        </a:lnTo>
                        <a:lnTo>
                          <a:pt x="1058" y="583"/>
                        </a:lnTo>
                        <a:lnTo>
                          <a:pt x="1058" y="581"/>
                        </a:lnTo>
                        <a:lnTo>
                          <a:pt x="1058" y="581"/>
                        </a:lnTo>
                        <a:lnTo>
                          <a:pt x="1059" y="556"/>
                        </a:lnTo>
                        <a:lnTo>
                          <a:pt x="1060" y="562"/>
                        </a:lnTo>
                        <a:lnTo>
                          <a:pt x="1060" y="568"/>
                        </a:lnTo>
                        <a:lnTo>
                          <a:pt x="1060" y="564"/>
                        </a:lnTo>
                        <a:lnTo>
                          <a:pt x="1060" y="555"/>
                        </a:lnTo>
                        <a:lnTo>
                          <a:pt x="1061" y="523"/>
                        </a:lnTo>
                        <a:lnTo>
                          <a:pt x="1061" y="517"/>
                        </a:lnTo>
                        <a:lnTo>
                          <a:pt x="1062" y="517"/>
                        </a:lnTo>
                        <a:lnTo>
                          <a:pt x="1062" y="526"/>
                        </a:lnTo>
                        <a:lnTo>
                          <a:pt x="1062" y="540"/>
                        </a:lnTo>
                        <a:lnTo>
                          <a:pt x="1063" y="546"/>
                        </a:lnTo>
                        <a:lnTo>
                          <a:pt x="1063" y="545"/>
                        </a:lnTo>
                        <a:lnTo>
                          <a:pt x="1063" y="541"/>
                        </a:lnTo>
                        <a:lnTo>
                          <a:pt x="1064" y="546"/>
                        </a:lnTo>
                        <a:lnTo>
                          <a:pt x="1064" y="545"/>
                        </a:lnTo>
                        <a:lnTo>
                          <a:pt x="1064" y="538"/>
                        </a:lnTo>
                        <a:lnTo>
                          <a:pt x="1065" y="503"/>
                        </a:lnTo>
                        <a:lnTo>
                          <a:pt x="1065" y="508"/>
                        </a:lnTo>
                        <a:lnTo>
                          <a:pt x="1066" y="504"/>
                        </a:lnTo>
                        <a:lnTo>
                          <a:pt x="1066" y="510"/>
                        </a:lnTo>
                        <a:lnTo>
                          <a:pt x="1067" y="502"/>
                        </a:lnTo>
                        <a:lnTo>
                          <a:pt x="1067" y="502"/>
                        </a:lnTo>
                        <a:lnTo>
                          <a:pt x="1068" y="502"/>
                        </a:lnTo>
                        <a:lnTo>
                          <a:pt x="1068" y="504"/>
                        </a:lnTo>
                        <a:lnTo>
                          <a:pt x="1068" y="497"/>
                        </a:lnTo>
                        <a:lnTo>
                          <a:pt x="1068" y="485"/>
                        </a:lnTo>
                        <a:lnTo>
                          <a:pt x="1069" y="487"/>
                        </a:lnTo>
                        <a:lnTo>
                          <a:pt x="1069" y="479"/>
                        </a:lnTo>
                        <a:lnTo>
                          <a:pt x="1069" y="472"/>
                        </a:lnTo>
                        <a:lnTo>
                          <a:pt x="1070" y="454"/>
                        </a:lnTo>
                        <a:lnTo>
                          <a:pt x="1070" y="454"/>
                        </a:lnTo>
                        <a:lnTo>
                          <a:pt x="1070" y="454"/>
                        </a:lnTo>
                        <a:lnTo>
                          <a:pt x="1071" y="440"/>
                        </a:lnTo>
                        <a:lnTo>
                          <a:pt x="1071" y="444"/>
                        </a:lnTo>
                        <a:lnTo>
                          <a:pt x="1072" y="444"/>
                        </a:lnTo>
                        <a:lnTo>
                          <a:pt x="1072" y="449"/>
                        </a:lnTo>
                        <a:lnTo>
                          <a:pt x="1072" y="451"/>
                        </a:lnTo>
                        <a:lnTo>
                          <a:pt x="1073" y="453"/>
                        </a:lnTo>
                        <a:lnTo>
                          <a:pt x="1073" y="423"/>
                        </a:lnTo>
                        <a:lnTo>
                          <a:pt x="1074" y="422"/>
                        </a:lnTo>
                        <a:lnTo>
                          <a:pt x="1074" y="420"/>
                        </a:lnTo>
                        <a:lnTo>
                          <a:pt x="1074" y="437"/>
                        </a:lnTo>
                        <a:lnTo>
                          <a:pt x="1074" y="444"/>
                        </a:lnTo>
                        <a:lnTo>
                          <a:pt x="1075" y="442"/>
                        </a:lnTo>
                        <a:lnTo>
                          <a:pt x="1075" y="445"/>
                        </a:lnTo>
                        <a:lnTo>
                          <a:pt x="1075" y="460"/>
                        </a:lnTo>
                        <a:lnTo>
                          <a:pt x="1076" y="514"/>
                        </a:lnTo>
                        <a:lnTo>
                          <a:pt x="1076" y="527"/>
                        </a:lnTo>
                        <a:lnTo>
                          <a:pt x="1077" y="528"/>
                        </a:lnTo>
                        <a:lnTo>
                          <a:pt x="1077" y="527"/>
                        </a:lnTo>
                        <a:lnTo>
                          <a:pt x="1077" y="526"/>
                        </a:lnTo>
                        <a:lnTo>
                          <a:pt x="1078" y="489"/>
                        </a:lnTo>
                        <a:lnTo>
                          <a:pt x="1079" y="467"/>
                        </a:lnTo>
                        <a:lnTo>
                          <a:pt x="1079" y="454"/>
                        </a:lnTo>
                        <a:lnTo>
                          <a:pt x="1079" y="447"/>
                        </a:lnTo>
                        <a:lnTo>
                          <a:pt x="1080" y="446"/>
                        </a:lnTo>
                        <a:lnTo>
                          <a:pt x="1080" y="451"/>
                        </a:lnTo>
                        <a:lnTo>
                          <a:pt x="1080" y="458"/>
                        </a:lnTo>
                        <a:lnTo>
                          <a:pt x="1081" y="569"/>
                        </a:lnTo>
                        <a:lnTo>
                          <a:pt x="1081" y="602"/>
                        </a:lnTo>
                        <a:lnTo>
                          <a:pt x="1082" y="631"/>
                        </a:lnTo>
                        <a:lnTo>
                          <a:pt x="1082" y="655"/>
                        </a:lnTo>
                        <a:lnTo>
                          <a:pt x="1083" y="695"/>
                        </a:lnTo>
                        <a:lnTo>
                          <a:pt x="1083" y="734"/>
                        </a:lnTo>
                        <a:lnTo>
                          <a:pt x="1084" y="738"/>
                        </a:lnTo>
                        <a:lnTo>
                          <a:pt x="1084" y="718"/>
                        </a:lnTo>
                        <a:lnTo>
                          <a:pt x="1084" y="718"/>
                        </a:lnTo>
                        <a:lnTo>
                          <a:pt x="1085" y="724"/>
                        </a:lnTo>
                        <a:lnTo>
                          <a:pt x="1085" y="736"/>
                        </a:lnTo>
                        <a:lnTo>
                          <a:pt x="1085" y="753"/>
                        </a:lnTo>
                        <a:lnTo>
                          <a:pt x="1086" y="738"/>
                        </a:lnTo>
                        <a:lnTo>
                          <a:pt x="1086" y="710"/>
                        </a:lnTo>
                        <a:lnTo>
                          <a:pt x="1087" y="670"/>
                        </a:lnTo>
                        <a:lnTo>
                          <a:pt x="1087" y="702"/>
                        </a:lnTo>
                        <a:lnTo>
                          <a:pt x="1088" y="785"/>
                        </a:lnTo>
                        <a:lnTo>
                          <a:pt x="1088" y="779"/>
                        </a:lnTo>
                        <a:lnTo>
                          <a:pt x="1089" y="679"/>
                        </a:lnTo>
                        <a:lnTo>
                          <a:pt x="1089" y="691"/>
                        </a:lnTo>
                        <a:lnTo>
                          <a:pt x="1090" y="716"/>
                        </a:lnTo>
                        <a:lnTo>
                          <a:pt x="1090" y="710"/>
                        </a:lnTo>
                        <a:lnTo>
                          <a:pt x="1091" y="702"/>
                        </a:lnTo>
                        <a:lnTo>
                          <a:pt x="1091" y="676"/>
                        </a:lnTo>
                        <a:lnTo>
                          <a:pt x="1091" y="653"/>
                        </a:lnTo>
                        <a:lnTo>
                          <a:pt x="1092" y="607"/>
                        </a:lnTo>
                        <a:lnTo>
                          <a:pt x="1092" y="613"/>
                        </a:lnTo>
                        <a:lnTo>
                          <a:pt x="1093" y="624"/>
                        </a:lnTo>
                        <a:lnTo>
                          <a:pt x="1093" y="634"/>
                        </a:lnTo>
                        <a:lnTo>
                          <a:pt x="1093" y="629"/>
                        </a:lnTo>
                        <a:lnTo>
                          <a:pt x="1093" y="613"/>
                        </a:lnTo>
                        <a:lnTo>
                          <a:pt x="1094" y="582"/>
                        </a:lnTo>
                        <a:lnTo>
                          <a:pt x="1094" y="560"/>
                        </a:lnTo>
                        <a:lnTo>
                          <a:pt x="1095" y="538"/>
                        </a:lnTo>
                        <a:lnTo>
                          <a:pt x="1095" y="570"/>
                        </a:lnTo>
                        <a:lnTo>
                          <a:pt x="1095" y="565"/>
                        </a:lnTo>
                        <a:lnTo>
                          <a:pt x="1096" y="579"/>
                        </a:lnTo>
                        <a:lnTo>
                          <a:pt x="1096" y="591"/>
                        </a:lnTo>
                        <a:lnTo>
                          <a:pt x="1097" y="608"/>
                        </a:lnTo>
                        <a:lnTo>
                          <a:pt x="1097" y="612"/>
                        </a:lnTo>
                        <a:lnTo>
                          <a:pt x="1098" y="626"/>
                        </a:lnTo>
                        <a:lnTo>
                          <a:pt x="1098" y="608"/>
                        </a:lnTo>
                        <a:lnTo>
                          <a:pt x="1098" y="626"/>
                        </a:lnTo>
                        <a:lnTo>
                          <a:pt x="1099" y="633"/>
                        </a:lnTo>
                        <a:lnTo>
                          <a:pt x="1099" y="632"/>
                        </a:lnTo>
                        <a:lnTo>
                          <a:pt x="1100" y="621"/>
                        </a:lnTo>
                        <a:lnTo>
                          <a:pt x="1100" y="600"/>
                        </a:lnTo>
                        <a:lnTo>
                          <a:pt x="1101" y="553"/>
                        </a:lnTo>
                        <a:lnTo>
                          <a:pt x="1101" y="559"/>
                        </a:lnTo>
                        <a:lnTo>
                          <a:pt x="1102" y="547"/>
                        </a:lnTo>
                        <a:lnTo>
                          <a:pt x="1102" y="539"/>
                        </a:lnTo>
                        <a:lnTo>
                          <a:pt x="1103" y="546"/>
                        </a:lnTo>
                        <a:lnTo>
                          <a:pt x="1104" y="555"/>
                        </a:lnTo>
                        <a:lnTo>
                          <a:pt x="1104" y="568"/>
                        </a:lnTo>
                        <a:lnTo>
                          <a:pt x="1104" y="555"/>
                        </a:lnTo>
                        <a:lnTo>
                          <a:pt x="1105" y="535"/>
                        </a:lnTo>
                        <a:lnTo>
                          <a:pt x="1105" y="539"/>
                        </a:lnTo>
                        <a:lnTo>
                          <a:pt x="1105" y="543"/>
                        </a:lnTo>
                        <a:lnTo>
                          <a:pt x="1106" y="559"/>
                        </a:lnTo>
                        <a:lnTo>
                          <a:pt x="1106" y="537"/>
                        </a:lnTo>
                        <a:lnTo>
                          <a:pt x="1106" y="540"/>
                        </a:lnTo>
                        <a:lnTo>
                          <a:pt x="1107" y="529"/>
                        </a:lnTo>
                        <a:lnTo>
                          <a:pt x="1107" y="530"/>
                        </a:lnTo>
                        <a:lnTo>
                          <a:pt x="1108" y="524"/>
                        </a:lnTo>
                        <a:lnTo>
                          <a:pt x="1108" y="528"/>
                        </a:lnTo>
                        <a:lnTo>
                          <a:pt x="1108" y="525"/>
                        </a:lnTo>
                        <a:lnTo>
                          <a:pt x="1109" y="523"/>
                        </a:lnTo>
                        <a:lnTo>
                          <a:pt x="1109" y="534"/>
                        </a:lnTo>
                        <a:lnTo>
                          <a:pt x="1110" y="538"/>
                        </a:lnTo>
                        <a:lnTo>
                          <a:pt x="1110" y="543"/>
                        </a:lnTo>
                        <a:lnTo>
                          <a:pt x="1110" y="543"/>
                        </a:lnTo>
                        <a:lnTo>
                          <a:pt x="1111" y="529"/>
                        </a:lnTo>
                        <a:lnTo>
                          <a:pt x="1111" y="512"/>
                        </a:lnTo>
                        <a:lnTo>
                          <a:pt x="1112" y="515"/>
                        </a:lnTo>
                        <a:lnTo>
                          <a:pt x="1112" y="503"/>
                        </a:lnTo>
                        <a:lnTo>
                          <a:pt x="1112" y="501"/>
                        </a:lnTo>
                        <a:lnTo>
                          <a:pt x="1113" y="510"/>
                        </a:lnTo>
                        <a:lnTo>
                          <a:pt x="1113" y="511"/>
                        </a:lnTo>
                        <a:lnTo>
                          <a:pt x="1114" y="507"/>
                        </a:lnTo>
                        <a:lnTo>
                          <a:pt x="1114" y="499"/>
                        </a:lnTo>
                        <a:lnTo>
                          <a:pt x="1115" y="481"/>
                        </a:lnTo>
                        <a:lnTo>
                          <a:pt x="1115" y="484"/>
                        </a:lnTo>
                        <a:lnTo>
                          <a:pt x="1115" y="476"/>
                        </a:lnTo>
                        <a:lnTo>
                          <a:pt x="1116" y="470"/>
                        </a:lnTo>
                        <a:lnTo>
                          <a:pt x="1116" y="468"/>
                        </a:lnTo>
                        <a:lnTo>
                          <a:pt x="1117" y="468"/>
                        </a:lnTo>
                        <a:lnTo>
                          <a:pt x="1117" y="453"/>
                        </a:lnTo>
                        <a:lnTo>
                          <a:pt x="1118" y="438"/>
                        </a:lnTo>
                        <a:lnTo>
                          <a:pt x="1118" y="468"/>
                        </a:lnTo>
                        <a:lnTo>
                          <a:pt x="1118" y="472"/>
                        </a:lnTo>
                        <a:lnTo>
                          <a:pt x="1119" y="460"/>
                        </a:lnTo>
                        <a:lnTo>
                          <a:pt x="1119" y="452"/>
                        </a:lnTo>
                        <a:lnTo>
                          <a:pt x="1120" y="441"/>
                        </a:lnTo>
                        <a:lnTo>
                          <a:pt x="1120" y="440"/>
                        </a:lnTo>
                        <a:lnTo>
                          <a:pt x="1121" y="419"/>
                        </a:lnTo>
                        <a:lnTo>
                          <a:pt x="1121" y="409"/>
                        </a:lnTo>
                        <a:lnTo>
                          <a:pt x="1122" y="395"/>
                        </a:lnTo>
                        <a:lnTo>
                          <a:pt x="1122" y="397"/>
                        </a:lnTo>
                        <a:lnTo>
                          <a:pt x="1123" y="402"/>
                        </a:lnTo>
                        <a:lnTo>
                          <a:pt x="1123" y="390"/>
                        </a:lnTo>
                        <a:lnTo>
                          <a:pt x="1123" y="398"/>
                        </a:lnTo>
                        <a:lnTo>
                          <a:pt x="1123" y="405"/>
                        </a:lnTo>
                        <a:lnTo>
                          <a:pt x="1124" y="402"/>
                        </a:lnTo>
                        <a:lnTo>
                          <a:pt x="1124" y="409"/>
                        </a:lnTo>
                        <a:lnTo>
                          <a:pt x="1124" y="404"/>
                        </a:lnTo>
                        <a:lnTo>
                          <a:pt x="1125" y="411"/>
                        </a:lnTo>
                        <a:lnTo>
                          <a:pt x="1125" y="407"/>
                        </a:lnTo>
                        <a:lnTo>
                          <a:pt x="1125" y="400"/>
                        </a:lnTo>
                        <a:lnTo>
                          <a:pt x="1126" y="426"/>
                        </a:lnTo>
                        <a:lnTo>
                          <a:pt x="1126" y="424"/>
                        </a:lnTo>
                        <a:lnTo>
                          <a:pt x="1127" y="431"/>
                        </a:lnTo>
                        <a:lnTo>
                          <a:pt x="1127" y="420"/>
                        </a:lnTo>
                        <a:lnTo>
                          <a:pt x="1127" y="422"/>
                        </a:lnTo>
                        <a:lnTo>
                          <a:pt x="1128" y="431"/>
                        </a:lnTo>
                        <a:lnTo>
                          <a:pt x="1129" y="437"/>
                        </a:lnTo>
                        <a:lnTo>
                          <a:pt x="1129" y="443"/>
                        </a:lnTo>
                        <a:lnTo>
                          <a:pt x="1129" y="443"/>
                        </a:lnTo>
                        <a:lnTo>
                          <a:pt x="1129" y="437"/>
                        </a:lnTo>
                        <a:lnTo>
                          <a:pt x="1130" y="441"/>
                        </a:lnTo>
                        <a:lnTo>
                          <a:pt x="1130" y="439"/>
                        </a:lnTo>
                        <a:lnTo>
                          <a:pt x="1130" y="437"/>
                        </a:lnTo>
                        <a:lnTo>
                          <a:pt x="1131" y="438"/>
                        </a:lnTo>
                        <a:lnTo>
                          <a:pt x="1131" y="435"/>
                        </a:lnTo>
                        <a:lnTo>
                          <a:pt x="1131" y="441"/>
                        </a:lnTo>
                        <a:lnTo>
                          <a:pt x="1132" y="447"/>
                        </a:lnTo>
                        <a:lnTo>
                          <a:pt x="1132" y="441"/>
                        </a:lnTo>
                        <a:lnTo>
                          <a:pt x="1132" y="444"/>
                        </a:lnTo>
                        <a:lnTo>
                          <a:pt x="1133" y="445"/>
                        </a:lnTo>
                        <a:lnTo>
                          <a:pt x="1133" y="438"/>
                        </a:lnTo>
                        <a:lnTo>
                          <a:pt x="1133" y="439"/>
                        </a:lnTo>
                        <a:lnTo>
                          <a:pt x="1134" y="435"/>
                        </a:lnTo>
                        <a:lnTo>
                          <a:pt x="1134" y="437"/>
                        </a:lnTo>
                        <a:lnTo>
                          <a:pt x="1135" y="443"/>
                        </a:lnTo>
                        <a:lnTo>
                          <a:pt x="1135" y="436"/>
                        </a:lnTo>
                        <a:lnTo>
                          <a:pt x="1135" y="443"/>
                        </a:lnTo>
                        <a:lnTo>
                          <a:pt x="1135" y="447"/>
                        </a:lnTo>
                        <a:lnTo>
                          <a:pt x="1136" y="446"/>
                        </a:lnTo>
                        <a:lnTo>
                          <a:pt x="1136" y="448"/>
                        </a:lnTo>
                        <a:lnTo>
                          <a:pt x="1136" y="452"/>
                        </a:lnTo>
                        <a:lnTo>
                          <a:pt x="1137" y="509"/>
                        </a:lnTo>
                        <a:lnTo>
                          <a:pt x="1137" y="538"/>
                        </a:lnTo>
                        <a:lnTo>
                          <a:pt x="1138" y="555"/>
                        </a:lnTo>
                        <a:lnTo>
                          <a:pt x="1138" y="570"/>
                        </a:lnTo>
                        <a:lnTo>
                          <a:pt x="1139" y="565"/>
                        </a:lnTo>
                        <a:lnTo>
                          <a:pt x="1139" y="566"/>
                        </a:lnTo>
                        <a:lnTo>
                          <a:pt x="1139" y="565"/>
                        </a:lnTo>
                        <a:lnTo>
                          <a:pt x="1140" y="581"/>
                        </a:lnTo>
                        <a:lnTo>
                          <a:pt x="1140" y="580"/>
                        </a:lnTo>
                        <a:lnTo>
                          <a:pt x="1141" y="576"/>
                        </a:lnTo>
                        <a:lnTo>
                          <a:pt x="1141" y="587"/>
                        </a:lnTo>
                        <a:lnTo>
                          <a:pt x="1141" y="604"/>
                        </a:lnTo>
                        <a:lnTo>
                          <a:pt x="1142" y="589"/>
                        </a:lnTo>
                        <a:lnTo>
                          <a:pt x="1142" y="601"/>
                        </a:lnTo>
                        <a:lnTo>
                          <a:pt x="1143" y="610"/>
                        </a:lnTo>
                        <a:lnTo>
                          <a:pt x="1143" y="629"/>
                        </a:lnTo>
                        <a:lnTo>
                          <a:pt x="1143" y="622"/>
                        </a:lnTo>
                        <a:lnTo>
                          <a:pt x="1144" y="635"/>
                        </a:lnTo>
                        <a:lnTo>
                          <a:pt x="1144" y="627"/>
                        </a:lnTo>
                        <a:lnTo>
                          <a:pt x="1145" y="619"/>
                        </a:lnTo>
                        <a:lnTo>
                          <a:pt x="1145" y="621"/>
                        </a:lnTo>
                        <a:lnTo>
                          <a:pt x="1145" y="613"/>
                        </a:lnTo>
                        <a:lnTo>
                          <a:pt x="1146" y="643"/>
                        </a:lnTo>
                        <a:lnTo>
                          <a:pt x="1146" y="666"/>
                        </a:lnTo>
                        <a:lnTo>
                          <a:pt x="1147" y="686"/>
                        </a:lnTo>
                        <a:lnTo>
                          <a:pt x="1147" y="682"/>
                        </a:lnTo>
                        <a:lnTo>
                          <a:pt x="1147" y="680"/>
                        </a:lnTo>
                        <a:lnTo>
                          <a:pt x="1148" y="669"/>
                        </a:lnTo>
                        <a:lnTo>
                          <a:pt x="1148" y="680"/>
                        </a:lnTo>
                        <a:lnTo>
                          <a:pt x="1148" y="704"/>
                        </a:lnTo>
                        <a:lnTo>
                          <a:pt x="1149" y="705"/>
                        </a:lnTo>
                        <a:lnTo>
                          <a:pt x="1149" y="703"/>
                        </a:lnTo>
                        <a:lnTo>
                          <a:pt x="1149" y="692"/>
                        </a:lnTo>
                        <a:lnTo>
                          <a:pt x="1150" y="687"/>
                        </a:lnTo>
                        <a:lnTo>
                          <a:pt x="1150" y="690"/>
                        </a:lnTo>
                        <a:lnTo>
                          <a:pt x="1150" y="683"/>
                        </a:lnTo>
                        <a:lnTo>
                          <a:pt x="1151" y="720"/>
                        </a:lnTo>
                        <a:lnTo>
                          <a:pt x="1151" y="735"/>
                        </a:lnTo>
                        <a:lnTo>
                          <a:pt x="1152" y="765"/>
                        </a:lnTo>
                        <a:lnTo>
                          <a:pt x="1152" y="771"/>
                        </a:lnTo>
                        <a:lnTo>
                          <a:pt x="1153" y="829"/>
                        </a:lnTo>
                        <a:lnTo>
                          <a:pt x="1154" y="816"/>
                        </a:lnTo>
                        <a:lnTo>
                          <a:pt x="1154" y="802"/>
                        </a:lnTo>
                        <a:lnTo>
                          <a:pt x="1154" y="795"/>
                        </a:lnTo>
                        <a:lnTo>
                          <a:pt x="1155" y="779"/>
                        </a:lnTo>
                        <a:lnTo>
                          <a:pt x="1155" y="777"/>
                        </a:lnTo>
                        <a:lnTo>
                          <a:pt x="1156" y="776"/>
                        </a:lnTo>
                        <a:lnTo>
                          <a:pt x="1156" y="779"/>
                        </a:lnTo>
                        <a:lnTo>
                          <a:pt x="1156" y="776"/>
                        </a:lnTo>
                        <a:lnTo>
                          <a:pt x="1156" y="761"/>
                        </a:lnTo>
                        <a:lnTo>
                          <a:pt x="1157" y="743"/>
                        </a:lnTo>
                        <a:lnTo>
                          <a:pt x="1157" y="709"/>
                        </a:lnTo>
                        <a:lnTo>
                          <a:pt x="1158" y="659"/>
                        </a:lnTo>
                        <a:lnTo>
                          <a:pt x="1158" y="644"/>
                        </a:lnTo>
                        <a:lnTo>
                          <a:pt x="1159" y="600"/>
                        </a:lnTo>
                        <a:lnTo>
                          <a:pt x="1160" y="590"/>
                        </a:lnTo>
                        <a:lnTo>
                          <a:pt x="1160" y="576"/>
                        </a:lnTo>
                        <a:lnTo>
                          <a:pt x="1160" y="571"/>
                        </a:lnTo>
                        <a:lnTo>
                          <a:pt x="1161" y="578"/>
                        </a:lnTo>
                        <a:lnTo>
                          <a:pt x="1161" y="570"/>
                        </a:lnTo>
                        <a:lnTo>
                          <a:pt x="1161" y="551"/>
                        </a:lnTo>
                        <a:lnTo>
                          <a:pt x="1162" y="547"/>
                        </a:lnTo>
                        <a:lnTo>
                          <a:pt x="1162" y="555"/>
                        </a:lnTo>
                        <a:lnTo>
                          <a:pt x="1162" y="557"/>
                        </a:lnTo>
                        <a:lnTo>
                          <a:pt x="1163" y="555"/>
                        </a:lnTo>
                        <a:lnTo>
                          <a:pt x="1163" y="569"/>
                        </a:lnTo>
                        <a:lnTo>
                          <a:pt x="1163" y="571"/>
                        </a:lnTo>
                        <a:lnTo>
                          <a:pt x="1164" y="578"/>
                        </a:lnTo>
                        <a:lnTo>
                          <a:pt x="1164" y="563"/>
                        </a:lnTo>
                        <a:lnTo>
                          <a:pt x="1164" y="566"/>
                        </a:lnTo>
                        <a:lnTo>
                          <a:pt x="1165" y="560"/>
                        </a:lnTo>
                        <a:lnTo>
                          <a:pt x="1165" y="563"/>
                        </a:lnTo>
                        <a:lnTo>
                          <a:pt x="1165" y="544"/>
                        </a:lnTo>
                        <a:lnTo>
                          <a:pt x="1166" y="537"/>
                        </a:lnTo>
                        <a:lnTo>
                          <a:pt x="1166" y="543"/>
                        </a:lnTo>
                        <a:lnTo>
                          <a:pt x="1166" y="565"/>
                        </a:lnTo>
                        <a:lnTo>
                          <a:pt x="1167" y="553"/>
                        </a:lnTo>
                        <a:lnTo>
                          <a:pt x="1167" y="555"/>
                        </a:lnTo>
                        <a:lnTo>
                          <a:pt x="1168" y="568"/>
                        </a:lnTo>
                        <a:lnTo>
                          <a:pt x="1168" y="579"/>
                        </a:lnTo>
                        <a:lnTo>
                          <a:pt x="1168" y="578"/>
                        </a:lnTo>
                        <a:lnTo>
                          <a:pt x="1168" y="566"/>
                        </a:lnTo>
                        <a:lnTo>
                          <a:pt x="1169" y="554"/>
                        </a:lnTo>
                        <a:lnTo>
                          <a:pt x="1169" y="548"/>
                        </a:lnTo>
                        <a:lnTo>
                          <a:pt x="1170" y="602"/>
                        </a:lnTo>
                        <a:lnTo>
                          <a:pt x="1170" y="608"/>
                        </a:lnTo>
                        <a:lnTo>
                          <a:pt x="1171" y="611"/>
                        </a:lnTo>
                        <a:lnTo>
                          <a:pt x="1171" y="627"/>
                        </a:lnTo>
                        <a:lnTo>
                          <a:pt x="1172" y="640"/>
                        </a:lnTo>
                        <a:lnTo>
                          <a:pt x="1172" y="636"/>
                        </a:lnTo>
                        <a:lnTo>
                          <a:pt x="1172" y="638"/>
                        </a:lnTo>
                        <a:lnTo>
                          <a:pt x="1173" y="613"/>
                        </a:lnTo>
                        <a:lnTo>
                          <a:pt x="1173" y="587"/>
                        </a:lnTo>
                        <a:lnTo>
                          <a:pt x="1174" y="574"/>
                        </a:lnTo>
                        <a:lnTo>
                          <a:pt x="1174" y="594"/>
                        </a:lnTo>
                        <a:lnTo>
                          <a:pt x="1175" y="637"/>
                        </a:lnTo>
                        <a:lnTo>
                          <a:pt x="1175" y="627"/>
                        </a:lnTo>
                        <a:lnTo>
                          <a:pt x="1176" y="525"/>
                        </a:lnTo>
                        <a:lnTo>
                          <a:pt x="1176" y="528"/>
                        </a:lnTo>
                        <a:lnTo>
                          <a:pt x="1177" y="485"/>
                        </a:lnTo>
                        <a:lnTo>
                          <a:pt x="1177" y="402"/>
                        </a:lnTo>
                        <a:lnTo>
                          <a:pt x="1178" y="360"/>
                        </a:lnTo>
                        <a:lnTo>
                          <a:pt x="1178" y="413"/>
                        </a:lnTo>
                        <a:lnTo>
                          <a:pt x="1179" y="449"/>
                        </a:lnTo>
                        <a:lnTo>
                          <a:pt x="1179" y="501"/>
                        </a:lnTo>
                        <a:lnTo>
                          <a:pt x="1179" y="441"/>
                        </a:lnTo>
                        <a:lnTo>
                          <a:pt x="1179" y="410"/>
                        </a:lnTo>
                        <a:lnTo>
                          <a:pt x="1180" y="392"/>
                        </a:lnTo>
                        <a:lnTo>
                          <a:pt x="1180" y="413"/>
                        </a:lnTo>
                        <a:lnTo>
                          <a:pt x="1180" y="463"/>
                        </a:lnTo>
                        <a:lnTo>
                          <a:pt x="1181" y="281"/>
                        </a:lnTo>
                        <a:lnTo>
                          <a:pt x="1181" y="287"/>
                        </a:lnTo>
                        <a:lnTo>
                          <a:pt x="1181" y="322"/>
                        </a:lnTo>
                        <a:lnTo>
                          <a:pt x="1182" y="410"/>
                        </a:lnTo>
                        <a:lnTo>
                          <a:pt x="1182" y="445"/>
                        </a:lnTo>
                        <a:lnTo>
                          <a:pt x="1183" y="397"/>
                        </a:lnTo>
                        <a:lnTo>
                          <a:pt x="1183" y="429"/>
                        </a:lnTo>
                        <a:lnTo>
                          <a:pt x="1184" y="504"/>
                        </a:lnTo>
                        <a:lnTo>
                          <a:pt x="1185" y="529"/>
                        </a:lnTo>
                        <a:lnTo>
                          <a:pt x="1185" y="578"/>
                        </a:lnTo>
                        <a:lnTo>
                          <a:pt x="1185" y="558"/>
                        </a:lnTo>
                        <a:lnTo>
                          <a:pt x="1186" y="544"/>
                        </a:lnTo>
                        <a:lnTo>
                          <a:pt x="1186" y="557"/>
                        </a:lnTo>
                        <a:lnTo>
                          <a:pt x="1186" y="554"/>
                        </a:lnTo>
                        <a:lnTo>
                          <a:pt x="1187" y="598"/>
                        </a:lnTo>
                        <a:lnTo>
                          <a:pt x="1187" y="589"/>
                        </a:lnTo>
                        <a:lnTo>
                          <a:pt x="1188" y="549"/>
                        </a:lnTo>
                        <a:lnTo>
                          <a:pt x="1188" y="508"/>
                        </a:lnTo>
                        <a:lnTo>
                          <a:pt x="1189" y="324"/>
                        </a:lnTo>
                        <a:lnTo>
                          <a:pt x="1190" y="242"/>
                        </a:lnTo>
                        <a:lnTo>
                          <a:pt x="1190" y="141"/>
                        </a:lnTo>
                        <a:lnTo>
                          <a:pt x="1190" y="108"/>
                        </a:lnTo>
                        <a:lnTo>
                          <a:pt x="1191" y="36"/>
                        </a:lnTo>
                        <a:lnTo>
                          <a:pt x="1191" y="25"/>
                        </a:lnTo>
                        <a:lnTo>
                          <a:pt x="1192" y="112"/>
                        </a:lnTo>
                        <a:lnTo>
                          <a:pt x="1193" y="100"/>
                        </a:lnTo>
                        <a:lnTo>
                          <a:pt x="1193" y="3"/>
                        </a:lnTo>
                        <a:lnTo>
                          <a:pt x="1193" y="0"/>
                        </a:lnTo>
                        <a:lnTo>
                          <a:pt x="1194" y="127"/>
                        </a:lnTo>
                        <a:lnTo>
                          <a:pt x="1194" y="218"/>
                        </a:lnTo>
                        <a:lnTo>
                          <a:pt x="1195" y="348"/>
                        </a:lnTo>
                        <a:lnTo>
                          <a:pt x="1195" y="346"/>
                        </a:lnTo>
                        <a:lnTo>
                          <a:pt x="1195" y="349"/>
                        </a:lnTo>
                        <a:lnTo>
                          <a:pt x="1196" y="352"/>
                        </a:lnTo>
                        <a:lnTo>
                          <a:pt x="1196" y="337"/>
                        </a:lnTo>
                        <a:lnTo>
                          <a:pt x="1196" y="312"/>
                        </a:lnTo>
                        <a:lnTo>
                          <a:pt x="1197" y="299"/>
                        </a:lnTo>
                        <a:lnTo>
                          <a:pt x="1197" y="304"/>
                        </a:lnTo>
                        <a:lnTo>
                          <a:pt x="1197" y="322"/>
                        </a:lnTo>
                        <a:lnTo>
                          <a:pt x="1198" y="330"/>
                        </a:lnTo>
                        <a:lnTo>
                          <a:pt x="1198" y="267"/>
                        </a:lnTo>
                        <a:lnTo>
                          <a:pt x="1198" y="222"/>
                        </a:lnTo>
                        <a:lnTo>
                          <a:pt x="1199" y="211"/>
                        </a:lnTo>
                        <a:lnTo>
                          <a:pt x="1199" y="247"/>
                        </a:lnTo>
                        <a:lnTo>
                          <a:pt x="1199" y="293"/>
                        </a:lnTo>
                        <a:lnTo>
                          <a:pt x="1200" y="327"/>
                        </a:lnTo>
                        <a:lnTo>
                          <a:pt x="1200" y="323"/>
                        </a:lnTo>
                        <a:lnTo>
                          <a:pt x="1201" y="317"/>
                        </a:lnTo>
                        <a:lnTo>
                          <a:pt x="1201" y="329"/>
                        </a:lnTo>
                        <a:lnTo>
                          <a:pt x="1201" y="353"/>
                        </a:lnTo>
                        <a:lnTo>
                          <a:pt x="1202" y="408"/>
                        </a:lnTo>
                        <a:lnTo>
                          <a:pt x="1202" y="430"/>
                        </a:lnTo>
                        <a:lnTo>
                          <a:pt x="1203" y="375"/>
                        </a:lnTo>
                        <a:lnTo>
                          <a:pt x="1204" y="351"/>
                        </a:lnTo>
                        <a:lnTo>
                          <a:pt x="1204" y="339"/>
                        </a:lnTo>
                        <a:lnTo>
                          <a:pt x="1204" y="341"/>
                        </a:lnTo>
                        <a:lnTo>
                          <a:pt x="1204" y="358"/>
                        </a:lnTo>
                        <a:lnTo>
                          <a:pt x="1205" y="400"/>
                        </a:lnTo>
                        <a:lnTo>
                          <a:pt x="1205" y="417"/>
                        </a:lnTo>
                        <a:lnTo>
                          <a:pt x="1206" y="420"/>
                        </a:lnTo>
                        <a:lnTo>
                          <a:pt x="1206" y="382"/>
                        </a:lnTo>
                        <a:lnTo>
                          <a:pt x="1206" y="364"/>
                        </a:lnTo>
                        <a:lnTo>
                          <a:pt x="1207" y="389"/>
                        </a:lnTo>
                        <a:lnTo>
                          <a:pt x="1207" y="403"/>
                        </a:lnTo>
                        <a:lnTo>
                          <a:pt x="1208" y="398"/>
                        </a:lnTo>
                        <a:lnTo>
                          <a:pt x="1208" y="395"/>
                        </a:lnTo>
                        <a:lnTo>
                          <a:pt x="1209" y="389"/>
                        </a:lnTo>
                        <a:lnTo>
                          <a:pt x="1209" y="438"/>
                        </a:lnTo>
                        <a:lnTo>
                          <a:pt x="1210" y="445"/>
                        </a:lnTo>
                        <a:lnTo>
                          <a:pt x="1210" y="412"/>
                        </a:lnTo>
                        <a:lnTo>
                          <a:pt x="1210" y="423"/>
                        </a:lnTo>
                        <a:lnTo>
                          <a:pt x="1211" y="432"/>
                        </a:lnTo>
                        <a:lnTo>
                          <a:pt x="1211" y="417"/>
                        </a:lnTo>
                        <a:lnTo>
                          <a:pt x="1212" y="387"/>
                        </a:lnTo>
                        <a:lnTo>
                          <a:pt x="1212" y="390"/>
                        </a:lnTo>
                        <a:lnTo>
                          <a:pt x="1213" y="381"/>
                        </a:lnTo>
                        <a:lnTo>
                          <a:pt x="1213" y="370"/>
                        </a:lnTo>
                        <a:lnTo>
                          <a:pt x="1214" y="340"/>
                        </a:lnTo>
                        <a:lnTo>
                          <a:pt x="1215" y="341"/>
                        </a:lnTo>
                        <a:lnTo>
                          <a:pt x="1215" y="355"/>
                        </a:lnTo>
                        <a:lnTo>
                          <a:pt x="1215" y="360"/>
                        </a:lnTo>
                        <a:lnTo>
                          <a:pt x="1216" y="349"/>
                        </a:lnTo>
                        <a:lnTo>
                          <a:pt x="1216" y="343"/>
                        </a:lnTo>
                        <a:lnTo>
                          <a:pt x="1217" y="308"/>
                        </a:lnTo>
                        <a:lnTo>
                          <a:pt x="1218" y="300"/>
                        </a:lnTo>
                        <a:lnTo>
                          <a:pt x="1218" y="305"/>
                        </a:lnTo>
                        <a:lnTo>
                          <a:pt x="1218" y="304"/>
                        </a:lnTo>
                        <a:lnTo>
                          <a:pt x="1218" y="302"/>
                        </a:lnTo>
                        <a:lnTo>
                          <a:pt x="1219" y="307"/>
                        </a:lnTo>
                        <a:lnTo>
                          <a:pt x="1219" y="306"/>
                        </a:lnTo>
                        <a:lnTo>
                          <a:pt x="1219" y="311"/>
                        </a:lnTo>
                        <a:lnTo>
                          <a:pt x="1220" y="324"/>
                        </a:lnTo>
                        <a:lnTo>
                          <a:pt x="1221" y="333"/>
                        </a:lnTo>
                        <a:lnTo>
                          <a:pt x="1221" y="338"/>
                        </a:lnTo>
                        <a:lnTo>
                          <a:pt x="1221" y="331"/>
                        </a:lnTo>
                        <a:lnTo>
                          <a:pt x="1221" y="340"/>
                        </a:lnTo>
                        <a:lnTo>
                          <a:pt x="1222" y="344"/>
                        </a:lnTo>
                        <a:lnTo>
                          <a:pt x="1222" y="343"/>
                        </a:lnTo>
                        <a:lnTo>
                          <a:pt x="1222" y="339"/>
                        </a:lnTo>
                        <a:lnTo>
                          <a:pt x="1223" y="337"/>
                        </a:lnTo>
                        <a:lnTo>
                          <a:pt x="1223" y="355"/>
                        </a:lnTo>
                        <a:lnTo>
                          <a:pt x="1223" y="360"/>
                        </a:lnTo>
                        <a:lnTo>
                          <a:pt x="1224" y="370"/>
                        </a:lnTo>
                        <a:lnTo>
                          <a:pt x="1224" y="370"/>
                        </a:lnTo>
                        <a:lnTo>
                          <a:pt x="1225" y="382"/>
                        </a:lnTo>
                        <a:lnTo>
                          <a:pt x="1225" y="390"/>
                        </a:lnTo>
                        <a:lnTo>
                          <a:pt x="1226" y="402"/>
                        </a:lnTo>
                        <a:lnTo>
                          <a:pt x="1226" y="401"/>
                        </a:lnTo>
                        <a:lnTo>
                          <a:pt x="1227" y="408"/>
                        </a:lnTo>
                        <a:lnTo>
                          <a:pt x="1227" y="410"/>
                        </a:lnTo>
                        <a:lnTo>
                          <a:pt x="1228" y="417"/>
                        </a:lnTo>
                        <a:lnTo>
                          <a:pt x="1228" y="416"/>
                        </a:lnTo>
                        <a:lnTo>
                          <a:pt x="1229" y="419"/>
                        </a:lnTo>
                        <a:lnTo>
                          <a:pt x="1229" y="423"/>
                        </a:lnTo>
                        <a:lnTo>
                          <a:pt x="1229" y="413"/>
                        </a:lnTo>
                        <a:lnTo>
                          <a:pt x="1230" y="409"/>
                        </a:lnTo>
                        <a:lnTo>
                          <a:pt x="1230" y="414"/>
                        </a:lnTo>
                        <a:lnTo>
                          <a:pt x="1230" y="422"/>
                        </a:lnTo>
                        <a:lnTo>
                          <a:pt x="1231" y="425"/>
                        </a:lnTo>
                        <a:lnTo>
                          <a:pt x="1231" y="421"/>
                        </a:lnTo>
                        <a:lnTo>
                          <a:pt x="1231" y="420"/>
                        </a:lnTo>
                        <a:lnTo>
                          <a:pt x="1232" y="418"/>
                        </a:lnTo>
                        <a:lnTo>
                          <a:pt x="1232" y="420"/>
                        </a:lnTo>
                        <a:lnTo>
                          <a:pt x="1232" y="418"/>
                        </a:lnTo>
                        <a:lnTo>
                          <a:pt x="1233" y="419"/>
                        </a:lnTo>
                        <a:lnTo>
                          <a:pt x="1233" y="407"/>
                        </a:lnTo>
                        <a:lnTo>
                          <a:pt x="1233" y="398"/>
                        </a:lnTo>
                        <a:lnTo>
                          <a:pt x="1234" y="398"/>
                        </a:lnTo>
                        <a:lnTo>
                          <a:pt x="1234" y="398"/>
                        </a:lnTo>
                        <a:lnTo>
                          <a:pt x="1235" y="397"/>
                        </a:lnTo>
                        <a:lnTo>
                          <a:pt x="1235" y="395"/>
                        </a:lnTo>
                        <a:lnTo>
                          <a:pt x="1235" y="396"/>
                        </a:lnTo>
                        <a:lnTo>
                          <a:pt x="1235" y="400"/>
                        </a:lnTo>
                        <a:lnTo>
                          <a:pt x="1236" y="415"/>
                        </a:lnTo>
                        <a:lnTo>
                          <a:pt x="1236" y="424"/>
                        </a:lnTo>
                        <a:lnTo>
                          <a:pt x="1237" y="433"/>
                        </a:lnTo>
                        <a:lnTo>
                          <a:pt x="1237" y="422"/>
                        </a:lnTo>
                        <a:lnTo>
                          <a:pt x="1237" y="418"/>
                        </a:lnTo>
                        <a:lnTo>
                          <a:pt x="1238" y="419"/>
                        </a:lnTo>
                        <a:lnTo>
                          <a:pt x="1238" y="418"/>
                        </a:lnTo>
                        <a:lnTo>
                          <a:pt x="1238" y="420"/>
                        </a:lnTo>
                        <a:lnTo>
                          <a:pt x="1239" y="393"/>
                        </a:lnTo>
                        <a:lnTo>
                          <a:pt x="1240" y="392"/>
                        </a:lnTo>
                        <a:lnTo>
                          <a:pt x="1240" y="437"/>
                        </a:lnTo>
                        <a:lnTo>
                          <a:pt x="1240" y="454"/>
                        </a:lnTo>
                        <a:lnTo>
                          <a:pt x="1241" y="444"/>
                        </a:lnTo>
                        <a:lnTo>
                          <a:pt x="1241" y="436"/>
                        </a:lnTo>
                        <a:lnTo>
                          <a:pt x="1242" y="426"/>
                        </a:lnTo>
                        <a:lnTo>
                          <a:pt x="1243" y="433"/>
                        </a:lnTo>
                        <a:lnTo>
                          <a:pt x="1243" y="440"/>
                        </a:lnTo>
                        <a:lnTo>
                          <a:pt x="1243" y="436"/>
                        </a:lnTo>
                        <a:lnTo>
                          <a:pt x="1244" y="446"/>
                        </a:lnTo>
                        <a:lnTo>
                          <a:pt x="1244" y="440"/>
                        </a:lnTo>
                        <a:lnTo>
                          <a:pt x="1245" y="433"/>
                        </a:lnTo>
                        <a:lnTo>
                          <a:pt x="1245" y="447"/>
                        </a:lnTo>
                        <a:lnTo>
                          <a:pt x="1246" y="442"/>
                        </a:lnTo>
                        <a:lnTo>
                          <a:pt x="1246" y="441"/>
                        </a:lnTo>
                        <a:lnTo>
                          <a:pt x="1246" y="441"/>
                        </a:lnTo>
                        <a:lnTo>
                          <a:pt x="1247" y="438"/>
                        </a:lnTo>
                        <a:lnTo>
                          <a:pt x="1247" y="442"/>
                        </a:lnTo>
                        <a:lnTo>
                          <a:pt x="1247" y="436"/>
                        </a:lnTo>
                        <a:lnTo>
                          <a:pt x="1248" y="420"/>
                        </a:lnTo>
                        <a:lnTo>
                          <a:pt x="1248" y="425"/>
                        </a:lnTo>
                        <a:lnTo>
                          <a:pt x="1248" y="426"/>
                        </a:lnTo>
                        <a:lnTo>
                          <a:pt x="1249" y="433"/>
                        </a:lnTo>
                        <a:lnTo>
                          <a:pt x="1249" y="439"/>
                        </a:lnTo>
                        <a:lnTo>
                          <a:pt x="1250" y="441"/>
                        </a:lnTo>
                        <a:lnTo>
                          <a:pt x="1250" y="443"/>
                        </a:lnTo>
                        <a:lnTo>
                          <a:pt x="1251" y="460"/>
                        </a:lnTo>
                        <a:lnTo>
                          <a:pt x="1251" y="461"/>
                        </a:lnTo>
                        <a:lnTo>
                          <a:pt x="1252" y="459"/>
                        </a:lnTo>
                        <a:lnTo>
                          <a:pt x="1252" y="459"/>
                        </a:lnTo>
                        <a:lnTo>
                          <a:pt x="1252" y="461"/>
                        </a:lnTo>
                        <a:lnTo>
                          <a:pt x="1253" y="470"/>
                        </a:lnTo>
                        <a:lnTo>
                          <a:pt x="1253" y="466"/>
                        </a:lnTo>
                        <a:lnTo>
                          <a:pt x="1254" y="467"/>
                        </a:lnTo>
                        <a:lnTo>
                          <a:pt x="1254" y="481"/>
                        </a:lnTo>
                        <a:lnTo>
                          <a:pt x="1254" y="479"/>
                        </a:lnTo>
                        <a:lnTo>
                          <a:pt x="1255" y="471"/>
                        </a:lnTo>
                        <a:lnTo>
                          <a:pt x="1255" y="480"/>
                        </a:lnTo>
                        <a:lnTo>
                          <a:pt x="1255" y="472"/>
                        </a:lnTo>
                        <a:lnTo>
                          <a:pt x="1256" y="479"/>
                        </a:lnTo>
                        <a:lnTo>
                          <a:pt x="1256" y="481"/>
                        </a:lnTo>
                        <a:lnTo>
                          <a:pt x="1257" y="474"/>
                        </a:lnTo>
                        <a:lnTo>
                          <a:pt x="1257" y="476"/>
                        </a:lnTo>
                        <a:lnTo>
                          <a:pt x="1257" y="475"/>
                        </a:lnTo>
                        <a:lnTo>
                          <a:pt x="1258" y="486"/>
                        </a:lnTo>
                        <a:lnTo>
                          <a:pt x="1258" y="499"/>
                        </a:lnTo>
                        <a:lnTo>
                          <a:pt x="1259" y="516"/>
                        </a:lnTo>
                        <a:lnTo>
                          <a:pt x="1259" y="512"/>
                        </a:lnTo>
                        <a:lnTo>
                          <a:pt x="1260" y="512"/>
                        </a:lnTo>
                        <a:lnTo>
                          <a:pt x="1260" y="525"/>
                        </a:lnTo>
                        <a:lnTo>
                          <a:pt x="1260" y="540"/>
                        </a:lnTo>
                        <a:lnTo>
                          <a:pt x="1261" y="552"/>
                        </a:lnTo>
                        <a:lnTo>
                          <a:pt x="1261" y="562"/>
                        </a:lnTo>
                        <a:lnTo>
                          <a:pt x="1262" y="595"/>
                        </a:lnTo>
                        <a:lnTo>
                          <a:pt x="1262" y="613"/>
                        </a:lnTo>
                        <a:lnTo>
                          <a:pt x="1263" y="617"/>
                        </a:lnTo>
                        <a:lnTo>
                          <a:pt x="1263" y="623"/>
                        </a:lnTo>
                        <a:lnTo>
                          <a:pt x="1264" y="618"/>
                        </a:lnTo>
                        <a:lnTo>
                          <a:pt x="1264" y="625"/>
                        </a:lnTo>
                        <a:lnTo>
                          <a:pt x="1264" y="622"/>
                        </a:lnTo>
                        <a:lnTo>
                          <a:pt x="1265" y="625"/>
                        </a:lnTo>
                        <a:lnTo>
                          <a:pt x="1265" y="625"/>
                        </a:lnTo>
                        <a:lnTo>
                          <a:pt x="1265" y="635"/>
                        </a:lnTo>
                        <a:lnTo>
                          <a:pt x="1265" y="635"/>
                        </a:lnTo>
                        <a:lnTo>
                          <a:pt x="1266" y="633"/>
                        </a:lnTo>
                        <a:lnTo>
                          <a:pt x="1266" y="642"/>
                        </a:lnTo>
                        <a:lnTo>
                          <a:pt x="1266" y="643"/>
                        </a:lnTo>
                        <a:lnTo>
                          <a:pt x="1267" y="636"/>
                        </a:lnTo>
                        <a:lnTo>
                          <a:pt x="1267" y="650"/>
                        </a:lnTo>
                        <a:lnTo>
                          <a:pt x="1267" y="649"/>
                        </a:lnTo>
                        <a:lnTo>
                          <a:pt x="1268" y="648"/>
                        </a:lnTo>
                        <a:lnTo>
                          <a:pt x="1268" y="649"/>
                        </a:lnTo>
                        <a:lnTo>
                          <a:pt x="1268" y="650"/>
                        </a:lnTo>
                        <a:lnTo>
                          <a:pt x="1269" y="645"/>
                        </a:lnTo>
                        <a:lnTo>
                          <a:pt x="1269" y="650"/>
                        </a:lnTo>
                        <a:lnTo>
                          <a:pt x="1269" y="640"/>
                        </a:lnTo>
                        <a:lnTo>
                          <a:pt x="1270" y="596"/>
                        </a:lnTo>
                        <a:lnTo>
                          <a:pt x="1270" y="605"/>
                        </a:lnTo>
                        <a:lnTo>
                          <a:pt x="1271" y="637"/>
                        </a:lnTo>
                        <a:lnTo>
                          <a:pt x="1271" y="647"/>
                        </a:lnTo>
                        <a:lnTo>
                          <a:pt x="1271" y="645"/>
                        </a:lnTo>
                        <a:lnTo>
                          <a:pt x="1271" y="627"/>
                        </a:lnTo>
                        <a:lnTo>
                          <a:pt x="1272" y="610"/>
                        </a:lnTo>
                        <a:lnTo>
                          <a:pt x="1272" y="605"/>
                        </a:lnTo>
                        <a:lnTo>
                          <a:pt x="1273" y="584"/>
                        </a:lnTo>
                        <a:lnTo>
                          <a:pt x="1273" y="595"/>
                        </a:lnTo>
                        <a:lnTo>
                          <a:pt x="1274" y="599"/>
                        </a:lnTo>
                        <a:lnTo>
                          <a:pt x="1274" y="591"/>
                        </a:lnTo>
                        <a:lnTo>
                          <a:pt x="1274" y="594"/>
                        </a:lnTo>
                        <a:lnTo>
                          <a:pt x="1275" y="593"/>
                        </a:lnTo>
                        <a:lnTo>
                          <a:pt x="1275" y="601"/>
                        </a:lnTo>
                        <a:lnTo>
                          <a:pt x="1275" y="585"/>
                        </a:lnTo>
                        <a:lnTo>
                          <a:pt x="1276" y="553"/>
                        </a:lnTo>
                        <a:lnTo>
                          <a:pt x="1277" y="557"/>
                        </a:lnTo>
                        <a:lnTo>
                          <a:pt x="1277" y="535"/>
                        </a:lnTo>
                        <a:lnTo>
                          <a:pt x="1277" y="530"/>
                        </a:lnTo>
                        <a:lnTo>
                          <a:pt x="1278" y="511"/>
                        </a:lnTo>
                        <a:lnTo>
                          <a:pt x="1279" y="515"/>
                        </a:lnTo>
                        <a:lnTo>
                          <a:pt x="1279" y="536"/>
                        </a:lnTo>
                        <a:lnTo>
                          <a:pt x="1279" y="568"/>
                        </a:lnTo>
                        <a:lnTo>
                          <a:pt x="1280" y="600"/>
                        </a:lnTo>
                        <a:lnTo>
                          <a:pt x="1280" y="607"/>
                        </a:lnTo>
                        <a:lnTo>
                          <a:pt x="1281" y="601"/>
                        </a:lnTo>
                        <a:lnTo>
                          <a:pt x="1281" y="619"/>
                        </a:lnTo>
                        <a:lnTo>
                          <a:pt x="1281" y="634"/>
                        </a:lnTo>
                        <a:lnTo>
                          <a:pt x="1282" y="657"/>
                        </a:lnTo>
                        <a:lnTo>
                          <a:pt x="1282" y="666"/>
                        </a:lnTo>
                        <a:lnTo>
                          <a:pt x="1283" y="679"/>
                        </a:lnTo>
                        <a:lnTo>
                          <a:pt x="1283" y="675"/>
                        </a:lnTo>
                        <a:lnTo>
                          <a:pt x="1284" y="682"/>
                        </a:lnTo>
                        <a:lnTo>
                          <a:pt x="1284" y="675"/>
                        </a:lnTo>
                        <a:lnTo>
                          <a:pt x="1285" y="670"/>
                        </a:lnTo>
                        <a:lnTo>
                          <a:pt x="1285" y="675"/>
                        </a:lnTo>
                        <a:lnTo>
                          <a:pt x="1285" y="680"/>
                        </a:lnTo>
                        <a:lnTo>
                          <a:pt x="1286" y="689"/>
                        </a:lnTo>
                        <a:lnTo>
                          <a:pt x="1286" y="688"/>
                        </a:lnTo>
                        <a:lnTo>
                          <a:pt x="1286" y="687"/>
                        </a:lnTo>
                        <a:lnTo>
                          <a:pt x="1287" y="677"/>
                        </a:lnTo>
                        <a:lnTo>
                          <a:pt x="1287" y="680"/>
                        </a:lnTo>
                        <a:lnTo>
                          <a:pt x="1288" y="672"/>
                        </a:lnTo>
                        <a:lnTo>
                          <a:pt x="1288" y="677"/>
                        </a:lnTo>
                        <a:lnTo>
                          <a:pt x="1288" y="680"/>
                        </a:lnTo>
                        <a:lnTo>
                          <a:pt x="1289" y="646"/>
                        </a:lnTo>
                        <a:lnTo>
                          <a:pt x="1290" y="645"/>
                        </a:lnTo>
                        <a:lnTo>
                          <a:pt x="1290" y="643"/>
                        </a:lnTo>
                        <a:lnTo>
                          <a:pt x="1290" y="648"/>
                        </a:lnTo>
                        <a:lnTo>
                          <a:pt x="1290" y="632"/>
                        </a:lnTo>
                        <a:lnTo>
                          <a:pt x="1291" y="627"/>
                        </a:lnTo>
                        <a:lnTo>
                          <a:pt x="1291" y="640"/>
                        </a:lnTo>
                        <a:lnTo>
                          <a:pt x="1292" y="678"/>
                        </a:lnTo>
                        <a:lnTo>
                          <a:pt x="1292" y="698"/>
                        </a:lnTo>
                        <a:lnTo>
                          <a:pt x="1293" y="712"/>
                        </a:lnTo>
                        <a:lnTo>
                          <a:pt x="1293" y="712"/>
                        </a:lnTo>
                        <a:lnTo>
                          <a:pt x="1294" y="707"/>
                        </a:lnTo>
                        <a:lnTo>
                          <a:pt x="1294" y="707"/>
                        </a:lnTo>
                        <a:lnTo>
                          <a:pt x="1295" y="730"/>
                        </a:lnTo>
                        <a:lnTo>
                          <a:pt x="1295" y="726"/>
                        </a:lnTo>
                        <a:lnTo>
                          <a:pt x="1296" y="730"/>
                        </a:lnTo>
                        <a:lnTo>
                          <a:pt x="1296" y="729"/>
                        </a:lnTo>
                        <a:lnTo>
                          <a:pt x="1296" y="732"/>
                        </a:lnTo>
                        <a:lnTo>
                          <a:pt x="1296" y="722"/>
                        </a:lnTo>
                        <a:lnTo>
                          <a:pt x="1297" y="704"/>
                        </a:lnTo>
                        <a:lnTo>
                          <a:pt x="1297" y="706"/>
                        </a:lnTo>
                        <a:lnTo>
                          <a:pt x="1297" y="692"/>
                        </a:lnTo>
                        <a:lnTo>
                          <a:pt x="1298" y="685"/>
                        </a:lnTo>
                        <a:lnTo>
                          <a:pt x="1298" y="700"/>
                        </a:lnTo>
                        <a:lnTo>
                          <a:pt x="1298" y="716"/>
                        </a:lnTo>
                        <a:lnTo>
                          <a:pt x="1299" y="742"/>
                        </a:lnTo>
                        <a:lnTo>
                          <a:pt x="1299" y="734"/>
                        </a:lnTo>
                        <a:lnTo>
                          <a:pt x="1300" y="710"/>
                        </a:lnTo>
                        <a:lnTo>
                          <a:pt x="1300" y="730"/>
                        </a:lnTo>
                        <a:lnTo>
                          <a:pt x="1301" y="735"/>
                        </a:lnTo>
                        <a:lnTo>
                          <a:pt x="1301" y="721"/>
                        </a:lnTo>
                        <a:lnTo>
                          <a:pt x="1301" y="705"/>
                        </a:lnTo>
                        <a:lnTo>
                          <a:pt x="1302" y="688"/>
                        </a:lnTo>
                        <a:lnTo>
                          <a:pt x="1302" y="689"/>
                        </a:lnTo>
                        <a:lnTo>
                          <a:pt x="1303" y="687"/>
                        </a:lnTo>
                        <a:lnTo>
                          <a:pt x="1303" y="710"/>
                        </a:lnTo>
                        <a:lnTo>
                          <a:pt x="1304" y="740"/>
                        </a:lnTo>
                        <a:lnTo>
                          <a:pt x="1304" y="756"/>
                        </a:lnTo>
                        <a:lnTo>
                          <a:pt x="1304" y="751"/>
                        </a:lnTo>
                        <a:lnTo>
                          <a:pt x="1304" y="759"/>
                        </a:lnTo>
                        <a:lnTo>
                          <a:pt x="1305" y="753"/>
                        </a:lnTo>
                        <a:lnTo>
                          <a:pt x="1305" y="756"/>
                        </a:lnTo>
                        <a:lnTo>
                          <a:pt x="1305" y="767"/>
                        </a:lnTo>
                        <a:lnTo>
                          <a:pt x="1306" y="770"/>
                        </a:lnTo>
                        <a:lnTo>
                          <a:pt x="1306" y="763"/>
                        </a:lnTo>
                        <a:lnTo>
                          <a:pt x="1306" y="756"/>
                        </a:lnTo>
                        <a:lnTo>
                          <a:pt x="1307" y="753"/>
                        </a:lnTo>
                        <a:lnTo>
                          <a:pt x="1307" y="769"/>
                        </a:lnTo>
                        <a:lnTo>
                          <a:pt x="1308" y="799"/>
                        </a:lnTo>
                        <a:lnTo>
                          <a:pt x="1308" y="789"/>
                        </a:lnTo>
                        <a:lnTo>
                          <a:pt x="1309" y="777"/>
                        </a:lnTo>
                        <a:lnTo>
                          <a:pt x="1309" y="788"/>
                        </a:lnTo>
                        <a:lnTo>
                          <a:pt x="1309" y="795"/>
                        </a:lnTo>
                        <a:lnTo>
                          <a:pt x="1310" y="815"/>
                        </a:lnTo>
                        <a:lnTo>
                          <a:pt x="1310" y="781"/>
                        </a:lnTo>
                        <a:lnTo>
                          <a:pt x="1311" y="748"/>
                        </a:lnTo>
                        <a:lnTo>
                          <a:pt x="1311" y="762"/>
                        </a:lnTo>
                        <a:lnTo>
                          <a:pt x="1312" y="747"/>
                        </a:lnTo>
                        <a:lnTo>
                          <a:pt x="1312" y="749"/>
                        </a:lnTo>
                        <a:lnTo>
                          <a:pt x="1312" y="745"/>
                        </a:lnTo>
                        <a:lnTo>
                          <a:pt x="1313" y="734"/>
                        </a:lnTo>
                        <a:lnTo>
                          <a:pt x="1313" y="729"/>
                        </a:lnTo>
                        <a:lnTo>
                          <a:pt x="1314" y="731"/>
                        </a:lnTo>
                        <a:lnTo>
                          <a:pt x="1314" y="713"/>
                        </a:lnTo>
                        <a:lnTo>
                          <a:pt x="1315" y="700"/>
                        </a:lnTo>
                        <a:lnTo>
                          <a:pt x="1315" y="681"/>
                        </a:lnTo>
                        <a:lnTo>
                          <a:pt x="1315" y="671"/>
                        </a:lnTo>
                        <a:lnTo>
                          <a:pt x="1316" y="674"/>
                        </a:lnTo>
                        <a:lnTo>
                          <a:pt x="1316" y="664"/>
                        </a:lnTo>
                        <a:lnTo>
                          <a:pt x="1316" y="668"/>
                        </a:lnTo>
                        <a:lnTo>
                          <a:pt x="1317" y="686"/>
                        </a:lnTo>
                        <a:lnTo>
                          <a:pt x="1317" y="700"/>
                        </a:lnTo>
                        <a:lnTo>
                          <a:pt x="1318" y="715"/>
                        </a:lnTo>
                        <a:lnTo>
                          <a:pt x="1318" y="731"/>
                        </a:lnTo>
                        <a:lnTo>
                          <a:pt x="1319" y="739"/>
                        </a:lnTo>
                        <a:lnTo>
                          <a:pt x="1319" y="710"/>
                        </a:lnTo>
                        <a:lnTo>
                          <a:pt x="1320" y="692"/>
                        </a:lnTo>
                        <a:lnTo>
                          <a:pt x="1321" y="702"/>
                        </a:lnTo>
                        <a:lnTo>
                          <a:pt x="1321" y="730"/>
                        </a:lnTo>
                        <a:lnTo>
                          <a:pt x="1321" y="741"/>
                        </a:lnTo>
                        <a:lnTo>
                          <a:pt x="1322" y="749"/>
                        </a:lnTo>
                        <a:lnTo>
                          <a:pt x="1322" y="746"/>
                        </a:lnTo>
                        <a:lnTo>
                          <a:pt x="1322" y="743"/>
                        </a:lnTo>
                        <a:lnTo>
                          <a:pt x="1323" y="723"/>
                        </a:lnTo>
                        <a:lnTo>
                          <a:pt x="1323" y="728"/>
                        </a:lnTo>
                        <a:lnTo>
                          <a:pt x="1323" y="731"/>
                        </a:lnTo>
                        <a:lnTo>
                          <a:pt x="1324" y="745"/>
                        </a:lnTo>
                        <a:lnTo>
                          <a:pt x="1324" y="738"/>
                        </a:lnTo>
                        <a:lnTo>
                          <a:pt x="1325" y="756"/>
                        </a:lnTo>
                        <a:lnTo>
                          <a:pt x="1325" y="753"/>
                        </a:lnTo>
                        <a:lnTo>
                          <a:pt x="1326" y="795"/>
                        </a:lnTo>
                        <a:lnTo>
                          <a:pt x="1326" y="790"/>
                        </a:lnTo>
                        <a:lnTo>
                          <a:pt x="1326" y="793"/>
                        </a:lnTo>
                        <a:lnTo>
                          <a:pt x="1327" y="744"/>
                        </a:lnTo>
                        <a:lnTo>
                          <a:pt x="1327" y="731"/>
                        </a:lnTo>
                        <a:lnTo>
                          <a:pt x="1328" y="699"/>
                        </a:lnTo>
                        <a:lnTo>
                          <a:pt x="1329" y="704"/>
                        </a:lnTo>
                        <a:lnTo>
                          <a:pt x="1329" y="716"/>
                        </a:lnTo>
                        <a:lnTo>
                          <a:pt x="1329" y="705"/>
                        </a:lnTo>
                        <a:lnTo>
                          <a:pt x="1330" y="727"/>
                        </a:lnTo>
                        <a:lnTo>
                          <a:pt x="1330" y="785"/>
                        </a:lnTo>
                        <a:lnTo>
                          <a:pt x="1331" y="823"/>
                        </a:lnTo>
                        <a:lnTo>
                          <a:pt x="1331" y="897"/>
                        </a:lnTo>
                        <a:lnTo>
                          <a:pt x="1332" y="901"/>
                        </a:lnTo>
                        <a:lnTo>
                          <a:pt x="1332" y="879"/>
                        </a:lnTo>
                        <a:lnTo>
                          <a:pt x="1333" y="853"/>
                        </a:lnTo>
                        <a:lnTo>
                          <a:pt x="1333" y="839"/>
                        </a:lnTo>
                        <a:lnTo>
                          <a:pt x="1334" y="814"/>
                        </a:lnTo>
                        <a:lnTo>
                          <a:pt x="1334" y="808"/>
                        </a:lnTo>
                        <a:lnTo>
                          <a:pt x="1334" y="817"/>
                        </a:lnTo>
                        <a:lnTo>
                          <a:pt x="1335" y="814"/>
                        </a:lnTo>
                        <a:lnTo>
                          <a:pt x="1335" y="839"/>
                        </a:lnTo>
                        <a:lnTo>
                          <a:pt x="1336" y="856"/>
                        </a:lnTo>
                        <a:lnTo>
                          <a:pt x="1336" y="908"/>
                        </a:lnTo>
                        <a:lnTo>
                          <a:pt x="1336" y="899"/>
                        </a:lnTo>
                        <a:lnTo>
                          <a:pt x="1337" y="829"/>
                        </a:lnTo>
                        <a:lnTo>
                          <a:pt x="1338" y="832"/>
                        </a:lnTo>
                        <a:lnTo>
                          <a:pt x="1338" y="869"/>
                        </a:lnTo>
                        <a:lnTo>
                          <a:pt x="1339" y="856"/>
                        </a:lnTo>
                        <a:lnTo>
                          <a:pt x="1340" y="785"/>
                        </a:lnTo>
                        <a:lnTo>
                          <a:pt x="1340" y="792"/>
                        </a:lnTo>
                        <a:lnTo>
                          <a:pt x="1340" y="753"/>
                        </a:lnTo>
                        <a:lnTo>
                          <a:pt x="1341" y="720"/>
                        </a:lnTo>
                        <a:lnTo>
                          <a:pt x="1341" y="647"/>
                        </a:lnTo>
                        <a:lnTo>
                          <a:pt x="1342" y="632"/>
                        </a:lnTo>
                        <a:lnTo>
                          <a:pt x="1342" y="614"/>
                        </a:lnTo>
                        <a:lnTo>
                          <a:pt x="1343" y="620"/>
                        </a:lnTo>
                        <a:lnTo>
                          <a:pt x="1343" y="667"/>
                        </a:lnTo>
                        <a:lnTo>
                          <a:pt x="1344" y="665"/>
                        </a:lnTo>
                        <a:lnTo>
                          <a:pt x="1344" y="648"/>
                        </a:lnTo>
                        <a:lnTo>
                          <a:pt x="1344" y="643"/>
                        </a:lnTo>
                        <a:lnTo>
                          <a:pt x="1345" y="620"/>
                        </a:lnTo>
                        <a:lnTo>
                          <a:pt x="1345" y="630"/>
                        </a:lnTo>
                        <a:lnTo>
                          <a:pt x="1346" y="642"/>
                        </a:lnTo>
                        <a:lnTo>
                          <a:pt x="1346" y="631"/>
                        </a:lnTo>
                        <a:lnTo>
                          <a:pt x="1347" y="644"/>
                        </a:lnTo>
                        <a:lnTo>
                          <a:pt x="1347" y="610"/>
                        </a:lnTo>
                        <a:lnTo>
                          <a:pt x="1348" y="624"/>
                        </a:lnTo>
                        <a:lnTo>
                          <a:pt x="1348" y="598"/>
                        </a:lnTo>
                        <a:lnTo>
                          <a:pt x="1349" y="588"/>
                        </a:lnTo>
                        <a:lnTo>
                          <a:pt x="1349" y="534"/>
                        </a:lnTo>
                        <a:lnTo>
                          <a:pt x="1350" y="516"/>
                        </a:lnTo>
                        <a:lnTo>
                          <a:pt x="1350" y="510"/>
                        </a:lnTo>
                        <a:lnTo>
                          <a:pt x="1350" y="524"/>
                        </a:lnTo>
                        <a:lnTo>
                          <a:pt x="1351" y="532"/>
                        </a:lnTo>
                        <a:lnTo>
                          <a:pt x="1351" y="534"/>
                        </a:lnTo>
                        <a:lnTo>
                          <a:pt x="1351" y="521"/>
                        </a:lnTo>
                        <a:lnTo>
                          <a:pt x="1352" y="501"/>
                        </a:lnTo>
                        <a:lnTo>
                          <a:pt x="1352" y="444"/>
                        </a:lnTo>
                        <a:lnTo>
                          <a:pt x="1353" y="406"/>
                        </a:lnTo>
                        <a:lnTo>
                          <a:pt x="1353" y="395"/>
                        </a:lnTo>
                        <a:lnTo>
                          <a:pt x="1353" y="411"/>
                        </a:lnTo>
                        <a:lnTo>
                          <a:pt x="1354" y="419"/>
                        </a:lnTo>
                        <a:lnTo>
                          <a:pt x="1354" y="422"/>
                        </a:lnTo>
                        <a:lnTo>
                          <a:pt x="1354" y="411"/>
                        </a:lnTo>
                        <a:lnTo>
                          <a:pt x="1355" y="421"/>
                        </a:lnTo>
                        <a:lnTo>
                          <a:pt x="1355" y="419"/>
                        </a:lnTo>
                        <a:lnTo>
                          <a:pt x="1355" y="436"/>
                        </a:lnTo>
                        <a:lnTo>
                          <a:pt x="1356" y="440"/>
                        </a:lnTo>
                        <a:lnTo>
                          <a:pt x="1356" y="506"/>
                        </a:lnTo>
                        <a:lnTo>
                          <a:pt x="1357" y="504"/>
                        </a:lnTo>
                        <a:lnTo>
                          <a:pt x="1357" y="403"/>
                        </a:lnTo>
                        <a:lnTo>
                          <a:pt x="1358" y="369"/>
                        </a:lnTo>
                        <a:lnTo>
                          <a:pt x="1358" y="363"/>
                        </a:lnTo>
                        <a:lnTo>
                          <a:pt x="1358" y="386"/>
                        </a:lnTo>
                        <a:lnTo>
                          <a:pt x="1359" y="395"/>
                        </a:lnTo>
                        <a:lnTo>
                          <a:pt x="1359" y="419"/>
                        </a:lnTo>
                        <a:lnTo>
                          <a:pt x="1359" y="412"/>
                        </a:lnTo>
                        <a:lnTo>
                          <a:pt x="1360" y="422"/>
                        </a:lnTo>
                        <a:lnTo>
                          <a:pt x="1360" y="413"/>
                        </a:lnTo>
                        <a:lnTo>
                          <a:pt x="1360" y="418"/>
                        </a:lnTo>
                        <a:lnTo>
                          <a:pt x="1361" y="469"/>
                        </a:lnTo>
                        <a:lnTo>
                          <a:pt x="1361" y="484"/>
                        </a:lnTo>
                        <a:lnTo>
                          <a:pt x="1361" y="483"/>
                        </a:lnTo>
                        <a:lnTo>
                          <a:pt x="1361" y="505"/>
                        </a:lnTo>
                        <a:lnTo>
                          <a:pt x="1362" y="522"/>
                        </a:lnTo>
                        <a:lnTo>
                          <a:pt x="1363" y="507"/>
                        </a:lnTo>
                        <a:lnTo>
                          <a:pt x="1363" y="508"/>
                        </a:lnTo>
                        <a:lnTo>
                          <a:pt x="1363" y="502"/>
                        </a:lnTo>
                        <a:lnTo>
                          <a:pt x="1364" y="521"/>
                        </a:lnTo>
                        <a:lnTo>
                          <a:pt x="1365" y="556"/>
                        </a:lnTo>
                        <a:lnTo>
                          <a:pt x="1365" y="562"/>
                        </a:lnTo>
                        <a:lnTo>
                          <a:pt x="1365" y="548"/>
                        </a:lnTo>
                        <a:lnTo>
                          <a:pt x="1365" y="554"/>
                        </a:lnTo>
                        <a:lnTo>
                          <a:pt x="1366" y="532"/>
                        </a:lnTo>
                        <a:lnTo>
                          <a:pt x="1366" y="587"/>
                        </a:lnTo>
                        <a:lnTo>
                          <a:pt x="1367" y="592"/>
                        </a:lnTo>
                        <a:lnTo>
                          <a:pt x="1367" y="549"/>
                        </a:lnTo>
                        <a:lnTo>
                          <a:pt x="1368" y="555"/>
                        </a:lnTo>
                        <a:lnTo>
                          <a:pt x="1368" y="577"/>
                        </a:lnTo>
                        <a:lnTo>
                          <a:pt x="1369" y="580"/>
                        </a:lnTo>
                        <a:lnTo>
                          <a:pt x="1369" y="598"/>
                        </a:lnTo>
                        <a:lnTo>
                          <a:pt x="1369" y="597"/>
                        </a:lnTo>
                        <a:lnTo>
                          <a:pt x="1370" y="596"/>
                        </a:lnTo>
                        <a:lnTo>
                          <a:pt x="1370" y="559"/>
                        </a:lnTo>
                        <a:lnTo>
                          <a:pt x="1371" y="553"/>
                        </a:lnTo>
                        <a:lnTo>
                          <a:pt x="1371" y="563"/>
                        </a:lnTo>
                        <a:lnTo>
                          <a:pt x="1372" y="554"/>
                        </a:lnTo>
                        <a:lnTo>
                          <a:pt x="1372" y="545"/>
                        </a:lnTo>
                        <a:lnTo>
                          <a:pt x="1372" y="550"/>
                        </a:lnTo>
                        <a:lnTo>
                          <a:pt x="1373" y="555"/>
                        </a:lnTo>
                        <a:lnTo>
                          <a:pt x="1373" y="550"/>
                        </a:lnTo>
                        <a:lnTo>
                          <a:pt x="1373" y="553"/>
                        </a:lnTo>
                        <a:lnTo>
                          <a:pt x="1374" y="547"/>
                        </a:lnTo>
                        <a:lnTo>
                          <a:pt x="1374" y="557"/>
                        </a:lnTo>
                        <a:lnTo>
                          <a:pt x="1374" y="549"/>
                        </a:lnTo>
                        <a:lnTo>
                          <a:pt x="1375" y="538"/>
                        </a:lnTo>
                        <a:lnTo>
                          <a:pt x="1375" y="510"/>
                        </a:lnTo>
                        <a:lnTo>
                          <a:pt x="1376" y="498"/>
                        </a:lnTo>
                        <a:lnTo>
                          <a:pt x="1376" y="453"/>
                        </a:lnTo>
                        <a:lnTo>
                          <a:pt x="1377" y="432"/>
                        </a:lnTo>
                        <a:lnTo>
                          <a:pt x="1377" y="410"/>
                        </a:lnTo>
                        <a:lnTo>
                          <a:pt x="1378" y="414"/>
                        </a:lnTo>
                        <a:lnTo>
                          <a:pt x="1378" y="471"/>
                        </a:lnTo>
                        <a:lnTo>
                          <a:pt x="1379" y="480"/>
                        </a:lnTo>
                        <a:lnTo>
                          <a:pt x="1379" y="522"/>
                        </a:lnTo>
                        <a:lnTo>
                          <a:pt x="1380" y="538"/>
                        </a:lnTo>
                        <a:lnTo>
                          <a:pt x="1380" y="529"/>
                        </a:lnTo>
                        <a:lnTo>
                          <a:pt x="1380" y="533"/>
                        </a:lnTo>
                        <a:lnTo>
                          <a:pt x="1381" y="543"/>
                        </a:lnTo>
                        <a:lnTo>
                          <a:pt x="1381" y="522"/>
                        </a:lnTo>
                        <a:lnTo>
                          <a:pt x="1382" y="530"/>
                        </a:lnTo>
                        <a:lnTo>
                          <a:pt x="1382" y="513"/>
                        </a:lnTo>
                        <a:lnTo>
                          <a:pt x="1383" y="500"/>
                        </a:lnTo>
                        <a:lnTo>
                          <a:pt x="1383" y="470"/>
                        </a:lnTo>
                        <a:lnTo>
                          <a:pt x="1384" y="469"/>
                        </a:lnTo>
                        <a:lnTo>
                          <a:pt x="1384" y="481"/>
                        </a:lnTo>
                        <a:lnTo>
                          <a:pt x="1385" y="492"/>
                        </a:lnTo>
                        <a:lnTo>
                          <a:pt x="1385" y="511"/>
                        </a:lnTo>
                        <a:lnTo>
                          <a:pt x="1385" y="502"/>
                        </a:lnTo>
                        <a:lnTo>
                          <a:pt x="1386" y="512"/>
                        </a:lnTo>
                        <a:lnTo>
                          <a:pt x="1386" y="488"/>
                        </a:lnTo>
                        <a:lnTo>
                          <a:pt x="1386" y="496"/>
                        </a:lnTo>
                        <a:lnTo>
                          <a:pt x="1386" y="492"/>
                        </a:lnTo>
                        <a:lnTo>
                          <a:pt x="1387" y="486"/>
                        </a:lnTo>
                        <a:lnTo>
                          <a:pt x="1387" y="493"/>
                        </a:lnTo>
                        <a:lnTo>
                          <a:pt x="1388" y="494"/>
                        </a:lnTo>
                        <a:lnTo>
                          <a:pt x="1388" y="504"/>
                        </a:lnTo>
                        <a:lnTo>
                          <a:pt x="1388" y="501"/>
                        </a:lnTo>
                        <a:lnTo>
                          <a:pt x="1389" y="491"/>
                        </a:lnTo>
                        <a:lnTo>
                          <a:pt x="1389" y="490"/>
                        </a:lnTo>
                        <a:lnTo>
                          <a:pt x="1390" y="501"/>
                        </a:lnTo>
                        <a:lnTo>
                          <a:pt x="1390" y="496"/>
                        </a:lnTo>
                        <a:lnTo>
                          <a:pt x="1390" y="482"/>
                        </a:lnTo>
                        <a:lnTo>
                          <a:pt x="1391" y="483"/>
                        </a:lnTo>
                        <a:lnTo>
                          <a:pt x="1391" y="478"/>
                        </a:lnTo>
                        <a:lnTo>
                          <a:pt x="1391" y="499"/>
                        </a:lnTo>
                        <a:lnTo>
                          <a:pt x="1392" y="544"/>
                        </a:lnTo>
                        <a:lnTo>
                          <a:pt x="1392" y="570"/>
                        </a:lnTo>
                        <a:lnTo>
                          <a:pt x="1392" y="553"/>
                        </a:lnTo>
                        <a:lnTo>
                          <a:pt x="1393" y="529"/>
                        </a:lnTo>
                        <a:lnTo>
                          <a:pt x="1393" y="513"/>
                        </a:lnTo>
                        <a:lnTo>
                          <a:pt x="1394" y="515"/>
                        </a:lnTo>
                        <a:lnTo>
                          <a:pt x="1394" y="505"/>
                        </a:lnTo>
                        <a:lnTo>
                          <a:pt x="1395" y="501"/>
                        </a:lnTo>
                        <a:lnTo>
                          <a:pt x="1395" y="473"/>
                        </a:lnTo>
                        <a:lnTo>
                          <a:pt x="1396" y="471"/>
                        </a:lnTo>
                        <a:lnTo>
                          <a:pt x="1396" y="474"/>
                        </a:lnTo>
                        <a:lnTo>
                          <a:pt x="1396" y="469"/>
                        </a:lnTo>
                        <a:lnTo>
                          <a:pt x="1397" y="477"/>
                        </a:lnTo>
                        <a:lnTo>
                          <a:pt x="1397" y="480"/>
                        </a:lnTo>
                        <a:lnTo>
                          <a:pt x="1397" y="479"/>
                        </a:lnTo>
                        <a:lnTo>
                          <a:pt x="1398" y="488"/>
                        </a:lnTo>
                        <a:lnTo>
                          <a:pt x="1398" y="504"/>
                        </a:lnTo>
                        <a:lnTo>
                          <a:pt x="1398" y="496"/>
                        </a:lnTo>
                        <a:lnTo>
                          <a:pt x="1399" y="492"/>
                        </a:lnTo>
                        <a:lnTo>
                          <a:pt x="1399" y="486"/>
                        </a:lnTo>
                        <a:lnTo>
                          <a:pt x="1400" y="489"/>
                        </a:lnTo>
                        <a:lnTo>
                          <a:pt x="1400" y="484"/>
                        </a:lnTo>
                        <a:lnTo>
                          <a:pt x="1400" y="490"/>
                        </a:lnTo>
                        <a:lnTo>
                          <a:pt x="1401" y="495"/>
                        </a:lnTo>
                        <a:lnTo>
                          <a:pt x="1401" y="492"/>
                        </a:lnTo>
                        <a:lnTo>
                          <a:pt x="1402" y="495"/>
                        </a:lnTo>
                        <a:lnTo>
                          <a:pt x="1402" y="488"/>
                        </a:lnTo>
                        <a:lnTo>
                          <a:pt x="1403" y="492"/>
                        </a:lnTo>
                        <a:lnTo>
                          <a:pt x="1403" y="480"/>
                        </a:lnTo>
                        <a:lnTo>
                          <a:pt x="1403" y="486"/>
                        </a:lnTo>
                        <a:lnTo>
                          <a:pt x="1404" y="481"/>
                        </a:lnTo>
                        <a:lnTo>
                          <a:pt x="1404" y="478"/>
                        </a:lnTo>
                        <a:lnTo>
                          <a:pt x="1404" y="482"/>
                        </a:lnTo>
                        <a:lnTo>
                          <a:pt x="1405" y="472"/>
                        </a:lnTo>
                        <a:lnTo>
                          <a:pt x="1405" y="464"/>
                        </a:lnTo>
                        <a:lnTo>
                          <a:pt x="1405" y="475"/>
                        </a:lnTo>
                        <a:lnTo>
                          <a:pt x="1406" y="474"/>
                        </a:lnTo>
                        <a:lnTo>
                          <a:pt x="1406" y="502"/>
                        </a:lnTo>
                        <a:lnTo>
                          <a:pt x="1407" y="497"/>
                        </a:lnTo>
                        <a:lnTo>
                          <a:pt x="1407" y="494"/>
                        </a:lnTo>
                        <a:lnTo>
                          <a:pt x="1407" y="502"/>
                        </a:lnTo>
                        <a:lnTo>
                          <a:pt x="1408" y="510"/>
                        </a:lnTo>
                        <a:lnTo>
                          <a:pt x="1408" y="507"/>
                        </a:lnTo>
                        <a:lnTo>
                          <a:pt x="1408" y="511"/>
                        </a:lnTo>
                        <a:lnTo>
                          <a:pt x="1409" y="518"/>
                        </a:lnTo>
                        <a:lnTo>
                          <a:pt x="1409" y="518"/>
                        </a:lnTo>
                        <a:lnTo>
                          <a:pt x="1409" y="525"/>
                        </a:lnTo>
                        <a:lnTo>
                          <a:pt x="1410" y="533"/>
                        </a:lnTo>
                        <a:lnTo>
                          <a:pt x="1410" y="531"/>
                        </a:lnTo>
                        <a:lnTo>
                          <a:pt x="1410" y="538"/>
                        </a:lnTo>
                        <a:lnTo>
                          <a:pt x="1411" y="544"/>
                        </a:lnTo>
                        <a:lnTo>
                          <a:pt x="1411" y="556"/>
                        </a:lnTo>
                        <a:lnTo>
                          <a:pt x="1411" y="539"/>
                        </a:lnTo>
                        <a:lnTo>
                          <a:pt x="1411" y="535"/>
                        </a:lnTo>
                        <a:lnTo>
                          <a:pt x="1412" y="541"/>
                        </a:lnTo>
                        <a:lnTo>
                          <a:pt x="1412" y="540"/>
                        </a:lnTo>
                        <a:lnTo>
                          <a:pt x="1413" y="535"/>
                        </a:lnTo>
                        <a:lnTo>
                          <a:pt x="1413" y="533"/>
                        </a:lnTo>
                        <a:lnTo>
                          <a:pt x="1413" y="534"/>
                        </a:lnTo>
                        <a:lnTo>
                          <a:pt x="1414" y="539"/>
                        </a:lnTo>
                        <a:lnTo>
                          <a:pt x="1414" y="533"/>
                        </a:lnTo>
                        <a:lnTo>
                          <a:pt x="1415" y="538"/>
                        </a:lnTo>
                        <a:lnTo>
                          <a:pt x="1415" y="541"/>
                        </a:lnTo>
                        <a:lnTo>
                          <a:pt x="1415" y="561"/>
                        </a:lnTo>
                        <a:lnTo>
                          <a:pt x="1416" y="560"/>
                        </a:lnTo>
                        <a:lnTo>
                          <a:pt x="1416" y="549"/>
                        </a:lnTo>
                        <a:lnTo>
                          <a:pt x="1417" y="546"/>
                        </a:lnTo>
                        <a:lnTo>
                          <a:pt x="1417" y="576"/>
                        </a:lnTo>
                        <a:lnTo>
                          <a:pt x="1418" y="597"/>
                        </a:lnTo>
                        <a:lnTo>
                          <a:pt x="1418" y="588"/>
                        </a:lnTo>
                        <a:lnTo>
                          <a:pt x="1419" y="581"/>
                        </a:lnTo>
                        <a:lnTo>
                          <a:pt x="1419" y="583"/>
                        </a:lnTo>
                        <a:lnTo>
                          <a:pt x="1419" y="579"/>
                        </a:lnTo>
                        <a:lnTo>
                          <a:pt x="1420" y="584"/>
                        </a:lnTo>
                        <a:lnTo>
                          <a:pt x="1420" y="568"/>
                        </a:lnTo>
                        <a:lnTo>
                          <a:pt x="1420" y="570"/>
                        </a:lnTo>
                        <a:lnTo>
                          <a:pt x="1421" y="556"/>
                        </a:lnTo>
                        <a:lnTo>
                          <a:pt x="1421" y="541"/>
                        </a:lnTo>
                        <a:lnTo>
                          <a:pt x="1422" y="537"/>
                        </a:lnTo>
                        <a:lnTo>
                          <a:pt x="1422" y="622"/>
                        </a:lnTo>
                        <a:lnTo>
                          <a:pt x="1423" y="646"/>
                        </a:lnTo>
                        <a:lnTo>
                          <a:pt x="1423" y="614"/>
                        </a:lnTo>
                        <a:lnTo>
                          <a:pt x="1424" y="620"/>
                        </a:lnTo>
                        <a:lnTo>
                          <a:pt x="1424" y="628"/>
                        </a:lnTo>
                        <a:lnTo>
                          <a:pt x="1424" y="626"/>
                        </a:lnTo>
                        <a:lnTo>
                          <a:pt x="1425" y="624"/>
                        </a:lnTo>
                        <a:lnTo>
                          <a:pt x="1426" y="590"/>
                        </a:lnTo>
                        <a:lnTo>
                          <a:pt x="1426" y="588"/>
                        </a:lnTo>
                        <a:lnTo>
                          <a:pt x="1426" y="606"/>
                        </a:lnTo>
                        <a:lnTo>
                          <a:pt x="1427" y="616"/>
                        </a:lnTo>
                        <a:lnTo>
                          <a:pt x="1427" y="627"/>
                        </a:lnTo>
                        <a:lnTo>
                          <a:pt x="1427" y="620"/>
                        </a:lnTo>
                        <a:lnTo>
                          <a:pt x="1428" y="610"/>
                        </a:lnTo>
                        <a:lnTo>
                          <a:pt x="1428" y="582"/>
                        </a:lnTo>
                        <a:lnTo>
                          <a:pt x="1429" y="575"/>
                        </a:lnTo>
                        <a:lnTo>
                          <a:pt x="1429" y="583"/>
                        </a:lnTo>
                        <a:lnTo>
                          <a:pt x="1430" y="587"/>
                        </a:lnTo>
                        <a:lnTo>
                          <a:pt x="1430" y="599"/>
                        </a:lnTo>
                        <a:lnTo>
                          <a:pt x="1430" y="592"/>
                        </a:lnTo>
                        <a:lnTo>
                          <a:pt x="1431" y="582"/>
                        </a:lnTo>
                        <a:lnTo>
                          <a:pt x="1431" y="584"/>
                        </a:lnTo>
                        <a:lnTo>
                          <a:pt x="1432" y="593"/>
                        </a:lnTo>
                        <a:lnTo>
                          <a:pt x="1432" y="577"/>
                        </a:lnTo>
                        <a:lnTo>
                          <a:pt x="1433" y="579"/>
                        </a:lnTo>
                        <a:lnTo>
                          <a:pt x="1433" y="561"/>
                        </a:lnTo>
                        <a:lnTo>
                          <a:pt x="1434" y="563"/>
                        </a:lnTo>
                        <a:lnTo>
                          <a:pt x="1434" y="570"/>
                        </a:lnTo>
                        <a:lnTo>
                          <a:pt x="1434" y="564"/>
                        </a:lnTo>
                        <a:lnTo>
                          <a:pt x="1435" y="555"/>
                        </a:lnTo>
                        <a:lnTo>
                          <a:pt x="1435" y="573"/>
                        </a:lnTo>
                        <a:lnTo>
                          <a:pt x="1436" y="571"/>
                        </a:lnTo>
                        <a:lnTo>
                          <a:pt x="1436" y="562"/>
                        </a:lnTo>
                        <a:lnTo>
                          <a:pt x="1436" y="565"/>
                        </a:lnTo>
                        <a:lnTo>
                          <a:pt x="1437" y="556"/>
                        </a:lnTo>
                        <a:lnTo>
                          <a:pt x="1437" y="562"/>
                        </a:lnTo>
                        <a:lnTo>
                          <a:pt x="1438" y="562"/>
                        </a:lnTo>
                        <a:lnTo>
                          <a:pt x="1438" y="584"/>
                        </a:lnTo>
                        <a:lnTo>
                          <a:pt x="1439" y="591"/>
                        </a:lnTo>
                        <a:lnTo>
                          <a:pt x="1440" y="572"/>
                        </a:lnTo>
                        <a:lnTo>
                          <a:pt x="1440" y="573"/>
                        </a:lnTo>
                        <a:lnTo>
                          <a:pt x="1440" y="556"/>
                        </a:lnTo>
                        <a:lnTo>
                          <a:pt x="1441" y="549"/>
                        </a:lnTo>
                        <a:lnTo>
                          <a:pt x="1441" y="547"/>
                        </a:lnTo>
                        <a:lnTo>
                          <a:pt x="1441" y="548"/>
                        </a:lnTo>
                        <a:lnTo>
                          <a:pt x="1442" y="543"/>
                        </a:lnTo>
                        <a:lnTo>
                          <a:pt x="1442" y="528"/>
                        </a:lnTo>
                        <a:lnTo>
                          <a:pt x="1443" y="526"/>
                        </a:lnTo>
                        <a:lnTo>
                          <a:pt x="1443" y="530"/>
                        </a:lnTo>
                        <a:lnTo>
                          <a:pt x="1444" y="535"/>
                        </a:lnTo>
                        <a:lnTo>
                          <a:pt x="1444" y="519"/>
                        </a:lnTo>
                        <a:lnTo>
                          <a:pt x="1445" y="506"/>
                        </a:lnTo>
                        <a:lnTo>
                          <a:pt x="1445" y="487"/>
                        </a:lnTo>
                        <a:lnTo>
                          <a:pt x="1446" y="477"/>
                        </a:lnTo>
                        <a:lnTo>
                          <a:pt x="1446" y="480"/>
                        </a:lnTo>
                        <a:lnTo>
                          <a:pt x="1446" y="473"/>
                        </a:lnTo>
                        <a:lnTo>
                          <a:pt x="1447" y="477"/>
                        </a:lnTo>
                        <a:lnTo>
                          <a:pt x="1447" y="502"/>
                        </a:lnTo>
                        <a:lnTo>
                          <a:pt x="1447" y="506"/>
                        </a:lnTo>
                        <a:lnTo>
                          <a:pt x="1448" y="520"/>
                        </a:lnTo>
                        <a:lnTo>
                          <a:pt x="1448" y="517"/>
                        </a:lnTo>
                        <a:lnTo>
                          <a:pt x="1449" y="523"/>
                        </a:lnTo>
                        <a:lnTo>
                          <a:pt x="1449" y="519"/>
                        </a:lnTo>
                        <a:lnTo>
                          <a:pt x="1449" y="527"/>
                        </a:lnTo>
                        <a:lnTo>
                          <a:pt x="1450" y="534"/>
                        </a:lnTo>
                        <a:lnTo>
                          <a:pt x="1451" y="502"/>
                        </a:lnTo>
                        <a:lnTo>
                          <a:pt x="1451" y="496"/>
                        </a:lnTo>
                        <a:lnTo>
                          <a:pt x="1451" y="472"/>
                        </a:lnTo>
                        <a:lnTo>
                          <a:pt x="1452" y="466"/>
                        </a:lnTo>
                        <a:lnTo>
                          <a:pt x="1452" y="452"/>
                        </a:lnTo>
                        <a:lnTo>
                          <a:pt x="1452" y="476"/>
                        </a:lnTo>
                        <a:lnTo>
                          <a:pt x="1453" y="507"/>
                        </a:lnTo>
                        <a:lnTo>
                          <a:pt x="1453" y="525"/>
                        </a:lnTo>
                        <a:lnTo>
                          <a:pt x="1453" y="513"/>
                        </a:lnTo>
                        <a:lnTo>
                          <a:pt x="1454" y="509"/>
                        </a:lnTo>
                        <a:lnTo>
                          <a:pt x="1454" y="505"/>
                        </a:lnTo>
                        <a:lnTo>
                          <a:pt x="1454" y="509"/>
                        </a:lnTo>
                        <a:lnTo>
                          <a:pt x="1455" y="511"/>
                        </a:lnTo>
                        <a:lnTo>
                          <a:pt x="1455" y="514"/>
                        </a:lnTo>
                        <a:lnTo>
                          <a:pt x="1455" y="510"/>
                        </a:lnTo>
                        <a:lnTo>
                          <a:pt x="1455" y="512"/>
                        </a:lnTo>
                        <a:lnTo>
                          <a:pt x="1456" y="508"/>
                        </a:lnTo>
                        <a:lnTo>
                          <a:pt x="1456" y="517"/>
                        </a:lnTo>
                        <a:lnTo>
                          <a:pt x="1457" y="512"/>
                        </a:lnTo>
                        <a:lnTo>
                          <a:pt x="1457" y="511"/>
                        </a:lnTo>
                        <a:lnTo>
                          <a:pt x="1457" y="516"/>
                        </a:lnTo>
                        <a:lnTo>
                          <a:pt x="1457" y="512"/>
                        </a:lnTo>
                        <a:lnTo>
                          <a:pt x="1458" y="509"/>
                        </a:lnTo>
                        <a:lnTo>
                          <a:pt x="1458" y="515"/>
                        </a:lnTo>
                        <a:lnTo>
                          <a:pt x="1458" y="511"/>
                        </a:lnTo>
                        <a:lnTo>
                          <a:pt x="1459" y="504"/>
                        </a:lnTo>
                        <a:lnTo>
                          <a:pt x="1459" y="485"/>
                        </a:lnTo>
                        <a:lnTo>
                          <a:pt x="1460" y="472"/>
                        </a:lnTo>
                        <a:lnTo>
                          <a:pt x="1460" y="462"/>
                        </a:lnTo>
                        <a:lnTo>
                          <a:pt x="1461" y="447"/>
                        </a:lnTo>
                        <a:lnTo>
                          <a:pt x="1461" y="444"/>
                        </a:lnTo>
                        <a:lnTo>
                          <a:pt x="1461" y="450"/>
                        </a:lnTo>
                        <a:lnTo>
                          <a:pt x="1461" y="436"/>
                        </a:lnTo>
                        <a:lnTo>
                          <a:pt x="1462" y="431"/>
                        </a:lnTo>
                        <a:lnTo>
                          <a:pt x="1462" y="432"/>
                        </a:lnTo>
                        <a:lnTo>
                          <a:pt x="1463" y="424"/>
                        </a:lnTo>
                        <a:lnTo>
                          <a:pt x="1463" y="422"/>
                        </a:lnTo>
                        <a:lnTo>
                          <a:pt x="1463" y="428"/>
                        </a:lnTo>
                        <a:lnTo>
                          <a:pt x="1464" y="441"/>
                        </a:lnTo>
                        <a:lnTo>
                          <a:pt x="1464" y="440"/>
                        </a:lnTo>
                        <a:lnTo>
                          <a:pt x="1464" y="455"/>
                        </a:lnTo>
                        <a:lnTo>
                          <a:pt x="1465" y="452"/>
                        </a:lnTo>
                        <a:lnTo>
                          <a:pt x="1465" y="454"/>
                        </a:lnTo>
                        <a:lnTo>
                          <a:pt x="1465" y="450"/>
                        </a:lnTo>
                        <a:lnTo>
                          <a:pt x="1466" y="449"/>
                        </a:lnTo>
                        <a:lnTo>
                          <a:pt x="1466" y="467"/>
                        </a:lnTo>
                        <a:lnTo>
                          <a:pt x="1467" y="480"/>
                        </a:lnTo>
                        <a:lnTo>
                          <a:pt x="1467" y="472"/>
                        </a:lnTo>
                        <a:lnTo>
                          <a:pt x="1467" y="476"/>
                        </a:lnTo>
                        <a:lnTo>
                          <a:pt x="1468" y="478"/>
                        </a:lnTo>
                        <a:lnTo>
                          <a:pt x="1468" y="486"/>
                        </a:lnTo>
                        <a:lnTo>
                          <a:pt x="1469" y="488"/>
                        </a:lnTo>
                        <a:lnTo>
                          <a:pt x="1469" y="490"/>
                        </a:lnTo>
                        <a:lnTo>
                          <a:pt x="1470" y="500"/>
                        </a:lnTo>
                        <a:lnTo>
                          <a:pt x="1470" y="488"/>
                        </a:lnTo>
                        <a:lnTo>
                          <a:pt x="1470" y="495"/>
                        </a:lnTo>
                        <a:lnTo>
                          <a:pt x="1471" y="491"/>
                        </a:lnTo>
                        <a:lnTo>
                          <a:pt x="1471" y="478"/>
                        </a:lnTo>
                        <a:lnTo>
                          <a:pt x="1472" y="473"/>
                        </a:lnTo>
                        <a:lnTo>
                          <a:pt x="1472" y="477"/>
                        </a:lnTo>
                        <a:lnTo>
                          <a:pt x="1472" y="471"/>
                        </a:lnTo>
                        <a:lnTo>
                          <a:pt x="1473" y="464"/>
                        </a:lnTo>
                        <a:lnTo>
                          <a:pt x="1473" y="471"/>
                        </a:lnTo>
                        <a:lnTo>
                          <a:pt x="1473" y="470"/>
                        </a:lnTo>
                        <a:lnTo>
                          <a:pt x="1474" y="478"/>
                        </a:lnTo>
                        <a:lnTo>
                          <a:pt x="1474" y="484"/>
                        </a:lnTo>
                        <a:lnTo>
                          <a:pt x="1474" y="483"/>
                        </a:lnTo>
                        <a:lnTo>
                          <a:pt x="1475" y="474"/>
                        </a:lnTo>
                        <a:lnTo>
                          <a:pt x="1475" y="465"/>
                        </a:lnTo>
                        <a:lnTo>
                          <a:pt x="1476" y="467"/>
                        </a:lnTo>
                        <a:lnTo>
                          <a:pt x="1476" y="471"/>
                        </a:lnTo>
                        <a:lnTo>
                          <a:pt x="1476" y="482"/>
                        </a:lnTo>
                        <a:lnTo>
                          <a:pt x="1477" y="472"/>
                        </a:lnTo>
                        <a:lnTo>
                          <a:pt x="1477" y="479"/>
                        </a:lnTo>
                        <a:lnTo>
                          <a:pt x="1478" y="479"/>
                        </a:lnTo>
                        <a:lnTo>
                          <a:pt x="1478" y="473"/>
                        </a:lnTo>
                        <a:lnTo>
                          <a:pt x="1479" y="488"/>
                        </a:lnTo>
                        <a:lnTo>
                          <a:pt x="1479" y="484"/>
                        </a:lnTo>
                        <a:lnTo>
                          <a:pt x="1479" y="492"/>
                        </a:lnTo>
                        <a:lnTo>
                          <a:pt x="1480" y="492"/>
                        </a:lnTo>
                        <a:lnTo>
                          <a:pt x="1480" y="496"/>
                        </a:lnTo>
                        <a:lnTo>
                          <a:pt x="1480" y="496"/>
                        </a:lnTo>
                        <a:lnTo>
                          <a:pt x="1480" y="501"/>
                        </a:lnTo>
                        <a:lnTo>
                          <a:pt x="1482" y="496"/>
                        </a:lnTo>
                        <a:lnTo>
                          <a:pt x="1482" y="481"/>
                        </a:lnTo>
                        <a:lnTo>
                          <a:pt x="1482" y="450"/>
                        </a:lnTo>
                        <a:lnTo>
                          <a:pt x="1483" y="434"/>
                        </a:lnTo>
                        <a:lnTo>
                          <a:pt x="1483" y="474"/>
                        </a:lnTo>
                        <a:lnTo>
                          <a:pt x="1484" y="483"/>
                        </a:lnTo>
                        <a:lnTo>
                          <a:pt x="1484" y="485"/>
                        </a:lnTo>
                        <a:lnTo>
                          <a:pt x="1484" y="467"/>
                        </a:lnTo>
                        <a:lnTo>
                          <a:pt x="1485" y="464"/>
                        </a:lnTo>
                        <a:lnTo>
                          <a:pt x="1485" y="452"/>
                        </a:lnTo>
                        <a:lnTo>
                          <a:pt x="1486" y="452"/>
                        </a:lnTo>
                        <a:lnTo>
                          <a:pt x="1486" y="461"/>
                        </a:lnTo>
                        <a:lnTo>
                          <a:pt x="1486" y="456"/>
                        </a:lnTo>
                        <a:lnTo>
                          <a:pt x="1487" y="480"/>
                        </a:lnTo>
                        <a:lnTo>
                          <a:pt x="1488" y="481"/>
                        </a:lnTo>
                        <a:lnTo>
                          <a:pt x="1488" y="473"/>
                        </a:lnTo>
                        <a:lnTo>
                          <a:pt x="1488" y="478"/>
                        </a:lnTo>
                        <a:lnTo>
                          <a:pt x="1489" y="480"/>
                        </a:lnTo>
                        <a:lnTo>
                          <a:pt x="1489" y="473"/>
                        </a:lnTo>
                        <a:lnTo>
                          <a:pt x="1489" y="481"/>
                        </a:lnTo>
                        <a:lnTo>
                          <a:pt x="1490" y="485"/>
                        </a:lnTo>
                        <a:lnTo>
                          <a:pt x="1490" y="495"/>
                        </a:lnTo>
                        <a:lnTo>
                          <a:pt x="1491" y="495"/>
                        </a:lnTo>
                        <a:lnTo>
                          <a:pt x="1491" y="499"/>
                        </a:lnTo>
                        <a:lnTo>
                          <a:pt x="1492" y="496"/>
                        </a:lnTo>
                        <a:lnTo>
                          <a:pt x="1492" y="499"/>
                        </a:lnTo>
                        <a:lnTo>
                          <a:pt x="1492" y="480"/>
                        </a:lnTo>
                        <a:lnTo>
                          <a:pt x="1493" y="480"/>
                        </a:lnTo>
                        <a:lnTo>
                          <a:pt x="1493" y="470"/>
                        </a:lnTo>
                        <a:lnTo>
                          <a:pt x="1494" y="462"/>
                        </a:lnTo>
                        <a:lnTo>
                          <a:pt x="1494" y="455"/>
                        </a:lnTo>
                        <a:lnTo>
                          <a:pt x="1494" y="466"/>
                        </a:lnTo>
                        <a:lnTo>
                          <a:pt x="1495" y="459"/>
                        </a:lnTo>
                        <a:lnTo>
                          <a:pt x="1495" y="474"/>
                        </a:lnTo>
                        <a:lnTo>
                          <a:pt x="1496" y="463"/>
                        </a:lnTo>
                        <a:lnTo>
                          <a:pt x="1496" y="468"/>
                        </a:lnTo>
                        <a:lnTo>
                          <a:pt x="1496" y="463"/>
                        </a:lnTo>
                        <a:lnTo>
                          <a:pt x="1497" y="469"/>
                        </a:lnTo>
                        <a:lnTo>
                          <a:pt x="1497" y="464"/>
                        </a:lnTo>
                        <a:lnTo>
                          <a:pt x="1497" y="472"/>
                        </a:lnTo>
                        <a:lnTo>
                          <a:pt x="1498" y="494"/>
                        </a:lnTo>
                        <a:lnTo>
                          <a:pt x="1499" y="495"/>
                        </a:lnTo>
                        <a:lnTo>
                          <a:pt x="1499" y="494"/>
                        </a:lnTo>
                        <a:lnTo>
                          <a:pt x="1499" y="498"/>
                        </a:lnTo>
                        <a:lnTo>
                          <a:pt x="1500" y="520"/>
                        </a:lnTo>
                        <a:lnTo>
                          <a:pt x="1500" y="568"/>
                        </a:lnTo>
                        <a:lnTo>
                          <a:pt x="1501" y="556"/>
                        </a:lnTo>
                        <a:lnTo>
                          <a:pt x="1501" y="565"/>
                        </a:lnTo>
                        <a:lnTo>
                          <a:pt x="1501" y="586"/>
                        </a:lnTo>
                        <a:lnTo>
                          <a:pt x="1502" y="598"/>
                        </a:lnTo>
                        <a:lnTo>
                          <a:pt x="1502" y="621"/>
                        </a:lnTo>
                        <a:lnTo>
                          <a:pt x="1502" y="618"/>
                        </a:lnTo>
                        <a:lnTo>
                          <a:pt x="1503" y="619"/>
                        </a:lnTo>
                        <a:lnTo>
                          <a:pt x="1503" y="637"/>
                        </a:lnTo>
                        <a:lnTo>
                          <a:pt x="1504" y="634"/>
                        </a:lnTo>
                        <a:lnTo>
                          <a:pt x="1504" y="659"/>
                        </a:lnTo>
                        <a:lnTo>
                          <a:pt x="1505" y="667"/>
                        </a:lnTo>
                        <a:lnTo>
                          <a:pt x="1505" y="664"/>
                        </a:lnTo>
                        <a:lnTo>
                          <a:pt x="1505" y="672"/>
                        </a:lnTo>
                        <a:lnTo>
                          <a:pt x="1505" y="684"/>
                        </a:lnTo>
                        <a:lnTo>
                          <a:pt x="1506" y="672"/>
                        </a:lnTo>
                        <a:lnTo>
                          <a:pt x="1507" y="658"/>
                        </a:lnTo>
                        <a:lnTo>
                          <a:pt x="1507" y="660"/>
                        </a:lnTo>
                        <a:lnTo>
                          <a:pt x="1508" y="647"/>
                        </a:lnTo>
                        <a:lnTo>
                          <a:pt x="1508" y="656"/>
                        </a:lnTo>
                        <a:lnTo>
                          <a:pt x="1508" y="643"/>
                        </a:lnTo>
                        <a:lnTo>
                          <a:pt x="1509" y="650"/>
                        </a:lnTo>
                        <a:lnTo>
                          <a:pt x="1509" y="655"/>
                        </a:lnTo>
                        <a:lnTo>
                          <a:pt x="1509" y="652"/>
                        </a:lnTo>
                        <a:lnTo>
                          <a:pt x="1510" y="651"/>
                        </a:lnTo>
                        <a:lnTo>
                          <a:pt x="1510" y="654"/>
                        </a:lnTo>
                        <a:lnTo>
                          <a:pt x="1510" y="648"/>
                        </a:lnTo>
                        <a:lnTo>
                          <a:pt x="1511" y="645"/>
                        </a:lnTo>
                        <a:lnTo>
                          <a:pt x="1511" y="659"/>
                        </a:lnTo>
                        <a:lnTo>
                          <a:pt x="1511" y="663"/>
                        </a:lnTo>
                        <a:lnTo>
                          <a:pt x="1512" y="632"/>
                        </a:lnTo>
                        <a:lnTo>
                          <a:pt x="1513" y="640"/>
                        </a:lnTo>
                        <a:lnTo>
                          <a:pt x="1513" y="655"/>
                        </a:lnTo>
                        <a:lnTo>
                          <a:pt x="1514" y="682"/>
                        </a:lnTo>
                        <a:lnTo>
                          <a:pt x="1514" y="698"/>
                        </a:lnTo>
                        <a:lnTo>
                          <a:pt x="1514" y="698"/>
                        </a:lnTo>
                        <a:lnTo>
                          <a:pt x="1515" y="696"/>
                        </a:lnTo>
                        <a:lnTo>
                          <a:pt x="1515" y="717"/>
                        </a:lnTo>
                        <a:lnTo>
                          <a:pt x="1516" y="711"/>
                        </a:lnTo>
                        <a:lnTo>
                          <a:pt x="1516" y="724"/>
                        </a:lnTo>
                        <a:lnTo>
                          <a:pt x="1517" y="708"/>
                        </a:lnTo>
                        <a:lnTo>
                          <a:pt x="1517" y="721"/>
                        </a:lnTo>
                        <a:lnTo>
                          <a:pt x="1517" y="714"/>
                        </a:lnTo>
                        <a:lnTo>
                          <a:pt x="1518" y="729"/>
                        </a:lnTo>
                        <a:lnTo>
                          <a:pt x="1518" y="739"/>
                        </a:lnTo>
                        <a:lnTo>
                          <a:pt x="1519" y="737"/>
                        </a:lnTo>
                        <a:lnTo>
                          <a:pt x="1519" y="732"/>
                        </a:lnTo>
                        <a:lnTo>
                          <a:pt x="1519" y="736"/>
                        </a:lnTo>
                        <a:lnTo>
                          <a:pt x="1520" y="738"/>
                        </a:lnTo>
                        <a:lnTo>
                          <a:pt x="1520" y="761"/>
                        </a:lnTo>
                        <a:lnTo>
                          <a:pt x="1521" y="773"/>
                        </a:lnTo>
                        <a:lnTo>
                          <a:pt x="1521" y="782"/>
                        </a:lnTo>
                        <a:lnTo>
                          <a:pt x="1521" y="781"/>
                        </a:lnTo>
                        <a:lnTo>
                          <a:pt x="1522" y="784"/>
                        </a:lnTo>
                        <a:lnTo>
                          <a:pt x="1522" y="760"/>
                        </a:lnTo>
                        <a:lnTo>
                          <a:pt x="1522" y="750"/>
                        </a:lnTo>
                        <a:lnTo>
                          <a:pt x="1523" y="727"/>
                        </a:lnTo>
                        <a:lnTo>
                          <a:pt x="1524" y="710"/>
                        </a:lnTo>
                        <a:lnTo>
                          <a:pt x="1524" y="693"/>
                        </a:lnTo>
                        <a:lnTo>
                          <a:pt x="1525" y="695"/>
                        </a:lnTo>
                        <a:lnTo>
                          <a:pt x="1526" y="712"/>
                        </a:lnTo>
                        <a:lnTo>
                          <a:pt x="1526" y="715"/>
                        </a:lnTo>
                        <a:lnTo>
                          <a:pt x="1526" y="710"/>
                        </a:lnTo>
                        <a:lnTo>
                          <a:pt x="1527" y="719"/>
                        </a:lnTo>
                        <a:lnTo>
                          <a:pt x="1527" y="706"/>
                        </a:lnTo>
                        <a:lnTo>
                          <a:pt x="1528" y="710"/>
                        </a:lnTo>
                        <a:lnTo>
                          <a:pt x="1528" y="725"/>
                        </a:lnTo>
                        <a:lnTo>
                          <a:pt x="1528" y="719"/>
                        </a:lnTo>
                        <a:lnTo>
                          <a:pt x="1529" y="714"/>
                        </a:lnTo>
                        <a:lnTo>
                          <a:pt x="1529" y="703"/>
                        </a:lnTo>
                        <a:lnTo>
                          <a:pt x="1530" y="697"/>
                        </a:lnTo>
                        <a:lnTo>
                          <a:pt x="1530" y="689"/>
                        </a:lnTo>
                        <a:lnTo>
                          <a:pt x="1530" y="704"/>
                        </a:lnTo>
                        <a:lnTo>
                          <a:pt x="1531" y="718"/>
                        </a:lnTo>
                        <a:lnTo>
                          <a:pt x="1531" y="705"/>
                        </a:lnTo>
                        <a:lnTo>
                          <a:pt x="1532" y="698"/>
                        </a:lnTo>
                        <a:lnTo>
                          <a:pt x="1532" y="682"/>
                        </a:lnTo>
                        <a:lnTo>
                          <a:pt x="1533" y="672"/>
                        </a:lnTo>
                        <a:lnTo>
                          <a:pt x="1533" y="678"/>
                        </a:lnTo>
                        <a:lnTo>
                          <a:pt x="1534" y="688"/>
                        </a:lnTo>
                        <a:lnTo>
                          <a:pt x="1534" y="708"/>
                        </a:lnTo>
                        <a:lnTo>
                          <a:pt x="1535" y="681"/>
                        </a:lnTo>
                        <a:lnTo>
                          <a:pt x="1535" y="663"/>
                        </a:lnTo>
                        <a:lnTo>
                          <a:pt x="1536" y="662"/>
                        </a:lnTo>
                        <a:lnTo>
                          <a:pt x="1536" y="625"/>
                        </a:lnTo>
                        <a:lnTo>
                          <a:pt x="1537" y="619"/>
                        </a:lnTo>
                        <a:lnTo>
                          <a:pt x="1537" y="602"/>
                        </a:lnTo>
                        <a:lnTo>
                          <a:pt x="1538" y="602"/>
                        </a:lnTo>
                        <a:lnTo>
                          <a:pt x="1538" y="595"/>
                        </a:lnTo>
                        <a:lnTo>
                          <a:pt x="1539" y="616"/>
                        </a:lnTo>
                        <a:lnTo>
                          <a:pt x="1539" y="601"/>
                        </a:lnTo>
                        <a:lnTo>
                          <a:pt x="1539" y="617"/>
                        </a:lnTo>
                        <a:lnTo>
                          <a:pt x="1540" y="617"/>
                        </a:lnTo>
                        <a:lnTo>
                          <a:pt x="1540" y="613"/>
                        </a:lnTo>
                        <a:lnTo>
                          <a:pt x="1540" y="613"/>
                        </a:lnTo>
                        <a:lnTo>
                          <a:pt x="1541" y="620"/>
                        </a:lnTo>
                        <a:lnTo>
                          <a:pt x="1541" y="621"/>
                        </a:lnTo>
                        <a:lnTo>
                          <a:pt x="1541" y="615"/>
                        </a:lnTo>
                        <a:lnTo>
                          <a:pt x="1542" y="608"/>
                        </a:lnTo>
                        <a:lnTo>
                          <a:pt x="1542" y="554"/>
                        </a:lnTo>
                        <a:lnTo>
                          <a:pt x="1543" y="538"/>
                        </a:lnTo>
                        <a:lnTo>
                          <a:pt x="1543" y="564"/>
                        </a:lnTo>
                        <a:lnTo>
                          <a:pt x="1544" y="579"/>
                        </a:lnTo>
                        <a:lnTo>
                          <a:pt x="1544" y="565"/>
                        </a:lnTo>
                        <a:lnTo>
                          <a:pt x="1545" y="555"/>
                        </a:lnTo>
                        <a:lnTo>
                          <a:pt x="1545" y="551"/>
                        </a:lnTo>
                        <a:lnTo>
                          <a:pt x="1545" y="558"/>
                        </a:lnTo>
                        <a:lnTo>
                          <a:pt x="1546" y="555"/>
                        </a:lnTo>
                        <a:lnTo>
                          <a:pt x="1546" y="562"/>
                        </a:lnTo>
                        <a:lnTo>
                          <a:pt x="1547" y="565"/>
                        </a:lnTo>
                        <a:lnTo>
                          <a:pt x="1547" y="572"/>
                        </a:lnTo>
                        <a:lnTo>
                          <a:pt x="1547" y="571"/>
                        </a:lnTo>
                        <a:lnTo>
                          <a:pt x="1547" y="569"/>
                        </a:lnTo>
                        <a:lnTo>
                          <a:pt x="1548" y="566"/>
                        </a:lnTo>
                        <a:lnTo>
                          <a:pt x="1548" y="569"/>
                        </a:lnTo>
                        <a:lnTo>
                          <a:pt x="1549" y="565"/>
                        </a:lnTo>
                        <a:lnTo>
                          <a:pt x="1549" y="575"/>
                        </a:lnTo>
                        <a:lnTo>
                          <a:pt x="1549" y="573"/>
                        </a:lnTo>
                        <a:lnTo>
                          <a:pt x="1550" y="562"/>
                        </a:lnTo>
                        <a:lnTo>
                          <a:pt x="1550" y="565"/>
                        </a:lnTo>
                        <a:lnTo>
                          <a:pt x="1551" y="558"/>
                        </a:lnTo>
                        <a:lnTo>
                          <a:pt x="1551" y="561"/>
                        </a:lnTo>
                        <a:lnTo>
                          <a:pt x="1551" y="560"/>
                        </a:lnTo>
                        <a:lnTo>
                          <a:pt x="1551" y="561"/>
                        </a:lnTo>
                        <a:lnTo>
                          <a:pt x="1552" y="577"/>
                        </a:lnTo>
                        <a:lnTo>
                          <a:pt x="1552" y="575"/>
                        </a:lnTo>
                        <a:lnTo>
                          <a:pt x="1552" y="587"/>
                        </a:lnTo>
                        <a:lnTo>
                          <a:pt x="1553" y="585"/>
                        </a:lnTo>
                        <a:lnTo>
                          <a:pt x="1553" y="587"/>
                        </a:lnTo>
                        <a:lnTo>
                          <a:pt x="1553" y="584"/>
                        </a:lnTo>
                        <a:lnTo>
                          <a:pt x="1553" y="586"/>
                        </a:lnTo>
                        <a:lnTo>
                          <a:pt x="1554" y="599"/>
                        </a:lnTo>
                        <a:lnTo>
                          <a:pt x="1554" y="612"/>
                        </a:lnTo>
                        <a:lnTo>
                          <a:pt x="1554" y="594"/>
                        </a:lnTo>
                        <a:lnTo>
                          <a:pt x="1555" y="577"/>
                        </a:lnTo>
                        <a:lnTo>
                          <a:pt x="1555" y="577"/>
                        </a:lnTo>
                        <a:lnTo>
                          <a:pt x="1555" y="577"/>
                        </a:lnTo>
                        <a:lnTo>
                          <a:pt x="1556" y="572"/>
                        </a:lnTo>
                        <a:lnTo>
                          <a:pt x="1556" y="536"/>
                        </a:lnTo>
                        <a:lnTo>
                          <a:pt x="1557" y="537"/>
                        </a:lnTo>
                        <a:lnTo>
                          <a:pt x="1557" y="541"/>
                        </a:lnTo>
                        <a:lnTo>
                          <a:pt x="1557" y="533"/>
                        </a:lnTo>
                        <a:lnTo>
                          <a:pt x="1558" y="524"/>
                        </a:lnTo>
                        <a:lnTo>
                          <a:pt x="1558" y="528"/>
                        </a:lnTo>
                        <a:lnTo>
                          <a:pt x="1558" y="515"/>
                        </a:lnTo>
                        <a:lnTo>
                          <a:pt x="1559" y="503"/>
                        </a:lnTo>
                        <a:lnTo>
                          <a:pt x="1559" y="512"/>
                        </a:lnTo>
                        <a:lnTo>
                          <a:pt x="1559" y="492"/>
                        </a:lnTo>
                        <a:lnTo>
                          <a:pt x="1560" y="495"/>
                        </a:lnTo>
                        <a:lnTo>
                          <a:pt x="1560" y="488"/>
                        </a:lnTo>
                        <a:lnTo>
                          <a:pt x="1560" y="498"/>
                        </a:lnTo>
                        <a:lnTo>
                          <a:pt x="1561" y="521"/>
                        </a:lnTo>
                        <a:lnTo>
                          <a:pt x="1561" y="454"/>
                        </a:lnTo>
                        <a:lnTo>
                          <a:pt x="1562" y="452"/>
                        </a:lnTo>
                        <a:lnTo>
                          <a:pt x="1562" y="451"/>
                        </a:lnTo>
                        <a:lnTo>
                          <a:pt x="1562" y="455"/>
                        </a:lnTo>
                        <a:lnTo>
                          <a:pt x="1563" y="453"/>
                        </a:lnTo>
                        <a:lnTo>
                          <a:pt x="1563" y="453"/>
                        </a:lnTo>
                        <a:lnTo>
                          <a:pt x="1563" y="446"/>
                        </a:lnTo>
                        <a:lnTo>
                          <a:pt x="1564" y="454"/>
                        </a:lnTo>
                        <a:lnTo>
                          <a:pt x="1564" y="425"/>
                        </a:lnTo>
                        <a:lnTo>
                          <a:pt x="1565" y="428"/>
                        </a:lnTo>
                        <a:lnTo>
                          <a:pt x="1565" y="466"/>
                        </a:lnTo>
                        <a:lnTo>
                          <a:pt x="1565" y="446"/>
                        </a:lnTo>
                        <a:lnTo>
                          <a:pt x="1566" y="456"/>
                        </a:lnTo>
                        <a:lnTo>
                          <a:pt x="1566" y="443"/>
                        </a:lnTo>
                        <a:lnTo>
                          <a:pt x="1567" y="447"/>
                        </a:lnTo>
                        <a:lnTo>
                          <a:pt x="1567" y="435"/>
                        </a:lnTo>
                        <a:lnTo>
                          <a:pt x="1568" y="438"/>
                        </a:lnTo>
                        <a:lnTo>
                          <a:pt x="1568" y="435"/>
                        </a:lnTo>
                        <a:lnTo>
                          <a:pt x="1568" y="437"/>
                        </a:lnTo>
                        <a:lnTo>
                          <a:pt x="1569" y="439"/>
                        </a:lnTo>
                        <a:lnTo>
                          <a:pt x="1569" y="438"/>
                        </a:lnTo>
                        <a:lnTo>
                          <a:pt x="1569" y="439"/>
                        </a:lnTo>
                        <a:lnTo>
                          <a:pt x="1570" y="434"/>
                        </a:lnTo>
                        <a:lnTo>
                          <a:pt x="1570" y="408"/>
                        </a:lnTo>
                        <a:lnTo>
                          <a:pt x="1571" y="414"/>
                        </a:lnTo>
                        <a:lnTo>
                          <a:pt x="1571" y="416"/>
                        </a:lnTo>
                        <a:lnTo>
                          <a:pt x="1571" y="415"/>
                        </a:lnTo>
                        <a:lnTo>
                          <a:pt x="1572" y="414"/>
                        </a:lnTo>
                        <a:lnTo>
                          <a:pt x="1572" y="398"/>
                        </a:lnTo>
                        <a:lnTo>
                          <a:pt x="1572" y="404"/>
                        </a:lnTo>
                        <a:lnTo>
                          <a:pt x="1572" y="387"/>
                        </a:lnTo>
                        <a:lnTo>
                          <a:pt x="1573" y="447"/>
                        </a:lnTo>
                        <a:lnTo>
                          <a:pt x="1574" y="456"/>
                        </a:lnTo>
                        <a:lnTo>
                          <a:pt x="1574" y="461"/>
                        </a:lnTo>
                        <a:lnTo>
                          <a:pt x="1574" y="437"/>
                        </a:lnTo>
                        <a:lnTo>
                          <a:pt x="1575" y="429"/>
                        </a:lnTo>
                        <a:lnTo>
                          <a:pt x="1576" y="420"/>
                        </a:lnTo>
                        <a:lnTo>
                          <a:pt x="1576" y="417"/>
                        </a:lnTo>
                        <a:lnTo>
                          <a:pt x="1576" y="454"/>
                        </a:lnTo>
                        <a:lnTo>
                          <a:pt x="1577" y="428"/>
                        </a:lnTo>
                        <a:lnTo>
                          <a:pt x="1577" y="420"/>
                        </a:lnTo>
                        <a:lnTo>
                          <a:pt x="1577" y="429"/>
                        </a:lnTo>
                        <a:lnTo>
                          <a:pt x="1578" y="430"/>
                        </a:lnTo>
                        <a:lnTo>
                          <a:pt x="1578" y="418"/>
                        </a:lnTo>
                        <a:lnTo>
                          <a:pt x="1578" y="423"/>
                        </a:lnTo>
                        <a:lnTo>
                          <a:pt x="1579" y="436"/>
                        </a:lnTo>
                        <a:lnTo>
                          <a:pt x="1579" y="437"/>
                        </a:lnTo>
                        <a:lnTo>
                          <a:pt x="1579" y="436"/>
                        </a:lnTo>
                        <a:lnTo>
                          <a:pt x="1580" y="436"/>
                        </a:lnTo>
                        <a:lnTo>
                          <a:pt x="1580" y="435"/>
                        </a:lnTo>
                        <a:lnTo>
                          <a:pt x="1580" y="437"/>
                        </a:lnTo>
                        <a:lnTo>
                          <a:pt x="1581" y="453"/>
                        </a:lnTo>
                        <a:lnTo>
                          <a:pt x="1581" y="461"/>
                        </a:lnTo>
                        <a:lnTo>
                          <a:pt x="1581" y="460"/>
                        </a:lnTo>
                        <a:lnTo>
                          <a:pt x="1582" y="468"/>
                        </a:lnTo>
                        <a:lnTo>
                          <a:pt x="1582" y="462"/>
                        </a:lnTo>
                        <a:lnTo>
                          <a:pt x="1583" y="449"/>
                        </a:lnTo>
                        <a:lnTo>
                          <a:pt x="1583" y="446"/>
                        </a:lnTo>
                        <a:lnTo>
                          <a:pt x="1583" y="452"/>
                        </a:lnTo>
                        <a:lnTo>
                          <a:pt x="1584" y="457"/>
                        </a:lnTo>
                        <a:lnTo>
                          <a:pt x="1584" y="467"/>
                        </a:lnTo>
                        <a:lnTo>
                          <a:pt x="1584" y="466"/>
                        </a:lnTo>
                        <a:lnTo>
                          <a:pt x="1585" y="470"/>
                        </a:lnTo>
                        <a:lnTo>
                          <a:pt x="1585" y="480"/>
                        </a:lnTo>
                        <a:lnTo>
                          <a:pt x="1586" y="478"/>
                        </a:lnTo>
                        <a:lnTo>
                          <a:pt x="1586" y="503"/>
                        </a:lnTo>
                        <a:lnTo>
                          <a:pt x="1587" y="519"/>
                        </a:lnTo>
                        <a:lnTo>
                          <a:pt x="1587" y="590"/>
                        </a:lnTo>
                        <a:lnTo>
                          <a:pt x="1588" y="582"/>
                        </a:lnTo>
                        <a:lnTo>
                          <a:pt x="1588" y="587"/>
                        </a:lnTo>
                        <a:lnTo>
                          <a:pt x="1588" y="586"/>
                        </a:lnTo>
                        <a:lnTo>
                          <a:pt x="1589" y="604"/>
                        </a:lnTo>
                        <a:lnTo>
                          <a:pt x="1589" y="610"/>
                        </a:lnTo>
                        <a:lnTo>
                          <a:pt x="1589" y="554"/>
                        </a:lnTo>
                        <a:lnTo>
                          <a:pt x="1590" y="556"/>
                        </a:lnTo>
                        <a:lnTo>
                          <a:pt x="1590" y="566"/>
                        </a:lnTo>
                        <a:lnTo>
                          <a:pt x="1591" y="558"/>
                        </a:lnTo>
                        <a:lnTo>
                          <a:pt x="1591" y="548"/>
                        </a:lnTo>
                        <a:lnTo>
                          <a:pt x="1591" y="553"/>
                        </a:lnTo>
                        <a:lnTo>
                          <a:pt x="1592" y="554"/>
                        </a:lnTo>
                        <a:lnTo>
                          <a:pt x="1592" y="543"/>
                        </a:lnTo>
                        <a:lnTo>
                          <a:pt x="1592" y="551"/>
                        </a:lnTo>
                        <a:lnTo>
                          <a:pt x="1593" y="558"/>
                        </a:lnTo>
                        <a:lnTo>
                          <a:pt x="1593" y="550"/>
                        </a:lnTo>
                        <a:lnTo>
                          <a:pt x="1593" y="566"/>
                        </a:lnTo>
                        <a:lnTo>
                          <a:pt x="1594" y="565"/>
                        </a:lnTo>
                        <a:lnTo>
                          <a:pt x="1594" y="555"/>
                        </a:lnTo>
                        <a:lnTo>
                          <a:pt x="1595" y="546"/>
                        </a:lnTo>
                        <a:lnTo>
                          <a:pt x="1595" y="560"/>
                        </a:lnTo>
                        <a:lnTo>
                          <a:pt x="1595" y="546"/>
                        </a:lnTo>
                        <a:lnTo>
                          <a:pt x="1596" y="545"/>
                        </a:lnTo>
                        <a:lnTo>
                          <a:pt x="1596" y="558"/>
                        </a:lnTo>
                        <a:lnTo>
                          <a:pt x="1596" y="553"/>
                        </a:lnTo>
                        <a:lnTo>
                          <a:pt x="1597" y="559"/>
                        </a:lnTo>
                        <a:lnTo>
                          <a:pt x="1597" y="569"/>
                        </a:lnTo>
                        <a:lnTo>
                          <a:pt x="1597" y="542"/>
                        </a:lnTo>
                        <a:lnTo>
                          <a:pt x="1597" y="533"/>
                        </a:lnTo>
                        <a:lnTo>
                          <a:pt x="1598" y="538"/>
                        </a:lnTo>
                        <a:lnTo>
                          <a:pt x="1598" y="526"/>
                        </a:lnTo>
                        <a:lnTo>
                          <a:pt x="1598" y="532"/>
                        </a:lnTo>
                        <a:lnTo>
                          <a:pt x="1599" y="523"/>
                        </a:lnTo>
                        <a:lnTo>
                          <a:pt x="1599" y="519"/>
                        </a:lnTo>
                        <a:lnTo>
                          <a:pt x="1599" y="527"/>
                        </a:lnTo>
                        <a:lnTo>
                          <a:pt x="1600" y="517"/>
                        </a:lnTo>
                        <a:lnTo>
                          <a:pt x="1600" y="493"/>
                        </a:lnTo>
                        <a:lnTo>
                          <a:pt x="1601" y="497"/>
                        </a:lnTo>
                        <a:lnTo>
                          <a:pt x="1601" y="503"/>
                        </a:lnTo>
                        <a:lnTo>
                          <a:pt x="1601" y="501"/>
                        </a:lnTo>
                        <a:lnTo>
                          <a:pt x="1601" y="503"/>
                        </a:lnTo>
                        <a:lnTo>
                          <a:pt x="1602" y="500"/>
                        </a:lnTo>
                        <a:lnTo>
                          <a:pt x="1602" y="452"/>
                        </a:lnTo>
                        <a:lnTo>
                          <a:pt x="1603" y="437"/>
                        </a:lnTo>
                        <a:lnTo>
                          <a:pt x="1603" y="428"/>
                        </a:lnTo>
                        <a:lnTo>
                          <a:pt x="1603" y="468"/>
                        </a:lnTo>
                        <a:lnTo>
                          <a:pt x="1604" y="466"/>
                        </a:lnTo>
                        <a:lnTo>
                          <a:pt x="1604" y="442"/>
                        </a:lnTo>
                        <a:lnTo>
                          <a:pt x="1605" y="438"/>
                        </a:lnTo>
                        <a:lnTo>
                          <a:pt x="1605" y="439"/>
                        </a:lnTo>
                        <a:lnTo>
                          <a:pt x="1605" y="437"/>
                        </a:lnTo>
                        <a:lnTo>
                          <a:pt x="1606" y="432"/>
                        </a:lnTo>
                        <a:lnTo>
                          <a:pt x="1606" y="451"/>
                        </a:lnTo>
                        <a:lnTo>
                          <a:pt x="1606" y="435"/>
                        </a:lnTo>
                        <a:lnTo>
                          <a:pt x="1607" y="431"/>
                        </a:lnTo>
                        <a:lnTo>
                          <a:pt x="1607" y="429"/>
                        </a:lnTo>
                        <a:lnTo>
                          <a:pt x="1607" y="435"/>
                        </a:lnTo>
                        <a:lnTo>
                          <a:pt x="1608" y="433"/>
                        </a:lnTo>
                        <a:lnTo>
                          <a:pt x="1608" y="433"/>
                        </a:lnTo>
                        <a:lnTo>
                          <a:pt x="1608" y="433"/>
                        </a:lnTo>
                        <a:lnTo>
                          <a:pt x="1609" y="436"/>
                        </a:lnTo>
                        <a:lnTo>
                          <a:pt x="1609" y="439"/>
                        </a:lnTo>
                        <a:lnTo>
                          <a:pt x="1609" y="428"/>
                        </a:lnTo>
                        <a:lnTo>
                          <a:pt x="1610" y="432"/>
                        </a:lnTo>
                        <a:lnTo>
                          <a:pt x="1610" y="427"/>
                        </a:lnTo>
                        <a:lnTo>
                          <a:pt x="1610" y="430"/>
                        </a:lnTo>
                        <a:lnTo>
                          <a:pt x="1611" y="432"/>
                        </a:lnTo>
                        <a:lnTo>
                          <a:pt x="1612" y="446"/>
                        </a:lnTo>
                        <a:lnTo>
                          <a:pt x="1612" y="454"/>
                        </a:lnTo>
                        <a:lnTo>
                          <a:pt x="1612" y="463"/>
                        </a:lnTo>
                        <a:lnTo>
                          <a:pt x="1612" y="462"/>
                        </a:lnTo>
                        <a:lnTo>
                          <a:pt x="1613" y="461"/>
                        </a:lnTo>
                        <a:lnTo>
                          <a:pt x="1613" y="490"/>
                        </a:lnTo>
                        <a:lnTo>
                          <a:pt x="1613" y="474"/>
                        </a:lnTo>
                        <a:lnTo>
                          <a:pt x="1614" y="477"/>
                        </a:lnTo>
                        <a:lnTo>
                          <a:pt x="1614" y="490"/>
                        </a:lnTo>
                        <a:lnTo>
                          <a:pt x="1615" y="495"/>
                        </a:lnTo>
                        <a:lnTo>
                          <a:pt x="1615" y="516"/>
                        </a:lnTo>
                        <a:lnTo>
                          <a:pt x="1616" y="510"/>
                        </a:lnTo>
                        <a:lnTo>
                          <a:pt x="1616" y="499"/>
                        </a:lnTo>
                        <a:lnTo>
                          <a:pt x="1616" y="508"/>
                        </a:lnTo>
                        <a:lnTo>
                          <a:pt x="1616" y="516"/>
                        </a:lnTo>
                        <a:lnTo>
                          <a:pt x="1617" y="513"/>
                        </a:lnTo>
                        <a:lnTo>
                          <a:pt x="1617" y="528"/>
                        </a:lnTo>
                        <a:lnTo>
                          <a:pt x="1618" y="541"/>
                        </a:lnTo>
                        <a:lnTo>
                          <a:pt x="1618" y="508"/>
                        </a:lnTo>
                        <a:lnTo>
                          <a:pt x="1619" y="497"/>
                        </a:lnTo>
                        <a:lnTo>
                          <a:pt x="1619" y="507"/>
                        </a:lnTo>
                        <a:lnTo>
                          <a:pt x="1620" y="516"/>
                        </a:lnTo>
                        <a:lnTo>
                          <a:pt x="1620" y="546"/>
                        </a:lnTo>
                        <a:lnTo>
                          <a:pt x="1620" y="538"/>
                        </a:lnTo>
                        <a:lnTo>
                          <a:pt x="1621" y="527"/>
                        </a:lnTo>
                        <a:lnTo>
                          <a:pt x="1621" y="561"/>
                        </a:lnTo>
                        <a:lnTo>
                          <a:pt x="1622" y="565"/>
                        </a:lnTo>
                        <a:lnTo>
                          <a:pt x="1622" y="537"/>
                        </a:lnTo>
                        <a:lnTo>
                          <a:pt x="1622" y="537"/>
                        </a:lnTo>
                        <a:lnTo>
                          <a:pt x="1623" y="539"/>
                        </a:lnTo>
                        <a:lnTo>
                          <a:pt x="1623" y="522"/>
                        </a:lnTo>
                        <a:lnTo>
                          <a:pt x="1624" y="530"/>
                        </a:lnTo>
                        <a:lnTo>
                          <a:pt x="1624" y="543"/>
                        </a:lnTo>
                        <a:lnTo>
                          <a:pt x="1624" y="537"/>
                        </a:lnTo>
                        <a:lnTo>
                          <a:pt x="1625" y="515"/>
                        </a:lnTo>
                        <a:lnTo>
                          <a:pt x="1625" y="507"/>
                        </a:lnTo>
                        <a:lnTo>
                          <a:pt x="1626" y="532"/>
                        </a:lnTo>
                        <a:lnTo>
                          <a:pt x="1626" y="530"/>
                        </a:lnTo>
                        <a:lnTo>
                          <a:pt x="1626" y="571"/>
                        </a:lnTo>
                        <a:lnTo>
                          <a:pt x="1627" y="564"/>
                        </a:lnTo>
                        <a:lnTo>
                          <a:pt x="1627" y="522"/>
                        </a:lnTo>
                        <a:lnTo>
                          <a:pt x="1628" y="507"/>
                        </a:lnTo>
                        <a:lnTo>
                          <a:pt x="1628" y="532"/>
                        </a:lnTo>
                        <a:lnTo>
                          <a:pt x="1629" y="531"/>
                        </a:lnTo>
                        <a:lnTo>
                          <a:pt x="1629" y="537"/>
                        </a:lnTo>
                        <a:lnTo>
                          <a:pt x="1630" y="544"/>
                        </a:lnTo>
                        <a:lnTo>
                          <a:pt x="1630" y="557"/>
                        </a:lnTo>
                        <a:lnTo>
                          <a:pt x="1630" y="534"/>
                        </a:lnTo>
                        <a:lnTo>
                          <a:pt x="1631" y="517"/>
                        </a:lnTo>
                        <a:lnTo>
                          <a:pt x="1631" y="508"/>
                        </a:lnTo>
                        <a:lnTo>
                          <a:pt x="1631" y="517"/>
                        </a:lnTo>
                        <a:lnTo>
                          <a:pt x="1632" y="517"/>
                        </a:lnTo>
                        <a:lnTo>
                          <a:pt x="1632" y="518"/>
                        </a:lnTo>
                        <a:lnTo>
                          <a:pt x="1632" y="515"/>
                        </a:lnTo>
                        <a:lnTo>
                          <a:pt x="1633" y="513"/>
                        </a:lnTo>
                        <a:lnTo>
                          <a:pt x="1633" y="493"/>
                        </a:lnTo>
                        <a:lnTo>
                          <a:pt x="1633" y="468"/>
                        </a:lnTo>
                        <a:lnTo>
                          <a:pt x="1634" y="515"/>
                        </a:lnTo>
                        <a:lnTo>
                          <a:pt x="1635" y="510"/>
                        </a:lnTo>
                        <a:lnTo>
                          <a:pt x="1635" y="485"/>
                        </a:lnTo>
                        <a:lnTo>
                          <a:pt x="1636" y="474"/>
                        </a:lnTo>
                        <a:lnTo>
                          <a:pt x="1637" y="469"/>
                        </a:lnTo>
                        <a:lnTo>
                          <a:pt x="1637" y="461"/>
                        </a:lnTo>
                        <a:lnTo>
                          <a:pt x="1637" y="467"/>
                        </a:lnTo>
                        <a:lnTo>
                          <a:pt x="1637" y="466"/>
                        </a:lnTo>
                        <a:lnTo>
                          <a:pt x="1638" y="475"/>
                        </a:lnTo>
                        <a:lnTo>
                          <a:pt x="1638" y="460"/>
                        </a:lnTo>
                        <a:lnTo>
                          <a:pt x="1639" y="460"/>
                        </a:lnTo>
                        <a:lnTo>
                          <a:pt x="1639" y="446"/>
                        </a:lnTo>
                        <a:lnTo>
                          <a:pt x="1639" y="447"/>
                        </a:lnTo>
                        <a:lnTo>
                          <a:pt x="1640" y="433"/>
                        </a:lnTo>
                        <a:lnTo>
                          <a:pt x="1640" y="430"/>
                        </a:lnTo>
                        <a:lnTo>
                          <a:pt x="1640" y="436"/>
                        </a:lnTo>
                        <a:lnTo>
                          <a:pt x="1641" y="436"/>
                        </a:lnTo>
                        <a:lnTo>
                          <a:pt x="1641" y="437"/>
                        </a:lnTo>
                        <a:lnTo>
                          <a:pt x="1641" y="422"/>
                        </a:lnTo>
                        <a:lnTo>
                          <a:pt x="1641" y="421"/>
                        </a:lnTo>
                        <a:lnTo>
                          <a:pt x="1642" y="417"/>
                        </a:lnTo>
                        <a:lnTo>
                          <a:pt x="1642" y="422"/>
                        </a:lnTo>
                        <a:lnTo>
                          <a:pt x="1643" y="418"/>
                        </a:lnTo>
                        <a:lnTo>
                          <a:pt x="1643" y="416"/>
                        </a:lnTo>
                        <a:lnTo>
                          <a:pt x="1643" y="415"/>
                        </a:lnTo>
                        <a:lnTo>
                          <a:pt x="1643" y="422"/>
                        </a:lnTo>
                        <a:lnTo>
                          <a:pt x="1644" y="432"/>
                        </a:lnTo>
                        <a:lnTo>
                          <a:pt x="1644" y="439"/>
                        </a:lnTo>
                        <a:lnTo>
                          <a:pt x="1644" y="438"/>
                        </a:lnTo>
                        <a:lnTo>
                          <a:pt x="1645" y="435"/>
                        </a:lnTo>
                        <a:lnTo>
                          <a:pt x="1645" y="433"/>
                        </a:lnTo>
                        <a:lnTo>
                          <a:pt x="1645" y="442"/>
                        </a:lnTo>
                        <a:lnTo>
                          <a:pt x="1646" y="451"/>
                        </a:lnTo>
                        <a:lnTo>
                          <a:pt x="1646" y="458"/>
                        </a:lnTo>
                        <a:lnTo>
                          <a:pt x="1647" y="459"/>
                        </a:lnTo>
                        <a:lnTo>
                          <a:pt x="1647" y="433"/>
                        </a:lnTo>
                        <a:lnTo>
                          <a:pt x="1647" y="424"/>
                        </a:lnTo>
                        <a:lnTo>
                          <a:pt x="1648" y="425"/>
                        </a:lnTo>
                        <a:lnTo>
                          <a:pt x="1648" y="421"/>
                        </a:lnTo>
                        <a:lnTo>
                          <a:pt x="1649" y="422"/>
                        </a:lnTo>
                        <a:lnTo>
                          <a:pt x="1649" y="398"/>
                        </a:lnTo>
                        <a:lnTo>
                          <a:pt x="1649" y="399"/>
                        </a:lnTo>
                        <a:lnTo>
                          <a:pt x="1650" y="396"/>
                        </a:lnTo>
                        <a:lnTo>
                          <a:pt x="1650" y="422"/>
                        </a:lnTo>
                        <a:lnTo>
                          <a:pt x="1651" y="440"/>
                        </a:lnTo>
                        <a:lnTo>
                          <a:pt x="1651" y="465"/>
                        </a:lnTo>
                        <a:lnTo>
                          <a:pt x="1652" y="464"/>
                        </a:lnTo>
                        <a:lnTo>
                          <a:pt x="1652" y="456"/>
                        </a:lnTo>
                        <a:lnTo>
                          <a:pt x="1652" y="462"/>
                        </a:lnTo>
                        <a:lnTo>
                          <a:pt x="1653" y="452"/>
                        </a:lnTo>
                        <a:lnTo>
                          <a:pt x="1653" y="436"/>
                        </a:lnTo>
                        <a:lnTo>
                          <a:pt x="1654" y="438"/>
                        </a:lnTo>
                        <a:lnTo>
                          <a:pt x="1654" y="438"/>
                        </a:lnTo>
                        <a:lnTo>
                          <a:pt x="1654" y="441"/>
                        </a:lnTo>
                        <a:lnTo>
                          <a:pt x="1655" y="431"/>
                        </a:lnTo>
                        <a:lnTo>
                          <a:pt x="1655" y="416"/>
                        </a:lnTo>
                        <a:lnTo>
                          <a:pt x="1656" y="399"/>
                        </a:lnTo>
                        <a:lnTo>
                          <a:pt x="1656" y="346"/>
                        </a:lnTo>
                        <a:lnTo>
                          <a:pt x="1657" y="348"/>
                        </a:lnTo>
                        <a:lnTo>
                          <a:pt x="1657" y="393"/>
                        </a:lnTo>
                        <a:lnTo>
                          <a:pt x="1658" y="413"/>
                        </a:lnTo>
                        <a:lnTo>
                          <a:pt x="1658" y="453"/>
                        </a:lnTo>
                        <a:lnTo>
                          <a:pt x="1658" y="456"/>
                        </a:lnTo>
                        <a:lnTo>
                          <a:pt x="1659" y="454"/>
                        </a:lnTo>
                        <a:lnTo>
                          <a:pt x="1659" y="488"/>
                        </a:lnTo>
                        <a:lnTo>
                          <a:pt x="1660" y="493"/>
                        </a:lnTo>
                        <a:lnTo>
                          <a:pt x="1660" y="498"/>
                        </a:lnTo>
                        <a:lnTo>
                          <a:pt x="1661" y="509"/>
                        </a:lnTo>
                        <a:lnTo>
                          <a:pt x="1661" y="517"/>
                        </a:lnTo>
                        <a:lnTo>
                          <a:pt x="1662" y="511"/>
                        </a:lnTo>
                        <a:lnTo>
                          <a:pt x="1662" y="508"/>
                        </a:lnTo>
                        <a:lnTo>
                          <a:pt x="1662" y="498"/>
                        </a:lnTo>
                        <a:lnTo>
                          <a:pt x="1662" y="500"/>
                        </a:lnTo>
                        <a:lnTo>
                          <a:pt x="1663" y="504"/>
                        </a:lnTo>
                        <a:lnTo>
                          <a:pt x="1663" y="519"/>
                        </a:lnTo>
                        <a:lnTo>
                          <a:pt x="1663" y="516"/>
                        </a:lnTo>
                        <a:lnTo>
                          <a:pt x="1664" y="503"/>
                        </a:lnTo>
                        <a:lnTo>
                          <a:pt x="1664" y="471"/>
                        </a:lnTo>
                        <a:lnTo>
                          <a:pt x="1664" y="520"/>
                        </a:lnTo>
                        <a:lnTo>
                          <a:pt x="1665" y="570"/>
                        </a:lnTo>
                        <a:lnTo>
                          <a:pt x="1665" y="586"/>
                        </a:lnTo>
                        <a:lnTo>
                          <a:pt x="1665" y="580"/>
                        </a:lnTo>
                        <a:lnTo>
                          <a:pt x="1666" y="566"/>
                        </a:lnTo>
                        <a:lnTo>
                          <a:pt x="1666" y="558"/>
                        </a:lnTo>
                        <a:lnTo>
                          <a:pt x="1666" y="568"/>
                        </a:lnTo>
                        <a:lnTo>
                          <a:pt x="1668" y="631"/>
                        </a:lnTo>
                        <a:lnTo>
                          <a:pt x="1668" y="617"/>
                        </a:lnTo>
                        <a:lnTo>
                          <a:pt x="1668" y="618"/>
                        </a:lnTo>
                        <a:lnTo>
                          <a:pt x="1668" y="611"/>
                        </a:lnTo>
                        <a:lnTo>
                          <a:pt x="1669" y="628"/>
                        </a:lnTo>
                        <a:lnTo>
                          <a:pt x="1669" y="644"/>
                        </a:lnTo>
                        <a:lnTo>
                          <a:pt x="1670" y="637"/>
                        </a:lnTo>
                        <a:lnTo>
                          <a:pt x="1670" y="681"/>
                        </a:lnTo>
                        <a:lnTo>
                          <a:pt x="1671" y="680"/>
                        </a:lnTo>
                        <a:lnTo>
                          <a:pt x="1671" y="647"/>
                        </a:lnTo>
                        <a:lnTo>
                          <a:pt x="1672" y="629"/>
                        </a:lnTo>
                        <a:lnTo>
                          <a:pt x="1672" y="601"/>
                        </a:lnTo>
                        <a:lnTo>
                          <a:pt x="1672" y="609"/>
                        </a:lnTo>
                        <a:lnTo>
                          <a:pt x="1673" y="635"/>
                        </a:lnTo>
                        <a:lnTo>
                          <a:pt x="1674" y="660"/>
                        </a:lnTo>
                        <a:lnTo>
                          <a:pt x="1674" y="681"/>
                        </a:lnTo>
                        <a:lnTo>
                          <a:pt x="1675" y="684"/>
                        </a:lnTo>
                        <a:lnTo>
                          <a:pt x="1675" y="677"/>
                        </a:lnTo>
                        <a:lnTo>
                          <a:pt x="1675" y="684"/>
                        </a:lnTo>
                        <a:lnTo>
                          <a:pt x="1676" y="699"/>
                        </a:lnTo>
                        <a:lnTo>
                          <a:pt x="1676" y="673"/>
                        </a:lnTo>
                        <a:lnTo>
                          <a:pt x="1677" y="671"/>
                        </a:lnTo>
                        <a:lnTo>
                          <a:pt x="1677" y="683"/>
                        </a:lnTo>
                        <a:lnTo>
                          <a:pt x="1678" y="673"/>
                        </a:lnTo>
                        <a:lnTo>
                          <a:pt x="1678" y="644"/>
                        </a:lnTo>
                        <a:lnTo>
                          <a:pt x="1678" y="649"/>
                        </a:lnTo>
                        <a:lnTo>
                          <a:pt x="1679" y="659"/>
                        </a:lnTo>
                        <a:lnTo>
                          <a:pt x="1679" y="677"/>
                        </a:lnTo>
                        <a:lnTo>
                          <a:pt x="1680" y="686"/>
                        </a:lnTo>
                        <a:lnTo>
                          <a:pt x="1680" y="713"/>
                        </a:lnTo>
                        <a:lnTo>
                          <a:pt x="1681" y="727"/>
                        </a:lnTo>
                        <a:lnTo>
                          <a:pt x="1681" y="751"/>
                        </a:lnTo>
                        <a:lnTo>
                          <a:pt x="1681" y="751"/>
                        </a:lnTo>
                        <a:lnTo>
                          <a:pt x="1682" y="744"/>
                        </a:lnTo>
                        <a:lnTo>
                          <a:pt x="1682" y="723"/>
                        </a:lnTo>
                        <a:lnTo>
                          <a:pt x="1682" y="727"/>
                        </a:lnTo>
                        <a:lnTo>
                          <a:pt x="1683" y="723"/>
                        </a:lnTo>
                        <a:lnTo>
                          <a:pt x="1683" y="677"/>
                        </a:lnTo>
                        <a:lnTo>
                          <a:pt x="1683" y="665"/>
                        </a:lnTo>
                        <a:lnTo>
                          <a:pt x="1684" y="618"/>
                        </a:lnTo>
                        <a:lnTo>
                          <a:pt x="1685" y="641"/>
                        </a:lnTo>
                        <a:lnTo>
                          <a:pt x="1685" y="698"/>
                        </a:lnTo>
                        <a:lnTo>
                          <a:pt x="1686" y="711"/>
                        </a:lnTo>
                        <a:lnTo>
                          <a:pt x="1686" y="721"/>
                        </a:lnTo>
                        <a:lnTo>
                          <a:pt x="1687" y="719"/>
                        </a:lnTo>
                        <a:lnTo>
                          <a:pt x="1687" y="715"/>
                        </a:lnTo>
                        <a:lnTo>
                          <a:pt x="1687" y="680"/>
                        </a:lnTo>
                        <a:lnTo>
                          <a:pt x="1688" y="667"/>
                        </a:lnTo>
                        <a:lnTo>
                          <a:pt x="1688" y="674"/>
                        </a:lnTo>
                        <a:lnTo>
                          <a:pt x="1688" y="674"/>
                        </a:lnTo>
                        <a:lnTo>
                          <a:pt x="1689" y="689"/>
                        </a:lnTo>
                        <a:lnTo>
                          <a:pt x="1689" y="734"/>
                        </a:lnTo>
                        <a:lnTo>
                          <a:pt x="1690" y="735"/>
                        </a:lnTo>
                        <a:lnTo>
                          <a:pt x="1690" y="728"/>
                        </a:lnTo>
                        <a:lnTo>
                          <a:pt x="1691" y="715"/>
                        </a:lnTo>
                        <a:lnTo>
                          <a:pt x="1691" y="702"/>
                        </a:lnTo>
                        <a:lnTo>
                          <a:pt x="1691" y="688"/>
                        </a:lnTo>
                        <a:lnTo>
                          <a:pt x="1692" y="630"/>
                        </a:lnTo>
                        <a:lnTo>
                          <a:pt x="1693" y="615"/>
                        </a:lnTo>
                        <a:lnTo>
                          <a:pt x="1693" y="601"/>
                        </a:lnTo>
                        <a:lnTo>
                          <a:pt x="1694" y="582"/>
                        </a:lnTo>
                        <a:lnTo>
                          <a:pt x="1694" y="598"/>
                        </a:lnTo>
                        <a:lnTo>
                          <a:pt x="1694" y="593"/>
                        </a:lnTo>
                        <a:lnTo>
                          <a:pt x="1695" y="610"/>
                        </a:lnTo>
                        <a:lnTo>
                          <a:pt x="1695" y="665"/>
                        </a:lnTo>
                        <a:lnTo>
                          <a:pt x="1696" y="676"/>
                        </a:lnTo>
                        <a:lnTo>
                          <a:pt x="1696" y="667"/>
                        </a:lnTo>
                        <a:lnTo>
                          <a:pt x="1696" y="672"/>
                        </a:lnTo>
                        <a:lnTo>
                          <a:pt x="1697" y="673"/>
                        </a:lnTo>
                        <a:lnTo>
                          <a:pt x="1697" y="657"/>
                        </a:lnTo>
                        <a:lnTo>
                          <a:pt x="1697" y="671"/>
                        </a:lnTo>
                        <a:lnTo>
                          <a:pt x="1697" y="680"/>
                        </a:lnTo>
                        <a:lnTo>
                          <a:pt x="1698" y="677"/>
                        </a:lnTo>
                        <a:lnTo>
                          <a:pt x="1698" y="677"/>
                        </a:lnTo>
                        <a:lnTo>
                          <a:pt x="1699" y="682"/>
                        </a:lnTo>
                        <a:lnTo>
                          <a:pt x="1699" y="665"/>
                        </a:lnTo>
                        <a:lnTo>
                          <a:pt x="1700" y="672"/>
                        </a:lnTo>
                        <a:lnTo>
                          <a:pt x="1700" y="630"/>
                        </a:lnTo>
                        <a:lnTo>
                          <a:pt x="1701" y="623"/>
                        </a:lnTo>
                        <a:lnTo>
                          <a:pt x="1701" y="605"/>
                        </a:lnTo>
                        <a:lnTo>
                          <a:pt x="1701" y="616"/>
                        </a:lnTo>
                        <a:lnTo>
                          <a:pt x="1702" y="630"/>
                        </a:lnTo>
                        <a:lnTo>
                          <a:pt x="1702" y="646"/>
                        </a:lnTo>
                        <a:lnTo>
                          <a:pt x="1703" y="648"/>
                        </a:lnTo>
                        <a:lnTo>
                          <a:pt x="1703" y="659"/>
                        </a:lnTo>
                        <a:lnTo>
                          <a:pt x="1703" y="640"/>
                        </a:lnTo>
                        <a:lnTo>
                          <a:pt x="1704" y="631"/>
                        </a:lnTo>
                        <a:lnTo>
                          <a:pt x="1704" y="627"/>
                        </a:lnTo>
                        <a:lnTo>
                          <a:pt x="1705" y="624"/>
                        </a:lnTo>
                        <a:lnTo>
                          <a:pt x="1705" y="634"/>
                        </a:lnTo>
                        <a:lnTo>
                          <a:pt x="1705" y="627"/>
                        </a:lnTo>
                        <a:lnTo>
                          <a:pt x="1706" y="622"/>
                        </a:lnTo>
                        <a:lnTo>
                          <a:pt x="1706" y="561"/>
                        </a:lnTo>
                        <a:lnTo>
                          <a:pt x="1707" y="538"/>
                        </a:lnTo>
                        <a:lnTo>
                          <a:pt x="1707" y="507"/>
                        </a:lnTo>
                        <a:lnTo>
                          <a:pt x="1708" y="512"/>
                        </a:lnTo>
                        <a:lnTo>
                          <a:pt x="1708" y="490"/>
                        </a:lnTo>
                        <a:lnTo>
                          <a:pt x="1708" y="488"/>
                        </a:lnTo>
                        <a:lnTo>
                          <a:pt x="1709" y="470"/>
                        </a:lnTo>
                        <a:lnTo>
                          <a:pt x="1709" y="474"/>
                        </a:lnTo>
                        <a:lnTo>
                          <a:pt x="1710" y="477"/>
                        </a:lnTo>
                        <a:lnTo>
                          <a:pt x="1710" y="454"/>
                        </a:lnTo>
                        <a:lnTo>
                          <a:pt x="1711" y="455"/>
                        </a:lnTo>
                        <a:lnTo>
                          <a:pt x="1711" y="471"/>
                        </a:lnTo>
                        <a:lnTo>
                          <a:pt x="1712" y="469"/>
                        </a:lnTo>
                        <a:lnTo>
                          <a:pt x="1712" y="471"/>
                        </a:lnTo>
                        <a:lnTo>
                          <a:pt x="1712" y="461"/>
                        </a:lnTo>
                        <a:lnTo>
                          <a:pt x="1713" y="458"/>
                        </a:lnTo>
                        <a:lnTo>
                          <a:pt x="1713" y="424"/>
                        </a:lnTo>
                        <a:lnTo>
                          <a:pt x="1714" y="403"/>
                        </a:lnTo>
                        <a:lnTo>
                          <a:pt x="1714" y="396"/>
                        </a:lnTo>
                        <a:lnTo>
                          <a:pt x="1714" y="419"/>
                        </a:lnTo>
                        <a:lnTo>
                          <a:pt x="1715" y="419"/>
                        </a:lnTo>
                        <a:lnTo>
                          <a:pt x="1715" y="451"/>
                        </a:lnTo>
                        <a:lnTo>
                          <a:pt x="1716" y="465"/>
                        </a:lnTo>
                        <a:lnTo>
                          <a:pt x="1716" y="486"/>
                        </a:lnTo>
                        <a:lnTo>
                          <a:pt x="1716" y="479"/>
                        </a:lnTo>
                        <a:lnTo>
                          <a:pt x="1717" y="469"/>
                        </a:lnTo>
                        <a:lnTo>
                          <a:pt x="1717" y="484"/>
                        </a:lnTo>
                        <a:lnTo>
                          <a:pt x="1718" y="492"/>
                        </a:lnTo>
                        <a:lnTo>
                          <a:pt x="1718" y="498"/>
                        </a:lnTo>
                        <a:lnTo>
                          <a:pt x="1719" y="505"/>
                        </a:lnTo>
                        <a:lnTo>
                          <a:pt x="1719" y="514"/>
                        </a:lnTo>
                        <a:lnTo>
                          <a:pt x="1719" y="489"/>
                        </a:lnTo>
                        <a:lnTo>
                          <a:pt x="1720" y="492"/>
                        </a:lnTo>
                        <a:lnTo>
                          <a:pt x="1720" y="523"/>
                        </a:lnTo>
                        <a:lnTo>
                          <a:pt x="1721" y="537"/>
                        </a:lnTo>
                        <a:lnTo>
                          <a:pt x="1721" y="567"/>
                        </a:lnTo>
                        <a:lnTo>
                          <a:pt x="1722" y="575"/>
                        </a:lnTo>
                        <a:lnTo>
                          <a:pt x="1722" y="566"/>
                        </a:lnTo>
                        <a:lnTo>
                          <a:pt x="1722" y="570"/>
                        </a:lnTo>
                        <a:lnTo>
                          <a:pt x="1723" y="580"/>
                        </a:lnTo>
                        <a:lnTo>
                          <a:pt x="1723" y="560"/>
                        </a:lnTo>
                        <a:lnTo>
                          <a:pt x="1724" y="550"/>
                        </a:lnTo>
                        <a:lnTo>
                          <a:pt x="1724" y="534"/>
                        </a:lnTo>
                        <a:lnTo>
                          <a:pt x="1725" y="542"/>
                        </a:lnTo>
                        <a:lnTo>
                          <a:pt x="1725" y="582"/>
                        </a:lnTo>
                        <a:lnTo>
                          <a:pt x="1725" y="580"/>
                        </a:lnTo>
                        <a:lnTo>
                          <a:pt x="1726" y="557"/>
                        </a:lnTo>
                        <a:lnTo>
                          <a:pt x="1726" y="533"/>
                        </a:lnTo>
                        <a:lnTo>
                          <a:pt x="1726" y="538"/>
                        </a:lnTo>
                        <a:lnTo>
                          <a:pt x="1727" y="510"/>
                        </a:lnTo>
                        <a:lnTo>
                          <a:pt x="1727" y="555"/>
                        </a:lnTo>
                        <a:lnTo>
                          <a:pt x="1728" y="589"/>
                        </a:lnTo>
                        <a:lnTo>
                          <a:pt x="1728" y="673"/>
                        </a:lnTo>
                        <a:lnTo>
                          <a:pt x="1729" y="660"/>
                        </a:lnTo>
                        <a:lnTo>
                          <a:pt x="1729" y="648"/>
                        </a:lnTo>
                        <a:lnTo>
                          <a:pt x="1730" y="652"/>
                        </a:lnTo>
                        <a:lnTo>
                          <a:pt x="1730" y="629"/>
                        </a:lnTo>
                        <a:lnTo>
                          <a:pt x="1731" y="616"/>
                        </a:lnTo>
                        <a:lnTo>
                          <a:pt x="1731" y="564"/>
                        </a:lnTo>
                        <a:lnTo>
                          <a:pt x="1732" y="552"/>
                        </a:lnTo>
                        <a:lnTo>
                          <a:pt x="1732" y="569"/>
                        </a:lnTo>
                        <a:lnTo>
                          <a:pt x="1733" y="548"/>
                        </a:lnTo>
                        <a:lnTo>
                          <a:pt x="1733" y="540"/>
                        </a:lnTo>
                        <a:lnTo>
                          <a:pt x="1733" y="549"/>
                        </a:lnTo>
                        <a:lnTo>
                          <a:pt x="1733" y="563"/>
                        </a:lnTo>
                        <a:lnTo>
                          <a:pt x="1734" y="528"/>
                        </a:lnTo>
                        <a:lnTo>
                          <a:pt x="1735" y="515"/>
                        </a:lnTo>
                        <a:lnTo>
                          <a:pt x="1735" y="510"/>
                        </a:lnTo>
                        <a:lnTo>
                          <a:pt x="1735" y="514"/>
                        </a:lnTo>
                        <a:lnTo>
                          <a:pt x="1736" y="512"/>
                        </a:lnTo>
                        <a:lnTo>
                          <a:pt x="1736" y="524"/>
                        </a:lnTo>
                        <a:lnTo>
                          <a:pt x="1737" y="504"/>
                        </a:lnTo>
                        <a:lnTo>
                          <a:pt x="1737" y="482"/>
                        </a:lnTo>
                        <a:lnTo>
                          <a:pt x="1737" y="470"/>
                        </a:lnTo>
                        <a:lnTo>
                          <a:pt x="1738" y="462"/>
                        </a:lnTo>
                        <a:lnTo>
                          <a:pt x="1738" y="459"/>
                        </a:lnTo>
                        <a:lnTo>
                          <a:pt x="1739" y="446"/>
                        </a:lnTo>
                        <a:lnTo>
                          <a:pt x="1739" y="451"/>
                        </a:lnTo>
                        <a:lnTo>
                          <a:pt x="1739" y="430"/>
                        </a:lnTo>
                        <a:lnTo>
                          <a:pt x="1739" y="436"/>
                        </a:lnTo>
                        <a:lnTo>
                          <a:pt x="1740" y="453"/>
                        </a:lnTo>
                        <a:lnTo>
                          <a:pt x="1740" y="494"/>
                        </a:lnTo>
                        <a:lnTo>
                          <a:pt x="1741" y="510"/>
                        </a:lnTo>
                        <a:lnTo>
                          <a:pt x="1741" y="485"/>
                        </a:lnTo>
                        <a:lnTo>
                          <a:pt x="1742" y="469"/>
                        </a:lnTo>
                        <a:lnTo>
                          <a:pt x="1742" y="467"/>
                        </a:lnTo>
                        <a:lnTo>
                          <a:pt x="1742" y="478"/>
                        </a:lnTo>
                        <a:lnTo>
                          <a:pt x="1743" y="495"/>
                        </a:lnTo>
                        <a:lnTo>
                          <a:pt x="1743" y="513"/>
                        </a:lnTo>
                        <a:lnTo>
                          <a:pt x="1744" y="517"/>
                        </a:lnTo>
                        <a:lnTo>
                          <a:pt x="1744" y="517"/>
                        </a:lnTo>
                        <a:lnTo>
                          <a:pt x="1744" y="529"/>
                        </a:lnTo>
                        <a:lnTo>
                          <a:pt x="1745" y="539"/>
                        </a:lnTo>
                        <a:lnTo>
                          <a:pt x="1745" y="521"/>
                        </a:lnTo>
                        <a:lnTo>
                          <a:pt x="1745" y="523"/>
                        </a:lnTo>
                        <a:lnTo>
                          <a:pt x="1746" y="510"/>
                        </a:lnTo>
                        <a:lnTo>
                          <a:pt x="1746" y="506"/>
                        </a:lnTo>
                        <a:lnTo>
                          <a:pt x="1746" y="511"/>
                        </a:lnTo>
                        <a:lnTo>
                          <a:pt x="1747" y="507"/>
                        </a:lnTo>
                        <a:lnTo>
                          <a:pt x="1747" y="489"/>
                        </a:lnTo>
                        <a:lnTo>
                          <a:pt x="1748" y="493"/>
                        </a:lnTo>
                        <a:lnTo>
                          <a:pt x="1748" y="513"/>
                        </a:lnTo>
                        <a:lnTo>
                          <a:pt x="1749" y="524"/>
                        </a:lnTo>
                        <a:lnTo>
                          <a:pt x="1749" y="557"/>
                        </a:lnTo>
                        <a:lnTo>
                          <a:pt x="1750" y="567"/>
                        </a:lnTo>
                        <a:lnTo>
                          <a:pt x="1750" y="577"/>
                        </a:lnTo>
                        <a:lnTo>
                          <a:pt x="1751" y="562"/>
                        </a:lnTo>
                        <a:lnTo>
                          <a:pt x="1751" y="530"/>
                        </a:lnTo>
                        <a:lnTo>
                          <a:pt x="1752" y="535"/>
                        </a:lnTo>
                        <a:lnTo>
                          <a:pt x="1752" y="544"/>
                        </a:lnTo>
                        <a:lnTo>
                          <a:pt x="1753" y="560"/>
                        </a:lnTo>
                        <a:lnTo>
                          <a:pt x="1753" y="568"/>
                        </a:lnTo>
                        <a:lnTo>
                          <a:pt x="1753" y="563"/>
                        </a:lnTo>
                        <a:lnTo>
                          <a:pt x="1754" y="565"/>
                        </a:lnTo>
                        <a:lnTo>
                          <a:pt x="1754" y="544"/>
                        </a:lnTo>
                        <a:lnTo>
                          <a:pt x="1755" y="536"/>
                        </a:lnTo>
                        <a:lnTo>
                          <a:pt x="1755" y="564"/>
                        </a:lnTo>
                        <a:lnTo>
                          <a:pt x="1756" y="593"/>
                        </a:lnTo>
                        <a:lnTo>
                          <a:pt x="1756" y="609"/>
                        </a:lnTo>
                        <a:lnTo>
                          <a:pt x="1756" y="599"/>
                        </a:lnTo>
                        <a:lnTo>
                          <a:pt x="1757" y="609"/>
                        </a:lnTo>
                        <a:lnTo>
                          <a:pt x="1757" y="613"/>
                        </a:lnTo>
                        <a:lnTo>
                          <a:pt x="1757" y="607"/>
                        </a:lnTo>
                        <a:lnTo>
                          <a:pt x="1758" y="604"/>
                        </a:lnTo>
                        <a:lnTo>
                          <a:pt x="1758" y="563"/>
                        </a:lnTo>
                        <a:lnTo>
                          <a:pt x="1758" y="559"/>
                        </a:lnTo>
                        <a:lnTo>
                          <a:pt x="1759" y="569"/>
                        </a:lnTo>
                        <a:lnTo>
                          <a:pt x="1759" y="556"/>
                        </a:lnTo>
                        <a:lnTo>
                          <a:pt x="1760" y="560"/>
                        </a:lnTo>
                        <a:lnTo>
                          <a:pt x="1760" y="566"/>
                        </a:lnTo>
                        <a:lnTo>
                          <a:pt x="1761" y="568"/>
                        </a:lnTo>
                        <a:lnTo>
                          <a:pt x="1761" y="572"/>
                        </a:lnTo>
                        <a:lnTo>
                          <a:pt x="1762" y="561"/>
                        </a:lnTo>
                        <a:lnTo>
                          <a:pt x="1762" y="550"/>
                        </a:lnTo>
                        <a:lnTo>
                          <a:pt x="1762" y="529"/>
                        </a:lnTo>
                        <a:lnTo>
                          <a:pt x="1763" y="505"/>
                        </a:lnTo>
                        <a:lnTo>
                          <a:pt x="1763" y="479"/>
                        </a:lnTo>
                        <a:lnTo>
                          <a:pt x="1764" y="482"/>
                        </a:lnTo>
                        <a:lnTo>
                          <a:pt x="1764" y="492"/>
                        </a:lnTo>
                        <a:lnTo>
                          <a:pt x="1764" y="475"/>
                        </a:lnTo>
                        <a:lnTo>
                          <a:pt x="1765" y="477"/>
                        </a:lnTo>
                        <a:lnTo>
                          <a:pt x="1765" y="475"/>
                        </a:lnTo>
                        <a:lnTo>
                          <a:pt x="1765" y="489"/>
                        </a:lnTo>
                        <a:lnTo>
                          <a:pt x="1766" y="502"/>
                        </a:lnTo>
                        <a:lnTo>
                          <a:pt x="1766" y="503"/>
                        </a:lnTo>
                        <a:lnTo>
                          <a:pt x="1766" y="496"/>
                        </a:lnTo>
                        <a:lnTo>
                          <a:pt x="1767" y="505"/>
                        </a:lnTo>
                        <a:lnTo>
                          <a:pt x="1767" y="556"/>
                        </a:lnTo>
                        <a:lnTo>
                          <a:pt x="1768" y="563"/>
                        </a:lnTo>
                        <a:lnTo>
                          <a:pt x="1768" y="564"/>
                        </a:lnTo>
                        <a:lnTo>
                          <a:pt x="1768" y="548"/>
                        </a:lnTo>
                        <a:lnTo>
                          <a:pt x="1769" y="536"/>
                        </a:lnTo>
                        <a:lnTo>
                          <a:pt x="1769" y="517"/>
                        </a:lnTo>
                        <a:lnTo>
                          <a:pt x="1770" y="522"/>
                        </a:lnTo>
                        <a:lnTo>
                          <a:pt x="1770" y="531"/>
                        </a:lnTo>
                        <a:lnTo>
                          <a:pt x="1770" y="523"/>
                        </a:lnTo>
                        <a:lnTo>
                          <a:pt x="1771" y="532"/>
                        </a:lnTo>
                        <a:lnTo>
                          <a:pt x="1771" y="539"/>
                        </a:lnTo>
                        <a:lnTo>
                          <a:pt x="1772" y="527"/>
                        </a:lnTo>
                        <a:lnTo>
                          <a:pt x="1772" y="531"/>
                        </a:lnTo>
                        <a:lnTo>
                          <a:pt x="1772" y="524"/>
                        </a:lnTo>
                        <a:lnTo>
                          <a:pt x="1773" y="515"/>
                        </a:lnTo>
                        <a:lnTo>
                          <a:pt x="1773" y="483"/>
                        </a:lnTo>
                        <a:lnTo>
                          <a:pt x="1774" y="468"/>
                        </a:lnTo>
                        <a:lnTo>
                          <a:pt x="1774" y="489"/>
                        </a:lnTo>
                        <a:lnTo>
                          <a:pt x="1775" y="493"/>
                        </a:lnTo>
                        <a:lnTo>
                          <a:pt x="1775" y="469"/>
                        </a:lnTo>
                        <a:lnTo>
                          <a:pt x="1776" y="452"/>
                        </a:lnTo>
                        <a:lnTo>
                          <a:pt x="1776" y="443"/>
                        </a:lnTo>
                        <a:lnTo>
                          <a:pt x="1776" y="460"/>
                        </a:lnTo>
                        <a:lnTo>
                          <a:pt x="1777" y="475"/>
                        </a:lnTo>
                        <a:lnTo>
                          <a:pt x="1777" y="484"/>
                        </a:lnTo>
                        <a:lnTo>
                          <a:pt x="1778" y="488"/>
                        </a:lnTo>
                        <a:lnTo>
                          <a:pt x="1778" y="483"/>
                        </a:lnTo>
                        <a:lnTo>
                          <a:pt x="1778" y="484"/>
                        </a:lnTo>
                        <a:lnTo>
                          <a:pt x="1779" y="492"/>
                        </a:lnTo>
                        <a:lnTo>
                          <a:pt x="1779" y="497"/>
                        </a:lnTo>
                        <a:lnTo>
                          <a:pt x="1779" y="488"/>
                        </a:lnTo>
                        <a:lnTo>
                          <a:pt x="1780" y="481"/>
                        </a:lnTo>
                        <a:lnTo>
                          <a:pt x="1780" y="473"/>
                        </a:lnTo>
                        <a:lnTo>
                          <a:pt x="1781" y="459"/>
                        </a:lnTo>
                        <a:lnTo>
                          <a:pt x="1781" y="454"/>
                        </a:lnTo>
                        <a:lnTo>
                          <a:pt x="1781" y="460"/>
                        </a:lnTo>
                        <a:lnTo>
                          <a:pt x="1782" y="474"/>
                        </a:lnTo>
                        <a:lnTo>
                          <a:pt x="1782" y="500"/>
                        </a:lnTo>
                        <a:lnTo>
                          <a:pt x="1782" y="494"/>
                        </a:lnTo>
                        <a:lnTo>
                          <a:pt x="1783" y="491"/>
                        </a:lnTo>
                        <a:lnTo>
                          <a:pt x="1783" y="476"/>
                        </a:lnTo>
                        <a:lnTo>
                          <a:pt x="1783" y="487"/>
                        </a:lnTo>
                        <a:lnTo>
                          <a:pt x="1784" y="449"/>
                        </a:lnTo>
                        <a:lnTo>
                          <a:pt x="1785" y="432"/>
                        </a:lnTo>
                        <a:lnTo>
                          <a:pt x="1785" y="407"/>
                        </a:lnTo>
                        <a:lnTo>
                          <a:pt x="1786" y="399"/>
                        </a:lnTo>
                        <a:lnTo>
                          <a:pt x="1786" y="398"/>
                        </a:lnTo>
                        <a:lnTo>
                          <a:pt x="1787" y="451"/>
                        </a:lnTo>
                        <a:lnTo>
                          <a:pt x="1787" y="480"/>
                        </a:lnTo>
                        <a:lnTo>
                          <a:pt x="1787" y="476"/>
                        </a:lnTo>
                        <a:lnTo>
                          <a:pt x="1788" y="478"/>
                        </a:lnTo>
                        <a:lnTo>
                          <a:pt x="1788" y="473"/>
                        </a:lnTo>
                        <a:lnTo>
                          <a:pt x="1788" y="473"/>
                        </a:lnTo>
                        <a:lnTo>
                          <a:pt x="1789" y="470"/>
                        </a:lnTo>
                        <a:lnTo>
                          <a:pt x="1789" y="492"/>
                        </a:lnTo>
                        <a:lnTo>
                          <a:pt x="1789" y="490"/>
                        </a:lnTo>
                        <a:lnTo>
                          <a:pt x="1790" y="491"/>
                        </a:lnTo>
                        <a:lnTo>
                          <a:pt x="1790" y="482"/>
                        </a:lnTo>
                        <a:lnTo>
                          <a:pt x="1790" y="488"/>
                        </a:lnTo>
                        <a:lnTo>
                          <a:pt x="1791" y="496"/>
                        </a:lnTo>
                        <a:lnTo>
                          <a:pt x="1791" y="484"/>
                        </a:lnTo>
                        <a:lnTo>
                          <a:pt x="1792" y="486"/>
                        </a:lnTo>
                        <a:lnTo>
                          <a:pt x="1792" y="493"/>
                        </a:lnTo>
                        <a:lnTo>
                          <a:pt x="1793" y="488"/>
                        </a:lnTo>
                        <a:lnTo>
                          <a:pt x="1793" y="492"/>
                        </a:lnTo>
                        <a:lnTo>
                          <a:pt x="1793" y="468"/>
                        </a:lnTo>
                        <a:lnTo>
                          <a:pt x="1794" y="459"/>
                        </a:lnTo>
                        <a:lnTo>
                          <a:pt x="1794" y="421"/>
                        </a:lnTo>
                        <a:lnTo>
                          <a:pt x="1795" y="403"/>
                        </a:lnTo>
                        <a:lnTo>
                          <a:pt x="1795" y="411"/>
                        </a:lnTo>
                        <a:lnTo>
                          <a:pt x="1795" y="397"/>
                        </a:lnTo>
                        <a:lnTo>
                          <a:pt x="1795" y="401"/>
                        </a:lnTo>
                        <a:lnTo>
                          <a:pt x="1796" y="387"/>
                        </a:lnTo>
                        <a:lnTo>
                          <a:pt x="1796" y="380"/>
                        </a:lnTo>
                        <a:lnTo>
                          <a:pt x="1797" y="395"/>
                        </a:lnTo>
                        <a:lnTo>
                          <a:pt x="1798" y="437"/>
                        </a:lnTo>
                        <a:lnTo>
                          <a:pt x="1798" y="441"/>
                        </a:lnTo>
                        <a:lnTo>
                          <a:pt x="1798" y="476"/>
                        </a:lnTo>
                        <a:lnTo>
                          <a:pt x="1799" y="476"/>
                        </a:lnTo>
                        <a:lnTo>
                          <a:pt x="1799" y="471"/>
                        </a:lnTo>
                        <a:lnTo>
                          <a:pt x="1800" y="497"/>
                        </a:lnTo>
                        <a:lnTo>
                          <a:pt x="1800" y="495"/>
                        </a:lnTo>
                        <a:lnTo>
                          <a:pt x="1800" y="523"/>
                        </a:lnTo>
                        <a:lnTo>
                          <a:pt x="1801" y="529"/>
                        </a:lnTo>
                        <a:lnTo>
                          <a:pt x="1801" y="557"/>
                        </a:lnTo>
                        <a:lnTo>
                          <a:pt x="1802" y="562"/>
                        </a:lnTo>
                        <a:lnTo>
                          <a:pt x="1802" y="548"/>
                        </a:lnTo>
                        <a:lnTo>
                          <a:pt x="1802" y="555"/>
                        </a:lnTo>
                        <a:lnTo>
                          <a:pt x="1802" y="562"/>
                        </a:lnTo>
                        <a:lnTo>
                          <a:pt x="1803" y="563"/>
                        </a:lnTo>
                        <a:lnTo>
                          <a:pt x="1803" y="549"/>
                        </a:lnTo>
                        <a:lnTo>
                          <a:pt x="1804" y="549"/>
                        </a:lnTo>
                        <a:lnTo>
                          <a:pt x="1804" y="536"/>
                        </a:lnTo>
                        <a:lnTo>
                          <a:pt x="1805" y="544"/>
                        </a:lnTo>
                        <a:lnTo>
                          <a:pt x="1805" y="568"/>
                        </a:lnTo>
                        <a:lnTo>
                          <a:pt x="1806" y="564"/>
                        </a:lnTo>
                        <a:lnTo>
                          <a:pt x="1806" y="555"/>
                        </a:lnTo>
                        <a:lnTo>
                          <a:pt x="1807" y="544"/>
                        </a:lnTo>
                        <a:lnTo>
                          <a:pt x="1807" y="536"/>
                        </a:lnTo>
                        <a:lnTo>
                          <a:pt x="1808" y="551"/>
                        </a:lnTo>
                        <a:lnTo>
                          <a:pt x="1808" y="540"/>
                        </a:lnTo>
                        <a:lnTo>
                          <a:pt x="1808" y="564"/>
                        </a:lnTo>
                        <a:lnTo>
                          <a:pt x="1809" y="566"/>
                        </a:lnTo>
                        <a:lnTo>
                          <a:pt x="1809" y="571"/>
                        </a:lnTo>
                        <a:lnTo>
                          <a:pt x="1809" y="560"/>
                        </a:lnTo>
                        <a:lnTo>
                          <a:pt x="1810" y="563"/>
                        </a:lnTo>
                        <a:lnTo>
                          <a:pt x="1810" y="544"/>
                        </a:lnTo>
                        <a:lnTo>
                          <a:pt x="1810" y="544"/>
                        </a:lnTo>
                        <a:lnTo>
                          <a:pt x="1811" y="560"/>
                        </a:lnTo>
                        <a:lnTo>
                          <a:pt x="1811" y="582"/>
                        </a:lnTo>
                        <a:lnTo>
                          <a:pt x="1811" y="602"/>
                        </a:lnTo>
                        <a:lnTo>
                          <a:pt x="1812" y="581"/>
                        </a:lnTo>
                        <a:lnTo>
                          <a:pt x="1812" y="592"/>
                        </a:lnTo>
                        <a:lnTo>
                          <a:pt x="1812" y="599"/>
                        </a:lnTo>
                        <a:lnTo>
                          <a:pt x="1813" y="589"/>
                        </a:lnTo>
                        <a:lnTo>
                          <a:pt x="1813" y="596"/>
                        </a:lnTo>
                        <a:lnTo>
                          <a:pt x="1813" y="578"/>
                        </a:lnTo>
                        <a:lnTo>
                          <a:pt x="1813" y="583"/>
                        </a:lnTo>
                        <a:lnTo>
                          <a:pt x="1814" y="611"/>
                        </a:lnTo>
                        <a:lnTo>
                          <a:pt x="1815" y="629"/>
                        </a:lnTo>
                        <a:lnTo>
                          <a:pt x="1815" y="633"/>
                        </a:lnTo>
                        <a:lnTo>
                          <a:pt x="1816" y="608"/>
                        </a:lnTo>
                        <a:lnTo>
                          <a:pt x="1816" y="614"/>
                        </a:lnTo>
                        <a:lnTo>
                          <a:pt x="1817" y="592"/>
                        </a:lnTo>
                        <a:lnTo>
                          <a:pt x="1817" y="590"/>
                        </a:lnTo>
                        <a:lnTo>
                          <a:pt x="1817" y="568"/>
                        </a:lnTo>
                        <a:lnTo>
                          <a:pt x="1818" y="586"/>
                        </a:lnTo>
                        <a:lnTo>
                          <a:pt x="1818" y="609"/>
                        </a:lnTo>
                        <a:lnTo>
                          <a:pt x="1819" y="623"/>
                        </a:lnTo>
                        <a:lnTo>
                          <a:pt x="1819" y="624"/>
                        </a:lnTo>
                        <a:lnTo>
                          <a:pt x="1819" y="637"/>
                        </a:lnTo>
                        <a:lnTo>
                          <a:pt x="1819" y="631"/>
                        </a:lnTo>
                        <a:lnTo>
                          <a:pt x="1820" y="641"/>
                        </a:lnTo>
                        <a:lnTo>
                          <a:pt x="1821" y="691"/>
                        </a:lnTo>
                        <a:lnTo>
                          <a:pt x="1821" y="701"/>
                        </a:lnTo>
                        <a:lnTo>
                          <a:pt x="1821" y="697"/>
                        </a:lnTo>
                        <a:lnTo>
                          <a:pt x="1822" y="698"/>
                        </a:lnTo>
                        <a:lnTo>
                          <a:pt x="1823" y="683"/>
                        </a:lnTo>
                        <a:lnTo>
                          <a:pt x="1823" y="693"/>
                        </a:lnTo>
                        <a:lnTo>
                          <a:pt x="1823" y="702"/>
                        </a:lnTo>
                        <a:lnTo>
                          <a:pt x="1824" y="702"/>
                        </a:lnTo>
                        <a:lnTo>
                          <a:pt x="1824" y="696"/>
                        </a:lnTo>
                        <a:lnTo>
                          <a:pt x="1824" y="697"/>
                        </a:lnTo>
                        <a:lnTo>
                          <a:pt x="1825" y="694"/>
                        </a:lnTo>
                        <a:lnTo>
                          <a:pt x="1825" y="686"/>
                        </a:lnTo>
                        <a:lnTo>
                          <a:pt x="1825" y="678"/>
                        </a:lnTo>
                        <a:lnTo>
                          <a:pt x="1826" y="681"/>
                        </a:lnTo>
                        <a:lnTo>
                          <a:pt x="1826" y="666"/>
                        </a:lnTo>
                        <a:lnTo>
                          <a:pt x="1827" y="631"/>
                        </a:lnTo>
                        <a:lnTo>
                          <a:pt x="1827" y="636"/>
                        </a:lnTo>
                        <a:lnTo>
                          <a:pt x="1827" y="651"/>
                        </a:lnTo>
                        <a:lnTo>
                          <a:pt x="1828" y="649"/>
                        </a:lnTo>
                        <a:lnTo>
                          <a:pt x="1828" y="625"/>
                        </a:lnTo>
                        <a:lnTo>
                          <a:pt x="1829" y="641"/>
                        </a:lnTo>
                        <a:lnTo>
                          <a:pt x="1829" y="626"/>
                        </a:lnTo>
                        <a:lnTo>
                          <a:pt x="1829" y="641"/>
                        </a:lnTo>
                        <a:lnTo>
                          <a:pt x="1830" y="635"/>
                        </a:lnTo>
                        <a:lnTo>
                          <a:pt x="1830" y="631"/>
                        </a:lnTo>
                        <a:lnTo>
                          <a:pt x="1831" y="654"/>
                        </a:lnTo>
                        <a:lnTo>
                          <a:pt x="1831" y="667"/>
                        </a:lnTo>
                        <a:lnTo>
                          <a:pt x="1831" y="684"/>
                        </a:lnTo>
                        <a:lnTo>
                          <a:pt x="1832" y="673"/>
                        </a:lnTo>
                        <a:lnTo>
                          <a:pt x="1832" y="677"/>
                        </a:lnTo>
                        <a:lnTo>
                          <a:pt x="1833" y="700"/>
                        </a:lnTo>
                        <a:lnTo>
                          <a:pt x="1833" y="701"/>
                        </a:lnTo>
                        <a:lnTo>
                          <a:pt x="1833" y="699"/>
                        </a:lnTo>
                        <a:lnTo>
                          <a:pt x="1833" y="703"/>
                        </a:lnTo>
                        <a:lnTo>
                          <a:pt x="1834" y="721"/>
                        </a:lnTo>
                        <a:lnTo>
                          <a:pt x="1834" y="731"/>
                        </a:lnTo>
                        <a:lnTo>
                          <a:pt x="1835" y="681"/>
                        </a:lnTo>
                        <a:lnTo>
                          <a:pt x="1835" y="657"/>
                        </a:lnTo>
                        <a:lnTo>
                          <a:pt x="1835" y="642"/>
                        </a:lnTo>
                        <a:lnTo>
                          <a:pt x="1836" y="643"/>
                        </a:lnTo>
                        <a:lnTo>
                          <a:pt x="1836" y="647"/>
                        </a:lnTo>
                        <a:lnTo>
                          <a:pt x="1837" y="692"/>
                        </a:lnTo>
                        <a:lnTo>
                          <a:pt x="1837" y="694"/>
                        </a:lnTo>
                        <a:lnTo>
                          <a:pt x="1838" y="675"/>
                        </a:lnTo>
                        <a:lnTo>
                          <a:pt x="1838" y="656"/>
                        </a:lnTo>
                        <a:lnTo>
                          <a:pt x="1838" y="676"/>
                        </a:lnTo>
                        <a:lnTo>
                          <a:pt x="1839" y="668"/>
                        </a:lnTo>
                        <a:lnTo>
                          <a:pt x="1839" y="657"/>
                        </a:lnTo>
                        <a:lnTo>
                          <a:pt x="1840" y="658"/>
                        </a:lnTo>
                        <a:lnTo>
                          <a:pt x="1840" y="644"/>
                        </a:lnTo>
                        <a:lnTo>
                          <a:pt x="1841" y="628"/>
                        </a:lnTo>
                        <a:lnTo>
                          <a:pt x="1841" y="627"/>
                        </a:lnTo>
                        <a:lnTo>
                          <a:pt x="1842" y="639"/>
                        </a:lnTo>
                        <a:lnTo>
                          <a:pt x="1842" y="631"/>
                        </a:lnTo>
                        <a:lnTo>
                          <a:pt x="1842" y="611"/>
                        </a:lnTo>
                        <a:lnTo>
                          <a:pt x="1843" y="611"/>
                        </a:lnTo>
                        <a:lnTo>
                          <a:pt x="1843" y="598"/>
                        </a:lnTo>
                        <a:lnTo>
                          <a:pt x="1844" y="583"/>
                        </a:lnTo>
                        <a:lnTo>
                          <a:pt x="1844" y="586"/>
                        </a:lnTo>
                        <a:lnTo>
                          <a:pt x="1844" y="584"/>
                        </a:lnTo>
                        <a:lnTo>
                          <a:pt x="1844" y="584"/>
                        </a:lnTo>
                        <a:lnTo>
                          <a:pt x="1845" y="584"/>
                        </a:lnTo>
                        <a:lnTo>
                          <a:pt x="1846" y="526"/>
                        </a:lnTo>
                        <a:lnTo>
                          <a:pt x="1846" y="521"/>
                        </a:lnTo>
                        <a:lnTo>
                          <a:pt x="1846" y="506"/>
                        </a:lnTo>
                        <a:lnTo>
                          <a:pt x="1847" y="476"/>
                        </a:lnTo>
                        <a:lnTo>
                          <a:pt x="1848" y="409"/>
                        </a:lnTo>
                        <a:lnTo>
                          <a:pt x="1848" y="430"/>
                        </a:lnTo>
                        <a:lnTo>
                          <a:pt x="1849" y="468"/>
                        </a:lnTo>
                        <a:lnTo>
                          <a:pt x="1849" y="470"/>
                        </a:lnTo>
                        <a:lnTo>
                          <a:pt x="1850" y="453"/>
                        </a:lnTo>
                        <a:lnTo>
                          <a:pt x="1850" y="429"/>
                        </a:lnTo>
                        <a:lnTo>
                          <a:pt x="1851" y="414"/>
                        </a:lnTo>
                        <a:lnTo>
                          <a:pt x="1851" y="404"/>
                        </a:lnTo>
                        <a:lnTo>
                          <a:pt x="1851" y="398"/>
                        </a:lnTo>
                        <a:lnTo>
                          <a:pt x="1852" y="410"/>
                        </a:lnTo>
                        <a:lnTo>
                          <a:pt x="1852" y="431"/>
                        </a:lnTo>
                        <a:lnTo>
                          <a:pt x="1852" y="471"/>
                        </a:lnTo>
                        <a:lnTo>
                          <a:pt x="1853" y="456"/>
                        </a:lnTo>
                        <a:lnTo>
                          <a:pt x="1853" y="441"/>
                        </a:lnTo>
                        <a:lnTo>
                          <a:pt x="1854" y="450"/>
                        </a:lnTo>
                        <a:lnTo>
                          <a:pt x="1854" y="435"/>
                        </a:lnTo>
                        <a:lnTo>
                          <a:pt x="1854" y="442"/>
                        </a:lnTo>
                        <a:lnTo>
                          <a:pt x="1855" y="441"/>
                        </a:lnTo>
                        <a:lnTo>
                          <a:pt x="1855" y="461"/>
                        </a:lnTo>
                        <a:lnTo>
                          <a:pt x="1855" y="417"/>
                        </a:lnTo>
                        <a:lnTo>
                          <a:pt x="1856" y="414"/>
                        </a:lnTo>
                        <a:lnTo>
                          <a:pt x="1856" y="414"/>
                        </a:lnTo>
                        <a:lnTo>
                          <a:pt x="1857" y="438"/>
                        </a:lnTo>
                        <a:lnTo>
                          <a:pt x="1857" y="413"/>
                        </a:lnTo>
                        <a:lnTo>
                          <a:pt x="1857" y="388"/>
                        </a:lnTo>
                        <a:lnTo>
                          <a:pt x="1858" y="410"/>
                        </a:lnTo>
                        <a:lnTo>
                          <a:pt x="1858" y="414"/>
                        </a:lnTo>
                        <a:lnTo>
                          <a:pt x="1858" y="456"/>
                        </a:lnTo>
                        <a:lnTo>
                          <a:pt x="1859" y="468"/>
                        </a:lnTo>
                        <a:lnTo>
                          <a:pt x="1859" y="495"/>
                        </a:lnTo>
                        <a:lnTo>
                          <a:pt x="1860" y="491"/>
                        </a:lnTo>
                        <a:lnTo>
                          <a:pt x="1860" y="511"/>
                        </a:lnTo>
                        <a:lnTo>
                          <a:pt x="1861" y="544"/>
                        </a:lnTo>
                        <a:lnTo>
                          <a:pt x="1861" y="570"/>
                        </a:lnTo>
                        <a:lnTo>
                          <a:pt x="1862" y="618"/>
                        </a:lnTo>
                        <a:lnTo>
                          <a:pt x="1862" y="627"/>
                        </a:lnTo>
                        <a:lnTo>
                          <a:pt x="1863" y="676"/>
                        </a:lnTo>
                        <a:lnTo>
                          <a:pt x="1863" y="684"/>
                        </a:lnTo>
                        <a:lnTo>
                          <a:pt x="1863" y="653"/>
                        </a:lnTo>
                        <a:lnTo>
                          <a:pt x="1864" y="616"/>
                        </a:lnTo>
                        <a:lnTo>
                          <a:pt x="1865" y="519"/>
                        </a:lnTo>
                        <a:lnTo>
                          <a:pt x="1865" y="507"/>
                        </a:lnTo>
                        <a:lnTo>
                          <a:pt x="1866" y="478"/>
                        </a:lnTo>
                        <a:lnTo>
                          <a:pt x="1866" y="482"/>
                        </a:lnTo>
                        <a:lnTo>
                          <a:pt x="1866" y="478"/>
                        </a:lnTo>
                        <a:lnTo>
                          <a:pt x="1867" y="484"/>
                        </a:lnTo>
                        <a:lnTo>
                          <a:pt x="1867" y="487"/>
                        </a:lnTo>
                        <a:lnTo>
                          <a:pt x="1868" y="492"/>
                        </a:lnTo>
                        <a:lnTo>
                          <a:pt x="1868" y="472"/>
                        </a:lnTo>
                        <a:lnTo>
                          <a:pt x="1869" y="443"/>
                        </a:lnTo>
                        <a:lnTo>
                          <a:pt x="1869" y="448"/>
                        </a:lnTo>
                        <a:lnTo>
                          <a:pt x="1869" y="446"/>
                        </a:lnTo>
                        <a:lnTo>
                          <a:pt x="1869" y="462"/>
                        </a:lnTo>
                        <a:lnTo>
                          <a:pt x="1870" y="462"/>
                        </a:lnTo>
                        <a:lnTo>
                          <a:pt x="1871" y="469"/>
                        </a:lnTo>
                        <a:lnTo>
                          <a:pt x="1871" y="464"/>
                        </a:lnTo>
                        <a:lnTo>
                          <a:pt x="1871" y="458"/>
                        </a:lnTo>
                        <a:lnTo>
                          <a:pt x="1871" y="463"/>
                        </a:lnTo>
                        <a:lnTo>
                          <a:pt x="1872" y="462"/>
                        </a:lnTo>
                        <a:lnTo>
                          <a:pt x="1873" y="307"/>
                        </a:lnTo>
                        <a:lnTo>
                          <a:pt x="1873" y="293"/>
                        </a:lnTo>
                        <a:lnTo>
                          <a:pt x="1874" y="364"/>
                        </a:lnTo>
                        <a:lnTo>
                          <a:pt x="1874" y="402"/>
                        </a:lnTo>
                        <a:lnTo>
                          <a:pt x="1875" y="476"/>
                        </a:lnTo>
                        <a:lnTo>
                          <a:pt x="1875" y="491"/>
                        </a:lnTo>
                        <a:lnTo>
                          <a:pt x="1875" y="535"/>
                        </a:lnTo>
                        <a:lnTo>
                          <a:pt x="1876" y="478"/>
                        </a:lnTo>
                        <a:lnTo>
                          <a:pt x="1876" y="472"/>
                        </a:lnTo>
                        <a:lnTo>
                          <a:pt x="1877" y="373"/>
                        </a:lnTo>
                        <a:lnTo>
                          <a:pt x="1877" y="409"/>
                        </a:lnTo>
                        <a:lnTo>
                          <a:pt x="1877" y="424"/>
                        </a:lnTo>
                        <a:lnTo>
                          <a:pt x="1877" y="384"/>
                        </a:lnTo>
                        <a:lnTo>
                          <a:pt x="1878" y="364"/>
                        </a:lnTo>
                        <a:lnTo>
                          <a:pt x="1878" y="354"/>
                        </a:lnTo>
                        <a:lnTo>
                          <a:pt x="1879" y="493"/>
                        </a:lnTo>
                        <a:lnTo>
                          <a:pt x="1879" y="461"/>
                        </a:lnTo>
                        <a:lnTo>
                          <a:pt x="1880" y="380"/>
                        </a:lnTo>
                        <a:lnTo>
                          <a:pt x="1880" y="415"/>
                        </a:lnTo>
                        <a:lnTo>
                          <a:pt x="1880" y="488"/>
                        </a:lnTo>
                        <a:lnTo>
                          <a:pt x="1881" y="543"/>
                        </a:lnTo>
                        <a:lnTo>
                          <a:pt x="1882" y="595"/>
                        </a:lnTo>
                        <a:lnTo>
                          <a:pt x="1882" y="615"/>
                        </a:lnTo>
                        <a:lnTo>
                          <a:pt x="1883" y="655"/>
                        </a:lnTo>
                        <a:lnTo>
                          <a:pt x="1883" y="667"/>
                        </a:lnTo>
                        <a:lnTo>
                          <a:pt x="1883" y="691"/>
                        </a:lnTo>
                        <a:lnTo>
                          <a:pt x="1884" y="700"/>
                        </a:lnTo>
                        <a:lnTo>
                          <a:pt x="1884" y="716"/>
                        </a:lnTo>
                        <a:lnTo>
                          <a:pt x="1885" y="703"/>
                        </a:lnTo>
                        <a:lnTo>
                          <a:pt x="1885" y="684"/>
                        </a:lnTo>
                        <a:lnTo>
                          <a:pt x="1885" y="674"/>
                        </a:lnTo>
                        <a:lnTo>
                          <a:pt x="1886" y="682"/>
                        </a:lnTo>
                        <a:lnTo>
                          <a:pt x="1886" y="687"/>
                        </a:lnTo>
                        <a:lnTo>
                          <a:pt x="1887" y="658"/>
                        </a:lnTo>
                        <a:lnTo>
                          <a:pt x="1887" y="638"/>
                        </a:lnTo>
                        <a:lnTo>
                          <a:pt x="1887" y="622"/>
                        </a:lnTo>
                        <a:lnTo>
                          <a:pt x="1888" y="633"/>
                        </a:lnTo>
                        <a:lnTo>
                          <a:pt x="1888" y="620"/>
                        </a:lnTo>
                        <a:lnTo>
                          <a:pt x="1888" y="602"/>
                        </a:lnTo>
                        <a:lnTo>
                          <a:pt x="1889" y="594"/>
                        </a:lnTo>
                        <a:lnTo>
                          <a:pt x="1890" y="547"/>
                        </a:lnTo>
                        <a:lnTo>
                          <a:pt x="1890" y="534"/>
                        </a:lnTo>
                        <a:lnTo>
                          <a:pt x="1891" y="515"/>
                        </a:lnTo>
                        <a:lnTo>
                          <a:pt x="1891" y="525"/>
                        </a:lnTo>
                        <a:lnTo>
                          <a:pt x="1892" y="534"/>
                        </a:lnTo>
                        <a:lnTo>
                          <a:pt x="1892" y="534"/>
                        </a:lnTo>
                        <a:lnTo>
                          <a:pt x="1892" y="534"/>
                        </a:lnTo>
                        <a:lnTo>
                          <a:pt x="1893" y="524"/>
                        </a:lnTo>
                        <a:lnTo>
                          <a:pt x="1893" y="528"/>
                        </a:lnTo>
                        <a:lnTo>
                          <a:pt x="1894" y="518"/>
                        </a:lnTo>
                        <a:lnTo>
                          <a:pt x="1894" y="517"/>
                        </a:lnTo>
                        <a:lnTo>
                          <a:pt x="1894" y="532"/>
                        </a:lnTo>
                        <a:lnTo>
                          <a:pt x="1894" y="528"/>
                        </a:lnTo>
                        <a:lnTo>
                          <a:pt x="1895" y="526"/>
                        </a:lnTo>
                        <a:lnTo>
                          <a:pt x="1896" y="489"/>
                        </a:lnTo>
                        <a:lnTo>
                          <a:pt x="1896" y="484"/>
                        </a:lnTo>
                        <a:lnTo>
                          <a:pt x="1896" y="535"/>
                        </a:lnTo>
                        <a:lnTo>
                          <a:pt x="1897" y="540"/>
                        </a:lnTo>
                        <a:lnTo>
                          <a:pt x="1897" y="544"/>
                        </a:lnTo>
                        <a:lnTo>
                          <a:pt x="1898" y="520"/>
                        </a:lnTo>
                        <a:lnTo>
                          <a:pt x="1898" y="499"/>
                        </a:lnTo>
                        <a:lnTo>
                          <a:pt x="1899" y="479"/>
                        </a:lnTo>
                        <a:lnTo>
                          <a:pt x="1899" y="490"/>
                        </a:lnTo>
                        <a:lnTo>
                          <a:pt x="1900" y="523"/>
                        </a:lnTo>
                        <a:lnTo>
                          <a:pt x="1900" y="546"/>
                        </a:lnTo>
                        <a:lnTo>
                          <a:pt x="1900" y="560"/>
                        </a:lnTo>
                        <a:lnTo>
                          <a:pt x="1901" y="524"/>
                        </a:lnTo>
                        <a:lnTo>
                          <a:pt x="1901" y="506"/>
                        </a:lnTo>
                        <a:lnTo>
                          <a:pt x="1902" y="535"/>
                        </a:lnTo>
                        <a:lnTo>
                          <a:pt x="1902" y="533"/>
                        </a:lnTo>
                        <a:lnTo>
                          <a:pt x="1902" y="528"/>
                        </a:lnTo>
                        <a:lnTo>
                          <a:pt x="1903" y="518"/>
                        </a:lnTo>
                        <a:lnTo>
                          <a:pt x="1904" y="501"/>
                        </a:lnTo>
                        <a:lnTo>
                          <a:pt x="1904" y="488"/>
                        </a:lnTo>
                        <a:lnTo>
                          <a:pt x="1904" y="491"/>
                        </a:lnTo>
                        <a:lnTo>
                          <a:pt x="1905" y="490"/>
                        </a:lnTo>
                        <a:lnTo>
                          <a:pt x="1905" y="491"/>
                        </a:lnTo>
                        <a:lnTo>
                          <a:pt x="1905" y="481"/>
                        </a:lnTo>
                        <a:lnTo>
                          <a:pt x="1906" y="484"/>
                        </a:lnTo>
                        <a:lnTo>
                          <a:pt x="1906" y="482"/>
                        </a:lnTo>
                        <a:lnTo>
                          <a:pt x="1907" y="491"/>
                        </a:lnTo>
                        <a:lnTo>
                          <a:pt x="1907" y="483"/>
                        </a:lnTo>
                        <a:lnTo>
                          <a:pt x="1908" y="457"/>
                        </a:lnTo>
                        <a:lnTo>
                          <a:pt x="1908" y="433"/>
                        </a:lnTo>
                        <a:lnTo>
                          <a:pt x="1908" y="395"/>
                        </a:lnTo>
                        <a:lnTo>
                          <a:pt x="1909" y="405"/>
                        </a:lnTo>
                        <a:lnTo>
                          <a:pt x="1909" y="431"/>
                        </a:lnTo>
                        <a:lnTo>
                          <a:pt x="1910" y="423"/>
                        </a:lnTo>
                        <a:lnTo>
                          <a:pt x="1910" y="404"/>
                        </a:lnTo>
                        <a:lnTo>
                          <a:pt x="1910" y="396"/>
                        </a:lnTo>
                        <a:lnTo>
                          <a:pt x="1911" y="396"/>
                        </a:lnTo>
                        <a:lnTo>
                          <a:pt x="1911" y="393"/>
                        </a:lnTo>
                        <a:lnTo>
                          <a:pt x="1911" y="384"/>
                        </a:lnTo>
                        <a:lnTo>
                          <a:pt x="1912" y="387"/>
                        </a:lnTo>
                        <a:lnTo>
                          <a:pt x="1912" y="384"/>
                        </a:lnTo>
                        <a:lnTo>
                          <a:pt x="1913" y="362"/>
                        </a:lnTo>
                        <a:lnTo>
                          <a:pt x="1913" y="355"/>
                        </a:lnTo>
                        <a:lnTo>
                          <a:pt x="1913" y="366"/>
                        </a:lnTo>
                        <a:lnTo>
                          <a:pt x="1914" y="357"/>
                        </a:lnTo>
                        <a:lnTo>
                          <a:pt x="1914" y="364"/>
                        </a:lnTo>
                        <a:lnTo>
                          <a:pt x="1915" y="361"/>
                        </a:lnTo>
                        <a:lnTo>
                          <a:pt x="1915" y="360"/>
                        </a:lnTo>
                        <a:lnTo>
                          <a:pt x="1916" y="345"/>
                        </a:lnTo>
                        <a:lnTo>
                          <a:pt x="1916" y="342"/>
                        </a:lnTo>
                        <a:lnTo>
                          <a:pt x="1917" y="332"/>
                        </a:lnTo>
                        <a:lnTo>
                          <a:pt x="1917" y="327"/>
                        </a:lnTo>
                        <a:lnTo>
                          <a:pt x="1917" y="331"/>
                        </a:lnTo>
                        <a:lnTo>
                          <a:pt x="1918" y="329"/>
                        </a:lnTo>
                        <a:lnTo>
                          <a:pt x="1918" y="331"/>
                        </a:lnTo>
                        <a:lnTo>
                          <a:pt x="1918" y="339"/>
                        </a:lnTo>
                        <a:lnTo>
                          <a:pt x="1919" y="335"/>
                        </a:lnTo>
                        <a:lnTo>
                          <a:pt x="1919" y="339"/>
                        </a:lnTo>
                        <a:lnTo>
                          <a:pt x="1919" y="350"/>
                        </a:lnTo>
                        <a:lnTo>
                          <a:pt x="1920" y="355"/>
                        </a:lnTo>
                        <a:lnTo>
                          <a:pt x="1920" y="354"/>
                        </a:lnTo>
                        <a:lnTo>
                          <a:pt x="1921" y="363"/>
                        </a:lnTo>
                        <a:lnTo>
                          <a:pt x="1921" y="365"/>
                        </a:lnTo>
                        <a:lnTo>
                          <a:pt x="1921" y="354"/>
                        </a:lnTo>
                        <a:lnTo>
                          <a:pt x="1921" y="360"/>
                        </a:lnTo>
                        <a:lnTo>
                          <a:pt x="1922" y="359"/>
                        </a:lnTo>
                        <a:lnTo>
                          <a:pt x="1922" y="356"/>
                        </a:lnTo>
                        <a:lnTo>
                          <a:pt x="1923" y="360"/>
                        </a:lnTo>
                        <a:lnTo>
                          <a:pt x="1923" y="360"/>
                        </a:lnTo>
                        <a:lnTo>
                          <a:pt x="1923" y="367"/>
                        </a:lnTo>
                        <a:lnTo>
                          <a:pt x="1924" y="361"/>
                        </a:lnTo>
                        <a:lnTo>
                          <a:pt x="1924" y="361"/>
                        </a:lnTo>
                        <a:lnTo>
                          <a:pt x="1925" y="353"/>
                        </a:lnTo>
                        <a:lnTo>
                          <a:pt x="1925" y="348"/>
                        </a:lnTo>
                        <a:lnTo>
                          <a:pt x="1925" y="343"/>
                        </a:lnTo>
                        <a:lnTo>
                          <a:pt x="1926" y="353"/>
                        </a:lnTo>
                        <a:lnTo>
                          <a:pt x="1926" y="355"/>
                        </a:lnTo>
                        <a:lnTo>
                          <a:pt x="1927" y="359"/>
                        </a:lnTo>
                        <a:lnTo>
                          <a:pt x="1927" y="360"/>
                        </a:lnTo>
                        <a:lnTo>
                          <a:pt x="1927" y="354"/>
                        </a:lnTo>
                        <a:lnTo>
                          <a:pt x="1928" y="356"/>
                        </a:lnTo>
                        <a:lnTo>
                          <a:pt x="1928" y="350"/>
                        </a:lnTo>
                        <a:lnTo>
                          <a:pt x="1929" y="366"/>
                        </a:lnTo>
                        <a:lnTo>
                          <a:pt x="1929" y="369"/>
                        </a:lnTo>
                        <a:lnTo>
                          <a:pt x="1930" y="378"/>
                        </a:lnTo>
                        <a:lnTo>
                          <a:pt x="1930" y="391"/>
                        </a:lnTo>
                        <a:lnTo>
                          <a:pt x="1930" y="414"/>
                        </a:lnTo>
                        <a:lnTo>
                          <a:pt x="1931" y="416"/>
                        </a:lnTo>
                        <a:lnTo>
                          <a:pt x="1932" y="422"/>
                        </a:lnTo>
                        <a:lnTo>
                          <a:pt x="1932" y="436"/>
                        </a:lnTo>
                        <a:lnTo>
                          <a:pt x="1933" y="449"/>
                        </a:lnTo>
                        <a:lnTo>
                          <a:pt x="1933" y="451"/>
                        </a:lnTo>
                        <a:lnTo>
                          <a:pt x="1933" y="480"/>
                        </a:lnTo>
                        <a:lnTo>
                          <a:pt x="1934" y="472"/>
                        </a:lnTo>
                        <a:lnTo>
                          <a:pt x="1934" y="473"/>
                        </a:lnTo>
                        <a:lnTo>
                          <a:pt x="1935" y="496"/>
                        </a:lnTo>
                        <a:lnTo>
                          <a:pt x="1935" y="507"/>
                        </a:lnTo>
                        <a:lnTo>
                          <a:pt x="1935" y="505"/>
                        </a:lnTo>
                        <a:lnTo>
                          <a:pt x="1936" y="522"/>
                        </a:lnTo>
                        <a:lnTo>
                          <a:pt x="1936" y="538"/>
                        </a:lnTo>
                        <a:lnTo>
                          <a:pt x="1937" y="574"/>
                        </a:lnTo>
                        <a:lnTo>
                          <a:pt x="1937" y="580"/>
                        </a:lnTo>
                        <a:lnTo>
                          <a:pt x="1938" y="598"/>
                        </a:lnTo>
                        <a:lnTo>
                          <a:pt x="1938" y="598"/>
                        </a:lnTo>
                        <a:lnTo>
                          <a:pt x="1938" y="589"/>
                        </a:lnTo>
                        <a:lnTo>
                          <a:pt x="1939" y="570"/>
                        </a:lnTo>
                        <a:lnTo>
                          <a:pt x="1939" y="633"/>
                        </a:lnTo>
                        <a:lnTo>
                          <a:pt x="1940" y="630"/>
                        </a:lnTo>
                        <a:lnTo>
                          <a:pt x="1940" y="618"/>
                        </a:lnTo>
                        <a:lnTo>
                          <a:pt x="1941" y="597"/>
                        </a:lnTo>
                        <a:lnTo>
                          <a:pt x="1941" y="594"/>
                        </a:lnTo>
                        <a:lnTo>
                          <a:pt x="1942" y="581"/>
                        </a:lnTo>
                        <a:lnTo>
                          <a:pt x="1942" y="597"/>
                        </a:lnTo>
                        <a:lnTo>
                          <a:pt x="1943" y="581"/>
                        </a:lnTo>
                        <a:lnTo>
                          <a:pt x="1943" y="592"/>
                        </a:lnTo>
                        <a:lnTo>
                          <a:pt x="1943" y="601"/>
                        </a:lnTo>
                        <a:lnTo>
                          <a:pt x="1944" y="600"/>
                        </a:lnTo>
                        <a:lnTo>
                          <a:pt x="1944" y="592"/>
                        </a:lnTo>
                        <a:lnTo>
                          <a:pt x="1944" y="588"/>
                        </a:lnTo>
                        <a:lnTo>
                          <a:pt x="1944" y="597"/>
                        </a:lnTo>
                        <a:lnTo>
                          <a:pt x="1945" y="610"/>
                        </a:lnTo>
                        <a:lnTo>
                          <a:pt x="1945" y="642"/>
                        </a:lnTo>
                        <a:lnTo>
                          <a:pt x="1946" y="640"/>
                        </a:lnTo>
                        <a:lnTo>
                          <a:pt x="1946" y="639"/>
                        </a:lnTo>
                        <a:lnTo>
                          <a:pt x="1947" y="619"/>
                        </a:lnTo>
                        <a:lnTo>
                          <a:pt x="1947" y="605"/>
                        </a:lnTo>
                        <a:lnTo>
                          <a:pt x="1948" y="629"/>
                        </a:lnTo>
                        <a:lnTo>
                          <a:pt x="1948" y="630"/>
                        </a:lnTo>
                        <a:lnTo>
                          <a:pt x="1949" y="664"/>
                        </a:lnTo>
                        <a:lnTo>
                          <a:pt x="1949" y="693"/>
                        </a:lnTo>
                        <a:lnTo>
                          <a:pt x="1950" y="676"/>
                        </a:lnTo>
                        <a:lnTo>
                          <a:pt x="1950" y="681"/>
                        </a:lnTo>
                        <a:lnTo>
                          <a:pt x="1951" y="643"/>
                        </a:lnTo>
                        <a:lnTo>
                          <a:pt x="1951" y="632"/>
                        </a:lnTo>
                        <a:lnTo>
                          <a:pt x="1951" y="635"/>
                        </a:lnTo>
                        <a:lnTo>
                          <a:pt x="1952" y="635"/>
                        </a:lnTo>
                        <a:lnTo>
                          <a:pt x="1952" y="661"/>
                        </a:lnTo>
                        <a:lnTo>
                          <a:pt x="1952" y="681"/>
                        </a:lnTo>
                        <a:lnTo>
                          <a:pt x="1953" y="685"/>
                        </a:lnTo>
                        <a:lnTo>
                          <a:pt x="1953" y="683"/>
                        </a:lnTo>
                        <a:lnTo>
                          <a:pt x="1953" y="701"/>
                        </a:lnTo>
                        <a:lnTo>
                          <a:pt x="1954" y="701"/>
                        </a:lnTo>
                        <a:lnTo>
                          <a:pt x="1954" y="710"/>
                        </a:lnTo>
                        <a:lnTo>
                          <a:pt x="1955" y="701"/>
                        </a:lnTo>
                        <a:lnTo>
                          <a:pt x="1955" y="709"/>
                        </a:lnTo>
                        <a:lnTo>
                          <a:pt x="1955" y="702"/>
                        </a:lnTo>
                        <a:lnTo>
                          <a:pt x="1956" y="700"/>
                        </a:lnTo>
                        <a:lnTo>
                          <a:pt x="1956" y="692"/>
                        </a:lnTo>
                        <a:lnTo>
                          <a:pt x="1957" y="697"/>
                        </a:lnTo>
                        <a:lnTo>
                          <a:pt x="1957" y="694"/>
                        </a:lnTo>
                        <a:lnTo>
                          <a:pt x="1958" y="683"/>
                        </a:lnTo>
                        <a:lnTo>
                          <a:pt x="1958" y="676"/>
                        </a:lnTo>
                        <a:lnTo>
                          <a:pt x="1959" y="643"/>
                        </a:lnTo>
                        <a:lnTo>
                          <a:pt x="1959" y="633"/>
                        </a:lnTo>
                        <a:lnTo>
                          <a:pt x="1960" y="613"/>
                        </a:lnTo>
                        <a:lnTo>
                          <a:pt x="1960" y="595"/>
                        </a:lnTo>
                        <a:lnTo>
                          <a:pt x="1960" y="588"/>
                        </a:lnTo>
                        <a:lnTo>
                          <a:pt x="1961" y="594"/>
                        </a:lnTo>
                        <a:lnTo>
                          <a:pt x="1961" y="598"/>
                        </a:lnTo>
                        <a:lnTo>
                          <a:pt x="1962" y="664"/>
                        </a:lnTo>
                        <a:lnTo>
                          <a:pt x="1962" y="681"/>
                        </a:lnTo>
                        <a:lnTo>
                          <a:pt x="1962" y="685"/>
                        </a:lnTo>
                        <a:lnTo>
                          <a:pt x="1963" y="678"/>
                        </a:lnTo>
                        <a:lnTo>
                          <a:pt x="1963" y="670"/>
                        </a:lnTo>
                        <a:lnTo>
                          <a:pt x="1963" y="655"/>
                        </a:lnTo>
                        <a:lnTo>
                          <a:pt x="1964" y="642"/>
                        </a:lnTo>
                        <a:lnTo>
                          <a:pt x="1965" y="666"/>
                        </a:lnTo>
                        <a:lnTo>
                          <a:pt x="1965" y="674"/>
                        </a:lnTo>
                        <a:lnTo>
                          <a:pt x="1965" y="685"/>
                        </a:lnTo>
                        <a:lnTo>
                          <a:pt x="1966" y="682"/>
                        </a:lnTo>
                        <a:lnTo>
                          <a:pt x="1966" y="678"/>
                        </a:lnTo>
                        <a:lnTo>
                          <a:pt x="1967" y="647"/>
                        </a:lnTo>
                        <a:lnTo>
                          <a:pt x="1967" y="619"/>
                        </a:lnTo>
                        <a:lnTo>
                          <a:pt x="1968" y="574"/>
                        </a:lnTo>
                        <a:lnTo>
                          <a:pt x="1968" y="583"/>
                        </a:lnTo>
                        <a:lnTo>
                          <a:pt x="1969" y="555"/>
                        </a:lnTo>
                        <a:lnTo>
                          <a:pt x="1969" y="539"/>
                        </a:lnTo>
                        <a:lnTo>
                          <a:pt x="1969" y="537"/>
                        </a:lnTo>
                        <a:lnTo>
                          <a:pt x="1969" y="565"/>
                        </a:lnTo>
                        <a:lnTo>
                          <a:pt x="1970" y="566"/>
                        </a:lnTo>
                        <a:lnTo>
                          <a:pt x="1971" y="580"/>
                        </a:lnTo>
                        <a:lnTo>
                          <a:pt x="1971" y="602"/>
                        </a:lnTo>
                        <a:lnTo>
                          <a:pt x="1972" y="573"/>
                        </a:lnTo>
                        <a:lnTo>
                          <a:pt x="1972" y="542"/>
                        </a:lnTo>
                        <a:lnTo>
                          <a:pt x="1973" y="501"/>
                        </a:lnTo>
                        <a:lnTo>
                          <a:pt x="1973" y="493"/>
                        </a:lnTo>
                        <a:lnTo>
                          <a:pt x="1973" y="494"/>
                        </a:lnTo>
                        <a:lnTo>
                          <a:pt x="1974" y="490"/>
                        </a:lnTo>
                        <a:lnTo>
                          <a:pt x="1974" y="501"/>
                        </a:lnTo>
                        <a:lnTo>
                          <a:pt x="1975" y="510"/>
                        </a:lnTo>
                        <a:lnTo>
                          <a:pt x="1975" y="512"/>
                        </a:lnTo>
                        <a:lnTo>
                          <a:pt x="1976" y="528"/>
                        </a:lnTo>
                        <a:lnTo>
                          <a:pt x="1976" y="535"/>
                        </a:lnTo>
                        <a:lnTo>
                          <a:pt x="1977" y="538"/>
                        </a:lnTo>
                        <a:lnTo>
                          <a:pt x="1977" y="547"/>
                        </a:lnTo>
                        <a:lnTo>
                          <a:pt x="1978" y="582"/>
                        </a:lnTo>
                        <a:lnTo>
                          <a:pt x="1978" y="607"/>
                        </a:lnTo>
                        <a:lnTo>
                          <a:pt x="1979" y="637"/>
                        </a:lnTo>
                        <a:lnTo>
                          <a:pt x="1979" y="638"/>
                        </a:lnTo>
                        <a:lnTo>
                          <a:pt x="1980" y="623"/>
                        </a:lnTo>
                        <a:lnTo>
                          <a:pt x="1980" y="599"/>
                        </a:lnTo>
                        <a:lnTo>
                          <a:pt x="1980" y="570"/>
                        </a:lnTo>
                        <a:lnTo>
                          <a:pt x="1981" y="559"/>
                        </a:lnTo>
                        <a:lnTo>
                          <a:pt x="1982" y="515"/>
                        </a:lnTo>
                        <a:lnTo>
                          <a:pt x="1982" y="506"/>
                        </a:lnTo>
                        <a:lnTo>
                          <a:pt x="1982" y="491"/>
                        </a:lnTo>
                        <a:lnTo>
                          <a:pt x="1983" y="490"/>
                        </a:lnTo>
                        <a:lnTo>
                          <a:pt x="1983" y="485"/>
                        </a:lnTo>
                        <a:lnTo>
                          <a:pt x="1984" y="504"/>
                        </a:lnTo>
                        <a:lnTo>
                          <a:pt x="1984" y="507"/>
                        </a:lnTo>
                        <a:lnTo>
                          <a:pt x="1985" y="533"/>
                        </a:lnTo>
                        <a:lnTo>
                          <a:pt x="1985" y="538"/>
                        </a:lnTo>
                        <a:lnTo>
                          <a:pt x="1986" y="551"/>
                        </a:lnTo>
                        <a:lnTo>
                          <a:pt x="1986" y="552"/>
                        </a:lnTo>
                        <a:lnTo>
                          <a:pt x="1987" y="541"/>
                        </a:lnTo>
                        <a:lnTo>
                          <a:pt x="1987" y="533"/>
                        </a:lnTo>
                        <a:lnTo>
                          <a:pt x="1987" y="537"/>
                        </a:lnTo>
                        <a:lnTo>
                          <a:pt x="1988" y="535"/>
                        </a:lnTo>
                        <a:lnTo>
                          <a:pt x="1988" y="537"/>
                        </a:lnTo>
                        <a:lnTo>
                          <a:pt x="1988" y="533"/>
                        </a:lnTo>
                        <a:lnTo>
                          <a:pt x="1988" y="542"/>
                        </a:lnTo>
                        <a:lnTo>
                          <a:pt x="1989" y="548"/>
                        </a:lnTo>
                        <a:lnTo>
                          <a:pt x="1989" y="557"/>
                        </a:lnTo>
                        <a:lnTo>
                          <a:pt x="1990" y="550"/>
                        </a:lnTo>
                        <a:lnTo>
                          <a:pt x="1990" y="557"/>
                        </a:lnTo>
                        <a:lnTo>
                          <a:pt x="1991" y="587"/>
                        </a:lnTo>
                        <a:lnTo>
                          <a:pt x="1991" y="593"/>
                        </a:lnTo>
                        <a:lnTo>
                          <a:pt x="1992" y="604"/>
                        </a:lnTo>
                        <a:lnTo>
                          <a:pt x="1992" y="607"/>
                        </a:lnTo>
                        <a:lnTo>
                          <a:pt x="1992" y="591"/>
                        </a:lnTo>
                        <a:lnTo>
                          <a:pt x="1993" y="597"/>
                        </a:lnTo>
                        <a:lnTo>
                          <a:pt x="1993" y="597"/>
                        </a:lnTo>
                        <a:lnTo>
                          <a:pt x="1994" y="585"/>
                        </a:lnTo>
                        <a:lnTo>
                          <a:pt x="1994" y="585"/>
                        </a:lnTo>
                        <a:lnTo>
                          <a:pt x="1994" y="576"/>
                        </a:lnTo>
                        <a:lnTo>
                          <a:pt x="1994" y="576"/>
                        </a:lnTo>
                        <a:lnTo>
                          <a:pt x="1995" y="563"/>
                        </a:lnTo>
                        <a:lnTo>
                          <a:pt x="1996" y="539"/>
                        </a:lnTo>
                        <a:lnTo>
                          <a:pt x="1996" y="544"/>
                        </a:lnTo>
                        <a:lnTo>
                          <a:pt x="1996" y="542"/>
                        </a:lnTo>
                        <a:lnTo>
                          <a:pt x="1997" y="550"/>
                        </a:lnTo>
                        <a:lnTo>
                          <a:pt x="1997" y="556"/>
                        </a:lnTo>
                        <a:lnTo>
                          <a:pt x="1998" y="531"/>
                        </a:lnTo>
                        <a:lnTo>
                          <a:pt x="1998" y="529"/>
                        </a:lnTo>
                        <a:lnTo>
                          <a:pt x="1999" y="505"/>
                        </a:lnTo>
                        <a:lnTo>
                          <a:pt x="1999" y="494"/>
                        </a:lnTo>
                        <a:lnTo>
                          <a:pt x="1999" y="487"/>
                        </a:lnTo>
                        <a:lnTo>
                          <a:pt x="1999" y="500"/>
                        </a:lnTo>
                        <a:lnTo>
                          <a:pt x="2000" y="540"/>
                        </a:lnTo>
                        <a:lnTo>
                          <a:pt x="2000" y="558"/>
                        </a:lnTo>
                        <a:lnTo>
                          <a:pt x="2001" y="555"/>
                        </a:lnTo>
                        <a:lnTo>
                          <a:pt x="2001" y="537"/>
                        </a:lnTo>
                        <a:lnTo>
                          <a:pt x="2002" y="522"/>
                        </a:lnTo>
                        <a:lnTo>
                          <a:pt x="2002" y="510"/>
                        </a:lnTo>
                        <a:lnTo>
                          <a:pt x="2002" y="511"/>
                        </a:lnTo>
                        <a:lnTo>
                          <a:pt x="2003" y="510"/>
                        </a:lnTo>
                        <a:lnTo>
                          <a:pt x="2003" y="517"/>
                        </a:lnTo>
                        <a:lnTo>
                          <a:pt x="2004" y="540"/>
                        </a:lnTo>
                        <a:lnTo>
                          <a:pt x="2004" y="541"/>
                        </a:lnTo>
                        <a:lnTo>
                          <a:pt x="2005" y="545"/>
                        </a:lnTo>
                        <a:lnTo>
                          <a:pt x="2005" y="552"/>
                        </a:lnTo>
                        <a:lnTo>
                          <a:pt x="2005" y="564"/>
                        </a:lnTo>
                        <a:lnTo>
                          <a:pt x="2006" y="552"/>
                        </a:lnTo>
                        <a:lnTo>
                          <a:pt x="2007" y="524"/>
                        </a:lnTo>
                        <a:lnTo>
                          <a:pt x="2007" y="515"/>
                        </a:lnTo>
                        <a:lnTo>
                          <a:pt x="2007" y="518"/>
                        </a:lnTo>
                        <a:lnTo>
                          <a:pt x="2007" y="513"/>
                        </a:lnTo>
                        <a:lnTo>
                          <a:pt x="2008" y="499"/>
                        </a:lnTo>
                        <a:lnTo>
                          <a:pt x="2009" y="484"/>
                        </a:lnTo>
                        <a:lnTo>
                          <a:pt x="2009" y="485"/>
                        </a:lnTo>
                        <a:lnTo>
                          <a:pt x="2009" y="471"/>
                        </a:lnTo>
                        <a:lnTo>
                          <a:pt x="2009" y="468"/>
                        </a:lnTo>
                        <a:lnTo>
                          <a:pt x="2010" y="470"/>
                        </a:lnTo>
                        <a:lnTo>
                          <a:pt x="2010" y="468"/>
                        </a:lnTo>
                        <a:lnTo>
                          <a:pt x="2010" y="467"/>
                        </a:lnTo>
                        <a:lnTo>
                          <a:pt x="2011" y="467"/>
                        </a:lnTo>
                        <a:lnTo>
                          <a:pt x="2011" y="472"/>
                        </a:lnTo>
                        <a:lnTo>
                          <a:pt x="2012" y="483"/>
                        </a:lnTo>
                        <a:lnTo>
                          <a:pt x="2012" y="480"/>
                        </a:lnTo>
                        <a:lnTo>
                          <a:pt x="2012" y="480"/>
                        </a:lnTo>
                        <a:lnTo>
                          <a:pt x="2013" y="470"/>
                        </a:lnTo>
                        <a:lnTo>
                          <a:pt x="2013" y="477"/>
                        </a:lnTo>
                        <a:lnTo>
                          <a:pt x="2013" y="476"/>
                        </a:lnTo>
                        <a:lnTo>
                          <a:pt x="2013" y="476"/>
                        </a:lnTo>
                        <a:lnTo>
                          <a:pt x="2014" y="464"/>
                        </a:lnTo>
                        <a:lnTo>
                          <a:pt x="2014" y="472"/>
                        </a:lnTo>
                        <a:lnTo>
                          <a:pt x="2015" y="468"/>
                        </a:lnTo>
                        <a:lnTo>
                          <a:pt x="2015" y="469"/>
                        </a:lnTo>
                        <a:lnTo>
                          <a:pt x="2016" y="464"/>
                        </a:lnTo>
                        <a:lnTo>
                          <a:pt x="2016" y="467"/>
                        </a:lnTo>
                        <a:lnTo>
                          <a:pt x="2017" y="486"/>
                        </a:lnTo>
                        <a:lnTo>
                          <a:pt x="2017" y="480"/>
                        </a:lnTo>
                        <a:lnTo>
                          <a:pt x="2017" y="489"/>
                        </a:lnTo>
                        <a:lnTo>
                          <a:pt x="2018" y="484"/>
                        </a:lnTo>
                        <a:lnTo>
                          <a:pt x="2018" y="489"/>
                        </a:lnTo>
                        <a:lnTo>
                          <a:pt x="2018" y="492"/>
                        </a:lnTo>
                        <a:lnTo>
                          <a:pt x="2019" y="487"/>
                        </a:lnTo>
                        <a:lnTo>
                          <a:pt x="2019" y="501"/>
                        </a:lnTo>
                        <a:lnTo>
                          <a:pt x="2019" y="527"/>
                        </a:lnTo>
                        <a:lnTo>
                          <a:pt x="2020" y="535"/>
                        </a:lnTo>
                        <a:lnTo>
                          <a:pt x="2020" y="554"/>
                        </a:lnTo>
                        <a:lnTo>
                          <a:pt x="2021" y="545"/>
                        </a:lnTo>
                        <a:lnTo>
                          <a:pt x="2021" y="547"/>
                        </a:lnTo>
                        <a:lnTo>
                          <a:pt x="2021" y="548"/>
                        </a:lnTo>
                        <a:lnTo>
                          <a:pt x="2022" y="543"/>
                        </a:lnTo>
                        <a:lnTo>
                          <a:pt x="2022" y="535"/>
                        </a:lnTo>
                        <a:lnTo>
                          <a:pt x="2022" y="530"/>
                        </a:lnTo>
                        <a:lnTo>
                          <a:pt x="2023" y="533"/>
                        </a:lnTo>
                        <a:lnTo>
                          <a:pt x="2023" y="526"/>
                        </a:lnTo>
                        <a:lnTo>
                          <a:pt x="2024" y="518"/>
                        </a:lnTo>
                        <a:lnTo>
                          <a:pt x="2024" y="505"/>
                        </a:lnTo>
                        <a:lnTo>
                          <a:pt x="2024" y="492"/>
                        </a:lnTo>
                        <a:lnTo>
                          <a:pt x="2025" y="495"/>
                        </a:lnTo>
                        <a:lnTo>
                          <a:pt x="2025" y="487"/>
                        </a:lnTo>
                        <a:lnTo>
                          <a:pt x="2026" y="494"/>
                        </a:lnTo>
                        <a:lnTo>
                          <a:pt x="2026" y="499"/>
                        </a:lnTo>
                        <a:lnTo>
                          <a:pt x="2027" y="511"/>
                        </a:lnTo>
                        <a:lnTo>
                          <a:pt x="2027" y="509"/>
                        </a:lnTo>
                        <a:lnTo>
                          <a:pt x="2027" y="502"/>
                        </a:lnTo>
                        <a:lnTo>
                          <a:pt x="2028" y="503"/>
                        </a:lnTo>
                        <a:lnTo>
                          <a:pt x="2028" y="498"/>
                        </a:lnTo>
                        <a:lnTo>
                          <a:pt x="2028" y="500"/>
                        </a:lnTo>
                        <a:lnTo>
                          <a:pt x="2029" y="496"/>
                        </a:lnTo>
                        <a:lnTo>
                          <a:pt x="2029" y="482"/>
                        </a:lnTo>
                        <a:lnTo>
                          <a:pt x="2030" y="466"/>
                        </a:lnTo>
                        <a:lnTo>
                          <a:pt x="2030" y="476"/>
                        </a:lnTo>
                        <a:lnTo>
                          <a:pt x="2030" y="524"/>
                        </a:lnTo>
                        <a:lnTo>
                          <a:pt x="2031" y="526"/>
                        </a:lnTo>
                        <a:lnTo>
                          <a:pt x="2031" y="530"/>
                        </a:lnTo>
                        <a:lnTo>
                          <a:pt x="2031" y="521"/>
                        </a:lnTo>
                        <a:lnTo>
                          <a:pt x="2032" y="527"/>
                        </a:lnTo>
                        <a:lnTo>
                          <a:pt x="2032" y="523"/>
                        </a:lnTo>
                        <a:lnTo>
                          <a:pt x="2032" y="526"/>
                        </a:lnTo>
                        <a:lnTo>
                          <a:pt x="2033" y="517"/>
                        </a:lnTo>
                        <a:lnTo>
                          <a:pt x="2034" y="530"/>
                        </a:lnTo>
                        <a:lnTo>
                          <a:pt x="2034" y="520"/>
                        </a:lnTo>
                        <a:lnTo>
                          <a:pt x="2034" y="521"/>
                        </a:lnTo>
                        <a:lnTo>
                          <a:pt x="2034" y="522"/>
                        </a:lnTo>
                        <a:lnTo>
                          <a:pt x="2035" y="521"/>
                        </a:lnTo>
                        <a:lnTo>
                          <a:pt x="2035" y="524"/>
                        </a:lnTo>
                        <a:lnTo>
                          <a:pt x="2035" y="523"/>
                        </a:lnTo>
                        <a:lnTo>
                          <a:pt x="2036" y="533"/>
                        </a:lnTo>
                        <a:lnTo>
                          <a:pt x="2036" y="536"/>
                        </a:lnTo>
                        <a:lnTo>
                          <a:pt x="2036" y="526"/>
                        </a:lnTo>
                        <a:lnTo>
                          <a:pt x="2037" y="527"/>
                        </a:lnTo>
                        <a:lnTo>
                          <a:pt x="2037" y="530"/>
                        </a:lnTo>
                        <a:lnTo>
                          <a:pt x="2038" y="506"/>
                        </a:lnTo>
                        <a:lnTo>
                          <a:pt x="2038" y="505"/>
                        </a:lnTo>
                        <a:lnTo>
                          <a:pt x="2038" y="498"/>
                        </a:lnTo>
                        <a:lnTo>
                          <a:pt x="2038" y="508"/>
                        </a:lnTo>
                        <a:lnTo>
                          <a:pt x="2039" y="512"/>
                        </a:lnTo>
                        <a:lnTo>
                          <a:pt x="2039" y="504"/>
                        </a:lnTo>
                        <a:lnTo>
                          <a:pt x="2040" y="513"/>
                        </a:lnTo>
                        <a:lnTo>
                          <a:pt x="2040" y="527"/>
                        </a:lnTo>
                        <a:lnTo>
                          <a:pt x="2041" y="559"/>
                        </a:lnTo>
                        <a:lnTo>
                          <a:pt x="2041" y="556"/>
                        </a:lnTo>
                        <a:lnTo>
                          <a:pt x="2041" y="593"/>
                        </a:lnTo>
                        <a:lnTo>
                          <a:pt x="2042" y="610"/>
                        </a:lnTo>
                        <a:lnTo>
                          <a:pt x="2042" y="621"/>
                        </a:lnTo>
                        <a:lnTo>
                          <a:pt x="2043" y="616"/>
                        </a:lnTo>
                        <a:lnTo>
                          <a:pt x="2043" y="596"/>
                        </a:lnTo>
                        <a:lnTo>
                          <a:pt x="2044" y="636"/>
                        </a:lnTo>
                        <a:lnTo>
                          <a:pt x="2044" y="642"/>
                        </a:lnTo>
                        <a:lnTo>
                          <a:pt x="2044" y="660"/>
                        </a:lnTo>
                        <a:lnTo>
                          <a:pt x="2045" y="670"/>
                        </a:lnTo>
                        <a:lnTo>
                          <a:pt x="2046" y="648"/>
                        </a:lnTo>
                        <a:lnTo>
                          <a:pt x="2046" y="660"/>
                        </a:lnTo>
                        <a:lnTo>
                          <a:pt x="2047" y="672"/>
                        </a:lnTo>
                        <a:lnTo>
                          <a:pt x="2047" y="670"/>
                        </a:lnTo>
                        <a:lnTo>
                          <a:pt x="2047" y="646"/>
                        </a:lnTo>
                        <a:lnTo>
                          <a:pt x="2048" y="650"/>
                        </a:lnTo>
                        <a:lnTo>
                          <a:pt x="2048" y="646"/>
                        </a:lnTo>
                        <a:lnTo>
                          <a:pt x="2049" y="660"/>
                        </a:lnTo>
                        <a:lnTo>
                          <a:pt x="2049" y="670"/>
                        </a:lnTo>
                        <a:lnTo>
                          <a:pt x="2049" y="674"/>
                        </a:lnTo>
                        <a:lnTo>
                          <a:pt x="2049" y="661"/>
                        </a:lnTo>
                        <a:lnTo>
                          <a:pt x="2050" y="662"/>
                        </a:lnTo>
                        <a:lnTo>
                          <a:pt x="2051" y="693"/>
                        </a:lnTo>
                        <a:lnTo>
                          <a:pt x="2051" y="712"/>
                        </a:lnTo>
                        <a:lnTo>
                          <a:pt x="2051" y="724"/>
                        </a:lnTo>
                        <a:lnTo>
                          <a:pt x="2052" y="722"/>
                        </a:lnTo>
                        <a:lnTo>
                          <a:pt x="2052" y="729"/>
                        </a:lnTo>
                        <a:lnTo>
                          <a:pt x="2053" y="722"/>
                        </a:lnTo>
                        <a:lnTo>
                          <a:pt x="2053" y="719"/>
                        </a:lnTo>
                        <a:lnTo>
                          <a:pt x="2053" y="713"/>
                        </a:lnTo>
                        <a:lnTo>
                          <a:pt x="2054" y="716"/>
                        </a:lnTo>
                        <a:lnTo>
                          <a:pt x="2054" y="714"/>
                        </a:lnTo>
                        <a:lnTo>
                          <a:pt x="2054" y="700"/>
                        </a:lnTo>
                        <a:lnTo>
                          <a:pt x="2055" y="702"/>
                        </a:lnTo>
                        <a:lnTo>
                          <a:pt x="2055" y="719"/>
                        </a:lnTo>
                        <a:lnTo>
                          <a:pt x="2055" y="742"/>
                        </a:lnTo>
                        <a:lnTo>
                          <a:pt x="2056" y="746"/>
                        </a:lnTo>
                        <a:lnTo>
                          <a:pt x="2057" y="766"/>
                        </a:lnTo>
                        <a:lnTo>
                          <a:pt x="2057" y="768"/>
                        </a:lnTo>
                        <a:lnTo>
                          <a:pt x="2057" y="773"/>
                        </a:lnTo>
                        <a:lnTo>
                          <a:pt x="2057" y="768"/>
                        </a:lnTo>
                        <a:lnTo>
                          <a:pt x="2058" y="767"/>
                        </a:lnTo>
                        <a:lnTo>
                          <a:pt x="2058" y="773"/>
                        </a:lnTo>
                        <a:lnTo>
                          <a:pt x="2059" y="766"/>
                        </a:lnTo>
                        <a:lnTo>
                          <a:pt x="2059" y="757"/>
                        </a:lnTo>
                        <a:lnTo>
                          <a:pt x="2060" y="739"/>
                        </a:lnTo>
                        <a:lnTo>
                          <a:pt x="2060" y="752"/>
                        </a:lnTo>
                        <a:lnTo>
                          <a:pt x="2061" y="783"/>
                        </a:lnTo>
                        <a:lnTo>
                          <a:pt x="2061" y="781"/>
                        </a:lnTo>
                        <a:lnTo>
                          <a:pt x="2062" y="733"/>
                        </a:lnTo>
                        <a:lnTo>
                          <a:pt x="2062" y="726"/>
                        </a:lnTo>
                        <a:lnTo>
                          <a:pt x="2063" y="731"/>
                        </a:lnTo>
                        <a:lnTo>
                          <a:pt x="2063" y="726"/>
                        </a:lnTo>
                        <a:lnTo>
                          <a:pt x="2063" y="694"/>
                        </a:lnTo>
                        <a:lnTo>
                          <a:pt x="2064" y="678"/>
                        </a:lnTo>
                        <a:lnTo>
                          <a:pt x="2065" y="634"/>
                        </a:lnTo>
                        <a:lnTo>
                          <a:pt x="2065" y="604"/>
                        </a:lnTo>
                        <a:lnTo>
                          <a:pt x="2066" y="588"/>
                        </a:lnTo>
                        <a:lnTo>
                          <a:pt x="2066" y="579"/>
                        </a:lnTo>
                        <a:lnTo>
                          <a:pt x="2066" y="571"/>
                        </a:lnTo>
                        <a:lnTo>
                          <a:pt x="2066" y="576"/>
                        </a:lnTo>
                        <a:lnTo>
                          <a:pt x="2067" y="586"/>
                        </a:lnTo>
                        <a:lnTo>
                          <a:pt x="2068" y="560"/>
                        </a:lnTo>
                        <a:lnTo>
                          <a:pt x="2068" y="529"/>
                        </a:lnTo>
                        <a:lnTo>
                          <a:pt x="2069" y="476"/>
                        </a:lnTo>
                        <a:lnTo>
                          <a:pt x="2069" y="470"/>
                        </a:lnTo>
                        <a:lnTo>
                          <a:pt x="2069" y="470"/>
                        </a:lnTo>
                        <a:lnTo>
                          <a:pt x="2069" y="482"/>
                        </a:lnTo>
                        <a:lnTo>
                          <a:pt x="2070" y="490"/>
                        </a:lnTo>
                        <a:lnTo>
                          <a:pt x="2070" y="509"/>
                        </a:lnTo>
                        <a:lnTo>
                          <a:pt x="2071" y="500"/>
                        </a:lnTo>
                        <a:lnTo>
                          <a:pt x="2071" y="479"/>
                        </a:lnTo>
                        <a:lnTo>
                          <a:pt x="2072" y="502"/>
                        </a:lnTo>
                        <a:lnTo>
                          <a:pt x="2072" y="488"/>
                        </a:lnTo>
                        <a:lnTo>
                          <a:pt x="2072" y="457"/>
                        </a:lnTo>
                        <a:lnTo>
                          <a:pt x="2073" y="463"/>
                        </a:lnTo>
                        <a:lnTo>
                          <a:pt x="2073" y="481"/>
                        </a:lnTo>
                        <a:lnTo>
                          <a:pt x="2074" y="479"/>
                        </a:lnTo>
                        <a:lnTo>
                          <a:pt x="2074" y="462"/>
                        </a:lnTo>
                        <a:lnTo>
                          <a:pt x="2074" y="396"/>
                        </a:lnTo>
                        <a:lnTo>
                          <a:pt x="2075" y="372"/>
                        </a:lnTo>
                        <a:lnTo>
                          <a:pt x="2076" y="385"/>
                        </a:lnTo>
                        <a:lnTo>
                          <a:pt x="2076" y="399"/>
                        </a:lnTo>
                        <a:lnTo>
                          <a:pt x="2077" y="466"/>
                        </a:lnTo>
                        <a:lnTo>
                          <a:pt x="2077" y="492"/>
                        </a:lnTo>
                        <a:lnTo>
                          <a:pt x="2077" y="482"/>
                        </a:lnTo>
                        <a:lnTo>
                          <a:pt x="2078" y="494"/>
                        </a:lnTo>
                        <a:lnTo>
                          <a:pt x="2078" y="513"/>
                        </a:lnTo>
                        <a:lnTo>
                          <a:pt x="2079" y="485"/>
                        </a:lnTo>
                        <a:lnTo>
                          <a:pt x="2079" y="474"/>
                        </a:lnTo>
                        <a:lnTo>
                          <a:pt x="2080" y="427"/>
                        </a:lnTo>
                        <a:lnTo>
                          <a:pt x="2080" y="438"/>
                        </a:lnTo>
                        <a:lnTo>
                          <a:pt x="2080" y="452"/>
                        </a:lnTo>
                        <a:lnTo>
                          <a:pt x="2081" y="479"/>
                        </a:lnTo>
                        <a:lnTo>
                          <a:pt x="2081" y="484"/>
                        </a:lnTo>
                        <a:lnTo>
                          <a:pt x="2082" y="422"/>
                        </a:lnTo>
                        <a:lnTo>
                          <a:pt x="2082" y="403"/>
                        </a:lnTo>
                        <a:lnTo>
                          <a:pt x="2082" y="381"/>
                        </a:lnTo>
                        <a:lnTo>
                          <a:pt x="2083" y="351"/>
                        </a:lnTo>
                        <a:lnTo>
                          <a:pt x="2083" y="313"/>
                        </a:lnTo>
                        <a:lnTo>
                          <a:pt x="2084" y="351"/>
                        </a:lnTo>
                        <a:lnTo>
                          <a:pt x="2084" y="391"/>
                        </a:lnTo>
                        <a:lnTo>
                          <a:pt x="2085" y="488"/>
                        </a:lnTo>
                        <a:lnTo>
                          <a:pt x="2085" y="552"/>
                        </a:lnTo>
                        <a:lnTo>
                          <a:pt x="2086" y="636"/>
                        </a:lnTo>
                        <a:lnTo>
                          <a:pt x="2086" y="686"/>
                        </a:lnTo>
                        <a:lnTo>
                          <a:pt x="2087" y="724"/>
                        </a:lnTo>
                        <a:lnTo>
                          <a:pt x="2087" y="740"/>
                        </a:lnTo>
                        <a:lnTo>
                          <a:pt x="2088" y="776"/>
                        </a:lnTo>
                        <a:lnTo>
                          <a:pt x="2088" y="789"/>
                        </a:lnTo>
                        <a:lnTo>
                          <a:pt x="2088" y="787"/>
                        </a:lnTo>
                        <a:lnTo>
                          <a:pt x="2089" y="738"/>
                        </a:lnTo>
                        <a:lnTo>
                          <a:pt x="2090" y="651"/>
                        </a:lnTo>
                        <a:lnTo>
                          <a:pt x="2090" y="652"/>
                        </a:lnTo>
                        <a:lnTo>
                          <a:pt x="2091" y="664"/>
                        </a:lnTo>
                        <a:lnTo>
                          <a:pt x="2091" y="666"/>
                        </a:lnTo>
                        <a:lnTo>
                          <a:pt x="2091" y="676"/>
                        </a:lnTo>
                        <a:lnTo>
                          <a:pt x="2092" y="665"/>
                        </a:lnTo>
                        <a:lnTo>
                          <a:pt x="2093" y="577"/>
                        </a:lnTo>
                        <a:lnTo>
                          <a:pt x="2093" y="551"/>
                        </a:lnTo>
                        <a:lnTo>
                          <a:pt x="2094" y="537"/>
                        </a:lnTo>
                        <a:lnTo>
                          <a:pt x="2094" y="526"/>
                        </a:lnTo>
                        <a:lnTo>
                          <a:pt x="2094" y="527"/>
                        </a:lnTo>
                        <a:lnTo>
                          <a:pt x="2095" y="474"/>
                        </a:lnTo>
                        <a:lnTo>
                          <a:pt x="2095" y="470"/>
                        </a:lnTo>
                        <a:lnTo>
                          <a:pt x="2095" y="459"/>
                        </a:lnTo>
                        <a:lnTo>
                          <a:pt x="2096" y="464"/>
                        </a:lnTo>
                        <a:lnTo>
                          <a:pt x="2096" y="490"/>
                        </a:lnTo>
                        <a:lnTo>
                          <a:pt x="2096" y="525"/>
                        </a:lnTo>
                        <a:lnTo>
                          <a:pt x="2097" y="523"/>
                        </a:lnTo>
                        <a:lnTo>
                          <a:pt x="2097" y="514"/>
                        </a:lnTo>
                        <a:lnTo>
                          <a:pt x="2098" y="476"/>
                        </a:lnTo>
                        <a:lnTo>
                          <a:pt x="2098" y="480"/>
                        </a:lnTo>
                        <a:lnTo>
                          <a:pt x="2099" y="499"/>
                        </a:lnTo>
                        <a:lnTo>
                          <a:pt x="2099" y="501"/>
                        </a:lnTo>
                        <a:lnTo>
                          <a:pt x="2099" y="504"/>
                        </a:lnTo>
                        <a:lnTo>
                          <a:pt x="2099" y="458"/>
                        </a:lnTo>
                        <a:lnTo>
                          <a:pt x="2100" y="450"/>
                        </a:lnTo>
                        <a:lnTo>
                          <a:pt x="2101" y="398"/>
                        </a:lnTo>
                        <a:lnTo>
                          <a:pt x="2101" y="415"/>
                        </a:lnTo>
                        <a:lnTo>
                          <a:pt x="2102" y="486"/>
                        </a:lnTo>
                        <a:lnTo>
                          <a:pt x="2102" y="495"/>
                        </a:lnTo>
                        <a:lnTo>
                          <a:pt x="2103" y="472"/>
                        </a:lnTo>
                        <a:lnTo>
                          <a:pt x="2103" y="473"/>
                        </a:lnTo>
                        <a:lnTo>
                          <a:pt x="2104" y="502"/>
                        </a:lnTo>
                        <a:lnTo>
                          <a:pt x="2104" y="500"/>
                        </a:lnTo>
                        <a:lnTo>
                          <a:pt x="2105" y="505"/>
                        </a:lnTo>
                        <a:lnTo>
                          <a:pt x="2105" y="512"/>
                        </a:lnTo>
                        <a:lnTo>
                          <a:pt x="2105" y="533"/>
                        </a:lnTo>
                        <a:lnTo>
                          <a:pt x="2105" y="524"/>
                        </a:lnTo>
                        <a:lnTo>
                          <a:pt x="2106" y="521"/>
                        </a:lnTo>
                        <a:lnTo>
                          <a:pt x="2107" y="506"/>
                        </a:lnTo>
                        <a:lnTo>
                          <a:pt x="2107" y="499"/>
                        </a:lnTo>
                        <a:lnTo>
                          <a:pt x="2107" y="456"/>
                        </a:lnTo>
                        <a:lnTo>
                          <a:pt x="2108" y="450"/>
                        </a:lnTo>
                        <a:lnTo>
                          <a:pt x="2109" y="488"/>
                        </a:lnTo>
                        <a:lnTo>
                          <a:pt x="2109" y="497"/>
                        </a:lnTo>
                        <a:lnTo>
                          <a:pt x="2109" y="513"/>
                        </a:lnTo>
                        <a:lnTo>
                          <a:pt x="2110" y="512"/>
                        </a:lnTo>
                        <a:lnTo>
                          <a:pt x="2110" y="514"/>
                        </a:lnTo>
                        <a:lnTo>
                          <a:pt x="2110" y="518"/>
                        </a:lnTo>
                        <a:lnTo>
                          <a:pt x="2111" y="506"/>
                        </a:lnTo>
                        <a:lnTo>
                          <a:pt x="2111" y="492"/>
                        </a:lnTo>
                        <a:lnTo>
                          <a:pt x="2112" y="428"/>
                        </a:lnTo>
                        <a:lnTo>
                          <a:pt x="2112" y="424"/>
                        </a:lnTo>
                        <a:lnTo>
                          <a:pt x="2113" y="448"/>
                        </a:lnTo>
                        <a:lnTo>
                          <a:pt x="2113" y="471"/>
                        </a:lnTo>
                        <a:lnTo>
                          <a:pt x="2113" y="500"/>
                        </a:lnTo>
                        <a:lnTo>
                          <a:pt x="2114" y="484"/>
                        </a:lnTo>
                        <a:lnTo>
                          <a:pt x="2115" y="461"/>
                        </a:lnTo>
                        <a:lnTo>
                          <a:pt x="2115" y="451"/>
                        </a:lnTo>
                        <a:lnTo>
                          <a:pt x="2116" y="425"/>
                        </a:lnTo>
                        <a:lnTo>
                          <a:pt x="2116" y="427"/>
                        </a:lnTo>
                        <a:lnTo>
                          <a:pt x="2116" y="437"/>
                        </a:lnTo>
                        <a:lnTo>
                          <a:pt x="2116" y="437"/>
                        </a:lnTo>
                        <a:lnTo>
                          <a:pt x="2117" y="455"/>
                        </a:lnTo>
                        <a:lnTo>
                          <a:pt x="2117" y="470"/>
                        </a:lnTo>
                        <a:lnTo>
                          <a:pt x="2118" y="462"/>
                        </a:lnTo>
                        <a:lnTo>
                          <a:pt x="2118" y="455"/>
                        </a:lnTo>
                        <a:lnTo>
                          <a:pt x="2119" y="441"/>
                        </a:lnTo>
                        <a:lnTo>
                          <a:pt x="2119" y="409"/>
                        </a:lnTo>
                        <a:lnTo>
                          <a:pt x="2120" y="363"/>
                        </a:lnTo>
                        <a:lnTo>
                          <a:pt x="2120" y="392"/>
                        </a:lnTo>
                        <a:lnTo>
                          <a:pt x="2121" y="431"/>
                        </a:lnTo>
                        <a:lnTo>
                          <a:pt x="2121" y="439"/>
                        </a:lnTo>
                        <a:lnTo>
                          <a:pt x="2122" y="466"/>
                        </a:lnTo>
                        <a:lnTo>
                          <a:pt x="2122" y="463"/>
                        </a:lnTo>
                        <a:lnTo>
                          <a:pt x="2123" y="453"/>
                        </a:lnTo>
                        <a:lnTo>
                          <a:pt x="2123" y="454"/>
                        </a:lnTo>
                        <a:lnTo>
                          <a:pt x="2124" y="428"/>
                        </a:lnTo>
                        <a:lnTo>
                          <a:pt x="2124" y="425"/>
                        </a:lnTo>
                        <a:lnTo>
                          <a:pt x="2124" y="419"/>
                        </a:lnTo>
                        <a:lnTo>
                          <a:pt x="2124" y="432"/>
                        </a:lnTo>
                        <a:lnTo>
                          <a:pt x="2125" y="440"/>
                        </a:lnTo>
                        <a:lnTo>
                          <a:pt x="2126" y="514"/>
                        </a:lnTo>
                        <a:lnTo>
                          <a:pt x="2126" y="528"/>
                        </a:lnTo>
                        <a:lnTo>
                          <a:pt x="2127" y="573"/>
                        </a:lnTo>
                        <a:lnTo>
                          <a:pt x="2127" y="582"/>
                        </a:lnTo>
                        <a:lnTo>
                          <a:pt x="2127" y="600"/>
                        </a:lnTo>
                        <a:lnTo>
                          <a:pt x="2128" y="599"/>
                        </a:lnTo>
                        <a:lnTo>
                          <a:pt x="2128" y="590"/>
                        </a:lnTo>
                        <a:lnTo>
                          <a:pt x="2128" y="595"/>
                        </a:lnTo>
                        <a:lnTo>
                          <a:pt x="2129" y="565"/>
                        </a:lnTo>
                        <a:lnTo>
                          <a:pt x="2129" y="549"/>
                        </a:lnTo>
                        <a:lnTo>
                          <a:pt x="2129" y="553"/>
                        </a:lnTo>
                        <a:lnTo>
                          <a:pt x="2130" y="543"/>
                        </a:lnTo>
                        <a:lnTo>
                          <a:pt x="2130" y="542"/>
                        </a:lnTo>
                        <a:lnTo>
                          <a:pt x="2130" y="536"/>
                        </a:lnTo>
                        <a:lnTo>
                          <a:pt x="2130" y="557"/>
                        </a:lnTo>
                        <a:lnTo>
                          <a:pt x="2131" y="564"/>
                        </a:lnTo>
                        <a:lnTo>
                          <a:pt x="2132" y="574"/>
                        </a:lnTo>
                        <a:lnTo>
                          <a:pt x="2132" y="571"/>
                        </a:lnTo>
                        <a:lnTo>
                          <a:pt x="2132" y="563"/>
                        </a:lnTo>
                        <a:lnTo>
                          <a:pt x="2133" y="573"/>
                        </a:lnTo>
                        <a:lnTo>
                          <a:pt x="2133" y="565"/>
                        </a:lnTo>
                        <a:lnTo>
                          <a:pt x="2133" y="564"/>
                        </a:lnTo>
                        <a:lnTo>
                          <a:pt x="2134" y="586"/>
                        </a:lnTo>
                        <a:lnTo>
                          <a:pt x="2134" y="574"/>
                        </a:lnTo>
                        <a:lnTo>
                          <a:pt x="2135" y="564"/>
                        </a:lnTo>
                        <a:lnTo>
                          <a:pt x="2135" y="578"/>
                        </a:lnTo>
                        <a:lnTo>
                          <a:pt x="2136" y="592"/>
                        </a:lnTo>
                        <a:lnTo>
                          <a:pt x="2136" y="580"/>
                        </a:lnTo>
                        <a:lnTo>
                          <a:pt x="2137" y="545"/>
                        </a:lnTo>
                        <a:lnTo>
                          <a:pt x="2137" y="544"/>
                        </a:lnTo>
                        <a:lnTo>
                          <a:pt x="2137" y="542"/>
                        </a:lnTo>
                        <a:lnTo>
                          <a:pt x="2138" y="561"/>
                        </a:lnTo>
                        <a:lnTo>
                          <a:pt x="2138" y="571"/>
                        </a:lnTo>
                        <a:lnTo>
                          <a:pt x="2138" y="568"/>
                        </a:lnTo>
                        <a:lnTo>
                          <a:pt x="2138" y="570"/>
                        </a:lnTo>
                        <a:lnTo>
                          <a:pt x="2139" y="566"/>
                        </a:lnTo>
                        <a:lnTo>
                          <a:pt x="2139" y="567"/>
                        </a:lnTo>
                        <a:lnTo>
                          <a:pt x="2140" y="558"/>
                        </a:lnTo>
                        <a:lnTo>
                          <a:pt x="2140" y="543"/>
                        </a:lnTo>
                        <a:lnTo>
                          <a:pt x="2141" y="519"/>
                        </a:lnTo>
                        <a:lnTo>
                          <a:pt x="2141" y="514"/>
                        </a:lnTo>
                        <a:lnTo>
                          <a:pt x="2141" y="497"/>
                        </a:lnTo>
                        <a:lnTo>
                          <a:pt x="2142" y="494"/>
                        </a:lnTo>
                        <a:lnTo>
                          <a:pt x="2142" y="485"/>
                        </a:lnTo>
                        <a:lnTo>
                          <a:pt x="2143" y="491"/>
                        </a:lnTo>
                        <a:lnTo>
                          <a:pt x="2143" y="487"/>
                        </a:lnTo>
                        <a:lnTo>
                          <a:pt x="2143" y="490"/>
                        </a:lnTo>
                        <a:lnTo>
                          <a:pt x="2144" y="488"/>
                        </a:lnTo>
                        <a:lnTo>
                          <a:pt x="2144" y="495"/>
                        </a:lnTo>
                        <a:lnTo>
                          <a:pt x="2144" y="501"/>
                        </a:lnTo>
                        <a:lnTo>
                          <a:pt x="2145" y="485"/>
                        </a:lnTo>
                        <a:lnTo>
                          <a:pt x="2145" y="488"/>
                        </a:lnTo>
                        <a:lnTo>
                          <a:pt x="2145" y="483"/>
                        </a:lnTo>
                        <a:lnTo>
                          <a:pt x="2146" y="484"/>
                        </a:lnTo>
                        <a:lnTo>
                          <a:pt x="2146" y="485"/>
                        </a:lnTo>
                        <a:lnTo>
                          <a:pt x="2147" y="482"/>
                        </a:lnTo>
                        <a:lnTo>
                          <a:pt x="2147" y="473"/>
                        </a:lnTo>
                        <a:lnTo>
                          <a:pt x="2148" y="468"/>
                        </a:lnTo>
                        <a:lnTo>
                          <a:pt x="2148" y="462"/>
                        </a:lnTo>
                        <a:lnTo>
                          <a:pt x="2148" y="468"/>
                        </a:lnTo>
                        <a:lnTo>
                          <a:pt x="2149" y="468"/>
                        </a:lnTo>
                        <a:lnTo>
                          <a:pt x="2149" y="451"/>
                        </a:lnTo>
                        <a:lnTo>
                          <a:pt x="2149" y="438"/>
                        </a:lnTo>
                        <a:lnTo>
                          <a:pt x="2150" y="446"/>
                        </a:lnTo>
                        <a:lnTo>
                          <a:pt x="2151" y="512"/>
                        </a:lnTo>
                        <a:lnTo>
                          <a:pt x="2151" y="517"/>
                        </a:lnTo>
                        <a:lnTo>
                          <a:pt x="2152" y="493"/>
                        </a:lnTo>
                        <a:lnTo>
                          <a:pt x="2152" y="491"/>
                        </a:lnTo>
                        <a:lnTo>
                          <a:pt x="2152" y="484"/>
                        </a:lnTo>
                        <a:lnTo>
                          <a:pt x="2153" y="488"/>
                        </a:lnTo>
                        <a:lnTo>
                          <a:pt x="2153" y="503"/>
                        </a:lnTo>
                        <a:lnTo>
                          <a:pt x="2153" y="498"/>
                        </a:lnTo>
                        <a:lnTo>
                          <a:pt x="2154" y="520"/>
                        </a:lnTo>
                        <a:lnTo>
                          <a:pt x="2154" y="513"/>
                        </a:lnTo>
                        <a:lnTo>
                          <a:pt x="2155" y="499"/>
                        </a:lnTo>
                        <a:lnTo>
                          <a:pt x="2155" y="488"/>
                        </a:lnTo>
                        <a:lnTo>
                          <a:pt x="2155" y="498"/>
                        </a:lnTo>
                        <a:lnTo>
                          <a:pt x="2155" y="483"/>
                        </a:lnTo>
                        <a:lnTo>
                          <a:pt x="2156" y="484"/>
                        </a:lnTo>
                        <a:lnTo>
                          <a:pt x="2156" y="490"/>
                        </a:lnTo>
                        <a:lnTo>
                          <a:pt x="2157" y="482"/>
                        </a:lnTo>
                        <a:lnTo>
                          <a:pt x="2157" y="490"/>
                        </a:lnTo>
                        <a:lnTo>
                          <a:pt x="2158" y="486"/>
                        </a:lnTo>
                        <a:lnTo>
                          <a:pt x="2158" y="499"/>
                        </a:lnTo>
                        <a:lnTo>
                          <a:pt x="2158" y="499"/>
                        </a:lnTo>
                        <a:lnTo>
                          <a:pt x="2159" y="512"/>
                        </a:lnTo>
                        <a:lnTo>
                          <a:pt x="2159" y="519"/>
                        </a:lnTo>
                        <a:lnTo>
                          <a:pt x="2159" y="529"/>
                        </a:lnTo>
                        <a:lnTo>
                          <a:pt x="2160" y="523"/>
                        </a:lnTo>
                        <a:lnTo>
                          <a:pt x="2160" y="519"/>
                        </a:lnTo>
                        <a:lnTo>
                          <a:pt x="2160" y="528"/>
                        </a:lnTo>
                        <a:lnTo>
                          <a:pt x="2161" y="520"/>
                        </a:lnTo>
                        <a:lnTo>
                          <a:pt x="2161" y="526"/>
                        </a:lnTo>
                        <a:lnTo>
                          <a:pt x="2161" y="525"/>
                        </a:lnTo>
                        <a:lnTo>
                          <a:pt x="2162" y="534"/>
                        </a:lnTo>
                        <a:lnTo>
                          <a:pt x="2162" y="531"/>
                        </a:lnTo>
                        <a:lnTo>
                          <a:pt x="2163" y="542"/>
                        </a:lnTo>
                        <a:lnTo>
                          <a:pt x="2163" y="548"/>
                        </a:lnTo>
                        <a:lnTo>
                          <a:pt x="2163" y="543"/>
                        </a:lnTo>
                        <a:lnTo>
                          <a:pt x="2164" y="554"/>
                        </a:lnTo>
                        <a:lnTo>
                          <a:pt x="2164" y="554"/>
                        </a:lnTo>
                        <a:lnTo>
                          <a:pt x="2164" y="570"/>
                        </a:lnTo>
                        <a:lnTo>
                          <a:pt x="2165" y="561"/>
                        </a:lnTo>
                        <a:lnTo>
                          <a:pt x="2165" y="555"/>
                        </a:lnTo>
                        <a:lnTo>
                          <a:pt x="2166" y="547"/>
                        </a:lnTo>
                        <a:lnTo>
                          <a:pt x="2166" y="559"/>
                        </a:lnTo>
                        <a:lnTo>
                          <a:pt x="2166" y="551"/>
                        </a:lnTo>
                        <a:lnTo>
                          <a:pt x="2167" y="553"/>
                        </a:lnTo>
                        <a:lnTo>
                          <a:pt x="2167" y="546"/>
                        </a:lnTo>
                        <a:lnTo>
                          <a:pt x="2168" y="553"/>
                        </a:lnTo>
                        <a:lnTo>
                          <a:pt x="2168" y="577"/>
                        </a:lnTo>
                        <a:lnTo>
                          <a:pt x="2168" y="577"/>
                        </a:lnTo>
                        <a:lnTo>
                          <a:pt x="2168" y="586"/>
                        </a:lnTo>
                        <a:lnTo>
                          <a:pt x="2169" y="591"/>
                        </a:lnTo>
                        <a:lnTo>
                          <a:pt x="2170" y="616"/>
                        </a:lnTo>
                        <a:lnTo>
                          <a:pt x="2170" y="621"/>
                        </a:lnTo>
                        <a:lnTo>
                          <a:pt x="2170" y="615"/>
                        </a:lnTo>
                        <a:lnTo>
                          <a:pt x="2171" y="621"/>
                        </a:lnTo>
                        <a:lnTo>
                          <a:pt x="2171" y="622"/>
                        </a:lnTo>
                        <a:lnTo>
                          <a:pt x="2172" y="639"/>
                        </a:lnTo>
                        <a:lnTo>
                          <a:pt x="2172" y="636"/>
                        </a:lnTo>
                        <a:lnTo>
                          <a:pt x="2172" y="674"/>
                        </a:lnTo>
                        <a:lnTo>
                          <a:pt x="2173" y="674"/>
                        </a:lnTo>
                        <a:lnTo>
                          <a:pt x="2173" y="696"/>
                        </a:lnTo>
                        <a:lnTo>
                          <a:pt x="2173" y="701"/>
                        </a:lnTo>
                        <a:lnTo>
                          <a:pt x="2174" y="696"/>
                        </a:lnTo>
                        <a:lnTo>
                          <a:pt x="2174" y="687"/>
                        </a:lnTo>
                        <a:lnTo>
                          <a:pt x="2174" y="676"/>
                        </a:lnTo>
                        <a:lnTo>
                          <a:pt x="2174" y="678"/>
                        </a:lnTo>
                        <a:lnTo>
                          <a:pt x="2175" y="686"/>
                        </a:lnTo>
                        <a:lnTo>
                          <a:pt x="2176" y="653"/>
                        </a:lnTo>
                        <a:lnTo>
                          <a:pt x="2176" y="646"/>
                        </a:lnTo>
                        <a:lnTo>
                          <a:pt x="2177" y="659"/>
                        </a:lnTo>
                        <a:lnTo>
                          <a:pt x="2177" y="678"/>
                        </a:lnTo>
                        <a:lnTo>
                          <a:pt x="2178" y="691"/>
                        </a:lnTo>
                        <a:lnTo>
                          <a:pt x="2178" y="693"/>
                        </a:lnTo>
                        <a:lnTo>
                          <a:pt x="2179" y="657"/>
                        </a:lnTo>
                        <a:lnTo>
                          <a:pt x="2179" y="625"/>
                        </a:lnTo>
                        <a:lnTo>
                          <a:pt x="2179" y="613"/>
                        </a:lnTo>
                        <a:lnTo>
                          <a:pt x="2180" y="614"/>
                        </a:lnTo>
                        <a:lnTo>
                          <a:pt x="2180" y="631"/>
                        </a:lnTo>
                        <a:lnTo>
                          <a:pt x="2180" y="686"/>
                        </a:lnTo>
                        <a:lnTo>
                          <a:pt x="2181" y="685"/>
                        </a:lnTo>
                        <a:lnTo>
                          <a:pt x="2181" y="678"/>
                        </a:lnTo>
                        <a:lnTo>
                          <a:pt x="2182" y="683"/>
                        </a:lnTo>
                        <a:lnTo>
                          <a:pt x="2182" y="685"/>
                        </a:lnTo>
                        <a:lnTo>
                          <a:pt x="2182" y="688"/>
                        </a:lnTo>
                        <a:lnTo>
                          <a:pt x="2183" y="685"/>
                        </a:lnTo>
                        <a:lnTo>
                          <a:pt x="2183" y="675"/>
                        </a:lnTo>
                        <a:lnTo>
                          <a:pt x="2184" y="658"/>
                        </a:lnTo>
                        <a:lnTo>
                          <a:pt x="2184" y="662"/>
                        </a:lnTo>
                        <a:lnTo>
                          <a:pt x="2185" y="656"/>
                        </a:lnTo>
                        <a:lnTo>
                          <a:pt x="2185" y="639"/>
                        </a:lnTo>
                        <a:lnTo>
                          <a:pt x="2185" y="608"/>
                        </a:lnTo>
                        <a:lnTo>
                          <a:pt x="2186" y="598"/>
                        </a:lnTo>
                        <a:lnTo>
                          <a:pt x="2186" y="598"/>
                        </a:lnTo>
                        <a:lnTo>
                          <a:pt x="2187" y="588"/>
                        </a:lnTo>
                        <a:lnTo>
                          <a:pt x="2187" y="590"/>
                        </a:lnTo>
                        <a:lnTo>
                          <a:pt x="2188" y="575"/>
                        </a:lnTo>
                        <a:lnTo>
                          <a:pt x="2188" y="565"/>
                        </a:lnTo>
                        <a:lnTo>
                          <a:pt x="2189" y="560"/>
                        </a:lnTo>
                        <a:lnTo>
                          <a:pt x="2189" y="561"/>
                        </a:lnTo>
                        <a:lnTo>
                          <a:pt x="2190" y="544"/>
                        </a:lnTo>
                        <a:lnTo>
                          <a:pt x="2190" y="536"/>
                        </a:lnTo>
                        <a:lnTo>
                          <a:pt x="2190" y="530"/>
                        </a:lnTo>
                        <a:lnTo>
                          <a:pt x="2191" y="537"/>
                        </a:lnTo>
                        <a:lnTo>
                          <a:pt x="2191" y="538"/>
                        </a:lnTo>
                        <a:lnTo>
                          <a:pt x="2191" y="545"/>
                        </a:lnTo>
                        <a:lnTo>
                          <a:pt x="2192" y="549"/>
                        </a:lnTo>
                        <a:lnTo>
                          <a:pt x="2193" y="508"/>
                        </a:lnTo>
                        <a:lnTo>
                          <a:pt x="2193" y="502"/>
                        </a:lnTo>
                        <a:lnTo>
                          <a:pt x="2193" y="495"/>
                        </a:lnTo>
                        <a:lnTo>
                          <a:pt x="2194" y="494"/>
                        </a:lnTo>
                        <a:lnTo>
                          <a:pt x="2194" y="510"/>
                        </a:lnTo>
                        <a:lnTo>
                          <a:pt x="2195" y="487"/>
                        </a:lnTo>
                        <a:lnTo>
                          <a:pt x="2195" y="490"/>
                        </a:lnTo>
                        <a:lnTo>
                          <a:pt x="2196" y="463"/>
                        </a:lnTo>
                        <a:lnTo>
                          <a:pt x="2196" y="457"/>
                        </a:lnTo>
                        <a:lnTo>
                          <a:pt x="2196" y="465"/>
                        </a:lnTo>
                        <a:lnTo>
                          <a:pt x="2197" y="457"/>
                        </a:lnTo>
                        <a:lnTo>
                          <a:pt x="2197" y="451"/>
                        </a:lnTo>
                        <a:lnTo>
                          <a:pt x="2198" y="464"/>
                        </a:lnTo>
                        <a:lnTo>
                          <a:pt x="2198" y="466"/>
                        </a:lnTo>
                        <a:lnTo>
                          <a:pt x="2199" y="441"/>
                        </a:lnTo>
                        <a:lnTo>
                          <a:pt x="2199" y="417"/>
                        </a:lnTo>
                        <a:lnTo>
                          <a:pt x="2199" y="457"/>
                        </a:lnTo>
                        <a:lnTo>
                          <a:pt x="2200" y="464"/>
                        </a:lnTo>
                        <a:lnTo>
                          <a:pt x="2201" y="508"/>
                        </a:lnTo>
                        <a:lnTo>
                          <a:pt x="2201" y="526"/>
                        </a:lnTo>
                        <a:lnTo>
                          <a:pt x="2202" y="553"/>
                        </a:lnTo>
                        <a:lnTo>
                          <a:pt x="2202" y="562"/>
                        </a:lnTo>
                        <a:lnTo>
                          <a:pt x="2203" y="594"/>
                        </a:lnTo>
                        <a:lnTo>
                          <a:pt x="2203" y="601"/>
                        </a:lnTo>
                        <a:lnTo>
                          <a:pt x="2203" y="604"/>
                        </a:lnTo>
                        <a:lnTo>
                          <a:pt x="2204" y="590"/>
                        </a:lnTo>
                        <a:lnTo>
                          <a:pt x="2204" y="586"/>
                        </a:lnTo>
                        <a:lnTo>
                          <a:pt x="2205" y="599"/>
                        </a:lnTo>
                        <a:lnTo>
                          <a:pt x="2205" y="607"/>
                        </a:lnTo>
                        <a:lnTo>
                          <a:pt x="2205" y="588"/>
                        </a:lnTo>
                        <a:lnTo>
                          <a:pt x="2206" y="580"/>
                        </a:lnTo>
                        <a:lnTo>
                          <a:pt x="2207" y="598"/>
                        </a:lnTo>
                        <a:lnTo>
                          <a:pt x="2207" y="603"/>
                        </a:lnTo>
                        <a:lnTo>
                          <a:pt x="2207" y="587"/>
                        </a:lnTo>
                        <a:lnTo>
                          <a:pt x="2208" y="591"/>
                        </a:lnTo>
                        <a:lnTo>
                          <a:pt x="2208" y="589"/>
                        </a:lnTo>
                        <a:lnTo>
                          <a:pt x="2209" y="626"/>
                        </a:lnTo>
                        <a:lnTo>
                          <a:pt x="2209" y="629"/>
                        </a:lnTo>
                        <a:lnTo>
                          <a:pt x="2210" y="609"/>
                        </a:lnTo>
                        <a:lnTo>
                          <a:pt x="2210" y="606"/>
                        </a:lnTo>
                        <a:lnTo>
                          <a:pt x="2210" y="639"/>
                        </a:lnTo>
                        <a:lnTo>
                          <a:pt x="2211" y="641"/>
                        </a:lnTo>
                        <a:lnTo>
                          <a:pt x="2212" y="591"/>
                        </a:lnTo>
                        <a:lnTo>
                          <a:pt x="2212" y="584"/>
                        </a:lnTo>
                        <a:lnTo>
                          <a:pt x="2213" y="581"/>
                        </a:lnTo>
                        <a:lnTo>
                          <a:pt x="2213" y="576"/>
                        </a:lnTo>
                        <a:lnTo>
                          <a:pt x="2214" y="560"/>
                        </a:lnTo>
                        <a:lnTo>
                          <a:pt x="2214" y="547"/>
                        </a:lnTo>
                        <a:lnTo>
                          <a:pt x="2214" y="551"/>
                        </a:lnTo>
                        <a:lnTo>
                          <a:pt x="2215" y="525"/>
                        </a:lnTo>
                        <a:lnTo>
                          <a:pt x="2215" y="518"/>
                        </a:lnTo>
                        <a:lnTo>
                          <a:pt x="2215" y="507"/>
                        </a:lnTo>
                        <a:lnTo>
                          <a:pt x="2216" y="510"/>
                        </a:lnTo>
                        <a:lnTo>
                          <a:pt x="2216" y="516"/>
                        </a:lnTo>
                        <a:lnTo>
                          <a:pt x="2216" y="541"/>
                        </a:lnTo>
                        <a:lnTo>
                          <a:pt x="2217" y="548"/>
                        </a:lnTo>
                        <a:lnTo>
                          <a:pt x="2218" y="531"/>
                        </a:lnTo>
                        <a:lnTo>
                          <a:pt x="2218" y="526"/>
                        </a:lnTo>
                        <a:lnTo>
                          <a:pt x="2218" y="519"/>
                        </a:lnTo>
                        <a:lnTo>
                          <a:pt x="2218" y="525"/>
                        </a:lnTo>
                        <a:lnTo>
                          <a:pt x="2219" y="528"/>
                        </a:lnTo>
                        <a:lnTo>
                          <a:pt x="2220" y="507"/>
                        </a:lnTo>
                        <a:lnTo>
                          <a:pt x="2220" y="510"/>
                        </a:lnTo>
                        <a:lnTo>
                          <a:pt x="2220" y="506"/>
                        </a:lnTo>
                        <a:lnTo>
                          <a:pt x="2221" y="470"/>
                        </a:lnTo>
                        <a:lnTo>
                          <a:pt x="2221" y="460"/>
                        </a:lnTo>
                        <a:lnTo>
                          <a:pt x="2221" y="448"/>
                        </a:lnTo>
                        <a:lnTo>
                          <a:pt x="2222" y="449"/>
                        </a:lnTo>
                        <a:lnTo>
                          <a:pt x="2222" y="458"/>
                        </a:lnTo>
                        <a:lnTo>
                          <a:pt x="2223" y="504"/>
                        </a:lnTo>
                        <a:lnTo>
                          <a:pt x="2223" y="518"/>
                        </a:lnTo>
                        <a:lnTo>
                          <a:pt x="2224" y="546"/>
                        </a:lnTo>
                        <a:lnTo>
                          <a:pt x="2224" y="556"/>
                        </a:lnTo>
                        <a:lnTo>
                          <a:pt x="2224" y="567"/>
                        </a:lnTo>
                        <a:lnTo>
                          <a:pt x="2224" y="567"/>
                        </a:lnTo>
                        <a:lnTo>
                          <a:pt x="2225" y="549"/>
                        </a:lnTo>
                        <a:lnTo>
                          <a:pt x="2225" y="549"/>
                        </a:lnTo>
                        <a:lnTo>
                          <a:pt x="2225" y="531"/>
                        </a:lnTo>
                        <a:lnTo>
                          <a:pt x="2226" y="532"/>
                        </a:lnTo>
                        <a:lnTo>
                          <a:pt x="2226" y="519"/>
                        </a:lnTo>
                        <a:lnTo>
                          <a:pt x="2227" y="491"/>
                        </a:lnTo>
                        <a:lnTo>
                          <a:pt x="2227" y="506"/>
                        </a:lnTo>
                        <a:lnTo>
                          <a:pt x="2227" y="492"/>
                        </a:lnTo>
                        <a:lnTo>
                          <a:pt x="2228" y="521"/>
                        </a:lnTo>
                        <a:lnTo>
                          <a:pt x="2228" y="524"/>
                        </a:lnTo>
                        <a:lnTo>
                          <a:pt x="2229" y="523"/>
                        </a:lnTo>
                        <a:lnTo>
                          <a:pt x="2229" y="520"/>
                        </a:lnTo>
                        <a:lnTo>
                          <a:pt x="2230" y="496"/>
                        </a:lnTo>
                        <a:lnTo>
                          <a:pt x="2230" y="488"/>
                        </a:lnTo>
                        <a:lnTo>
                          <a:pt x="2230" y="475"/>
                        </a:lnTo>
                        <a:lnTo>
                          <a:pt x="2231" y="470"/>
                        </a:lnTo>
                        <a:lnTo>
                          <a:pt x="2232" y="458"/>
                        </a:lnTo>
                        <a:lnTo>
                          <a:pt x="2232" y="453"/>
                        </a:lnTo>
                        <a:lnTo>
                          <a:pt x="2233" y="435"/>
                        </a:lnTo>
                        <a:lnTo>
                          <a:pt x="2233" y="413"/>
                        </a:lnTo>
                        <a:lnTo>
                          <a:pt x="2233" y="393"/>
                        </a:lnTo>
                        <a:lnTo>
                          <a:pt x="2234" y="400"/>
                        </a:lnTo>
                        <a:lnTo>
                          <a:pt x="2234" y="411"/>
                        </a:lnTo>
                        <a:lnTo>
                          <a:pt x="2235" y="393"/>
                        </a:lnTo>
                        <a:lnTo>
                          <a:pt x="2235" y="390"/>
                        </a:lnTo>
                        <a:lnTo>
                          <a:pt x="2235" y="362"/>
                        </a:lnTo>
                        <a:lnTo>
                          <a:pt x="2235" y="366"/>
                        </a:lnTo>
                        <a:lnTo>
                          <a:pt x="2236" y="389"/>
                        </a:lnTo>
                        <a:lnTo>
                          <a:pt x="2237" y="433"/>
                        </a:lnTo>
                        <a:lnTo>
                          <a:pt x="2237" y="451"/>
                        </a:lnTo>
                        <a:lnTo>
                          <a:pt x="2238" y="478"/>
                        </a:lnTo>
                        <a:lnTo>
                          <a:pt x="2238" y="492"/>
                        </a:lnTo>
                        <a:lnTo>
                          <a:pt x="2239" y="476"/>
                        </a:lnTo>
                        <a:lnTo>
                          <a:pt x="2239" y="475"/>
                        </a:lnTo>
                        <a:lnTo>
                          <a:pt x="2240" y="434"/>
                        </a:lnTo>
                        <a:lnTo>
                          <a:pt x="2240" y="422"/>
                        </a:lnTo>
                        <a:lnTo>
                          <a:pt x="2241" y="487"/>
                        </a:lnTo>
                        <a:lnTo>
                          <a:pt x="2241" y="493"/>
                        </a:lnTo>
                        <a:lnTo>
                          <a:pt x="2241" y="471"/>
                        </a:lnTo>
                        <a:lnTo>
                          <a:pt x="2242" y="454"/>
                        </a:lnTo>
                        <a:lnTo>
                          <a:pt x="2243" y="498"/>
                        </a:lnTo>
                        <a:lnTo>
                          <a:pt x="2243" y="500"/>
                        </a:lnTo>
                        <a:lnTo>
                          <a:pt x="2243" y="486"/>
                        </a:lnTo>
                        <a:lnTo>
                          <a:pt x="2244" y="496"/>
                        </a:lnTo>
                        <a:lnTo>
                          <a:pt x="2244" y="496"/>
                        </a:lnTo>
                        <a:lnTo>
                          <a:pt x="2244" y="489"/>
                        </a:lnTo>
                        <a:lnTo>
                          <a:pt x="2245" y="489"/>
                        </a:lnTo>
                        <a:lnTo>
                          <a:pt x="2245" y="493"/>
                        </a:lnTo>
                        <a:lnTo>
                          <a:pt x="2245" y="482"/>
                        </a:lnTo>
                        <a:lnTo>
                          <a:pt x="2246" y="485"/>
                        </a:lnTo>
                        <a:lnTo>
                          <a:pt x="2246" y="500"/>
                        </a:lnTo>
                        <a:lnTo>
                          <a:pt x="2247" y="516"/>
                        </a:lnTo>
                        <a:lnTo>
                          <a:pt x="2247" y="518"/>
                        </a:lnTo>
                        <a:lnTo>
                          <a:pt x="2247" y="516"/>
                        </a:lnTo>
                        <a:lnTo>
                          <a:pt x="2248" y="547"/>
                        </a:lnTo>
                        <a:lnTo>
                          <a:pt x="2248" y="545"/>
                        </a:lnTo>
                        <a:lnTo>
                          <a:pt x="2248" y="552"/>
                        </a:lnTo>
                        <a:lnTo>
                          <a:pt x="2249" y="542"/>
                        </a:lnTo>
                        <a:lnTo>
                          <a:pt x="2249" y="539"/>
                        </a:lnTo>
                        <a:lnTo>
                          <a:pt x="2249" y="545"/>
                        </a:lnTo>
                        <a:lnTo>
                          <a:pt x="2249" y="540"/>
                        </a:lnTo>
                        <a:lnTo>
                          <a:pt x="2250" y="540"/>
                        </a:lnTo>
                        <a:lnTo>
                          <a:pt x="2250" y="547"/>
                        </a:lnTo>
                        <a:lnTo>
                          <a:pt x="2251" y="518"/>
                        </a:lnTo>
                        <a:lnTo>
                          <a:pt x="2251" y="503"/>
                        </a:lnTo>
                        <a:lnTo>
                          <a:pt x="2252" y="477"/>
                        </a:lnTo>
                        <a:lnTo>
                          <a:pt x="2252" y="482"/>
                        </a:lnTo>
                        <a:lnTo>
                          <a:pt x="2252" y="487"/>
                        </a:lnTo>
                        <a:lnTo>
                          <a:pt x="2252" y="478"/>
                        </a:lnTo>
                        <a:lnTo>
                          <a:pt x="2253" y="474"/>
                        </a:lnTo>
                        <a:lnTo>
                          <a:pt x="2254" y="517"/>
                        </a:lnTo>
                        <a:lnTo>
                          <a:pt x="2254" y="516"/>
                        </a:lnTo>
                        <a:lnTo>
                          <a:pt x="2255" y="523"/>
                        </a:lnTo>
                        <a:lnTo>
                          <a:pt x="2255" y="530"/>
                        </a:lnTo>
                        <a:lnTo>
                          <a:pt x="2255" y="514"/>
                        </a:lnTo>
                        <a:lnTo>
                          <a:pt x="2256" y="505"/>
                        </a:lnTo>
                        <a:lnTo>
                          <a:pt x="2257" y="489"/>
                        </a:lnTo>
                        <a:lnTo>
                          <a:pt x="2257" y="490"/>
                        </a:lnTo>
                        <a:lnTo>
                          <a:pt x="2257" y="494"/>
                        </a:lnTo>
                        <a:lnTo>
                          <a:pt x="2258" y="493"/>
                        </a:lnTo>
                        <a:lnTo>
                          <a:pt x="2258" y="507"/>
                        </a:lnTo>
                        <a:lnTo>
                          <a:pt x="2258" y="506"/>
                        </a:lnTo>
                        <a:lnTo>
                          <a:pt x="2259" y="525"/>
                        </a:lnTo>
                        <a:lnTo>
                          <a:pt x="2259" y="520"/>
                        </a:lnTo>
                        <a:lnTo>
                          <a:pt x="2259" y="518"/>
                        </a:lnTo>
                        <a:lnTo>
                          <a:pt x="2260" y="519"/>
                        </a:lnTo>
                        <a:lnTo>
                          <a:pt x="2260" y="533"/>
                        </a:lnTo>
                        <a:lnTo>
                          <a:pt x="2260" y="520"/>
                        </a:lnTo>
                        <a:lnTo>
                          <a:pt x="2261" y="520"/>
                        </a:lnTo>
                        <a:lnTo>
                          <a:pt x="2261" y="523"/>
                        </a:lnTo>
                        <a:lnTo>
                          <a:pt x="2262" y="521"/>
                        </a:lnTo>
                        <a:lnTo>
                          <a:pt x="2262" y="540"/>
                        </a:lnTo>
                        <a:lnTo>
                          <a:pt x="2263" y="563"/>
                        </a:lnTo>
                        <a:lnTo>
                          <a:pt x="2263" y="568"/>
                        </a:lnTo>
                        <a:lnTo>
                          <a:pt x="2264" y="546"/>
                        </a:lnTo>
                        <a:lnTo>
                          <a:pt x="2264" y="555"/>
                        </a:lnTo>
                        <a:lnTo>
                          <a:pt x="2265" y="572"/>
                        </a:lnTo>
                        <a:lnTo>
                          <a:pt x="2265" y="577"/>
                        </a:lnTo>
                        <a:lnTo>
                          <a:pt x="2266" y="590"/>
                        </a:lnTo>
                        <a:lnTo>
                          <a:pt x="2266" y="605"/>
                        </a:lnTo>
                        <a:lnTo>
                          <a:pt x="2266" y="630"/>
                        </a:lnTo>
                        <a:lnTo>
                          <a:pt x="2267" y="621"/>
                        </a:lnTo>
                        <a:lnTo>
                          <a:pt x="2267" y="622"/>
                        </a:lnTo>
                        <a:lnTo>
                          <a:pt x="2268" y="614"/>
                        </a:lnTo>
                        <a:lnTo>
                          <a:pt x="2268" y="614"/>
                        </a:lnTo>
                        <a:lnTo>
                          <a:pt x="2268" y="622"/>
                        </a:lnTo>
                        <a:lnTo>
                          <a:pt x="2268" y="616"/>
                        </a:lnTo>
                        <a:lnTo>
                          <a:pt x="2269" y="613"/>
                        </a:lnTo>
                        <a:lnTo>
                          <a:pt x="2270" y="585"/>
                        </a:lnTo>
                        <a:lnTo>
                          <a:pt x="2270" y="578"/>
                        </a:lnTo>
                        <a:lnTo>
                          <a:pt x="2271" y="633"/>
                        </a:lnTo>
                        <a:lnTo>
                          <a:pt x="2271" y="649"/>
                        </a:lnTo>
                        <a:lnTo>
                          <a:pt x="2271" y="654"/>
                        </a:lnTo>
                        <a:lnTo>
                          <a:pt x="2272" y="648"/>
                        </a:lnTo>
                        <a:lnTo>
                          <a:pt x="2272" y="641"/>
                        </a:lnTo>
                        <a:lnTo>
                          <a:pt x="2272" y="635"/>
                        </a:lnTo>
                        <a:lnTo>
                          <a:pt x="2273" y="643"/>
                        </a:lnTo>
                        <a:lnTo>
                          <a:pt x="2273" y="637"/>
                        </a:lnTo>
                        <a:lnTo>
                          <a:pt x="2273" y="642"/>
                        </a:lnTo>
                        <a:lnTo>
                          <a:pt x="2274" y="638"/>
                        </a:lnTo>
                        <a:lnTo>
                          <a:pt x="2274" y="619"/>
                        </a:lnTo>
                        <a:lnTo>
                          <a:pt x="2274" y="612"/>
                        </a:lnTo>
                        <a:lnTo>
                          <a:pt x="2274" y="620"/>
                        </a:lnTo>
                        <a:lnTo>
                          <a:pt x="2275" y="611"/>
                        </a:lnTo>
                        <a:lnTo>
                          <a:pt x="2276" y="597"/>
                        </a:lnTo>
                        <a:lnTo>
                          <a:pt x="2276" y="586"/>
                        </a:lnTo>
                        <a:lnTo>
                          <a:pt x="2277" y="574"/>
                        </a:lnTo>
                        <a:lnTo>
                          <a:pt x="2277" y="576"/>
                        </a:lnTo>
                        <a:lnTo>
                          <a:pt x="2277" y="596"/>
                        </a:lnTo>
                        <a:lnTo>
                          <a:pt x="2278" y="601"/>
                        </a:lnTo>
                        <a:lnTo>
                          <a:pt x="2278" y="614"/>
                        </a:lnTo>
                        <a:lnTo>
                          <a:pt x="2279" y="602"/>
                        </a:lnTo>
                        <a:lnTo>
                          <a:pt x="2279" y="602"/>
                        </a:lnTo>
                        <a:lnTo>
                          <a:pt x="2280" y="589"/>
                        </a:lnTo>
                        <a:lnTo>
                          <a:pt x="2280" y="586"/>
                        </a:lnTo>
                        <a:lnTo>
                          <a:pt x="2280" y="583"/>
                        </a:lnTo>
                        <a:lnTo>
                          <a:pt x="2281" y="590"/>
                        </a:lnTo>
                        <a:lnTo>
                          <a:pt x="2281" y="605"/>
                        </a:lnTo>
                        <a:lnTo>
                          <a:pt x="2281" y="613"/>
                        </a:lnTo>
                        <a:lnTo>
                          <a:pt x="2282" y="600"/>
                        </a:lnTo>
                        <a:lnTo>
                          <a:pt x="2282" y="597"/>
                        </a:lnTo>
                        <a:lnTo>
                          <a:pt x="2283" y="585"/>
                        </a:lnTo>
                        <a:lnTo>
                          <a:pt x="2283" y="582"/>
                        </a:lnTo>
                        <a:lnTo>
                          <a:pt x="2283" y="587"/>
                        </a:lnTo>
                        <a:lnTo>
                          <a:pt x="2284" y="570"/>
                        </a:lnTo>
                        <a:lnTo>
                          <a:pt x="2284" y="564"/>
                        </a:lnTo>
                        <a:lnTo>
                          <a:pt x="2284" y="558"/>
                        </a:lnTo>
                        <a:lnTo>
                          <a:pt x="2285" y="562"/>
                        </a:lnTo>
                        <a:lnTo>
                          <a:pt x="2285" y="571"/>
                        </a:lnTo>
                        <a:lnTo>
                          <a:pt x="2285" y="570"/>
                        </a:lnTo>
                        <a:lnTo>
                          <a:pt x="2286" y="578"/>
                        </a:lnTo>
                        <a:lnTo>
                          <a:pt x="2286" y="586"/>
                        </a:lnTo>
                        <a:lnTo>
                          <a:pt x="2286" y="582"/>
                        </a:lnTo>
                        <a:lnTo>
                          <a:pt x="2287" y="590"/>
                        </a:lnTo>
                        <a:lnTo>
                          <a:pt x="2287" y="590"/>
                        </a:lnTo>
                        <a:lnTo>
                          <a:pt x="2287" y="594"/>
                        </a:lnTo>
                        <a:lnTo>
                          <a:pt x="2288" y="587"/>
                        </a:lnTo>
                        <a:lnTo>
                          <a:pt x="2288" y="588"/>
                        </a:lnTo>
                        <a:lnTo>
                          <a:pt x="2289" y="566"/>
                        </a:lnTo>
                        <a:lnTo>
                          <a:pt x="2289" y="573"/>
                        </a:lnTo>
                        <a:lnTo>
                          <a:pt x="2290" y="591"/>
                        </a:lnTo>
                        <a:lnTo>
                          <a:pt x="2290" y="586"/>
                        </a:lnTo>
                        <a:lnTo>
                          <a:pt x="2291" y="594"/>
                        </a:lnTo>
                        <a:lnTo>
                          <a:pt x="2291" y="574"/>
                        </a:lnTo>
                        <a:lnTo>
                          <a:pt x="2291" y="585"/>
                        </a:lnTo>
                        <a:lnTo>
                          <a:pt x="2292" y="598"/>
                        </a:lnTo>
                        <a:lnTo>
                          <a:pt x="2292" y="600"/>
                        </a:lnTo>
                        <a:lnTo>
                          <a:pt x="2293" y="636"/>
                        </a:lnTo>
                        <a:lnTo>
                          <a:pt x="2293" y="635"/>
                        </a:lnTo>
                        <a:lnTo>
                          <a:pt x="2293" y="638"/>
                        </a:lnTo>
                        <a:lnTo>
                          <a:pt x="2294" y="630"/>
                        </a:lnTo>
                        <a:lnTo>
                          <a:pt x="2294" y="627"/>
                        </a:lnTo>
                        <a:lnTo>
                          <a:pt x="2295" y="597"/>
                        </a:lnTo>
                        <a:lnTo>
                          <a:pt x="2295" y="610"/>
                        </a:lnTo>
                        <a:lnTo>
                          <a:pt x="2295" y="625"/>
                        </a:lnTo>
                        <a:lnTo>
                          <a:pt x="2296" y="590"/>
                        </a:lnTo>
                        <a:lnTo>
                          <a:pt x="2296" y="591"/>
                        </a:lnTo>
                        <a:lnTo>
                          <a:pt x="2297" y="630"/>
                        </a:lnTo>
                        <a:lnTo>
                          <a:pt x="2297" y="616"/>
                        </a:lnTo>
                        <a:lnTo>
                          <a:pt x="2298" y="596"/>
                        </a:lnTo>
                        <a:lnTo>
                          <a:pt x="2298" y="610"/>
                        </a:lnTo>
                        <a:lnTo>
                          <a:pt x="2298" y="615"/>
                        </a:lnTo>
                        <a:lnTo>
                          <a:pt x="2299" y="606"/>
                        </a:lnTo>
                        <a:lnTo>
                          <a:pt x="2299" y="624"/>
                        </a:lnTo>
                        <a:lnTo>
                          <a:pt x="2299" y="637"/>
                        </a:lnTo>
                        <a:lnTo>
                          <a:pt x="2299" y="645"/>
                        </a:lnTo>
                        <a:lnTo>
                          <a:pt x="2300" y="631"/>
                        </a:lnTo>
                        <a:lnTo>
                          <a:pt x="2300" y="603"/>
                        </a:lnTo>
                        <a:lnTo>
                          <a:pt x="2301" y="535"/>
                        </a:lnTo>
                        <a:lnTo>
                          <a:pt x="2301" y="545"/>
                        </a:lnTo>
                        <a:lnTo>
                          <a:pt x="2301" y="553"/>
                        </a:lnTo>
                        <a:lnTo>
                          <a:pt x="2302" y="592"/>
                        </a:lnTo>
                        <a:lnTo>
                          <a:pt x="2302" y="620"/>
                        </a:lnTo>
                        <a:lnTo>
                          <a:pt x="2303" y="598"/>
                        </a:lnTo>
                        <a:lnTo>
                          <a:pt x="2303" y="597"/>
                        </a:lnTo>
                        <a:lnTo>
                          <a:pt x="2304" y="552"/>
                        </a:lnTo>
                        <a:lnTo>
                          <a:pt x="2304" y="521"/>
                        </a:lnTo>
                        <a:lnTo>
                          <a:pt x="2305" y="464"/>
                        </a:lnTo>
                        <a:lnTo>
                          <a:pt x="2305" y="442"/>
                        </a:lnTo>
                        <a:lnTo>
                          <a:pt x="2306" y="433"/>
                        </a:lnTo>
                        <a:lnTo>
                          <a:pt x="2306" y="435"/>
                        </a:lnTo>
                        <a:lnTo>
                          <a:pt x="2306" y="466"/>
                        </a:lnTo>
                        <a:lnTo>
                          <a:pt x="2307" y="535"/>
                        </a:lnTo>
                        <a:lnTo>
                          <a:pt x="2307" y="535"/>
                        </a:lnTo>
                        <a:lnTo>
                          <a:pt x="2308" y="515"/>
                        </a:lnTo>
                        <a:lnTo>
                          <a:pt x="2308" y="508"/>
                        </a:lnTo>
                        <a:lnTo>
                          <a:pt x="2308" y="498"/>
                        </a:lnTo>
                        <a:lnTo>
                          <a:pt x="2309" y="510"/>
                        </a:lnTo>
                        <a:lnTo>
                          <a:pt x="2309" y="521"/>
                        </a:lnTo>
                        <a:lnTo>
                          <a:pt x="2310" y="532"/>
                        </a:lnTo>
                        <a:lnTo>
                          <a:pt x="2310" y="532"/>
                        </a:lnTo>
                        <a:lnTo>
                          <a:pt x="2311" y="563"/>
                        </a:lnTo>
                        <a:lnTo>
                          <a:pt x="2311" y="568"/>
                        </a:lnTo>
                        <a:lnTo>
                          <a:pt x="2312" y="536"/>
                        </a:lnTo>
                        <a:lnTo>
                          <a:pt x="2312" y="538"/>
                        </a:lnTo>
                        <a:lnTo>
                          <a:pt x="2312" y="539"/>
                        </a:lnTo>
                        <a:lnTo>
                          <a:pt x="2313" y="552"/>
                        </a:lnTo>
                        <a:lnTo>
                          <a:pt x="2313" y="543"/>
                        </a:lnTo>
                        <a:lnTo>
                          <a:pt x="2313" y="545"/>
                        </a:lnTo>
                        <a:lnTo>
                          <a:pt x="2313" y="535"/>
                        </a:lnTo>
                        <a:lnTo>
                          <a:pt x="2314" y="543"/>
                        </a:lnTo>
                        <a:lnTo>
                          <a:pt x="2314" y="551"/>
                        </a:lnTo>
                        <a:lnTo>
                          <a:pt x="2315" y="586"/>
                        </a:lnTo>
                        <a:lnTo>
                          <a:pt x="2315" y="578"/>
                        </a:lnTo>
                        <a:lnTo>
                          <a:pt x="2316" y="555"/>
                        </a:lnTo>
                        <a:lnTo>
                          <a:pt x="2316" y="534"/>
                        </a:lnTo>
                        <a:lnTo>
                          <a:pt x="2317" y="512"/>
                        </a:lnTo>
                        <a:lnTo>
                          <a:pt x="2317" y="490"/>
                        </a:lnTo>
                        <a:lnTo>
                          <a:pt x="2317" y="481"/>
                        </a:lnTo>
                        <a:lnTo>
                          <a:pt x="2318" y="533"/>
                        </a:lnTo>
                        <a:lnTo>
                          <a:pt x="2318" y="567"/>
                        </a:lnTo>
                        <a:lnTo>
                          <a:pt x="2319" y="604"/>
                        </a:lnTo>
                        <a:lnTo>
                          <a:pt x="2319" y="626"/>
                        </a:lnTo>
                        <a:lnTo>
                          <a:pt x="2320" y="659"/>
                        </a:lnTo>
                        <a:lnTo>
                          <a:pt x="2320" y="657"/>
                        </a:lnTo>
                        <a:lnTo>
                          <a:pt x="2320" y="657"/>
                        </a:lnTo>
                        <a:lnTo>
                          <a:pt x="2321" y="635"/>
                        </a:lnTo>
                        <a:lnTo>
                          <a:pt x="2321" y="617"/>
                        </a:lnTo>
                        <a:lnTo>
                          <a:pt x="2322" y="590"/>
                        </a:lnTo>
                        <a:lnTo>
                          <a:pt x="2322" y="573"/>
                        </a:lnTo>
                        <a:lnTo>
                          <a:pt x="2323" y="523"/>
                        </a:lnTo>
                        <a:lnTo>
                          <a:pt x="2323" y="497"/>
                        </a:lnTo>
                        <a:lnTo>
                          <a:pt x="2324" y="463"/>
                        </a:lnTo>
                        <a:lnTo>
                          <a:pt x="2324" y="434"/>
                        </a:lnTo>
                        <a:lnTo>
                          <a:pt x="2325" y="492"/>
                        </a:lnTo>
                        <a:lnTo>
                          <a:pt x="2325" y="512"/>
                        </a:lnTo>
                        <a:lnTo>
                          <a:pt x="2325" y="527"/>
                        </a:lnTo>
                        <a:lnTo>
                          <a:pt x="2326" y="500"/>
                        </a:lnTo>
                        <a:lnTo>
                          <a:pt x="2326" y="484"/>
                        </a:lnTo>
                        <a:lnTo>
                          <a:pt x="2327" y="501"/>
                        </a:lnTo>
                        <a:lnTo>
                          <a:pt x="2327" y="529"/>
                        </a:lnTo>
                        <a:lnTo>
                          <a:pt x="2327" y="505"/>
                        </a:lnTo>
                        <a:lnTo>
                          <a:pt x="2328" y="506"/>
                        </a:lnTo>
                        <a:lnTo>
                          <a:pt x="2328" y="511"/>
                        </a:lnTo>
                        <a:lnTo>
                          <a:pt x="2328" y="512"/>
                        </a:lnTo>
                        <a:lnTo>
                          <a:pt x="2329" y="495"/>
                        </a:lnTo>
                        <a:lnTo>
                          <a:pt x="2329" y="487"/>
                        </a:lnTo>
                        <a:lnTo>
                          <a:pt x="2330" y="451"/>
                        </a:lnTo>
                        <a:lnTo>
                          <a:pt x="2330" y="403"/>
                        </a:lnTo>
                        <a:lnTo>
                          <a:pt x="2330" y="365"/>
                        </a:lnTo>
                        <a:lnTo>
                          <a:pt x="2331" y="410"/>
                        </a:lnTo>
                        <a:lnTo>
                          <a:pt x="2331" y="437"/>
                        </a:lnTo>
                        <a:lnTo>
                          <a:pt x="2332" y="454"/>
                        </a:lnTo>
                        <a:lnTo>
                          <a:pt x="2332" y="450"/>
                        </a:lnTo>
                        <a:lnTo>
                          <a:pt x="2333" y="459"/>
                        </a:lnTo>
                        <a:lnTo>
                          <a:pt x="2333" y="450"/>
                        </a:lnTo>
                        <a:lnTo>
                          <a:pt x="2333" y="439"/>
                        </a:lnTo>
                        <a:lnTo>
                          <a:pt x="2334" y="411"/>
                        </a:lnTo>
                        <a:lnTo>
                          <a:pt x="2334" y="448"/>
                        </a:lnTo>
                        <a:lnTo>
                          <a:pt x="2334" y="490"/>
                        </a:lnTo>
                        <a:lnTo>
                          <a:pt x="2335" y="586"/>
                        </a:lnTo>
                        <a:lnTo>
                          <a:pt x="2335" y="583"/>
                        </a:lnTo>
                        <a:lnTo>
                          <a:pt x="2336" y="615"/>
                        </a:lnTo>
                        <a:lnTo>
                          <a:pt x="2336" y="605"/>
                        </a:lnTo>
                        <a:lnTo>
                          <a:pt x="2337" y="632"/>
                        </a:lnTo>
                        <a:lnTo>
                          <a:pt x="2337" y="647"/>
                        </a:lnTo>
                        <a:lnTo>
                          <a:pt x="2338" y="667"/>
                        </a:lnTo>
                        <a:lnTo>
                          <a:pt x="2338" y="666"/>
                        </a:lnTo>
                        <a:lnTo>
                          <a:pt x="2338" y="643"/>
                        </a:lnTo>
                        <a:lnTo>
                          <a:pt x="2339" y="620"/>
                        </a:lnTo>
                        <a:lnTo>
                          <a:pt x="2339" y="614"/>
                        </a:lnTo>
                        <a:lnTo>
                          <a:pt x="2339" y="615"/>
                        </a:lnTo>
                        <a:lnTo>
                          <a:pt x="2340" y="590"/>
                        </a:lnTo>
                        <a:lnTo>
                          <a:pt x="2340" y="598"/>
                        </a:lnTo>
                        <a:lnTo>
                          <a:pt x="2341" y="596"/>
                        </a:lnTo>
                        <a:lnTo>
                          <a:pt x="2341" y="609"/>
                        </a:lnTo>
                        <a:lnTo>
                          <a:pt x="2341" y="594"/>
                        </a:lnTo>
                        <a:lnTo>
                          <a:pt x="2342" y="577"/>
                        </a:lnTo>
                        <a:lnTo>
                          <a:pt x="2342" y="586"/>
                        </a:lnTo>
                        <a:lnTo>
                          <a:pt x="2343" y="554"/>
                        </a:lnTo>
                        <a:lnTo>
                          <a:pt x="2343" y="559"/>
                        </a:lnTo>
                        <a:lnTo>
                          <a:pt x="2344" y="573"/>
                        </a:lnTo>
                        <a:lnTo>
                          <a:pt x="2344" y="555"/>
                        </a:lnTo>
                        <a:lnTo>
                          <a:pt x="2344" y="538"/>
                        </a:lnTo>
                        <a:lnTo>
                          <a:pt x="2345" y="555"/>
                        </a:lnTo>
                        <a:lnTo>
                          <a:pt x="2345" y="549"/>
                        </a:lnTo>
                        <a:lnTo>
                          <a:pt x="2345" y="556"/>
                        </a:lnTo>
                        <a:lnTo>
                          <a:pt x="2346" y="540"/>
                        </a:lnTo>
                        <a:lnTo>
                          <a:pt x="2346" y="534"/>
                        </a:lnTo>
                        <a:lnTo>
                          <a:pt x="2347" y="543"/>
                        </a:lnTo>
                        <a:lnTo>
                          <a:pt x="2347" y="542"/>
                        </a:lnTo>
                        <a:lnTo>
                          <a:pt x="2348" y="539"/>
                        </a:lnTo>
                        <a:lnTo>
                          <a:pt x="2348" y="548"/>
                        </a:lnTo>
                        <a:lnTo>
                          <a:pt x="2348" y="549"/>
                        </a:lnTo>
                        <a:lnTo>
                          <a:pt x="2349" y="586"/>
                        </a:lnTo>
                        <a:lnTo>
                          <a:pt x="2349" y="599"/>
                        </a:lnTo>
                        <a:lnTo>
                          <a:pt x="2350" y="603"/>
                        </a:lnTo>
                        <a:lnTo>
                          <a:pt x="2350" y="605"/>
                        </a:lnTo>
                        <a:lnTo>
                          <a:pt x="2351" y="577"/>
                        </a:lnTo>
                        <a:lnTo>
                          <a:pt x="2351" y="570"/>
                        </a:lnTo>
                        <a:lnTo>
                          <a:pt x="2352" y="574"/>
                        </a:lnTo>
                        <a:lnTo>
                          <a:pt x="2352" y="559"/>
                        </a:lnTo>
                        <a:lnTo>
                          <a:pt x="2352" y="548"/>
                        </a:lnTo>
                        <a:lnTo>
                          <a:pt x="2353" y="549"/>
                        </a:lnTo>
                        <a:lnTo>
                          <a:pt x="2353" y="555"/>
                        </a:lnTo>
                        <a:lnTo>
                          <a:pt x="2354" y="533"/>
                        </a:lnTo>
                        <a:lnTo>
                          <a:pt x="2354" y="519"/>
                        </a:lnTo>
                        <a:lnTo>
                          <a:pt x="2355" y="495"/>
                        </a:lnTo>
                        <a:lnTo>
                          <a:pt x="2355" y="508"/>
                        </a:lnTo>
                        <a:lnTo>
                          <a:pt x="2356" y="546"/>
                        </a:lnTo>
                        <a:lnTo>
                          <a:pt x="2356" y="568"/>
                        </a:lnTo>
                        <a:lnTo>
                          <a:pt x="2357" y="516"/>
                        </a:lnTo>
                        <a:lnTo>
                          <a:pt x="2357" y="525"/>
                        </a:lnTo>
                        <a:lnTo>
                          <a:pt x="2358" y="520"/>
                        </a:lnTo>
                        <a:lnTo>
                          <a:pt x="2358" y="525"/>
                        </a:lnTo>
                        <a:lnTo>
                          <a:pt x="2358" y="525"/>
                        </a:lnTo>
                        <a:lnTo>
                          <a:pt x="2359" y="402"/>
                        </a:lnTo>
                        <a:lnTo>
                          <a:pt x="2359" y="402"/>
                        </a:lnTo>
                        <a:lnTo>
                          <a:pt x="2360" y="391"/>
                        </a:lnTo>
                        <a:lnTo>
                          <a:pt x="2360" y="400"/>
                        </a:lnTo>
                        <a:lnTo>
                          <a:pt x="2360" y="385"/>
                        </a:lnTo>
                        <a:lnTo>
                          <a:pt x="2361" y="398"/>
                        </a:lnTo>
                        <a:lnTo>
                          <a:pt x="2361" y="413"/>
                        </a:lnTo>
                        <a:lnTo>
                          <a:pt x="2361" y="414"/>
                        </a:lnTo>
                        <a:lnTo>
                          <a:pt x="2362" y="410"/>
                        </a:lnTo>
                        <a:lnTo>
                          <a:pt x="2362" y="382"/>
                        </a:lnTo>
                        <a:lnTo>
                          <a:pt x="2363" y="423"/>
                        </a:lnTo>
                        <a:lnTo>
                          <a:pt x="2363" y="446"/>
                        </a:lnTo>
                        <a:lnTo>
                          <a:pt x="2364" y="367"/>
                        </a:lnTo>
                        <a:lnTo>
                          <a:pt x="2364" y="393"/>
                        </a:lnTo>
                        <a:lnTo>
                          <a:pt x="2365" y="489"/>
                        </a:lnTo>
                        <a:lnTo>
                          <a:pt x="2365" y="506"/>
                        </a:lnTo>
                        <a:lnTo>
                          <a:pt x="2366" y="521"/>
                        </a:lnTo>
                        <a:lnTo>
                          <a:pt x="2366" y="518"/>
                        </a:lnTo>
                        <a:lnTo>
                          <a:pt x="2366" y="511"/>
                        </a:lnTo>
                        <a:lnTo>
                          <a:pt x="2367" y="519"/>
                        </a:lnTo>
                        <a:lnTo>
                          <a:pt x="2367" y="531"/>
                        </a:lnTo>
                        <a:lnTo>
                          <a:pt x="2368" y="609"/>
                        </a:lnTo>
                        <a:lnTo>
                          <a:pt x="2368" y="631"/>
                        </a:lnTo>
                        <a:lnTo>
                          <a:pt x="2369" y="587"/>
                        </a:lnTo>
                        <a:lnTo>
                          <a:pt x="2369" y="555"/>
                        </a:lnTo>
                        <a:lnTo>
                          <a:pt x="2370" y="474"/>
                        </a:lnTo>
                        <a:lnTo>
                          <a:pt x="2370" y="454"/>
                        </a:lnTo>
                        <a:lnTo>
                          <a:pt x="2371" y="480"/>
                        </a:lnTo>
                        <a:lnTo>
                          <a:pt x="2371" y="445"/>
                        </a:lnTo>
                        <a:lnTo>
                          <a:pt x="2371" y="429"/>
                        </a:lnTo>
                        <a:lnTo>
                          <a:pt x="2371" y="431"/>
                        </a:lnTo>
                        <a:lnTo>
                          <a:pt x="2372" y="412"/>
                        </a:lnTo>
                        <a:lnTo>
                          <a:pt x="2372" y="364"/>
                        </a:lnTo>
                        <a:lnTo>
                          <a:pt x="2372" y="333"/>
                        </a:lnTo>
                        <a:lnTo>
                          <a:pt x="2373" y="395"/>
                        </a:lnTo>
                        <a:lnTo>
                          <a:pt x="2373" y="412"/>
                        </a:lnTo>
                        <a:lnTo>
                          <a:pt x="2374" y="443"/>
                        </a:lnTo>
                        <a:lnTo>
                          <a:pt x="2374" y="440"/>
                        </a:lnTo>
                        <a:lnTo>
                          <a:pt x="2375" y="377"/>
                        </a:lnTo>
                        <a:lnTo>
                          <a:pt x="2375" y="366"/>
                        </a:lnTo>
                        <a:lnTo>
                          <a:pt x="2376" y="415"/>
                        </a:lnTo>
                        <a:lnTo>
                          <a:pt x="2376" y="443"/>
                        </a:lnTo>
                        <a:lnTo>
                          <a:pt x="2377" y="465"/>
                        </a:lnTo>
                        <a:lnTo>
                          <a:pt x="2377" y="488"/>
                        </a:lnTo>
                        <a:lnTo>
                          <a:pt x="2378" y="460"/>
                        </a:lnTo>
                        <a:lnTo>
                          <a:pt x="2378" y="469"/>
                        </a:lnTo>
                        <a:lnTo>
                          <a:pt x="2379" y="491"/>
                        </a:lnTo>
                        <a:lnTo>
                          <a:pt x="2379" y="499"/>
                        </a:lnTo>
                        <a:lnTo>
                          <a:pt x="2380" y="532"/>
                        </a:lnTo>
                        <a:lnTo>
                          <a:pt x="2380" y="544"/>
                        </a:lnTo>
                        <a:lnTo>
                          <a:pt x="2381" y="569"/>
                        </a:lnTo>
                        <a:lnTo>
                          <a:pt x="2381" y="568"/>
                        </a:lnTo>
                        <a:lnTo>
                          <a:pt x="2381" y="570"/>
                        </a:lnTo>
                        <a:lnTo>
                          <a:pt x="2382" y="531"/>
                        </a:lnTo>
                        <a:lnTo>
                          <a:pt x="2382" y="510"/>
                        </a:lnTo>
                        <a:lnTo>
                          <a:pt x="2383" y="498"/>
                        </a:lnTo>
                        <a:lnTo>
                          <a:pt x="2383" y="509"/>
                        </a:lnTo>
                        <a:lnTo>
                          <a:pt x="2383" y="519"/>
                        </a:lnTo>
                        <a:lnTo>
                          <a:pt x="2384" y="512"/>
                        </a:lnTo>
                        <a:lnTo>
                          <a:pt x="2384" y="517"/>
                        </a:lnTo>
                        <a:lnTo>
                          <a:pt x="2385" y="526"/>
                        </a:lnTo>
                        <a:lnTo>
                          <a:pt x="2385" y="520"/>
                        </a:lnTo>
                        <a:lnTo>
                          <a:pt x="2385" y="530"/>
                        </a:lnTo>
                        <a:lnTo>
                          <a:pt x="2386" y="492"/>
                        </a:lnTo>
                        <a:lnTo>
                          <a:pt x="2386" y="473"/>
                        </a:lnTo>
                        <a:lnTo>
                          <a:pt x="2386" y="478"/>
                        </a:lnTo>
                        <a:lnTo>
                          <a:pt x="2387" y="466"/>
                        </a:lnTo>
                        <a:lnTo>
                          <a:pt x="2387" y="466"/>
                        </a:lnTo>
                        <a:lnTo>
                          <a:pt x="2388" y="470"/>
                        </a:lnTo>
                        <a:lnTo>
                          <a:pt x="2388" y="450"/>
                        </a:lnTo>
                        <a:lnTo>
                          <a:pt x="2388" y="446"/>
                        </a:lnTo>
                        <a:lnTo>
                          <a:pt x="2388" y="437"/>
                        </a:lnTo>
                        <a:lnTo>
                          <a:pt x="2389" y="448"/>
                        </a:lnTo>
                        <a:lnTo>
                          <a:pt x="2389" y="454"/>
                        </a:lnTo>
                        <a:lnTo>
                          <a:pt x="2390" y="434"/>
                        </a:lnTo>
                        <a:lnTo>
                          <a:pt x="2390" y="431"/>
                        </a:lnTo>
                        <a:lnTo>
                          <a:pt x="2390" y="422"/>
                        </a:lnTo>
                        <a:lnTo>
                          <a:pt x="2391" y="433"/>
                        </a:lnTo>
                        <a:lnTo>
                          <a:pt x="2391" y="463"/>
                        </a:lnTo>
                        <a:lnTo>
                          <a:pt x="2391" y="478"/>
                        </a:lnTo>
                        <a:lnTo>
                          <a:pt x="2392" y="475"/>
                        </a:lnTo>
                        <a:lnTo>
                          <a:pt x="2392" y="466"/>
                        </a:lnTo>
                        <a:lnTo>
                          <a:pt x="2393" y="441"/>
                        </a:lnTo>
                        <a:lnTo>
                          <a:pt x="2393" y="437"/>
                        </a:lnTo>
                        <a:lnTo>
                          <a:pt x="2394" y="425"/>
                        </a:lnTo>
                        <a:lnTo>
                          <a:pt x="2394" y="434"/>
                        </a:lnTo>
                        <a:lnTo>
                          <a:pt x="2394" y="428"/>
                        </a:lnTo>
                        <a:lnTo>
                          <a:pt x="2395" y="448"/>
                        </a:lnTo>
                        <a:lnTo>
                          <a:pt x="2395" y="458"/>
                        </a:lnTo>
                        <a:lnTo>
                          <a:pt x="2396" y="474"/>
                        </a:lnTo>
                        <a:lnTo>
                          <a:pt x="2396" y="484"/>
                        </a:lnTo>
                        <a:lnTo>
                          <a:pt x="2397" y="504"/>
                        </a:lnTo>
                        <a:lnTo>
                          <a:pt x="2397" y="511"/>
                        </a:lnTo>
                        <a:lnTo>
                          <a:pt x="2398" y="498"/>
                        </a:lnTo>
                        <a:lnTo>
                          <a:pt x="2398" y="504"/>
                        </a:lnTo>
                        <a:lnTo>
                          <a:pt x="2398" y="487"/>
                        </a:lnTo>
                        <a:lnTo>
                          <a:pt x="2399" y="466"/>
                        </a:lnTo>
                        <a:lnTo>
                          <a:pt x="2399" y="460"/>
                        </a:lnTo>
                        <a:lnTo>
                          <a:pt x="2400" y="425"/>
                        </a:lnTo>
                        <a:lnTo>
                          <a:pt x="2400" y="426"/>
                        </a:lnTo>
                        <a:lnTo>
                          <a:pt x="2401" y="406"/>
                        </a:lnTo>
                        <a:lnTo>
                          <a:pt x="2401" y="416"/>
                        </a:lnTo>
                        <a:lnTo>
                          <a:pt x="2401" y="416"/>
                        </a:lnTo>
                        <a:lnTo>
                          <a:pt x="2402" y="413"/>
                        </a:lnTo>
                        <a:lnTo>
                          <a:pt x="2402" y="417"/>
                        </a:lnTo>
                        <a:lnTo>
                          <a:pt x="2402" y="431"/>
                        </a:lnTo>
                        <a:lnTo>
                          <a:pt x="2403" y="423"/>
                        </a:lnTo>
                        <a:lnTo>
                          <a:pt x="2403" y="424"/>
                        </a:lnTo>
                        <a:lnTo>
                          <a:pt x="2404" y="468"/>
                        </a:lnTo>
                        <a:lnTo>
                          <a:pt x="2404" y="500"/>
                        </a:lnTo>
                        <a:lnTo>
                          <a:pt x="2405" y="557"/>
                        </a:lnTo>
                        <a:lnTo>
                          <a:pt x="2405" y="583"/>
                        </a:lnTo>
                        <a:lnTo>
                          <a:pt x="2406" y="667"/>
                        </a:lnTo>
                        <a:lnTo>
                          <a:pt x="2406" y="681"/>
                        </a:lnTo>
                        <a:lnTo>
                          <a:pt x="2407" y="699"/>
                        </a:lnTo>
                        <a:lnTo>
                          <a:pt x="2407" y="720"/>
                        </a:lnTo>
                        <a:lnTo>
                          <a:pt x="2408" y="762"/>
                        </a:lnTo>
                        <a:lnTo>
                          <a:pt x="2408" y="775"/>
                        </a:lnTo>
                        <a:lnTo>
                          <a:pt x="2408" y="777"/>
                        </a:lnTo>
                        <a:lnTo>
                          <a:pt x="2409" y="751"/>
                        </a:lnTo>
                        <a:lnTo>
                          <a:pt x="2409" y="725"/>
                        </a:lnTo>
                        <a:lnTo>
                          <a:pt x="2410" y="690"/>
                        </a:lnTo>
                        <a:lnTo>
                          <a:pt x="2410" y="676"/>
                        </a:lnTo>
                        <a:lnTo>
                          <a:pt x="2411" y="671"/>
                        </a:lnTo>
                        <a:lnTo>
                          <a:pt x="2411" y="656"/>
                        </a:lnTo>
                        <a:lnTo>
                          <a:pt x="2412" y="673"/>
                        </a:lnTo>
                        <a:lnTo>
                          <a:pt x="2412" y="671"/>
                        </a:lnTo>
                        <a:lnTo>
                          <a:pt x="2412" y="648"/>
                        </a:lnTo>
                        <a:lnTo>
                          <a:pt x="2413" y="657"/>
                        </a:lnTo>
                        <a:lnTo>
                          <a:pt x="2413" y="662"/>
                        </a:lnTo>
                        <a:lnTo>
                          <a:pt x="2413" y="661"/>
                        </a:lnTo>
                        <a:lnTo>
                          <a:pt x="2414" y="661"/>
                        </a:lnTo>
                        <a:lnTo>
                          <a:pt x="2414" y="660"/>
                        </a:lnTo>
                        <a:lnTo>
                          <a:pt x="2414" y="653"/>
                        </a:lnTo>
                        <a:lnTo>
                          <a:pt x="2415" y="670"/>
                        </a:lnTo>
                        <a:lnTo>
                          <a:pt x="2415" y="666"/>
                        </a:lnTo>
                        <a:lnTo>
                          <a:pt x="2415" y="665"/>
                        </a:lnTo>
                        <a:lnTo>
                          <a:pt x="2416" y="658"/>
                        </a:lnTo>
                        <a:lnTo>
                          <a:pt x="2416" y="648"/>
                        </a:lnTo>
                        <a:lnTo>
                          <a:pt x="2417" y="627"/>
                        </a:lnTo>
                        <a:lnTo>
                          <a:pt x="2417" y="604"/>
                        </a:lnTo>
                        <a:lnTo>
                          <a:pt x="2418" y="552"/>
                        </a:lnTo>
                        <a:lnTo>
                          <a:pt x="2418" y="509"/>
                        </a:lnTo>
                        <a:lnTo>
                          <a:pt x="2419" y="452"/>
                        </a:lnTo>
                        <a:lnTo>
                          <a:pt x="2419" y="466"/>
                        </a:lnTo>
                        <a:lnTo>
                          <a:pt x="2420" y="605"/>
                        </a:lnTo>
                        <a:lnTo>
                          <a:pt x="2420" y="619"/>
                        </a:lnTo>
                        <a:lnTo>
                          <a:pt x="2421" y="587"/>
                        </a:lnTo>
                        <a:lnTo>
                          <a:pt x="2421" y="597"/>
                        </a:lnTo>
                        <a:lnTo>
                          <a:pt x="2422" y="582"/>
                        </a:lnTo>
                        <a:lnTo>
                          <a:pt x="2422" y="547"/>
                        </a:lnTo>
                        <a:lnTo>
                          <a:pt x="2423" y="422"/>
                        </a:lnTo>
                        <a:lnTo>
                          <a:pt x="2423" y="445"/>
                        </a:lnTo>
                        <a:lnTo>
                          <a:pt x="2424" y="507"/>
                        </a:lnTo>
                        <a:lnTo>
                          <a:pt x="2424" y="523"/>
                        </a:lnTo>
                        <a:lnTo>
                          <a:pt x="2425" y="516"/>
                        </a:lnTo>
                        <a:lnTo>
                          <a:pt x="2425" y="491"/>
                        </a:lnTo>
                        <a:lnTo>
                          <a:pt x="2426" y="432"/>
                        </a:lnTo>
                        <a:lnTo>
                          <a:pt x="2426" y="448"/>
                        </a:lnTo>
                        <a:lnTo>
                          <a:pt x="2427" y="428"/>
                        </a:lnTo>
                        <a:lnTo>
                          <a:pt x="2427" y="427"/>
                        </a:lnTo>
                        <a:lnTo>
                          <a:pt x="2427" y="425"/>
                        </a:lnTo>
                        <a:lnTo>
                          <a:pt x="2428" y="468"/>
                        </a:lnTo>
                        <a:lnTo>
                          <a:pt x="2428" y="475"/>
                        </a:lnTo>
                        <a:lnTo>
                          <a:pt x="2429" y="496"/>
                        </a:lnTo>
                        <a:lnTo>
                          <a:pt x="2429" y="494"/>
                        </a:lnTo>
                        <a:lnTo>
                          <a:pt x="2429" y="489"/>
                        </a:lnTo>
                        <a:lnTo>
                          <a:pt x="2430" y="500"/>
                        </a:lnTo>
                        <a:lnTo>
                          <a:pt x="2430" y="521"/>
                        </a:lnTo>
                        <a:lnTo>
                          <a:pt x="2430" y="548"/>
                        </a:lnTo>
                        <a:lnTo>
                          <a:pt x="2431" y="531"/>
                        </a:lnTo>
                        <a:lnTo>
                          <a:pt x="2431" y="551"/>
                        </a:lnTo>
                        <a:lnTo>
                          <a:pt x="2432" y="572"/>
                        </a:lnTo>
                        <a:lnTo>
                          <a:pt x="2432" y="569"/>
                        </a:lnTo>
                        <a:lnTo>
                          <a:pt x="2432" y="586"/>
                        </a:lnTo>
                        <a:lnTo>
                          <a:pt x="2433" y="564"/>
                        </a:lnTo>
                        <a:lnTo>
                          <a:pt x="2433" y="541"/>
                        </a:lnTo>
                        <a:lnTo>
                          <a:pt x="2434" y="502"/>
                        </a:lnTo>
                        <a:lnTo>
                          <a:pt x="2434" y="464"/>
                        </a:lnTo>
                        <a:lnTo>
                          <a:pt x="2435" y="444"/>
                        </a:lnTo>
                        <a:lnTo>
                          <a:pt x="2435" y="425"/>
                        </a:lnTo>
                        <a:lnTo>
                          <a:pt x="2436" y="380"/>
                        </a:lnTo>
                        <a:lnTo>
                          <a:pt x="2436" y="350"/>
                        </a:lnTo>
                        <a:lnTo>
                          <a:pt x="2436" y="331"/>
                        </a:lnTo>
                        <a:lnTo>
                          <a:pt x="2437" y="335"/>
                        </a:lnTo>
                        <a:lnTo>
                          <a:pt x="2437" y="341"/>
                        </a:lnTo>
                        <a:lnTo>
                          <a:pt x="2438" y="356"/>
                        </a:lnTo>
                        <a:lnTo>
                          <a:pt x="2438" y="355"/>
                        </a:lnTo>
                        <a:lnTo>
                          <a:pt x="2439" y="382"/>
                        </a:lnTo>
                        <a:lnTo>
                          <a:pt x="2439" y="415"/>
                        </a:lnTo>
                        <a:lnTo>
                          <a:pt x="2440" y="444"/>
                        </a:lnTo>
                        <a:lnTo>
                          <a:pt x="2440" y="453"/>
                        </a:lnTo>
                        <a:lnTo>
                          <a:pt x="2441" y="472"/>
                        </a:lnTo>
                        <a:lnTo>
                          <a:pt x="2441" y="478"/>
                        </a:lnTo>
                        <a:lnTo>
                          <a:pt x="2442" y="448"/>
                        </a:lnTo>
                        <a:lnTo>
                          <a:pt x="2442" y="431"/>
                        </a:lnTo>
                        <a:lnTo>
                          <a:pt x="2443" y="391"/>
                        </a:lnTo>
                        <a:lnTo>
                          <a:pt x="2443" y="381"/>
                        </a:lnTo>
                        <a:lnTo>
                          <a:pt x="2444" y="364"/>
                        </a:lnTo>
                        <a:lnTo>
                          <a:pt x="2444" y="369"/>
                        </a:lnTo>
                        <a:lnTo>
                          <a:pt x="2445" y="348"/>
                        </a:lnTo>
                        <a:lnTo>
                          <a:pt x="2445" y="349"/>
                        </a:lnTo>
                        <a:lnTo>
                          <a:pt x="2446" y="341"/>
                        </a:lnTo>
                        <a:lnTo>
                          <a:pt x="2446" y="346"/>
                        </a:lnTo>
                        <a:lnTo>
                          <a:pt x="2446" y="353"/>
                        </a:lnTo>
                        <a:lnTo>
                          <a:pt x="2447" y="373"/>
                        </a:lnTo>
                        <a:lnTo>
                          <a:pt x="2447" y="389"/>
                        </a:lnTo>
                        <a:lnTo>
                          <a:pt x="2448" y="404"/>
                        </a:lnTo>
                        <a:lnTo>
                          <a:pt x="2448" y="421"/>
                        </a:lnTo>
                        <a:lnTo>
                          <a:pt x="2449" y="435"/>
                        </a:lnTo>
                        <a:lnTo>
                          <a:pt x="2449" y="449"/>
                        </a:lnTo>
                        <a:lnTo>
                          <a:pt x="2450" y="433"/>
                        </a:lnTo>
                        <a:lnTo>
                          <a:pt x="2450" y="437"/>
                        </a:lnTo>
                        <a:lnTo>
                          <a:pt x="2451" y="477"/>
                        </a:lnTo>
                        <a:lnTo>
                          <a:pt x="2451" y="514"/>
                        </a:lnTo>
                        <a:lnTo>
                          <a:pt x="2452" y="523"/>
                        </a:lnTo>
                        <a:lnTo>
                          <a:pt x="2452" y="513"/>
                        </a:lnTo>
                        <a:lnTo>
                          <a:pt x="2452" y="482"/>
                        </a:lnTo>
                        <a:lnTo>
                          <a:pt x="2453" y="456"/>
                        </a:lnTo>
                        <a:lnTo>
                          <a:pt x="2453" y="460"/>
                        </a:lnTo>
                        <a:lnTo>
                          <a:pt x="2453" y="458"/>
                        </a:lnTo>
                        <a:lnTo>
                          <a:pt x="2454" y="463"/>
                        </a:lnTo>
                        <a:lnTo>
                          <a:pt x="2454" y="458"/>
                        </a:lnTo>
                        <a:lnTo>
                          <a:pt x="2454" y="450"/>
                        </a:lnTo>
                        <a:lnTo>
                          <a:pt x="2455" y="454"/>
                        </a:lnTo>
                        <a:lnTo>
                          <a:pt x="2455" y="443"/>
                        </a:lnTo>
                        <a:lnTo>
                          <a:pt x="2455" y="436"/>
                        </a:lnTo>
                        <a:lnTo>
                          <a:pt x="2456" y="462"/>
                        </a:lnTo>
                        <a:lnTo>
                          <a:pt x="2456" y="463"/>
                        </a:lnTo>
                        <a:lnTo>
                          <a:pt x="2457" y="437"/>
                        </a:lnTo>
                        <a:lnTo>
                          <a:pt x="2457" y="437"/>
                        </a:lnTo>
                        <a:lnTo>
                          <a:pt x="2457" y="435"/>
                        </a:lnTo>
                        <a:lnTo>
                          <a:pt x="2458" y="441"/>
                        </a:lnTo>
                        <a:lnTo>
                          <a:pt x="2458" y="452"/>
                        </a:lnTo>
                        <a:lnTo>
                          <a:pt x="2459" y="483"/>
                        </a:lnTo>
                        <a:lnTo>
                          <a:pt x="2459" y="491"/>
                        </a:lnTo>
                        <a:lnTo>
                          <a:pt x="2460" y="510"/>
                        </a:lnTo>
                        <a:lnTo>
                          <a:pt x="2460" y="519"/>
                        </a:lnTo>
                        <a:lnTo>
                          <a:pt x="2461" y="525"/>
                        </a:lnTo>
                        <a:lnTo>
                          <a:pt x="2461" y="529"/>
                        </a:lnTo>
                        <a:lnTo>
                          <a:pt x="2461" y="528"/>
                        </a:lnTo>
                        <a:lnTo>
                          <a:pt x="2462" y="543"/>
                        </a:lnTo>
                        <a:lnTo>
                          <a:pt x="2462" y="550"/>
                        </a:lnTo>
                        <a:lnTo>
                          <a:pt x="2463" y="544"/>
                        </a:lnTo>
                        <a:lnTo>
                          <a:pt x="2463" y="532"/>
                        </a:lnTo>
                        <a:lnTo>
                          <a:pt x="2463" y="512"/>
                        </a:lnTo>
                        <a:lnTo>
                          <a:pt x="2464" y="515"/>
                        </a:lnTo>
                        <a:lnTo>
                          <a:pt x="2464" y="519"/>
                        </a:lnTo>
                        <a:lnTo>
                          <a:pt x="2465" y="518"/>
                        </a:lnTo>
                        <a:lnTo>
                          <a:pt x="2465" y="527"/>
                        </a:lnTo>
                        <a:lnTo>
                          <a:pt x="2465" y="523"/>
                        </a:lnTo>
                        <a:lnTo>
                          <a:pt x="2466" y="496"/>
                        </a:lnTo>
                        <a:lnTo>
                          <a:pt x="2466" y="505"/>
                        </a:lnTo>
                        <a:lnTo>
                          <a:pt x="2467" y="531"/>
                        </a:lnTo>
                        <a:lnTo>
                          <a:pt x="2467" y="525"/>
                        </a:lnTo>
                        <a:lnTo>
                          <a:pt x="2468" y="525"/>
                        </a:lnTo>
                        <a:lnTo>
                          <a:pt x="2468" y="520"/>
                        </a:lnTo>
                        <a:lnTo>
                          <a:pt x="2468" y="513"/>
                        </a:lnTo>
                        <a:lnTo>
                          <a:pt x="2469" y="497"/>
                        </a:lnTo>
                        <a:lnTo>
                          <a:pt x="2469" y="488"/>
                        </a:lnTo>
                        <a:lnTo>
                          <a:pt x="2470" y="468"/>
                        </a:lnTo>
                        <a:lnTo>
                          <a:pt x="2470" y="482"/>
                        </a:lnTo>
                        <a:lnTo>
                          <a:pt x="2470" y="496"/>
                        </a:lnTo>
                        <a:lnTo>
                          <a:pt x="2471" y="499"/>
                        </a:lnTo>
                        <a:lnTo>
                          <a:pt x="2471" y="491"/>
                        </a:lnTo>
                        <a:lnTo>
                          <a:pt x="2471" y="492"/>
                        </a:lnTo>
                        <a:lnTo>
                          <a:pt x="2471" y="490"/>
                        </a:lnTo>
                        <a:lnTo>
                          <a:pt x="2472" y="498"/>
                        </a:lnTo>
                        <a:lnTo>
                          <a:pt x="2472" y="505"/>
                        </a:lnTo>
                        <a:lnTo>
                          <a:pt x="2472" y="519"/>
                        </a:lnTo>
                        <a:lnTo>
                          <a:pt x="2473" y="505"/>
                        </a:lnTo>
                        <a:lnTo>
                          <a:pt x="2473" y="513"/>
                        </a:lnTo>
                        <a:lnTo>
                          <a:pt x="2473" y="518"/>
                        </a:lnTo>
                        <a:lnTo>
                          <a:pt x="2473" y="516"/>
                        </a:lnTo>
                        <a:lnTo>
                          <a:pt x="2474" y="532"/>
                        </a:lnTo>
                        <a:lnTo>
                          <a:pt x="2474" y="532"/>
                        </a:lnTo>
                        <a:lnTo>
                          <a:pt x="2475" y="566"/>
                        </a:lnTo>
                        <a:lnTo>
                          <a:pt x="2475" y="578"/>
                        </a:lnTo>
                        <a:lnTo>
                          <a:pt x="2476" y="562"/>
                        </a:lnTo>
                        <a:lnTo>
                          <a:pt x="2476" y="562"/>
                        </a:lnTo>
                        <a:lnTo>
                          <a:pt x="2477" y="546"/>
                        </a:lnTo>
                        <a:lnTo>
                          <a:pt x="2477" y="550"/>
                        </a:lnTo>
                        <a:lnTo>
                          <a:pt x="2477" y="555"/>
                        </a:lnTo>
                        <a:lnTo>
                          <a:pt x="2478" y="544"/>
                        </a:lnTo>
                        <a:lnTo>
                          <a:pt x="2478" y="530"/>
                        </a:lnTo>
                        <a:lnTo>
                          <a:pt x="2479" y="506"/>
                        </a:lnTo>
                        <a:lnTo>
                          <a:pt x="2479" y="499"/>
                        </a:lnTo>
                        <a:lnTo>
                          <a:pt x="2480" y="462"/>
                        </a:lnTo>
                        <a:lnTo>
                          <a:pt x="2480" y="433"/>
                        </a:lnTo>
                        <a:lnTo>
                          <a:pt x="2481" y="423"/>
                        </a:lnTo>
                        <a:lnTo>
                          <a:pt x="2481" y="449"/>
                        </a:lnTo>
                        <a:lnTo>
                          <a:pt x="2481" y="465"/>
                        </a:lnTo>
                        <a:lnTo>
                          <a:pt x="2482" y="468"/>
                        </a:lnTo>
                        <a:lnTo>
                          <a:pt x="2482" y="467"/>
                        </a:lnTo>
                        <a:lnTo>
                          <a:pt x="2482" y="452"/>
                        </a:lnTo>
                        <a:lnTo>
                          <a:pt x="2483" y="449"/>
                        </a:lnTo>
                        <a:lnTo>
                          <a:pt x="2483" y="457"/>
                        </a:lnTo>
                        <a:lnTo>
                          <a:pt x="2484" y="447"/>
                        </a:lnTo>
                        <a:lnTo>
                          <a:pt x="2484" y="456"/>
                        </a:lnTo>
                        <a:lnTo>
                          <a:pt x="2485" y="497"/>
                        </a:lnTo>
                        <a:lnTo>
                          <a:pt x="2485" y="518"/>
                        </a:lnTo>
                        <a:lnTo>
                          <a:pt x="2486" y="529"/>
                        </a:lnTo>
                        <a:lnTo>
                          <a:pt x="2486" y="541"/>
                        </a:lnTo>
                        <a:lnTo>
                          <a:pt x="2486" y="532"/>
                        </a:lnTo>
                        <a:lnTo>
                          <a:pt x="2487" y="550"/>
                        </a:lnTo>
                        <a:lnTo>
                          <a:pt x="2487" y="548"/>
                        </a:lnTo>
                        <a:lnTo>
                          <a:pt x="2488" y="540"/>
                        </a:lnTo>
                        <a:lnTo>
                          <a:pt x="2488" y="541"/>
                        </a:lnTo>
                        <a:lnTo>
                          <a:pt x="2488" y="544"/>
                        </a:lnTo>
                        <a:lnTo>
                          <a:pt x="2489" y="538"/>
                        </a:lnTo>
                        <a:lnTo>
                          <a:pt x="2489" y="537"/>
                        </a:lnTo>
                        <a:lnTo>
                          <a:pt x="2489" y="531"/>
                        </a:lnTo>
                        <a:lnTo>
                          <a:pt x="2490" y="537"/>
                        </a:lnTo>
                        <a:lnTo>
                          <a:pt x="2490" y="537"/>
                        </a:lnTo>
                        <a:lnTo>
                          <a:pt x="2490" y="534"/>
                        </a:lnTo>
                        <a:lnTo>
                          <a:pt x="2491" y="519"/>
                        </a:lnTo>
                        <a:lnTo>
                          <a:pt x="2491" y="513"/>
                        </a:lnTo>
                        <a:lnTo>
                          <a:pt x="2492" y="531"/>
                        </a:lnTo>
                        <a:lnTo>
                          <a:pt x="2492" y="535"/>
                        </a:lnTo>
                        <a:lnTo>
                          <a:pt x="2493" y="539"/>
                        </a:lnTo>
                        <a:lnTo>
                          <a:pt x="2493" y="537"/>
                        </a:lnTo>
                        <a:lnTo>
                          <a:pt x="2493" y="538"/>
                        </a:lnTo>
                        <a:lnTo>
                          <a:pt x="2494" y="530"/>
                        </a:lnTo>
                        <a:lnTo>
                          <a:pt x="2494" y="547"/>
                        </a:lnTo>
                        <a:lnTo>
                          <a:pt x="2494" y="546"/>
                        </a:lnTo>
                        <a:lnTo>
                          <a:pt x="2495" y="583"/>
                        </a:lnTo>
                        <a:lnTo>
                          <a:pt x="2495" y="587"/>
                        </a:lnTo>
                        <a:lnTo>
                          <a:pt x="2496" y="553"/>
                        </a:lnTo>
                        <a:lnTo>
                          <a:pt x="2496" y="543"/>
                        </a:lnTo>
                        <a:lnTo>
                          <a:pt x="2496" y="543"/>
                        </a:lnTo>
                        <a:lnTo>
                          <a:pt x="2497" y="542"/>
                        </a:lnTo>
                        <a:lnTo>
                          <a:pt x="2497" y="551"/>
                        </a:lnTo>
                        <a:lnTo>
                          <a:pt x="2497" y="556"/>
                        </a:lnTo>
                        <a:lnTo>
                          <a:pt x="2498" y="533"/>
                        </a:lnTo>
                        <a:lnTo>
                          <a:pt x="2498" y="519"/>
                        </a:lnTo>
                        <a:lnTo>
                          <a:pt x="2499" y="492"/>
                        </a:lnTo>
                        <a:lnTo>
                          <a:pt x="2499" y="462"/>
                        </a:lnTo>
                        <a:lnTo>
                          <a:pt x="2500" y="430"/>
                        </a:lnTo>
                        <a:lnTo>
                          <a:pt x="2500" y="427"/>
                        </a:lnTo>
                        <a:lnTo>
                          <a:pt x="2501" y="392"/>
                        </a:lnTo>
                        <a:lnTo>
                          <a:pt x="2501" y="377"/>
                        </a:lnTo>
                        <a:lnTo>
                          <a:pt x="2502" y="386"/>
                        </a:lnTo>
                        <a:lnTo>
                          <a:pt x="2502" y="399"/>
                        </a:lnTo>
                        <a:lnTo>
                          <a:pt x="2503" y="423"/>
                        </a:lnTo>
                        <a:lnTo>
                          <a:pt x="2503" y="443"/>
                        </a:lnTo>
                        <a:lnTo>
                          <a:pt x="2504" y="499"/>
                        </a:lnTo>
                        <a:lnTo>
                          <a:pt x="2504" y="508"/>
                        </a:lnTo>
                        <a:lnTo>
                          <a:pt x="2505" y="534"/>
                        </a:lnTo>
                        <a:lnTo>
                          <a:pt x="2505" y="553"/>
                        </a:lnTo>
                        <a:lnTo>
                          <a:pt x="2506" y="576"/>
                        </a:lnTo>
                        <a:lnTo>
                          <a:pt x="2506" y="592"/>
                        </a:lnTo>
                        <a:lnTo>
                          <a:pt x="2507" y="594"/>
                        </a:lnTo>
                        <a:lnTo>
                          <a:pt x="2507" y="586"/>
                        </a:lnTo>
                        <a:lnTo>
                          <a:pt x="2507" y="575"/>
                        </a:lnTo>
                        <a:lnTo>
                          <a:pt x="2508" y="553"/>
                        </a:lnTo>
                        <a:lnTo>
                          <a:pt x="2508" y="559"/>
                        </a:lnTo>
                        <a:lnTo>
                          <a:pt x="2508" y="574"/>
                        </a:lnTo>
                        <a:lnTo>
                          <a:pt x="2509" y="564"/>
                        </a:lnTo>
                        <a:lnTo>
                          <a:pt x="2509" y="567"/>
                        </a:lnTo>
                        <a:lnTo>
                          <a:pt x="2510" y="535"/>
                        </a:lnTo>
                        <a:lnTo>
                          <a:pt x="2510" y="536"/>
                        </a:lnTo>
                        <a:lnTo>
                          <a:pt x="2510" y="547"/>
                        </a:lnTo>
                        <a:lnTo>
                          <a:pt x="2511" y="581"/>
                        </a:lnTo>
                        <a:lnTo>
                          <a:pt x="2511" y="608"/>
                        </a:lnTo>
                        <a:lnTo>
                          <a:pt x="2511" y="615"/>
                        </a:lnTo>
                        <a:lnTo>
                          <a:pt x="2512" y="593"/>
                        </a:lnTo>
                        <a:lnTo>
                          <a:pt x="2512" y="577"/>
                        </a:lnTo>
                        <a:lnTo>
                          <a:pt x="2513" y="588"/>
                        </a:lnTo>
                        <a:lnTo>
                          <a:pt x="2513" y="594"/>
                        </a:lnTo>
                        <a:lnTo>
                          <a:pt x="2514" y="629"/>
                        </a:lnTo>
                        <a:lnTo>
                          <a:pt x="2514" y="633"/>
                        </a:lnTo>
                        <a:lnTo>
                          <a:pt x="2515" y="640"/>
                        </a:lnTo>
                        <a:lnTo>
                          <a:pt x="2515" y="623"/>
                        </a:lnTo>
                        <a:lnTo>
                          <a:pt x="2515" y="616"/>
                        </a:lnTo>
                        <a:lnTo>
                          <a:pt x="2515" y="608"/>
                        </a:lnTo>
                        <a:lnTo>
                          <a:pt x="2516" y="615"/>
                        </a:lnTo>
                        <a:lnTo>
                          <a:pt x="2516" y="622"/>
                        </a:lnTo>
                        <a:lnTo>
                          <a:pt x="2516" y="619"/>
                        </a:lnTo>
                        <a:lnTo>
                          <a:pt x="2517" y="630"/>
                        </a:lnTo>
                        <a:lnTo>
                          <a:pt x="2517" y="632"/>
                        </a:lnTo>
                        <a:lnTo>
                          <a:pt x="2518" y="653"/>
                        </a:lnTo>
                        <a:lnTo>
                          <a:pt x="2518" y="638"/>
                        </a:lnTo>
                        <a:lnTo>
                          <a:pt x="2519" y="642"/>
                        </a:lnTo>
                        <a:lnTo>
                          <a:pt x="2519" y="636"/>
                        </a:lnTo>
                        <a:lnTo>
                          <a:pt x="2519" y="631"/>
                        </a:lnTo>
                        <a:lnTo>
                          <a:pt x="2520" y="587"/>
                        </a:lnTo>
                        <a:lnTo>
                          <a:pt x="2520" y="575"/>
                        </a:lnTo>
                        <a:lnTo>
                          <a:pt x="2521" y="561"/>
                        </a:lnTo>
                        <a:lnTo>
                          <a:pt x="2521" y="565"/>
                        </a:lnTo>
                        <a:lnTo>
                          <a:pt x="2521" y="580"/>
                        </a:lnTo>
                        <a:lnTo>
                          <a:pt x="2521" y="577"/>
                        </a:lnTo>
                        <a:lnTo>
                          <a:pt x="2522" y="607"/>
                        </a:lnTo>
                        <a:lnTo>
                          <a:pt x="2522" y="612"/>
                        </a:lnTo>
                        <a:lnTo>
                          <a:pt x="2523" y="624"/>
                        </a:lnTo>
                        <a:lnTo>
                          <a:pt x="2523" y="607"/>
                        </a:lnTo>
                        <a:lnTo>
                          <a:pt x="2523" y="613"/>
                        </a:lnTo>
                        <a:lnTo>
                          <a:pt x="2524" y="656"/>
                        </a:lnTo>
                        <a:lnTo>
                          <a:pt x="2524" y="687"/>
                        </a:lnTo>
                        <a:lnTo>
                          <a:pt x="2525" y="730"/>
                        </a:lnTo>
                        <a:lnTo>
                          <a:pt x="2525" y="738"/>
                        </a:lnTo>
                        <a:lnTo>
                          <a:pt x="2525" y="751"/>
                        </a:lnTo>
                        <a:lnTo>
                          <a:pt x="2526" y="743"/>
                        </a:lnTo>
                        <a:lnTo>
                          <a:pt x="2526" y="722"/>
                        </a:lnTo>
                        <a:lnTo>
                          <a:pt x="2527" y="684"/>
                        </a:lnTo>
                        <a:lnTo>
                          <a:pt x="2527" y="677"/>
                        </a:lnTo>
                        <a:lnTo>
                          <a:pt x="2528" y="658"/>
                        </a:lnTo>
                        <a:lnTo>
                          <a:pt x="2528" y="648"/>
                        </a:lnTo>
                        <a:lnTo>
                          <a:pt x="2528" y="657"/>
                        </a:lnTo>
                        <a:lnTo>
                          <a:pt x="2529" y="647"/>
                        </a:lnTo>
                        <a:lnTo>
                          <a:pt x="2529" y="650"/>
                        </a:lnTo>
                        <a:lnTo>
                          <a:pt x="2530" y="650"/>
                        </a:lnTo>
                        <a:lnTo>
                          <a:pt x="2530" y="643"/>
                        </a:lnTo>
                        <a:lnTo>
                          <a:pt x="2530" y="646"/>
                        </a:lnTo>
                        <a:lnTo>
                          <a:pt x="2530" y="639"/>
                        </a:lnTo>
                        <a:lnTo>
                          <a:pt x="2531" y="662"/>
                        </a:lnTo>
                        <a:lnTo>
                          <a:pt x="2531" y="678"/>
                        </a:lnTo>
                        <a:lnTo>
                          <a:pt x="2532" y="707"/>
                        </a:lnTo>
                        <a:lnTo>
                          <a:pt x="2532" y="705"/>
                        </a:lnTo>
                        <a:lnTo>
                          <a:pt x="2533" y="722"/>
                        </a:lnTo>
                        <a:lnTo>
                          <a:pt x="2533" y="729"/>
                        </a:lnTo>
                        <a:lnTo>
                          <a:pt x="2533" y="730"/>
                        </a:lnTo>
                        <a:lnTo>
                          <a:pt x="2534" y="727"/>
                        </a:lnTo>
                        <a:lnTo>
                          <a:pt x="2534" y="729"/>
                        </a:lnTo>
                        <a:lnTo>
                          <a:pt x="2534" y="726"/>
                        </a:lnTo>
                        <a:lnTo>
                          <a:pt x="2534" y="730"/>
                        </a:lnTo>
                        <a:lnTo>
                          <a:pt x="2535" y="719"/>
                        </a:lnTo>
                        <a:lnTo>
                          <a:pt x="2535" y="715"/>
                        </a:lnTo>
                        <a:lnTo>
                          <a:pt x="2536" y="726"/>
                        </a:lnTo>
                        <a:lnTo>
                          <a:pt x="2536" y="727"/>
                        </a:lnTo>
                        <a:lnTo>
                          <a:pt x="2536" y="723"/>
                        </a:lnTo>
                        <a:lnTo>
                          <a:pt x="2537" y="742"/>
                        </a:lnTo>
                        <a:lnTo>
                          <a:pt x="2537" y="756"/>
                        </a:lnTo>
                        <a:lnTo>
                          <a:pt x="2538" y="783"/>
                        </a:lnTo>
                        <a:lnTo>
                          <a:pt x="2538" y="772"/>
                        </a:lnTo>
                        <a:lnTo>
                          <a:pt x="2539" y="759"/>
                        </a:lnTo>
                        <a:lnTo>
                          <a:pt x="2539" y="750"/>
                        </a:lnTo>
                        <a:lnTo>
                          <a:pt x="2540" y="707"/>
                        </a:lnTo>
                        <a:lnTo>
                          <a:pt x="2540" y="713"/>
                        </a:lnTo>
                        <a:lnTo>
                          <a:pt x="2540" y="726"/>
                        </a:lnTo>
                        <a:lnTo>
                          <a:pt x="2541" y="770"/>
                        </a:lnTo>
                        <a:lnTo>
                          <a:pt x="2541" y="779"/>
                        </a:lnTo>
                        <a:lnTo>
                          <a:pt x="2542" y="718"/>
                        </a:lnTo>
                        <a:lnTo>
                          <a:pt x="2542" y="738"/>
                        </a:lnTo>
                        <a:lnTo>
                          <a:pt x="2543" y="741"/>
                        </a:lnTo>
                        <a:lnTo>
                          <a:pt x="2543" y="736"/>
                        </a:lnTo>
                        <a:lnTo>
                          <a:pt x="2543" y="725"/>
                        </a:lnTo>
                        <a:lnTo>
                          <a:pt x="2544" y="728"/>
                        </a:lnTo>
                        <a:lnTo>
                          <a:pt x="2544" y="676"/>
                        </a:lnTo>
                        <a:lnTo>
                          <a:pt x="2544" y="669"/>
                        </a:lnTo>
                        <a:lnTo>
                          <a:pt x="2545" y="748"/>
                        </a:lnTo>
                        <a:lnTo>
                          <a:pt x="2545" y="757"/>
                        </a:lnTo>
                        <a:lnTo>
                          <a:pt x="2546" y="664"/>
                        </a:lnTo>
                        <a:lnTo>
                          <a:pt x="2546" y="655"/>
                        </a:lnTo>
                        <a:lnTo>
                          <a:pt x="2547" y="743"/>
                        </a:lnTo>
                        <a:lnTo>
                          <a:pt x="2547" y="751"/>
                        </a:lnTo>
                        <a:lnTo>
                          <a:pt x="2548" y="602"/>
                        </a:lnTo>
                        <a:lnTo>
                          <a:pt x="2548" y="542"/>
                        </a:lnTo>
                        <a:lnTo>
                          <a:pt x="2549" y="550"/>
                        </a:lnTo>
                        <a:lnTo>
                          <a:pt x="2549" y="550"/>
                        </a:lnTo>
                        <a:lnTo>
                          <a:pt x="2549" y="581"/>
                        </a:lnTo>
                        <a:lnTo>
                          <a:pt x="2550" y="626"/>
                        </a:lnTo>
                        <a:lnTo>
                          <a:pt x="2550" y="622"/>
                        </a:lnTo>
                        <a:lnTo>
                          <a:pt x="2551" y="574"/>
                        </a:lnTo>
                        <a:lnTo>
                          <a:pt x="2551" y="581"/>
                        </a:lnTo>
                        <a:lnTo>
                          <a:pt x="2552" y="597"/>
                        </a:lnTo>
                        <a:lnTo>
                          <a:pt x="2552" y="607"/>
                        </a:lnTo>
                        <a:lnTo>
                          <a:pt x="2552" y="626"/>
                        </a:lnTo>
                        <a:lnTo>
                          <a:pt x="2553" y="625"/>
                        </a:lnTo>
                        <a:lnTo>
                          <a:pt x="2553" y="632"/>
                        </a:lnTo>
                        <a:lnTo>
                          <a:pt x="2553" y="652"/>
                        </a:lnTo>
                        <a:lnTo>
                          <a:pt x="2554" y="645"/>
                        </a:lnTo>
                        <a:lnTo>
                          <a:pt x="2554" y="647"/>
                        </a:lnTo>
                        <a:lnTo>
                          <a:pt x="2555" y="654"/>
                        </a:lnTo>
                        <a:lnTo>
                          <a:pt x="2555" y="651"/>
                        </a:lnTo>
                        <a:lnTo>
                          <a:pt x="2555" y="661"/>
                        </a:lnTo>
                        <a:lnTo>
                          <a:pt x="2556" y="645"/>
                        </a:lnTo>
                        <a:lnTo>
                          <a:pt x="2556" y="632"/>
                        </a:lnTo>
                        <a:lnTo>
                          <a:pt x="2557" y="602"/>
                        </a:lnTo>
                        <a:lnTo>
                          <a:pt x="2557" y="602"/>
                        </a:lnTo>
                        <a:lnTo>
                          <a:pt x="2558" y="631"/>
                        </a:lnTo>
                        <a:lnTo>
                          <a:pt x="2558" y="627"/>
                        </a:lnTo>
                        <a:lnTo>
                          <a:pt x="2559" y="617"/>
                        </a:lnTo>
                        <a:lnTo>
                          <a:pt x="2559" y="622"/>
                        </a:lnTo>
                        <a:lnTo>
                          <a:pt x="2559" y="624"/>
                        </a:lnTo>
                        <a:lnTo>
                          <a:pt x="2560" y="594"/>
                        </a:lnTo>
                        <a:lnTo>
                          <a:pt x="2560" y="585"/>
                        </a:lnTo>
                        <a:lnTo>
                          <a:pt x="2561" y="576"/>
                        </a:lnTo>
                        <a:lnTo>
                          <a:pt x="2561" y="577"/>
                        </a:lnTo>
                        <a:lnTo>
                          <a:pt x="2562" y="594"/>
                        </a:lnTo>
                        <a:lnTo>
                          <a:pt x="2562" y="596"/>
                        </a:lnTo>
                        <a:lnTo>
                          <a:pt x="2563" y="608"/>
                        </a:lnTo>
                        <a:lnTo>
                          <a:pt x="2563" y="605"/>
                        </a:lnTo>
                        <a:lnTo>
                          <a:pt x="2563" y="610"/>
                        </a:lnTo>
                        <a:lnTo>
                          <a:pt x="2564" y="591"/>
                        </a:lnTo>
                        <a:lnTo>
                          <a:pt x="2564" y="575"/>
                        </a:lnTo>
                        <a:lnTo>
                          <a:pt x="2565" y="542"/>
                        </a:lnTo>
                        <a:lnTo>
                          <a:pt x="2565" y="548"/>
                        </a:lnTo>
                        <a:lnTo>
                          <a:pt x="2566" y="524"/>
                        </a:lnTo>
                        <a:lnTo>
                          <a:pt x="2566" y="504"/>
                        </a:lnTo>
                        <a:lnTo>
                          <a:pt x="2567" y="474"/>
                        </a:lnTo>
                        <a:lnTo>
                          <a:pt x="2567" y="460"/>
                        </a:lnTo>
                        <a:lnTo>
                          <a:pt x="2568" y="461"/>
                        </a:lnTo>
                        <a:lnTo>
                          <a:pt x="2568" y="458"/>
                        </a:lnTo>
                        <a:lnTo>
                          <a:pt x="2568" y="465"/>
                        </a:lnTo>
                        <a:lnTo>
                          <a:pt x="2569" y="485"/>
                        </a:lnTo>
                        <a:lnTo>
                          <a:pt x="2569" y="468"/>
                        </a:lnTo>
                        <a:lnTo>
                          <a:pt x="2569" y="471"/>
                        </a:lnTo>
                        <a:lnTo>
                          <a:pt x="2570" y="416"/>
                        </a:lnTo>
                        <a:lnTo>
                          <a:pt x="2570" y="397"/>
                        </a:lnTo>
                        <a:lnTo>
                          <a:pt x="2571" y="479"/>
                        </a:lnTo>
                        <a:lnTo>
                          <a:pt x="2571" y="485"/>
                        </a:lnTo>
                        <a:lnTo>
                          <a:pt x="2572" y="514"/>
                        </a:lnTo>
                        <a:lnTo>
                          <a:pt x="2572" y="524"/>
                        </a:lnTo>
                        <a:lnTo>
                          <a:pt x="2573" y="562"/>
                        </a:lnTo>
                        <a:lnTo>
                          <a:pt x="2573" y="572"/>
                        </a:lnTo>
                        <a:lnTo>
                          <a:pt x="2574" y="577"/>
                        </a:lnTo>
                        <a:lnTo>
                          <a:pt x="2574" y="575"/>
                        </a:lnTo>
                        <a:lnTo>
                          <a:pt x="2575" y="563"/>
                        </a:lnTo>
                        <a:lnTo>
                          <a:pt x="2575" y="572"/>
                        </a:lnTo>
                        <a:lnTo>
                          <a:pt x="2576" y="524"/>
                        </a:lnTo>
                        <a:lnTo>
                          <a:pt x="2576" y="519"/>
                        </a:lnTo>
                        <a:lnTo>
                          <a:pt x="2576" y="523"/>
                        </a:lnTo>
                        <a:lnTo>
                          <a:pt x="2577" y="518"/>
                        </a:lnTo>
                        <a:lnTo>
                          <a:pt x="2577" y="520"/>
                        </a:lnTo>
                        <a:lnTo>
                          <a:pt x="2578" y="542"/>
                        </a:lnTo>
                        <a:lnTo>
                          <a:pt x="2578" y="553"/>
                        </a:lnTo>
                        <a:lnTo>
                          <a:pt x="2578" y="550"/>
                        </a:lnTo>
                        <a:lnTo>
                          <a:pt x="2579" y="567"/>
                        </a:lnTo>
                        <a:lnTo>
                          <a:pt x="2579" y="573"/>
                        </a:lnTo>
                        <a:lnTo>
                          <a:pt x="2580" y="585"/>
                        </a:lnTo>
                        <a:lnTo>
                          <a:pt x="2580" y="579"/>
                        </a:lnTo>
                        <a:lnTo>
                          <a:pt x="2580" y="564"/>
                        </a:lnTo>
                        <a:lnTo>
                          <a:pt x="2581" y="588"/>
                        </a:lnTo>
                        <a:lnTo>
                          <a:pt x="2581" y="588"/>
                        </a:lnTo>
                        <a:lnTo>
                          <a:pt x="2582" y="582"/>
                        </a:lnTo>
                        <a:lnTo>
                          <a:pt x="2582" y="590"/>
                        </a:lnTo>
                        <a:lnTo>
                          <a:pt x="2583" y="597"/>
                        </a:lnTo>
                        <a:lnTo>
                          <a:pt x="2583" y="600"/>
                        </a:lnTo>
                        <a:lnTo>
                          <a:pt x="2583" y="595"/>
                        </a:lnTo>
                        <a:lnTo>
                          <a:pt x="2584" y="602"/>
                        </a:lnTo>
                        <a:lnTo>
                          <a:pt x="2584" y="603"/>
                        </a:lnTo>
                        <a:lnTo>
                          <a:pt x="2584" y="612"/>
                        </a:lnTo>
                        <a:lnTo>
                          <a:pt x="2585" y="602"/>
                        </a:lnTo>
                        <a:lnTo>
                          <a:pt x="2585" y="587"/>
                        </a:lnTo>
                        <a:lnTo>
                          <a:pt x="2586" y="598"/>
                        </a:lnTo>
                        <a:lnTo>
                          <a:pt x="2586" y="591"/>
                        </a:lnTo>
                        <a:lnTo>
                          <a:pt x="2587" y="556"/>
                        </a:lnTo>
                        <a:lnTo>
                          <a:pt x="2587" y="544"/>
                        </a:lnTo>
                        <a:lnTo>
                          <a:pt x="2588" y="532"/>
                        </a:lnTo>
                        <a:lnTo>
                          <a:pt x="2588" y="534"/>
                        </a:lnTo>
                        <a:lnTo>
                          <a:pt x="2588" y="526"/>
                        </a:lnTo>
                        <a:lnTo>
                          <a:pt x="2588" y="530"/>
                        </a:lnTo>
                        <a:lnTo>
                          <a:pt x="2589" y="528"/>
                        </a:lnTo>
                        <a:lnTo>
                          <a:pt x="2589" y="517"/>
                        </a:lnTo>
                        <a:lnTo>
                          <a:pt x="2589" y="508"/>
                        </a:lnTo>
                        <a:lnTo>
                          <a:pt x="2590" y="519"/>
                        </a:lnTo>
                        <a:lnTo>
                          <a:pt x="2590" y="510"/>
                        </a:lnTo>
                        <a:lnTo>
                          <a:pt x="2590" y="510"/>
                        </a:lnTo>
                        <a:lnTo>
                          <a:pt x="2591" y="513"/>
                        </a:lnTo>
                        <a:lnTo>
                          <a:pt x="2591" y="518"/>
                        </a:lnTo>
                        <a:lnTo>
                          <a:pt x="2591" y="521"/>
                        </a:lnTo>
                        <a:lnTo>
                          <a:pt x="2592" y="519"/>
                        </a:lnTo>
                        <a:lnTo>
                          <a:pt x="2592" y="514"/>
                        </a:lnTo>
                        <a:lnTo>
                          <a:pt x="2593" y="503"/>
                        </a:lnTo>
                        <a:lnTo>
                          <a:pt x="2593" y="512"/>
                        </a:lnTo>
                        <a:lnTo>
                          <a:pt x="2594" y="520"/>
                        </a:lnTo>
                        <a:lnTo>
                          <a:pt x="2594" y="521"/>
                        </a:lnTo>
                        <a:lnTo>
                          <a:pt x="2594" y="522"/>
                        </a:lnTo>
                        <a:lnTo>
                          <a:pt x="2595" y="519"/>
                        </a:lnTo>
                        <a:lnTo>
                          <a:pt x="2595" y="522"/>
                        </a:lnTo>
                        <a:lnTo>
                          <a:pt x="2595" y="527"/>
                        </a:lnTo>
                        <a:lnTo>
                          <a:pt x="2596" y="539"/>
                        </a:lnTo>
                        <a:lnTo>
                          <a:pt x="2596" y="543"/>
                        </a:lnTo>
                        <a:lnTo>
                          <a:pt x="2597" y="540"/>
                        </a:lnTo>
                        <a:lnTo>
                          <a:pt x="2597" y="549"/>
                        </a:lnTo>
                        <a:lnTo>
                          <a:pt x="2598" y="530"/>
                        </a:lnTo>
                        <a:lnTo>
                          <a:pt x="2598" y="527"/>
                        </a:lnTo>
                        <a:lnTo>
                          <a:pt x="2599" y="532"/>
                        </a:lnTo>
                        <a:lnTo>
                          <a:pt x="2599" y="531"/>
                        </a:lnTo>
                        <a:lnTo>
                          <a:pt x="2599" y="527"/>
                        </a:lnTo>
                        <a:lnTo>
                          <a:pt x="2600" y="495"/>
                        </a:lnTo>
                        <a:lnTo>
                          <a:pt x="2600" y="482"/>
                        </a:lnTo>
                        <a:lnTo>
                          <a:pt x="2601" y="531"/>
                        </a:lnTo>
                        <a:lnTo>
                          <a:pt x="2601" y="536"/>
                        </a:lnTo>
                        <a:lnTo>
                          <a:pt x="2601" y="521"/>
                        </a:lnTo>
                        <a:lnTo>
                          <a:pt x="2602" y="522"/>
                        </a:lnTo>
                        <a:lnTo>
                          <a:pt x="2602" y="530"/>
                        </a:lnTo>
                        <a:lnTo>
                          <a:pt x="2602" y="545"/>
                        </a:lnTo>
                        <a:lnTo>
                          <a:pt x="2603" y="542"/>
                        </a:lnTo>
                        <a:lnTo>
                          <a:pt x="2603" y="544"/>
                        </a:lnTo>
                        <a:lnTo>
                          <a:pt x="2604" y="559"/>
                        </a:lnTo>
                        <a:lnTo>
                          <a:pt x="2604" y="569"/>
                        </a:lnTo>
                        <a:lnTo>
                          <a:pt x="2605" y="583"/>
                        </a:lnTo>
                        <a:lnTo>
                          <a:pt x="2605" y="582"/>
                        </a:lnTo>
                        <a:lnTo>
                          <a:pt x="2605" y="585"/>
                        </a:lnTo>
                        <a:lnTo>
                          <a:pt x="2605" y="587"/>
                        </a:lnTo>
                        <a:lnTo>
                          <a:pt x="2606" y="581"/>
                        </a:lnTo>
                        <a:lnTo>
                          <a:pt x="2606" y="585"/>
                        </a:lnTo>
                        <a:lnTo>
                          <a:pt x="2606" y="599"/>
                        </a:lnTo>
                        <a:lnTo>
                          <a:pt x="2607" y="621"/>
                        </a:lnTo>
                        <a:lnTo>
                          <a:pt x="2607" y="618"/>
                        </a:lnTo>
                        <a:lnTo>
                          <a:pt x="2607" y="617"/>
                        </a:lnTo>
                        <a:lnTo>
                          <a:pt x="2608" y="591"/>
                        </a:lnTo>
                        <a:lnTo>
                          <a:pt x="2608" y="588"/>
                        </a:lnTo>
                        <a:lnTo>
                          <a:pt x="2609" y="576"/>
                        </a:lnTo>
                        <a:lnTo>
                          <a:pt x="2609" y="599"/>
                        </a:lnTo>
                        <a:lnTo>
                          <a:pt x="2609" y="632"/>
                        </a:lnTo>
                        <a:lnTo>
                          <a:pt x="2610" y="669"/>
                        </a:lnTo>
                        <a:lnTo>
                          <a:pt x="2610" y="655"/>
                        </a:lnTo>
                        <a:lnTo>
                          <a:pt x="2611" y="663"/>
                        </a:lnTo>
                        <a:lnTo>
                          <a:pt x="2611" y="678"/>
                        </a:lnTo>
                        <a:lnTo>
                          <a:pt x="2612" y="643"/>
                        </a:lnTo>
                        <a:lnTo>
                          <a:pt x="2612" y="646"/>
                        </a:lnTo>
                        <a:lnTo>
                          <a:pt x="2612" y="646"/>
                        </a:lnTo>
                        <a:lnTo>
                          <a:pt x="2613" y="663"/>
                        </a:lnTo>
                        <a:lnTo>
                          <a:pt x="2613" y="659"/>
                        </a:lnTo>
                        <a:lnTo>
                          <a:pt x="2614" y="620"/>
                        </a:lnTo>
                        <a:lnTo>
                          <a:pt x="2614" y="631"/>
                        </a:lnTo>
                        <a:lnTo>
                          <a:pt x="2615" y="669"/>
                        </a:lnTo>
                        <a:lnTo>
                          <a:pt x="2615" y="662"/>
                        </a:lnTo>
                        <a:lnTo>
                          <a:pt x="2616" y="610"/>
                        </a:lnTo>
                        <a:lnTo>
                          <a:pt x="2616" y="632"/>
                        </a:lnTo>
                        <a:lnTo>
                          <a:pt x="2617" y="669"/>
                        </a:lnTo>
                        <a:lnTo>
                          <a:pt x="2617" y="655"/>
                        </a:lnTo>
                        <a:lnTo>
                          <a:pt x="2618" y="615"/>
                        </a:lnTo>
                        <a:lnTo>
                          <a:pt x="2618" y="625"/>
                        </a:lnTo>
                        <a:lnTo>
                          <a:pt x="2618" y="616"/>
                        </a:lnTo>
                        <a:lnTo>
                          <a:pt x="2619" y="625"/>
                        </a:lnTo>
                        <a:lnTo>
                          <a:pt x="2619" y="619"/>
                        </a:lnTo>
                        <a:lnTo>
                          <a:pt x="2620" y="630"/>
                        </a:lnTo>
                        <a:lnTo>
                          <a:pt x="2620" y="598"/>
                        </a:lnTo>
                        <a:lnTo>
                          <a:pt x="2621" y="629"/>
                        </a:lnTo>
                        <a:lnTo>
                          <a:pt x="2621" y="645"/>
                        </a:lnTo>
                        <a:lnTo>
                          <a:pt x="2622" y="639"/>
                        </a:lnTo>
                        <a:lnTo>
                          <a:pt x="2622" y="633"/>
                        </a:lnTo>
                        <a:lnTo>
                          <a:pt x="2622" y="639"/>
                        </a:lnTo>
                        <a:lnTo>
                          <a:pt x="2623" y="631"/>
                        </a:lnTo>
                        <a:lnTo>
                          <a:pt x="2623" y="636"/>
                        </a:lnTo>
                        <a:lnTo>
                          <a:pt x="2623" y="633"/>
                        </a:lnTo>
                        <a:lnTo>
                          <a:pt x="2624" y="623"/>
                        </a:lnTo>
                        <a:lnTo>
                          <a:pt x="2624" y="628"/>
                        </a:lnTo>
                        <a:lnTo>
                          <a:pt x="2625" y="633"/>
                        </a:lnTo>
                        <a:lnTo>
                          <a:pt x="2625" y="628"/>
                        </a:lnTo>
                        <a:lnTo>
                          <a:pt x="2626" y="601"/>
                        </a:lnTo>
                        <a:lnTo>
                          <a:pt x="2626" y="598"/>
                        </a:lnTo>
                        <a:lnTo>
                          <a:pt x="2626" y="602"/>
                        </a:lnTo>
                        <a:lnTo>
                          <a:pt x="2627" y="598"/>
                        </a:lnTo>
                        <a:lnTo>
                          <a:pt x="2627" y="604"/>
                        </a:lnTo>
                        <a:lnTo>
                          <a:pt x="2628" y="620"/>
                        </a:lnTo>
                        <a:lnTo>
                          <a:pt x="2628" y="612"/>
                        </a:lnTo>
                        <a:lnTo>
                          <a:pt x="2629" y="621"/>
                        </a:lnTo>
                        <a:lnTo>
                          <a:pt x="2629" y="599"/>
                        </a:lnTo>
                        <a:lnTo>
                          <a:pt x="2630" y="546"/>
                        </a:lnTo>
                        <a:lnTo>
                          <a:pt x="2630" y="525"/>
                        </a:lnTo>
                        <a:lnTo>
                          <a:pt x="2631" y="555"/>
                        </a:lnTo>
                        <a:lnTo>
                          <a:pt x="2631" y="553"/>
                        </a:lnTo>
                        <a:lnTo>
                          <a:pt x="2631" y="539"/>
                        </a:lnTo>
                        <a:lnTo>
                          <a:pt x="2632" y="486"/>
                        </a:lnTo>
                        <a:lnTo>
                          <a:pt x="2632" y="474"/>
                        </a:lnTo>
                        <a:lnTo>
                          <a:pt x="2632" y="482"/>
                        </a:lnTo>
                        <a:lnTo>
                          <a:pt x="2633" y="475"/>
                        </a:lnTo>
                        <a:lnTo>
                          <a:pt x="2633" y="478"/>
                        </a:lnTo>
                        <a:lnTo>
                          <a:pt x="2633" y="480"/>
                        </a:lnTo>
                        <a:lnTo>
                          <a:pt x="2634" y="441"/>
                        </a:lnTo>
                        <a:lnTo>
                          <a:pt x="2634" y="433"/>
                        </a:lnTo>
                        <a:lnTo>
                          <a:pt x="2635" y="425"/>
                        </a:lnTo>
                        <a:lnTo>
                          <a:pt x="2635" y="397"/>
                        </a:lnTo>
                        <a:lnTo>
                          <a:pt x="2636" y="435"/>
                        </a:lnTo>
                        <a:lnTo>
                          <a:pt x="2636" y="461"/>
                        </a:lnTo>
                        <a:lnTo>
                          <a:pt x="2637" y="412"/>
                        </a:lnTo>
                        <a:lnTo>
                          <a:pt x="2637" y="430"/>
                        </a:lnTo>
                        <a:lnTo>
                          <a:pt x="2637" y="439"/>
                        </a:lnTo>
                        <a:lnTo>
                          <a:pt x="2638" y="473"/>
                        </a:lnTo>
                        <a:lnTo>
                          <a:pt x="2638" y="471"/>
                        </a:lnTo>
                        <a:lnTo>
                          <a:pt x="2638" y="476"/>
                        </a:lnTo>
                        <a:lnTo>
                          <a:pt x="2639" y="511"/>
                        </a:lnTo>
                        <a:lnTo>
                          <a:pt x="2639" y="525"/>
                        </a:lnTo>
                        <a:lnTo>
                          <a:pt x="2640" y="557"/>
                        </a:lnTo>
                        <a:lnTo>
                          <a:pt x="2640" y="548"/>
                        </a:lnTo>
                        <a:lnTo>
                          <a:pt x="2640" y="544"/>
                        </a:lnTo>
                        <a:lnTo>
                          <a:pt x="2640" y="552"/>
                        </a:lnTo>
                        <a:lnTo>
                          <a:pt x="2641" y="539"/>
                        </a:lnTo>
                        <a:lnTo>
                          <a:pt x="2641" y="517"/>
                        </a:lnTo>
                        <a:lnTo>
                          <a:pt x="2642" y="467"/>
                        </a:lnTo>
                        <a:lnTo>
                          <a:pt x="2642" y="463"/>
                        </a:lnTo>
                        <a:lnTo>
                          <a:pt x="2643" y="512"/>
                        </a:lnTo>
                        <a:lnTo>
                          <a:pt x="2643" y="529"/>
                        </a:lnTo>
                        <a:lnTo>
                          <a:pt x="2643" y="533"/>
                        </a:lnTo>
                        <a:lnTo>
                          <a:pt x="2644" y="520"/>
                        </a:lnTo>
                        <a:lnTo>
                          <a:pt x="2644" y="527"/>
                        </a:lnTo>
                        <a:lnTo>
                          <a:pt x="2644" y="517"/>
                        </a:lnTo>
                        <a:lnTo>
                          <a:pt x="2645" y="547"/>
                        </a:lnTo>
                        <a:lnTo>
                          <a:pt x="2645" y="534"/>
                        </a:lnTo>
                        <a:lnTo>
                          <a:pt x="2645" y="489"/>
                        </a:lnTo>
                        <a:lnTo>
                          <a:pt x="2646" y="468"/>
                        </a:lnTo>
                        <a:lnTo>
                          <a:pt x="2646" y="483"/>
                        </a:lnTo>
                        <a:lnTo>
                          <a:pt x="2646" y="489"/>
                        </a:lnTo>
                        <a:lnTo>
                          <a:pt x="2646" y="469"/>
                        </a:lnTo>
                        <a:lnTo>
                          <a:pt x="2647" y="492"/>
                        </a:lnTo>
                        <a:lnTo>
                          <a:pt x="2647" y="479"/>
                        </a:lnTo>
                        <a:lnTo>
                          <a:pt x="2648" y="496"/>
                        </a:lnTo>
                        <a:lnTo>
                          <a:pt x="2648" y="470"/>
                        </a:lnTo>
                        <a:lnTo>
                          <a:pt x="2648" y="457"/>
                        </a:lnTo>
                        <a:lnTo>
                          <a:pt x="2649" y="476"/>
                        </a:lnTo>
                        <a:lnTo>
                          <a:pt x="2649" y="488"/>
                        </a:lnTo>
                        <a:lnTo>
                          <a:pt x="2650" y="512"/>
                        </a:lnTo>
                        <a:lnTo>
                          <a:pt x="2650" y="482"/>
                        </a:lnTo>
                        <a:lnTo>
                          <a:pt x="2651" y="510"/>
                        </a:lnTo>
                        <a:lnTo>
                          <a:pt x="2651" y="504"/>
                        </a:lnTo>
                        <a:lnTo>
                          <a:pt x="2652" y="529"/>
                        </a:lnTo>
                        <a:lnTo>
                          <a:pt x="2652" y="539"/>
                        </a:lnTo>
                        <a:lnTo>
                          <a:pt x="2653" y="583"/>
                        </a:lnTo>
                        <a:lnTo>
                          <a:pt x="2653" y="589"/>
                        </a:lnTo>
                        <a:lnTo>
                          <a:pt x="2654" y="582"/>
                        </a:lnTo>
                        <a:lnTo>
                          <a:pt x="2654" y="592"/>
                        </a:lnTo>
                        <a:lnTo>
                          <a:pt x="2654" y="624"/>
                        </a:lnTo>
                        <a:lnTo>
                          <a:pt x="2655" y="636"/>
                        </a:lnTo>
                        <a:lnTo>
                          <a:pt x="2655" y="629"/>
                        </a:lnTo>
                        <a:lnTo>
                          <a:pt x="2655" y="637"/>
                        </a:lnTo>
                        <a:lnTo>
                          <a:pt x="2656" y="597"/>
                        </a:lnTo>
                        <a:lnTo>
                          <a:pt x="2656" y="597"/>
                        </a:lnTo>
                        <a:lnTo>
                          <a:pt x="2657" y="630"/>
                        </a:lnTo>
                        <a:lnTo>
                          <a:pt x="2657" y="662"/>
                        </a:lnTo>
                        <a:lnTo>
                          <a:pt x="2658" y="647"/>
                        </a:lnTo>
                        <a:lnTo>
                          <a:pt x="2658" y="639"/>
                        </a:lnTo>
                        <a:lnTo>
                          <a:pt x="2659" y="682"/>
                        </a:lnTo>
                        <a:lnTo>
                          <a:pt x="2659" y="684"/>
                        </a:lnTo>
                        <a:lnTo>
                          <a:pt x="2659" y="681"/>
                        </a:lnTo>
                        <a:lnTo>
                          <a:pt x="2660" y="683"/>
                        </a:lnTo>
                        <a:lnTo>
                          <a:pt x="2660" y="686"/>
                        </a:lnTo>
                        <a:lnTo>
                          <a:pt x="2661" y="723"/>
                        </a:lnTo>
                        <a:lnTo>
                          <a:pt x="2661" y="730"/>
                        </a:lnTo>
                        <a:lnTo>
                          <a:pt x="2661" y="734"/>
                        </a:lnTo>
                        <a:lnTo>
                          <a:pt x="2662" y="728"/>
                        </a:lnTo>
                        <a:lnTo>
                          <a:pt x="2662" y="739"/>
                        </a:lnTo>
                        <a:lnTo>
                          <a:pt x="2663" y="791"/>
                        </a:lnTo>
                        <a:lnTo>
                          <a:pt x="2663" y="803"/>
                        </a:lnTo>
                        <a:lnTo>
                          <a:pt x="2664" y="729"/>
                        </a:lnTo>
                        <a:lnTo>
                          <a:pt x="2664" y="715"/>
                        </a:lnTo>
                        <a:lnTo>
                          <a:pt x="2665" y="742"/>
                        </a:lnTo>
                        <a:lnTo>
                          <a:pt x="2665" y="720"/>
                        </a:lnTo>
                        <a:lnTo>
                          <a:pt x="2666" y="654"/>
                        </a:lnTo>
                        <a:lnTo>
                          <a:pt x="2666" y="655"/>
                        </a:lnTo>
                        <a:lnTo>
                          <a:pt x="2667" y="665"/>
                        </a:lnTo>
                        <a:lnTo>
                          <a:pt x="2667" y="660"/>
                        </a:lnTo>
                        <a:lnTo>
                          <a:pt x="2667" y="628"/>
                        </a:lnTo>
                        <a:lnTo>
                          <a:pt x="2668" y="597"/>
                        </a:lnTo>
                        <a:lnTo>
                          <a:pt x="2668" y="596"/>
                        </a:lnTo>
                        <a:lnTo>
                          <a:pt x="2668" y="597"/>
                        </a:lnTo>
                        <a:lnTo>
                          <a:pt x="2669" y="597"/>
                        </a:lnTo>
                        <a:lnTo>
                          <a:pt x="2669" y="582"/>
                        </a:lnTo>
                        <a:lnTo>
                          <a:pt x="2670" y="573"/>
                        </a:lnTo>
                        <a:lnTo>
                          <a:pt x="2670" y="566"/>
                        </a:lnTo>
                        <a:lnTo>
                          <a:pt x="2671" y="552"/>
                        </a:lnTo>
                        <a:lnTo>
                          <a:pt x="2671" y="546"/>
                        </a:lnTo>
                        <a:lnTo>
                          <a:pt x="2672" y="526"/>
                        </a:lnTo>
                        <a:lnTo>
                          <a:pt x="2672" y="513"/>
                        </a:lnTo>
                        <a:lnTo>
                          <a:pt x="2673" y="507"/>
                        </a:lnTo>
                        <a:lnTo>
                          <a:pt x="2673" y="526"/>
                        </a:lnTo>
                        <a:lnTo>
                          <a:pt x="2673" y="524"/>
                        </a:lnTo>
                        <a:lnTo>
                          <a:pt x="2674" y="520"/>
                        </a:lnTo>
                        <a:lnTo>
                          <a:pt x="2674" y="516"/>
                        </a:lnTo>
                        <a:lnTo>
                          <a:pt x="2675" y="538"/>
                        </a:lnTo>
                        <a:lnTo>
                          <a:pt x="2675" y="536"/>
                        </a:lnTo>
                        <a:lnTo>
                          <a:pt x="2676" y="491"/>
                        </a:lnTo>
                        <a:lnTo>
                          <a:pt x="2676" y="468"/>
                        </a:lnTo>
                        <a:lnTo>
                          <a:pt x="2676" y="463"/>
                        </a:lnTo>
                        <a:lnTo>
                          <a:pt x="2677" y="477"/>
                        </a:lnTo>
                        <a:lnTo>
                          <a:pt x="2677" y="481"/>
                        </a:lnTo>
                        <a:lnTo>
                          <a:pt x="2678" y="463"/>
                        </a:lnTo>
                        <a:lnTo>
                          <a:pt x="2678" y="457"/>
                        </a:lnTo>
                        <a:lnTo>
                          <a:pt x="2679" y="441"/>
                        </a:lnTo>
                        <a:lnTo>
                          <a:pt x="2679" y="449"/>
                        </a:lnTo>
                        <a:lnTo>
                          <a:pt x="2680" y="448"/>
                        </a:lnTo>
                        <a:lnTo>
                          <a:pt x="2680" y="464"/>
                        </a:lnTo>
                        <a:lnTo>
                          <a:pt x="2680" y="456"/>
                        </a:lnTo>
                        <a:lnTo>
                          <a:pt x="2681" y="466"/>
                        </a:lnTo>
                        <a:lnTo>
                          <a:pt x="2681" y="458"/>
                        </a:lnTo>
                        <a:lnTo>
                          <a:pt x="2681" y="436"/>
                        </a:lnTo>
                        <a:lnTo>
                          <a:pt x="2682" y="411"/>
                        </a:lnTo>
                        <a:lnTo>
                          <a:pt x="2682" y="417"/>
                        </a:lnTo>
                        <a:lnTo>
                          <a:pt x="2682" y="416"/>
                        </a:lnTo>
                        <a:lnTo>
                          <a:pt x="2683" y="419"/>
                        </a:lnTo>
                        <a:lnTo>
                          <a:pt x="2683" y="421"/>
                        </a:lnTo>
                        <a:lnTo>
                          <a:pt x="2684" y="414"/>
                        </a:lnTo>
                        <a:lnTo>
                          <a:pt x="2684" y="418"/>
                        </a:lnTo>
                        <a:lnTo>
                          <a:pt x="2684" y="415"/>
                        </a:lnTo>
                        <a:lnTo>
                          <a:pt x="2685" y="411"/>
                        </a:lnTo>
                        <a:lnTo>
                          <a:pt x="2685" y="418"/>
                        </a:lnTo>
                        <a:lnTo>
                          <a:pt x="2685" y="427"/>
                        </a:lnTo>
                        <a:lnTo>
                          <a:pt x="2686" y="422"/>
                        </a:lnTo>
                        <a:lnTo>
                          <a:pt x="2686" y="429"/>
                        </a:lnTo>
                        <a:lnTo>
                          <a:pt x="2687" y="423"/>
                        </a:lnTo>
                        <a:lnTo>
                          <a:pt x="2687" y="427"/>
                        </a:lnTo>
                        <a:lnTo>
                          <a:pt x="2687" y="429"/>
                        </a:lnTo>
                        <a:lnTo>
                          <a:pt x="2688" y="423"/>
                        </a:lnTo>
                        <a:lnTo>
                          <a:pt x="2688" y="418"/>
                        </a:lnTo>
                        <a:lnTo>
                          <a:pt x="2689" y="407"/>
                        </a:lnTo>
                        <a:lnTo>
                          <a:pt x="2689" y="396"/>
                        </a:lnTo>
                        <a:lnTo>
                          <a:pt x="2690" y="336"/>
                        </a:lnTo>
                        <a:lnTo>
                          <a:pt x="2690" y="306"/>
                        </a:lnTo>
                        <a:lnTo>
                          <a:pt x="2691" y="333"/>
                        </a:lnTo>
                        <a:lnTo>
                          <a:pt x="2691" y="348"/>
                        </a:lnTo>
                        <a:lnTo>
                          <a:pt x="2692" y="361"/>
                        </a:lnTo>
                        <a:lnTo>
                          <a:pt x="2692" y="353"/>
                        </a:lnTo>
                        <a:lnTo>
                          <a:pt x="2692" y="353"/>
                        </a:lnTo>
                        <a:lnTo>
                          <a:pt x="2693" y="343"/>
                        </a:lnTo>
                        <a:lnTo>
                          <a:pt x="2693" y="343"/>
                        </a:lnTo>
                        <a:lnTo>
                          <a:pt x="2694" y="360"/>
                        </a:lnTo>
                        <a:lnTo>
                          <a:pt x="2694" y="360"/>
                        </a:lnTo>
                        <a:lnTo>
                          <a:pt x="2694" y="373"/>
                        </a:lnTo>
                        <a:lnTo>
                          <a:pt x="2695" y="346"/>
                        </a:lnTo>
                        <a:lnTo>
                          <a:pt x="2695" y="335"/>
                        </a:lnTo>
                        <a:lnTo>
                          <a:pt x="2696" y="330"/>
                        </a:lnTo>
                        <a:lnTo>
                          <a:pt x="2696" y="343"/>
                        </a:lnTo>
                        <a:lnTo>
                          <a:pt x="2696" y="353"/>
                        </a:lnTo>
                        <a:lnTo>
                          <a:pt x="2697" y="384"/>
                        </a:lnTo>
                        <a:lnTo>
                          <a:pt x="2697" y="395"/>
                        </a:lnTo>
                        <a:lnTo>
                          <a:pt x="2698" y="415"/>
                        </a:lnTo>
                        <a:lnTo>
                          <a:pt x="2698" y="426"/>
                        </a:lnTo>
                        <a:lnTo>
                          <a:pt x="2699" y="413"/>
                        </a:lnTo>
                        <a:lnTo>
                          <a:pt x="2699" y="417"/>
                        </a:lnTo>
                        <a:lnTo>
                          <a:pt x="2700" y="447"/>
                        </a:lnTo>
                        <a:lnTo>
                          <a:pt x="2700" y="461"/>
                        </a:lnTo>
                        <a:lnTo>
                          <a:pt x="2701" y="489"/>
                        </a:lnTo>
                        <a:lnTo>
                          <a:pt x="2701" y="476"/>
                        </a:lnTo>
                        <a:lnTo>
                          <a:pt x="2701" y="475"/>
                        </a:lnTo>
                        <a:lnTo>
                          <a:pt x="2702" y="480"/>
                        </a:lnTo>
                        <a:lnTo>
                          <a:pt x="2702" y="471"/>
                        </a:lnTo>
                        <a:lnTo>
                          <a:pt x="2703" y="445"/>
                        </a:lnTo>
                        <a:lnTo>
                          <a:pt x="2703" y="428"/>
                        </a:lnTo>
                        <a:lnTo>
                          <a:pt x="2704" y="422"/>
                        </a:lnTo>
                        <a:lnTo>
                          <a:pt x="2704" y="426"/>
                        </a:lnTo>
                        <a:lnTo>
                          <a:pt x="2704" y="429"/>
                        </a:lnTo>
                        <a:lnTo>
                          <a:pt x="2705" y="429"/>
                        </a:lnTo>
                        <a:lnTo>
                          <a:pt x="2705" y="423"/>
                        </a:lnTo>
                        <a:lnTo>
                          <a:pt x="2705" y="430"/>
                        </a:lnTo>
                        <a:lnTo>
                          <a:pt x="2706" y="463"/>
                        </a:lnTo>
                        <a:lnTo>
                          <a:pt x="2706" y="460"/>
                        </a:lnTo>
                        <a:lnTo>
                          <a:pt x="2707" y="462"/>
                        </a:lnTo>
                        <a:lnTo>
                          <a:pt x="2707" y="463"/>
                        </a:lnTo>
                        <a:lnTo>
                          <a:pt x="2708" y="474"/>
                        </a:lnTo>
                        <a:lnTo>
                          <a:pt x="2708" y="477"/>
                        </a:lnTo>
                        <a:lnTo>
                          <a:pt x="2709" y="507"/>
                        </a:lnTo>
                        <a:lnTo>
                          <a:pt x="2709" y="503"/>
                        </a:lnTo>
                        <a:lnTo>
                          <a:pt x="2710" y="510"/>
                        </a:lnTo>
                        <a:lnTo>
                          <a:pt x="2710" y="504"/>
                        </a:lnTo>
                        <a:lnTo>
                          <a:pt x="2711" y="489"/>
                        </a:lnTo>
                        <a:lnTo>
                          <a:pt x="2711" y="505"/>
                        </a:lnTo>
                        <a:lnTo>
                          <a:pt x="2712" y="526"/>
                        </a:lnTo>
                        <a:lnTo>
                          <a:pt x="2712" y="535"/>
                        </a:lnTo>
                        <a:lnTo>
                          <a:pt x="2713" y="534"/>
                        </a:lnTo>
                        <a:lnTo>
                          <a:pt x="2713" y="535"/>
                        </a:lnTo>
                        <a:lnTo>
                          <a:pt x="2713" y="531"/>
                        </a:lnTo>
                        <a:lnTo>
                          <a:pt x="2714" y="543"/>
                        </a:lnTo>
                        <a:lnTo>
                          <a:pt x="2714" y="555"/>
                        </a:lnTo>
                        <a:lnTo>
                          <a:pt x="2715" y="604"/>
                        </a:lnTo>
                        <a:lnTo>
                          <a:pt x="2715" y="618"/>
                        </a:lnTo>
                        <a:lnTo>
                          <a:pt x="2716" y="604"/>
                        </a:lnTo>
                        <a:lnTo>
                          <a:pt x="2716" y="608"/>
                        </a:lnTo>
                        <a:lnTo>
                          <a:pt x="2717" y="621"/>
                        </a:lnTo>
                        <a:lnTo>
                          <a:pt x="2717" y="628"/>
                        </a:lnTo>
                        <a:lnTo>
                          <a:pt x="2718" y="627"/>
                        </a:lnTo>
                        <a:lnTo>
                          <a:pt x="2718" y="631"/>
                        </a:lnTo>
                        <a:lnTo>
                          <a:pt x="2718" y="637"/>
                        </a:lnTo>
                        <a:lnTo>
                          <a:pt x="2719" y="652"/>
                        </a:lnTo>
                        <a:lnTo>
                          <a:pt x="2719" y="642"/>
                        </a:lnTo>
                        <a:lnTo>
                          <a:pt x="2720" y="586"/>
                        </a:lnTo>
                        <a:lnTo>
                          <a:pt x="2720" y="602"/>
                        </a:lnTo>
                        <a:lnTo>
                          <a:pt x="2720" y="614"/>
                        </a:lnTo>
                        <a:lnTo>
                          <a:pt x="2721" y="591"/>
                        </a:lnTo>
                        <a:lnTo>
                          <a:pt x="2721" y="579"/>
                        </a:lnTo>
                        <a:lnTo>
                          <a:pt x="2722" y="544"/>
                        </a:lnTo>
                        <a:lnTo>
                          <a:pt x="2722" y="536"/>
                        </a:lnTo>
                        <a:lnTo>
                          <a:pt x="2722" y="522"/>
                        </a:lnTo>
                        <a:lnTo>
                          <a:pt x="2723" y="530"/>
                        </a:lnTo>
                        <a:lnTo>
                          <a:pt x="2723" y="536"/>
                        </a:lnTo>
                        <a:lnTo>
                          <a:pt x="2724" y="540"/>
                        </a:lnTo>
                        <a:lnTo>
                          <a:pt x="2724" y="535"/>
                        </a:lnTo>
                        <a:lnTo>
                          <a:pt x="2724" y="542"/>
                        </a:lnTo>
                        <a:lnTo>
                          <a:pt x="2724" y="534"/>
                        </a:lnTo>
                        <a:lnTo>
                          <a:pt x="2725" y="539"/>
                        </a:lnTo>
                        <a:lnTo>
                          <a:pt x="2725" y="549"/>
                        </a:lnTo>
                        <a:lnTo>
                          <a:pt x="2725" y="542"/>
                        </a:lnTo>
                        <a:lnTo>
                          <a:pt x="2726" y="565"/>
                        </a:lnTo>
                        <a:lnTo>
                          <a:pt x="2726" y="592"/>
                        </a:lnTo>
                        <a:lnTo>
                          <a:pt x="2726" y="582"/>
                        </a:lnTo>
                        <a:lnTo>
                          <a:pt x="2727" y="587"/>
                        </a:lnTo>
                        <a:lnTo>
                          <a:pt x="2727" y="592"/>
                        </a:lnTo>
                        <a:lnTo>
                          <a:pt x="2728" y="606"/>
                        </a:lnTo>
                        <a:lnTo>
                          <a:pt x="2728" y="627"/>
                        </a:lnTo>
                        <a:lnTo>
                          <a:pt x="2729" y="648"/>
                        </a:lnTo>
                        <a:lnTo>
                          <a:pt x="2729" y="659"/>
                        </a:lnTo>
                        <a:lnTo>
                          <a:pt x="2730" y="652"/>
                        </a:lnTo>
                        <a:lnTo>
                          <a:pt x="2730" y="663"/>
                        </a:lnTo>
                        <a:lnTo>
                          <a:pt x="2730" y="658"/>
                        </a:lnTo>
                        <a:lnTo>
                          <a:pt x="2731" y="678"/>
                        </a:lnTo>
                        <a:lnTo>
                          <a:pt x="2731" y="687"/>
                        </a:lnTo>
                        <a:lnTo>
                          <a:pt x="2732" y="690"/>
                        </a:lnTo>
                        <a:lnTo>
                          <a:pt x="2732" y="672"/>
                        </a:lnTo>
                        <a:lnTo>
                          <a:pt x="2732" y="665"/>
                        </a:lnTo>
                        <a:lnTo>
                          <a:pt x="2733" y="654"/>
                        </a:lnTo>
                        <a:lnTo>
                          <a:pt x="2733" y="649"/>
                        </a:lnTo>
                        <a:lnTo>
                          <a:pt x="2734" y="631"/>
                        </a:lnTo>
                        <a:lnTo>
                          <a:pt x="2734" y="624"/>
                        </a:lnTo>
                        <a:lnTo>
                          <a:pt x="2735" y="584"/>
                        </a:lnTo>
                        <a:lnTo>
                          <a:pt x="2735" y="578"/>
                        </a:lnTo>
                        <a:lnTo>
                          <a:pt x="2736" y="553"/>
                        </a:lnTo>
                        <a:lnTo>
                          <a:pt x="2736" y="567"/>
                        </a:lnTo>
                        <a:lnTo>
                          <a:pt x="2737" y="604"/>
                        </a:lnTo>
                        <a:lnTo>
                          <a:pt x="2737" y="602"/>
                        </a:lnTo>
                        <a:lnTo>
                          <a:pt x="2737" y="599"/>
                        </a:lnTo>
                        <a:lnTo>
                          <a:pt x="2738" y="603"/>
                        </a:lnTo>
                        <a:lnTo>
                          <a:pt x="2738" y="597"/>
                        </a:lnTo>
                        <a:lnTo>
                          <a:pt x="2738" y="591"/>
                        </a:lnTo>
                        <a:lnTo>
                          <a:pt x="2739" y="578"/>
                        </a:lnTo>
                        <a:lnTo>
                          <a:pt x="2739" y="584"/>
                        </a:lnTo>
                        <a:lnTo>
                          <a:pt x="2739" y="582"/>
                        </a:lnTo>
                        <a:lnTo>
                          <a:pt x="2740" y="593"/>
                        </a:lnTo>
                        <a:lnTo>
                          <a:pt x="2740" y="583"/>
                        </a:lnTo>
                        <a:lnTo>
                          <a:pt x="2741" y="550"/>
                        </a:lnTo>
                        <a:lnTo>
                          <a:pt x="2741" y="537"/>
                        </a:lnTo>
                        <a:lnTo>
                          <a:pt x="2741" y="532"/>
                        </a:lnTo>
                        <a:lnTo>
                          <a:pt x="2742" y="539"/>
                        </a:lnTo>
                        <a:lnTo>
                          <a:pt x="2742" y="549"/>
                        </a:lnTo>
                        <a:lnTo>
                          <a:pt x="2743" y="560"/>
                        </a:lnTo>
                        <a:lnTo>
                          <a:pt x="2743" y="527"/>
                        </a:lnTo>
                        <a:lnTo>
                          <a:pt x="2743" y="533"/>
                        </a:lnTo>
                        <a:lnTo>
                          <a:pt x="2743" y="541"/>
                        </a:lnTo>
                        <a:lnTo>
                          <a:pt x="2744" y="534"/>
                        </a:lnTo>
                        <a:lnTo>
                          <a:pt x="2744" y="537"/>
                        </a:lnTo>
                        <a:lnTo>
                          <a:pt x="2745" y="581"/>
                        </a:lnTo>
                        <a:lnTo>
                          <a:pt x="2745" y="592"/>
                        </a:lnTo>
                        <a:lnTo>
                          <a:pt x="2746" y="564"/>
                        </a:lnTo>
                        <a:lnTo>
                          <a:pt x="2746" y="560"/>
                        </a:lnTo>
                        <a:lnTo>
                          <a:pt x="2747" y="596"/>
                        </a:lnTo>
                        <a:lnTo>
                          <a:pt x="2747" y="597"/>
                        </a:lnTo>
                        <a:lnTo>
                          <a:pt x="2748" y="644"/>
                        </a:lnTo>
                        <a:lnTo>
                          <a:pt x="2748" y="666"/>
                        </a:lnTo>
                        <a:lnTo>
                          <a:pt x="2749" y="674"/>
                        </a:lnTo>
                        <a:lnTo>
                          <a:pt x="2749" y="663"/>
                        </a:lnTo>
                        <a:lnTo>
                          <a:pt x="2749" y="650"/>
                        </a:lnTo>
                        <a:lnTo>
                          <a:pt x="2750" y="592"/>
                        </a:lnTo>
                        <a:lnTo>
                          <a:pt x="2750" y="615"/>
                        </a:lnTo>
                        <a:lnTo>
                          <a:pt x="2750" y="607"/>
                        </a:lnTo>
                        <a:lnTo>
                          <a:pt x="2751" y="620"/>
                        </a:lnTo>
                        <a:lnTo>
                          <a:pt x="2751" y="629"/>
                        </a:lnTo>
                        <a:lnTo>
                          <a:pt x="2752" y="647"/>
                        </a:lnTo>
                        <a:lnTo>
                          <a:pt x="2752" y="651"/>
                        </a:lnTo>
                        <a:lnTo>
                          <a:pt x="2753" y="649"/>
                        </a:lnTo>
                        <a:lnTo>
                          <a:pt x="2753" y="652"/>
                        </a:lnTo>
                        <a:lnTo>
                          <a:pt x="2753" y="666"/>
                        </a:lnTo>
                        <a:lnTo>
                          <a:pt x="2754" y="686"/>
                        </a:lnTo>
                        <a:lnTo>
                          <a:pt x="2754" y="685"/>
                        </a:lnTo>
                        <a:lnTo>
                          <a:pt x="2754" y="675"/>
                        </a:lnTo>
                        <a:lnTo>
                          <a:pt x="2755" y="670"/>
                        </a:lnTo>
                        <a:lnTo>
                          <a:pt x="2755" y="680"/>
                        </a:lnTo>
                        <a:lnTo>
                          <a:pt x="2755" y="678"/>
                        </a:lnTo>
                        <a:lnTo>
                          <a:pt x="2756" y="689"/>
                        </a:lnTo>
                        <a:lnTo>
                          <a:pt x="2756" y="682"/>
                        </a:lnTo>
                        <a:lnTo>
                          <a:pt x="2756" y="672"/>
                        </a:lnTo>
                        <a:lnTo>
                          <a:pt x="2757" y="680"/>
                        </a:lnTo>
                        <a:lnTo>
                          <a:pt x="2757" y="665"/>
                        </a:lnTo>
                        <a:lnTo>
                          <a:pt x="2757" y="671"/>
                        </a:lnTo>
                        <a:lnTo>
                          <a:pt x="2758" y="654"/>
                        </a:lnTo>
                        <a:lnTo>
                          <a:pt x="2758" y="654"/>
                        </a:lnTo>
                        <a:lnTo>
                          <a:pt x="2759" y="633"/>
                        </a:lnTo>
                        <a:lnTo>
                          <a:pt x="2759" y="646"/>
                        </a:lnTo>
                        <a:lnTo>
                          <a:pt x="2759" y="652"/>
                        </a:lnTo>
                        <a:lnTo>
                          <a:pt x="2760" y="637"/>
                        </a:lnTo>
                        <a:lnTo>
                          <a:pt x="2760" y="640"/>
                        </a:lnTo>
                        <a:lnTo>
                          <a:pt x="2761" y="666"/>
                        </a:lnTo>
                        <a:lnTo>
                          <a:pt x="2761" y="666"/>
                        </a:lnTo>
                        <a:lnTo>
                          <a:pt x="2762" y="654"/>
                        </a:lnTo>
                        <a:lnTo>
                          <a:pt x="2762" y="644"/>
                        </a:lnTo>
                        <a:lnTo>
                          <a:pt x="2762" y="636"/>
                        </a:lnTo>
                        <a:lnTo>
                          <a:pt x="2763" y="636"/>
                        </a:lnTo>
                        <a:lnTo>
                          <a:pt x="2763" y="637"/>
                        </a:lnTo>
                        <a:lnTo>
                          <a:pt x="2764" y="615"/>
                        </a:lnTo>
                        <a:lnTo>
                          <a:pt x="2764" y="611"/>
                        </a:lnTo>
                        <a:lnTo>
                          <a:pt x="2765" y="573"/>
                        </a:lnTo>
                        <a:lnTo>
                          <a:pt x="2766" y="569"/>
                        </a:lnTo>
                        <a:lnTo>
                          <a:pt x="2766" y="594"/>
                        </a:lnTo>
                        <a:lnTo>
                          <a:pt x="2766" y="593"/>
                        </a:lnTo>
                        <a:lnTo>
                          <a:pt x="2767" y="609"/>
                        </a:lnTo>
                        <a:lnTo>
                          <a:pt x="2768" y="600"/>
                        </a:lnTo>
                        <a:lnTo>
                          <a:pt x="2768" y="618"/>
                        </a:lnTo>
                        <a:lnTo>
                          <a:pt x="2768" y="597"/>
                        </a:lnTo>
                        <a:lnTo>
                          <a:pt x="2768" y="605"/>
                        </a:lnTo>
                        <a:lnTo>
                          <a:pt x="2769" y="620"/>
                        </a:lnTo>
                        <a:lnTo>
                          <a:pt x="2769" y="619"/>
                        </a:lnTo>
                        <a:lnTo>
                          <a:pt x="2770" y="595"/>
                        </a:lnTo>
                        <a:lnTo>
                          <a:pt x="2770" y="582"/>
                        </a:lnTo>
                        <a:lnTo>
                          <a:pt x="2771" y="584"/>
                        </a:lnTo>
                        <a:lnTo>
                          <a:pt x="2771" y="569"/>
                        </a:lnTo>
                        <a:lnTo>
                          <a:pt x="2771" y="566"/>
                        </a:lnTo>
                        <a:lnTo>
                          <a:pt x="2772" y="525"/>
                        </a:lnTo>
                        <a:lnTo>
                          <a:pt x="2772" y="514"/>
                        </a:lnTo>
                        <a:lnTo>
                          <a:pt x="2773" y="482"/>
                        </a:lnTo>
                        <a:lnTo>
                          <a:pt x="2773" y="505"/>
                        </a:lnTo>
                        <a:lnTo>
                          <a:pt x="2774" y="523"/>
                        </a:lnTo>
                        <a:lnTo>
                          <a:pt x="2774" y="532"/>
                        </a:lnTo>
                        <a:lnTo>
                          <a:pt x="2775" y="518"/>
                        </a:lnTo>
                        <a:lnTo>
                          <a:pt x="2775" y="509"/>
                        </a:lnTo>
                        <a:lnTo>
                          <a:pt x="2776" y="498"/>
                        </a:lnTo>
                        <a:lnTo>
                          <a:pt x="2776" y="540"/>
                        </a:lnTo>
                        <a:lnTo>
                          <a:pt x="2776" y="552"/>
                        </a:lnTo>
                        <a:lnTo>
                          <a:pt x="2777" y="495"/>
                        </a:lnTo>
                        <a:lnTo>
                          <a:pt x="2777" y="500"/>
                        </a:lnTo>
                        <a:lnTo>
                          <a:pt x="2778" y="492"/>
                        </a:lnTo>
                        <a:lnTo>
                          <a:pt x="2779" y="461"/>
                        </a:lnTo>
                        <a:lnTo>
                          <a:pt x="2779" y="416"/>
                        </a:lnTo>
                        <a:lnTo>
                          <a:pt x="2779" y="409"/>
                        </a:lnTo>
                        <a:lnTo>
                          <a:pt x="2780" y="448"/>
                        </a:lnTo>
                        <a:lnTo>
                          <a:pt x="2780" y="458"/>
                        </a:lnTo>
                        <a:lnTo>
                          <a:pt x="2781" y="460"/>
                        </a:lnTo>
                        <a:lnTo>
                          <a:pt x="2781" y="436"/>
                        </a:lnTo>
                        <a:lnTo>
                          <a:pt x="2781" y="427"/>
                        </a:lnTo>
                        <a:lnTo>
                          <a:pt x="2782" y="400"/>
                        </a:lnTo>
                        <a:lnTo>
                          <a:pt x="2782" y="398"/>
                        </a:lnTo>
                        <a:lnTo>
                          <a:pt x="2783" y="408"/>
                        </a:lnTo>
                        <a:lnTo>
                          <a:pt x="2783" y="421"/>
                        </a:lnTo>
                        <a:lnTo>
                          <a:pt x="2784" y="462"/>
                        </a:lnTo>
                        <a:lnTo>
                          <a:pt x="2785" y="469"/>
                        </a:lnTo>
                        <a:lnTo>
                          <a:pt x="2785" y="483"/>
                        </a:lnTo>
                        <a:lnTo>
                          <a:pt x="2785" y="479"/>
                        </a:lnTo>
                        <a:lnTo>
                          <a:pt x="2786" y="496"/>
                        </a:lnTo>
                        <a:lnTo>
                          <a:pt x="2786" y="496"/>
                        </a:lnTo>
                        <a:lnTo>
                          <a:pt x="2786" y="505"/>
                        </a:lnTo>
                        <a:lnTo>
                          <a:pt x="2787" y="522"/>
                        </a:lnTo>
                        <a:lnTo>
                          <a:pt x="2787" y="521"/>
                        </a:lnTo>
                        <a:lnTo>
                          <a:pt x="2788" y="526"/>
                        </a:lnTo>
                        <a:lnTo>
                          <a:pt x="2788" y="521"/>
                        </a:lnTo>
                        <a:lnTo>
                          <a:pt x="2788" y="526"/>
                        </a:lnTo>
                        <a:lnTo>
                          <a:pt x="2789" y="554"/>
                        </a:lnTo>
                        <a:lnTo>
                          <a:pt x="2789" y="541"/>
                        </a:lnTo>
                        <a:lnTo>
                          <a:pt x="2789" y="542"/>
                        </a:lnTo>
                        <a:lnTo>
                          <a:pt x="2790" y="539"/>
                        </a:lnTo>
                        <a:lnTo>
                          <a:pt x="2790" y="541"/>
                        </a:lnTo>
                        <a:lnTo>
                          <a:pt x="2790" y="542"/>
                        </a:lnTo>
                        <a:lnTo>
                          <a:pt x="2791" y="493"/>
                        </a:lnTo>
                        <a:lnTo>
                          <a:pt x="2791" y="469"/>
                        </a:lnTo>
                        <a:lnTo>
                          <a:pt x="2792" y="406"/>
                        </a:lnTo>
                        <a:lnTo>
                          <a:pt x="2793" y="397"/>
                        </a:lnTo>
                        <a:lnTo>
                          <a:pt x="2793" y="437"/>
                        </a:lnTo>
                        <a:lnTo>
                          <a:pt x="2793" y="402"/>
                        </a:lnTo>
                        <a:lnTo>
                          <a:pt x="2794" y="334"/>
                        </a:lnTo>
                        <a:lnTo>
                          <a:pt x="2794" y="373"/>
                        </a:lnTo>
                        <a:lnTo>
                          <a:pt x="2795" y="472"/>
                        </a:lnTo>
                        <a:lnTo>
                          <a:pt x="2795" y="462"/>
                        </a:lnTo>
                        <a:lnTo>
                          <a:pt x="2795" y="421"/>
                        </a:lnTo>
                        <a:lnTo>
                          <a:pt x="2796" y="324"/>
                        </a:lnTo>
                        <a:lnTo>
                          <a:pt x="2796" y="345"/>
                        </a:lnTo>
                        <a:lnTo>
                          <a:pt x="2797" y="453"/>
                        </a:lnTo>
                        <a:lnTo>
                          <a:pt x="2797" y="428"/>
                        </a:lnTo>
                        <a:lnTo>
                          <a:pt x="2798" y="339"/>
                        </a:lnTo>
                        <a:lnTo>
                          <a:pt x="2798" y="316"/>
                        </a:lnTo>
                        <a:lnTo>
                          <a:pt x="2799" y="354"/>
                        </a:lnTo>
                        <a:lnTo>
                          <a:pt x="2799" y="380"/>
                        </a:lnTo>
                        <a:lnTo>
                          <a:pt x="2800" y="402"/>
                        </a:lnTo>
                        <a:lnTo>
                          <a:pt x="2800" y="382"/>
                        </a:lnTo>
                        <a:lnTo>
                          <a:pt x="2800" y="349"/>
                        </a:lnTo>
                        <a:lnTo>
                          <a:pt x="2801" y="324"/>
                        </a:lnTo>
                        <a:lnTo>
                          <a:pt x="2801" y="344"/>
                        </a:lnTo>
                        <a:lnTo>
                          <a:pt x="2801" y="379"/>
                        </a:lnTo>
                        <a:lnTo>
                          <a:pt x="2802" y="414"/>
                        </a:lnTo>
                        <a:lnTo>
                          <a:pt x="2802" y="434"/>
                        </a:lnTo>
                        <a:lnTo>
                          <a:pt x="2803" y="404"/>
                        </a:lnTo>
                        <a:lnTo>
                          <a:pt x="2803" y="413"/>
                        </a:lnTo>
                        <a:lnTo>
                          <a:pt x="2804" y="426"/>
                        </a:lnTo>
                        <a:lnTo>
                          <a:pt x="2804" y="452"/>
                        </a:lnTo>
                        <a:lnTo>
                          <a:pt x="2804" y="466"/>
                        </a:lnTo>
                        <a:lnTo>
                          <a:pt x="2805" y="491"/>
                        </a:lnTo>
                        <a:lnTo>
                          <a:pt x="2805" y="482"/>
                        </a:lnTo>
                        <a:lnTo>
                          <a:pt x="2806" y="496"/>
                        </a:lnTo>
                        <a:lnTo>
                          <a:pt x="2806" y="484"/>
                        </a:lnTo>
                        <a:lnTo>
                          <a:pt x="2806" y="493"/>
                        </a:lnTo>
                        <a:lnTo>
                          <a:pt x="2807" y="514"/>
                        </a:lnTo>
                        <a:lnTo>
                          <a:pt x="2807" y="498"/>
                        </a:lnTo>
                        <a:lnTo>
                          <a:pt x="2807" y="482"/>
                        </a:lnTo>
                        <a:lnTo>
                          <a:pt x="2808" y="446"/>
                        </a:lnTo>
                        <a:lnTo>
                          <a:pt x="2808" y="431"/>
                        </a:lnTo>
                        <a:lnTo>
                          <a:pt x="2809" y="426"/>
                        </a:lnTo>
                        <a:lnTo>
                          <a:pt x="2809" y="428"/>
                        </a:lnTo>
                        <a:lnTo>
                          <a:pt x="2810" y="426"/>
                        </a:lnTo>
                        <a:lnTo>
                          <a:pt x="2810" y="436"/>
                        </a:lnTo>
                        <a:lnTo>
                          <a:pt x="2810" y="461"/>
                        </a:lnTo>
                        <a:lnTo>
                          <a:pt x="2811" y="463"/>
                        </a:lnTo>
                        <a:lnTo>
                          <a:pt x="2811" y="463"/>
                        </a:lnTo>
                        <a:lnTo>
                          <a:pt x="2812" y="486"/>
                        </a:lnTo>
                        <a:lnTo>
                          <a:pt x="2812" y="420"/>
                        </a:lnTo>
                        <a:lnTo>
                          <a:pt x="2812" y="396"/>
                        </a:lnTo>
                        <a:lnTo>
                          <a:pt x="2813" y="431"/>
                        </a:lnTo>
                        <a:lnTo>
                          <a:pt x="2813" y="437"/>
                        </a:lnTo>
                        <a:lnTo>
                          <a:pt x="2814" y="506"/>
                        </a:lnTo>
                        <a:lnTo>
                          <a:pt x="2814" y="491"/>
                        </a:lnTo>
                        <a:lnTo>
                          <a:pt x="2815" y="411"/>
                        </a:lnTo>
                        <a:lnTo>
                          <a:pt x="2815" y="404"/>
                        </a:lnTo>
                        <a:lnTo>
                          <a:pt x="2816" y="370"/>
                        </a:lnTo>
                        <a:lnTo>
                          <a:pt x="2816" y="365"/>
                        </a:lnTo>
                        <a:lnTo>
                          <a:pt x="2817" y="321"/>
                        </a:lnTo>
                        <a:lnTo>
                          <a:pt x="2818" y="268"/>
                        </a:lnTo>
                        <a:lnTo>
                          <a:pt x="2818" y="249"/>
                        </a:lnTo>
                        <a:lnTo>
                          <a:pt x="2818" y="251"/>
                        </a:lnTo>
                        <a:lnTo>
                          <a:pt x="2818" y="271"/>
                        </a:lnTo>
                        <a:lnTo>
                          <a:pt x="2819" y="272"/>
                        </a:lnTo>
                        <a:lnTo>
                          <a:pt x="2819" y="226"/>
                        </a:lnTo>
                        <a:lnTo>
                          <a:pt x="2819" y="202"/>
                        </a:lnTo>
                        <a:lnTo>
                          <a:pt x="2820" y="276"/>
                        </a:lnTo>
                        <a:lnTo>
                          <a:pt x="2820" y="319"/>
                        </a:lnTo>
                        <a:lnTo>
                          <a:pt x="2821" y="369"/>
                        </a:lnTo>
                        <a:lnTo>
                          <a:pt x="2821" y="326"/>
                        </a:lnTo>
                        <a:lnTo>
                          <a:pt x="2822" y="316"/>
                        </a:lnTo>
                        <a:lnTo>
                          <a:pt x="2822" y="324"/>
                        </a:lnTo>
                        <a:lnTo>
                          <a:pt x="2822" y="334"/>
                        </a:lnTo>
                        <a:lnTo>
                          <a:pt x="2823" y="315"/>
                        </a:lnTo>
                        <a:lnTo>
                          <a:pt x="2823" y="316"/>
                        </a:lnTo>
                        <a:lnTo>
                          <a:pt x="2823" y="291"/>
                        </a:lnTo>
                        <a:lnTo>
                          <a:pt x="2824" y="219"/>
                        </a:lnTo>
                        <a:lnTo>
                          <a:pt x="2824" y="160"/>
                        </a:lnTo>
                        <a:lnTo>
                          <a:pt x="2825" y="54"/>
                        </a:lnTo>
                        <a:lnTo>
                          <a:pt x="2825" y="61"/>
                        </a:lnTo>
                        <a:lnTo>
                          <a:pt x="2826" y="238"/>
                        </a:lnTo>
                        <a:lnTo>
                          <a:pt x="2826" y="299"/>
                        </a:lnTo>
                        <a:lnTo>
                          <a:pt x="2827" y="342"/>
                        </a:lnTo>
                        <a:lnTo>
                          <a:pt x="2827" y="335"/>
                        </a:lnTo>
                        <a:lnTo>
                          <a:pt x="2828" y="433"/>
                        </a:lnTo>
                        <a:lnTo>
                          <a:pt x="2829" y="428"/>
                        </a:lnTo>
                        <a:lnTo>
                          <a:pt x="2829" y="352"/>
                        </a:lnTo>
                        <a:lnTo>
                          <a:pt x="2829" y="317"/>
                        </a:lnTo>
                        <a:lnTo>
                          <a:pt x="2830" y="337"/>
                        </a:lnTo>
                        <a:lnTo>
                          <a:pt x="2830" y="370"/>
                        </a:lnTo>
                        <a:lnTo>
                          <a:pt x="2831" y="374"/>
                        </a:lnTo>
                        <a:lnTo>
                          <a:pt x="2831" y="284"/>
                        </a:lnTo>
                        <a:lnTo>
                          <a:pt x="2831" y="228"/>
                        </a:lnTo>
                        <a:lnTo>
                          <a:pt x="2832" y="174"/>
                        </a:lnTo>
                        <a:lnTo>
                          <a:pt x="2832" y="182"/>
                        </a:lnTo>
                        <a:lnTo>
                          <a:pt x="2833" y="234"/>
                        </a:lnTo>
                        <a:lnTo>
                          <a:pt x="2833" y="199"/>
                        </a:lnTo>
                        <a:lnTo>
                          <a:pt x="2834" y="167"/>
                        </a:lnTo>
                        <a:lnTo>
                          <a:pt x="2834" y="178"/>
                        </a:lnTo>
                        <a:lnTo>
                          <a:pt x="2835" y="172"/>
                        </a:lnTo>
                        <a:lnTo>
                          <a:pt x="2835" y="271"/>
                        </a:lnTo>
                        <a:lnTo>
                          <a:pt x="2835" y="261"/>
                        </a:lnTo>
                        <a:lnTo>
                          <a:pt x="2836" y="268"/>
                        </a:lnTo>
                        <a:lnTo>
                          <a:pt x="2836" y="258"/>
                        </a:lnTo>
                        <a:lnTo>
                          <a:pt x="2836" y="247"/>
                        </a:lnTo>
                        <a:lnTo>
                          <a:pt x="2837" y="387"/>
                        </a:lnTo>
                        <a:lnTo>
                          <a:pt x="2837" y="418"/>
                        </a:lnTo>
                        <a:lnTo>
                          <a:pt x="2838" y="495"/>
                        </a:lnTo>
                        <a:lnTo>
                          <a:pt x="2838" y="478"/>
                        </a:lnTo>
                        <a:lnTo>
                          <a:pt x="2839" y="531"/>
                        </a:lnTo>
                        <a:lnTo>
                          <a:pt x="2839" y="566"/>
                        </a:lnTo>
                        <a:lnTo>
                          <a:pt x="2840" y="624"/>
                        </a:lnTo>
                        <a:lnTo>
                          <a:pt x="2840" y="634"/>
                        </a:lnTo>
                        <a:lnTo>
                          <a:pt x="2841" y="606"/>
                        </a:lnTo>
                        <a:lnTo>
                          <a:pt x="2841" y="591"/>
                        </a:lnTo>
                        <a:lnTo>
                          <a:pt x="2842" y="509"/>
                        </a:lnTo>
                        <a:lnTo>
                          <a:pt x="2843" y="466"/>
                        </a:lnTo>
                        <a:lnTo>
                          <a:pt x="2843" y="409"/>
                        </a:lnTo>
                        <a:lnTo>
                          <a:pt x="2843" y="371"/>
                        </a:lnTo>
                        <a:lnTo>
                          <a:pt x="2844" y="371"/>
                        </a:lnTo>
                        <a:lnTo>
                          <a:pt x="2844" y="343"/>
                        </a:lnTo>
                        <a:lnTo>
                          <a:pt x="2844" y="292"/>
                        </a:lnTo>
                        <a:lnTo>
                          <a:pt x="2845" y="230"/>
                        </a:lnTo>
                        <a:lnTo>
                          <a:pt x="2845" y="210"/>
                        </a:lnTo>
                        <a:lnTo>
                          <a:pt x="2846" y="205"/>
                        </a:lnTo>
                        <a:lnTo>
                          <a:pt x="2846" y="211"/>
                        </a:lnTo>
                        <a:lnTo>
                          <a:pt x="2846" y="237"/>
                        </a:lnTo>
                        <a:lnTo>
                          <a:pt x="2847" y="278"/>
                        </a:lnTo>
                        <a:lnTo>
                          <a:pt x="2847" y="299"/>
                        </a:lnTo>
                        <a:lnTo>
                          <a:pt x="2848" y="361"/>
                        </a:lnTo>
                        <a:lnTo>
                          <a:pt x="2848" y="383"/>
                        </a:lnTo>
                        <a:lnTo>
                          <a:pt x="2849" y="415"/>
                        </a:lnTo>
                        <a:lnTo>
                          <a:pt x="2849" y="460"/>
                        </a:lnTo>
                        <a:lnTo>
                          <a:pt x="2850" y="506"/>
                        </a:lnTo>
                        <a:lnTo>
                          <a:pt x="2850" y="525"/>
                        </a:lnTo>
                        <a:lnTo>
                          <a:pt x="2851" y="530"/>
                        </a:lnTo>
                        <a:lnTo>
                          <a:pt x="2851" y="507"/>
                        </a:lnTo>
                        <a:lnTo>
                          <a:pt x="2851" y="498"/>
                        </a:lnTo>
                        <a:lnTo>
                          <a:pt x="2852" y="485"/>
                        </a:lnTo>
                        <a:lnTo>
                          <a:pt x="2852" y="493"/>
                        </a:lnTo>
                        <a:lnTo>
                          <a:pt x="2852" y="504"/>
                        </a:lnTo>
                        <a:lnTo>
                          <a:pt x="2853" y="556"/>
                        </a:lnTo>
                        <a:lnTo>
                          <a:pt x="2854" y="590"/>
                        </a:lnTo>
                        <a:lnTo>
                          <a:pt x="2854" y="623"/>
                        </a:lnTo>
                        <a:lnTo>
                          <a:pt x="2854" y="642"/>
                        </a:lnTo>
                        <a:lnTo>
                          <a:pt x="2855" y="655"/>
                        </a:lnTo>
                        <a:lnTo>
                          <a:pt x="2855" y="639"/>
                        </a:lnTo>
                        <a:lnTo>
                          <a:pt x="2855" y="621"/>
                        </a:lnTo>
                        <a:lnTo>
                          <a:pt x="2856" y="547"/>
                        </a:lnTo>
                        <a:lnTo>
                          <a:pt x="2856" y="527"/>
                        </a:lnTo>
                        <a:lnTo>
                          <a:pt x="2857" y="515"/>
                        </a:lnTo>
                        <a:lnTo>
                          <a:pt x="2857" y="509"/>
                        </a:lnTo>
                        <a:lnTo>
                          <a:pt x="2858" y="528"/>
                        </a:lnTo>
                        <a:lnTo>
                          <a:pt x="2858" y="519"/>
                        </a:lnTo>
                        <a:lnTo>
                          <a:pt x="2858" y="525"/>
                        </a:lnTo>
                        <a:lnTo>
                          <a:pt x="2859" y="548"/>
                        </a:lnTo>
                        <a:lnTo>
                          <a:pt x="2860" y="561"/>
                        </a:lnTo>
                        <a:lnTo>
                          <a:pt x="2860" y="569"/>
                        </a:lnTo>
                        <a:lnTo>
                          <a:pt x="2860" y="566"/>
                        </a:lnTo>
                        <a:lnTo>
                          <a:pt x="2860" y="583"/>
                        </a:lnTo>
                        <a:lnTo>
                          <a:pt x="2861" y="563"/>
                        </a:lnTo>
                        <a:lnTo>
                          <a:pt x="2861" y="552"/>
                        </a:lnTo>
                        <a:lnTo>
                          <a:pt x="2862" y="544"/>
                        </a:lnTo>
                        <a:lnTo>
                          <a:pt x="2862" y="525"/>
                        </a:lnTo>
                        <a:lnTo>
                          <a:pt x="2863" y="527"/>
                        </a:lnTo>
                        <a:lnTo>
                          <a:pt x="2863" y="517"/>
                        </a:lnTo>
                        <a:lnTo>
                          <a:pt x="2863" y="521"/>
                        </a:lnTo>
                        <a:lnTo>
                          <a:pt x="2864" y="530"/>
                        </a:lnTo>
                        <a:lnTo>
                          <a:pt x="2865" y="529"/>
                        </a:lnTo>
                        <a:lnTo>
                          <a:pt x="2865" y="524"/>
                        </a:lnTo>
                        <a:lnTo>
                          <a:pt x="2865" y="507"/>
                        </a:lnTo>
                        <a:lnTo>
                          <a:pt x="2866" y="515"/>
                        </a:lnTo>
                        <a:lnTo>
                          <a:pt x="2866" y="504"/>
                        </a:lnTo>
                        <a:lnTo>
                          <a:pt x="2866" y="485"/>
                        </a:lnTo>
                        <a:lnTo>
                          <a:pt x="2867" y="468"/>
                        </a:lnTo>
                        <a:lnTo>
                          <a:pt x="2867" y="469"/>
                        </a:lnTo>
                        <a:lnTo>
                          <a:pt x="2868" y="463"/>
                        </a:lnTo>
                        <a:lnTo>
                          <a:pt x="2868" y="475"/>
                        </a:lnTo>
                        <a:lnTo>
                          <a:pt x="2868" y="459"/>
                        </a:lnTo>
                        <a:lnTo>
                          <a:pt x="2868" y="465"/>
                        </a:lnTo>
                        <a:lnTo>
                          <a:pt x="2869" y="463"/>
                        </a:lnTo>
                        <a:lnTo>
                          <a:pt x="2869" y="476"/>
                        </a:lnTo>
                        <a:lnTo>
                          <a:pt x="2869" y="475"/>
                        </a:lnTo>
                        <a:lnTo>
                          <a:pt x="2870" y="558"/>
                        </a:lnTo>
                        <a:lnTo>
                          <a:pt x="2870" y="575"/>
                        </a:lnTo>
                        <a:lnTo>
                          <a:pt x="2871" y="564"/>
                        </a:lnTo>
                        <a:lnTo>
                          <a:pt x="2871" y="575"/>
                        </a:lnTo>
                        <a:lnTo>
                          <a:pt x="2871" y="581"/>
                        </a:lnTo>
                        <a:lnTo>
                          <a:pt x="2872" y="582"/>
                        </a:lnTo>
                        <a:lnTo>
                          <a:pt x="2872" y="575"/>
                        </a:lnTo>
                        <a:lnTo>
                          <a:pt x="2872" y="583"/>
                        </a:lnTo>
                        <a:lnTo>
                          <a:pt x="2873" y="592"/>
                        </a:lnTo>
                        <a:lnTo>
                          <a:pt x="2873" y="571"/>
                        </a:lnTo>
                        <a:lnTo>
                          <a:pt x="2873" y="568"/>
                        </a:lnTo>
                        <a:lnTo>
                          <a:pt x="2874" y="553"/>
                        </a:lnTo>
                        <a:lnTo>
                          <a:pt x="2874" y="558"/>
                        </a:lnTo>
                        <a:lnTo>
                          <a:pt x="2874" y="553"/>
                        </a:lnTo>
                        <a:lnTo>
                          <a:pt x="2875" y="537"/>
                        </a:lnTo>
                        <a:lnTo>
                          <a:pt x="2875" y="536"/>
                        </a:lnTo>
                        <a:lnTo>
                          <a:pt x="2876" y="560"/>
                        </a:lnTo>
                        <a:lnTo>
                          <a:pt x="2876" y="569"/>
                        </a:lnTo>
                        <a:lnTo>
                          <a:pt x="2877" y="573"/>
                        </a:lnTo>
                        <a:lnTo>
                          <a:pt x="2877" y="563"/>
                        </a:lnTo>
                        <a:lnTo>
                          <a:pt x="2877" y="562"/>
                        </a:lnTo>
                        <a:lnTo>
                          <a:pt x="2878" y="531"/>
                        </a:lnTo>
                        <a:lnTo>
                          <a:pt x="2879" y="537"/>
                        </a:lnTo>
                        <a:lnTo>
                          <a:pt x="2879" y="554"/>
                        </a:lnTo>
                        <a:lnTo>
                          <a:pt x="2879" y="571"/>
                        </a:lnTo>
                        <a:lnTo>
                          <a:pt x="2880" y="587"/>
                        </a:lnTo>
                        <a:lnTo>
                          <a:pt x="2880" y="581"/>
                        </a:lnTo>
                        <a:lnTo>
                          <a:pt x="2881" y="619"/>
                        </a:lnTo>
                        <a:lnTo>
                          <a:pt x="2881" y="630"/>
                        </a:lnTo>
                        <a:lnTo>
                          <a:pt x="2882" y="621"/>
                        </a:lnTo>
                        <a:lnTo>
                          <a:pt x="2882" y="637"/>
                        </a:lnTo>
                        <a:lnTo>
                          <a:pt x="2883" y="633"/>
                        </a:lnTo>
                        <a:lnTo>
                          <a:pt x="2883" y="635"/>
                        </a:lnTo>
                        <a:lnTo>
                          <a:pt x="2883" y="634"/>
                        </a:lnTo>
                        <a:lnTo>
                          <a:pt x="2884" y="624"/>
                        </a:lnTo>
                        <a:lnTo>
                          <a:pt x="2884" y="631"/>
                        </a:lnTo>
                        <a:lnTo>
                          <a:pt x="2885" y="629"/>
                        </a:lnTo>
                        <a:lnTo>
                          <a:pt x="2885" y="611"/>
                        </a:lnTo>
                        <a:lnTo>
                          <a:pt x="2885" y="598"/>
                        </a:lnTo>
                        <a:lnTo>
                          <a:pt x="2886" y="553"/>
                        </a:lnTo>
                        <a:lnTo>
                          <a:pt x="2886" y="543"/>
                        </a:lnTo>
                        <a:lnTo>
                          <a:pt x="2887" y="546"/>
                        </a:lnTo>
                        <a:lnTo>
                          <a:pt x="2887" y="540"/>
                        </a:lnTo>
                        <a:lnTo>
                          <a:pt x="2887" y="572"/>
                        </a:lnTo>
                        <a:lnTo>
                          <a:pt x="2888" y="613"/>
                        </a:lnTo>
                        <a:lnTo>
                          <a:pt x="2888" y="642"/>
                        </a:lnTo>
                        <a:lnTo>
                          <a:pt x="2889" y="684"/>
                        </a:lnTo>
                        <a:lnTo>
                          <a:pt x="2890" y="695"/>
                        </a:lnTo>
                        <a:lnTo>
                          <a:pt x="2890" y="651"/>
                        </a:lnTo>
                        <a:lnTo>
                          <a:pt x="2890" y="638"/>
                        </a:lnTo>
                        <a:lnTo>
                          <a:pt x="2891" y="637"/>
                        </a:lnTo>
                        <a:lnTo>
                          <a:pt x="2891" y="639"/>
                        </a:lnTo>
                        <a:lnTo>
                          <a:pt x="2891" y="640"/>
                        </a:lnTo>
                        <a:lnTo>
                          <a:pt x="2892" y="657"/>
                        </a:lnTo>
                        <a:lnTo>
                          <a:pt x="2892" y="649"/>
                        </a:lnTo>
                        <a:lnTo>
                          <a:pt x="2893" y="612"/>
                        </a:lnTo>
                        <a:lnTo>
                          <a:pt x="2893" y="580"/>
                        </a:lnTo>
                        <a:lnTo>
                          <a:pt x="2893" y="581"/>
                        </a:lnTo>
                        <a:lnTo>
                          <a:pt x="2893" y="580"/>
                        </a:lnTo>
                        <a:lnTo>
                          <a:pt x="2894" y="610"/>
                        </a:lnTo>
                        <a:lnTo>
                          <a:pt x="2894" y="632"/>
                        </a:lnTo>
                        <a:lnTo>
                          <a:pt x="2895" y="709"/>
                        </a:lnTo>
                        <a:lnTo>
                          <a:pt x="2896" y="713"/>
                        </a:lnTo>
                        <a:lnTo>
                          <a:pt x="2896" y="717"/>
                        </a:lnTo>
                        <a:lnTo>
                          <a:pt x="2896" y="714"/>
                        </a:lnTo>
                        <a:lnTo>
                          <a:pt x="2896" y="717"/>
                        </a:lnTo>
                        <a:lnTo>
                          <a:pt x="2897" y="700"/>
                        </a:lnTo>
                        <a:lnTo>
                          <a:pt x="2897" y="720"/>
                        </a:lnTo>
                        <a:lnTo>
                          <a:pt x="2897" y="730"/>
                        </a:lnTo>
                        <a:lnTo>
                          <a:pt x="2898" y="731"/>
                        </a:lnTo>
                        <a:lnTo>
                          <a:pt x="2898" y="721"/>
                        </a:lnTo>
                        <a:lnTo>
                          <a:pt x="2898" y="734"/>
                        </a:lnTo>
                        <a:lnTo>
                          <a:pt x="2899" y="730"/>
                        </a:lnTo>
                        <a:lnTo>
                          <a:pt x="2899" y="738"/>
                        </a:lnTo>
                        <a:lnTo>
                          <a:pt x="2899" y="751"/>
                        </a:lnTo>
                        <a:lnTo>
                          <a:pt x="2900" y="810"/>
                        </a:lnTo>
                        <a:lnTo>
                          <a:pt x="2900" y="824"/>
                        </a:lnTo>
                        <a:lnTo>
                          <a:pt x="2901" y="888"/>
                        </a:lnTo>
                        <a:lnTo>
                          <a:pt x="2901" y="884"/>
                        </a:lnTo>
                        <a:lnTo>
                          <a:pt x="2901" y="890"/>
                        </a:lnTo>
                        <a:lnTo>
                          <a:pt x="2902" y="892"/>
                        </a:lnTo>
                        <a:lnTo>
                          <a:pt x="2902" y="887"/>
                        </a:lnTo>
                        <a:lnTo>
                          <a:pt x="2902" y="882"/>
                        </a:lnTo>
                        <a:lnTo>
                          <a:pt x="2903" y="847"/>
                        </a:lnTo>
                        <a:lnTo>
                          <a:pt x="2904" y="833"/>
                        </a:lnTo>
                        <a:lnTo>
                          <a:pt x="2904" y="807"/>
                        </a:lnTo>
                        <a:lnTo>
                          <a:pt x="2904" y="795"/>
                        </a:lnTo>
                        <a:lnTo>
                          <a:pt x="2905" y="770"/>
                        </a:lnTo>
                        <a:lnTo>
                          <a:pt x="2905" y="760"/>
                        </a:lnTo>
                        <a:lnTo>
                          <a:pt x="2906" y="753"/>
                        </a:lnTo>
                        <a:lnTo>
                          <a:pt x="2906" y="757"/>
                        </a:lnTo>
                        <a:lnTo>
                          <a:pt x="2907" y="748"/>
                        </a:lnTo>
                        <a:lnTo>
                          <a:pt x="2907" y="761"/>
                        </a:lnTo>
                        <a:lnTo>
                          <a:pt x="2907" y="765"/>
                        </a:lnTo>
                        <a:lnTo>
                          <a:pt x="2908" y="748"/>
                        </a:lnTo>
                        <a:lnTo>
                          <a:pt x="2908" y="746"/>
                        </a:lnTo>
                        <a:lnTo>
                          <a:pt x="2909" y="724"/>
                        </a:lnTo>
                        <a:lnTo>
                          <a:pt x="2910" y="727"/>
                        </a:lnTo>
                        <a:lnTo>
                          <a:pt x="2910" y="684"/>
                        </a:lnTo>
                        <a:lnTo>
                          <a:pt x="2910" y="664"/>
                        </a:lnTo>
                        <a:lnTo>
                          <a:pt x="2911" y="619"/>
                        </a:lnTo>
                        <a:lnTo>
                          <a:pt x="2911" y="607"/>
                        </a:lnTo>
                        <a:lnTo>
                          <a:pt x="2912" y="588"/>
                        </a:lnTo>
                        <a:lnTo>
                          <a:pt x="2912" y="589"/>
                        </a:lnTo>
                        <a:lnTo>
                          <a:pt x="2912" y="579"/>
                        </a:lnTo>
                        <a:lnTo>
                          <a:pt x="2913" y="575"/>
                        </a:lnTo>
                        <a:lnTo>
                          <a:pt x="2913" y="579"/>
                        </a:lnTo>
                        <a:lnTo>
                          <a:pt x="2913" y="573"/>
                        </a:lnTo>
                        <a:lnTo>
                          <a:pt x="2914" y="560"/>
                        </a:lnTo>
                        <a:lnTo>
                          <a:pt x="2914" y="578"/>
                        </a:lnTo>
                        <a:lnTo>
                          <a:pt x="2915" y="592"/>
                        </a:lnTo>
                        <a:lnTo>
                          <a:pt x="2915" y="619"/>
                        </a:lnTo>
                        <a:lnTo>
                          <a:pt x="2915" y="621"/>
                        </a:lnTo>
                        <a:lnTo>
                          <a:pt x="2916" y="595"/>
                        </a:lnTo>
                        <a:lnTo>
                          <a:pt x="2916" y="560"/>
                        </a:lnTo>
                        <a:lnTo>
                          <a:pt x="2917" y="524"/>
                        </a:lnTo>
                        <a:lnTo>
                          <a:pt x="2917" y="526"/>
                        </a:lnTo>
                        <a:lnTo>
                          <a:pt x="2918" y="517"/>
                        </a:lnTo>
                        <a:lnTo>
                          <a:pt x="2918" y="528"/>
                        </a:lnTo>
                        <a:lnTo>
                          <a:pt x="2918" y="521"/>
                        </a:lnTo>
                        <a:lnTo>
                          <a:pt x="2919" y="561"/>
                        </a:lnTo>
                        <a:lnTo>
                          <a:pt x="2919" y="611"/>
                        </a:lnTo>
                        <a:lnTo>
                          <a:pt x="2920" y="675"/>
                        </a:lnTo>
                        <a:lnTo>
                          <a:pt x="2921" y="700"/>
                        </a:lnTo>
                        <a:lnTo>
                          <a:pt x="2921" y="772"/>
                        </a:lnTo>
                        <a:lnTo>
                          <a:pt x="2921" y="803"/>
                        </a:lnTo>
                        <a:lnTo>
                          <a:pt x="2922" y="838"/>
                        </a:lnTo>
                        <a:lnTo>
                          <a:pt x="2922" y="820"/>
                        </a:lnTo>
                        <a:lnTo>
                          <a:pt x="2923" y="807"/>
                        </a:lnTo>
                        <a:lnTo>
                          <a:pt x="2923" y="811"/>
                        </a:lnTo>
                        <a:lnTo>
                          <a:pt x="2923" y="816"/>
                        </a:lnTo>
                        <a:lnTo>
                          <a:pt x="2924" y="825"/>
                        </a:lnTo>
                        <a:lnTo>
                          <a:pt x="2924" y="817"/>
                        </a:lnTo>
                        <a:lnTo>
                          <a:pt x="2924" y="797"/>
                        </a:lnTo>
                        <a:lnTo>
                          <a:pt x="2925" y="780"/>
                        </a:lnTo>
                        <a:lnTo>
                          <a:pt x="2925" y="782"/>
                        </a:lnTo>
                        <a:lnTo>
                          <a:pt x="2925" y="781"/>
                        </a:lnTo>
                        <a:lnTo>
                          <a:pt x="2926" y="833"/>
                        </a:lnTo>
                        <a:lnTo>
                          <a:pt x="2926" y="841"/>
                        </a:lnTo>
                        <a:lnTo>
                          <a:pt x="2927" y="841"/>
                        </a:lnTo>
                        <a:lnTo>
                          <a:pt x="2927" y="826"/>
                        </a:lnTo>
                        <a:lnTo>
                          <a:pt x="2927" y="810"/>
                        </a:lnTo>
                        <a:lnTo>
                          <a:pt x="2928" y="818"/>
                        </a:lnTo>
                        <a:lnTo>
                          <a:pt x="2928" y="806"/>
                        </a:lnTo>
                        <a:lnTo>
                          <a:pt x="2929" y="792"/>
                        </a:lnTo>
                        <a:lnTo>
                          <a:pt x="2929" y="783"/>
                        </a:lnTo>
                        <a:lnTo>
                          <a:pt x="2929" y="779"/>
                        </a:lnTo>
                        <a:lnTo>
                          <a:pt x="2930" y="848"/>
                        </a:lnTo>
                        <a:lnTo>
                          <a:pt x="2930" y="845"/>
                        </a:lnTo>
                        <a:lnTo>
                          <a:pt x="2931" y="822"/>
                        </a:lnTo>
                        <a:lnTo>
                          <a:pt x="2931" y="829"/>
                        </a:lnTo>
                        <a:lnTo>
                          <a:pt x="2931" y="824"/>
                        </a:lnTo>
                        <a:lnTo>
                          <a:pt x="2932" y="814"/>
                        </a:lnTo>
                        <a:lnTo>
                          <a:pt x="2932" y="815"/>
                        </a:lnTo>
                        <a:lnTo>
                          <a:pt x="2932" y="792"/>
                        </a:lnTo>
                        <a:lnTo>
                          <a:pt x="2933" y="765"/>
                        </a:lnTo>
                        <a:lnTo>
                          <a:pt x="2933" y="769"/>
                        </a:lnTo>
                        <a:lnTo>
                          <a:pt x="2934" y="751"/>
                        </a:lnTo>
                        <a:lnTo>
                          <a:pt x="2935" y="755"/>
                        </a:lnTo>
                        <a:lnTo>
                          <a:pt x="2935" y="768"/>
                        </a:lnTo>
                        <a:lnTo>
                          <a:pt x="2935" y="733"/>
                        </a:lnTo>
                        <a:lnTo>
                          <a:pt x="2935" y="729"/>
                        </a:lnTo>
                        <a:lnTo>
                          <a:pt x="2936" y="734"/>
                        </a:lnTo>
                        <a:lnTo>
                          <a:pt x="2936" y="712"/>
                        </a:lnTo>
                        <a:lnTo>
                          <a:pt x="2936" y="721"/>
                        </a:lnTo>
                        <a:lnTo>
                          <a:pt x="2937" y="762"/>
                        </a:lnTo>
                        <a:lnTo>
                          <a:pt x="2937" y="750"/>
                        </a:lnTo>
                        <a:lnTo>
                          <a:pt x="2938" y="739"/>
                        </a:lnTo>
                        <a:lnTo>
                          <a:pt x="2938" y="730"/>
                        </a:lnTo>
                        <a:lnTo>
                          <a:pt x="2939" y="722"/>
                        </a:lnTo>
                        <a:lnTo>
                          <a:pt x="2939" y="742"/>
                        </a:lnTo>
                        <a:lnTo>
                          <a:pt x="2940" y="741"/>
                        </a:lnTo>
                        <a:lnTo>
                          <a:pt x="2940" y="755"/>
                        </a:lnTo>
                        <a:lnTo>
                          <a:pt x="2940" y="714"/>
                        </a:lnTo>
                        <a:lnTo>
                          <a:pt x="2940" y="683"/>
                        </a:lnTo>
                        <a:lnTo>
                          <a:pt x="2941" y="634"/>
                        </a:lnTo>
                        <a:lnTo>
                          <a:pt x="2941" y="578"/>
                        </a:lnTo>
                        <a:lnTo>
                          <a:pt x="2942" y="550"/>
                        </a:lnTo>
                        <a:lnTo>
                          <a:pt x="2942" y="567"/>
                        </a:lnTo>
                        <a:lnTo>
                          <a:pt x="2942" y="591"/>
                        </a:lnTo>
                        <a:lnTo>
                          <a:pt x="2943" y="626"/>
                        </a:lnTo>
                        <a:lnTo>
                          <a:pt x="2943" y="642"/>
                        </a:lnTo>
                        <a:lnTo>
                          <a:pt x="2944" y="626"/>
                        </a:lnTo>
                        <a:lnTo>
                          <a:pt x="2944" y="613"/>
                        </a:lnTo>
                        <a:lnTo>
                          <a:pt x="2945" y="531"/>
                        </a:lnTo>
                        <a:lnTo>
                          <a:pt x="2946" y="519"/>
                        </a:lnTo>
                        <a:lnTo>
                          <a:pt x="2946" y="522"/>
                        </a:lnTo>
                        <a:lnTo>
                          <a:pt x="2946" y="515"/>
                        </a:lnTo>
                        <a:lnTo>
                          <a:pt x="2946" y="509"/>
                        </a:lnTo>
                        <a:lnTo>
                          <a:pt x="2947" y="547"/>
                        </a:lnTo>
                        <a:lnTo>
                          <a:pt x="2947" y="551"/>
                        </a:lnTo>
                        <a:lnTo>
                          <a:pt x="2948" y="557"/>
                        </a:lnTo>
                        <a:lnTo>
                          <a:pt x="2948" y="565"/>
                        </a:lnTo>
                        <a:lnTo>
                          <a:pt x="2949" y="559"/>
                        </a:lnTo>
                        <a:lnTo>
                          <a:pt x="2949" y="557"/>
                        </a:lnTo>
                        <a:lnTo>
                          <a:pt x="2950" y="601"/>
                        </a:lnTo>
                        <a:lnTo>
                          <a:pt x="2950" y="632"/>
                        </a:lnTo>
                        <a:lnTo>
                          <a:pt x="2951" y="693"/>
                        </a:lnTo>
                        <a:lnTo>
                          <a:pt x="2952" y="711"/>
                        </a:lnTo>
                        <a:lnTo>
                          <a:pt x="2952" y="705"/>
                        </a:lnTo>
                        <a:lnTo>
                          <a:pt x="2952" y="717"/>
                        </a:lnTo>
                        <a:lnTo>
                          <a:pt x="2952" y="720"/>
                        </a:lnTo>
                        <a:lnTo>
                          <a:pt x="2953" y="727"/>
                        </a:lnTo>
                        <a:lnTo>
                          <a:pt x="2953" y="722"/>
                        </a:lnTo>
                        <a:lnTo>
                          <a:pt x="2954" y="712"/>
                        </a:lnTo>
                        <a:lnTo>
                          <a:pt x="2954" y="705"/>
                        </a:lnTo>
                        <a:lnTo>
                          <a:pt x="2954" y="712"/>
                        </a:lnTo>
                        <a:lnTo>
                          <a:pt x="2954" y="702"/>
                        </a:lnTo>
                        <a:lnTo>
                          <a:pt x="2955" y="685"/>
                        </a:lnTo>
                        <a:lnTo>
                          <a:pt x="2955" y="688"/>
                        </a:lnTo>
                        <a:lnTo>
                          <a:pt x="2955" y="675"/>
                        </a:lnTo>
                        <a:lnTo>
                          <a:pt x="2956" y="645"/>
                        </a:lnTo>
                        <a:lnTo>
                          <a:pt x="2956" y="637"/>
                        </a:lnTo>
                        <a:lnTo>
                          <a:pt x="2957" y="634"/>
                        </a:lnTo>
                        <a:lnTo>
                          <a:pt x="2957" y="636"/>
                        </a:lnTo>
                        <a:lnTo>
                          <a:pt x="2957" y="643"/>
                        </a:lnTo>
                        <a:lnTo>
                          <a:pt x="2958" y="643"/>
                        </a:lnTo>
                        <a:lnTo>
                          <a:pt x="2958" y="622"/>
                        </a:lnTo>
                        <a:lnTo>
                          <a:pt x="2958" y="609"/>
                        </a:lnTo>
                        <a:lnTo>
                          <a:pt x="2959" y="553"/>
                        </a:lnTo>
                        <a:lnTo>
                          <a:pt x="2959" y="557"/>
                        </a:lnTo>
                        <a:lnTo>
                          <a:pt x="2960" y="545"/>
                        </a:lnTo>
                        <a:lnTo>
                          <a:pt x="2960" y="590"/>
                        </a:lnTo>
                        <a:lnTo>
                          <a:pt x="2961" y="615"/>
                        </a:lnTo>
                        <a:lnTo>
                          <a:pt x="2961" y="618"/>
                        </a:lnTo>
                        <a:lnTo>
                          <a:pt x="2962" y="627"/>
                        </a:lnTo>
                        <a:lnTo>
                          <a:pt x="2962" y="621"/>
                        </a:lnTo>
                        <a:lnTo>
                          <a:pt x="2962" y="609"/>
                        </a:lnTo>
                        <a:lnTo>
                          <a:pt x="2963" y="562"/>
                        </a:lnTo>
                        <a:lnTo>
                          <a:pt x="2963" y="550"/>
                        </a:lnTo>
                        <a:lnTo>
                          <a:pt x="2964" y="514"/>
                        </a:lnTo>
                        <a:lnTo>
                          <a:pt x="2965" y="512"/>
                        </a:lnTo>
                        <a:lnTo>
                          <a:pt x="2965" y="554"/>
                        </a:lnTo>
                        <a:lnTo>
                          <a:pt x="2965" y="578"/>
                        </a:lnTo>
                        <a:lnTo>
                          <a:pt x="2966" y="602"/>
                        </a:lnTo>
                        <a:lnTo>
                          <a:pt x="2966" y="608"/>
                        </a:lnTo>
                        <a:lnTo>
                          <a:pt x="2967" y="616"/>
                        </a:lnTo>
                        <a:lnTo>
                          <a:pt x="2967" y="600"/>
                        </a:lnTo>
                        <a:lnTo>
                          <a:pt x="2967" y="607"/>
                        </a:lnTo>
                        <a:lnTo>
                          <a:pt x="2968" y="655"/>
                        </a:lnTo>
                        <a:lnTo>
                          <a:pt x="2968" y="670"/>
                        </a:lnTo>
                        <a:lnTo>
                          <a:pt x="2969" y="673"/>
                        </a:lnTo>
                        <a:lnTo>
                          <a:pt x="2969" y="658"/>
                        </a:lnTo>
                        <a:lnTo>
                          <a:pt x="2969" y="640"/>
                        </a:lnTo>
                        <a:lnTo>
                          <a:pt x="2970" y="620"/>
                        </a:lnTo>
                        <a:lnTo>
                          <a:pt x="2971" y="623"/>
                        </a:lnTo>
                        <a:lnTo>
                          <a:pt x="2971" y="596"/>
                        </a:lnTo>
                        <a:lnTo>
                          <a:pt x="2971" y="573"/>
                        </a:lnTo>
                        <a:lnTo>
                          <a:pt x="2972" y="552"/>
                        </a:lnTo>
                        <a:lnTo>
                          <a:pt x="2972" y="556"/>
                        </a:lnTo>
                        <a:lnTo>
                          <a:pt x="2972" y="573"/>
                        </a:lnTo>
                        <a:lnTo>
                          <a:pt x="2973" y="561"/>
                        </a:lnTo>
                        <a:lnTo>
                          <a:pt x="2973" y="563"/>
                        </a:lnTo>
                        <a:lnTo>
                          <a:pt x="2973" y="537"/>
                        </a:lnTo>
                        <a:lnTo>
                          <a:pt x="2974" y="523"/>
                        </a:lnTo>
                        <a:lnTo>
                          <a:pt x="2974" y="495"/>
                        </a:lnTo>
                        <a:lnTo>
                          <a:pt x="2975" y="417"/>
                        </a:lnTo>
                        <a:lnTo>
                          <a:pt x="2975" y="364"/>
                        </a:lnTo>
                        <a:lnTo>
                          <a:pt x="2976" y="283"/>
                        </a:lnTo>
                        <a:lnTo>
                          <a:pt x="2976" y="297"/>
                        </a:lnTo>
                        <a:lnTo>
                          <a:pt x="2977" y="339"/>
                        </a:lnTo>
                        <a:lnTo>
                          <a:pt x="2977" y="377"/>
                        </a:lnTo>
                        <a:lnTo>
                          <a:pt x="2978" y="476"/>
                        </a:lnTo>
                        <a:lnTo>
                          <a:pt x="2979" y="489"/>
                        </a:lnTo>
                        <a:lnTo>
                          <a:pt x="2979" y="524"/>
                        </a:lnTo>
                        <a:lnTo>
                          <a:pt x="2979" y="519"/>
                        </a:lnTo>
                        <a:lnTo>
                          <a:pt x="2980" y="524"/>
                        </a:lnTo>
                        <a:lnTo>
                          <a:pt x="2980" y="496"/>
                        </a:lnTo>
                        <a:lnTo>
                          <a:pt x="2980" y="465"/>
                        </a:lnTo>
                        <a:lnTo>
                          <a:pt x="2981" y="426"/>
                        </a:lnTo>
                        <a:lnTo>
                          <a:pt x="2981" y="419"/>
                        </a:lnTo>
                        <a:lnTo>
                          <a:pt x="2982" y="449"/>
                        </a:lnTo>
                        <a:lnTo>
                          <a:pt x="2982" y="474"/>
                        </a:lnTo>
                        <a:lnTo>
                          <a:pt x="2983" y="476"/>
                        </a:lnTo>
                        <a:lnTo>
                          <a:pt x="2983" y="473"/>
                        </a:lnTo>
                        <a:lnTo>
                          <a:pt x="2983" y="493"/>
                        </a:lnTo>
                        <a:lnTo>
                          <a:pt x="2984" y="515"/>
                        </a:lnTo>
                        <a:lnTo>
                          <a:pt x="2984" y="507"/>
                        </a:lnTo>
                        <a:lnTo>
                          <a:pt x="2985" y="518"/>
                        </a:lnTo>
                        <a:lnTo>
                          <a:pt x="2985" y="528"/>
                        </a:lnTo>
                        <a:lnTo>
                          <a:pt x="2986" y="527"/>
                        </a:lnTo>
                        <a:lnTo>
                          <a:pt x="2986" y="545"/>
                        </a:lnTo>
                        <a:lnTo>
                          <a:pt x="2986" y="547"/>
                        </a:lnTo>
                        <a:lnTo>
                          <a:pt x="2987" y="594"/>
                        </a:lnTo>
                        <a:lnTo>
                          <a:pt x="2987" y="608"/>
                        </a:lnTo>
                        <a:lnTo>
                          <a:pt x="2988" y="585"/>
                        </a:lnTo>
                        <a:lnTo>
                          <a:pt x="2988" y="581"/>
                        </a:lnTo>
                        <a:lnTo>
                          <a:pt x="2989" y="543"/>
                        </a:lnTo>
                        <a:lnTo>
                          <a:pt x="2990" y="510"/>
                        </a:lnTo>
                        <a:lnTo>
                          <a:pt x="2990" y="493"/>
                        </a:lnTo>
                        <a:lnTo>
                          <a:pt x="2990" y="524"/>
                        </a:lnTo>
                        <a:lnTo>
                          <a:pt x="2990" y="544"/>
                        </a:lnTo>
                        <a:lnTo>
                          <a:pt x="2991" y="558"/>
                        </a:lnTo>
                        <a:lnTo>
                          <a:pt x="2991" y="549"/>
                        </a:lnTo>
                        <a:lnTo>
                          <a:pt x="2991" y="542"/>
                        </a:lnTo>
                        <a:lnTo>
                          <a:pt x="2992" y="547"/>
                        </a:lnTo>
                        <a:lnTo>
                          <a:pt x="2992" y="544"/>
                        </a:lnTo>
                        <a:lnTo>
                          <a:pt x="2992" y="531"/>
                        </a:lnTo>
                        <a:lnTo>
                          <a:pt x="2993" y="502"/>
                        </a:lnTo>
                        <a:lnTo>
                          <a:pt x="2993" y="498"/>
                        </a:lnTo>
                        <a:lnTo>
                          <a:pt x="2994" y="470"/>
                        </a:lnTo>
                        <a:lnTo>
                          <a:pt x="2994" y="468"/>
                        </a:lnTo>
                        <a:lnTo>
                          <a:pt x="2995" y="450"/>
                        </a:lnTo>
                        <a:lnTo>
                          <a:pt x="2996" y="458"/>
                        </a:lnTo>
                        <a:lnTo>
                          <a:pt x="2996" y="467"/>
                        </a:lnTo>
                        <a:lnTo>
                          <a:pt x="2996" y="479"/>
                        </a:lnTo>
                        <a:lnTo>
                          <a:pt x="2997" y="464"/>
                        </a:lnTo>
                        <a:lnTo>
                          <a:pt x="2997" y="481"/>
                        </a:lnTo>
                        <a:lnTo>
                          <a:pt x="2997" y="483"/>
                        </a:lnTo>
                        <a:lnTo>
                          <a:pt x="2998" y="436"/>
                        </a:lnTo>
                        <a:lnTo>
                          <a:pt x="2998" y="445"/>
                        </a:lnTo>
                        <a:lnTo>
                          <a:pt x="2999" y="472"/>
                        </a:lnTo>
                        <a:lnTo>
                          <a:pt x="2999" y="472"/>
                        </a:lnTo>
                        <a:lnTo>
                          <a:pt x="3000" y="494"/>
                        </a:lnTo>
                        <a:lnTo>
                          <a:pt x="3000" y="502"/>
                        </a:lnTo>
                        <a:lnTo>
                          <a:pt x="3001" y="542"/>
                        </a:lnTo>
                        <a:lnTo>
                          <a:pt x="3001" y="543"/>
                        </a:lnTo>
                        <a:lnTo>
                          <a:pt x="3002" y="558"/>
                        </a:lnTo>
                        <a:lnTo>
                          <a:pt x="3002" y="532"/>
                        </a:lnTo>
                        <a:lnTo>
                          <a:pt x="3003" y="518"/>
                        </a:lnTo>
                        <a:lnTo>
                          <a:pt x="3004" y="516"/>
                        </a:lnTo>
                        <a:lnTo>
                          <a:pt x="3004" y="497"/>
                        </a:lnTo>
                        <a:lnTo>
                          <a:pt x="3004" y="500"/>
                        </a:lnTo>
                        <a:lnTo>
                          <a:pt x="3005" y="505"/>
                        </a:lnTo>
                        <a:lnTo>
                          <a:pt x="3005" y="479"/>
                        </a:lnTo>
                        <a:lnTo>
                          <a:pt x="3005" y="472"/>
                        </a:lnTo>
                        <a:lnTo>
                          <a:pt x="3006" y="468"/>
                        </a:lnTo>
                        <a:lnTo>
                          <a:pt x="3006" y="499"/>
                        </a:lnTo>
                        <a:lnTo>
                          <a:pt x="3006" y="515"/>
                        </a:lnTo>
                        <a:lnTo>
                          <a:pt x="3007" y="541"/>
                        </a:lnTo>
                        <a:lnTo>
                          <a:pt x="3007" y="547"/>
                        </a:lnTo>
                        <a:lnTo>
                          <a:pt x="3008" y="550"/>
                        </a:lnTo>
                        <a:lnTo>
                          <a:pt x="3008" y="543"/>
                        </a:lnTo>
                        <a:lnTo>
                          <a:pt x="3008" y="536"/>
                        </a:lnTo>
                        <a:lnTo>
                          <a:pt x="3009" y="497"/>
                        </a:lnTo>
                        <a:lnTo>
                          <a:pt x="3009" y="498"/>
                        </a:lnTo>
                        <a:lnTo>
                          <a:pt x="3010" y="498"/>
                        </a:lnTo>
                        <a:lnTo>
                          <a:pt x="3010" y="506"/>
                        </a:lnTo>
                        <a:lnTo>
                          <a:pt x="3010" y="498"/>
                        </a:lnTo>
                        <a:lnTo>
                          <a:pt x="3011" y="490"/>
                        </a:lnTo>
                        <a:lnTo>
                          <a:pt x="3011" y="489"/>
                        </a:lnTo>
                        <a:lnTo>
                          <a:pt x="3012" y="486"/>
                        </a:lnTo>
                        <a:lnTo>
                          <a:pt x="3012" y="494"/>
                        </a:lnTo>
                        <a:lnTo>
                          <a:pt x="3012" y="503"/>
                        </a:lnTo>
                        <a:lnTo>
                          <a:pt x="3013" y="499"/>
                        </a:lnTo>
                        <a:lnTo>
                          <a:pt x="3013" y="512"/>
                        </a:lnTo>
                        <a:lnTo>
                          <a:pt x="3013" y="505"/>
                        </a:lnTo>
                        <a:lnTo>
                          <a:pt x="3014" y="511"/>
                        </a:lnTo>
                        <a:lnTo>
                          <a:pt x="3014" y="501"/>
                        </a:lnTo>
                        <a:lnTo>
                          <a:pt x="3015" y="494"/>
                        </a:lnTo>
                        <a:lnTo>
                          <a:pt x="3015" y="487"/>
                        </a:lnTo>
                        <a:lnTo>
                          <a:pt x="3015" y="496"/>
                        </a:lnTo>
                        <a:lnTo>
                          <a:pt x="3015" y="496"/>
                        </a:lnTo>
                        <a:lnTo>
                          <a:pt x="3016" y="503"/>
                        </a:lnTo>
                        <a:lnTo>
                          <a:pt x="3016" y="511"/>
                        </a:lnTo>
                        <a:lnTo>
                          <a:pt x="3017" y="546"/>
                        </a:lnTo>
                        <a:lnTo>
                          <a:pt x="3017" y="549"/>
                        </a:lnTo>
                        <a:lnTo>
                          <a:pt x="3018" y="568"/>
                        </a:lnTo>
                        <a:lnTo>
                          <a:pt x="3018" y="562"/>
                        </a:lnTo>
                        <a:lnTo>
                          <a:pt x="3019" y="522"/>
                        </a:lnTo>
                        <a:lnTo>
                          <a:pt x="3019" y="500"/>
                        </a:lnTo>
                        <a:lnTo>
                          <a:pt x="3020" y="496"/>
                        </a:lnTo>
                        <a:lnTo>
                          <a:pt x="3020" y="538"/>
                        </a:lnTo>
                        <a:lnTo>
                          <a:pt x="3021" y="546"/>
                        </a:lnTo>
                        <a:lnTo>
                          <a:pt x="3021" y="525"/>
                        </a:lnTo>
                        <a:lnTo>
                          <a:pt x="3021" y="511"/>
                        </a:lnTo>
                        <a:lnTo>
                          <a:pt x="3022" y="516"/>
                        </a:lnTo>
                        <a:lnTo>
                          <a:pt x="3022" y="512"/>
                        </a:lnTo>
                        <a:lnTo>
                          <a:pt x="3023" y="497"/>
                        </a:lnTo>
                        <a:lnTo>
                          <a:pt x="3023" y="492"/>
                        </a:lnTo>
                        <a:lnTo>
                          <a:pt x="3024" y="488"/>
                        </a:lnTo>
                        <a:lnTo>
                          <a:pt x="3024" y="495"/>
                        </a:lnTo>
                        <a:lnTo>
                          <a:pt x="3024" y="507"/>
                        </a:lnTo>
                        <a:lnTo>
                          <a:pt x="3025" y="531"/>
                        </a:lnTo>
                        <a:lnTo>
                          <a:pt x="3025" y="530"/>
                        </a:lnTo>
                        <a:lnTo>
                          <a:pt x="3025" y="547"/>
                        </a:lnTo>
                        <a:lnTo>
                          <a:pt x="3026" y="568"/>
                        </a:lnTo>
                        <a:lnTo>
                          <a:pt x="3026" y="566"/>
                        </a:lnTo>
                        <a:lnTo>
                          <a:pt x="3027" y="540"/>
                        </a:lnTo>
                        <a:lnTo>
                          <a:pt x="3027" y="535"/>
                        </a:lnTo>
                        <a:lnTo>
                          <a:pt x="3028" y="570"/>
                        </a:lnTo>
                        <a:lnTo>
                          <a:pt x="3029" y="583"/>
                        </a:lnTo>
                        <a:lnTo>
                          <a:pt x="3029" y="588"/>
                        </a:lnTo>
                        <a:lnTo>
                          <a:pt x="3029" y="581"/>
                        </a:lnTo>
                        <a:lnTo>
                          <a:pt x="3030" y="572"/>
                        </a:lnTo>
                        <a:lnTo>
                          <a:pt x="3030" y="578"/>
                        </a:lnTo>
                        <a:lnTo>
                          <a:pt x="3030" y="583"/>
                        </a:lnTo>
                        <a:lnTo>
                          <a:pt x="3031" y="584"/>
                        </a:lnTo>
                        <a:lnTo>
                          <a:pt x="3031" y="565"/>
                        </a:lnTo>
                        <a:lnTo>
                          <a:pt x="3031" y="570"/>
                        </a:lnTo>
                        <a:lnTo>
                          <a:pt x="3032" y="559"/>
                        </a:lnTo>
                        <a:lnTo>
                          <a:pt x="3032" y="569"/>
                        </a:lnTo>
                        <a:lnTo>
                          <a:pt x="3033" y="574"/>
                        </a:lnTo>
                        <a:lnTo>
                          <a:pt x="3033" y="568"/>
                        </a:lnTo>
                        <a:lnTo>
                          <a:pt x="3033" y="574"/>
                        </a:lnTo>
                        <a:lnTo>
                          <a:pt x="3034" y="570"/>
                        </a:lnTo>
                        <a:lnTo>
                          <a:pt x="3034" y="592"/>
                        </a:lnTo>
                        <a:lnTo>
                          <a:pt x="3034" y="584"/>
                        </a:lnTo>
                        <a:lnTo>
                          <a:pt x="3035" y="573"/>
                        </a:lnTo>
                        <a:lnTo>
                          <a:pt x="3035" y="573"/>
                        </a:lnTo>
                        <a:lnTo>
                          <a:pt x="3036" y="564"/>
                        </a:lnTo>
                        <a:lnTo>
                          <a:pt x="3036" y="556"/>
                        </a:lnTo>
                        <a:lnTo>
                          <a:pt x="3037" y="554"/>
                        </a:lnTo>
                        <a:lnTo>
                          <a:pt x="3037" y="565"/>
                        </a:lnTo>
                        <a:lnTo>
                          <a:pt x="3037" y="558"/>
                        </a:lnTo>
                        <a:lnTo>
                          <a:pt x="3037" y="555"/>
                        </a:lnTo>
                        <a:lnTo>
                          <a:pt x="3038" y="574"/>
                        </a:lnTo>
                        <a:lnTo>
                          <a:pt x="3038" y="594"/>
                        </a:lnTo>
                        <a:lnTo>
                          <a:pt x="3039" y="626"/>
                        </a:lnTo>
                        <a:lnTo>
                          <a:pt x="3039" y="612"/>
                        </a:lnTo>
                        <a:lnTo>
                          <a:pt x="3040" y="621"/>
                        </a:lnTo>
                        <a:lnTo>
                          <a:pt x="3040" y="616"/>
                        </a:lnTo>
                        <a:lnTo>
                          <a:pt x="3040" y="624"/>
                        </a:lnTo>
                        <a:lnTo>
                          <a:pt x="3040" y="620"/>
                        </a:lnTo>
                        <a:lnTo>
                          <a:pt x="3041" y="595"/>
                        </a:lnTo>
                        <a:lnTo>
                          <a:pt x="3041" y="584"/>
                        </a:lnTo>
                        <a:lnTo>
                          <a:pt x="3042" y="602"/>
                        </a:lnTo>
                        <a:lnTo>
                          <a:pt x="3042" y="595"/>
                        </a:lnTo>
                        <a:lnTo>
                          <a:pt x="3042" y="597"/>
                        </a:lnTo>
                        <a:lnTo>
                          <a:pt x="3043" y="601"/>
                        </a:lnTo>
                        <a:lnTo>
                          <a:pt x="3043" y="598"/>
                        </a:lnTo>
                        <a:lnTo>
                          <a:pt x="3043" y="605"/>
                        </a:lnTo>
                        <a:lnTo>
                          <a:pt x="3044" y="628"/>
                        </a:lnTo>
                        <a:lnTo>
                          <a:pt x="3044" y="616"/>
                        </a:lnTo>
                        <a:lnTo>
                          <a:pt x="3045" y="616"/>
                        </a:lnTo>
                        <a:lnTo>
                          <a:pt x="3045" y="578"/>
                        </a:lnTo>
                        <a:lnTo>
                          <a:pt x="3046" y="561"/>
                        </a:lnTo>
                        <a:lnTo>
                          <a:pt x="3046" y="531"/>
                        </a:lnTo>
                        <a:lnTo>
                          <a:pt x="3046" y="497"/>
                        </a:lnTo>
                        <a:lnTo>
                          <a:pt x="3047" y="459"/>
                        </a:lnTo>
                        <a:lnTo>
                          <a:pt x="3047" y="463"/>
                        </a:lnTo>
                        <a:lnTo>
                          <a:pt x="3047" y="466"/>
                        </a:lnTo>
                        <a:lnTo>
                          <a:pt x="3048" y="470"/>
                        </a:lnTo>
                        <a:lnTo>
                          <a:pt x="3048" y="440"/>
                        </a:lnTo>
                        <a:lnTo>
                          <a:pt x="3048" y="397"/>
                        </a:lnTo>
                        <a:lnTo>
                          <a:pt x="3049" y="341"/>
                        </a:lnTo>
                        <a:lnTo>
                          <a:pt x="3049" y="376"/>
                        </a:lnTo>
                        <a:lnTo>
                          <a:pt x="3050" y="447"/>
                        </a:lnTo>
                        <a:lnTo>
                          <a:pt x="3051" y="447"/>
                        </a:lnTo>
                        <a:lnTo>
                          <a:pt x="3051" y="454"/>
                        </a:lnTo>
                        <a:lnTo>
                          <a:pt x="3051" y="438"/>
                        </a:lnTo>
                        <a:lnTo>
                          <a:pt x="3051" y="433"/>
                        </a:lnTo>
                        <a:lnTo>
                          <a:pt x="3052" y="458"/>
                        </a:lnTo>
                        <a:lnTo>
                          <a:pt x="3052" y="448"/>
                        </a:lnTo>
                        <a:lnTo>
                          <a:pt x="3052" y="475"/>
                        </a:lnTo>
                        <a:lnTo>
                          <a:pt x="3053" y="524"/>
                        </a:lnTo>
                        <a:lnTo>
                          <a:pt x="3053" y="519"/>
                        </a:lnTo>
                        <a:lnTo>
                          <a:pt x="3054" y="537"/>
                        </a:lnTo>
                        <a:lnTo>
                          <a:pt x="3054" y="565"/>
                        </a:lnTo>
                        <a:lnTo>
                          <a:pt x="3054" y="571"/>
                        </a:lnTo>
                        <a:lnTo>
                          <a:pt x="3055" y="603"/>
                        </a:lnTo>
                        <a:lnTo>
                          <a:pt x="3055" y="607"/>
                        </a:lnTo>
                        <a:lnTo>
                          <a:pt x="3056" y="588"/>
                        </a:lnTo>
                        <a:lnTo>
                          <a:pt x="3056" y="569"/>
                        </a:lnTo>
                        <a:lnTo>
                          <a:pt x="3057" y="553"/>
                        </a:lnTo>
                        <a:lnTo>
                          <a:pt x="3057" y="535"/>
                        </a:lnTo>
                        <a:lnTo>
                          <a:pt x="3058" y="511"/>
                        </a:lnTo>
                        <a:lnTo>
                          <a:pt x="3058" y="490"/>
                        </a:lnTo>
                        <a:lnTo>
                          <a:pt x="3059" y="455"/>
                        </a:lnTo>
                        <a:lnTo>
                          <a:pt x="3059" y="445"/>
                        </a:lnTo>
                        <a:lnTo>
                          <a:pt x="3060" y="437"/>
                        </a:lnTo>
                        <a:lnTo>
                          <a:pt x="3060" y="429"/>
                        </a:lnTo>
                        <a:lnTo>
                          <a:pt x="3061" y="408"/>
                        </a:lnTo>
                        <a:lnTo>
                          <a:pt x="3061" y="401"/>
                        </a:lnTo>
                        <a:lnTo>
                          <a:pt x="3062" y="366"/>
                        </a:lnTo>
                        <a:lnTo>
                          <a:pt x="3062" y="347"/>
                        </a:lnTo>
                        <a:lnTo>
                          <a:pt x="3063" y="321"/>
                        </a:lnTo>
                        <a:lnTo>
                          <a:pt x="3063" y="297"/>
                        </a:lnTo>
                        <a:lnTo>
                          <a:pt x="3064" y="206"/>
                        </a:lnTo>
                        <a:lnTo>
                          <a:pt x="3065" y="164"/>
                        </a:lnTo>
                        <a:lnTo>
                          <a:pt x="3065" y="98"/>
                        </a:lnTo>
                        <a:lnTo>
                          <a:pt x="3065" y="83"/>
                        </a:lnTo>
                        <a:lnTo>
                          <a:pt x="3066" y="72"/>
                        </a:lnTo>
                        <a:lnTo>
                          <a:pt x="3066" y="78"/>
                        </a:lnTo>
                        <a:lnTo>
                          <a:pt x="3066" y="98"/>
                        </a:lnTo>
                        <a:lnTo>
                          <a:pt x="3067" y="139"/>
                        </a:lnTo>
                        <a:lnTo>
                          <a:pt x="3067" y="140"/>
                        </a:lnTo>
                        <a:lnTo>
                          <a:pt x="3068" y="156"/>
                        </a:lnTo>
                        <a:lnTo>
                          <a:pt x="3068" y="195"/>
                        </a:lnTo>
                        <a:lnTo>
                          <a:pt x="3069" y="302"/>
                        </a:lnTo>
                        <a:lnTo>
                          <a:pt x="3069" y="360"/>
                        </a:lnTo>
                        <a:lnTo>
                          <a:pt x="3070" y="445"/>
                        </a:lnTo>
                        <a:lnTo>
                          <a:pt x="3071" y="444"/>
                        </a:lnTo>
                        <a:lnTo>
                          <a:pt x="3071" y="455"/>
                        </a:lnTo>
                        <a:lnTo>
                          <a:pt x="3071" y="456"/>
                        </a:lnTo>
                        <a:lnTo>
                          <a:pt x="3072" y="429"/>
                        </a:lnTo>
                        <a:lnTo>
                          <a:pt x="3072" y="400"/>
                        </a:lnTo>
                        <a:lnTo>
                          <a:pt x="3073" y="376"/>
                        </a:lnTo>
                        <a:lnTo>
                          <a:pt x="3073" y="384"/>
                        </a:lnTo>
                        <a:lnTo>
                          <a:pt x="3073" y="391"/>
                        </a:lnTo>
                        <a:lnTo>
                          <a:pt x="3074" y="414"/>
                        </a:lnTo>
                        <a:lnTo>
                          <a:pt x="3074" y="388"/>
                        </a:lnTo>
                        <a:lnTo>
                          <a:pt x="3075" y="396"/>
                        </a:lnTo>
                        <a:lnTo>
                          <a:pt x="3075" y="394"/>
                        </a:lnTo>
                        <a:lnTo>
                          <a:pt x="3076" y="418"/>
                        </a:lnTo>
                        <a:lnTo>
                          <a:pt x="3076" y="492"/>
                        </a:lnTo>
                        <a:lnTo>
                          <a:pt x="3076" y="501"/>
                        </a:lnTo>
                        <a:lnTo>
                          <a:pt x="3077" y="480"/>
                        </a:lnTo>
                        <a:lnTo>
                          <a:pt x="3077" y="482"/>
                        </a:lnTo>
                        <a:lnTo>
                          <a:pt x="3077" y="481"/>
                        </a:lnTo>
                        <a:lnTo>
                          <a:pt x="3078" y="523"/>
                        </a:lnTo>
                        <a:lnTo>
                          <a:pt x="3079" y="542"/>
                        </a:lnTo>
                        <a:lnTo>
                          <a:pt x="3079" y="544"/>
                        </a:lnTo>
                        <a:lnTo>
                          <a:pt x="3079" y="543"/>
                        </a:lnTo>
                        <a:lnTo>
                          <a:pt x="3079" y="570"/>
                        </a:lnTo>
                        <a:lnTo>
                          <a:pt x="3080" y="615"/>
                        </a:lnTo>
                        <a:lnTo>
                          <a:pt x="3080" y="607"/>
                        </a:lnTo>
                        <a:lnTo>
                          <a:pt x="3081" y="622"/>
                        </a:lnTo>
                        <a:lnTo>
                          <a:pt x="3081" y="620"/>
                        </a:lnTo>
                        <a:lnTo>
                          <a:pt x="3082" y="631"/>
                        </a:lnTo>
                        <a:lnTo>
                          <a:pt x="3082" y="651"/>
                        </a:lnTo>
                        <a:lnTo>
                          <a:pt x="3082" y="647"/>
                        </a:lnTo>
                        <a:lnTo>
                          <a:pt x="3083" y="643"/>
                        </a:lnTo>
                        <a:lnTo>
                          <a:pt x="3083" y="658"/>
                        </a:lnTo>
                        <a:lnTo>
                          <a:pt x="3083" y="672"/>
                        </a:lnTo>
                        <a:lnTo>
                          <a:pt x="3084" y="686"/>
                        </a:lnTo>
                        <a:lnTo>
                          <a:pt x="3084" y="669"/>
                        </a:lnTo>
                        <a:lnTo>
                          <a:pt x="3084" y="674"/>
                        </a:lnTo>
                        <a:lnTo>
                          <a:pt x="3085" y="685"/>
                        </a:lnTo>
                        <a:lnTo>
                          <a:pt x="3085" y="681"/>
                        </a:lnTo>
                        <a:lnTo>
                          <a:pt x="3085" y="678"/>
                        </a:lnTo>
                        <a:lnTo>
                          <a:pt x="3086" y="684"/>
                        </a:lnTo>
                        <a:lnTo>
                          <a:pt x="3086" y="663"/>
                        </a:lnTo>
                        <a:lnTo>
                          <a:pt x="3086" y="617"/>
                        </a:lnTo>
                        <a:lnTo>
                          <a:pt x="3087" y="610"/>
                        </a:lnTo>
                        <a:lnTo>
                          <a:pt x="3087" y="640"/>
                        </a:lnTo>
                        <a:lnTo>
                          <a:pt x="3087" y="646"/>
                        </a:lnTo>
                        <a:lnTo>
                          <a:pt x="3088" y="639"/>
                        </a:lnTo>
                        <a:lnTo>
                          <a:pt x="3088" y="644"/>
                        </a:lnTo>
                        <a:lnTo>
                          <a:pt x="3088" y="655"/>
                        </a:lnTo>
                        <a:lnTo>
                          <a:pt x="3089" y="656"/>
                        </a:lnTo>
                        <a:lnTo>
                          <a:pt x="3089" y="644"/>
                        </a:lnTo>
                        <a:lnTo>
                          <a:pt x="3090" y="643"/>
                        </a:lnTo>
                        <a:lnTo>
                          <a:pt x="3090" y="672"/>
                        </a:lnTo>
                        <a:lnTo>
                          <a:pt x="3090" y="673"/>
                        </a:lnTo>
                        <a:lnTo>
                          <a:pt x="3091" y="685"/>
                        </a:lnTo>
                        <a:lnTo>
                          <a:pt x="3091" y="684"/>
                        </a:lnTo>
                        <a:lnTo>
                          <a:pt x="3091" y="676"/>
                        </a:lnTo>
                        <a:lnTo>
                          <a:pt x="3092" y="683"/>
                        </a:lnTo>
                        <a:lnTo>
                          <a:pt x="3092" y="657"/>
                        </a:lnTo>
                        <a:lnTo>
                          <a:pt x="3092" y="670"/>
                        </a:lnTo>
                        <a:lnTo>
                          <a:pt x="3093" y="685"/>
                        </a:lnTo>
                        <a:lnTo>
                          <a:pt x="3093" y="682"/>
                        </a:lnTo>
                        <a:lnTo>
                          <a:pt x="3094" y="653"/>
                        </a:lnTo>
                        <a:lnTo>
                          <a:pt x="3094" y="627"/>
                        </a:lnTo>
                        <a:lnTo>
                          <a:pt x="3095" y="602"/>
                        </a:lnTo>
                        <a:lnTo>
                          <a:pt x="3096" y="586"/>
                        </a:lnTo>
                        <a:lnTo>
                          <a:pt x="3096" y="575"/>
                        </a:lnTo>
                        <a:lnTo>
                          <a:pt x="3096" y="577"/>
                        </a:lnTo>
                        <a:lnTo>
                          <a:pt x="3096" y="570"/>
                        </a:lnTo>
                        <a:lnTo>
                          <a:pt x="3097" y="573"/>
                        </a:lnTo>
                        <a:lnTo>
                          <a:pt x="3097" y="567"/>
                        </a:lnTo>
                        <a:lnTo>
                          <a:pt x="3097" y="562"/>
                        </a:lnTo>
                        <a:lnTo>
                          <a:pt x="3098" y="564"/>
                        </a:lnTo>
                        <a:lnTo>
                          <a:pt x="3098" y="554"/>
                        </a:lnTo>
                        <a:lnTo>
                          <a:pt x="3098" y="549"/>
                        </a:lnTo>
                        <a:lnTo>
                          <a:pt x="3099" y="535"/>
                        </a:lnTo>
                        <a:lnTo>
                          <a:pt x="3099" y="535"/>
                        </a:lnTo>
                        <a:lnTo>
                          <a:pt x="3099" y="528"/>
                        </a:lnTo>
                        <a:lnTo>
                          <a:pt x="3100" y="512"/>
                        </a:lnTo>
                        <a:lnTo>
                          <a:pt x="3100" y="519"/>
                        </a:lnTo>
                        <a:lnTo>
                          <a:pt x="3101" y="522"/>
                        </a:lnTo>
                        <a:lnTo>
                          <a:pt x="3101" y="533"/>
                        </a:lnTo>
                        <a:lnTo>
                          <a:pt x="3101" y="530"/>
                        </a:lnTo>
                        <a:lnTo>
                          <a:pt x="3102" y="509"/>
                        </a:lnTo>
                        <a:lnTo>
                          <a:pt x="3102" y="509"/>
                        </a:lnTo>
                        <a:lnTo>
                          <a:pt x="3103" y="489"/>
                        </a:lnTo>
                        <a:lnTo>
                          <a:pt x="3104" y="482"/>
                        </a:lnTo>
                        <a:lnTo>
                          <a:pt x="3104" y="469"/>
                        </a:lnTo>
                        <a:lnTo>
                          <a:pt x="3104" y="453"/>
                        </a:lnTo>
                        <a:lnTo>
                          <a:pt x="3105" y="431"/>
                        </a:lnTo>
                        <a:lnTo>
                          <a:pt x="3105" y="421"/>
                        </a:lnTo>
                        <a:lnTo>
                          <a:pt x="3106" y="409"/>
                        </a:lnTo>
                        <a:lnTo>
                          <a:pt x="3106" y="413"/>
                        </a:lnTo>
                        <a:lnTo>
                          <a:pt x="3107" y="411"/>
                        </a:lnTo>
                        <a:lnTo>
                          <a:pt x="3107" y="429"/>
                        </a:lnTo>
                        <a:lnTo>
                          <a:pt x="3107" y="440"/>
                        </a:lnTo>
                        <a:lnTo>
                          <a:pt x="3108" y="441"/>
                        </a:lnTo>
                        <a:lnTo>
                          <a:pt x="3108" y="441"/>
                        </a:lnTo>
                        <a:lnTo>
                          <a:pt x="3108" y="421"/>
                        </a:lnTo>
                        <a:lnTo>
                          <a:pt x="3109" y="382"/>
                        </a:lnTo>
                        <a:lnTo>
                          <a:pt x="3109" y="410"/>
                        </a:lnTo>
                        <a:lnTo>
                          <a:pt x="3110" y="467"/>
                        </a:lnTo>
                        <a:lnTo>
                          <a:pt x="3110" y="470"/>
                        </a:lnTo>
                        <a:lnTo>
                          <a:pt x="3111" y="471"/>
                        </a:lnTo>
                        <a:lnTo>
                          <a:pt x="3111" y="458"/>
                        </a:lnTo>
                        <a:lnTo>
                          <a:pt x="3111" y="456"/>
                        </a:lnTo>
                        <a:lnTo>
                          <a:pt x="3112" y="449"/>
                        </a:lnTo>
                        <a:lnTo>
                          <a:pt x="3112" y="460"/>
                        </a:lnTo>
                        <a:lnTo>
                          <a:pt x="3113" y="478"/>
                        </a:lnTo>
                        <a:lnTo>
                          <a:pt x="3113" y="480"/>
                        </a:lnTo>
                        <a:lnTo>
                          <a:pt x="3114" y="503"/>
                        </a:lnTo>
                        <a:lnTo>
                          <a:pt x="3114" y="495"/>
                        </a:lnTo>
                        <a:lnTo>
                          <a:pt x="3115" y="485"/>
                        </a:lnTo>
                        <a:lnTo>
                          <a:pt x="3115" y="474"/>
                        </a:lnTo>
                        <a:lnTo>
                          <a:pt x="3115" y="477"/>
                        </a:lnTo>
                        <a:lnTo>
                          <a:pt x="3115" y="480"/>
                        </a:lnTo>
                        <a:lnTo>
                          <a:pt x="3116" y="460"/>
                        </a:lnTo>
                        <a:lnTo>
                          <a:pt x="3116" y="452"/>
                        </a:lnTo>
                        <a:lnTo>
                          <a:pt x="3117" y="456"/>
                        </a:lnTo>
                        <a:lnTo>
                          <a:pt x="3117" y="454"/>
                        </a:lnTo>
                        <a:lnTo>
                          <a:pt x="3117" y="465"/>
                        </a:lnTo>
                        <a:lnTo>
                          <a:pt x="3118" y="464"/>
                        </a:lnTo>
                        <a:lnTo>
                          <a:pt x="3118" y="468"/>
                        </a:lnTo>
                        <a:lnTo>
                          <a:pt x="3118" y="472"/>
                        </a:lnTo>
                        <a:lnTo>
                          <a:pt x="3119" y="515"/>
                        </a:lnTo>
                        <a:lnTo>
                          <a:pt x="3119" y="517"/>
                        </a:lnTo>
                        <a:lnTo>
                          <a:pt x="3120" y="556"/>
                        </a:lnTo>
                        <a:lnTo>
                          <a:pt x="3121" y="564"/>
                        </a:lnTo>
                        <a:lnTo>
                          <a:pt x="3121" y="554"/>
                        </a:lnTo>
                        <a:lnTo>
                          <a:pt x="3121" y="555"/>
                        </a:lnTo>
                        <a:lnTo>
                          <a:pt x="3121" y="563"/>
                        </a:lnTo>
                        <a:lnTo>
                          <a:pt x="3122" y="572"/>
                        </a:lnTo>
                        <a:lnTo>
                          <a:pt x="3122" y="558"/>
                        </a:lnTo>
                        <a:lnTo>
                          <a:pt x="3123" y="524"/>
                        </a:lnTo>
                        <a:lnTo>
                          <a:pt x="3123" y="531"/>
                        </a:lnTo>
                        <a:lnTo>
                          <a:pt x="3124" y="547"/>
                        </a:lnTo>
                        <a:lnTo>
                          <a:pt x="3124" y="564"/>
                        </a:lnTo>
                        <a:lnTo>
                          <a:pt x="3125" y="577"/>
                        </a:lnTo>
                        <a:lnTo>
                          <a:pt x="3126" y="582"/>
                        </a:lnTo>
                        <a:lnTo>
                          <a:pt x="3126" y="574"/>
                        </a:lnTo>
                        <a:lnTo>
                          <a:pt x="3126" y="572"/>
                        </a:lnTo>
                        <a:lnTo>
                          <a:pt x="3127" y="590"/>
                        </a:lnTo>
                        <a:lnTo>
                          <a:pt x="3127" y="582"/>
                        </a:lnTo>
                        <a:lnTo>
                          <a:pt x="3128" y="583"/>
                        </a:lnTo>
                        <a:lnTo>
                          <a:pt x="3128" y="557"/>
                        </a:lnTo>
                        <a:lnTo>
                          <a:pt x="3128" y="558"/>
                        </a:lnTo>
                        <a:lnTo>
                          <a:pt x="3129" y="574"/>
                        </a:lnTo>
                        <a:lnTo>
                          <a:pt x="3129" y="559"/>
                        </a:lnTo>
                        <a:lnTo>
                          <a:pt x="3130" y="548"/>
                        </a:lnTo>
                        <a:lnTo>
                          <a:pt x="3130" y="537"/>
                        </a:lnTo>
                        <a:lnTo>
                          <a:pt x="3131" y="531"/>
                        </a:lnTo>
                        <a:lnTo>
                          <a:pt x="3131" y="550"/>
                        </a:lnTo>
                        <a:lnTo>
                          <a:pt x="3132" y="559"/>
                        </a:lnTo>
                        <a:lnTo>
                          <a:pt x="3132" y="580"/>
                        </a:lnTo>
                        <a:lnTo>
                          <a:pt x="3132" y="593"/>
                        </a:lnTo>
                        <a:lnTo>
                          <a:pt x="3133" y="579"/>
                        </a:lnTo>
                        <a:lnTo>
                          <a:pt x="3133" y="569"/>
                        </a:lnTo>
                        <a:lnTo>
                          <a:pt x="3134" y="552"/>
                        </a:lnTo>
                        <a:lnTo>
                          <a:pt x="3134" y="556"/>
                        </a:lnTo>
                        <a:lnTo>
                          <a:pt x="3134" y="555"/>
                        </a:lnTo>
                        <a:lnTo>
                          <a:pt x="3135" y="559"/>
                        </a:lnTo>
                        <a:lnTo>
                          <a:pt x="3135" y="558"/>
                        </a:lnTo>
                        <a:lnTo>
                          <a:pt x="3135" y="554"/>
                        </a:lnTo>
                        <a:lnTo>
                          <a:pt x="3136" y="542"/>
                        </a:lnTo>
                        <a:lnTo>
                          <a:pt x="3136" y="543"/>
                        </a:lnTo>
                        <a:lnTo>
                          <a:pt x="3136" y="536"/>
                        </a:lnTo>
                        <a:lnTo>
                          <a:pt x="3137" y="528"/>
                        </a:lnTo>
                        <a:lnTo>
                          <a:pt x="3138" y="518"/>
                        </a:lnTo>
                        <a:lnTo>
                          <a:pt x="3138" y="524"/>
                        </a:lnTo>
                        <a:lnTo>
                          <a:pt x="3138" y="519"/>
                        </a:lnTo>
                        <a:lnTo>
                          <a:pt x="3139" y="493"/>
                        </a:lnTo>
                        <a:lnTo>
                          <a:pt x="3140" y="514"/>
                        </a:lnTo>
                        <a:lnTo>
                          <a:pt x="3140" y="577"/>
                        </a:lnTo>
                        <a:lnTo>
                          <a:pt x="3140" y="592"/>
                        </a:lnTo>
                        <a:lnTo>
                          <a:pt x="3141" y="599"/>
                        </a:lnTo>
                        <a:lnTo>
                          <a:pt x="3141" y="597"/>
                        </a:lnTo>
                        <a:lnTo>
                          <a:pt x="3141" y="609"/>
                        </a:lnTo>
                        <a:lnTo>
                          <a:pt x="3142" y="582"/>
                        </a:lnTo>
                        <a:lnTo>
                          <a:pt x="3142" y="583"/>
                        </a:lnTo>
                        <a:lnTo>
                          <a:pt x="3142" y="603"/>
                        </a:lnTo>
                        <a:lnTo>
                          <a:pt x="3143" y="633"/>
                        </a:lnTo>
                        <a:lnTo>
                          <a:pt x="3143" y="643"/>
                        </a:lnTo>
                        <a:lnTo>
                          <a:pt x="3144" y="677"/>
                        </a:lnTo>
                        <a:lnTo>
                          <a:pt x="3144" y="668"/>
                        </a:lnTo>
                        <a:lnTo>
                          <a:pt x="3145" y="643"/>
                        </a:lnTo>
                        <a:lnTo>
                          <a:pt x="3145" y="668"/>
                        </a:lnTo>
                        <a:lnTo>
                          <a:pt x="3145" y="672"/>
                        </a:lnTo>
                        <a:lnTo>
                          <a:pt x="3146" y="680"/>
                        </a:lnTo>
                        <a:lnTo>
                          <a:pt x="3146" y="694"/>
                        </a:lnTo>
                        <a:lnTo>
                          <a:pt x="3147" y="709"/>
                        </a:lnTo>
                        <a:lnTo>
                          <a:pt x="3147" y="703"/>
                        </a:lnTo>
                        <a:lnTo>
                          <a:pt x="3148" y="689"/>
                        </a:lnTo>
                        <a:lnTo>
                          <a:pt x="3148" y="693"/>
                        </a:lnTo>
                        <a:lnTo>
                          <a:pt x="3148" y="720"/>
                        </a:lnTo>
                        <a:lnTo>
                          <a:pt x="3149" y="729"/>
                        </a:lnTo>
                        <a:lnTo>
                          <a:pt x="3149" y="720"/>
                        </a:lnTo>
                        <a:lnTo>
                          <a:pt x="3149" y="716"/>
                        </a:lnTo>
                        <a:lnTo>
                          <a:pt x="3150" y="679"/>
                        </a:lnTo>
                        <a:lnTo>
                          <a:pt x="3151" y="676"/>
                        </a:lnTo>
                        <a:lnTo>
                          <a:pt x="3151" y="667"/>
                        </a:lnTo>
                        <a:lnTo>
                          <a:pt x="3151" y="689"/>
                        </a:lnTo>
                        <a:lnTo>
                          <a:pt x="3151" y="694"/>
                        </a:lnTo>
                        <a:lnTo>
                          <a:pt x="3152" y="711"/>
                        </a:lnTo>
                        <a:lnTo>
                          <a:pt x="3152" y="701"/>
                        </a:lnTo>
                        <a:lnTo>
                          <a:pt x="3152" y="685"/>
                        </a:lnTo>
                        <a:lnTo>
                          <a:pt x="3153" y="718"/>
                        </a:lnTo>
                        <a:lnTo>
                          <a:pt x="3153" y="758"/>
                        </a:lnTo>
                        <a:lnTo>
                          <a:pt x="3154" y="746"/>
                        </a:lnTo>
                        <a:lnTo>
                          <a:pt x="3154" y="734"/>
                        </a:lnTo>
                        <a:lnTo>
                          <a:pt x="3155" y="709"/>
                        </a:lnTo>
                        <a:lnTo>
                          <a:pt x="3155" y="685"/>
                        </a:lnTo>
                        <a:lnTo>
                          <a:pt x="3156" y="643"/>
                        </a:lnTo>
                        <a:lnTo>
                          <a:pt x="3157" y="644"/>
                        </a:lnTo>
                        <a:lnTo>
                          <a:pt x="3157" y="617"/>
                        </a:lnTo>
                        <a:lnTo>
                          <a:pt x="3157" y="627"/>
                        </a:lnTo>
                        <a:lnTo>
                          <a:pt x="3158" y="655"/>
                        </a:lnTo>
                        <a:lnTo>
                          <a:pt x="3158" y="639"/>
                        </a:lnTo>
                        <a:lnTo>
                          <a:pt x="3159" y="590"/>
                        </a:lnTo>
                        <a:lnTo>
                          <a:pt x="3159" y="567"/>
                        </a:lnTo>
                        <a:lnTo>
                          <a:pt x="3160" y="562"/>
                        </a:lnTo>
                        <a:lnTo>
                          <a:pt x="3160" y="553"/>
                        </a:lnTo>
                        <a:lnTo>
                          <a:pt x="3161" y="567"/>
                        </a:lnTo>
                        <a:lnTo>
                          <a:pt x="3161" y="559"/>
                        </a:lnTo>
                        <a:lnTo>
                          <a:pt x="3162" y="542"/>
                        </a:lnTo>
                        <a:lnTo>
                          <a:pt x="3162" y="563"/>
                        </a:lnTo>
                        <a:lnTo>
                          <a:pt x="3162" y="563"/>
                        </a:lnTo>
                        <a:lnTo>
                          <a:pt x="3163" y="582"/>
                        </a:lnTo>
                        <a:lnTo>
                          <a:pt x="3163" y="589"/>
                        </a:lnTo>
                        <a:lnTo>
                          <a:pt x="3164" y="561"/>
                        </a:lnTo>
                        <a:lnTo>
                          <a:pt x="3165" y="538"/>
                        </a:lnTo>
                        <a:lnTo>
                          <a:pt x="3165" y="526"/>
                        </a:lnTo>
                        <a:lnTo>
                          <a:pt x="3165" y="528"/>
                        </a:lnTo>
                        <a:lnTo>
                          <a:pt x="3165" y="506"/>
                        </a:lnTo>
                        <a:lnTo>
                          <a:pt x="3166" y="506"/>
                        </a:lnTo>
                        <a:lnTo>
                          <a:pt x="3166" y="502"/>
                        </a:lnTo>
                        <a:lnTo>
                          <a:pt x="3166" y="503"/>
                        </a:lnTo>
                        <a:lnTo>
                          <a:pt x="3167" y="483"/>
                        </a:lnTo>
                        <a:lnTo>
                          <a:pt x="3167" y="483"/>
                        </a:lnTo>
                        <a:lnTo>
                          <a:pt x="3167" y="515"/>
                        </a:lnTo>
                        <a:lnTo>
                          <a:pt x="3168" y="524"/>
                        </a:lnTo>
                        <a:lnTo>
                          <a:pt x="3168" y="522"/>
                        </a:lnTo>
                        <a:lnTo>
                          <a:pt x="3168" y="509"/>
                        </a:lnTo>
                        <a:lnTo>
                          <a:pt x="3169" y="474"/>
                        </a:lnTo>
                        <a:lnTo>
                          <a:pt x="3169" y="467"/>
                        </a:lnTo>
                        <a:lnTo>
                          <a:pt x="3170" y="467"/>
                        </a:lnTo>
                        <a:lnTo>
                          <a:pt x="3170" y="502"/>
                        </a:lnTo>
                        <a:lnTo>
                          <a:pt x="3170" y="507"/>
                        </a:lnTo>
                        <a:lnTo>
                          <a:pt x="3171" y="493"/>
                        </a:lnTo>
                        <a:lnTo>
                          <a:pt x="3171" y="463"/>
                        </a:lnTo>
                        <a:lnTo>
                          <a:pt x="3172" y="446"/>
                        </a:lnTo>
                        <a:lnTo>
                          <a:pt x="3172" y="447"/>
                        </a:lnTo>
                        <a:lnTo>
                          <a:pt x="3172" y="437"/>
                        </a:lnTo>
                        <a:lnTo>
                          <a:pt x="3173" y="439"/>
                        </a:lnTo>
                        <a:lnTo>
                          <a:pt x="3173" y="415"/>
                        </a:lnTo>
                        <a:lnTo>
                          <a:pt x="3173" y="407"/>
                        </a:lnTo>
                        <a:lnTo>
                          <a:pt x="3174" y="380"/>
                        </a:lnTo>
                        <a:lnTo>
                          <a:pt x="3174" y="337"/>
                        </a:lnTo>
                        <a:lnTo>
                          <a:pt x="3175" y="291"/>
                        </a:lnTo>
                        <a:lnTo>
                          <a:pt x="3175" y="314"/>
                        </a:lnTo>
                        <a:lnTo>
                          <a:pt x="3176" y="333"/>
                        </a:lnTo>
                        <a:lnTo>
                          <a:pt x="3176" y="355"/>
                        </a:lnTo>
                        <a:lnTo>
                          <a:pt x="3176" y="364"/>
                        </a:lnTo>
                        <a:lnTo>
                          <a:pt x="3177" y="340"/>
                        </a:lnTo>
                        <a:lnTo>
                          <a:pt x="3177" y="366"/>
                        </a:lnTo>
                        <a:lnTo>
                          <a:pt x="3178" y="469"/>
                        </a:lnTo>
                        <a:lnTo>
                          <a:pt x="3178" y="493"/>
                        </a:lnTo>
                        <a:lnTo>
                          <a:pt x="3179" y="467"/>
                        </a:lnTo>
                        <a:lnTo>
                          <a:pt x="3179" y="472"/>
                        </a:lnTo>
                        <a:lnTo>
                          <a:pt x="3179" y="493"/>
                        </a:lnTo>
                        <a:lnTo>
                          <a:pt x="3180" y="531"/>
                        </a:lnTo>
                        <a:lnTo>
                          <a:pt x="3180" y="553"/>
                        </a:lnTo>
                        <a:lnTo>
                          <a:pt x="3181" y="593"/>
                        </a:lnTo>
                        <a:lnTo>
                          <a:pt x="3181" y="569"/>
                        </a:lnTo>
                        <a:lnTo>
                          <a:pt x="3182" y="568"/>
                        </a:lnTo>
                        <a:lnTo>
                          <a:pt x="3182" y="610"/>
                        </a:lnTo>
                        <a:lnTo>
                          <a:pt x="3182" y="594"/>
                        </a:lnTo>
                        <a:lnTo>
                          <a:pt x="3183" y="634"/>
                        </a:lnTo>
                        <a:lnTo>
                          <a:pt x="3183" y="626"/>
                        </a:lnTo>
                        <a:lnTo>
                          <a:pt x="3184" y="615"/>
                        </a:lnTo>
                        <a:lnTo>
                          <a:pt x="3184" y="647"/>
                        </a:lnTo>
                        <a:lnTo>
                          <a:pt x="3184" y="671"/>
                        </a:lnTo>
                        <a:lnTo>
                          <a:pt x="3185" y="640"/>
                        </a:lnTo>
                        <a:lnTo>
                          <a:pt x="3185" y="638"/>
                        </a:lnTo>
                        <a:lnTo>
                          <a:pt x="3186" y="646"/>
                        </a:lnTo>
                        <a:lnTo>
                          <a:pt x="3186" y="638"/>
                        </a:lnTo>
                        <a:lnTo>
                          <a:pt x="3187" y="604"/>
                        </a:lnTo>
                        <a:lnTo>
                          <a:pt x="3187" y="606"/>
                        </a:lnTo>
                        <a:lnTo>
                          <a:pt x="3187" y="612"/>
                        </a:lnTo>
                        <a:lnTo>
                          <a:pt x="3188" y="619"/>
                        </a:lnTo>
                        <a:lnTo>
                          <a:pt x="3188" y="619"/>
                        </a:lnTo>
                        <a:lnTo>
                          <a:pt x="3188" y="619"/>
                        </a:lnTo>
                        <a:lnTo>
                          <a:pt x="3189" y="598"/>
                        </a:lnTo>
                        <a:lnTo>
                          <a:pt x="3189" y="598"/>
                        </a:lnTo>
                        <a:lnTo>
                          <a:pt x="3190" y="590"/>
                        </a:lnTo>
                        <a:lnTo>
                          <a:pt x="3190" y="598"/>
                        </a:lnTo>
                        <a:lnTo>
                          <a:pt x="3190" y="593"/>
                        </a:lnTo>
                        <a:lnTo>
                          <a:pt x="3190" y="594"/>
                        </a:lnTo>
                        <a:lnTo>
                          <a:pt x="3191" y="591"/>
                        </a:lnTo>
                        <a:lnTo>
                          <a:pt x="3191" y="593"/>
                        </a:lnTo>
                        <a:lnTo>
                          <a:pt x="3191" y="583"/>
                        </a:lnTo>
                        <a:lnTo>
                          <a:pt x="3192" y="553"/>
                        </a:lnTo>
                        <a:lnTo>
                          <a:pt x="3192" y="540"/>
                        </a:lnTo>
                        <a:lnTo>
                          <a:pt x="3193" y="535"/>
                        </a:lnTo>
                        <a:lnTo>
                          <a:pt x="3193" y="519"/>
                        </a:lnTo>
                        <a:lnTo>
                          <a:pt x="3194" y="511"/>
                        </a:lnTo>
                        <a:lnTo>
                          <a:pt x="3194" y="513"/>
                        </a:lnTo>
                        <a:lnTo>
                          <a:pt x="3194" y="497"/>
                        </a:lnTo>
                        <a:lnTo>
                          <a:pt x="3195" y="470"/>
                        </a:lnTo>
                        <a:lnTo>
                          <a:pt x="3195" y="475"/>
                        </a:lnTo>
                        <a:lnTo>
                          <a:pt x="3196" y="427"/>
                        </a:lnTo>
                        <a:lnTo>
                          <a:pt x="3196" y="403"/>
                        </a:lnTo>
                        <a:lnTo>
                          <a:pt x="3197" y="352"/>
                        </a:lnTo>
                        <a:lnTo>
                          <a:pt x="3197" y="342"/>
                        </a:lnTo>
                        <a:lnTo>
                          <a:pt x="3198" y="383"/>
                        </a:lnTo>
                        <a:lnTo>
                          <a:pt x="3198" y="361"/>
                        </a:lnTo>
                        <a:lnTo>
                          <a:pt x="3199" y="296"/>
                        </a:lnTo>
                        <a:lnTo>
                          <a:pt x="3199" y="272"/>
                        </a:lnTo>
                        <a:lnTo>
                          <a:pt x="3200" y="257"/>
                        </a:lnTo>
                        <a:lnTo>
                          <a:pt x="3200" y="356"/>
                        </a:lnTo>
                        <a:lnTo>
                          <a:pt x="3201" y="394"/>
                        </a:lnTo>
                        <a:lnTo>
                          <a:pt x="3201" y="417"/>
                        </a:lnTo>
                        <a:lnTo>
                          <a:pt x="3201" y="431"/>
                        </a:lnTo>
                        <a:lnTo>
                          <a:pt x="3202" y="454"/>
                        </a:lnTo>
                        <a:lnTo>
                          <a:pt x="3202" y="474"/>
                        </a:lnTo>
                        <a:lnTo>
                          <a:pt x="3203" y="407"/>
                        </a:lnTo>
                        <a:lnTo>
                          <a:pt x="3203" y="399"/>
                        </a:lnTo>
                        <a:lnTo>
                          <a:pt x="3204" y="445"/>
                        </a:lnTo>
                        <a:lnTo>
                          <a:pt x="3204" y="475"/>
                        </a:lnTo>
                        <a:lnTo>
                          <a:pt x="3205" y="516"/>
                        </a:lnTo>
                        <a:lnTo>
                          <a:pt x="3205" y="477"/>
                        </a:lnTo>
                        <a:lnTo>
                          <a:pt x="3205" y="462"/>
                        </a:lnTo>
                        <a:lnTo>
                          <a:pt x="3206" y="569"/>
                        </a:lnTo>
                        <a:lnTo>
                          <a:pt x="3207" y="501"/>
                        </a:lnTo>
                        <a:lnTo>
                          <a:pt x="3207" y="395"/>
                        </a:lnTo>
                        <a:lnTo>
                          <a:pt x="3207" y="426"/>
                        </a:lnTo>
                        <a:lnTo>
                          <a:pt x="3208" y="568"/>
                        </a:lnTo>
                        <a:lnTo>
                          <a:pt x="3208" y="634"/>
                        </a:lnTo>
                        <a:lnTo>
                          <a:pt x="3209" y="394"/>
                        </a:lnTo>
                        <a:lnTo>
                          <a:pt x="3209" y="458"/>
                        </a:lnTo>
                        <a:lnTo>
                          <a:pt x="3210" y="595"/>
                        </a:lnTo>
                        <a:lnTo>
                          <a:pt x="3210" y="510"/>
                        </a:lnTo>
                        <a:lnTo>
                          <a:pt x="3211" y="450"/>
                        </a:lnTo>
                        <a:lnTo>
                          <a:pt x="3211" y="494"/>
                        </a:lnTo>
                        <a:lnTo>
                          <a:pt x="3211" y="597"/>
                        </a:lnTo>
                        <a:lnTo>
                          <a:pt x="3212" y="618"/>
                        </a:lnTo>
                        <a:lnTo>
                          <a:pt x="3212" y="571"/>
                        </a:lnTo>
                        <a:lnTo>
                          <a:pt x="3212" y="506"/>
                        </a:lnTo>
                        <a:lnTo>
                          <a:pt x="3213" y="482"/>
                        </a:lnTo>
                        <a:lnTo>
                          <a:pt x="3213" y="494"/>
                        </a:lnTo>
                        <a:lnTo>
                          <a:pt x="3213" y="541"/>
                        </a:lnTo>
                        <a:lnTo>
                          <a:pt x="3214" y="624"/>
                        </a:lnTo>
                        <a:lnTo>
                          <a:pt x="3214" y="503"/>
                        </a:lnTo>
                        <a:lnTo>
                          <a:pt x="3215" y="438"/>
                        </a:lnTo>
                        <a:lnTo>
                          <a:pt x="3215" y="587"/>
                        </a:lnTo>
                        <a:lnTo>
                          <a:pt x="3215" y="657"/>
                        </a:lnTo>
                        <a:lnTo>
                          <a:pt x="3216" y="689"/>
                        </a:lnTo>
                        <a:lnTo>
                          <a:pt x="3216" y="710"/>
                        </a:lnTo>
                        <a:lnTo>
                          <a:pt x="3217" y="686"/>
                        </a:lnTo>
                        <a:lnTo>
                          <a:pt x="3217" y="700"/>
                        </a:lnTo>
                        <a:lnTo>
                          <a:pt x="3217" y="693"/>
                        </a:lnTo>
                        <a:lnTo>
                          <a:pt x="3218" y="688"/>
                        </a:lnTo>
                        <a:lnTo>
                          <a:pt x="3218" y="690"/>
                        </a:lnTo>
                        <a:lnTo>
                          <a:pt x="3218" y="682"/>
                        </a:lnTo>
                        <a:lnTo>
                          <a:pt x="3219" y="674"/>
                        </a:lnTo>
                        <a:lnTo>
                          <a:pt x="3219" y="677"/>
                        </a:lnTo>
                        <a:lnTo>
                          <a:pt x="3220" y="691"/>
                        </a:lnTo>
                        <a:lnTo>
                          <a:pt x="3220" y="660"/>
                        </a:lnTo>
                        <a:lnTo>
                          <a:pt x="3220" y="634"/>
                        </a:lnTo>
                        <a:lnTo>
                          <a:pt x="3221" y="552"/>
                        </a:lnTo>
                        <a:lnTo>
                          <a:pt x="3221" y="538"/>
                        </a:lnTo>
                        <a:lnTo>
                          <a:pt x="3222" y="490"/>
                        </a:lnTo>
                        <a:lnTo>
                          <a:pt x="3222" y="471"/>
                        </a:lnTo>
                        <a:lnTo>
                          <a:pt x="3223" y="457"/>
                        </a:lnTo>
                        <a:lnTo>
                          <a:pt x="3223" y="501"/>
                        </a:lnTo>
                        <a:lnTo>
                          <a:pt x="3223" y="521"/>
                        </a:lnTo>
                        <a:lnTo>
                          <a:pt x="3224" y="458"/>
                        </a:lnTo>
                        <a:lnTo>
                          <a:pt x="3224" y="426"/>
                        </a:lnTo>
                        <a:lnTo>
                          <a:pt x="3225" y="423"/>
                        </a:lnTo>
                        <a:lnTo>
                          <a:pt x="3225" y="485"/>
                        </a:lnTo>
                        <a:lnTo>
                          <a:pt x="3226" y="487"/>
                        </a:lnTo>
                        <a:lnTo>
                          <a:pt x="3226" y="466"/>
                        </a:lnTo>
                        <a:lnTo>
                          <a:pt x="3226" y="457"/>
                        </a:lnTo>
                        <a:lnTo>
                          <a:pt x="3227" y="449"/>
                        </a:lnTo>
                        <a:lnTo>
                          <a:pt x="3227" y="454"/>
                        </a:lnTo>
                        <a:lnTo>
                          <a:pt x="3227" y="469"/>
                        </a:lnTo>
                        <a:lnTo>
                          <a:pt x="3228" y="528"/>
                        </a:lnTo>
                        <a:lnTo>
                          <a:pt x="3228" y="528"/>
                        </a:lnTo>
                        <a:lnTo>
                          <a:pt x="3228" y="500"/>
                        </a:lnTo>
                        <a:lnTo>
                          <a:pt x="3229" y="449"/>
                        </a:lnTo>
                        <a:lnTo>
                          <a:pt x="3229" y="432"/>
                        </a:lnTo>
                        <a:lnTo>
                          <a:pt x="3230" y="489"/>
                        </a:lnTo>
                        <a:lnTo>
                          <a:pt x="3230" y="508"/>
                        </a:lnTo>
                        <a:lnTo>
                          <a:pt x="3231" y="504"/>
                        </a:lnTo>
                        <a:lnTo>
                          <a:pt x="3231" y="516"/>
                        </a:lnTo>
                        <a:lnTo>
                          <a:pt x="3232" y="522"/>
                        </a:lnTo>
                        <a:lnTo>
                          <a:pt x="3232" y="486"/>
                        </a:lnTo>
                        <a:lnTo>
                          <a:pt x="3232" y="476"/>
                        </a:lnTo>
                        <a:lnTo>
                          <a:pt x="3233" y="467"/>
                        </a:lnTo>
                        <a:lnTo>
                          <a:pt x="3233" y="457"/>
                        </a:lnTo>
                        <a:lnTo>
                          <a:pt x="3234" y="417"/>
                        </a:lnTo>
                        <a:lnTo>
                          <a:pt x="3234" y="425"/>
                        </a:lnTo>
                        <a:lnTo>
                          <a:pt x="3235" y="451"/>
                        </a:lnTo>
                        <a:lnTo>
                          <a:pt x="3235" y="450"/>
                        </a:lnTo>
                        <a:lnTo>
                          <a:pt x="3236" y="412"/>
                        </a:lnTo>
                        <a:lnTo>
                          <a:pt x="3237" y="408"/>
                        </a:lnTo>
                        <a:lnTo>
                          <a:pt x="3237" y="423"/>
                        </a:lnTo>
                        <a:lnTo>
                          <a:pt x="3237" y="427"/>
                        </a:lnTo>
                        <a:lnTo>
                          <a:pt x="3238" y="443"/>
                        </a:lnTo>
                        <a:lnTo>
                          <a:pt x="3238" y="448"/>
                        </a:lnTo>
                        <a:lnTo>
                          <a:pt x="3239" y="403"/>
                        </a:lnTo>
                        <a:lnTo>
                          <a:pt x="3240" y="411"/>
                        </a:lnTo>
                        <a:lnTo>
                          <a:pt x="3240" y="389"/>
                        </a:lnTo>
                        <a:lnTo>
                          <a:pt x="3240" y="366"/>
                        </a:lnTo>
                        <a:lnTo>
                          <a:pt x="3241" y="351"/>
                        </a:lnTo>
                        <a:lnTo>
                          <a:pt x="3242" y="361"/>
                        </a:lnTo>
                        <a:lnTo>
                          <a:pt x="3242" y="403"/>
                        </a:lnTo>
                        <a:lnTo>
                          <a:pt x="3243" y="430"/>
                        </a:lnTo>
                        <a:lnTo>
                          <a:pt x="3243" y="452"/>
                        </a:lnTo>
                        <a:lnTo>
                          <a:pt x="3244" y="447"/>
                        </a:lnTo>
                        <a:lnTo>
                          <a:pt x="3244" y="448"/>
                        </a:lnTo>
                        <a:lnTo>
                          <a:pt x="3244" y="445"/>
                        </a:lnTo>
                        <a:lnTo>
                          <a:pt x="3245" y="417"/>
                        </a:lnTo>
                        <a:lnTo>
                          <a:pt x="3245" y="417"/>
                        </a:lnTo>
                        <a:lnTo>
                          <a:pt x="3245" y="421"/>
                        </a:lnTo>
                        <a:lnTo>
                          <a:pt x="3246" y="440"/>
                        </a:lnTo>
                        <a:lnTo>
                          <a:pt x="3246" y="459"/>
                        </a:lnTo>
                        <a:lnTo>
                          <a:pt x="3247" y="466"/>
                        </a:lnTo>
                        <a:lnTo>
                          <a:pt x="3247" y="478"/>
                        </a:lnTo>
                        <a:lnTo>
                          <a:pt x="3247" y="473"/>
                        </a:lnTo>
                        <a:lnTo>
                          <a:pt x="3247" y="471"/>
                        </a:lnTo>
                        <a:lnTo>
                          <a:pt x="3248" y="504"/>
                        </a:lnTo>
                        <a:lnTo>
                          <a:pt x="3249" y="489"/>
                        </a:lnTo>
                        <a:lnTo>
                          <a:pt x="3249" y="450"/>
                        </a:lnTo>
                        <a:lnTo>
                          <a:pt x="3250" y="433"/>
                        </a:lnTo>
                        <a:lnTo>
                          <a:pt x="3251" y="393"/>
                        </a:lnTo>
                        <a:lnTo>
                          <a:pt x="3251" y="404"/>
                        </a:lnTo>
                        <a:lnTo>
                          <a:pt x="3251" y="402"/>
                        </a:lnTo>
                        <a:lnTo>
                          <a:pt x="3251" y="409"/>
                        </a:lnTo>
                        <a:lnTo>
                          <a:pt x="3252" y="409"/>
                        </a:lnTo>
                        <a:lnTo>
                          <a:pt x="3252" y="423"/>
                        </a:lnTo>
                        <a:lnTo>
                          <a:pt x="3252" y="409"/>
                        </a:lnTo>
                        <a:lnTo>
                          <a:pt x="3253" y="416"/>
                        </a:lnTo>
                        <a:lnTo>
                          <a:pt x="3253" y="411"/>
                        </a:lnTo>
                        <a:lnTo>
                          <a:pt x="3253" y="428"/>
                        </a:lnTo>
                        <a:lnTo>
                          <a:pt x="3254" y="433"/>
                        </a:lnTo>
                        <a:lnTo>
                          <a:pt x="3254" y="461"/>
                        </a:lnTo>
                        <a:lnTo>
                          <a:pt x="3255" y="453"/>
                        </a:lnTo>
                        <a:lnTo>
                          <a:pt x="3255" y="472"/>
                        </a:lnTo>
                        <a:lnTo>
                          <a:pt x="3256" y="493"/>
                        </a:lnTo>
                        <a:lnTo>
                          <a:pt x="3256" y="473"/>
                        </a:lnTo>
                        <a:lnTo>
                          <a:pt x="3256" y="502"/>
                        </a:lnTo>
                        <a:lnTo>
                          <a:pt x="3257" y="521"/>
                        </a:lnTo>
                        <a:lnTo>
                          <a:pt x="3257" y="540"/>
                        </a:lnTo>
                        <a:lnTo>
                          <a:pt x="3257" y="526"/>
                        </a:lnTo>
                        <a:lnTo>
                          <a:pt x="3258" y="512"/>
                        </a:lnTo>
                        <a:lnTo>
                          <a:pt x="3258" y="540"/>
                        </a:lnTo>
                        <a:lnTo>
                          <a:pt x="3259" y="543"/>
                        </a:lnTo>
                        <a:lnTo>
                          <a:pt x="3259" y="499"/>
                        </a:lnTo>
                        <a:lnTo>
                          <a:pt x="3259" y="502"/>
                        </a:lnTo>
                        <a:lnTo>
                          <a:pt x="3260" y="521"/>
                        </a:lnTo>
                        <a:lnTo>
                          <a:pt x="3260" y="584"/>
                        </a:lnTo>
                        <a:lnTo>
                          <a:pt x="3261" y="575"/>
                        </a:lnTo>
                        <a:lnTo>
                          <a:pt x="3261" y="520"/>
                        </a:lnTo>
                        <a:lnTo>
                          <a:pt x="3262" y="496"/>
                        </a:lnTo>
                        <a:lnTo>
                          <a:pt x="3262" y="485"/>
                        </a:lnTo>
                        <a:lnTo>
                          <a:pt x="3262" y="492"/>
                        </a:lnTo>
                        <a:lnTo>
                          <a:pt x="3263" y="509"/>
                        </a:lnTo>
                        <a:lnTo>
                          <a:pt x="3263" y="553"/>
                        </a:lnTo>
                        <a:lnTo>
                          <a:pt x="3264" y="571"/>
                        </a:lnTo>
                        <a:lnTo>
                          <a:pt x="3264" y="573"/>
                        </a:lnTo>
                        <a:lnTo>
                          <a:pt x="3264" y="542"/>
                        </a:lnTo>
                        <a:lnTo>
                          <a:pt x="3265" y="528"/>
                        </a:lnTo>
                        <a:lnTo>
                          <a:pt x="3265" y="514"/>
                        </a:lnTo>
                        <a:lnTo>
                          <a:pt x="3265" y="516"/>
                        </a:lnTo>
                        <a:lnTo>
                          <a:pt x="3266" y="531"/>
                        </a:lnTo>
                        <a:lnTo>
                          <a:pt x="3266" y="554"/>
                        </a:lnTo>
                        <a:lnTo>
                          <a:pt x="3267" y="567"/>
                        </a:lnTo>
                        <a:lnTo>
                          <a:pt x="3267" y="606"/>
                        </a:lnTo>
                        <a:lnTo>
                          <a:pt x="3268" y="605"/>
                        </a:lnTo>
                        <a:lnTo>
                          <a:pt x="3268" y="634"/>
                        </a:lnTo>
                        <a:lnTo>
                          <a:pt x="3269" y="643"/>
                        </a:lnTo>
                        <a:lnTo>
                          <a:pt x="3269" y="639"/>
                        </a:lnTo>
                        <a:lnTo>
                          <a:pt x="3270" y="642"/>
                        </a:lnTo>
                        <a:lnTo>
                          <a:pt x="3270" y="628"/>
                        </a:lnTo>
                        <a:lnTo>
                          <a:pt x="3270" y="638"/>
                        </a:lnTo>
                        <a:lnTo>
                          <a:pt x="3271" y="645"/>
                        </a:lnTo>
                        <a:lnTo>
                          <a:pt x="3271" y="641"/>
                        </a:lnTo>
                        <a:lnTo>
                          <a:pt x="3271" y="656"/>
                        </a:lnTo>
                        <a:lnTo>
                          <a:pt x="3272" y="666"/>
                        </a:lnTo>
                        <a:lnTo>
                          <a:pt x="3272" y="685"/>
                        </a:lnTo>
                        <a:lnTo>
                          <a:pt x="3272" y="686"/>
                        </a:lnTo>
                        <a:lnTo>
                          <a:pt x="3273" y="693"/>
                        </a:lnTo>
                        <a:lnTo>
                          <a:pt x="3273" y="661"/>
                        </a:lnTo>
                        <a:lnTo>
                          <a:pt x="3274" y="660"/>
                        </a:lnTo>
                        <a:lnTo>
                          <a:pt x="3274" y="658"/>
                        </a:lnTo>
                        <a:lnTo>
                          <a:pt x="3274" y="667"/>
                        </a:lnTo>
                        <a:lnTo>
                          <a:pt x="3275" y="674"/>
                        </a:lnTo>
                        <a:lnTo>
                          <a:pt x="3276" y="642"/>
                        </a:lnTo>
                        <a:lnTo>
                          <a:pt x="3276" y="652"/>
                        </a:lnTo>
                        <a:lnTo>
                          <a:pt x="3276" y="676"/>
                        </a:lnTo>
                        <a:lnTo>
                          <a:pt x="3277" y="677"/>
                        </a:lnTo>
                        <a:lnTo>
                          <a:pt x="3277" y="692"/>
                        </a:lnTo>
                        <a:lnTo>
                          <a:pt x="3278" y="706"/>
                        </a:lnTo>
                        <a:lnTo>
                          <a:pt x="3278" y="708"/>
                        </a:lnTo>
                        <a:lnTo>
                          <a:pt x="3278" y="677"/>
                        </a:lnTo>
                        <a:lnTo>
                          <a:pt x="3279" y="643"/>
                        </a:lnTo>
                        <a:lnTo>
                          <a:pt x="3279" y="623"/>
                        </a:lnTo>
                        <a:lnTo>
                          <a:pt x="3279" y="635"/>
                        </a:lnTo>
                        <a:lnTo>
                          <a:pt x="3280" y="634"/>
                        </a:lnTo>
                        <a:lnTo>
                          <a:pt x="3280" y="611"/>
                        </a:lnTo>
                        <a:lnTo>
                          <a:pt x="3281" y="596"/>
                        </a:lnTo>
                        <a:lnTo>
                          <a:pt x="3281" y="639"/>
                        </a:lnTo>
                        <a:lnTo>
                          <a:pt x="3281" y="637"/>
                        </a:lnTo>
                        <a:lnTo>
                          <a:pt x="3282" y="607"/>
                        </a:lnTo>
                        <a:lnTo>
                          <a:pt x="3282" y="596"/>
                        </a:lnTo>
                        <a:lnTo>
                          <a:pt x="3283" y="591"/>
                        </a:lnTo>
                        <a:lnTo>
                          <a:pt x="3283" y="580"/>
                        </a:lnTo>
                        <a:lnTo>
                          <a:pt x="3283" y="593"/>
                        </a:lnTo>
                        <a:lnTo>
                          <a:pt x="3284" y="614"/>
                        </a:lnTo>
                        <a:lnTo>
                          <a:pt x="3284" y="618"/>
                        </a:lnTo>
                        <a:lnTo>
                          <a:pt x="3284" y="609"/>
                        </a:lnTo>
                        <a:lnTo>
                          <a:pt x="3285" y="609"/>
                        </a:lnTo>
                        <a:lnTo>
                          <a:pt x="3285" y="589"/>
                        </a:lnTo>
                        <a:lnTo>
                          <a:pt x="3286" y="598"/>
                        </a:lnTo>
                        <a:lnTo>
                          <a:pt x="3287" y="611"/>
                        </a:lnTo>
                        <a:lnTo>
                          <a:pt x="3287" y="613"/>
                        </a:lnTo>
                        <a:lnTo>
                          <a:pt x="3287" y="599"/>
                        </a:lnTo>
                        <a:lnTo>
                          <a:pt x="3287" y="601"/>
                        </a:lnTo>
                        <a:lnTo>
                          <a:pt x="3288" y="571"/>
                        </a:lnTo>
                        <a:lnTo>
                          <a:pt x="3288" y="586"/>
                        </a:lnTo>
                        <a:lnTo>
                          <a:pt x="3289" y="586"/>
                        </a:lnTo>
                        <a:lnTo>
                          <a:pt x="3289" y="600"/>
                        </a:lnTo>
                        <a:lnTo>
                          <a:pt x="3289" y="572"/>
                        </a:lnTo>
                        <a:lnTo>
                          <a:pt x="3289" y="582"/>
                        </a:lnTo>
                        <a:lnTo>
                          <a:pt x="3290" y="608"/>
                        </a:lnTo>
                        <a:lnTo>
                          <a:pt x="3290" y="628"/>
                        </a:lnTo>
                        <a:lnTo>
                          <a:pt x="3291" y="618"/>
                        </a:lnTo>
                        <a:lnTo>
                          <a:pt x="3291" y="591"/>
                        </a:lnTo>
                        <a:lnTo>
                          <a:pt x="3291" y="585"/>
                        </a:lnTo>
                        <a:lnTo>
                          <a:pt x="3292" y="593"/>
                        </a:lnTo>
                        <a:lnTo>
                          <a:pt x="3292" y="586"/>
                        </a:lnTo>
                        <a:lnTo>
                          <a:pt x="3293" y="577"/>
                        </a:lnTo>
                        <a:lnTo>
                          <a:pt x="3293" y="582"/>
                        </a:lnTo>
                        <a:lnTo>
                          <a:pt x="3293" y="549"/>
                        </a:lnTo>
                        <a:lnTo>
                          <a:pt x="3294" y="548"/>
                        </a:lnTo>
                        <a:lnTo>
                          <a:pt x="3294" y="544"/>
                        </a:lnTo>
                        <a:lnTo>
                          <a:pt x="3295" y="542"/>
                        </a:lnTo>
                        <a:lnTo>
                          <a:pt x="3295" y="565"/>
                        </a:lnTo>
                        <a:lnTo>
                          <a:pt x="3296" y="560"/>
                        </a:lnTo>
                        <a:lnTo>
                          <a:pt x="3296" y="551"/>
                        </a:lnTo>
                        <a:lnTo>
                          <a:pt x="3297" y="551"/>
                        </a:lnTo>
                        <a:lnTo>
                          <a:pt x="3297" y="550"/>
                        </a:lnTo>
                        <a:lnTo>
                          <a:pt x="3297" y="554"/>
                        </a:lnTo>
                        <a:lnTo>
                          <a:pt x="3297" y="551"/>
                        </a:lnTo>
                        <a:lnTo>
                          <a:pt x="3298" y="548"/>
                        </a:lnTo>
                        <a:lnTo>
                          <a:pt x="3298" y="559"/>
                        </a:lnTo>
                        <a:lnTo>
                          <a:pt x="3299" y="547"/>
                        </a:lnTo>
                        <a:lnTo>
                          <a:pt x="3299" y="531"/>
                        </a:lnTo>
                        <a:lnTo>
                          <a:pt x="3300" y="521"/>
                        </a:lnTo>
                        <a:lnTo>
                          <a:pt x="3301" y="504"/>
                        </a:lnTo>
                        <a:lnTo>
                          <a:pt x="3301" y="495"/>
                        </a:lnTo>
                        <a:lnTo>
                          <a:pt x="3301" y="479"/>
                        </a:lnTo>
                        <a:lnTo>
                          <a:pt x="3302" y="471"/>
                        </a:lnTo>
                        <a:lnTo>
                          <a:pt x="3302" y="469"/>
                        </a:lnTo>
                        <a:lnTo>
                          <a:pt x="3302" y="469"/>
                        </a:lnTo>
                        <a:lnTo>
                          <a:pt x="3303" y="488"/>
                        </a:lnTo>
                        <a:lnTo>
                          <a:pt x="3303" y="510"/>
                        </a:lnTo>
                        <a:lnTo>
                          <a:pt x="3303" y="497"/>
                        </a:lnTo>
                        <a:lnTo>
                          <a:pt x="3304" y="491"/>
                        </a:lnTo>
                        <a:lnTo>
                          <a:pt x="3304" y="436"/>
                        </a:lnTo>
                        <a:lnTo>
                          <a:pt x="3305" y="438"/>
                        </a:lnTo>
                        <a:lnTo>
                          <a:pt x="3305" y="450"/>
                        </a:lnTo>
                        <a:lnTo>
                          <a:pt x="3306" y="454"/>
                        </a:lnTo>
                        <a:lnTo>
                          <a:pt x="3306" y="472"/>
                        </a:lnTo>
                        <a:lnTo>
                          <a:pt x="3307" y="474"/>
                        </a:lnTo>
                        <a:lnTo>
                          <a:pt x="3307" y="479"/>
                        </a:lnTo>
                        <a:lnTo>
                          <a:pt x="3308" y="478"/>
                        </a:lnTo>
                        <a:lnTo>
                          <a:pt x="3308" y="507"/>
                        </a:lnTo>
                        <a:lnTo>
                          <a:pt x="3308" y="529"/>
                        </a:lnTo>
                        <a:lnTo>
                          <a:pt x="3309" y="595"/>
                        </a:lnTo>
                        <a:lnTo>
                          <a:pt x="3310" y="601"/>
                        </a:lnTo>
                        <a:lnTo>
                          <a:pt x="3310" y="595"/>
                        </a:lnTo>
                        <a:lnTo>
                          <a:pt x="3311" y="616"/>
                        </a:lnTo>
                        <a:lnTo>
                          <a:pt x="3311" y="635"/>
                        </a:lnTo>
                        <a:lnTo>
                          <a:pt x="3312" y="632"/>
                        </a:lnTo>
                        <a:lnTo>
                          <a:pt x="3312" y="637"/>
                        </a:lnTo>
                        <a:lnTo>
                          <a:pt x="3312" y="644"/>
                        </a:lnTo>
                        <a:lnTo>
                          <a:pt x="3313" y="592"/>
                        </a:lnTo>
                        <a:lnTo>
                          <a:pt x="3313" y="561"/>
                        </a:lnTo>
                        <a:lnTo>
                          <a:pt x="3313" y="576"/>
                        </a:lnTo>
                        <a:lnTo>
                          <a:pt x="3314" y="571"/>
                        </a:lnTo>
                        <a:lnTo>
                          <a:pt x="3314" y="570"/>
                        </a:lnTo>
                        <a:lnTo>
                          <a:pt x="3314" y="573"/>
                        </a:lnTo>
                        <a:lnTo>
                          <a:pt x="3315" y="573"/>
                        </a:lnTo>
                        <a:lnTo>
                          <a:pt x="3315" y="587"/>
                        </a:lnTo>
                        <a:lnTo>
                          <a:pt x="3315" y="581"/>
                        </a:lnTo>
                        <a:lnTo>
                          <a:pt x="3316" y="578"/>
                        </a:lnTo>
                        <a:lnTo>
                          <a:pt x="3316" y="553"/>
                        </a:lnTo>
                        <a:lnTo>
                          <a:pt x="3316" y="561"/>
                        </a:lnTo>
                        <a:lnTo>
                          <a:pt x="3317" y="555"/>
                        </a:lnTo>
                        <a:lnTo>
                          <a:pt x="3318" y="569"/>
                        </a:lnTo>
                        <a:lnTo>
                          <a:pt x="3318" y="586"/>
                        </a:lnTo>
                        <a:lnTo>
                          <a:pt x="3318" y="591"/>
                        </a:lnTo>
                        <a:lnTo>
                          <a:pt x="3318" y="590"/>
                        </a:lnTo>
                        <a:lnTo>
                          <a:pt x="3319" y="595"/>
                        </a:lnTo>
                        <a:lnTo>
                          <a:pt x="3319" y="573"/>
                        </a:lnTo>
                        <a:lnTo>
                          <a:pt x="3320" y="610"/>
                        </a:lnTo>
                        <a:lnTo>
                          <a:pt x="3320" y="676"/>
                        </a:lnTo>
                        <a:lnTo>
                          <a:pt x="3321" y="661"/>
                        </a:lnTo>
                        <a:lnTo>
                          <a:pt x="3321" y="628"/>
                        </a:lnTo>
                        <a:lnTo>
                          <a:pt x="3322" y="613"/>
                        </a:lnTo>
                        <a:lnTo>
                          <a:pt x="3322" y="615"/>
                        </a:lnTo>
                        <a:lnTo>
                          <a:pt x="3322" y="609"/>
                        </a:lnTo>
                        <a:lnTo>
                          <a:pt x="3322" y="626"/>
                        </a:lnTo>
                        <a:lnTo>
                          <a:pt x="3323" y="642"/>
                        </a:lnTo>
                        <a:lnTo>
                          <a:pt x="3323" y="630"/>
                        </a:lnTo>
                        <a:lnTo>
                          <a:pt x="3324" y="636"/>
                        </a:lnTo>
                        <a:lnTo>
                          <a:pt x="3324" y="661"/>
                        </a:lnTo>
                        <a:lnTo>
                          <a:pt x="3325" y="657"/>
                        </a:lnTo>
                        <a:lnTo>
                          <a:pt x="3325" y="661"/>
                        </a:lnTo>
                        <a:lnTo>
                          <a:pt x="3325" y="632"/>
                        </a:lnTo>
                        <a:lnTo>
                          <a:pt x="3326" y="619"/>
                        </a:lnTo>
                        <a:lnTo>
                          <a:pt x="3326" y="594"/>
                        </a:lnTo>
                        <a:lnTo>
                          <a:pt x="3327" y="580"/>
                        </a:lnTo>
                        <a:lnTo>
                          <a:pt x="3327" y="570"/>
                        </a:lnTo>
                        <a:lnTo>
                          <a:pt x="3328" y="573"/>
                        </a:lnTo>
                        <a:lnTo>
                          <a:pt x="3328" y="564"/>
                        </a:lnTo>
                        <a:lnTo>
                          <a:pt x="3328" y="573"/>
                        </a:lnTo>
                        <a:lnTo>
                          <a:pt x="3329" y="577"/>
                        </a:lnTo>
                        <a:lnTo>
                          <a:pt x="3329" y="565"/>
                        </a:lnTo>
                        <a:lnTo>
                          <a:pt x="3330" y="575"/>
                        </a:lnTo>
                        <a:lnTo>
                          <a:pt x="3330" y="590"/>
                        </a:lnTo>
                        <a:lnTo>
                          <a:pt x="3330" y="583"/>
                        </a:lnTo>
                        <a:lnTo>
                          <a:pt x="3331" y="585"/>
                        </a:lnTo>
                        <a:lnTo>
                          <a:pt x="3331" y="631"/>
                        </a:lnTo>
                        <a:lnTo>
                          <a:pt x="3332" y="634"/>
                        </a:lnTo>
                        <a:lnTo>
                          <a:pt x="3332" y="601"/>
                        </a:lnTo>
                        <a:lnTo>
                          <a:pt x="3333" y="575"/>
                        </a:lnTo>
                        <a:lnTo>
                          <a:pt x="3333" y="545"/>
                        </a:lnTo>
                        <a:lnTo>
                          <a:pt x="3333" y="545"/>
                        </a:lnTo>
                        <a:lnTo>
                          <a:pt x="3334" y="534"/>
                        </a:lnTo>
                        <a:lnTo>
                          <a:pt x="3335" y="524"/>
                        </a:lnTo>
                        <a:lnTo>
                          <a:pt x="3335" y="513"/>
                        </a:lnTo>
                        <a:lnTo>
                          <a:pt x="3336" y="509"/>
                        </a:lnTo>
                        <a:lnTo>
                          <a:pt x="3336" y="519"/>
                        </a:lnTo>
                        <a:lnTo>
                          <a:pt x="3337" y="519"/>
                        </a:lnTo>
                        <a:lnTo>
                          <a:pt x="3337" y="534"/>
                        </a:lnTo>
                        <a:lnTo>
                          <a:pt x="3337" y="552"/>
                        </a:lnTo>
                        <a:lnTo>
                          <a:pt x="3338" y="559"/>
                        </a:lnTo>
                        <a:lnTo>
                          <a:pt x="3338" y="541"/>
                        </a:lnTo>
                        <a:lnTo>
                          <a:pt x="3339" y="529"/>
                        </a:lnTo>
                        <a:lnTo>
                          <a:pt x="3339" y="489"/>
                        </a:lnTo>
                        <a:lnTo>
                          <a:pt x="3340" y="495"/>
                        </a:lnTo>
                        <a:lnTo>
                          <a:pt x="3340" y="510"/>
                        </a:lnTo>
                        <a:lnTo>
                          <a:pt x="3341" y="519"/>
                        </a:lnTo>
                        <a:lnTo>
                          <a:pt x="3341" y="517"/>
                        </a:lnTo>
                        <a:lnTo>
                          <a:pt x="3341" y="538"/>
                        </a:lnTo>
                        <a:lnTo>
                          <a:pt x="3341" y="543"/>
                        </a:lnTo>
                        <a:lnTo>
                          <a:pt x="3343" y="575"/>
                        </a:lnTo>
                        <a:lnTo>
                          <a:pt x="3343" y="587"/>
                        </a:lnTo>
                        <a:lnTo>
                          <a:pt x="3343" y="556"/>
                        </a:lnTo>
                        <a:lnTo>
                          <a:pt x="3344" y="537"/>
                        </a:lnTo>
                        <a:lnTo>
                          <a:pt x="3344" y="530"/>
                        </a:lnTo>
                        <a:lnTo>
                          <a:pt x="3344" y="531"/>
                        </a:lnTo>
                        <a:lnTo>
                          <a:pt x="3345" y="534"/>
                        </a:lnTo>
                        <a:lnTo>
                          <a:pt x="3345" y="545"/>
                        </a:lnTo>
                        <a:lnTo>
                          <a:pt x="3345" y="532"/>
                        </a:lnTo>
                        <a:lnTo>
                          <a:pt x="3346" y="539"/>
                        </a:lnTo>
                        <a:lnTo>
                          <a:pt x="3346" y="557"/>
                        </a:lnTo>
                        <a:lnTo>
                          <a:pt x="3347" y="563"/>
                        </a:lnTo>
                        <a:lnTo>
                          <a:pt x="3347" y="585"/>
                        </a:lnTo>
                        <a:lnTo>
                          <a:pt x="3347" y="605"/>
                        </a:lnTo>
                        <a:lnTo>
                          <a:pt x="3348" y="608"/>
                        </a:lnTo>
                        <a:lnTo>
                          <a:pt x="3348" y="551"/>
                        </a:lnTo>
                        <a:lnTo>
                          <a:pt x="3349" y="544"/>
                        </a:lnTo>
                        <a:lnTo>
                          <a:pt x="3349" y="597"/>
                        </a:lnTo>
                        <a:lnTo>
                          <a:pt x="3350" y="563"/>
                        </a:lnTo>
                        <a:lnTo>
                          <a:pt x="3350" y="500"/>
                        </a:lnTo>
                        <a:lnTo>
                          <a:pt x="3351" y="515"/>
                        </a:lnTo>
                        <a:lnTo>
                          <a:pt x="3351" y="555"/>
                        </a:lnTo>
                        <a:lnTo>
                          <a:pt x="3352" y="587"/>
                        </a:lnTo>
                        <a:lnTo>
                          <a:pt x="3352" y="575"/>
                        </a:lnTo>
                        <a:lnTo>
                          <a:pt x="3353" y="596"/>
                        </a:lnTo>
                        <a:lnTo>
                          <a:pt x="3353" y="612"/>
                        </a:lnTo>
                        <a:lnTo>
                          <a:pt x="3353" y="584"/>
                        </a:lnTo>
                        <a:lnTo>
                          <a:pt x="3354" y="583"/>
                        </a:lnTo>
                        <a:lnTo>
                          <a:pt x="3354" y="598"/>
                        </a:lnTo>
                        <a:lnTo>
                          <a:pt x="3354" y="598"/>
                        </a:lnTo>
                        <a:lnTo>
                          <a:pt x="3355" y="631"/>
                        </a:lnTo>
                        <a:lnTo>
                          <a:pt x="3355" y="667"/>
                        </a:lnTo>
                        <a:lnTo>
                          <a:pt x="3356" y="666"/>
                        </a:lnTo>
                        <a:lnTo>
                          <a:pt x="3356" y="655"/>
                        </a:lnTo>
                        <a:lnTo>
                          <a:pt x="3357" y="645"/>
                        </a:lnTo>
                        <a:lnTo>
                          <a:pt x="3357" y="586"/>
                        </a:lnTo>
                        <a:lnTo>
                          <a:pt x="3358" y="557"/>
                        </a:lnTo>
                        <a:lnTo>
                          <a:pt x="3358" y="533"/>
                        </a:lnTo>
                        <a:lnTo>
                          <a:pt x="3358" y="530"/>
                        </a:lnTo>
                        <a:lnTo>
                          <a:pt x="3359" y="535"/>
                        </a:lnTo>
                        <a:lnTo>
                          <a:pt x="3359" y="523"/>
                        </a:lnTo>
                        <a:lnTo>
                          <a:pt x="3360" y="508"/>
                        </a:lnTo>
                        <a:lnTo>
                          <a:pt x="3360" y="482"/>
                        </a:lnTo>
                        <a:lnTo>
                          <a:pt x="3361" y="461"/>
                        </a:lnTo>
                        <a:lnTo>
                          <a:pt x="3362" y="394"/>
                        </a:lnTo>
                        <a:lnTo>
                          <a:pt x="3362" y="382"/>
                        </a:lnTo>
                        <a:lnTo>
                          <a:pt x="3362" y="363"/>
                        </a:lnTo>
                        <a:lnTo>
                          <a:pt x="3362" y="364"/>
                        </a:lnTo>
                        <a:lnTo>
                          <a:pt x="3363" y="363"/>
                        </a:lnTo>
                        <a:lnTo>
                          <a:pt x="3363" y="347"/>
                        </a:lnTo>
                        <a:lnTo>
                          <a:pt x="3364" y="333"/>
                        </a:lnTo>
                        <a:lnTo>
                          <a:pt x="3364" y="282"/>
                        </a:lnTo>
                        <a:lnTo>
                          <a:pt x="3365" y="256"/>
                        </a:lnTo>
                        <a:lnTo>
                          <a:pt x="3365" y="233"/>
                        </a:lnTo>
                        <a:lnTo>
                          <a:pt x="3365" y="249"/>
                        </a:lnTo>
                        <a:lnTo>
                          <a:pt x="3366" y="264"/>
                        </a:lnTo>
                        <a:lnTo>
                          <a:pt x="3366" y="297"/>
                        </a:lnTo>
                        <a:lnTo>
                          <a:pt x="3366" y="294"/>
                        </a:lnTo>
                        <a:lnTo>
                          <a:pt x="3366" y="307"/>
                        </a:lnTo>
                        <a:lnTo>
                          <a:pt x="3367" y="374"/>
                        </a:lnTo>
                        <a:lnTo>
                          <a:pt x="3368" y="385"/>
                        </a:lnTo>
                        <a:lnTo>
                          <a:pt x="3368" y="395"/>
                        </a:lnTo>
                        <a:lnTo>
                          <a:pt x="3369" y="376"/>
                        </a:lnTo>
                        <a:lnTo>
                          <a:pt x="3369" y="325"/>
                        </a:lnTo>
                        <a:lnTo>
                          <a:pt x="3370" y="331"/>
                        </a:lnTo>
                        <a:lnTo>
                          <a:pt x="3370" y="481"/>
                        </a:lnTo>
                        <a:lnTo>
                          <a:pt x="3371" y="452"/>
                        </a:lnTo>
                        <a:lnTo>
                          <a:pt x="3371" y="323"/>
                        </a:lnTo>
                        <a:lnTo>
                          <a:pt x="3372" y="340"/>
                        </a:lnTo>
                        <a:lnTo>
                          <a:pt x="3372" y="413"/>
                        </a:lnTo>
                        <a:lnTo>
                          <a:pt x="3372" y="458"/>
                        </a:lnTo>
                        <a:lnTo>
                          <a:pt x="3373" y="342"/>
                        </a:lnTo>
                        <a:lnTo>
                          <a:pt x="3373" y="373"/>
                        </a:lnTo>
                        <a:lnTo>
                          <a:pt x="3374" y="448"/>
                        </a:lnTo>
                        <a:lnTo>
                          <a:pt x="3374" y="602"/>
                        </a:lnTo>
                        <a:lnTo>
                          <a:pt x="3375" y="646"/>
                        </a:lnTo>
                        <a:lnTo>
                          <a:pt x="3375" y="664"/>
                        </a:lnTo>
                        <a:lnTo>
                          <a:pt x="3375" y="634"/>
                        </a:lnTo>
                        <a:lnTo>
                          <a:pt x="3376" y="591"/>
                        </a:lnTo>
                        <a:lnTo>
                          <a:pt x="3376" y="601"/>
                        </a:lnTo>
                        <a:lnTo>
                          <a:pt x="3376" y="598"/>
                        </a:lnTo>
                        <a:lnTo>
                          <a:pt x="3377" y="548"/>
                        </a:lnTo>
                        <a:lnTo>
                          <a:pt x="3377" y="494"/>
                        </a:lnTo>
                        <a:lnTo>
                          <a:pt x="3377" y="506"/>
                        </a:lnTo>
                        <a:lnTo>
                          <a:pt x="3378" y="611"/>
                        </a:lnTo>
                        <a:lnTo>
                          <a:pt x="3378" y="662"/>
                        </a:lnTo>
                        <a:lnTo>
                          <a:pt x="3378" y="459"/>
                        </a:lnTo>
                        <a:lnTo>
                          <a:pt x="3379" y="376"/>
                        </a:lnTo>
                        <a:lnTo>
                          <a:pt x="3379" y="453"/>
                        </a:lnTo>
                        <a:lnTo>
                          <a:pt x="3380" y="495"/>
                        </a:lnTo>
                        <a:lnTo>
                          <a:pt x="3380" y="536"/>
                        </a:lnTo>
                        <a:lnTo>
                          <a:pt x="3381" y="540"/>
                        </a:lnTo>
                        <a:lnTo>
                          <a:pt x="3381" y="430"/>
                        </a:lnTo>
                        <a:lnTo>
                          <a:pt x="3382" y="453"/>
                        </a:lnTo>
                        <a:lnTo>
                          <a:pt x="3382" y="491"/>
                        </a:lnTo>
                        <a:lnTo>
                          <a:pt x="3383" y="483"/>
                        </a:lnTo>
                        <a:lnTo>
                          <a:pt x="3383" y="482"/>
                        </a:lnTo>
                        <a:lnTo>
                          <a:pt x="3383" y="526"/>
                        </a:lnTo>
                        <a:lnTo>
                          <a:pt x="3384" y="640"/>
                        </a:lnTo>
                        <a:lnTo>
                          <a:pt x="3385" y="635"/>
                        </a:lnTo>
                        <a:lnTo>
                          <a:pt x="3385" y="553"/>
                        </a:lnTo>
                        <a:lnTo>
                          <a:pt x="3386" y="521"/>
                        </a:lnTo>
                        <a:lnTo>
                          <a:pt x="3387" y="605"/>
                        </a:lnTo>
                        <a:lnTo>
                          <a:pt x="3387" y="619"/>
                        </a:lnTo>
                        <a:lnTo>
                          <a:pt x="3387" y="561"/>
                        </a:lnTo>
                        <a:lnTo>
                          <a:pt x="3388" y="552"/>
                        </a:lnTo>
                        <a:lnTo>
                          <a:pt x="3388" y="530"/>
                        </a:lnTo>
                        <a:lnTo>
                          <a:pt x="3389" y="519"/>
                        </a:lnTo>
                        <a:lnTo>
                          <a:pt x="3389" y="484"/>
                        </a:lnTo>
                        <a:lnTo>
                          <a:pt x="3389" y="507"/>
                        </a:lnTo>
                        <a:lnTo>
                          <a:pt x="3390" y="526"/>
                        </a:lnTo>
                        <a:lnTo>
                          <a:pt x="3390" y="511"/>
                        </a:lnTo>
                        <a:lnTo>
                          <a:pt x="3390" y="512"/>
                        </a:lnTo>
                        <a:lnTo>
                          <a:pt x="3391" y="472"/>
                        </a:lnTo>
                        <a:lnTo>
                          <a:pt x="3391" y="454"/>
                        </a:lnTo>
                        <a:lnTo>
                          <a:pt x="3391" y="441"/>
                        </a:lnTo>
                        <a:lnTo>
                          <a:pt x="3392" y="367"/>
                        </a:lnTo>
                        <a:lnTo>
                          <a:pt x="3392" y="371"/>
                        </a:lnTo>
                        <a:lnTo>
                          <a:pt x="3393" y="388"/>
                        </a:lnTo>
                        <a:lnTo>
                          <a:pt x="3393" y="440"/>
                        </a:lnTo>
                        <a:lnTo>
                          <a:pt x="3394" y="382"/>
                        </a:lnTo>
                        <a:lnTo>
                          <a:pt x="3394" y="462"/>
                        </a:lnTo>
                        <a:lnTo>
                          <a:pt x="3395" y="492"/>
                        </a:lnTo>
                        <a:lnTo>
                          <a:pt x="3395" y="382"/>
                        </a:lnTo>
                        <a:lnTo>
                          <a:pt x="3396" y="364"/>
                        </a:lnTo>
                        <a:lnTo>
                          <a:pt x="3396" y="399"/>
                        </a:lnTo>
                        <a:lnTo>
                          <a:pt x="3397" y="420"/>
                        </a:lnTo>
                        <a:lnTo>
                          <a:pt x="3397" y="325"/>
                        </a:lnTo>
                        <a:lnTo>
                          <a:pt x="3398" y="341"/>
                        </a:lnTo>
                        <a:lnTo>
                          <a:pt x="3398" y="455"/>
                        </a:lnTo>
                        <a:lnTo>
                          <a:pt x="3399" y="454"/>
                        </a:lnTo>
                        <a:lnTo>
                          <a:pt x="3399" y="253"/>
                        </a:lnTo>
                        <a:lnTo>
                          <a:pt x="3400" y="243"/>
                        </a:lnTo>
                        <a:lnTo>
                          <a:pt x="3400" y="362"/>
                        </a:lnTo>
                        <a:lnTo>
                          <a:pt x="3401" y="405"/>
                        </a:lnTo>
                        <a:lnTo>
                          <a:pt x="3401" y="502"/>
                        </a:lnTo>
                        <a:lnTo>
                          <a:pt x="3402" y="531"/>
                        </a:lnTo>
                        <a:lnTo>
                          <a:pt x="3402" y="517"/>
                        </a:lnTo>
                        <a:lnTo>
                          <a:pt x="3403" y="500"/>
                        </a:lnTo>
                        <a:lnTo>
                          <a:pt x="3403" y="491"/>
                        </a:lnTo>
                        <a:lnTo>
                          <a:pt x="3404" y="488"/>
                        </a:lnTo>
                        <a:lnTo>
                          <a:pt x="3404" y="493"/>
                        </a:lnTo>
                        <a:lnTo>
                          <a:pt x="3404" y="486"/>
                        </a:lnTo>
                        <a:lnTo>
                          <a:pt x="3405" y="446"/>
                        </a:lnTo>
                        <a:lnTo>
                          <a:pt x="3405" y="406"/>
                        </a:lnTo>
                        <a:lnTo>
                          <a:pt x="3406" y="404"/>
                        </a:lnTo>
                        <a:lnTo>
                          <a:pt x="3406" y="398"/>
                        </a:lnTo>
                        <a:lnTo>
                          <a:pt x="3406" y="410"/>
                        </a:lnTo>
                        <a:lnTo>
                          <a:pt x="3407" y="425"/>
                        </a:lnTo>
                        <a:lnTo>
                          <a:pt x="3407" y="438"/>
                        </a:lnTo>
                        <a:lnTo>
                          <a:pt x="3408" y="445"/>
                        </a:lnTo>
                        <a:lnTo>
                          <a:pt x="3408" y="477"/>
                        </a:lnTo>
                        <a:lnTo>
                          <a:pt x="3408" y="524"/>
                        </a:lnTo>
                        <a:lnTo>
                          <a:pt x="3409" y="599"/>
                        </a:lnTo>
                        <a:lnTo>
                          <a:pt x="3410" y="577"/>
                        </a:lnTo>
                        <a:lnTo>
                          <a:pt x="3410" y="531"/>
                        </a:lnTo>
                        <a:lnTo>
                          <a:pt x="3411" y="519"/>
                        </a:lnTo>
                        <a:lnTo>
                          <a:pt x="3411" y="525"/>
                        </a:lnTo>
                        <a:lnTo>
                          <a:pt x="3412" y="519"/>
                        </a:lnTo>
                        <a:lnTo>
                          <a:pt x="3412" y="500"/>
                        </a:lnTo>
                        <a:lnTo>
                          <a:pt x="3412" y="480"/>
                        </a:lnTo>
                        <a:lnTo>
                          <a:pt x="3413" y="450"/>
                        </a:lnTo>
                        <a:lnTo>
                          <a:pt x="3413" y="421"/>
                        </a:lnTo>
                        <a:lnTo>
                          <a:pt x="3414" y="413"/>
                        </a:lnTo>
                        <a:lnTo>
                          <a:pt x="3414" y="454"/>
                        </a:lnTo>
                        <a:lnTo>
                          <a:pt x="3415" y="470"/>
                        </a:lnTo>
                        <a:lnTo>
                          <a:pt x="3415" y="576"/>
                        </a:lnTo>
                        <a:lnTo>
                          <a:pt x="3416" y="606"/>
                        </a:lnTo>
                        <a:lnTo>
                          <a:pt x="3416" y="648"/>
                        </a:lnTo>
                        <a:lnTo>
                          <a:pt x="3417" y="676"/>
                        </a:lnTo>
                        <a:lnTo>
                          <a:pt x="3417" y="652"/>
                        </a:lnTo>
                        <a:lnTo>
                          <a:pt x="3417" y="681"/>
                        </a:lnTo>
                        <a:lnTo>
                          <a:pt x="3418" y="681"/>
                        </a:lnTo>
                        <a:lnTo>
                          <a:pt x="3418" y="652"/>
                        </a:lnTo>
                        <a:lnTo>
                          <a:pt x="3419" y="659"/>
                        </a:lnTo>
                        <a:lnTo>
                          <a:pt x="3419" y="671"/>
                        </a:lnTo>
                        <a:lnTo>
                          <a:pt x="3419" y="664"/>
                        </a:lnTo>
                        <a:lnTo>
                          <a:pt x="3420" y="666"/>
                        </a:lnTo>
                        <a:lnTo>
                          <a:pt x="3420" y="609"/>
                        </a:lnTo>
                        <a:lnTo>
                          <a:pt x="3421" y="584"/>
                        </a:lnTo>
                        <a:lnTo>
                          <a:pt x="3421" y="580"/>
                        </a:lnTo>
                        <a:lnTo>
                          <a:pt x="3421" y="594"/>
                        </a:lnTo>
                        <a:lnTo>
                          <a:pt x="3422" y="597"/>
                        </a:lnTo>
                        <a:lnTo>
                          <a:pt x="3422" y="600"/>
                        </a:lnTo>
                        <a:lnTo>
                          <a:pt x="3422" y="567"/>
                        </a:lnTo>
                        <a:lnTo>
                          <a:pt x="3423" y="543"/>
                        </a:lnTo>
                        <a:lnTo>
                          <a:pt x="3423" y="568"/>
                        </a:lnTo>
                        <a:lnTo>
                          <a:pt x="3424" y="581"/>
                        </a:lnTo>
                        <a:lnTo>
                          <a:pt x="3424" y="597"/>
                        </a:lnTo>
                        <a:lnTo>
                          <a:pt x="3424" y="594"/>
                        </a:lnTo>
                        <a:lnTo>
                          <a:pt x="3425" y="576"/>
                        </a:lnTo>
                        <a:lnTo>
                          <a:pt x="3425" y="555"/>
                        </a:lnTo>
                        <a:lnTo>
                          <a:pt x="3425" y="590"/>
                        </a:lnTo>
                        <a:lnTo>
                          <a:pt x="3426" y="602"/>
                        </a:lnTo>
                        <a:lnTo>
                          <a:pt x="3426" y="617"/>
                        </a:lnTo>
                        <a:lnTo>
                          <a:pt x="3426" y="614"/>
                        </a:lnTo>
                        <a:lnTo>
                          <a:pt x="3427" y="596"/>
                        </a:lnTo>
                        <a:lnTo>
                          <a:pt x="3427" y="593"/>
                        </a:lnTo>
                        <a:lnTo>
                          <a:pt x="3427" y="594"/>
                        </a:lnTo>
                        <a:lnTo>
                          <a:pt x="3428" y="591"/>
                        </a:lnTo>
                        <a:lnTo>
                          <a:pt x="3428" y="608"/>
                        </a:lnTo>
                        <a:lnTo>
                          <a:pt x="3428" y="597"/>
                        </a:lnTo>
                        <a:lnTo>
                          <a:pt x="3429" y="581"/>
                        </a:lnTo>
                        <a:lnTo>
                          <a:pt x="3429" y="553"/>
                        </a:lnTo>
                        <a:lnTo>
                          <a:pt x="3430" y="534"/>
                        </a:lnTo>
                        <a:lnTo>
                          <a:pt x="3430" y="484"/>
                        </a:lnTo>
                        <a:lnTo>
                          <a:pt x="3431" y="475"/>
                        </a:lnTo>
                        <a:lnTo>
                          <a:pt x="3431" y="464"/>
                        </a:lnTo>
                        <a:lnTo>
                          <a:pt x="3432" y="457"/>
                        </a:lnTo>
                        <a:lnTo>
                          <a:pt x="3432" y="463"/>
                        </a:lnTo>
                        <a:lnTo>
                          <a:pt x="3433" y="460"/>
                        </a:lnTo>
                        <a:lnTo>
                          <a:pt x="3433" y="479"/>
                        </a:lnTo>
                        <a:lnTo>
                          <a:pt x="3433" y="493"/>
                        </a:lnTo>
                        <a:lnTo>
                          <a:pt x="3434" y="443"/>
                        </a:lnTo>
                        <a:lnTo>
                          <a:pt x="3434" y="490"/>
                        </a:lnTo>
                        <a:lnTo>
                          <a:pt x="3435" y="507"/>
                        </a:lnTo>
                        <a:lnTo>
                          <a:pt x="3435" y="510"/>
                        </a:lnTo>
                        <a:lnTo>
                          <a:pt x="3435" y="502"/>
                        </a:lnTo>
                        <a:lnTo>
                          <a:pt x="3436" y="511"/>
                        </a:lnTo>
                        <a:lnTo>
                          <a:pt x="3436" y="502"/>
                        </a:lnTo>
                        <a:lnTo>
                          <a:pt x="3437" y="532"/>
                        </a:lnTo>
                        <a:lnTo>
                          <a:pt x="3437" y="537"/>
                        </a:lnTo>
                        <a:lnTo>
                          <a:pt x="3437" y="511"/>
                        </a:lnTo>
                        <a:lnTo>
                          <a:pt x="3438" y="514"/>
                        </a:lnTo>
                        <a:lnTo>
                          <a:pt x="3438" y="599"/>
                        </a:lnTo>
                        <a:lnTo>
                          <a:pt x="3439" y="649"/>
                        </a:lnTo>
                        <a:lnTo>
                          <a:pt x="3439" y="714"/>
                        </a:lnTo>
                        <a:lnTo>
                          <a:pt x="3440" y="734"/>
                        </a:lnTo>
                        <a:lnTo>
                          <a:pt x="3440" y="769"/>
                        </a:lnTo>
                        <a:lnTo>
                          <a:pt x="3441" y="812"/>
                        </a:lnTo>
                        <a:lnTo>
                          <a:pt x="3441" y="828"/>
                        </a:lnTo>
                        <a:lnTo>
                          <a:pt x="3441" y="813"/>
                        </a:lnTo>
                        <a:lnTo>
                          <a:pt x="3442" y="807"/>
                        </a:lnTo>
                        <a:lnTo>
                          <a:pt x="3442" y="803"/>
                        </a:lnTo>
                        <a:lnTo>
                          <a:pt x="3442" y="819"/>
                        </a:lnTo>
                        <a:lnTo>
                          <a:pt x="3442" y="819"/>
                        </a:lnTo>
                        <a:lnTo>
                          <a:pt x="3443" y="802"/>
                        </a:lnTo>
                        <a:lnTo>
                          <a:pt x="3443" y="764"/>
                        </a:lnTo>
                        <a:lnTo>
                          <a:pt x="3444" y="771"/>
                        </a:lnTo>
                        <a:lnTo>
                          <a:pt x="3444" y="762"/>
                        </a:lnTo>
                        <a:lnTo>
                          <a:pt x="3444" y="788"/>
                        </a:lnTo>
                        <a:lnTo>
                          <a:pt x="3445" y="789"/>
                        </a:lnTo>
                        <a:lnTo>
                          <a:pt x="3445" y="706"/>
                        </a:lnTo>
                        <a:lnTo>
                          <a:pt x="3446" y="675"/>
                        </a:lnTo>
                        <a:lnTo>
                          <a:pt x="3446" y="691"/>
                        </a:lnTo>
                        <a:lnTo>
                          <a:pt x="3447" y="731"/>
                        </a:lnTo>
                        <a:lnTo>
                          <a:pt x="3447" y="735"/>
                        </a:lnTo>
                        <a:lnTo>
                          <a:pt x="3447" y="641"/>
                        </a:lnTo>
                        <a:lnTo>
                          <a:pt x="3448" y="626"/>
                        </a:lnTo>
                        <a:lnTo>
                          <a:pt x="3448" y="641"/>
                        </a:lnTo>
                        <a:lnTo>
                          <a:pt x="3449" y="693"/>
                        </a:lnTo>
                        <a:lnTo>
                          <a:pt x="3449" y="717"/>
                        </a:lnTo>
                        <a:lnTo>
                          <a:pt x="3450" y="707"/>
                        </a:lnTo>
                        <a:lnTo>
                          <a:pt x="3450" y="710"/>
                        </a:lnTo>
                        <a:lnTo>
                          <a:pt x="3450" y="621"/>
                        </a:lnTo>
                        <a:lnTo>
                          <a:pt x="3451" y="591"/>
                        </a:lnTo>
                        <a:lnTo>
                          <a:pt x="3451" y="644"/>
                        </a:lnTo>
                        <a:lnTo>
                          <a:pt x="3452" y="665"/>
                        </a:lnTo>
                        <a:lnTo>
                          <a:pt x="3452" y="713"/>
                        </a:lnTo>
                        <a:lnTo>
                          <a:pt x="3453" y="707"/>
                        </a:lnTo>
                        <a:lnTo>
                          <a:pt x="3453" y="636"/>
                        </a:lnTo>
                        <a:lnTo>
                          <a:pt x="3454" y="636"/>
                        </a:lnTo>
                        <a:lnTo>
                          <a:pt x="3454" y="656"/>
                        </a:lnTo>
                        <a:lnTo>
                          <a:pt x="3455" y="665"/>
                        </a:lnTo>
                        <a:lnTo>
                          <a:pt x="3455" y="680"/>
                        </a:lnTo>
                        <a:lnTo>
                          <a:pt x="3456" y="690"/>
                        </a:lnTo>
                        <a:lnTo>
                          <a:pt x="3456" y="692"/>
                        </a:lnTo>
                        <a:lnTo>
                          <a:pt x="3456" y="675"/>
                        </a:lnTo>
                        <a:lnTo>
                          <a:pt x="3457" y="673"/>
                        </a:lnTo>
                        <a:lnTo>
                          <a:pt x="3457" y="648"/>
                        </a:lnTo>
                        <a:lnTo>
                          <a:pt x="3458" y="633"/>
                        </a:lnTo>
                        <a:lnTo>
                          <a:pt x="3458" y="613"/>
                        </a:lnTo>
                        <a:lnTo>
                          <a:pt x="3458" y="607"/>
                        </a:lnTo>
                        <a:lnTo>
                          <a:pt x="3459" y="606"/>
                        </a:lnTo>
                        <a:lnTo>
                          <a:pt x="3459" y="611"/>
                        </a:lnTo>
                        <a:lnTo>
                          <a:pt x="3460" y="605"/>
                        </a:lnTo>
                        <a:lnTo>
                          <a:pt x="3460" y="589"/>
                        </a:lnTo>
                        <a:lnTo>
                          <a:pt x="3461" y="591"/>
                        </a:lnTo>
                        <a:lnTo>
                          <a:pt x="3462" y="570"/>
                        </a:lnTo>
                        <a:lnTo>
                          <a:pt x="3462" y="571"/>
                        </a:lnTo>
                        <a:lnTo>
                          <a:pt x="3462" y="546"/>
                        </a:lnTo>
                        <a:lnTo>
                          <a:pt x="3463" y="532"/>
                        </a:lnTo>
                        <a:lnTo>
                          <a:pt x="3463" y="544"/>
                        </a:lnTo>
                        <a:lnTo>
                          <a:pt x="3464" y="564"/>
                        </a:lnTo>
                        <a:lnTo>
                          <a:pt x="3464" y="552"/>
                        </a:lnTo>
                        <a:lnTo>
                          <a:pt x="3465" y="558"/>
                        </a:lnTo>
                        <a:lnTo>
                          <a:pt x="3465" y="565"/>
                        </a:lnTo>
                        <a:lnTo>
                          <a:pt x="3465" y="563"/>
                        </a:lnTo>
                        <a:lnTo>
                          <a:pt x="3466" y="562"/>
                        </a:lnTo>
                        <a:lnTo>
                          <a:pt x="3466" y="582"/>
                        </a:lnTo>
                        <a:lnTo>
                          <a:pt x="3467" y="591"/>
                        </a:lnTo>
                        <a:lnTo>
                          <a:pt x="3467" y="575"/>
                        </a:lnTo>
                        <a:lnTo>
                          <a:pt x="3467" y="579"/>
                        </a:lnTo>
                        <a:lnTo>
                          <a:pt x="3468" y="605"/>
                        </a:lnTo>
                        <a:lnTo>
                          <a:pt x="3468" y="646"/>
                        </a:lnTo>
                        <a:lnTo>
                          <a:pt x="3469" y="632"/>
                        </a:lnTo>
                        <a:lnTo>
                          <a:pt x="3469" y="561"/>
                        </a:lnTo>
                        <a:lnTo>
                          <a:pt x="3470" y="531"/>
                        </a:lnTo>
                        <a:lnTo>
                          <a:pt x="3470" y="450"/>
                        </a:lnTo>
                        <a:lnTo>
                          <a:pt x="3471" y="439"/>
                        </a:lnTo>
                        <a:lnTo>
                          <a:pt x="3471" y="426"/>
                        </a:lnTo>
                        <a:lnTo>
                          <a:pt x="3472" y="429"/>
                        </a:lnTo>
                        <a:lnTo>
                          <a:pt x="3473" y="371"/>
                        </a:lnTo>
                        <a:lnTo>
                          <a:pt x="3473" y="358"/>
                        </a:lnTo>
                        <a:lnTo>
                          <a:pt x="3473" y="331"/>
                        </a:lnTo>
                        <a:lnTo>
                          <a:pt x="3473" y="333"/>
                        </a:lnTo>
                        <a:lnTo>
                          <a:pt x="3474" y="326"/>
                        </a:lnTo>
                        <a:lnTo>
                          <a:pt x="3474" y="358"/>
                        </a:lnTo>
                        <a:lnTo>
                          <a:pt x="3475" y="372"/>
                        </a:lnTo>
                        <a:lnTo>
                          <a:pt x="3475" y="426"/>
                        </a:lnTo>
                        <a:lnTo>
                          <a:pt x="3476" y="456"/>
                        </a:lnTo>
                        <a:lnTo>
                          <a:pt x="3476" y="503"/>
                        </a:lnTo>
                        <a:lnTo>
                          <a:pt x="3477" y="531"/>
                        </a:lnTo>
                        <a:lnTo>
                          <a:pt x="3477" y="596"/>
                        </a:lnTo>
                        <a:lnTo>
                          <a:pt x="3477" y="615"/>
                        </a:lnTo>
                        <a:lnTo>
                          <a:pt x="3478" y="645"/>
                        </a:lnTo>
                        <a:lnTo>
                          <a:pt x="3479" y="644"/>
                        </a:lnTo>
                        <a:lnTo>
                          <a:pt x="3479" y="657"/>
                        </a:lnTo>
                        <a:lnTo>
                          <a:pt x="3480" y="650"/>
                        </a:lnTo>
                        <a:lnTo>
                          <a:pt x="3480" y="644"/>
                        </a:lnTo>
                        <a:lnTo>
                          <a:pt x="3481" y="649"/>
                        </a:lnTo>
                        <a:lnTo>
                          <a:pt x="3481" y="644"/>
                        </a:lnTo>
                        <a:lnTo>
                          <a:pt x="3481" y="659"/>
                        </a:lnTo>
                        <a:lnTo>
                          <a:pt x="3482" y="677"/>
                        </a:lnTo>
                        <a:lnTo>
                          <a:pt x="3482" y="659"/>
                        </a:lnTo>
                        <a:lnTo>
                          <a:pt x="3483" y="632"/>
                        </a:lnTo>
                        <a:lnTo>
                          <a:pt x="3483" y="649"/>
                        </a:lnTo>
                        <a:lnTo>
                          <a:pt x="3483" y="635"/>
                        </a:lnTo>
                        <a:lnTo>
                          <a:pt x="3483" y="650"/>
                        </a:lnTo>
                        <a:lnTo>
                          <a:pt x="3484" y="635"/>
                        </a:lnTo>
                        <a:lnTo>
                          <a:pt x="3484" y="664"/>
                        </a:lnTo>
                        <a:lnTo>
                          <a:pt x="3485" y="663"/>
                        </a:lnTo>
                        <a:lnTo>
                          <a:pt x="3485" y="665"/>
                        </a:lnTo>
                        <a:lnTo>
                          <a:pt x="3485" y="659"/>
                        </a:lnTo>
                        <a:lnTo>
                          <a:pt x="3486" y="583"/>
                        </a:lnTo>
                        <a:lnTo>
                          <a:pt x="3486" y="566"/>
                        </a:lnTo>
                        <a:lnTo>
                          <a:pt x="3487" y="592"/>
                        </a:lnTo>
                        <a:lnTo>
                          <a:pt x="3487" y="627"/>
                        </a:lnTo>
                        <a:lnTo>
                          <a:pt x="3487" y="438"/>
                        </a:lnTo>
                        <a:lnTo>
                          <a:pt x="3488" y="459"/>
                        </a:lnTo>
                        <a:lnTo>
                          <a:pt x="3488" y="539"/>
                        </a:lnTo>
                        <a:lnTo>
                          <a:pt x="3489" y="463"/>
                        </a:lnTo>
                        <a:lnTo>
                          <a:pt x="3489" y="358"/>
                        </a:lnTo>
                        <a:lnTo>
                          <a:pt x="3489" y="374"/>
                        </a:lnTo>
                        <a:lnTo>
                          <a:pt x="3490" y="431"/>
                        </a:lnTo>
                        <a:lnTo>
                          <a:pt x="3490" y="460"/>
                        </a:lnTo>
                        <a:lnTo>
                          <a:pt x="3491" y="457"/>
                        </a:lnTo>
                        <a:lnTo>
                          <a:pt x="3491" y="532"/>
                        </a:lnTo>
                        <a:lnTo>
                          <a:pt x="3492" y="527"/>
                        </a:lnTo>
                        <a:lnTo>
                          <a:pt x="3492" y="377"/>
                        </a:lnTo>
                        <a:lnTo>
                          <a:pt x="3492" y="380"/>
                        </a:lnTo>
                        <a:lnTo>
                          <a:pt x="3493" y="445"/>
                        </a:lnTo>
                        <a:lnTo>
                          <a:pt x="3493" y="507"/>
                        </a:lnTo>
                        <a:lnTo>
                          <a:pt x="3494" y="492"/>
                        </a:lnTo>
                        <a:lnTo>
                          <a:pt x="3494" y="472"/>
                        </a:lnTo>
                        <a:lnTo>
                          <a:pt x="3494" y="487"/>
                        </a:lnTo>
                        <a:lnTo>
                          <a:pt x="3494" y="501"/>
                        </a:lnTo>
                        <a:lnTo>
                          <a:pt x="3495" y="550"/>
                        </a:lnTo>
                        <a:lnTo>
                          <a:pt x="3496" y="538"/>
                        </a:lnTo>
                        <a:lnTo>
                          <a:pt x="3496" y="523"/>
                        </a:lnTo>
                        <a:lnTo>
                          <a:pt x="3497" y="528"/>
                        </a:lnTo>
                        <a:lnTo>
                          <a:pt x="3498" y="585"/>
                        </a:lnTo>
                        <a:lnTo>
                          <a:pt x="3498" y="599"/>
                        </a:lnTo>
                        <a:lnTo>
                          <a:pt x="3498" y="577"/>
                        </a:lnTo>
                        <a:lnTo>
                          <a:pt x="3499" y="558"/>
                        </a:lnTo>
                        <a:lnTo>
                          <a:pt x="3499" y="527"/>
                        </a:lnTo>
                        <a:lnTo>
                          <a:pt x="3500" y="482"/>
                        </a:lnTo>
                        <a:lnTo>
                          <a:pt x="3500" y="402"/>
                        </a:lnTo>
                        <a:lnTo>
                          <a:pt x="3501" y="408"/>
                        </a:lnTo>
                        <a:lnTo>
                          <a:pt x="3501" y="424"/>
                        </a:lnTo>
                        <a:lnTo>
                          <a:pt x="3502" y="404"/>
                        </a:lnTo>
                        <a:lnTo>
                          <a:pt x="3502" y="387"/>
                        </a:lnTo>
                        <a:lnTo>
                          <a:pt x="3502" y="373"/>
                        </a:lnTo>
                        <a:lnTo>
                          <a:pt x="3504" y="302"/>
                        </a:lnTo>
                        <a:lnTo>
                          <a:pt x="3504" y="278"/>
                        </a:lnTo>
                        <a:lnTo>
                          <a:pt x="3504" y="259"/>
                        </a:lnTo>
                        <a:lnTo>
                          <a:pt x="3505" y="260"/>
                        </a:lnTo>
                        <a:lnTo>
                          <a:pt x="3505" y="296"/>
                        </a:lnTo>
                        <a:lnTo>
                          <a:pt x="3506" y="326"/>
                        </a:lnTo>
                        <a:lnTo>
                          <a:pt x="3506" y="366"/>
                        </a:lnTo>
                        <a:lnTo>
                          <a:pt x="3507" y="380"/>
                        </a:lnTo>
                        <a:lnTo>
                          <a:pt x="3507" y="382"/>
                        </a:lnTo>
                        <a:lnTo>
                          <a:pt x="3508" y="381"/>
                        </a:lnTo>
                        <a:lnTo>
                          <a:pt x="3508" y="363"/>
                        </a:lnTo>
                        <a:lnTo>
                          <a:pt x="3508" y="380"/>
                        </a:lnTo>
                        <a:lnTo>
                          <a:pt x="3509" y="482"/>
                        </a:lnTo>
                        <a:lnTo>
                          <a:pt x="3510" y="488"/>
                        </a:lnTo>
                        <a:lnTo>
                          <a:pt x="3510" y="474"/>
                        </a:lnTo>
                        <a:lnTo>
                          <a:pt x="3510" y="476"/>
                        </a:lnTo>
                        <a:lnTo>
                          <a:pt x="3511" y="492"/>
                        </a:lnTo>
                        <a:lnTo>
                          <a:pt x="3511" y="508"/>
                        </a:lnTo>
                        <a:lnTo>
                          <a:pt x="3512" y="513"/>
                        </a:lnTo>
                        <a:lnTo>
                          <a:pt x="3512" y="530"/>
                        </a:lnTo>
                        <a:lnTo>
                          <a:pt x="3513" y="571"/>
                        </a:lnTo>
                        <a:lnTo>
                          <a:pt x="3513" y="619"/>
                        </a:lnTo>
                        <a:lnTo>
                          <a:pt x="3514" y="605"/>
                        </a:lnTo>
                        <a:lnTo>
                          <a:pt x="3514" y="615"/>
                        </a:lnTo>
                        <a:lnTo>
                          <a:pt x="3514" y="609"/>
                        </a:lnTo>
                        <a:lnTo>
                          <a:pt x="3515" y="619"/>
                        </a:lnTo>
                        <a:lnTo>
                          <a:pt x="3515" y="575"/>
                        </a:lnTo>
                        <a:lnTo>
                          <a:pt x="3515" y="581"/>
                        </a:lnTo>
                        <a:lnTo>
                          <a:pt x="3516" y="572"/>
                        </a:lnTo>
                        <a:lnTo>
                          <a:pt x="3516" y="647"/>
                        </a:lnTo>
                        <a:lnTo>
                          <a:pt x="3517" y="658"/>
                        </a:lnTo>
                        <a:lnTo>
                          <a:pt x="3517" y="682"/>
                        </a:lnTo>
                        <a:lnTo>
                          <a:pt x="3517" y="674"/>
                        </a:lnTo>
                        <a:lnTo>
                          <a:pt x="3518" y="666"/>
                        </a:lnTo>
                        <a:lnTo>
                          <a:pt x="3518" y="648"/>
                        </a:lnTo>
                        <a:lnTo>
                          <a:pt x="3519" y="647"/>
                        </a:lnTo>
                        <a:lnTo>
                          <a:pt x="3519" y="682"/>
                        </a:lnTo>
                        <a:lnTo>
                          <a:pt x="3519" y="676"/>
                        </a:lnTo>
                        <a:lnTo>
                          <a:pt x="3520" y="620"/>
                        </a:lnTo>
                        <a:lnTo>
                          <a:pt x="3521" y="627"/>
                        </a:lnTo>
                        <a:lnTo>
                          <a:pt x="3521" y="687"/>
                        </a:lnTo>
                        <a:lnTo>
                          <a:pt x="3522" y="729"/>
                        </a:lnTo>
                        <a:lnTo>
                          <a:pt x="3522" y="753"/>
                        </a:lnTo>
                        <a:lnTo>
                          <a:pt x="3523" y="749"/>
                        </a:lnTo>
                        <a:lnTo>
                          <a:pt x="3523" y="738"/>
                        </a:lnTo>
                        <a:lnTo>
                          <a:pt x="3523" y="712"/>
                        </a:lnTo>
                        <a:lnTo>
                          <a:pt x="3524" y="685"/>
                        </a:lnTo>
                        <a:lnTo>
                          <a:pt x="3524" y="653"/>
                        </a:lnTo>
                        <a:lnTo>
                          <a:pt x="3525" y="660"/>
                        </a:lnTo>
                        <a:lnTo>
                          <a:pt x="3525" y="661"/>
                        </a:lnTo>
                        <a:lnTo>
                          <a:pt x="3525" y="625"/>
                        </a:lnTo>
                        <a:lnTo>
                          <a:pt x="3526" y="567"/>
                        </a:lnTo>
                        <a:lnTo>
                          <a:pt x="3526" y="482"/>
                        </a:lnTo>
                        <a:lnTo>
                          <a:pt x="3527" y="459"/>
                        </a:lnTo>
                        <a:lnTo>
                          <a:pt x="3527" y="458"/>
                        </a:lnTo>
                        <a:lnTo>
                          <a:pt x="3527" y="526"/>
                        </a:lnTo>
                        <a:lnTo>
                          <a:pt x="3527" y="570"/>
                        </a:lnTo>
                        <a:lnTo>
                          <a:pt x="3528" y="584"/>
                        </a:lnTo>
                        <a:lnTo>
                          <a:pt x="3529" y="553"/>
                        </a:lnTo>
                        <a:lnTo>
                          <a:pt x="3529" y="513"/>
                        </a:lnTo>
                        <a:lnTo>
                          <a:pt x="3529" y="343"/>
                        </a:lnTo>
                        <a:lnTo>
                          <a:pt x="3530" y="278"/>
                        </a:lnTo>
                        <a:lnTo>
                          <a:pt x="3530" y="237"/>
                        </a:lnTo>
                        <a:lnTo>
                          <a:pt x="3530" y="241"/>
                        </a:lnTo>
                        <a:lnTo>
                          <a:pt x="3531" y="267"/>
                        </a:lnTo>
                        <a:lnTo>
                          <a:pt x="3531" y="373"/>
                        </a:lnTo>
                        <a:lnTo>
                          <a:pt x="3531" y="336"/>
                        </a:lnTo>
                        <a:lnTo>
                          <a:pt x="3532" y="243"/>
                        </a:lnTo>
                        <a:lnTo>
                          <a:pt x="3532" y="208"/>
                        </a:lnTo>
                        <a:lnTo>
                          <a:pt x="3532" y="227"/>
                        </a:lnTo>
                        <a:lnTo>
                          <a:pt x="3533" y="315"/>
                        </a:lnTo>
                        <a:lnTo>
                          <a:pt x="3533" y="547"/>
                        </a:lnTo>
                        <a:lnTo>
                          <a:pt x="3533" y="641"/>
                        </a:lnTo>
                        <a:lnTo>
                          <a:pt x="3534" y="751"/>
                        </a:lnTo>
                        <a:lnTo>
                          <a:pt x="3535" y="778"/>
                        </a:lnTo>
                        <a:lnTo>
                          <a:pt x="3535" y="795"/>
                        </a:lnTo>
                        <a:lnTo>
                          <a:pt x="3535" y="793"/>
                        </a:lnTo>
                        <a:lnTo>
                          <a:pt x="3536" y="790"/>
                        </a:lnTo>
                        <a:lnTo>
                          <a:pt x="3536" y="768"/>
                        </a:lnTo>
                        <a:lnTo>
                          <a:pt x="3537" y="753"/>
                        </a:lnTo>
                        <a:lnTo>
                          <a:pt x="3537" y="738"/>
                        </a:lnTo>
                        <a:lnTo>
                          <a:pt x="3537" y="740"/>
                        </a:lnTo>
                        <a:lnTo>
                          <a:pt x="3538" y="753"/>
                        </a:lnTo>
                        <a:lnTo>
                          <a:pt x="3538" y="773"/>
                        </a:lnTo>
                        <a:lnTo>
                          <a:pt x="3538" y="750"/>
                        </a:lnTo>
                        <a:lnTo>
                          <a:pt x="3539" y="741"/>
                        </a:lnTo>
                        <a:lnTo>
                          <a:pt x="3539" y="668"/>
                        </a:lnTo>
                        <a:lnTo>
                          <a:pt x="3540" y="647"/>
                        </a:lnTo>
                        <a:lnTo>
                          <a:pt x="3540" y="583"/>
                        </a:lnTo>
                        <a:lnTo>
                          <a:pt x="3541" y="588"/>
                        </a:lnTo>
                        <a:lnTo>
                          <a:pt x="3541" y="560"/>
                        </a:lnTo>
                        <a:lnTo>
                          <a:pt x="3542" y="535"/>
                        </a:lnTo>
                        <a:lnTo>
                          <a:pt x="3542" y="496"/>
                        </a:lnTo>
                        <a:lnTo>
                          <a:pt x="3542" y="498"/>
                        </a:lnTo>
                        <a:lnTo>
                          <a:pt x="3543" y="482"/>
                        </a:lnTo>
                        <a:lnTo>
                          <a:pt x="3543" y="482"/>
                        </a:lnTo>
                        <a:lnTo>
                          <a:pt x="3543" y="517"/>
                        </a:lnTo>
                        <a:lnTo>
                          <a:pt x="3544" y="488"/>
                        </a:lnTo>
                        <a:lnTo>
                          <a:pt x="3544" y="506"/>
                        </a:lnTo>
                        <a:lnTo>
                          <a:pt x="3544" y="446"/>
                        </a:lnTo>
                        <a:lnTo>
                          <a:pt x="3544" y="414"/>
                        </a:lnTo>
                        <a:lnTo>
                          <a:pt x="3545" y="328"/>
                        </a:lnTo>
                        <a:lnTo>
                          <a:pt x="3545" y="349"/>
                        </a:lnTo>
                        <a:lnTo>
                          <a:pt x="3546" y="345"/>
                        </a:lnTo>
                        <a:lnTo>
                          <a:pt x="3546" y="416"/>
                        </a:lnTo>
                        <a:lnTo>
                          <a:pt x="3547" y="462"/>
                        </a:lnTo>
                        <a:lnTo>
                          <a:pt x="3547" y="526"/>
                        </a:lnTo>
                        <a:lnTo>
                          <a:pt x="3548" y="508"/>
                        </a:lnTo>
                        <a:lnTo>
                          <a:pt x="3548" y="519"/>
                        </a:lnTo>
                        <a:lnTo>
                          <a:pt x="3548" y="499"/>
                        </a:lnTo>
                        <a:lnTo>
                          <a:pt x="3548" y="522"/>
                        </a:lnTo>
                        <a:lnTo>
                          <a:pt x="3549" y="529"/>
                        </a:lnTo>
                        <a:lnTo>
                          <a:pt x="3549" y="565"/>
                        </a:lnTo>
                        <a:lnTo>
                          <a:pt x="3550" y="590"/>
                        </a:lnTo>
                        <a:lnTo>
                          <a:pt x="3550" y="621"/>
                        </a:lnTo>
                        <a:lnTo>
                          <a:pt x="3551" y="636"/>
                        </a:lnTo>
                        <a:lnTo>
                          <a:pt x="3551" y="604"/>
                        </a:lnTo>
                        <a:lnTo>
                          <a:pt x="3552" y="592"/>
                        </a:lnTo>
                        <a:lnTo>
                          <a:pt x="3552" y="626"/>
                        </a:lnTo>
                        <a:lnTo>
                          <a:pt x="3552" y="640"/>
                        </a:lnTo>
                        <a:lnTo>
                          <a:pt x="3553" y="645"/>
                        </a:lnTo>
                        <a:lnTo>
                          <a:pt x="3553" y="612"/>
                        </a:lnTo>
                        <a:lnTo>
                          <a:pt x="3554" y="627"/>
                        </a:lnTo>
                        <a:lnTo>
                          <a:pt x="3554" y="674"/>
                        </a:lnTo>
                        <a:lnTo>
                          <a:pt x="3555" y="674"/>
                        </a:lnTo>
                        <a:lnTo>
                          <a:pt x="3555" y="650"/>
                        </a:lnTo>
                        <a:lnTo>
                          <a:pt x="3556" y="640"/>
                        </a:lnTo>
                        <a:lnTo>
                          <a:pt x="3556" y="643"/>
                        </a:lnTo>
                        <a:lnTo>
                          <a:pt x="3556" y="624"/>
                        </a:lnTo>
                        <a:lnTo>
                          <a:pt x="3557" y="613"/>
                        </a:lnTo>
                        <a:lnTo>
                          <a:pt x="3557" y="643"/>
                        </a:lnTo>
                        <a:lnTo>
                          <a:pt x="3558" y="640"/>
                        </a:lnTo>
                        <a:lnTo>
                          <a:pt x="3558" y="653"/>
                        </a:lnTo>
                        <a:lnTo>
                          <a:pt x="3558" y="599"/>
                        </a:lnTo>
                        <a:lnTo>
                          <a:pt x="3558" y="621"/>
                        </a:lnTo>
                        <a:lnTo>
                          <a:pt x="3559" y="618"/>
                        </a:lnTo>
                        <a:lnTo>
                          <a:pt x="3559" y="646"/>
                        </a:lnTo>
                        <a:lnTo>
                          <a:pt x="3559" y="632"/>
                        </a:lnTo>
                        <a:lnTo>
                          <a:pt x="3560" y="632"/>
                        </a:lnTo>
                        <a:lnTo>
                          <a:pt x="3560" y="595"/>
                        </a:lnTo>
                        <a:lnTo>
                          <a:pt x="3561" y="584"/>
                        </a:lnTo>
                        <a:lnTo>
                          <a:pt x="3561" y="625"/>
                        </a:lnTo>
                        <a:lnTo>
                          <a:pt x="3562" y="609"/>
                        </a:lnTo>
                        <a:lnTo>
                          <a:pt x="3562" y="611"/>
                        </a:lnTo>
                        <a:lnTo>
                          <a:pt x="3562" y="598"/>
                        </a:lnTo>
                        <a:lnTo>
                          <a:pt x="3563" y="605"/>
                        </a:lnTo>
                        <a:lnTo>
                          <a:pt x="3563" y="627"/>
                        </a:lnTo>
                        <a:lnTo>
                          <a:pt x="3564" y="601"/>
                        </a:lnTo>
                        <a:lnTo>
                          <a:pt x="3564" y="555"/>
                        </a:lnTo>
                        <a:lnTo>
                          <a:pt x="3564" y="573"/>
                        </a:lnTo>
                        <a:lnTo>
                          <a:pt x="3565" y="559"/>
                        </a:lnTo>
                        <a:lnTo>
                          <a:pt x="3565" y="590"/>
                        </a:lnTo>
                        <a:lnTo>
                          <a:pt x="3566" y="543"/>
                        </a:lnTo>
                        <a:lnTo>
                          <a:pt x="3566" y="559"/>
                        </a:lnTo>
                        <a:lnTo>
                          <a:pt x="3566" y="551"/>
                        </a:lnTo>
                        <a:lnTo>
                          <a:pt x="3567" y="569"/>
                        </a:lnTo>
                        <a:lnTo>
                          <a:pt x="3567" y="573"/>
                        </a:lnTo>
                        <a:lnTo>
                          <a:pt x="3567" y="551"/>
                        </a:lnTo>
                        <a:lnTo>
                          <a:pt x="3568" y="570"/>
                        </a:lnTo>
                        <a:lnTo>
                          <a:pt x="3568" y="532"/>
                        </a:lnTo>
                        <a:lnTo>
                          <a:pt x="3569" y="520"/>
                        </a:lnTo>
                        <a:lnTo>
                          <a:pt x="3569" y="506"/>
                        </a:lnTo>
                        <a:lnTo>
                          <a:pt x="3569" y="514"/>
                        </a:lnTo>
                        <a:lnTo>
                          <a:pt x="3569" y="521"/>
                        </a:lnTo>
                        <a:lnTo>
                          <a:pt x="3570" y="517"/>
                        </a:lnTo>
                        <a:lnTo>
                          <a:pt x="3570" y="526"/>
                        </a:lnTo>
                        <a:lnTo>
                          <a:pt x="3571" y="532"/>
                        </a:lnTo>
                        <a:lnTo>
                          <a:pt x="3571" y="529"/>
                        </a:lnTo>
                        <a:lnTo>
                          <a:pt x="3571" y="533"/>
                        </a:lnTo>
                        <a:lnTo>
                          <a:pt x="3572" y="531"/>
                        </a:lnTo>
                        <a:lnTo>
                          <a:pt x="3573" y="497"/>
                        </a:lnTo>
                        <a:lnTo>
                          <a:pt x="3573" y="490"/>
                        </a:lnTo>
                        <a:lnTo>
                          <a:pt x="3573" y="499"/>
                        </a:lnTo>
                        <a:lnTo>
                          <a:pt x="3573" y="498"/>
                        </a:lnTo>
                        <a:lnTo>
                          <a:pt x="3574" y="487"/>
                        </a:lnTo>
                        <a:lnTo>
                          <a:pt x="3574" y="471"/>
                        </a:lnTo>
                        <a:lnTo>
                          <a:pt x="3575" y="468"/>
                        </a:lnTo>
                        <a:lnTo>
                          <a:pt x="3575" y="452"/>
                        </a:lnTo>
                        <a:lnTo>
                          <a:pt x="3576" y="442"/>
                        </a:lnTo>
                        <a:lnTo>
                          <a:pt x="3576" y="413"/>
                        </a:lnTo>
                        <a:lnTo>
                          <a:pt x="3577" y="399"/>
                        </a:lnTo>
                        <a:lnTo>
                          <a:pt x="3577" y="396"/>
                        </a:lnTo>
                        <a:lnTo>
                          <a:pt x="3577" y="408"/>
                        </a:lnTo>
                        <a:lnTo>
                          <a:pt x="3577" y="401"/>
                        </a:lnTo>
                        <a:lnTo>
                          <a:pt x="3578" y="430"/>
                        </a:lnTo>
                        <a:lnTo>
                          <a:pt x="3578" y="424"/>
                        </a:lnTo>
                        <a:lnTo>
                          <a:pt x="3579" y="432"/>
                        </a:lnTo>
                        <a:lnTo>
                          <a:pt x="3579" y="441"/>
                        </a:lnTo>
                        <a:lnTo>
                          <a:pt x="3579" y="437"/>
                        </a:lnTo>
                        <a:lnTo>
                          <a:pt x="3580" y="444"/>
                        </a:lnTo>
                        <a:lnTo>
                          <a:pt x="3580" y="474"/>
                        </a:lnTo>
                        <a:lnTo>
                          <a:pt x="3581" y="467"/>
                        </a:lnTo>
                        <a:lnTo>
                          <a:pt x="3581" y="400"/>
                        </a:lnTo>
                        <a:lnTo>
                          <a:pt x="3582" y="415"/>
                        </a:lnTo>
                        <a:lnTo>
                          <a:pt x="3582" y="476"/>
                        </a:lnTo>
                        <a:lnTo>
                          <a:pt x="3583" y="514"/>
                        </a:lnTo>
                        <a:lnTo>
                          <a:pt x="3583" y="526"/>
                        </a:lnTo>
                        <a:lnTo>
                          <a:pt x="3584" y="532"/>
                        </a:lnTo>
                        <a:lnTo>
                          <a:pt x="3584" y="549"/>
                        </a:lnTo>
                        <a:lnTo>
                          <a:pt x="3584" y="547"/>
                        </a:lnTo>
                        <a:lnTo>
                          <a:pt x="3585" y="539"/>
                        </a:lnTo>
                        <a:lnTo>
                          <a:pt x="3585" y="484"/>
                        </a:lnTo>
                        <a:lnTo>
                          <a:pt x="3586" y="456"/>
                        </a:lnTo>
                        <a:lnTo>
                          <a:pt x="3586" y="446"/>
                        </a:lnTo>
                        <a:lnTo>
                          <a:pt x="3586" y="484"/>
                        </a:lnTo>
                        <a:lnTo>
                          <a:pt x="3587" y="515"/>
                        </a:lnTo>
                        <a:lnTo>
                          <a:pt x="3587" y="521"/>
                        </a:lnTo>
                        <a:lnTo>
                          <a:pt x="3588" y="485"/>
                        </a:lnTo>
                        <a:lnTo>
                          <a:pt x="3588" y="436"/>
                        </a:lnTo>
                        <a:lnTo>
                          <a:pt x="3589" y="429"/>
                        </a:lnTo>
                        <a:lnTo>
                          <a:pt x="3589" y="431"/>
                        </a:lnTo>
                        <a:lnTo>
                          <a:pt x="3589" y="427"/>
                        </a:lnTo>
                        <a:lnTo>
                          <a:pt x="3589" y="431"/>
                        </a:lnTo>
                        <a:lnTo>
                          <a:pt x="3590" y="430"/>
                        </a:lnTo>
                        <a:lnTo>
                          <a:pt x="3590" y="400"/>
                        </a:lnTo>
                        <a:lnTo>
                          <a:pt x="3591" y="396"/>
                        </a:lnTo>
                        <a:lnTo>
                          <a:pt x="3591" y="384"/>
                        </a:lnTo>
                        <a:lnTo>
                          <a:pt x="3591" y="387"/>
                        </a:lnTo>
                        <a:lnTo>
                          <a:pt x="3592" y="379"/>
                        </a:lnTo>
                        <a:lnTo>
                          <a:pt x="3592" y="363"/>
                        </a:lnTo>
                        <a:lnTo>
                          <a:pt x="3593" y="373"/>
                        </a:lnTo>
                        <a:lnTo>
                          <a:pt x="3593" y="391"/>
                        </a:lnTo>
                        <a:lnTo>
                          <a:pt x="3594" y="390"/>
                        </a:lnTo>
                        <a:lnTo>
                          <a:pt x="3594" y="364"/>
                        </a:lnTo>
                        <a:lnTo>
                          <a:pt x="3594" y="351"/>
                        </a:lnTo>
                        <a:lnTo>
                          <a:pt x="3595" y="364"/>
                        </a:lnTo>
                        <a:lnTo>
                          <a:pt x="3595" y="363"/>
                        </a:lnTo>
                        <a:lnTo>
                          <a:pt x="3596" y="383"/>
                        </a:lnTo>
                        <a:lnTo>
                          <a:pt x="3596" y="405"/>
                        </a:lnTo>
                        <a:lnTo>
                          <a:pt x="3597" y="402"/>
                        </a:lnTo>
                        <a:lnTo>
                          <a:pt x="3598" y="383"/>
                        </a:lnTo>
                        <a:lnTo>
                          <a:pt x="3598" y="370"/>
                        </a:lnTo>
                        <a:lnTo>
                          <a:pt x="3598" y="330"/>
                        </a:lnTo>
                        <a:lnTo>
                          <a:pt x="3599" y="307"/>
                        </a:lnTo>
                        <a:lnTo>
                          <a:pt x="3599" y="299"/>
                        </a:lnTo>
                        <a:lnTo>
                          <a:pt x="3599" y="299"/>
                        </a:lnTo>
                        <a:lnTo>
                          <a:pt x="3600" y="296"/>
                        </a:lnTo>
                        <a:lnTo>
                          <a:pt x="3600" y="313"/>
                        </a:lnTo>
                        <a:lnTo>
                          <a:pt x="3600" y="305"/>
                        </a:lnTo>
                        <a:lnTo>
                          <a:pt x="3601" y="272"/>
                        </a:lnTo>
                        <a:lnTo>
                          <a:pt x="3601" y="248"/>
                        </a:lnTo>
                        <a:lnTo>
                          <a:pt x="3602" y="259"/>
                        </a:lnTo>
                        <a:lnTo>
                          <a:pt x="3602" y="276"/>
                        </a:lnTo>
                        <a:lnTo>
                          <a:pt x="3603" y="280"/>
                        </a:lnTo>
                        <a:lnTo>
                          <a:pt x="3603" y="333"/>
                        </a:lnTo>
                        <a:lnTo>
                          <a:pt x="3604" y="360"/>
                        </a:lnTo>
                        <a:lnTo>
                          <a:pt x="3604" y="405"/>
                        </a:lnTo>
                        <a:lnTo>
                          <a:pt x="3605" y="421"/>
                        </a:lnTo>
                        <a:lnTo>
                          <a:pt x="3605" y="427"/>
                        </a:lnTo>
                        <a:lnTo>
                          <a:pt x="3605" y="427"/>
                        </a:lnTo>
                        <a:lnTo>
                          <a:pt x="3606" y="418"/>
                        </a:lnTo>
                        <a:lnTo>
                          <a:pt x="3606" y="431"/>
                        </a:lnTo>
                        <a:lnTo>
                          <a:pt x="3607" y="431"/>
                        </a:lnTo>
                        <a:lnTo>
                          <a:pt x="3607" y="441"/>
                        </a:lnTo>
                        <a:lnTo>
                          <a:pt x="3608" y="429"/>
                        </a:lnTo>
                        <a:lnTo>
                          <a:pt x="3608" y="413"/>
                        </a:lnTo>
                        <a:lnTo>
                          <a:pt x="3609" y="416"/>
                        </a:lnTo>
                        <a:lnTo>
                          <a:pt x="3609" y="408"/>
                        </a:lnTo>
                        <a:lnTo>
                          <a:pt x="3609" y="409"/>
                        </a:lnTo>
                        <a:lnTo>
                          <a:pt x="3610" y="419"/>
                        </a:lnTo>
                        <a:lnTo>
                          <a:pt x="3610" y="436"/>
                        </a:lnTo>
                        <a:lnTo>
                          <a:pt x="3611" y="448"/>
                        </a:lnTo>
                        <a:lnTo>
                          <a:pt x="3611" y="453"/>
                        </a:lnTo>
                        <a:lnTo>
                          <a:pt x="3611" y="447"/>
                        </a:lnTo>
                        <a:lnTo>
                          <a:pt x="3612" y="446"/>
                        </a:lnTo>
                        <a:lnTo>
                          <a:pt x="3612" y="446"/>
                        </a:lnTo>
                        <a:lnTo>
                          <a:pt x="3612" y="442"/>
                        </a:lnTo>
                        <a:lnTo>
                          <a:pt x="3613" y="444"/>
                        </a:lnTo>
                        <a:lnTo>
                          <a:pt x="3613" y="436"/>
                        </a:lnTo>
                        <a:lnTo>
                          <a:pt x="3613" y="442"/>
                        </a:lnTo>
                        <a:lnTo>
                          <a:pt x="3614" y="453"/>
                        </a:lnTo>
                        <a:lnTo>
                          <a:pt x="3614" y="469"/>
                        </a:lnTo>
                        <a:lnTo>
                          <a:pt x="3614" y="465"/>
                        </a:lnTo>
                        <a:lnTo>
                          <a:pt x="3615" y="465"/>
                        </a:lnTo>
                        <a:lnTo>
                          <a:pt x="3615" y="484"/>
                        </a:lnTo>
                        <a:lnTo>
                          <a:pt x="3616" y="484"/>
                        </a:lnTo>
                        <a:lnTo>
                          <a:pt x="3616" y="476"/>
                        </a:lnTo>
                        <a:lnTo>
                          <a:pt x="3616" y="479"/>
                        </a:lnTo>
                        <a:lnTo>
                          <a:pt x="3617" y="501"/>
                        </a:lnTo>
                        <a:lnTo>
                          <a:pt x="3617" y="535"/>
                        </a:lnTo>
                        <a:lnTo>
                          <a:pt x="3617" y="527"/>
                        </a:lnTo>
                        <a:lnTo>
                          <a:pt x="3618" y="511"/>
                        </a:lnTo>
                        <a:lnTo>
                          <a:pt x="3618" y="503"/>
                        </a:lnTo>
                        <a:lnTo>
                          <a:pt x="3619" y="490"/>
                        </a:lnTo>
                        <a:lnTo>
                          <a:pt x="3619" y="497"/>
                        </a:lnTo>
                        <a:lnTo>
                          <a:pt x="3619" y="490"/>
                        </a:lnTo>
                        <a:lnTo>
                          <a:pt x="3619" y="481"/>
                        </a:lnTo>
                        <a:lnTo>
                          <a:pt x="3620" y="482"/>
                        </a:lnTo>
                        <a:lnTo>
                          <a:pt x="3620" y="470"/>
                        </a:lnTo>
                        <a:lnTo>
                          <a:pt x="3620" y="471"/>
                        </a:lnTo>
                        <a:lnTo>
                          <a:pt x="3621" y="470"/>
                        </a:lnTo>
                        <a:lnTo>
                          <a:pt x="3621" y="471"/>
                        </a:lnTo>
                        <a:lnTo>
                          <a:pt x="3621" y="463"/>
                        </a:lnTo>
                        <a:lnTo>
                          <a:pt x="3622" y="469"/>
                        </a:lnTo>
                        <a:lnTo>
                          <a:pt x="3623" y="445"/>
                        </a:lnTo>
                        <a:lnTo>
                          <a:pt x="3623" y="440"/>
                        </a:lnTo>
                        <a:lnTo>
                          <a:pt x="3623" y="435"/>
                        </a:lnTo>
                        <a:lnTo>
                          <a:pt x="3624" y="427"/>
                        </a:lnTo>
                        <a:lnTo>
                          <a:pt x="3624" y="421"/>
                        </a:lnTo>
                        <a:lnTo>
                          <a:pt x="3624" y="426"/>
                        </a:lnTo>
                        <a:lnTo>
                          <a:pt x="3625" y="427"/>
                        </a:lnTo>
                        <a:lnTo>
                          <a:pt x="3625" y="440"/>
                        </a:lnTo>
                        <a:lnTo>
                          <a:pt x="3626" y="446"/>
                        </a:lnTo>
                        <a:lnTo>
                          <a:pt x="3626" y="433"/>
                        </a:lnTo>
                        <a:lnTo>
                          <a:pt x="3627" y="433"/>
                        </a:lnTo>
                        <a:lnTo>
                          <a:pt x="3627" y="429"/>
                        </a:lnTo>
                        <a:lnTo>
                          <a:pt x="3627" y="433"/>
                        </a:lnTo>
                        <a:lnTo>
                          <a:pt x="3628" y="435"/>
                        </a:lnTo>
                        <a:lnTo>
                          <a:pt x="3628" y="429"/>
                        </a:lnTo>
                        <a:lnTo>
                          <a:pt x="3628" y="435"/>
                        </a:lnTo>
                        <a:lnTo>
                          <a:pt x="3629" y="437"/>
                        </a:lnTo>
                        <a:lnTo>
                          <a:pt x="3629" y="444"/>
                        </a:lnTo>
                        <a:lnTo>
                          <a:pt x="3629" y="439"/>
                        </a:lnTo>
                        <a:lnTo>
                          <a:pt x="3630" y="440"/>
                        </a:lnTo>
                        <a:lnTo>
                          <a:pt x="3630" y="446"/>
                        </a:lnTo>
                        <a:lnTo>
                          <a:pt x="3630" y="442"/>
                        </a:lnTo>
                        <a:lnTo>
                          <a:pt x="3631" y="449"/>
                        </a:lnTo>
                        <a:lnTo>
                          <a:pt x="3631" y="477"/>
                        </a:lnTo>
                        <a:lnTo>
                          <a:pt x="3632" y="479"/>
                        </a:lnTo>
                        <a:lnTo>
                          <a:pt x="3632" y="484"/>
                        </a:lnTo>
                        <a:lnTo>
                          <a:pt x="3632" y="482"/>
                        </a:lnTo>
                        <a:lnTo>
                          <a:pt x="3633" y="492"/>
                        </a:lnTo>
                        <a:lnTo>
                          <a:pt x="3633" y="514"/>
                        </a:lnTo>
                        <a:lnTo>
                          <a:pt x="3633" y="508"/>
                        </a:lnTo>
                        <a:lnTo>
                          <a:pt x="3634" y="512"/>
                        </a:lnTo>
                        <a:lnTo>
                          <a:pt x="3634" y="521"/>
                        </a:lnTo>
                        <a:lnTo>
                          <a:pt x="3635" y="518"/>
                        </a:lnTo>
                        <a:lnTo>
                          <a:pt x="3635" y="529"/>
                        </a:lnTo>
                        <a:lnTo>
                          <a:pt x="3635" y="515"/>
                        </a:lnTo>
                        <a:lnTo>
                          <a:pt x="3636" y="522"/>
                        </a:lnTo>
                        <a:lnTo>
                          <a:pt x="3636" y="510"/>
                        </a:lnTo>
                        <a:lnTo>
                          <a:pt x="3636" y="530"/>
                        </a:lnTo>
                        <a:lnTo>
                          <a:pt x="3637" y="524"/>
                        </a:lnTo>
                        <a:lnTo>
                          <a:pt x="3637" y="523"/>
                        </a:lnTo>
                        <a:lnTo>
                          <a:pt x="3637" y="523"/>
                        </a:lnTo>
                        <a:lnTo>
                          <a:pt x="3638" y="515"/>
                        </a:lnTo>
                        <a:lnTo>
                          <a:pt x="3638" y="517"/>
                        </a:lnTo>
                        <a:lnTo>
                          <a:pt x="3638" y="511"/>
                        </a:lnTo>
                        <a:lnTo>
                          <a:pt x="3639" y="515"/>
                        </a:lnTo>
                        <a:lnTo>
                          <a:pt x="3639" y="501"/>
                        </a:lnTo>
                        <a:lnTo>
                          <a:pt x="3639" y="501"/>
                        </a:lnTo>
                        <a:lnTo>
                          <a:pt x="3640" y="502"/>
                        </a:lnTo>
                        <a:lnTo>
                          <a:pt x="3640" y="507"/>
                        </a:lnTo>
                        <a:lnTo>
                          <a:pt x="3641" y="504"/>
                        </a:lnTo>
                        <a:lnTo>
                          <a:pt x="3641" y="508"/>
                        </a:lnTo>
                        <a:lnTo>
                          <a:pt x="3642" y="508"/>
                        </a:lnTo>
                        <a:lnTo>
                          <a:pt x="3642" y="514"/>
                        </a:lnTo>
                        <a:lnTo>
                          <a:pt x="3642" y="509"/>
                        </a:lnTo>
                        <a:lnTo>
                          <a:pt x="3643" y="505"/>
                        </a:lnTo>
                        <a:lnTo>
                          <a:pt x="3643" y="505"/>
                        </a:lnTo>
                        <a:lnTo>
                          <a:pt x="3643" y="511"/>
                        </a:lnTo>
                        <a:lnTo>
                          <a:pt x="3644" y="501"/>
                        </a:lnTo>
                        <a:lnTo>
                          <a:pt x="3644" y="494"/>
                        </a:lnTo>
                        <a:lnTo>
                          <a:pt x="3644" y="502"/>
                        </a:lnTo>
                        <a:lnTo>
                          <a:pt x="3644" y="502"/>
                        </a:lnTo>
                        <a:lnTo>
                          <a:pt x="3645" y="481"/>
                        </a:lnTo>
                        <a:lnTo>
                          <a:pt x="3646" y="478"/>
                        </a:lnTo>
                        <a:lnTo>
                          <a:pt x="3646" y="524"/>
                        </a:lnTo>
                        <a:lnTo>
                          <a:pt x="3647" y="530"/>
                        </a:lnTo>
                        <a:lnTo>
                          <a:pt x="3647" y="533"/>
                        </a:lnTo>
                        <a:lnTo>
                          <a:pt x="3648" y="522"/>
                        </a:lnTo>
                        <a:lnTo>
                          <a:pt x="3648" y="527"/>
                        </a:lnTo>
                        <a:lnTo>
                          <a:pt x="3648" y="514"/>
                        </a:lnTo>
                        <a:lnTo>
                          <a:pt x="3649" y="514"/>
                        </a:lnTo>
                        <a:lnTo>
                          <a:pt x="3649" y="522"/>
                        </a:lnTo>
                        <a:lnTo>
                          <a:pt x="3649" y="518"/>
                        </a:lnTo>
                        <a:lnTo>
                          <a:pt x="3650" y="523"/>
                        </a:lnTo>
                        <a:lnTo>
                          <a:pt x="3650" y="529"/>
                        </a:lnTo>
                        <a:lnTo>
                          <a:pt x="3650" y="528"/>
                        </a:lnTo>
                        <a:lnTo>
                          <a:pt x="3651" y="520"/>
                        </a:lnTo>
                        <a:lnTo>
                          <a:pt x="3651" y="506"/>
                        </a:lnTo>
                        <a:lnTo>
                          <a:pt x="3652" y="513"/>
                        </a:lnTo>
                        <a:lnTo>
                          <a:pt x="3652" y="503"/>
                        </a:lnTo>
                        <a:lnTo>
                          <a:pt x="3653" y="500"/>
                        </a:lnTo>
                        <a:lnTo>
                          <a:pt x="3653" y="511"/>
                        </a:lnTo>
                        <a:lnTo>
                          <a:pt x="3654" y="510"/>
                        </a:lnTo>
                        <a:lnTo>
                          <a:pt x="3654" y="518"/>
                        </a:lnTo>
                        <a:lnTo>
                          <a:pt x="3655" y="515"/>
                        </a:lnTo>
                        <a:lnTo>
                          <a:pt x="3655" y="518"/>
                        </a:lnTo>
                        <a:lnTo>
                          <a:pt x="3656" y="517"/>
                        </a:lnTo>
                        <a:lnTo>
                          <a:pt x="3656" y="515"/>
                        </a:lnTo>
                        <a:lnTo>
                          <a:pt x="3656" y="515"/>
                        </a:lnTo>
                        <a:lnTo>
                          <a:pt x="3657" y="510"/>
                        </a:lnTo>
                        <a:lnTo>
                          <a:pt x="3657" y="508"/>
                        </a:lnTo>
                        <a:lnTo>
                          <a:pt x="3657" y="508"/>
                        </a:lnTo>
                        <a:lnTo>
                          <a:pt x="3658" y="513"/>
                        </a:lnTo>
                        <a:lnTo>
                          <a:pt x="3658" y="513"/>
                        </a:lnTo>
                        <a:lnTo>
                          <a:pt x="3659" y="518"/>
                        </a:lnTo>
                        <a:lnTo>
                          <a:pt x="3659" y="529"/>
                        </a:lnTo>
                        <a:lnTo>
                          <a:pt x="3659" y="542"/>
                        </a:lnTo>
                        <a:lnTo>
                          <a:pt x="3659" y="542"/>
                        </a:lnTo>
                        <a:lnTo>
                          <a:pt x="3660" y="541"/>
                        </a:lnTo>
                        <a:lnTo>
                          <a:pt x="3660" y="541"/>
                        </a:lnTo>
                        <a:lnTo>
                          <a:pt x="3661" y="541"/>
                        </a:lnTo>
                        <a:lnTo>
                          <a:pt x="3661" y="537"/>
                        </a:lnTo>
                        <a:lnTo>
                          <a:pt x="3661" y="541"/>
                        </a:lnTo>
                        <a:lnTo>
                          <a:pt x="3662" y="538"/>
                        </a:lnTo>
                        <a:lnTo>
                          <a:pt x="3662" y="546"/>
                        </a:lnTo>
                        <a:lnTo>
                          <a:pt x="3663" y="535"/>
                        </a:lnTo>
                        <a:lnTo>
                          <a:pt x="3663" y="539"/>
                        </a:lnTo>
                        <a:lnTo>
                          <a:pt x="3663" y="538"/>
                        </a:lnTo>
                        <a:lnTo>
                          <a:pt x="3663" y="537"/>
                        </a:lnTo>
                        <a:lnTo>
                          <a:pt x="3664" y="541"/>
                        </a:lnTo>
                        <a:lnTo>
                          <a:pt x="3664" y="535"/>
                        </a:lnTo>
                        <a:lnTo>
                          <a:pt x="3665" y="535"/>
                        </a:lnTo>
                        <a:lnTo>
                          <a:pt x="3665" y="550"/>
                        </a:lnTo>
                        <a:lnTo>
                          <a:pt x="3666" y="550"/>
                        </a:lnTo>
                        <a:lnTo>
                          <a:pt x="3666" y="547"/>
                        </a:lnTo>
                        <a:lnTo>
                          <a:pt x="3666" y="552"/>
                        </a:lnTo>
                        <a:lnTo>
                          <a:pt x="3667" y="555"/>
                        </a:lnTo>
                        <a:lnTo>
                          <a:pt x="3667" y="544"/>
                        </a:lnTo>
                        <a:lnTo>
                          <a:pt x="3668" y="551"/>
                        </a:lnTo>
                        <a:lnTo>
                          <a:pt x="3668" y="564"/>
                        </a:lnTo>
                        <a:lnTo>
                          <a:pt x="3669" y="566"/>
                        </a:lnTo>
                        <a:lnTo>
                          <a:pt x="3669" y="581"/>
                        </a:lnTo>
                        <a:lnTo>
                          <a:pt x="3669" y="584"/>
                        </a:lnTo>
                        <a:lnTo>
                          <a:pt x="3670" y="586"/>
                        </a:lnTo>
                        <a:lnTo>
                          <a:pt x="3670" y="578"/>
                        </a:lnTo>
                        <a:lnTo>
                          <a:pt x="3670" y="580"/>
                        </a:lnTo>
                        <a:lnTo>
                          <a:pt x="3671" y="582"/>
                        </a:lnTo>
                        <a:lnTo>
                          <a:pt x="3671" y="599"/>
                        </a:lnTo>
                        <a:lnTo>
                          <a:pt x="3672" y="607"/>
                        </a:lnTo>
                        <a:lnTo>
                          <a:pt x="3673" y="614"/>
                        </a:lnTo>
                        <a:lnTo>
                          <a:pt x="3673" y="600"/>
                        </a:lnTo>
                        <a:lnTo>
                          <a:pt x="3673" y="604"/>
                        </a:lnTo>
                        <a:lnTo>
                          <a:pt x="3673" y="604"/>
                        </a:lnTo>
                        <a:lnTo>
                          <a:pt x="3674" y="603"/>
                        </a:lnTo>
                        <a:lnTo>
                          <a:pt x="3674" y="608"/>
                        </a:lnTo>
                        <a:lnTo>
                          <a:pt x="3674" y="597"/>
                        </a:lnTo>
                        <a:lnTo>
                          <a:pt x="3675" y="580"/>
                        </a:lnTo>
                        <a:lnTo>
                          <a:pt x="3675" y="561"/>
                        </a:lnTo>
                        <a:lnTo>
                          <a:pt x="3675" y="568"/>
                        </a:lnTo>
                        <a:lnTo>
                          <a:pt x="3676" y="595"/>
                        </a:lnTo>
                        <a:lnTo>
                          <a:pt x="3676" y="614"/>
                        </a:lnTo>
                        <a:lnTo>
                          <a:pt x="3677" y="608"/>
                        </a:lnTo>
                        <a:lnTo>
                          <a:pt x="3677" y="580"/>
                        </a:lnTo>
                        <a:lnTo>
                          <a:pt x="3678" y="579"/>
                        </a:lnTo>
                        <a:lnTo>
                          <a:pt x="3678" y="576"/>
                        </a:lnTo>
                        <a:lnTo>
                          <a:pt x="3678" y="586"/>
                        </a:lnTo>
                        <a:lnTo>
                          <a:pt x="3679" y="584"/>
                        </a:lnTo>
                        <a:lnTo>
                          <a:pt x="3679" y="592"/>
                        </a:lnTo>
                        <a:lnTo>
                          <a:pt x="3679" y="590"/>
                        </a:lnTo>
                        <a:lnTo>
                          <a:pt x="3680" y="596"/>
                        </a:lnTo>
                        <a:lnTo>
                          <a:pt x="3680" y="577"/>
                        </a:lnTo>
                        <a:lnTo>
                          <a:pt x="3680" y="574"/>
                        </a:lnTo>
                        <a:lnTo>
                          <a:pt x="3681" y="567"/>
                        </a:lnTo>
                        <a:lnTo>
                          <a:pt x="3682" y="570"/>
                        </a:lnTo>
                        <a:lnTo>
                          <a:pt x="3682" y="584"/>
                        </a:lnTo>
                        <a:lnTo>
                          <a:pt x="3683" y="590"/>
                        </a:lnTo>
                        <a:lnTo>
                          <a:pt x="3683" y="590"/>
                        </a:lnTo>
                        <a:lnTo>
                          <a:pt x="3684" y="580"/>
                        </a:lnTo>
                        <a:lnTo>
                          <a:pt x="3684" y="560"/>
                        </a:lnTo>
                        <a:lnTo>
                          <a:pt x="3684" y="560"/>
                        </a:lnTo>
                        <a:lnTo>
                          <a:pt x="3684" y="562"/>
                        </a:lnTo>
                        <a:lnTo>
                          <a:pt x="3685" y="560"/>
                        </a:lnTo>
                        <a:lnTo>
                          <a:pt x="3685" y="551"/>
                        </a:lnTo>
                        <a:lnTo>
                          <a:pt x="3686" y="539"/>
                        </a:lnTo>
                        <a:lnTo>
                          <a:pt x="3686" y="538"/>
                        </a:lnTo>
                        <a:lnTo>
                          <a:pt x="3686" y="540"/>
                        </a:lnTo>
                        <a:lnTo>
                          <a:pt x="3686" y="539"/>
                        </a:lnTo>
                        <a:lnTo>
                          <a:pt x="3687" y="544"/>
                        </a:lnTo>
                        <a:lnTo>
                          <a:pt x="3687" y="539"/>
                        </a:lnTo>
                        <a:lnTo>
                          <a:pt x="3688" y="539"/>
                        </a:lnTo>
                        <a:lnTo>
                          <a:pt x="3688" y="530"/>
                        </a:lnTo>
                        <a:lnTo>
                          <a:pt x="3688" y="518"/>
                        </a:lnTo>
                        <a:lnTo>
                          <a:pt x="3690" y="541"/>
                        </a:lnTo>
                        <a:lnTo>
                          <a:pt x="3690" y="553"/>
                        </a:lnTo>
                        <a:lnTo>
                          <a:pt x="3690" y="566"/>
                        </a:lnTo>
                        <a:lnTo>
                          <a:pt x="3690" y="558"/>
                        </a:lnTo>
                        <a:lnTo>
                          <a:pt x="3691" y="558"/>
                        </a:lnTo>
                        <a:lnTo>
                          <a:pt x="3691" y="555"/>
                        </a:lnTo>
                        <a:lnTo>
                          <a:pt x="3691" y="565"/>
                        </a:lnTo>
                        <a:lnTo>
                          <a:pt x="3692" y="581"/>
                        </a:lnTo>
                        <a:lnTo>
                          <a:pt x="3692" y="615"/>
                        </a:lnTo>
                        <a:lnTo>
                          <a:pt x="3693" y="619"/>
                        </a:lnTo>
                        <a:lnTo>
                          <a:pt x="3693" y="603"/>
                        </a:lnTo>
                        <a:lnTo>
                          <a:pt x="3693" y="617"/>
                        </a:lnTo>
                        <a:lnTo>
                          <a:pt x="3694" y="632"/>
                        </a:lnTo>
                        <a:lnTo>
                          <a:pt x="3694" y="645"/>
                        </a:lnTo>
                        <a:lnTo>
                          <a:pt x="3694" y="659"/>
                        </a:lnTo>
                        <a:lnTo>
                          <a:pt x="3695" y="726"/>
                        </a:lnTo>
                        <a:lnTo>
                          <a:pt x="3696" y="741"/>
                        </a:lnTo>
                        <a:lnTo>
                          <a:pt x="3696" y="777"/>
                        </a:lnTo>
                        <a:lnTo>
                          <a:pt x="3697" y="759"/>
                        </a:lnTo>
                        <a:lnTo>
                          <a:pt x="3697" y="714"/>
                        </a:lnTo>
                        <a:lnTo>
                          <a:pt x="3698" y="720"/>
                        </a:lnTo>
                        <a:lnTo>
                          <a:pt x="3698" y="733"/>
                        </a:lnTo>
                        <a:lnTo>
                          <a:pt x="3698" y="725"/>
                        </a:lnTo>
                        <a:lnTo>
                          <a:pt x="3699" y="710"/>
                        </a:lnTo>
                        <a:lnTo>
                          <a:pt x="3699" y="661"/>
                        </a:lnTo>
                        <a:lnTo>
                          <a:pt x="3700" y="656"/>
                        </a:lnTo>
                        <a:lnTo>
                          <a:pt x="3700" y="665"/>
                        </a:lnTo>
                        <a:lnTo>
                          <a:pt x="3700" y="629"/>
                        </a:lnTo>
                        <a:lnTo>
                          <a:pt x="3701" y="612"/>
                        </a:lnTo>
                        <a:lnTo>
                          <a:pt x="3701" y="606"/>
                        </a:lnTo>
                        <a:lnTo>
                          <a:pt x="3702" y="593"/>
                        </a:lnTo>
                        <a:lnTo>
                          <a:pt x="3702" y="605"/>
                        </a:lnTo>
                        <a:lnTo>
                          <a:pt x="3702" y="597"/>
                        </a:lnTo>
                        <a:lnTo>
                          <a:pt x="3703" y="600"/>
                        </a:lnTo>
                        <a:lnTo>
                          <a:pt x="3703" y="630"/>
                        </a:lnTo>
                        <a:lnTo>
                          <a:pt x="3704" y="640"/>
                        </a:lnTo>
                        <a:lnTo>
                          <a:pt x="3704" y="647"/>
                        </a:lnTo>
                        <a:lnTo>
                          <a:pt x="3704" y="635"/>
                        </a:lnTo>
                        <a:lnTo>
                          <a:pt x="3705" y="623"/>
                        </a:lnTo>
                        <a:lnTo>
                          <a:pt x="3705" y="634"/>
                        </a:lnTo>
                        <a:lnTo>
                          <a:pt x="3705" y="620"/>
                        </a:lnTo>
                        <a:lnTo>
                          <a:pt x="3705" y="684"/>
                        </a:lnTo>
                        <a:lnTo>
                          <a:pt x="3706" y="711"/>
                        </a:lnTo>
                        <a:lnTo>
                          <a:pt x="3706" y="679"/>
                        </a:lnTo>
                        <a:lnTo>
                          <a:pt x="3707" y="664"/>
                        </a:lnTo>
                        <a:lnTo>
                          <a:pt x="3707" y="654"/>
                        </a:lnTo>
                        <a:lnTo>
                          <a:pt x="3707" y="662"/>
                        </a:lnTo>
                        <a:lnTo>
                          <a:pt x="3708" y="668"/>
                        </a:lnTo>
                        <a:lnTo>
                          <a:pt x="3709" y="651"/>
                        </a:lnTo>
                        <a:lnTo>
                          <a:pt x="3709" y="638"/>
                        </a:lnTo>
                        <a:lnTo>
                          <a:pt x="3709" y="641"/>
                        </a:lnTo>
                        <a:lnTo>
                          <a:pt x="3709" y="622"/>
                        </a:lnTo>
                        <a:lnTo>
                          <a:pt x="3710" y="629"/>
                        </a:lnTo>
                        <a:lnTo>
                          <a:pt x="3710" y="603"/>
                        </a:lnTo>
                        <a:lnTo>
                          <a:pt x="3711" y="591"/>
                        </a:lnTo>
                        <a:lnTo>
                          <a:pt x="3711" y="553"/>
                        </a:lnTo>
                        <a:lnTo>
                          <a:pt x="3712" y="541"/>
                        </a:lnTo>
                        <a:lnTo>
                          <a:pt x="3712" y="507"/>
                        </a:lnTo>
                        <a:lnTo>
                          <a:pt x="3713" y="498"/>
                        </a:lnTo>
                        <a:lnTo>
                          <a:pt x="3713" y="467"/>
                        </a:lnTo>
                        <a:lnTo>
                          <a:pt x="3713" y="463"/>
                        </a:lnTo>
                        <a:lnTo>
                          <a:pt x="3714" y="472"/>
                        </a:lnTo>
                        <a:lnTo>
                          <a:pt x="3715" y="440"/>
                        </a:lnTo>
                        <a:lnTo>
                          <a:pt x="3715" y="428"/>
                        </a:lnTo>
                        <a:lnTo>
                          <a:pt x="3715" y="428"/>
                        </a:lnTo>
                        <a:lnTo>
                          <a:pt x="3715" y="398"/>
                        </a:lnTo>
                        <a:lnTo>
                          <a:pt x="3716" y="406"/>
                        </a:lnTo>
                        <a:lnTo>
                          <a:pt x="3716" y="385"/>
                        </a:lnTo>
                        <a:lnTo>
                          <a:pt x="3717" y="359"/>
                        </a:lnTo>
                        <a:lnTo>
                          <a:pt x="3717" y="400"/>
                        </a:lnTo>
                        <a:lnTo>
                          <a:pt x="3718" y="418"/>
                        </a:lnTo>
                        <a:lnTo>
                          <a:pt x="3719" y="462"/>
                        </a:lnTo>
                        <a:lnTo>
                          <a:pt x="3719" y="458"/>
                        </a:lnTo>
                        <a:lnTo>
                          <a:pt x="3719" y="484"/>
                        </a:lnTo>
                        <a:lnTo>
                          <a:pt x="3720" y="483"/>
                        </a:lnTo>
                        <a:lnTo>
                          <a:pt x="3720" y="502"/>
                        </a:lnTo>
                        <a:lnTo>
                          <a:pt x="3721" y="502"/>
                        </a:lnTo>
                        <a:lnTo>
                          <a:pt x="3721" y="490"/>
                        </a:lnTo>
                        <a:lnTo>
                          <a:pt x="3722" y="473"/>
                        </a:lnTo>
                        <a:lnTo>
                          <a:pt x="3722" y="455"/>
                        </a:lnTo>
                        <a:lnTo>
                          <a:pt x="3722" y="402"/>
                        </a:lnTo>
                        <a:lnTo>
                          <a:pt x="3723" y="409"/>
                        </a:lnTo>
                        <a:lnTo>
                          <a:pt x="3723" y="406"/>
                        </a:lnTo>
                        <a:lnTo>
                          <a:pt x="3723" y="396"/>
                        </a:lnTo>
                        <a:lnTo>
                          <a:pt x="3724" y="426"/>
                        </a:lnTo>
                        <a:lnTo>
                          <a:pt x="3724" y="452"/>
                        </a:lnTo>
                        <a:lnTo>
                          <a:pt x="3724" y="485"/>
                        </a:lnTo>
                        <a:lnTo>
                          <a:pt x="3725" y="487"/>
                        </a:lnTo>
                        <a:lnTo>
                          <a:pt x="3725" y="515"/>
                        </a:lnTo>
                        <a:lnTo>
                          <a:pt x="3726" y="486"/>
                        </a:lnTo>
                        <a:lnTo>
                          <a:pt x="3726" y="477"/>
                        </a:lnTo>
                        <a:lnTo>
                          <a:pt x="3726" y="470"/>
                        </a:lnTo>
                        <a:lnTo>
                          <a:pt x="3727" y="482"/>
                        </a:lnTo>
                        <a:lnTo>
                          <a:pt x="3727" y="473"/>
                        </a:lnTo>
                        <a:lnTo>
                          <a:pt x="3727" y="482"/>
                        </a:lnTo>
                        <a:lnTo>
                          <a:pt x="3728" y="480"/>
                        </a:lnTo>
                        <a:lnTo>
                          <a:pt x="3728" y="478"/>
                        </a:lnTo>
                        <a:lnTo>
                          <a:pt x="3729" y="498"/>
                        </a:lnTo>
                        <a:lnTo>
                          <a:pt x="3729" y="485"/>
                        </a:lnTo>
                        <a:lnTo>
                          <a:pt x="3729" y="481"/>
                        </a:lnTo>
                        <a:lnTo>
                          <a:pt x="3730" y="486"/>
                        </a:lnTo>
                        <a:lnTo>
                          <a:pt x="3730" y="503"/>
                        </a:lnTo>
                        <a:lnTo>
                          <a:pt x="3730" y="512"/>
                        </a:lnTo>
                        <a:lnTo>
                          <a:pt x="3731" y="546"/>
                        </a:lnTo>
                        <a:lnTo>
                          <a:pt x="3732" y="571"/>
                        </a:lnTo>
                        <a:lnTo>
                          <a:pt x="3732" y="542"/>
                        </a:lnTo>
                        <a:lnTo>
                          <a:pt x="3732" y="535"/>
                        </a:lnTo>
                        <a:lnTo>
                          <a:pt x="3732" y="540"/>
                        </a:lnTo>
                        <a:lnTo>
                          <a:pt x="3733" y="555"/>
                        </a:lnTo>
                        <a:lnTo>
                          <a:pt x="3733" y="589"/>
                        </a:lnTo>
                        <a:lnTo>
                          <a:pt x="3734" y="588"/>
                        </a:lnTo>
                        <a:lnTo>
                          <a:pt x="3734" y="588"/>
                        </a:lnTo>
                        <a:lnTo>
                          <a:pt x="3735" y="559"/>
                        </a:lnTo>
                        <a:lnTo>
                          <a:pt x="3735" y="531"/>
                        </a:lnTo>
                        <a:lnTo>
                          <a:pt x="3735" y="518"/>
                        </a:lnTo>
                        <a:lnTo>
                          <a:pt x="3736" y="555"/>
                        </a:lnTo>
                        <a:lnTo>
                          <a:pt x="3736" y="585"/>
                        </a:lnTo>
                        <a:lnTo>
                          <a:pt x="3737" y="621"/>
                        </a:lnTo>
                        <a:lnTo>
                          <a:pt x="3737" y="623"/>
                        </a:lnTo>
                        <a:lnTo>
                          <a:pt x="3737" y="623"/>
                        </a:lnTo>
                        <a:lnTo>
                          <a:pt x="3738" y="635"/>
                        </a:lnTo>
                        <a:lnTo>
                          <a:pt x="3738" y="654"/>
                        </a:lnTo>
                        <a:lnTo>
                          <a:pt x="3738" y="699"/>
                        </a:lnTo>
                        <a:lnTo>
                          <a:pt x="3739" y="676"/>
                        </a:lnTo>
                        <a:lnTo>
                          <a:pt x="3740" y="727"/>
                        </a:lnTo>
                        <a:lnTo>
                          <a:pt x="3740" y="739"/>
                        </a:lnTo>
                        <a:lnTo>
                          <a:pt x="3740" y="760"/>
                        </a:lnTo>
                        <a:lnTo>
                          <a:pt x="3741" y="759"/>
                        </a:lnTo>
                        <a:lnTo>
                          <a:pt x="3741" y="758"/>
                        </a:lnTo>
                        <a:lnTo>
                          <a:pt x="3741" y="728"/>
                        </a:lnTo>
                        <a:lnTo>
                          <a:pt x="3741" y="729"/>
                        </a:lnTo>
                        <a:lnTo>
                          <a:pt x="3742" y="717"/>
                        </a:lnTo>
                        <a:lnTo>
                          <a:pt x="3743" y="753"/>
                        </a:lnTo>
                        <a:lnTo>
                          <a:pt x="3743" y="773"/>
                        </a:lnTo>
                        <a:lnTo>
                          <a:pt x="3744" y="804"/>
                        </a:lnTo>
                        <a:lnTo>
                          <a:pt x="3744" y="833"/>
                        </a:lnTo>
                        <a:lnTo>
                          <a:pt x="3744" y="818"/>
                        </a:lnTo>
                        <a:lnTo>
                          <a:pt x="3745" y="842"/>
                        </a:lnTo>
                        <a:lnTo>
                          <a:pt x="3745" y="847"/>
                        </a:lnTo>
                        <a:lnTo>
                          <a:pt x="3746" y="841"/>
                        </a:lnTo>
                        <a:lnTo>
                          <a:pt x="3746" y="800"/>
                        </a:lnTo>
                        <a:lnTo>
                          <a:pt x="3747" y="771"/>
                        </a:lnTo>
                        <a:lnTo>
                          <a:pt x="3747" y="788"/>
                        </a:lnTo>
                        <a:lnTo>
                          <a:pt x="3748" y="745"/>
                        </a:lnTo>
                        <a:lnTo>
                          <a:pt x="3748" y="729"/>
                        </a:lnTo>
                        <a:lnTo>
                          <a:pt x="3748" y="728"/>
                        </a:lnTo>
                        <a:lnTo>
                          <a:pt x="3749" y="731"/>
                        </a:lnTo>
                        <a:lnTo>
                          <a:pt x="3749" y="745"/>
                        </a:lnTo>
                        <a:lnTo>
                          <a:pt x="3749" y="742"/>
                        </a:lnTo>
                        <a:lnTo>
                          <a:pt x="3749" y="748"/>
                        </a:lnTo>
                        <a:lnTo>
                          <a:pt x="3750" y="755"/>
                        </a:lnTo>
                        <a:lnTo>
                          <a:pt x="3750" y="739"/>
                        </a:lnTo>
                        <a:lnTo>
                          <a:pt x="3751" y="767"/>
                        </a:lnTo>
                        <a:lnTo>
                          <a:pt x="3751" y="759"/>
                        </a:lnTo>
                        <a:lnTo>
                          <a:pt x="3751" y="753"/>
                        </a:lnTo>
                        <a:lnTo>
                          <a:pt x="3752" y="761"/>
                        </a:lnTo>
                        <a:lnTo>
                          <a:pt x="3752" y="750"/>
                        </a:lnTo>
                        <a:lnTo>
                          <a:pt x="3753" y="725"/>
                        </a:lnTo>
                        <a:lnTo>
                          <a:pt x="3753" y="706"/>
                        </a:lnTo>
                        <a:lnTo>
                          <a:pt x="3753" y="708"/>
                        </a:lnTo>
                        <a:lnTo>
                          <a:pt x="3754" y="683"/>
                        </a:lnTo>
                        <a:lnTo>
                          <a:pt x="3754" y="679"/>
                        </a:lnTo>
                        <a:lnTo>
                          <a:pt x="3755" y="666"/>
                        </a:lnTo>
                        <a:lnTo>
                          <a:pt x="3755" y="659"/>
                        </a:lnTo>
                        <a:lnTo>
                          <a:pt x="3755" y="652"/>
                        </a:lnTo>
                        <a:lnTo>
                          <a:pt x="3756" y="639"/>
                        </a:lnTo>
                        <a:lnTo>
                          <a:pt x="3757" y="618"/>
                        </a:lnTo>
                        <a:lnTo>
                          <a:pt x="3757" y="607"/>
                        </a:lnTo>
                        <a:lnTo>
                          <a:pt x="3757" y="586"/>
                        </a:lnTo>
                        <a:lnTo>
                          <a:pt x="3758" y="565"/>
                        </a:lnTo>
                        <a:lnTo>
                          <a:pt x="3759" y="501"/>
                        </a:lnTo>
                        <a:lnTo>
                          <a:pt x="3759" y="483"/>
                        </a:lnTo>
                        <a:lnTo>
                          <a:pt x="3760" y="454"/>
                        </a:lnTo>
                        <a:lnTo>
                          <a:pt x="3760" y="464"/>
                        </a:lnTo>
                        <a:lnTo>
                          <a:pt x="3761" y="492"/>
                        </a:lnTo>
                        <a:lnTo>
                          <a:pt x="3761" y="498"/>
                        </a:lnTo>
                        <a:lnTo>
                          <a:pt x="3761" y="499"/>
                        </a:lnTo>
                        <a:lnTo>
                          <a:pt x="3762" y="487"/>
                        </a:lnTo>
                        <a:lnTo>
                          <a:pt x="3762" y="490"/>
                        </a:lnTo>
                        <a:lnTo>
                          <a:pt x="3762" y="481"/>
                        </a:lnTo>
                        <a:lnTo>
                          <a:pt x="3763" y="485"/>
                        </a:lnTo>
                        <a:lnTo>
                          <a:pt x="3763" y="494"/>
                        </a:lnTo>
                        <a:lnTo>
                          <a:pt x="3763" y="504"/>
                        </a:lnTo>
                        <a:lnTo>
                          <a:pt x="3764" y="503"/>
                        </a:lnTo>
                        <a:lnTo>
                          <a:pt x="3764" y="507"/>
                        </a:lnTo>
                        <a:lnTo>
                          <a:pt x="3765" y="489"/>
                        </a:lnTo>
                        <a:lnTo>
                          <a:pt x="3765" y="496"/>
                        </a:lnTo>
                        <a:lnTo>
                          <a:pt x="3766" y="620"/>
                        </a:lnTo>
                        <a:lnTo>
                          <a:pt x="3766" y="665"/>
                        </a:lnTo>
                        <a:lnTo>
                          <a:pt x="3766" y="691"/>
                        </a:lnTo>
                        <a:lnTo>
                          <a:pt x="3767" y="725"/>
                        </a:lnTo>
                        <a:lnTo>
                          <a:pt x="3768" y="771"/>
                        </a:lnTo>
                        <a:lnTo>
                          <a:pt x="3768" y="802"/>
                        </a:lnTo>
                        <a:lnTo>
                          <a:pt x="3769" y="761"/>
                        </a:lnTo>
                        <a:lnTo>
                          <a:pt x="3769" y="753"/>
                        </a:lnTo>
                        <a:lnTo>
                          <a:pt x="3769" y="757"/>
                        </a:lnTo>
                        <a:lnTo>
                          <a:pt x="3769" y="740"/>
                        </a:lnTo>
                        <a:lnTo>
                          <a:pt x="3770" y="743"/>
                        </a:lnTo>
                        <a:lnTo>
                          <a:pt x="3770" y="734"/>
                        </a:lnTo>
                        <a:lnTo>
                          <a:pt x="3771" y="696"/>
                        </a:lnTo>
                        <a:lnTo>
                          <a:pt x="3771" y="673"/>
                        </a:lnTo>
                        <a:lnTo>
                          <a:pt x="3772" y="637"/>
                        </a:lnTo>
                        <a:lnTo>
                          <a:pt x="3772" y="623"/>
                        </a:lnTo>
                        <a:lnTo>
                          <a:pt x="3772" y="615"/>
                        </a:lnTo>
                        <a:lnTo>
                          <a:pt x="3773" y="616"/>
                        </a:lnTo>
                        <a:lnTo>
                          <a:pt x="3773" y="621"/>
                        </a:lnTo>
                        <a:lnTo>
                          <a:pt x="3773" y="633"/>
                        </a:lnTo>
                        <a:lnTo>
                          <a:pt x="3774" y="624"/>
                        </a:lnTo>
                        <a:lnTo>
                          <a:pt x="3774" y="632"/>
                        </a:lnTo>
                        <a:lnTo>
                          <a:pt x="3774" y="622"/>
                        </a:lnTo>
                        <a:lnTo>
                          <a:pt x="3775" y="635"/>
                        </a:lnTo>
                        <a:lnTo>
                          <a:pt x="3776" y="592"/>
                        </a:lnTo>
                        <a:lnTo>
                          <a:pt x="3776" y="581"/>
                        </a:lnTo>
                        <a:lnTo>
                          <a:pt x="3777" y="570"/>
                        </a:lnTo>
                        <a:lnTo>
                          <a:pt x="3777" y="556"/>
                        </a:lnTo>
                        <a:lnTo>
                          <a:pt x="3777" y="561"/>
                        </a:lnTo>
                        <a:lnTo>
                          <a:pt x="3778" y="558"/>
                        </a:lnTo>
                        <a:lnTo>
                          <a:pt x="3778" y="551"/>
                        </a:lnTo>
                        <a:lnTo>
                          <a:pt x="3779" y="534"/>
                        </a:lnTo>
                        <a:lnTo>
                          <a:pt x="3779" y="528"/>
                        </a:lnTo>
                        <a:lnTo>
                          <a:pt x="3779" y="523"/>
                        </a:lnTo>
                        <a:lnTo>
                          <a:pt x="3780" y="524"/>
                        </a:lnTo>
                        <a:lnTo>
                          <a:pt x="3780" y="518"/>
                        </a:lnTo>
                        <a:lnTo>
                          <a:pt x="3780" y="517"/>
                        </a:lnTo>
                        <a:lnTo>
                          <a:pt x="3780" y="523"/>
                        </a:lnTo>
                        <a:lnTo>
                          <a:pt x="3781" y="504"/>
                        </a:lnTo>
                        <a:lnTo>
                          <a:pt x="3782" y="477"/>
                        </a:lnTo>
                        <a:lnTo>
                          <a:pt x="3782" y="483"/>
                        </a:lnTo>
                        <a:lnTo>
                          <a:pt x="3782" y="487"/>
                        </a:lnTo>
                        <a:lnTo>
                          <a:pt x="3782" y="478"/>
                        </a:lnTo>
                        <a:lnTo>
                          <a:pt x="3783" y="482"/>
                        </a:lnTo>
                        <a:lnTo>
                          <a:pt x="3784" y="469"/>
                        </a:lnTo>
                        <a:lnTo>
                          <a:pt x="3784" y="466"/>
                        </a:lnTo>
                        <a:lnTo>
                          <a:pt x="3784" y="458"/>
                        </a:lnTo>
                        <a:lnTo>
                          <a:pt x="3785" y="463"/>
                        </a:lnTo>
                        <a:lnTo>
                          <a:pt x="3785" y="448"/>
                        </a:lnTo>
                        <a:lnTo>
                          <a:pt x="3785" y="462"/>
                        </a:lnTo>
                        <a:lnTo>
                          <a:pt x="3786" y="456"/>
                        </a:lnTo>
                        <a:lnTo>
                          <a:pt x="3786" y="465"/>
                        </a:lnTo>
                        <a:lnTo>
                          <a:pt x="3786" y="459"/>
                        </a:lnTo>
                        <a:lnTo>
                          <a:pt x="3787" y="473"/>
                        </a:lnTo>
                        <a:lnTo>
                          <a:pt x="3787" y="474"/>
                        </a:lnTo>
                        <a:lnTo>
                          <a:pt x="3788" y="507"/>
                        </a:lnTo>
                        <a:lnTo>
                          <a:pt x="3788" y="518"/>
                        </a:lnTo>
                        <a:lnTo>
                          <a:pt x="3788" y="501"/>
                        </a:lnTo>
                        <a:lnTo>
                          <a:pt x="3789" y="497"/>
                        </a:lnTo>
                        <a:lnTo>
                          <a:pt x="3789" y="502"/>
                        </a:lnTo>
                        <a:lnTo>
                          <a:pt x="3790" y="502"/>
                        </a:lnTo>
                        <a:lnTo>
                          <a:pt x="3790" y="500"/>
                        </a:lnTo>
                        <a:lnTo>
                          <a:pt x="3790" y="506"/>
                        </a:lnTo>
                        <a:lnTo>
                          <a:pt x="3791" y="504"/>
                        </a:lnTo>
                        <a:lnTo>
                          <a:pt x="3791" y="509"/>
                        </a:lnTo>
                        <a:lnTo>
                          <a:pt x="3791" y="506"/>
                        </a:lnTo>
                        <a:lnTo>
                          <a:pt x="3791" y="508"/>
                        </a:lnTo>
                        <a:lnTo>
                          <a:pt x="3792" y="502"/>
                        </a:lnTo>
                        <a:lnTo>
                          <a:pt x="3792" y="509"/>
                        </a:lnTo>
                        <a:lnTo>
                          <a:pt x="3793" y="507"/>
                        </a:lnTo>
                        <a:lnTo>
                          <a:pt x="3793" y="499"/>
                        </a:lnTo>
                        <a:lnTo>
                          <a:pt x="3794" y="491"/>
                        </a:lnTo>
                        <a:lnTo>
                          <a:pt x="3794" y="471"/>
                        </a:lnTo>
                        <a:lnTo>
                          <a:pt x="3795" y="437"/>
                        </a:lnTo>
                        <a:lnTo>
                          <a:pt x="3795" y="478"/>
                        </a:lnTo>
                        <a:lnTo>
                          <a:pt x="3795" y="507"/>
                        </a:lnTo>
                        <a:lnTo>
                          <a:pt x="3796" y="504"/>
                        </a:lnTo>
                        <a:lnTo>
                          <a:pt x="3796" y="506"/>
                        </a:lnTo>
                        <a:lnTo>
                          <a:pt x="3797" y="491"/>
                        </a:lnTo>
                        <a:lnTo>
                          <a:pt x="3797" y="486"/>
                        </a:lnTo>
                        <a:lnTo>
                          <a:pt x="3797" y="481"/>
                        </a:lnTo>
                        <a:lnTo>
                          <a:pt x="3798" y="495"/>
                        </a:lnTo>
                        <a:lnTo>
                          <a:pt x="3798" y="492"/>
                        </a:lnTo>
                        <a:lnTo>
                          <a:pt x="3799" y="501"/>
                        </a:lnTo>
                        <a:lnTo>
                          <a:pt x="3799" y="505"/>
                        </a:lnTo>
                        <a:lnTo>
                          <a:pt x="3799" y="502"/>
                        </a:lnTo>
                        <a:lnTo>
                          <a:pt x="3799" y="506"/>
                        </a:lnTo>
                        <a:lnTo>
                          <a:pt x="3800" y="518"/>
                        </a:lnTo>
                        <a:lnTo>
                          <a:pt x="3801" y="510"/>
                        </a:lnTo>
                        <a:lnTo>
                          <a:pt x="3801" y="516"/>
                        </a:lnTo>
                        <a:lnTo>
                          <a:pt x="3802" y="520"/>
                        </a:lnTo>
                        <a:lnTo>
                          <a:pt x="3802" y="513"/>
                        </a:lnTo>
                        <a:lnTo>
                          <a:pt x="3802" y="517"/>
                        </a:lnTo>
                        <a:lnTo>
                          <a:pt x="3803" y="516"/>
                        </a:lnTo>
                        <a:lnTo>
                          <a:pt x="3803" y="504"/>
                        </a:lnTo>
                        <a:lnTo>
                          <a:pt x="3803" y="497"/>
                        </a:lnTo>
                        <a:lnTo>
                          <a:pt x="3804" y="504"/>
                        </a:lnTo>
                        <a:lnTo>
                          <a:pt x="3804" y="500"/>
                        </a:lnTo>
                        <a:lnTo>
                          <a:pt x="3805" y="509"/>
                        </a:lnTo>
                        <a:lnTo>
                          <a:pt x="3805" y="505"/>
                        </a:lnTo>
                        <a:lnTo>
                          <a:pt x="3805" y="491"/>
                        </a:lnTo>
                        <a:lnTo>
                          <a:pt x="3806" y="485"/>
                        </a:lnTo>
                        <a:lnTo>
                          <a:pt x="3807" y="495"/>
                        </a:lnTo>
                        <a:lnTo>
                          <a:pt x="3807" y="506"/>
                        </a:lnTo>
                        <a:lnTo>
                          <a:pt x="3808" y="521"/>
                        </a:lnTo>
                        <a:lnTo>
                          <a:pt x="3808" y="520"/>
                        </a:lnTo>
                        <a:lnTo>
                          <a:pt x="3808" y="523"/>
                        </a:lnTo>
                        <a:lnTo>
                          <a:pt x="3809" y="522"/>
                        </a:lnTo>
                        <a:lnTo>
                          <a:pt x="3809" y="513"/>
                        </a:lnTo>
                        <a:lnTo>
                          <a:pt x="3809" y="512"/>
                        </a:lnTo>
                        <a:lnTo>
                          <a:pt x="3810" y="515"/>
                        </a:lnTo>
                        <a:lnTo>
                          <a:pt x="3810" y="508"/>
                        </a:lnTo>
                        <a:lnTo>
                          <a:pt x="3810" y="514"/>
                        </a:lnTo>
                        <a:lnTo>
                          <a:pt x="3811" y="502"/>
                        </a:lnTo>
                        <a:lnTo>
                          <a:pt x="3811" y="500"/>
                        </a:lnTo>
                        <a:lnTo>
                          <a:pt x="3811" y="482"/>
                        </a:lnTo>
                        <a:lnTo>
                          <a:pt x="3812" y="491"/>
                        </a:lnTo>
                        <a:lnTo>
                          <a:pt x="3812" y="488"/>
                        </a:lnTo>
                        <a:lnTo>
                          <a:pt x="3813" y="506"/>
                        </a:lnTo>
                        <a:lnTo>
                          <a:pt x="3813" y="513"/>
                        </a:lnTo>
                        <a:lnTo>
                          <a:pt x="3813" y="507"/>
                        </a:lnTo>
                        <a:lnTo>
                          <a:pt x="3814" y="505"/>
                        </a:lnTo>
                        <a:lnTo>
                          <a:pt x="3814" y="490"/>
                        </a:lnTo>
                        <a:lnTo>
                          <a:pt x="3815" y="501"/>
                        </a:lnTo>
                        <a:lnTo>
                          <a:pt x="3815" y="491"/>
                        </a:lnTo>
                        <a:lnTo>
                          <a:pt x="3816" y="508"/>
                        </a:lnTo>
                        <a:lnTo>
                          <a:pt x="3816" y="498"/>
                        </a:lnTo>
                        <a:lnTo>
                          <a:pt x="3816" y="521"/>
                        </a:lnTo>
                        <a:lnTo>
                          <a:pt x="3817" y="530"/>
                        </a:lnTo>
                        <a:lnTo>
                          <a:pt x="3818" y="547"/>
                        </a:lnTo>
                        <a:lnTo>
                          <a:pt x="3818" y="555"/>
                        </a:lnTo>
                        <a:lnTo>
                          <a:pt x="3819" y="569"/>
                        </a:lnTo>
                        <a:lnTo>
                          <a:pt x="3819" y="564"/>
                        </a:lnTo>
                        <a:lnTo>
                          <a:pt x="3819" y="560"/>
                        </a:lnTo>
                        <a:lnTo>
                          <a:pt x="3820" y="577"/>
                        </a:lnTo>
                        <a:lnTo>
                          <a:pt x="3820" y="584"/>
                        </a:lnTo>
                        <a:lnTo>
                          <a:pt x="3821" y="605"/>
                        </a:lnTo>
                        <a:lnTo>
                          <a:pt x="3821" y="606"/>
                        </a:lnTo>
                        <a:lnTo>
                          <a:pt x="3822" y="613"/>
                        </a:lnTo>
                        <a:lnTo>
                          <a:pt x="3822" y="614"/>
                        </a:lnTo>
                        <a:lnTo>
                          <a:pt x="3822" y="601"/>
                        </a:lnTo>
                        <a:lnTo>
                          <a:pt x="3823" y="601"/>
                        </a:lnTo>
                        <a:lnTo>
                          <a:pt x="3823" y="616"/>
                        </a:lnTo>
                        <a:lnTo>
                          <a:pt x="3823" y="617"/>
                        </a:lnTo>
                        <a:lnTo>
                          <a:pt x="3824" y="607"/>
                        </a:lnTo>
                        <a:lnTo>
                          <a:pt x="3824" y="592"/>
                        </a:lnTo>
                        <a:lnTo>
                          <a:pt x="3824" y="588"/>
                        </a:lnTo>
                        <a:lnTo>
                          <a:pt x="3824" y="593"/>
                        </a:lnTo>
                        <a:lnTo>
                          <a:pt x="3825" y="633"/>
                        </a:lnTo>
                        <a:lnTo>
                          <a:pt x="3825" y="650"/>
                        </a:lnTo>
                        <a:lnTo>
                          <a:pt x="3826" y="637"/>
                        </a:lnTo>
                        <a:lnTo>
                          <a:pt x="3826" y="623"/>
                        </a:lnTo>
                        <a:lnTo>
                          <a:pt x="3827" y="607"/>
                        </a:lnTo>
                        <a:lnTo>
                          <a:pt x="3827" y="608"/>
                        </a:lnTo>
                        <a:lnTo>
                          <a:pt x="3828" y="624"/>
                        </a:lnTo>
                        <a:lnTo>
                          <a:pt x="3828" y="634"/>
                        </a:lnTo>
                        <a:lnTo>
                          <a:pt x="3828" y="649"/>
                        </a:lnTo>
                        <a:lnTo>
                          <a:pt x="3829" y="642"/>
                        </a:lnTo>
                        <a:lnTo>
                          <a:pt x="3829" y="646"/>
                        </a:lnTo>
                        <a:lnTo>
                          <a:pt x="3830" y="635"/>
                        </a:lnTo>
                        <a:lnTo>
                          <a:pt x="3830" y="647"/>
                        </a:lnTo>
                        <a:lnTo>
                          <a:pt x="3830" y="684"/>
                        </a:lnTo>
                        <a:lnTo>
                          <a:pt x="3831" y="690"/>
                        </a:lnTo>
                        <a:lnTo>
                          <a:pt x="3831" y="692"/>
                        </a:lnTo>
                        <a:lnTo>
                          <a:pt x="3832" y="686"/>
                        </a:lnTo>
                        <a:lnTo>
                          <a:pt x="3832" y="692"/>
                        </a:lnTo>
                        <a:lnTo>
                          <a:pt x="3832" y="681"/>
                        </a:lnTo>
                        <a:lnTo>
                          <a:pt x="3833" y="689"/>
                        </a:lnTo>
                        <a:lnTo>
                          <a:pt x="3833" y="687"/>
                        </a:lnTo>
                        <a:lnTo>
                          <a:pt x="3834" y="679"/>
                        </a:lnTo>
                        <a:lnTo>
                          <a:pt x="3834" y="674"/>
                        </a:lnTo>
                        <a:lnTo>
                          <a:pt x="3834" y="669"/>
                        </a:lnTo>
                        <a:lnTo>
                          <a:pt x="3835" y="678"/>
                        </a:lnTo>
                        <a:lnTo>
                          <a:pt x="3835" y="691"/>
                        </a:lnTo>
                        <a:lnTo>
                          <a:pt x="3835" y="686"/>
                        </a:lnTo>
                        <a:lnTo>
                          <a:pt x="3836" y="690"/>
                        </a:lnTo>
                        <a:lnTo>
                          <a:pt x="3836" y="695"/>
                        </a:lnTo>
                        <a:lnTo>
                          <a:pt x="3836" y="700"/>
                        </a:lnTo>
                        <a:lnTo>
                          <a:pt x="3837" y="699"/>
                        </a:lnTo>
                        <a:lnTo>
                          <a:pt x="3837" y="697"/>
                        </a:lnTo>
                        <a:lnTo>
                          <a:pt x="3837" y="696"/>
                        </a:lnTo>
                        <a:lnTo>
                          <a:pt x="3838" y="706"/>
                        </a:lnTo>
                        <a:lnTo>
                          <a:pt x="3838" y="702"/>
                        </a:lnTo>
                        <a:lnTo>
                          <a:pt x="3838" y="697"/>
                        </a:lnTo>
                        <a:lnTo>
                          <a:pt x="3839" y="698"/>
                        </a:lnTo>
                        <a:lnTo>
                          <a:pt x="3839" y="702"/>
                        </a:lnTo>
                        <a:lnTo>
                          <a:pt x="3840" y="751"/>
                        </a:lnTo>
                        <a:lnTo>
                          <a:pt x="3840" y="709"/>
                        </a:lnTo>
                        <a:lnTo>
                          <a:pt x="3840" y="703"/>
                        </a:lnTo>
                        <a:lnTo>
                          <a:pt x="3841" y="716"/>
                        </a:lnTo>
                        <a:lnTo>
                          <a:pt x="3841" y="710"/>
                        </a:lnTo>
                        <a:lnTo>
                          <a:pt x="3841" y="721"/>
                        </a:lnTo>
                        <a:lnTo>
                          <a:pt x="3841" y="719"/>
                        </a:lnTo>
                        <a:lnTo>
                          <a:pt x="3842" y="722"/>
                        </a:lnTo>
                        <a:lnTo>
                          <a:pt x="3842" y="718"/>
                        </a:lnTo>
                        <a:lnTo>
                          <a:pt x="3843" y="726"/>
                        </a:lnTo>
                        <a:lnTo>
                          <a:pt x="3843" y="712"/>
                        </a:lnTo>
                        <a:lnTo>
                          <a:pt x="3843" y="704"/>
                        </a:lnTo>
                        <a:lnTo>
                          <a:pt x="3843" y="705"/>
                        </a:lnTo>
                        <a:lnTo>
                          <a:pt x="3844" y="718"/>
                        </a:lnTo>
                        <a:lnTo>
                          <a:pt x="3844" y="735"/>
                        </a:lnTo>
                        <a:lnTo>
                          <a:pt x="3845" y="719"/>
                        </a:lnTo>
                        <a:lnTo>
                          <a:pt x="3845" y="722"/>
                        </a:lnTo>
                        <a:lnTo>
                          <a:pt x="3845" y="724"/>
                        </a:lnTo>
                        <a:lnTo>
                          <a:pt x="3846" y="722"/>
                        </a:lnTo>
                        <a:lnTo>
                          <a:pt x="3846" y="721"/>
                        </a:lnTo>
                        <a:lnTo>
                          <a:pt x="3847" y="685"/>
                        </a:lnTo>
                        <a:lnTo>
                          <a:pt x="3847" y="690"/>
                        </a:lnTo>
                        <a:lnTo>
                          <a:pt x="3848" y="642"/>
                        </a:lnTo>
                        <a:lnTo>
                          <a:pt x="3848" y="632"/>
                        </a:lnTo>
                        <a:lnTo>
                          <a:pt x="3848" y="639"/>
                        </a:lnTo>
                        <a:lnTo>
                          <a:pt x="3849" y="635"/>
                        </a:lnTo>
                        <a:lnTo>
                          <a:pt x="3849" y="624"/>
                        </a:lnTo>
                        <a:lnTo>
                          <a:pt x="3849" y="616"/>
                        </a:lnTo>
                        <a:lnTo>
                          <a:pt x="3850" y="603"/>
                        </a:lnTo>
                        <a:lnTo>
                          <a:pt x="3851" y="583"/>
                        </a:lnTo>
                        <a:lnTo>
                          <a:pt x="3851" y="586"/>
                        </a:lnTo>
                        <a:lnTo>
                          <a:pt x="3851" y="578"/>
                        </a:lnTo>
                        <a:lnTo>
                          <a:pt x="3852" y="584"/>
                        </a:lnTo>
                        <a:lnTo>
                          <a:pt x="3852" y="583"/>
                        </a:lnTo>
                        <a:lnTo>
                          <a:pt x="3852" y="589"/>
                        </a:lnTo>
                        <a:lnTo>
                          <a:pt x="3853" y="583"/>
                        </a:lnTo>
                        <a:lnTo>
                          <a:pt x="3853" y="575"/>
                        </a:lnTo>
                        <a:lnTo>
                          <a:pt x="3854" y="528"/>
                        </a:lnTo>
                        <a:lnTo>
                          <a:pt x="3854" y="521"/>
                        </a:lnTo>
                        <a:lnTo>
                          <a:pt x="3854" y="512"/>
                        </a:lnTo>
                        <a:lnTo>
                          <a:pt x="3855" y="549"/>
                        </a:lnTo>
                        <a:lnTo>
                          <a:pt x="3855" y="581"/>
                        </a:lnTo>
                        <a:lnTo>
                          <a:pt x="3855" y="585"/>
                        </a:lnTo>
                        <a:lnTo>
                          <a:pt x="3855" y="560"/>
                        </a:lnTo>
                        <a:lnTo>
                          <a:pt x="3856" y="546"/>
                        </a:lnTo>
                        <a:lnTo>
                          <a:pt x="3857" y="515"/>
                        </a:lnTo>
                        <a:lnTo>
                          <a:pt x="3857" y="512"/>
                        </a:lnTo>
                        <a:lnTo>
                          <a:pt x="3858" y="515"/>
                        </a:lnTo>
                        <a:lnTo>
                          <a:pt x="3858" y="526"/>
                        </a:lnTo>
                        <a:lnTo>
                          <a:pt x="3858" y="587"/>
                        </a:lnTo>
                        <a:lnTo>
                          <a:pt x="3859" y="587"/>
                        </a:lnTo>
                        <a:lnTo>
                          <a:pt x="3859" y="623"/>
                        </a:lnTo>
                        <a:lnTo>
                          <a:pt x="3859" y="638"/>
                        </a:lnTo>
                        <a:lnTo>
                          <a:pt x="3860" y="626"/>
                        </a:lnTo>
                        <a:lnTo>
                          <a:pt x="3860" y="626"/>
                        </a:lnTo>
                        <a:lnTo>
                          <a:pt x="3860" y="657"/>
                        </a:lnTo>
                        <a:lnTo>
                          <a:pt x="3861" y="636"/>
                        </a:lnTo>
                        <a:lnTo>
                          <a:pt x="3861" y="637"/>
                        </a:lnTo>
                        <a:lnTo>
                          <a:pt x="3861" y="626"/>
                        </a:lnTo>
                        <a:lnTo>
                          <a:pt x="3862" y="631"/>
                        </a:lnTo>
                        <a:lnTo>
                          <a:pt x="3862" y="654"/>
                        </a:lnTo>
                        <a:lnTo>
                          <a:pt x="3863" y="660"/>
                        </a:lnTo>
                        <a:lnTo>
                          <a:pt x="3863" y="668"/>
                        </a:lnTo>
                        <a:lnTo>
                          <a:pt x="3864" y="645"/>
                        </a:lnTo>
                        <a:lnTo>
                          <a:pt x="3864" y="631"/>
                        </a:lnTo>
                        <a:lnTo>
                          <a:pt x="3865" y="601"/>
                        </a:lnTo>
                        <a:lnTo>
                          <a:pt x="3865" y="586"/>
                        </a:lnTo>
                        <a:lnTo>
                          <a:pt x="3866" y="565"/>
                        </a:lnTo>
                        <a:lnTo>
                          <a:pt x="3866" y="556"/>
                        </a:lnTo>
                        <a:lnTo>
                          <a:pt x="3866" y="556"/>
                        </a:lnTo>
                        <a:lnTo>
                          <a:pt x="3866" y="553"/>
                        </a:lnTo>
                        <a:lnTo>
                          <a:pt x="3867" y="555"/>
                        </a:lnTo>
                        <a:lnTo>
                          <a:pt x="3867" y="558"/>
                        </a:lnTo>
                        <a:lnTo>
                          <a:pt x="3868" y="524"/>
                        </a:lnTo>
                        <a:lnTo>
                          <a:pt x="3868" y="518"/>
                        </a:lnTo>
                        <a:lnTo>
                          <a:pt x="3868" y="490"/>
                        </a:lnTo>
                        <a:lnTo>
                          <a:pt x="3869" y="485"/>
                        </a:lnTo>
                        <a:lnTo>
                          <a:pt x="3870" y="454"/>
                        </a:lnTo>
                        <a:lnTo>
                          <a:pt x="3870" y="456"/>
                        </a:lnTo>
                        <a:lnTo>
                          <a:pt x="3871" y="464"/>
                        </a:lnTo>
                        <a:lnTo>
                          <a:pt x="3871" y="464"/>
                        </a:lnTo>
                        <a:lnTo>
                          <a:pt x="3872" y="495"/>
                        </a:lnTo>
                        <a:lnTo>
                          <a:pt x="3872" y="490"/>
                        </a:lnTo>
                        <a:lnTo>
                          <a:pt x="3873" y="519"/>
                        </a:lnTo>
                        <a:lnTo>
                          <a:pt x="3873" y="531"/>
                        </a:lnTo>
                        <a:lnTo>
                          <a:pt x="3874" y="545"/>
                        </a:lnTo>
                        <a:lnTo>
                          <a:pt x="3874" y="551"/>
                        </a:lnTo>
                        <a:lnTo>
                          <a:pt x="3874" y="545"/>
                        </a:lnTo>
                        <a:lnTo>
                          <a:pt x="3874" y="546"/>
                        </a:lnTo>
                        <a:lnTo>
                          <a:pt x="3875" y="536"/>
                        </a:lnTo>
                        <a:lnTo>
                          <a:pt x="3875" y="540"/>
                        </a:lnTo>
                        <a:lnTo>
                          <a:pt x="3876" y="523"/>
                        </a:lnTo>
                        <a:lnTo>
                          <a:pt x="3876" y="526"/>
                        </a:lnTo>
                        <a:lnTo>
                          <a:pt x="3877" y="513"/>
                        </a:lnTo>
                        <a:lnTo>
                          <a:pt x="3877" y="501"/>
                        </a:lnTo>
                        <a:lnTo>
                          <a:pt x="3878" y="482"/>
                        </a:lnTo>
                        <a:lnTo>
                          <a:pt x="3878" y="480"/>
                        </a:lnTo>
                        <a:lnTo>
                          <a:pt x="3878" y="477"/>
                        </a:lnTo>
                        <a:lnTo>
                          <a:pt x="3879" y="479"/>
                        </a:lnTo>
                        <a:lnTo>
                          <a:pt x="3879" y="488"/>
                        </a:lnTo>
                        <a:lnTo>
                          <a:pt x="3880" y="494"/>
                        </a:lnTo>
                        <a:lnTo>
                          <a:pt x="3880" y="493"/>
                        </a:lnTo>
                        <a:lnTo>
                          <a:pt x="3880" y="475"/>
                        </a:lnTo>
                        <a:lnTo>
                          <a:pt x="3881" y="473"/>
                        </a:lnTo>
                        <a:lnTo>
                          <a:pt x="3882" y="488"/>
                        </a:lnTo>
                        <a:lnTo>
                          <a:pt x="3882" y="484"/>
                        </a:lnTo>
                        <a:lnTo>
                          <a:pt x="3883" y="496"/>
                        </a:lnTo>
                        <a:lnTo>
                          <a:pt x="3883" y="485"/>
                        </a:lnTo>
                        <a:lnTo>
                          <a:pt x="3883" y="452"/>
                        </a:lnTo>
                        <a:lnTo>
                          <a:pt x="3884" y="452"/>
                        </a:lnTo>
                        <a:lnTo>
                          <a:pt x="3884" y="494"/>
                        </a:lnTo>
                        <a:lnTo>
                          <a:pt x="3885" y="545"/>
                        </a:lnTo>
                        <a:lnTo>
                          <a:pt x="3885" y="545"/>
                        </a:lnTo>
                        <a:lnTo>
                          <a:pt x="3885" y="551"/>
                        </a:lnTo>
                        <a:lnTo>
                          <a:pt x="3886" y="562"/>
                        </a:lnTo>
                        <a:lnTo>
                          <a:pt x="3886" y="562"/>
                        </a:lnTo>
                        <a:lnTo>
                          <a:pt x="3886" y="556"/>
                        </a:lnTo>
                        <a:lnTo>
                          <a:pt x="3887" y="557"/>
                        </a:lnTo>
                        <a:lnTo>
                          <a:pt x="3887" y="549"/>
                        </a:lnTo>
                        <a:lnTo>
                          <a:pt x="3887" y="546"/>
                        </a:lnTo>
                        <a:lnTo>
                          <a:pt x="3888" y="550"/>
                        </a:lnTo>
                        <a:lnTo>
                          <a:pt x="3888" y="556"/>
                        </a:lnTo>
                        <a:lnTo>
                          <a:pt x="3889" y="571"/>
                        </a:lnTo>
                        <a:lnTo>
                          <a:pt x="3889" y="567"/>
                        </a:lnTo>
                        <a:lnTo>
                          <a:pt x="3890" y="558"/>
                        </a:lnTo>
                        <a:lnTo>
                          <a:pt x="3890" y="561"/>
                        </a:lnTo>
                        <a:lnTo>
                          <a:pt x="3890" y="558"/>
                        </a:lnTo>
                        <a:lnTo>
                          <a:pt x="3891" y="571"/>
                        </a:lnTo>
                        <a:lnTo>
                          <a:pt x="3891" y="582"/>
                        </a:lnTo>
                        <a:lnTo>
                          <a:pt x="3891" y="598"/>
                        </a:lnTo>
                        <a:lnTo>
                          <a:pt x="3892" y="612"/>
                        </a:lnTo>
                        <a:lnTo>
                          <a:pt x="3893" y="654"/>
                        </a:lnTo>
                        <a:lnTo>
                          <a:pt x="3893" y="671"/>
                        </a:lnTo>
                        <a:lnTo>
                          <a:pt x="3893" y="652"/>
                        </a:lnTo>
                        <a:lnTo>
                          <a:pt x="3894" y="648"/>
                        </a:lnTo>
                        <a:lnTo>
                          <a:pt x="3895" y="615"/>
                        </a:lnTo>
                        <a:lnTo>
                          <a:pt x="3895" y="621"/>
                        </a:lnTo>
                        <a:lnTo>
                          <a:pt x="3895" y="624"/>
                        </a:lnTo>
                        <a:lnTo>
                          <a:pt x="3896" y="623"/>
                        </a:lnTo>
                        <a:lnTo>
                          <a:pt x="3896" y="622"/>
                        </a:lnTo>
                        <a:lnTo>
                          <a:pt x="3897" y="610"/>
                        </a:lnTo>
                        <a:lnTo>
                          <a:pt x="3897" y="613"/>
                        </a:lnTo>
                        <a:lnTo>
                          <a:pt x="3897" y="642"/>
                        </a:lnTo>
                        <a:lnTo>
                          <a:pt x="3898" y="638"/>
                        </a:lnTo>
                        <a:lnTo>
                          <a:pt x="3898" y="648"/>
                        </a:lnTo>
                        <a:lnTo>
                          <a:pt x="3898" y="645"/>
                        </a:lnTo>
                        <a:lnTo>
                          <a:pt x="3899" y="647"/>
                        </a:lnTo>
                        <a:lnTo>
                          <a:pt x="3899" y="653"/>
                        </a:lnTo>
                        <a:lnTo>
                          <a:pt x="3899" y="645"/>
                        </a:lnTo>
                        <a:lnTo>
                          <a:pt x="3900" y="647"/>
                        </a:lnTo>
                        <a:lnTo>
                          <a:pt x="3900" y="641"/>
                        </a:lnTo>
                        <a:lnTo>
                          <a:pt x="3901" y="650"/>
                        </a:lnTo>
                        <a:lnTo>
                          <a:pt x="3901" y="659"/>
                        </a:lnTo>
                        <a:lnTo>
                          <a:pt x="3902" y="666"/>
                        </a:lnTo>
                        <a:lnTo>
                          <a:pt x="3902" y="661"/>
                        </a:lnTo>
                        <a:lnTo>
                          <a:pt x="3902" y="646"/>
                        </a:lnTo>
                        <a:lnTo>
                          <a:pt x="3903" y="628"/>
                        </a:lnTo>
                        <a:lnTo>
                          <a:pt x="3904" y="582"/>
                        </a:lnTo>
                        <a:lnTo>
                          <a:pt x="3904" y="574"/>
                        </a:lnTo>
                        <a:lnTo>
                          <a:pt x="3904" y="576"/>
                        </a:lnTo>
                        <a:lnTo>
                          <a:pt x="3905" y="568"/>
                        </a:lnTo>
                        <a:lnTo>
                          <a:pt x="3905" y="570"/>
                        </a:lnTo>
                        <a:lnTo>
                          <a:pt x="3905" y="562"/>
                        </a:lnTo>
                        <a:lnTo>
                          <a:pt x="3906" y="558"/>
                        </a:lnTo>
                        <a:lnTo>
                          <a:pt x="3906" y="561"/>
                        </a:lnTo>
                        <a:lnTo>
                          <a:pt x="3907" y="550"/>
                        </a:lnTo>
                        <a:lnTo>
                          <a:pt x="3907" y="552"/>
                        </a:lnTo>
                        <a:lnTo>
                          <a:pt x="3908" y="542"/>
                        </a:lnTo>
                        <a:lnTo>
                          <a:pt x="3908" y="537"/>
                        </a:lnTo>
                        <a:lnTo>
                          <a:pt x="3909" y="547"/>
                        </a:lnTo>
                        <a:lnTo>
                          <a:pt x="3909" y="546"/>
                        </a:lnTo>
                        <a:lnTo>
                          <a:pt x="3910" y="538"/>
                        </a:lnTo>
                        <a:lnTo>
                          <a:pt x="3910" y="529"/>
                        </a:lnTo>
                        <a:lnTo>
                          <a:pt x="3910" y="537"/>
                        </a:lnTo>
                        <a:lnTo>
                          <a:pt x="3911" y="531"/>
                        </a:lnTo>
                        <a:lnTo>
                          <a:pt x="3911" y="526"/>
                        </a:lnTo>
                        <a:lnTo>
                          <a:pt x="3912" y="527"/>
                        </a:lnTo>
                        <a:lnTo>
                          <a:pt x="3912" y="517"/>
                        </a:lnTo>
                        <a:lnTo>
                          <a:pt x="3913" y="502"/>
                        </a:lnTo>
                        <a:lnTo>
                          <a:pt x="3913" y="484"/>
                        </a:lnTo>
                        <a:lnTo>
                          <a:pt x="3913" y="470"/>
                        </a:lnTo>
                        <a:lnTo>
                          <a:pt x="3914" y="472"/>
                        </a:lnTo>
                        <a:lnTo>
                          <a:pt x="3914" y="495"/>
                        </a:lnTo>
                        <a:lnTo>
                          <a:pt x="3914" y="512"/>
                        </a:lnTo>
                        <a:lnTo>
                          <a:pt x="3915" y="506"/>
                        </a:lnTo>
                        <a:lnTo>
                          <a:pt x="3915" y="494"/>
                        </a:lnTo>
                        <a:lnTo>
                          <a:pt x="3916" y="466"/>
                        </a:lnTo>
                        <a:lnTo>
                          <a:pt x="3916" y="457"/>
                        </a:lnTo>
                        <a:lnTo>
                          <a:pt x="3916" y="444"/>
                        </a:lnTo>
                        <a:lnTo>
                          <a:pt x="3917" y="458"/>
                        </a:lnTo>
                        <a:lnTo>
                          <a:pt x="3918" y="450"/>
                        </a:lnTo>
                        <a:lnTo>
                          <a:pt x="3918" y="453"/>
                        </a:lnTo>
                        <a:lnTo>
                          <a:pt x="3918" y="448"/>
                        </a:lnTo>
                        <a:lnTo>
                          <a:pt x="3919" y="445"/>
                        </a:lnTo>
                        <a:lnTo>
                          <a:pt x="3919" y="454"/>
                        </a:lnTo>
                        <a:lnTo>
                          <a:pt x="3920" y="452"/>
                        </a:lnTo>
                        <a:lnTo>
                          <a:pt x="3920" y="459"/>
                        </a:lnTo>
                        <a:lnTo>
                          <a:pt x="3920" y="452"/>
                        </a:lnTo>
                        <a:lnTo>
                          <a:pt x="3921" y="455"/>
                        </a:lnTo>
                        <a:lnTo>
                          <a:pt x="3921" y="459"/>
                        </a:lnTo>
                        <a:lnTo>
                          <a:pt x="3922" y="471"/>
                        </a:lnTo>
                        <a:lnTo>
                          <a:pt x="3922" y="470"/>
                        </a:lnTo>
                        <a:lnTo>
                          <a:pt x="3923" y="504"/>
                        </a:lnTo>
                        <a:lnTo>
                          <a:pt x="3923" y="521"/>
                        </a:lnTo>
                        <a:lnTo>
                          <a:pt x="3924" y="541"/>
                        </a:lnTo>
                        <a:lnTo>
                          <a:pt x="3924" y="554"/>
                        </a:lnTo>
                        <a:lnTo>
                          <a:pt x="3924" y="568"/>
                        </a:lnTo>
                        <a:lnTo>
                          <a:pt x="3925" y="568"/>
                        </a:lnTo>
                        <a:lnTo>
                          <a:pt x="3925" y="563"/>
                        </a:lnTo>
                        <a:lnTo>
                          <a:pt x="3925" y="570"/>
                        </a:lnTo>
                        <a:lnTo>
                          <a:pt x="3926" y="567"/>
                        </a:lnTo>
                        <a:lnTo>
                          <a:pt x="3926" y="558"/>
                        </a:lnTo>
                        <a:lnTo>
                          <a:pt x="3927" y="555"/>
                        </a:lnTo>
                        <a:lnTo>
                          <a:pt x="3927" y="560"/>
                        </a:lnTo>
                        <a:lnTo>
                          <a:pt x="3927" y="563"/>
                        </a:lnTo>
                        <a:lnTo>
                          <a:pt x="3928" y="558"/>
                        </a:lnTo>
                        <a:lnTo>
                          <a:pt x="3929" y="574"/>
                        </a:lnTo>
                        <a:lnTo>
                          <a:pt x="3929" y="561"/>
                        </a:lnTo>
                        <a:lnTo>
                          <a:pt x="3929" y="560"/>
                        </a:lnTo>
                        <a:lnTo>
                          <a:pt x="3930" y="564"/>
                        </a:lnTo>
                        <a:lnTo>
                          <a:pt x="3930" y="565"/>
                        </a:lnTo>
                        <a:lnTo>
                          <a:pt x="3930" y="569"/>
                        </a:lnTo>
                        <a:lnTo>
                          <a:pt x="3931" y="569"/>
                        </a:lnTo>
                        <a:lnTo>
                          <a:pt x="3931" y="561"/>
                        </a:lnTo>
                        <a:lnTo>
                          <a:pt x="3932" y="573"/>
                        </a:lnTo>
                        <a:lnTo>
                          <a:pt x="3932" y="563"/>
                        </a:lnTo>
                        <a:lnTo>
                          <a:pt x="3932" y="570"/>
                        </a:lnTo>
                        <a:lnTo>
                          <a:pt x="3933" y="563"/>
                        </a:lnTo>
                        <a:lnTo>
                          <a:pt x="3933" y="569"/>
                        </a:lnTo>
                        <a:lnTo>
                          <a:pt x="3933" y="573"/>
                        </a:lnTo>
                        <a:lnTo>
                          <a:pt x="3934" y="573"/>
                        </a:lnTo>
                        <a:lnTo>
                          <a:pt x="3934" y="569"/>
                        </a:lnTo>
                        <a:lnTo>
                          <a:pt x="3934" y="571"/>
                        </a:lnTo>
                        <a:lnTo>
                          <a:pt x="3935" y="566"/>
                        </a:lnTo>
                        <a:lnTo>
                          <a:pt x="3935" y="560"/>
                        </a:lnTo>
                        <a:lnTo>
                          <a:pt x="3935" y="550"/>
                        </a:lnTo>
                        <a:lnTo>
                          <a:pt x="3936" y="551"/>
                        </a:lnTo>
                        <a:lnTo>
                          <a:pt x="3936" y="561"/>
                        </a:lnTo>
                        <a:lnTo>
                          <a:pt x="3937" y="554"/>
                        </a:lnTo>
                        <a:lnTo>
                          <a:pt x="3937" y="557"/>
                        </a:lnTo>
                        <a:lnTo>
                          <a:pt x="3938" y="544"/>
                        </a:lnTo>
                        <a:lnTo>
                          <a:pt x="3938" y="542"/>
                        </a:lnTo>
                        <a:lnTo>
                          <a:pt x="3939" y="521"/>
                        </a:lnTo>
                        <a:lnTo>
                          <a:pt x="3939" y="520"/>
                        </a:lnTo>
                        <a:lnTo>
                          <a:pt x="3940" y="510"/>
                        </a:lnTo>
                        <a:lnTo>
                          <a:pt x="3940" y="508"/>
                        </a:lnTo>
                        <a:lnTo>
                          <a:pt x="3940" y="516"/>
                        </a:lnTo>
                        <a:lnTo>
                          <a:pt x="3941" y="515"/>
                        </a:lnTo>
                        <a:lnTo>
                          <a:pt x="3941" y="529"/>
                        </a:lnTo>
                        <a:lnTo>
                          <a:pt x="3941" y="543"/>
                        </a:lnTo>
                        <a:lnTo>
                          <a:pt x="3942" y="543"/>
                        </a:lnTo>
                        <a:lnTo>
                          <a:pt x="3942" y="553"/>
                        </a:lnTo>
                        <a:lnTo>
                          <a:pt x="3942" y="540"/>
                        </a:lnTo>
                        <a:lnTo>
                          <a:pt x="3943" y="545"/>
                        </a:lnTo>
                        <a:lnTo>
                          <a:pt x="3943" y="552"/>
                        </a:lnTo>
                        <a:lnTo>
                          <a:pt x="3943" y="548"/>
                        </a:lnTo>
                        <a:lnTo>
                          <a:pt x="3943" y="567"/>
                        </a:lnTo>
                        <a:lnTo>
                          <a:pt x="3944" y="594"/>
                        </a:lnTo>
                        <a:lnTo>
                          <a:pt x="3944" y="603"/>
                        </a:lnTo>
                        <a:lnTo>
                          <a:pt x="3945" y="584"/>
                        </a:lnTo>
                        <a:lnTo>
                          <a:pt x="3945" y="583"/>
                        </a:lnTo>
                        <a:lnTo>
                          <a:pt x="3945" y="587"/>
                        </a:lnTo>
                        <a:lnTo>
                          <a:pt x="3946" y="581"/>
                        </a:lnTo>
                        <a:lnTo>
                          <a:pt x="3946" y="586"/>
                        </a:lnTo>
                        <a:lnTo>
                          <a:pt x="3947" y="581"/>
                        </a:lnTo>
                        <a:lnTo>
                          <a:pt x="3947" y="578"/>
                        </a:lnTo>
                        <a:lnTo>
                          <a:pt x="3948" y="583"/>
                        </a:lnTo>
                        <a:lnTo>
                          <a:pt x="3948" y="571"/>
                        </a:lnTo>
                        <a:lnTo>
                          <a:pt x="3948" y="578"/>
                        </a:lnTo>
                        <a:lnTo>
                          <a:pt x="3949" y="560"/>
                        </a:lnTo>
                        <a:lnTo>
                          <a:pt x="3949" y="555"/>
                        </a:lnTo>
                        <a:lnTo>
                          <a:pt x="3949" y="526"/>
                        </a:lnTo>
                        <a:lnTo>
                          <a:pt x="3950" y="537"/>
                        </a:lnTo>
                        <a:lnTo>
                          <a:pt x="3951" y="513"/>
                        </a:lnTo>
                        <a:lnTo>
                          <a:pt x="3951" y="523"/>
                        </a:lnTo>
                        <a:lnTo>
                          <a:pt x="3951" y="512"/>
                        </a:lnTo>
                        <a:lnTo>
                          <a:pt x="3952" y="516"/>
                        </a:lnTo>
                        <a:lnTo>
                          <a:pt x="3952" y="510"/>
                        </a:lnTo>
                        <a:lnTo>
                          <a:pt x="3952" y="498"/>
                        </a:lnTo>
                        <a:lnTo>
                          <a:pt x="3953" y="503"/>
                        </a:lnTo>
                        <a:lnTo>
                          <a:pt x="3954" y="490"/>
                        </a:lnTo>
                        <a:lnTo>
                          <a:pt x="3954" y="486"/>
                        </a:lnTo>
                        <a:lnTo>
                          <a:pt x="3954" y="487"/>
                        </a:lnTo>
                        <a:lnTo>
                          <a:pt x="3955" y="483"/>
                        </a:lnTo>
                        <a:lnTo>
                          <a:pt x="3955" y="485"/>
                        </a:lnTo>
                        <a:lnTo>
                          <a:pt x="3956" y="463"/>
                        </a:lnTo>
                        <a:lnTo>
                          <a:pt x="3956" y="467"/>
                        </a:lnTo>
                        <a:lnTo>
                          <a:pt x="3957" y="477"/>
                        </a:lnTo>
                        <a:lnTo>
                          <a:pt x="3957" y="483"/>
                        </a:lnTo>
                        <a:lnTo>
                          <a:pt x="3958" y="491"/>
                        </a:lnTo>
                        <a:lnTo>
                          <a:pt x="3958" y="489"/>
                        </a:lnTo>
                        <a:lnTo>
                          <a:pt x="3959" y="474"/>
                        </a:lnTo>
                        <a:lnTo>
                          <a:pt x="3959" y="480"/>
                        </a:lnTo>
                        <a:lnTo>
                          <a:pt x="3959" y="482"/>
                        </a:lnTo>
                        <a:lnTo>
                          <a:pt x="3960" y="480"/>
                        </a:lnTo>
                        <a:lnTo>
                          <a:pt x="3960" y="478"/>
                        </a:lnTo>
                        <a:lnTo>
                          <a:pt x="3960" y="484"/>
                        </a:lnTo>
                        <a:lnTo>
                          <a:pt x="3960" y="474"/>
                        </a:lnTo>
                        <a:lnTo>
                          <a:pt x="3961" y="482"/>
                        </a:lnTo>
                        <a:lnTo>
                          <a:pt x="3962" y="467"/>
                        </a:lnTo>
                        <a:lnTo>
                          <a:pt x="3962" y="463"/>
                        </a:lnTo>
                        <a:lnTo>
                          <a:pt x="3962" y="458"/>
                        </a:lnTo>
                        <a:lnTo>
                          <a:pt x="3963" y="460"/>
                        </a:lnTo>
                        <a:lnTo>
                          <a:pt x="3963" y="459"/>
                        </a:lnTo>
                        <a:lnTo>
                          <a:pt x="3964" y="455"/>
                        </a:lnTo>
                        <a:lnTo>
                          <a:pt x="3964" y="466"/>
                        </a:lnTo>
                        <a:lnTo>
                          <a:pt x="3965" y="474"/>
                        </a:lnTo>
                        <a:lnTo>
                          <a:pt x="3965" y="470"/>
                        </a:lnTo>
                        <a:lnTo>
                          <a:pt x="3965" y="470"/>
                        </a:lnTo>
                        <a:lnTo>
                          <a:pt x="3966" y="476"/>
                        </a:lnTo>
                        <a:lnTo>
                          <a:pt x="3966" y="472"/>
                        </a:lnTo>
                        <a:lnTo>
                          <a:pt x="3966" y="463"/>
                        </a:lnTo>
                        <a:lnTo>
                          <a:pt x="3966" y="463"/>
                        </a:lnTo>
                        <a:lnTo>
                          <a:pt x="3967" y="455"/>
                        </a:lnTo>
                        <a:lnTo>
                          <a:pt x="3968" y="435"/>
                        </a:lnTo>
                        <a:lnTo>
                          <a:pt x="3968" y="436"/>
                        </a:lnTo>
                        <a:lnTo>
                          <a:pt x="3968" y="435"/>
                        </a:lnTo>
                        <a:lnTo>
                          <a:pt x="3968" y="436"/>
                        </a:lnTo>
                        <a:lnTo>
                          <a:pt x="3969" y="429"/>
                        </a:lnTo>
                        <a:lnTo>
                          <a:pt x="3969" y="434"/>
                        </a:lnTo>
                        <a:lnTo>
                          <a:pt x="3970" y="434"/>
                        </a:lnTo>
                        <a:lnTo>
                          <a:pt x="3970" y="459"/>
                        </a:lnTo>
                        <a:lnTo>
                          <a:pt x="3970" y="461"/>
                        </a:lnTo>
                        <a:lnTo>
                          <a:pt x="3971" y="459"/>
                        </a:lnTo>
                        <a:lnTo>
                          <a:pt x="3971" y="477"/>
                        </a:lnTo>
                        <a:lnTo>
                          <a:pt x="3972" y="504"/>
                        </a:lnTo>
                        <a:lnTo>
                          <a:pt x="3972" y="496"/>
                        </a:lnTo>
                        <a:lnTo>
                          <a:pt x="3973" y="481"/>
                        </a:lnTo>
                        <a:lnTo>
                          <a:pt x="3973" y="516"/>
                        </a:lnTo>
                        <a:lnTo>
                          <a:pt x="3974" y="566"/>
                        </a:lnTo>
                        <a:lnTo>
                          <a:pt x="3974" y="567"/>
                        </a:lnTo>
                        <a:lnTo>
                          <a:pt x="3974" y="555"/>
                        </a:lnTo>
                        <a:lnTo>
                          <a:pt x="3975" y="562"/>
                        </a:lnTo>
                        <a:lnTo>
                          <a:pt x="3976" y="579"/>
                        </a:lnTo>
                        <a:lnTo>
                          <a:pt x="3976" y="585"/>
                        </a:lnTo>
                        <a:lnTo>
                          <a:pt x="3977" y="602"/>
                        </a:lnTo>
                        <a:lnTo>
                          <a:pt x="3977" y="629"/>
                        </a:lnTo>
                        <a:lnTo>
                          <a:pt x="3977" y="624"/>
                        </a:lnTo>
                        <a:lnTo>
                          <a:pt x="3977" y="631"/>
                        </a:lnTo>
                        <a:lnTo>
                          <a:pt x="3978" y="634"/>
                        </a:lnTo>
                        <a:lnTo>
                          <a:pt x="3978" y="646"/>
                        </a:lnTo>
                        <a:lnTo>
                          <a:pt x="3979" y="636"/>
                        </a:lnTo>
                        <a:lnTo>
                          <a:pt x="3979" y="630"/>
                        </a:lnTo>
                        <a:lnTo>
                          <a:pt x="3980" y="640"/>
                        </a:lnTo>
                        <a:lnTo>
                          <a:pt x="3980" y="642"/>
                        </a:lnTo>
                        <a:lnTo>
                          <a:pt x="3980" y="667"/>
                        </a:lnTo>
                        <a:lnTo>
                          <a:pt x="3981" y="662"/>
                        </a:lnTo>
                        <a:lnTo>
                          <a:pt x="3981" y="671"/>
                        </a:lnTo>
                        <a:lnTo>
                          <a:pt x="3981" y="650"/>
                        </a:lnTo>
                        <a:lnTo>
                          <a:pt x="3982" y="651"/>
                        </a:lnTo>
                        <a:lnTo>
                          <a:pt x="3982" y="646"/>
                        </a:lnTo>
                        <a:lnTo>
                          <a:pt x="3983" y="678"/>
                        </a:lnTo>
                        <a:lnTo>
                          <a:pt x="3983" y="693"/>
                        </a:lnTo>
                        <a:lnTo>
                          <a:pt x="3984" y="745"/>
                        </a:lnTo>
                        <a:lnTo>
                          <a:pt x="3984" y="762"/>
                        </a:lnTo>
                        <a:lnTo>
                          <a:pt x="3985" y="775"/>
                        </a:lnTo>
                        <a:lnTo>
                          <a:pt x="3985" y="768"/>
                        </a:lnTo>
                        <a:lnTo>
                          <a:pt x="3985" y="761"/>
                        </a:lnTo>
                        <a:lnTo>
                          <a:pt x="3986" y="786"/>
                        </a:lnTo>
                        <a:lnTo>
                          <a:pt x="3987" y="775"/>
                        </a:lnTo>
                        <a:lnTo>
                          <a:pt x="3987" y="782"/>
                        </a:lnTo>
                        <a:lnTo>
                          <a:pt x="3987" y="779"/>
                        </a:lnTo>
                        <a:lnTo>
                          <a:pt x="3988" y="810"/>
                        </a:lnTo>
                        <a:lnTo>
                          <a:pt x="3988" y="856"/>
                        </a:lnTo>
                        <a:lnTo>
                          <a:pt x="3989" y="881"/>
                        </a:lnTo>
                        <a:lnTo>
                          <a:pt x="3989" y="892"/>
                        </a:lnTo>
                        <a:lnTo>
                          <a:pt x="3989" y="872"/>
                        </a:lnTo>
                        <a:lnTo>
                          <a:pt x="3990" y="910"/>
                        </a:lnTo>
                        <a:lnTo>
                          <a:pt x="3990" y="932"/>
                        </a:lnTo>
                        <a:lnTo>
                          <a:pt x="3990" y="974"/>
                        </a:lnTo>
                        <a:lnTo>
                          <a:pt x="3991" y="965"/>
                        </a:lnTo>
                        <a:lnTo>
                          <a:pt x="3991" y="944"/>
                        </a:lnTo>
                        <a:lnTo>
                          <a:pt x="3991" y="908"/>
                        </a:lnTo>
                        <a:lnTo>
                          <a:pt x="3992" y="941"/>
                        </a:lnTo>
                        <a:lnTo>
                          <a:pt x="3993" y="902"/>
                        </a:lnTo>
                        <a:lnTo>
                          <a:pt x="3993" y="866"/>
                        </a:lnTo>
                        <a:lnTo>
                          <a:pt x="3994" y="825"/>
                        </a:lnTo>
                        <a:lnTo>
                          <a:pt x="3994" y="843"/>
                        </a:lnTo>
                        <a:lnTo>
                          <a:pt x="3994" y="877"/>
                        </a:lnTo>
                        <a:lnTo>
                          <a:pt x="3995" y="825"/>
                        </a:lnTo>
                        <a:lnTo>
                          <a:pt x="3995" y="763"/>
                        </a:lnTo>
                        <a:lnTo>
                          <a:pt x="3996" y="653"/>
                        </a:lnTo>
                        <a:lnTo>
                          <a:pt x="3996" y="628"/>
                        </a:lnTo>
                        <a:lnTo>
                          <a:pt x="3997" y="651"/>
                        </a:lnTo>
                        <a:lnTo>
                          <a:pt x="3997" y="670"/>
                        </a:lnTo>
                        <a:lnTo>
                          <a:pt x="3998" y="637"/>
                        </a:lnTo>
                        <a:lnTo>
                          <a:pt x="3998" y="634"/>
                        </a:lnTo>
                        <a:lnTo>
                          <a:pt x="3999" y="654"/>
                        </a:lnTo>
                        <a:lnTo>
                          <a:pt x="3999" y="672"/>
                        </a:lnTo>
                        <a:lnTo>
                          <a:pt x="3999" y="676"/>
                        </a:lnTo>
                        <a:lnTo>
                          <a:pt x="3999" y="656"/>
                        </a:lnTo>
                        <a:lnTo>
                          <a:pt x="4000" y="601"/>
                        </a:lnTo>
                        <a:lnTo>
                          <a:pt x="4001" y="561"/>
                        </a:lnTo>
                        <a:lnTo>
                          <a:pt x="4001" y="567"/>
                        </a:lnTo>
                        <a:lnTo>
                          <a:pt x="4002" y="546"/>
                        </a:lnTo>
                        <a:lnTo>
                          <a:pt x="4002" y="543"/>
                        </a:lnTo>
                        <a:lnTo>
                          <a:pt x="4002" y="524"/>
                        </a:lnTo>
                        <a:lnTo>
                          <a:pt x="4002" y="541"/>
                        </a:lnTo>
                        <a:lnTo>
                          <a:pt x="4003" y="559"/>
                        </a:lnTo>
                        <a:lnTo>
                          <a:pt x="4003" y="575"/>
                        </a:lnTo>
                        <a:lnTo>
                          <a:pt x="4004" y="565"/>
                        </a:lnTo>
                        <a:lnTo>
                          <a:pt x="4004" y="538"/>
                        </a:lnTo>
                        <a:lnTo>
                          <a:pt x="4005" y="507"/>
                        </a:lnTo>
                        <a:lnTo>
                          <a:pt x="4005" y="494"/>
                        </a:lnTo>
                        <a:lnTo>
                          <a:pt x="4006" y="472"/>
                        </a:lnTo>
                        <a:lnTo>
                          <a:pt x="4006" y="454"/>
                        </a:lnTo>
                        <a:lnTo>
                          <a:pt x="4007" y="421"/>
                        </a:lnTo>
                        <a:lnTo>
                          <a:pt x="4007" y="404"/>
                        </a:lnTo>
                        <a:lnTo>
                          <a:pt x="4007" y="392"/>
                        </a:lnTo>
                        <a:lnTo>
                          <a:pt x="4008" y="395"/>
                        </a:lnTo>
                        <a:lnTo>
                          <a:pt x="4008" y="419"/>
                        </a:lnTo>
                        <a:lnTo>
                          <a:pt x="4009" y="447"/>
                        </a:lnTo>
                        <a:lnTo>
                          <a:pt x="4009" y="435"/>
                        </a:lnTo>
                        <a:lnTo>
                          <a:pt x="4010" y="422"/>
                        </a:lnTo>
                        <a:lnTo>
                          <a:pt x="4010" y="431"/>
                        </a:lnTo>
                        <a:lnTo>
                          <a:pt x="4010" y="461"/>
                        </a:lnTo>
                        <a:lnTo>
                          <a:pt x="4011" y="467"/>
                        </a:lnTo>
                        <a:lnTo>
                          <a:pt x="4011" y="474"/>
                        </a:lnTo>
                        <a:lnTo>
                          <a:pt x="4012" y="471"/>
                        </a:lnTo>
                        <a:lnTo>
                          <a:pt x="4012" y="464"/>
                        </a:lnTo>
                        <a:lnTo>
                          <a:pt x="4013" y="456"/>
                        </a:lnTo>
                        <a:lnTo>
                          <a:pt x="4013" y="448"/>
                        </a:lnTo>
                        <a:lnTo>
                          <a:pt x="4014" y="417"/>
                        </a:lnTo>
                        <a:lnTo>
                          <a:pt x="4014" y="416"/>
                        </a:lnTo>
                        <a:lnTo>
                          <a:pt x="4015" y="473"/>
                        </a:lnTo>
                        <a:lnTo>
                          <a:pt x="4015" y="497"/>
                        </a:lnTo>
                        <a:lnTo>
                          <a:pt x="4016" y="479"/>
                        </a:lnTo>
                        <a:lnTo>
                          <a:pt x="4016" y="477"/>
                        </a:lnTo>
                        <a:lnTo>
                          <a:pt x="4016" y="464"/>
                        </a:lnTo>
                        <a:lnTo>
                          <a:pt x="4016" y="472"/>
                        </a:lnTo>
                        <a:lnTo>
                          <a:pt x="4017" y="478"/>
                        </a:lnTo>
                        <a:lnTo>
                          <a:pt x="4017" y="481"/>
                        </a:lnTo>
                        <a:lnTo>
                          <a:pt x="4018" y="439"/>
                        </a:lnTo>
                        <a:lnTo>
                          <a:pt x="4018" y="423"/>
                        </a:lnTo>
                        <a:lnTo>
                          <a:pt x="4019" y="400"/>
                        </a:lnTo>
                        <a:lnTo>
                          <a:pt x="4019" y="390"/>
                        </a:lnTo>
                        <a:lnTo>
                          <a:pt x="4019" y="366"/>
                        </a:lnTo>
                        <a:lnTo>
                          <a:pt x="4020" y="372"/>
                        </a:lnTo>
                        <a:lnTo>
                          <a:pt x="4020" y="379"/>
                        </a:lnTo>
                        <a:lnTo>
                          <a:pt x="4020" y="397"/>
                        </a:lnTo>
                        <a:lnTo>
                          <a:pt x="4021" y="394"/>
                        </a:lnTo>
                        <a:lnTo>
                          <a:pt x="4021" y="408"/>
                        </a:lnTo>
                        <a:lnTo>
                          <a:pt x="4022" y="402"/>
                        </a:lnTo>
                        <a:lnTo>
                          <a:pt x="4022" y="412"/>
                        </a:lnTo>
                        <a:lnTo>
                          <a:pt x="4023" y="381"/>
                        </a:lnTo>
                        <a:lnTo>
                          <a:pt x="4023" y="384"/>
                        </a:lnTo>
                        <a:lnTo>
                          <a:pt x="4024" y="404"/>
                        </a:lnTo>
                        <a:lnTo>
                          <a:pt x="4024" y="395"/>
                        </a:lnTo>
                        <a:lnTo>
                          <a:pt x="4024" y="375"/>
                        </a:lnTo>
                        <a:lnTo>
                          <a:pt x="4025" y="386"/>
                        </a:lnTo>
                        <a:lnTo>
                          <a:pt x="4025" y="391"/>
                        </a:lnTo>
                        <a:lnTo>
                          <a:pt x="4026" y="435"/>
                        </a:lnTo>
                        <a:lnTo>
                          <a:pt x="4026" y="427"/>
                        </a:lnTo>
                        <a:lnTo>
                          <a:pt x="4027" y="404"/>
                        </a:lnTo>
                        <a:lnTo>
                          <a:pt x="4027" y="395"/>
                        </a:lnTo>
                        <a:lnTo>
                          <a:pt x="4027" y="396"/>
                        </a:lnTo>
                        <a:lnTo>
                          <a:pt x="4027" y="390"/>
                        </a:lnTo>
                        <a:lnTo>
                          <a:pt x="4028" y="395"/>
                        </a:lnTo>
                        <a:lnTo>
                          <a:pt x="4029" y="415"/>
                        </a:lnTo>
                        <a:lnTo>
                          <a:pt x="4029" y="424"/>
                        </a:lnTo>
                        <a:lnTo>
                          <a:pt x="4029" y="415"/>
                        </a:lnTo>
                        <a:lnTo>
                          <a:pt x="4029" y="423"/>
                        </a:lnTo>
                        <a:lnTo>
                          <a:pt x="4030" y="417"/>
                        </a:lnTo>
                        <a:lnTo>
                          <a:pt x="4031" y="431"/>
                        </a:lnTo>
                        <a:lnTo>
                          <a:pt x="4031" y="424"/>
                        </a:lnTo>
                        <a:lnTo>
                          <a:pt x="4032" y="407"/>
                        </a:lnTo>
                        <a:lnTo>
                          <a:pt x="4032" y="391"/>
                        </a:lnTo>
                        <a:lnTo>
                          <a:pt x="4033" y="443"/>
                        </a:lnTo>
                        <a:lnTo>
                          <a:pt x="4033" y="451"/>
                        </a:lnTo>
                        <a:lnTo>
                          <a:pt x="4034" y="390"/>
                        </a:lnTo>
                        <a:lnTo>
                          <a:pt x="4034" y="386"/>
                        </a:lnTo>
                        <a:lnTo>
                          <a:pt x="4035" y="370"/>
                        </a:lnTo>
                        <a:lnTo>
                          <a:pt x="4035" y="379"/>
                        </a:lnTo>
                        <a:lnTo>
                          <a:pt x="4035" y="395"/>
                        </a:lnTo>
                        <a:lnTo>
                          <a:pt x="4036" y="407"/>
                        </a:lnTo>
                        <a:lnTo>
                          <a:pt x="4037" y="444"/>
                        </a:lnTo>
                        <a:lnTo>
                          <a:pt x="4037" y="458"/>
                        </a:lnTo>
                        <a:lnTo>
                          <a:pt x="4038" y="438"/>
                        </a:lnTo>
                        <a:lnTo>
                          <a:pt x="4038" y="452"/>
                        </a:lnTo>
                        <a:lnTo>
                          <a:pt x="4038" y="450"/>
                        </a:lnTo>
                        <a:lnTo>
                          <a:pt x="4039" y="466"/>
                        </a:lnTo>
                        <a:lnTo>
                          <a:pt x="4039" y="471"/>
                        </a:lnTo>
                        <a:lnTo>
                          <a:pt x="4040" y="492"/>
                        </a:lnTo>
                        <a:lnTo>
                          <a:pt x="4040" y="502"/>
                        </a:lnTo>
                        <a:lnTo>
                          <a:pt x="4041" y="546"/>
                        </a:lnTo>
                        <a:lnTo>
                          <a:pt x="4041" y="550"/>
                        </a:lnTo>
                        <a:lnTo>
                          <a:pt x="4041" y="550"/>
                        </a:lnTo>
                        <a:lnTo>
                          <a:pt x="4041" y="550"/>
                        </a:lnTo>
                        <a:lnTo>
                          <a:pt x="4042" y="554"/>
                        </a:lnTo>
                        <a:lnTo>
                          <a:pt x="4042" y="555"/>
                        </a:lnTo>
                        <a:lnTo>
                          <a:pt x="4043" y="526"/>
                        </a:lnTo>
                        <a:lnTo>
                          <a:pt x="4043" y="502"/>
                        </a:lnTo>
                        <a:lnTo>
                          <a:pt x="4044" y="487"/>
                        </a:lnTo>
                        <a:lnTo>
                          <a:pt x="4044" y="471"/>
                        </a:lnTo>
                        <a:lnTo>
                          <a:pt x="4044" y="464"/>
                        </a:lnTo>
                        <a:lnTo>
                          <a:pt x="4045" y="493"/>
                        </a:lnTo>
                        <a:lnTo>
                          <a:pt x="4045" y="490"/>
                        </a:lnTo>
                        <a:lnTo>
                          <a:pt x="4046" y="522"/>
                        </a:lnTo>
                        <a:lnTo>
                          <a:pt x="4046" y="526"/>
                        </a:lnTo>
                        <a:lnTo>
                          <a:pt x="4046" y="527"/>
                        </a:lnTo>
                        <a:lnTo>
                          <a:pt x="4046" y="526"/>
                        </a:lnTo>
                        <a:lnTo>
                          <a:pt x="4047" y="539"/>
                        </a:lnTo>
                        <a:lnTo>
                          <a:pt x="4047" y="532"/>
                        </a:lnTo>
                        <a:lnTo>
                          <a:pt x="4048" y="541"/>
                        </a:lnTo>
                        <a:lnTo>
                          <a:pt x="4048" y="526"/>
                        </a:lnTo>
                        <a:lnTo>
                          <a:pt x="4049" y="533"/>
                        </a:lnTo>
                        <a:lnTo>
                          <a:pt x="4049" y="534"/>
                        </a:lnTo>
                        <a:lnTo>
                          <a:pt x="4050" y="558"/>
                        </a:lnTo>
                        <a:lnTo>
                          <a:pt x="4050" y="561"/>
                        </a:lnTo>
                        <a:lnTo>
                          <a:pt x="4050" y="564"/>
                        </a:lnTo>
                        <a:lnTo>
                          <a:pt x="4051" y="557"/>
                        </a:lnTo>
                        <a:lnTo>
                          <a:pt x="4051" y="563"/>
                        </a:lnTo>
                        <a:lnTo>
                          <a:pt x="4052" y="567"/>
                        </a:lnTo>
                        <a:lnTo>
                          <a:pt x="4052" y="564"/>
                        </a:lnTo>
                        <a:lnTo>
                          <a:pt x="4052" y="564"/>
                        </a:lnTo>
                        <a:lnTo>
                          <a:pt x="4052" y="561"/>
                        </a:lnTo>
                        <a:lnTo>
                          <a:pt x="4053" y="559"/>
                        </a:lnTo>
                        <a:lnTo>
                          <a:pt x="4053" y="551"/>
                        </a:lnTo>
                        <a:lnTo>
                          <a:pt x="4054" y="561"/>
                        </a:lnTo>
                        <a:lnTo>
                          <a:pt x="4054" y="564"/>
                        </a:lnTo>
                        <a:lnTo>
                          <a:pt x="4054" y="593"/>
                        </a:lnTo>
                        <a:lnTo>
                          <a:pt x="4055" y="584"/>
                        </a:lnTo>
                        <a:lnTo>
                          <a:pt x="4056" y="535"/>
                        </a:lnTo>
                        <a:lnTo>
                          <a:pt x="4056" y="532"/>
                        </a:lnTo>
                        <a:lnTo>
                          <a:pt x="4056" y="526"/>
                        </a:lnTo>
                        <a:lnTo>
                          <a:pt x="4057" y="541"/>
                        </a:lnTo>
                        <a:lnTo>
                          <a:pt x="4057" y="578"/>
                        </a:lnTo>
                        <a:lnTo>
                          <a:pt x="4058" y="615"/>
                        </a:lnTo>
                        <a:lnTo>
                          <a:pt x="4058" y="609"/>
                        </a:lnTo>
                        <a:lnTo>
                          <a:pt x="4058" y="590"/>
                        </a:lnTo>
                        <a:lnTo>
                          <a:pt x="4059" y="593"/>
                        </a:lnTo>
                        <a:lnTo>
                          <a:pt x="4059" y="588"/>
                        </a:lnTo>
                        <a:lnTo>
                          <a:pt x="4059" y="593"/>
                        </a:lnTo>
                        <a:lnTo>
                          <a:pt x="4060" y="560"/>
                        </a:lnTo>
                        <a:lnTo>
                          <a:pt x="4060" y="553"/>
                        </a:lnTo>
                        <a:lnTo>
                          <a:pt x="4060" y="509"/>
                        </a:lnTo>
                        <a:lnTo>
                          <a:pt x="4061" y="481"/>
                        </a:lnTo>
                        <a:lnTo>
                          <a:pt x="4061" y="468"/>
                        </a:lnTo>
                        <a:lnTo>
                          <a:pt x="4062" y="479"/>
                        </a:lnTo>
                        <a:lnTo>
                          <a:pt x="4062" y="497"/>
                        </a:lnTo>
                        <a:lnTo>
                          <a:pt x="4063" y="528"/>
                        </a:lnTo>
                        <a:lnTo>
                          <a:pt x="4063" y="523"/>
                        </a:lnTo>
                        <a:lnTo>
                          <a:pt x="4064" y="516"/>
                        </a:lnTo>
                        <a:lnTo>
                          <a:pt x="4064" y="514"/>
                        </a:lnTo>
                        <a:lnTo>
                          <a:pt x="4065" y="498"/>
                        </a:lnTo>
                        <a:lnTo>
                          <a:pt x="4065" y="489"/>
                        </a:lnTo>
                        <a:lnTo>
                          <a:pt x="4065" y="478"/>
                        </a:lnTo>
                        <a:lnTo>
                          <a:pt x="4066" y="484"/>
                        </a:lnTo>
                        <a:lnTo>
                          <a:pt x="4066" y="472"/>
                        </a:lnTo>
                        <a:lnTo>
                          <a:pt x="4066" y="460"/>
                        </a:lnTo>
                        <a:lnTo>
                          <a:pt x="4067" y="453"/>
                        </a:lnTo>
                        <a:lnTo>
                          <a:pt x="4068" y="410"/>
                        </a:lnTo>
                        <a:lnTo>
                          <a:pt x="4068" y="386"/>
                        </a:lnTo>
                        <a:lnTo>
                          <a:pt x="4068" y="376"/>
                        </a:lnTo>
                        <a:lnTo>
                          <a:pt x="4069" y="380"/>
                        </a:lnTo>
                        <a:lnTo>
                          <a:pt x="4069" y="389"/>
                        </a:lnTo>
                        <a:lnTo>
                          <a:pt x="4070" y="413"/>
                        </a:lnTo>
                        <a:lnTo>
                          <a:pt x="4070" y="403"/>
                        </a:lnTo>
                        <a:lnTo>
                          <a:pt x="4071" y="408"/>
                        </a:lnTo>
                        <a:lnTo>
                          <a:pt x="4071" y="411"/>
                        </a:lnTo>
                        <a:lnTo>
                          <a:pt x="4071" y="451"/>
                        </a:lnTo>
                        <a:lnTo>
                          <a:pt x="4072" y="437"/>
                        </a:lnTo>
                        <a:lnTo>
                          <a:pt x="4073" y="478"/>
                        </a:lnTo>
                        <a:lnTo>
                          <a:pt x="4073" y="495"/>
                        </a:lnTo>
                        <a:lnTo>
                          <a:pt x="4074" y="524"/>
                        </a:lnTo>
                        <a:lnTo>
                          <a:pt x="4074" y="527"/>
                        </a:lnTo>
                        <a:lnTo>
                          <a:pt x="4075" y="535"/>
                        </a:lnTo>
                        <a:lnTo>
                          <a:pt x="4075" y="529"/>
                        </a:lnTo>
                        <a:lnTo>
                          <a:pt x="4075" y="528"/>
                        </a:lnTo>
                        <a:lnTo>
                          <a:pt x="4076" y="550"/>
                        </a:lnTo>
                        <a:lnTo>
                          <a:pt x="4076" y="559"/>
                        </a:lnTo>
                        <a:lnTo>
                          <a:pt x="4076" y="560"/>
                        </a:lnTo>
                        <a:lnTo>
                          <a:pt x="4077" y="533"/>
                        </a:lnTo>
                        <a:lnTo>
                          <a:pt x="4077" y="535"/>
                        </a:lnTo>
                        <a:lnTo>
                          <a:pt x="4077" y="509"/>
                        </a:lnTo>
                        <a:lnTo>
                          <a:pt x="4078" y="506"/>
                        </a:lnTo>
                        <a:lnTo>
                          <a:pt x="4079" y="548"/>
                        </a:lnTo>
                        <a:lnTo>
                          <a:pt x="4079" y="558"/>
                        </a:lnTo>
                        <a:lnTo>
                          <a:pt x="4079" y="563"/>
                        </a:lnTo>
                        <a:lnTo>
                          <a:pt x="4079" y="561"/>
                        </a:lnTo>
                        <a:lnTo>
                          <a:pt x="4080" y="561"/>
                        </a:lnTo>
                        <a:lnTo>
                          <a:pt x="4081" y="538"/>
                        </a:lnTo>
                        <a:lnTo>
                          <a:pt x="4081" y="534"/>
                        </a:lnTo>
                        <a:lnTo>
                          <a:pt x="4082" y="518"/>
                        </a:lnTo>
                        <a:lnTo>
                          <a:pt x="4082" y="513"/>
                        </a:lnTo>
                        <a:lnTo>
                          <a:pt x="4083" y="507"/>
                        </a:lnTo>
                        <a:lnTo>
                          <a:pt x="4083" y="511"/>
                        </a:lnTo>
                        <a:lnTo>
                          <a:pt x="4083" y="532"/>
                        </a:lnTo>
                        <a:lnTo>
                          <a:pt x="4084" y="530"/>
                        </a:lnTo>
                        <a:lnTo>
                          <a:pt x="4084" y="532"/>
                        </a:lnTo>
                        <a:lnTo>
                          <a:pt x="4085" y="539"/>
                        </a:lnTo>
                        <a:lnTo>
                          <a:pt x="4085" y="559"/>
                        </a:lnTo>
                        <a:lnTo>
                          <a:pt x="4085" y="596"/>
                        </a:lnTo>
                        <a:lnTo>
                          <a:pt x="4086" y="579"/>
                        </a:lnTo>
                        <a:lnTo>
                          <a:pt x="4086" y="584"/>
                        </a:lnTo>
                        <a:lnTo>
                          <a:pt x="4087" y="577"/>
                        </a:lnTo>
                        <a:lnTo>
                          <a:pt x="4087" y="573"/>
                        </a:lnTo>
                        <a:lnTo>
                          <a:pt x="4087" y="557"/>
                        </a:lnTo>
                        <a:lnTo>
                          <a:pt x="4088" y="559"/>
                        </a:lnTo>
                        <a:lnTo>
                          <a:pt x="4088" y="567"/>
                        </a:lnTo>
                        <a:lnTo>
                          <a:pt x="4088" y="560"/>
                        </a:lnTo>
                        <a:lnTo>
                          <a:pt x="4089" y="554"/>
                        </a:lnTo>
                        <a:lnTo>
                          <a:pt x="4090" y="537"/>
                        </a:lnTo>
                        <a:lnTo>
                          <a:pt x="4090" y="545"/>
                        </a:lnTo>
                        <a:lnTo>
                          <a:pt x="4091" y="516"/>
                        </a:lnTo>
                        <a:lnTo>
                          <a:pt x="4091" y="502"/>
                        </a:lnTo>
                        <a:lnTo>
                          <a:pt x="4091" y="560"/>
                        </a:lnTo>
                        <a:lnTo>
                          <a:pt x="4092" y="574"/>
                        </a:lnTo>
                        <a:lnTo>
                          <a:pt x="4093" y="548"/>
                        </a:lnTo>
                        <a:lnTo>
                          <a:pt x="4093" y="540"/>
                        </a:lnTo>
                        <a:lnTo>
                          <a:pt x="4094" y="522"/>
                        </a:lnTo>
                        <a:lnTo>
                          <a:pt x="4094" y="513"/>
                        </a:lnTo>
                        <a:lnTo>
                          <a:pt x="4094" y="515"/>
                        </a:lnTo>
                        <a:lnTo>
                          <a:pt x="4094" y="507"/>
                        </a:lnTo>
                        <a:lnTo>
                          <a:pt x="4095" y="512"/>
                        </a:lnTo>
                        <a:lnTo>
                          <a:pt x="4095" y="507"/>
                        </a:lnTo>
                        <a:lnTo>
                          <a:pt x="4096" y="510"/>
                        </a:lnTo>
                        <a:lnTo>
                          <a:pt x="4096" y="512"/>
                        </a:lnTo>
                        <a:lnTo>
                          <a:pt x="4096" y="494"/>
                        </a:lnTo>
                        <a:lnTo>
                          <a:pt x="4096" y="494"/>
                        </a:lnTo>
                        <a:lnTo>
                          <a:pt x="4097" y="489"/>
                        </a:lnTo>
                        <a:lnTo>
                          <a:pt x="4097" y="495"/>
                        </a:lnTo>
                        <a:lnTo>
                          <a:pt x="4098" y="492"/>
                        </a:lnTo>
                        <a:lnTo>
                          <a:pt x="4098" y="500"/>
                        </a:lnTo>
                        <a:lnTo>
                          <a:pt x="4099" y="490"/>
                        </a:lnTo>
                        <a:lnTo>
                          <a:pt x="4099" y="482"/>
                        </a:lnTo>
                        <a:lnTo>
                          <a:pt x="4100" y="470"/>
                        </a:lnTo>
                        <a:lnTo>
                          <a:pt x="4100" y="463"/>
                        </a:lnTo>
                        <a:lnTo>
                          <a:pt x="4100" y="458"/>
                        </a:lnTo>
                        <a:lnTo>
                          <a:pt x="4101" y="466"/>
                        </a:lnTo>
                        <a:lnTo>
                          <a:pt x="4101" y="466"/>
                        </a:lnTo>
                        <a:lnTo>
                          <a:pt x="4102" y="445"/>
                        </a:lnTo>
                        <a:lnTo>
                          <a:pt x="4102" y="443"/>
                        </a:lnTo>
                        <a:lnTo>
                          <a:pt x="4102" y="440"/>
                        </a:lnTo>
                        <a:lnTo>
                          <a:pt x="4103" y="427"/>
                        </a:lnTo>
                        <a:lnTo>
                          <a:pt x="4103" y="417"/>
                        </a:lnTo>
                        <a:lnTo>
                          <a:pt x="4104" y="429"/>
                        </a:lnTo>
                        <a:lnTo>
                          <a:pt x="4104" y="434"/>
                        </a:lnTo>
                        <a:lnTo>
                          <a:pt x="4104" y="435"/>
                        </a:lnTo>
                        <a:lnTo>
                          <a:pt x="4104" y="432"/>
                        </a:lnTo>
                        <a:lnTo>
                          <a:pt x="4105" y="421"/>
                        </a:lnTo>
                        <a:lnTo>
                          <a:pt x="4105" y="416"/>
                        </a:lnTo>
                        <a:lnTo>
                          <a:pt x="4106" y="424"/>
                        </a:lnTo>
                        <a:lnTo>
                          <a:pt x="4106" y="426"/>
                        </a:lnTo>
                        <a:lnTo>
                          <a:pt x="4107" y="440"/>
                        </a:lnTo>
                        <a:lnTo>
                          <a:pt x="4107" y="442"/>
                        </a:lnTo>
                        <a:lnTo>
                          <a:pt x="4107" y="440"/>
                        </a:lnTo>
                        <a:lnTo>
                          <a:pt x="4108" y="441"/>
                        </a:lnTo>
                        <a:lnTo>
                          <a:pt x="4108" y="443"/>
                        </a:lnTo>
                        <a:lnTo>
                          <a:pt x="4108" y="453"/>
                        </a:lnTo>
                        <a:lnTo>
                          <a:pt x="4109" y="430"/>
                        </a:lnTo>
                        <a:lnTo>
                          <a:pt x="4109" y="430"/>
                        </a:lnTo>
                        <a:lnTo>
                          <a:pt x="4109" y="433"/>
                        </a:lnTo>
                        <a:lnTo>
                          <a:pt x="4110" y="423"/>
                        </a:lnTo>
                        <a:lnTo>
                          <a:pt x="4110" y="419"/>
                        </a:lnTo>
                        <a:lnTo>
                          <a:pt x="4110" y="417"/>
                        </a:lnTo>
                        <a:lnTo>
                          <a:pt x="4111" y="416"/>
                        </a:lnTo>
                        <a:lnTo>
                          <a:pt x="4111" y="398"/>
                        </a:lnTo>
                        <a:lnTo>
                          <a:pt x="4112" y="413"/>
                        </a:lnTo>
                        <a:lnTo>
                          <a:pt x="4112" y="414"/>
                        </a:lnTo>
                        <a:lnTo>
                          <a:pt x="4112" y="409"/>
                        </a:lnTo>
                        <a:lnTo>
                          <a:pt x="4113" y="415"/>
                        </a:lnTo>
                        <a:lnTo>
                          <a:pt x="4113" y="413"/>
                        </a:lnTo>
                        <a:lnTo>
                          <a:pt x="4113" y="423"/>
                        </a:lnTo>
                        <a:lnTo>
                          <a:pt x="4114" y="430"/>
                        </a:lnTo>
                        <a:lnTo>
                          <a:pt x="4114" y="424"/>
                        </a:lnTo>
                        <a:lnTo>
                          <a:pt x="4115" y="427"/>
                        </a:lnTo>
                        <a:lnTo>
                          <a:pt x="4115" y="434"/>
                        </a:lnTo>
                        <a:lnTo>
                          <a:pt x="4116" y="448"/>
                        </a:lnTo>
                        <a:lnTo>
                          <a:pt x="4116" y="462"/>
                        </a:lnTo>
                        <a:lnTo>
                          <a:pt x="4116" y="481"/>
                        </a:lnTo>
                        <a:lnTo>
                          <a:pt x="4117" y="488"/>
                        </a:lnTo>
                        <a:lnTo>
                          <a:pt x="4118" y="515"/>
                        </a:lnTo>
                        <a:lnTo>
                          <a:pt x="4118" y="506"/>
                        </a:lnTo>
                        <a:lnTo>
                          <a:pt x="4119" y="510"/>
                        </a:lnTo>
                        <a:lnTo>
                          <a:pt x="4119" y="508"/>
                        </a:lnTo>
                        <a:lnTo>
                          <a:pt x="4120" y="486"/>
                        </a:lnTo>
                        <a:lnTo>
                          <a:pt x="4120" y="486"/>
                        </a:lnTo>
                        <a:lnTo>
                          <a:pt x="4121" y="480"/>
                        </a:lnTo>
                        <a:lnTo>
                          <a:pt x="4121" y="510"/>
                        </a:lnTo>
                        <a:lnTo>
                          <a:pt x="4121" y="531"/>
                        </a:lnTo>
                        <a:lnTo>
                          <a:pt x="4122" y="516"/>
                        </a:lnTo>
                        <a:lnTo>
                          <a:pt x="4123" y="494"/>
                        </a:lnTo>
                        <a:lnTo>
                          <a:pt x="4123" y="487"/>
                        </a:lnTo>
                        <a:lnTo>
                          <a:pt x="4123" y="493"/>
                        </a:lnTo>
                        <a:lnTo>
                          <a:pt x="4124" y="486"/>
                        </a:lnTo>
                        <a:lnTo>
                          <a:pt x="4124" y="490"/>
                        </a:lnTo>
                        <a:lnTo>
                          <a:pt x="4124" y="487"/>
                        </a:lnTo>
                        <a:lnTo>
                          <a:pt x="4125" y="490"/>
                        </a:lnTo>
                        <a:lnTo>
                          <a:pt x="4125" y="485"/>
                        </a:lnTo>
                        <a:lnTo>
                          <a:pt x="4125" y="491"/>
                        </a:lnTo>
                        <a:lnTo>
                          <a:pt x="4126" y="488"/>
                        </a:lnTo>
                        <a:lnTo>
                          <a:pt x="4126" y="495"/>
                        </a:lnTo>
                        <a:lnTo>
                          <a:pt x="4126" y="505"/>
                        </a:lnTo>
                        <a:lnTo>
                          <a:pt x="4127" y="504"/>
                        </a:lnTo>
                        <a:lnTo>
                          <a:pt x="4127" y="512"/>
                        </a:lnTo>
                        <a:lnTo>
                          <a:pt x="4127" y="523"/>
                        </a:lnTo>
                        <a:lnTo>
                          <a:pt x="4128" y="520"/>
                        </a:lnTo>
                        <a:lnTo>
                          <a:pt x="4129" y="548"/>
                        </a:lnTo>
                        <a:lnTo>
                          <a:pt x="4129" y="554"/>
                        </a:lnTo>
                        <a:lnTo>
                          <a:pt x="4129" y="567"/>
                        </a:lnTo>
                        <a:lnTo>
                          <a:pt x="4129" y="560"/>
                        </a:lnTo>
                        <a:lnTo>
                          <a:pt x="4130" y="563"/>
                        </a:lnTo>
                        <a:lnTo>
                          <a:pt x="4131" y="557"/>
                        </a:lnTo>
                        <a:lnTo>
                          <a:pt x="4131" y="561"/>
                        </a:lnTo>
                        <a:lnTo>
                          <a:pt x="4132" y="553"/>
                        </a:lnTo>
                        <a:lnTo>
                          <a:pt x="4132" y="544"/>
                        </a:lnTo>
                        <a:lnTo>
                          <a:pt x="4133" y="539"/>
                        </a:lnTo>
                        <a:lnTo>
                          <a:pt x="4133" y="535"/>
                        </a:lnTo>
                        <a:lnTo>
                          <a:pt x="4133" y="516"/>
                        </a:lnTo>
                        <a:lnTo>
                          <a:pt x="4134" y="527"/>
                        </a:lnTo>
                        <a:lnTo>
                          <a:pt x="4134" y="551"/>
                        </a:lnTo>
                        <a:lnTo>
                          <a:pt x="4134" y="528"/>
                        </a:lnTo>
                        <a:lnTo>
                          <a:pt x="4135" y="531"/>
                        </a:lnTo>
                        <a:lnTo>
                          <a:pt x="4135" y="527"/>
                        </a:lnTo>
                        <a:lnTo>
                          <a:pt x="4135" y="513"/>
                        </a:lnTo>
                        <a:lnTo>
                          <a:pt x="4136" y="513"/>
                        </a:lnTo>
                        <a:lnTo>
                          <a:pt x="4137" y="535"/>
                        </a:lnTo>
                        <a:lnTo>
                          <a:pt x="4137" y="522"/>
                        </a:lnTo>
                        <a:lnTo>
                          <a:pt x="4138" y="549"/>
                        </a:lnTo>
                        <a:lnTo>
                          <a:pt x="4138" y="546"/>
                        </a:lnTo>
                        <a:lnTo>
                          <a:pt x="4138" y="538"/>
                        </a:lnTo>
                        <a:lnTo>
                          <a:pt x="4138" y="559"/>
                        </a:lnTo>
                        <a:lnTo>
                          <a:pt x="4139" y="575"/>
                        </a:lnTo>
                        <a:lnTo>
                          <a:pt x="4139" y="584"/>
                        </a:lnTo>
                        <a:lnTo>
                          <a:pt x="4139" y="552"/>
                        </a:lnTo>
                        <a:lnTo>
                          <a:pt x="4140" y="557"/>
                        </a:lnTo>
                        <a:lnTo>
                          <a:pt x="4140" y="565"/>
                        </a:lnTo>
                        <a:lnTo>
                          <a:pt x="4141" y="581"/>
                        </a:lnTo>
                        <a:lnTo>
                          <a:pt x="4141" y="582"/>
                        </a:lnTo>
                        <a:lnTo>
                          <a:pt x="4142" y="576"/>
                        </a:lnTo>
                        <a:lnTo>
                          <a:pt x="4142" y="562"/>
                        </a:lnTo>
                        <a:lnTo>
                          <a:pt x="4143" y="558"/>
                        </a:lnTo>
                        <a:lnTo>
                          <a:pt x="4143" y="563"/>
                        </a:lnTo>
                        <a:lnTo>
                          <a:pt x="4144" y="551"/>
                        </a:lnTo>
                        <a:lnTo>
                          <a:pt x="4144" y="548"/>
                        </a:lnTo>
                        <a:lnTo>
                          <a:pt x="4144" y="563"/>
                        </a:lnTo>
                        <a:lnTo>
                          <a:pt x="4145" y="559"/>
                        </a:lnTo>
                        <a:lnTo>
                          <a:pt x="4145" y="573"/>
                        </a:lnTo>
                        <a:lnTo>
                          <a:pt x="4145" y="565"/>
                        </a:lnTo>
                        <a:lnTo>
                          <a:pt x="4146" y="571"/>
                        </a:lnTo>
                        <a:lnTo>
                          <a:pt x="4146" y="564"/>
                        </a:lnTo>
                        <a:lnTo>
                          <a:pt x="4146" y="552"/>
                        </a:lnTo>
                        <a:lnTo>
                          <a:pt x="4147" y="549"/>
                        </a:lnTo>
                        <a:lnTo>
                          <a:pt x="4147" y="556"/>
                        </a:lnTo>
                        <a:lnTo>
                          <a:pt x="4147" y="533"/>
                        </a:lnTo>
                        <a:lnTo>
                          <a:pt x="4148" y="537"/>
                        </a:lnTo>
                        <a:lnTo>
                          <a:pt x="4148" y="539"/>
                        </a:lnTo>
                        <a:lnTo>
                          <a:pt x="4149" y="577"/>
                        </a:lnTo>
                        <a:lnTo>
                          <a:pt x="4149" y="550"/>
                        </a:lnTo>
                        <a:lnTo>
                          <a:pt x="4150" y="534"/>
                        </a:lnTo>
                        <a:lnTo>
                          <a:pt x="4150" y="511"/>
                        </a:lnTo>
                        <a:lnTo>
                          <a:pt x="4151" y="589"/>
                        </a:lnTo>
                        <a:lnTo>
                          <a:pt x="4151" y="594"/>
                        </a:lnTo>
                        <a:lnTo>
                          <a:pt x="4152" y="570"/>
                        </a:lnTo>
                        <a:lnTo>
                          <a:pt x="4152" y="556"/>
                        </a:lnTo>
                        <a:lnTo>
                          <a:pt x="4152" y="550"/>
                        </a:lnTo>
                        <a:lnTo>
                          <a:pt x="4152" y="558"/>
                        </a:lnTo>
                        <a:lnTo>
                          <a:pt x="4153" y="570"/>
                        </a:lnTo>
                        <a:lnTo>
                          <a:pt x="4154" y="583"/>
                        </a:lnTo>
                        <a:lnTo>
                          <a:pt x="4154" y="580"/>
                        </a:lnTo>
                        <a:lnTo>
                          <a:pt x="4154" y="602"/>
                        </a:lnTo>
                        <a:lnTo>
                          <a:pt x="4155" y="624"/>
                        </a:lnTo>
                        <a:lnTo>
                          <a:pt x="4156" y="643"/>
                        </a:lnTo>
                        <a:lnTo>
                          <a:pt x="4156" y="623"/>
                        </a:lnTo>
                        <a:lnTo>
                          <a:pt x="4156" y="628"/>
                        </a:lnTo>
                        <a:lnTo>
                          <a:pt x="4157" y="613"/>
                        </a:lnTo>
                        <a:lnTo>
                          <a:pt x="4157" y="607"/>
                        </a:lnTo>
                        <a:lnTo>
                          <a:pt x="4157" y="609"/>
                        </a:lnTo>
                        <a:lnTo>
                          <a:pt x="4158" y="607"/>
                        </a:lnTo>
                        <a:lnTo>
                          <a:pt x="4158" y="615"/>
                        </a:lnTo>
                        <a:lnTo>
                          <a:pt x="4158" y="614"/>
                        </a:lnTo>
                        <a:lnTo>
                          <a:pt x="4159" y="640"/>
                        </a:lnTo>
                        <a:lnTo>
                          <a:pt x="4159" y="650"/>
                        </a:lnTo>
                        <a:lnTo>
                          <a:pt x="4160" y="656"/>
                        </a:lnTo>
                        <a:lnTo>
                          <a:pt x="4160" y="671"/>
                        </a:lnTo>
                        <a:lnTo>
                          <a:pt x="4160" y="663"/>
                        </a:lnTo>
                        <a:lnTo>
                          <a:pt x="4161" y="648"/>
                        </a:lnTo>
                        <a:lnTo>
                          <a:pt x="4162" y="671"/>
                        </a:lnTo>
                        <a:lnTo>
                          <a:pt x="4162" y="675"/>
                        </a:lnTo>
                        <a:lnTo>
                          <a:pt x="4162" y="682"/>
                        </a:lnTo>
                        <a:lnTo>
                          <a:pt x="4163" y="665"/>
                        </a:lnTo>
                        <a:lnTo>
                          <a:pt x="4163" y="648"/>
                        </a:lnTo>
                        <a:lnTo>
                          <a:pt x="4163" y="618"/>
                        </a:lnTo>
                        <a:lnTo>
                          <a:pt x="4164" y="629"/>
                        </a:lnTo>
                        <a:lnTo>
                          <a:pt x="4164" y="624"/>
                        </a:lnTo>
                        <a:lnTo>
                          <a:pt x="4165" y="647"/>
                        </a:lnTo>
                        <a:lnTo>
                          <a:pt x="4165" y="651"/>
                        </a:lnTo>
                        <a:lnTo>
                          <a:pt x="4165" y="654"/>
                        </a:lnTo>
                        <a:lnTo>
                          <a:pt x="4166" y="640"/>
                        </a:lnTo>
                        <a:lnTo>
                          <a:pt x="4166" y="634"/>
                        </a:lnTo>
                        <a:lnTo>
                          <a:pt x="4166" y="633"/>
                        </a:lnTo>
                        <a:lnTo>
                          <a:pt x="4167" y="655"/>
                        </a:lnTo>
                        <a:lnTo>
                          <a:pt x="4167" y="685"/>
                        </a:lnTo>
                        <a:lnTo>
                          <a:pt x="4168" y="696"/>
                        </a:lnTo>
                        <a:lnTo>
                          <a:pt x="4168" y="689"/>
                        </a:lnTo>
                        <a:lnTo>
                          <a:pt x="4169" y="658"/>
                        </a:lnTo>
                        <a:lnTo>
                          <a:pt x="4169" y="643"/>
                        </a:lnTo>
                        <a:lnTo>
                          <a:pt x="4170" y="620"/>
                        </a:lnTo>
                        <a:lnTo>
                          <a:pt x="4170" y="636"/>
                        </a:lnTo>
                        <a:lnTo>
                          <a:pt x="4171" y="668"/>
                        </a:lnTo>
                        <a:lnTo>
                          <a:pt x="4171" y="672"/>
                        </a:lnTo>
                        <a:lnTo>
                          <a:pt x="4171" y="686"/>
                        </a:lnTo>
                        <a:lnTo>
                          <a:pt x="4172" y="675"/>
                        </a:lnTo>
                        <a:lnTo>
                          <a:pt x="4172" y="654"/>
                        </a:lnTo>
                        <a:lnTo>
                          <a:pt x="4173" y="660"/>
                        </a:lnTo>
                        <a:lnTo>
                          <a:pt x="4173" y="652"/>
                        </a:lnTo>
                        <a:lnTo>
                          <a:pt x="4173" y="653"/>
                        </a:lnTo>
                        <a:lnTo>
                          <a:pt x="4174" y="641"/>
                        </a:lnTo>
                        <a:lnTo>
                          <a:pt x="4174" y="645"/>
                        </a:lnTo>
                        <a:lnTo>
                          <a:pt x="4174" y="646"/>
                        </a:lnTo>
                        <a:lnTo>
                          <a:pt x="4175" y="633"/>
                        </a:lnTo>
                        <a:lnTo>
                          <a:pt x="4175" y="620"/>
                        </a:lnTo>
                        <a:lnTo>
                          <a:pt x="4175" y="605"/>
                        </a:lnTo>
                        <a:lnTo>
                          <a:pt x="4176" y="612"/>
                        </a:lnTo>
                        <a:lnTo>
                          <a:pt x="4176" y="614"/>
                        </a:lnTo>
                        <a:lnTo>
                          <a:pt x="4176" y="607"/>
                        </a:lnTo>
                        <a:lnTo>
                          <a:pt x="4177" y="611"/>
                        </a:lnTo>
                        <a:lnTo>
                          <a:pt x="4177" y="605"/>
                        </a:lnTo>
                        <a:lnTo>
                          <a:pt x="4177" y="601"/>
                        </a:lnTo>
                        <a:lnTo>
                          <a:pt x="4177" y="613"/>
                        </a:lnTo>
                        <a:lnTo>
                          <a:pt x="4178" y="616"/>
                        </a:lnTo>
                        <a:lnTo>
                          <a:pt x="4178" y="619"/>
                        </a:lnTo>
                        <a:lnTo>
                          <a:pt x="4179" y="597"/>
                        </a:lnTo>
                        <a:lnTo>
                          <a:pt x="4179" y="577"/>
                        </a:lnTo>
                        <a:lnTo>
                          <a:pt x="4179" y="560"/>
                        </a:lnTo>
                        <a:lnTo>
                          <a:pt x="4180" y="571"/>
                        </a:lnTo>
                        <a:lnTo>
                          <a:pt x="4180" y="592"/>
                        </a:lnTo>
                        <a:lnTo>
                          <a:pt x="4180" y="613"/>
                        </a:lnTo>
                        <a:lnTo>
                          <a:pt x="4181" y="604"/>
                        </a:lnTo>
                        <a:lnTo>
                          <a:pt x="4181" y="593"/>
                        </a:lnTo>
                        <a:lnTo>
                          <a:pt x="4182" y="577"/>
                        </a:lnTo>
                        <a:lnTo>
                          <a:pt x="4182" y="583"/>
                        </a:lnTo>
                        <a:lnTo>
                          <a:pt x="4183" y="590"/>
                        </a:lnTo>
                        <a:lnTo>
                          <a:pt x="4183" y="616"/>
                        </a:lnTo>
                        <a:lnTo>
                          <a:pt x="4184" y="656"/>
                        </a:lnTo>
                        <a:lnTo>
                          <a:pt x="4184" y="689"/>
                        </a:lnTo>
                        <a:lnTo>
                          <a:pt x="4185" y="703"/>
                        </a:lnTo>
                        <a:lnTo>
                          <a:pt x="4185" y="717"/>
                        </a:lnTo>
                        <a:lnTo>
                          <a:pt x="4185" y="710"/>
                        </a:lnTo>
                        <a:lnTo>
                          <a:pt x="4185" y="732"/>
                        </a:lnTo>
                        <a:lnTo>
                          <a:pt x="4186" y="738"/>
                        </a:lnTo>
                        <a:lnTo>
                          <a:pt x="4187" y="720"/>
                        </a:lnTo>
                        <a:lnTo>
                          <a:pt x="4187" y="716"/>
                        </a:lnTo>
                        <a:lnTo>
                          <a:pt x="4187" y="723"/>
                        </a:lnTo>
                        <a:lnTo>
                          <a:pt x="4188" y="716"/>
                        </a:lnTo>
                        <a:lnTo>
                          <a:pt x="4188" y="725"/>
                        </a:lnTo>
                        <a:lnTo>
                          <a:pt x="4188" y="706"/>
                        </a:lnTo>
                        <a:lnTo>
                          <a:pt x="4189" y="681"/>
                        </a:lnTo>
                        <a:lnTo>
                          <a:pt x="4189" y="664"/>
                        </a:lnTo>
                        <a:lnTo>
                          <a:pt x="4190" y="666"/>
                        </a:lnTo>
                        <a:lnTo>
                          <a:pt x="4190" y="657"/>
                        </a:lnTo>
                        <a:lnTo>
                          <a:pt x="4190" y="661"/>
                        </a:lnTo>
                        <a:lnTo>
                          <a:pt x="4191" y="656"/>
                        </a:lnTo>
                        <a:lnTo>
                          <a:pt x="4191" y="641"/>
                        </a:lnTo>
                        <a:lnTo>
                          <a:pt x="4191" y="659"/>
                        </a:lnTo>
                        <a:lnTo>
                          <a:pt x="4192" y="646"/>
                        </a:lnTo>
                        <a:lnTo>
                          <a:pt x="4192" y="649"/>
                        </a:lnTo>
                        <a:lnTo>
                          <a:pt x="4193" y="626"/>
                        </a:lnTo>
                        <a:lnTo>
                          <a:pt x="4193" y="613"/>
                        </a:lnTo>
                        <a:lnTo>
                          <a:pt x="4194" y="592"/>
                        </a:lnTo>
                        <a:lnTo>
                          <a:pt x="4194" y="583"/>
                        </a:lnTo>
                        <a:lnTo>
                          <a:pt x="4195" y="556"/>
                        </a:lnTo>
                        <a:lnTo>
                          <a:pt x="4195" y="542"/>
                        </a:lnTo>
                        <a:lnTo>
                          <a:pt x="4196" y="532"/>
                        </a:lnTo>
                        <a:lnTo>
                          <a:pt x="4196" y="522"/>
                        </a:lnTo>
                        <a:lnTo>
                          <a:pt x="4197" y="506"/>
                        </a:lnTo>
                        <a:lnTo>
                          <a:pt x="4197" y="502"/>
                        </a:lnTo>
                        <a:lnTo>
                          <a:pt x="4198" y="501"/>
                        </a:lnTo>
                        <a:lnTo>
                          <a:pt x="4198" y="509"/>
                        </a:lnTo>
                        <a:lnTo>
                          <a:pt x="4198" y="532"/>
                        </a:lnTo>
                        <a:lnTo>
                          <a:pt x="4199" y="538"/>
                        </a:lnTo>
                        <a:lnTo>
                          <a:pt x="4199" y="533"/>
                        </a:lnTo>
                        <a:lnTo>
                          <a:pt x="4199" y="554"/>
                        </a:lnTo>
                        <a:lnTo>
                          <a:pt x="4199" y="561"/>
                        </a:lnTo>
                        <a:lnTo>
                          <a:pt x="4200" y="544"/>
                        </a:lnTo>
                        <a:lnTo>
                          <a:pt x="4200" y="555"/>
                        </a:lnTo>
                        <a:lnTo>
                          <a:pt x="4201" y="581"/>
                        </a:lnTo>
                        <a:lnTo>
                          <a:pt x="4201" y="563"/>
                        </a:lnTo>
                        <a:lnTo>
                          <a:pt x="4201" y="553"/>
                        </a:lnTo>
                        <a:lnTo>
                          <a:pt x="4202" y="531"/>
                        </a:lnTo>
                        <a:lnTo>
                          <a:pt x="4202" y="533"/>
                        </a:lnTo>
                        <a:lnTo>
                          <a:pt x="4202" y="531"/>
                        </a:lnTo>
                        <a:lnTo>
                          <a:pt x="4203" y="535"/>
                        </a:lnTo>
                        <a:lnTo>
                          <a:pt x="4203" y="539"/>
                        </a:lnTo>
                        <a:lnTo>
                          <a:pt x="4203" y="539"/>
                        </a:lnTo>
                        <a:lnTo>
                          <a:pt x="4204" y="534"/>
                        </a:lnTo>
                        <a:lnTo>
                          <a:pt x="4204" y="535"/>
                        </a:lnTo>
                        <a:lnTo>
                          <a:pt x="4204" y="540"/>
                        </a:lnTo>
                        <a:lnTo>
                          <a:pt x="4205" y="548"/>
                        </a:lnTo>
                        <a:lnTo>
                          <a:pt x="4205" y="547"/>
                        </a:lnTo>
                        <a:lnTo>
                          <a:pt x="4206" y="538"/>
                        </a:lnTo>
                        <a:lnTo>
                          <a:pt x="4206" y="556"/>
                        </a:lnTo>
                        <a:lnTo>
                          <a:pt x="4206" y="565"/>
                        </a:lnTo>
                        <a:lnTo>
                          <a:pt x="4207" y="555"/>
                        </a:lnTo>
                        <a:lnTo>
                          <a:pt x="4207" y="560"/>
                        </a:lnTo>
                        <a:lnTo>
                          <a:pt x="4208" y="576"/>
                        </a:lnTo>
                        <a:lnTo>
                          <a:pt x="4208" y="565"/>
                        </a:lnTo>
                        <a:lnTo>
                          <a:pt x="4209" y="522"/>
                        </a:lnTo>
                        <a:lnTo>
                          <a:pt x="4209" y="522"/>
                        </a:lnTo>
                        <a:lnTo>
                          <a:pt x="4209" y="520"/>
                        </a:lnTo>
                        <a:lnTo>
                          <a:pt x="4210" y="567"/>
                        </a:lnTo>
                        <a:lnTo>
                          <a:pt x="4210" y="578"/>
                        </a:lnTo>
                        <a:lnTo>
                          <a:pt x="4211" y="557"/>
                        </a:lnTo>
                        <a:lnTo>
                          <a:pt x="4211" y="561"/>
                        </a:lnTo>
                        <a:lnTo>
                          <a:pt x="4212" y="584"/>
                        </a:lnTo>
                        <a:lnTo>
                          <a:pt x="4212" y="586"/>
                        </a:lnTo>
                        <a:lnTo>
                          <a:pt x="4213" y="609"/>
                        </a:lnTo>
                        <a:lnTo>
                          <a:pt x="4213" y="627"/>
                        </a:lnTo>
                        <a:lnTo>
                          <a:pt x="4214" y="637"/>
                        </a:lnTo>
                        <a:lnTo>
                          <a:pt x="4214" y="634"/>
                        </a:lnTo>
                        <a:lnTo>
                          <a:pt x="4215" y="649"/>
                        </a:lnTo>
                        <a:lnTo>
                          <a:pt x="4215" y="653"/>
                        </a:lnTo>
                        <a:lnTo>
                          <a:pt x="4216" y="644"/>
                        </a:lnTo>
                        <a:lnTo>
                          <a:pt x="4216" y="646"/>
                        </a:lnTo>
                        <a:lnTo>
                          <a:pt x="4217" y="659"/>
                        </a:lnTo>
                        <a:lnTo>
                          <a:pt x="4217" y="656"/>
                        </a:lnTo>
                        <a:lnTo>
                          <a:pt x="4217" y="654"/>
                        </a:lnTo>
                        <a:lnTo>
                          <a:pt x="4218" y="652"/>
                        </a:lnTo>
                        <a:lnTo>
                          <a:pt x="4218" y="666"/>
                        </a:lnTo>
                        <a:lnTo>
                          <a:pt x="4218" y="668"/>
                        </a:lnTo>
                        <a:lnTo>
                          <a:pt x="4219" y="676"/>
                        </a:lnTo>
                        <a:lnTo>
                          <a:pt x="4219" y="671"/>
                        </a:lnTo>
                        <a:lnTo>
                          <a:pt x="4220" y="652"/>
                        </a:lnTo>
                        <a:lnTo>
                          <a:pt x="4220" y="638"/>
                        </a:lnTo>
                        <a:lnTo>
                          <a:pt x="4221" y="647"/>
                        </a:lnTo>
                        <a:lnTo>
                          <a:pt x="4221" y="638"/>
                        </a:lnTo>
                        <a:lnTo>
                          <a:pt x="4222" y="597"/>
                        </a:lnTo>
                        <a:lnTo>
                          <a:pt x="4222" y="573"/>
                        </a:lnTo>
                        <a:lnTo>
                          <a:pt x="4223" y="547"/>
                        </a:lnTo>
                        <a:lnTo>
                          <a:pt x="4223" y="527"/>
                        </a:lnTo>
                        <a:lnTo>
                          <a:pt x="4224" y="497"/>
                        </a:lnTo>
                        <a:lnTo>
                          <a:pt x="4224" y="486"/>
                        </a:lnTo>
                        <a:lnTo>
                          <a:pt x="4225" y="474"/>
                        </a:lnTo>
                        <a:lnTo>
                          <a:pt x="4225" y="478"/>
                        </a:lnTo>
                        <a:lnTo>
                          <a:pt x="4226" y="497"/>
                        </a:lnTo>
                        <a:lnTo>
                          <a:pt x="4226" y="507"/>
                        </a:lnTo>
                        <a:lnTo>
                          <a:pt x="4227" y="546"/>
                        </a:lnTo>
                        <a:lnTo>
                          <a:pt x="4227" y="557"/>
                        </a:lnTo>
                        <a:lnTo>
                          <a:pt x="4228" y="533"/>
                        </a:lnTo>
                        <a:lnTo>
                          <a:pt x="4228" y="519"/>
                        </a:lnTo>
                        <a:lnTo>
                          <a:pt x="4229" y="502"/>
                        </a:lnTo>
                        <a:lnTo>
                          <a:pt x="4229" y="503"/>
                        </a:lnTo>
                        <a:lnTo>
                          <a:pt x="4230" y="519"/>
                        </a:lnTo>
                        <a:lnTo>
                          <a:pt x="4230" y="518"/>
                        </a:lnTo>
                        <a:lnTo>
                          <a:pt x="4230" y="526"/>
                        </a:lnTo>
                        <a:lnTo>
                          <a:pt x="4230" y="529"/>
                        </a:lnTo>
                        <a:lnTo>
                          <a:pt x="4231" y="505"/>
                        </a:lnTo>
                        <a:lnTo>
                          <a:pt x="4231" y="488"/>
                        </a:lnTo>
                        <a:lnTo>
                          <a:pt x="4232" y="465"/>
                        </a:lnTo>
                        <a:lnTo>
                          <a:pt x="4232" y="431"/>
                        </a:lnTo>
                        <a:lnTo>
                          <a:pt x="4233" y="393"/>
                        </a:lnTo>
                        <a:lnTo>
                          <a:pt x="4233" y="403"/>
                        </a:lnTo>
                        <a:lnTo>
                          <a:pt x="4234" y="451"/>
                        </a:lnTo>
                        <a:lnTo>
                          <a:pt x="4234" y="474"/>
                        </a:lnTo>
                        <a:lnTo>
                          <a:pt x="4235" y="531"/>
                        </a:lnTo>
                        <a:lnTo>
                          <a:pt x="4235" y="555"/>
                        </a:lnTo>
                        <a:lnTo>
                          <a:pt x="4236" y="587"/>
                        </a:lnTo>
                        <a:lnTo>
                          <a:pt x="4236" y="632"/>
                        </a:lnTo>
                        <a:lnTo>
                          <a:pt x="4237" y="701"/>
                        </a:lnTo>
                        <a:lnTo>
                          <a:pt x="4237" y="685"/>
                        </a:lnTo>
                        <a:lnTo>
                          <a:pt x="4238" y="591"/>
                        </a:lnTo>
                        <a:lnTo>
                          <a:pt x="4238" y="536"/>
                        </a:lnTo>
                        <a:lnTo>
                          <a:pt x="4238" y="516"/>
                        </a:lnTo>
                        <a:lnTo>
                          <a:pt x="4239" y="551"/>
                        </a:lnTo>
                        <a:lnTo>
                          <a:pt x="4239" y="592"/>
                        </a:lnTo>
                        <a:lnTo>
                          <a:pt x="4240" y="613"/>
                        </a:lnTo>
                        <a:lnTo>
                          <a:pt x="4240" y="605"/>
                        </a:lnTo>
                        <a:lnTo>
                          <a:pt x="4240" y="603"/>
                        </a:lnTo>
                        <a:lnTo>
                          <a:pt x="4240" y="602"/>
                        </a:lnTo>
                        <a:lnTo>
                          <a:pt x="4241" y="640"/>
                        </a:lnTo>
                        <a:lnTo>
                          <a:pt x="4241" y="680"/>
                        </a:lnTo>
                        <a:lnTo>
                          <a:pt x="4242" y="749"/>
                        </a:lnTo>
                        <a:lnTo>
                          <a:pt x="4242" y="735"/>
                        </a:lnTo>
                        <a:lnTo>
                          <a:pt x="4243" y="712"/>
                        </a:lnTo>
                        <a:lnTo>
                          <a:pt x="4243" y="724"/>
                        </a:lnTo>
                        <a:lnTo>
                          <a:pt x="4243" y="771"/>
                        </a:lnTo>
                        <a:lnTo>
                          <a:pt x="4244" y="831"/>
                        </a:lnTo>
                        <a:lnTo>
                          <a:pt x="4244" y="833"/>
                        </a:lnTo>
                        <a:lnTo>
                          <a:pt x="4245" y="763"/>
                        </a:lnTo>
                        <a:lnTo>
                          <a:pt x="4245" y="751"/>
                        </a:lnTo>
                        <a:lnTo>
                          <a:pt x="4246" y="713"/>
                        </a:lnTo>
                        <a:lnTo>
                          <a:pt x="4246" y="687"/>
                        </a:lnTo>
                        <a:lnTo>
                          <a:pt x="4247" y="647"/>
                        </a:lnTo>
                        <a:lnTo>
                          <a:pt x="4247" y="637"/>
                        </a:lnTo>
                        <a:lnTo>
                          <a:pt x="4248" y="606"/>
                        </a:lnTo>
                        <a:lnTo>
                          <a:pt x="4248" y="615"/>
                        </a:lnTo>
                        <a:lnTo>
                          <a:pt x="4249" y="621"/>
                        </a:lnTo>
                        <a:lnTo>
                          <a:pt x="4249" y="614"/>
                        </a:lnTo>
                        <a:lnTo>
                          <a:pt x="4250" y="584"/>
                        </a:lnTo>
                        <a:lnTo>
                          <a:pt x="4250" y="579"/>
                        </a:lnTo>
                        <a:lnTo>
                          <a:pt x="4251" y="604"/>
                        </a:lnTo>
                        <a:lnTo>
                          <a:pt x="4251" y="598"/>
                        </a:lnTo>
                        <a:lnTo>
                          <a:pt x="4252" y="568"/>
                        </a:lnTo>
                        <a:lnTo>
                          <a:pt x="4252" y="562"/>
                        </a:lnTo>
                        <a:lnTo>
                          <a:pt x="4253" y="546"/>
                        </a:lnTo>
                        <a:lnTo>
                          <a:pt x="4253" y="540"/>
                        </a:lnTo>
                        <a:lnTo>
                          <a:pt x="4254" y="553"/>
                        </a:lnTo>
                        <a:lnTo>
                          <a:pt x="4254" y="549"/>
                        </a:lnTo>
                        <a:lnTo>
                          <a:pt x="4255" y="527"/>
                        </a:lnTo>
                        <a:lnTo>
                          <a:pt x="4255" y="526"/>
                        </a:lnTo>
                        <a:lnTo>
                          <a:pt x="4256" y="476"/>
                        </a:lnTo>
                        <a:lnTo>
                          <a:pt x="4256" y="432"/>
                        </a:lnTo>
                        <a:lnTo>
                          <a:pt x="4257" y="360"/>
                        </a:lnTo>
                        <a:lnTo>
                          <a:pt x="4257" y="357"/>
                        </a:lnTo>
                        <a:lnTo>
                          <a:pt x="4257" y="360"/>
                        </a:lnTo>
                        <a:lnTo>
                          <a:pt x="4258" y="359"/>
                        </a:lnTo>
                        <a:lnTo>
                          <a:pt x="4258" y="355"/>
                        </a:lnTo>
                        <a:lnTo>
                          <a:pt x="4258" y="353"/>
                        </a:lnTo>
                        <a:lnTo>
                          <a:pt x="4259" y="362"/>
                        </a:lnTo>
                        <a:lnTo>
                          <a:pt x="4259" y="369"/>
                        </a:lnTo>
                        <a:lnTo>
                          <a:pt x="4260" y="415"/>
                        </a:lnTo>
                        <a:lnTo>
                          <a:pt x="4260" y="424"/>
                        </a:lnTo>
                        <a:lnTo>
                          <a:pt x="4261" y="394"/>
                        </a:lnTo>
                        <a:lnTo>
                          <a:pt x="4261" y="394"/>
                        </a:lnTo>
                        <a:lnTo>
                          <a:pt x="4262" y="441"/>
                        </a:lnTo>
                        <a:lnTo>
                          <a:pt x="4262" y="457"/>
                        </a:lnTo>
                        <a:lnTo>
                          <a:pt x="4263" y="490"/>
                        </a:lnTo>
                        <a:lnTo>
                          <a:pt x="4263" y="492"/>
                        </a:lnTo>
                        <a:lnTo>
                          <a:pt x="4264" y="453"/>
                        </a:lnTo>
                        <a:lnTo>
                          <a:pt x="4264" y="446"/>
                        </a:lnTo>
                        <a:lnTo>
                          <a:pt x="4264" y="453"/>
                        </a:lnTo>
                        <a:lnTo>
                          <a:pt x="4265" y="443"/>
                        </a:lnTo>
                        <a:lnTo>
                          <a:pt x="4265" y="451"/>
                        </a:lnTo>
                        <a:lnTo>
                          <a:pt x="4265" y="444"/>
                        </a:lnTo>
                        <a:lnTo>
                          <a:pt x="4266" y="478"/>
                        </a:lnTo>
                        <a:lnTo>
                          <a:pt x="4266" y="490"/>
                        </a:lnTo>
                        <a:lnTo>
                          <a:pt x="4267" y="387"/>
                        </a:lnTo>
                        <a:lnTo>
                          <a:pt x="4267" y="368"/>
                        </a:lnTo>
                        <a:lnTo>
                          <a:pt x="4268" y="333"/>
                        </a:lnTo>
                        <a:lnTo>
                          <a:pt x="4268" y="364"/>
                        </a:lnTo>
                        <a:lnTo>
                          <a:pt x="4268" y="404"/>
                        </a:lnTo>
                        <a:lnTo>
                          <a:pt x="4269" y="374"/>
                        </a:lnTo>
                        <a:lnTo>
                          <a:pt x="4269" y="363"/>
                        </a:lnTo>
                        <a:lnTo>
                          <a:pt x="4270" y="349"/>
                        </a:lnTo>
                        <a:lnTo>
                          <a:pt x="4270" y="350"/>
                        </a:lnTo>
                        <a:lnTo>
                          <a:pt x="4270" y="339"/>
                        </a:lnTo>
                        <a:lnTo>
                          <a:pt x="4271" y="355"/>
                        </a:lnTo>
                        <a:lnTo>
                          <a:pt x="4271" y="356"/>
                        </a:lnTo>
                        <a:lnTo>
                          <a:pt x="4272" y="393"/>
                        </a:lnTo>
                        <a:lnTo>
                          <a:pt x="4272" y="384"/>
                        </a:lnTo>
                        <a:lnTo>
                          <a:pt x="4273" y="423"/>
                        </a:lnTo>
                        <a:lnTo>
                          <a:pt x="4273" y="436"/>
                        </a:lnTo>
                        <a:lnTo>
                          <a:pt x="4274" y="410"/>
                        </a:lnTo>
                        <a:lnTo>
                          <a:pt x="4274" y="378"/>
                        </a:lnTo>
                        <a:lnTo>
                          <a:pt x="4275" y="324"/>
                        </a:lnTo>
                        <a:lnTo>
                          <a:pt x="4275" y="324"/>
                        </a:lnTo>
                        <a:lnTo>
                          <a:pt x="4276" y="427"/>
                        </a:lnTo>
                        <a:lnTo>
                          <a:pt x="4276" y="478"/>
                        </a:lnTo>
                        <a:lnTo>
                          <a:pt x="4277" y="525"/>
                        </a:lnTo>
                        <a:lnTo>
                          <a:pt x="4277" y="531"/>
                        </a:lnTo>
                        <a:lnTo>
                          <a:pt x="4278" y="590"/>
                        </a:lnTo>
                        <a:lnTo>
                          <a:pt x="4278" y="610"/>
                        </a:lnTo>
                        <a:lnTo>
                          <a:pt x="4279" y="623"/>
                        </a:lnTo>
                        <a:lnTo>
                          <a:pt x="4279" y="620"/>
                        </a:lnTo>
                        <a:lnTo>
                          <a:pt x="4279" y="627"/>
                        </a:lnTo>
                        <a:lnTo>
                          <a:pt x="4280" y="649"/>
                        </a:lnTo>
                        <a:lnTo>
                          <a:pt x="4280" y="663"/>
                        </a:lnTo>
                        <a:lnTo>
                          <a:pt x="4281" y="689"/>
                        </a:lnTo>
                        <a:lnTo>
                          <a:pt x="4281" y="687"/>
                        </a:lnTo>
                        <a:lnTo>
                          <a:pt x="4281" y="673"/>
                        </a:lnTo>
                        <a:lnTo>
                          <a:pt x="4282" y="633"/>
                        </a:lnTo>
                        <a:lnTo>
                          <a:pt x="4282" y="647"/>
                        </a:lnTo>
                        <a:lnTo>
                          <a:pt x="4283" y="684"/>
                        </a:lnTo>
                        <a:lnTo>
                          <a:pt x="4283" y="682"/>
                        </a:lnTo>
                        <a:lnTo>
                          <a:pt x="4284" y="614"/>
                        </a:lnTo>
                        <a:lnTo>
                          <a:pt x="4284" y="627"/>
                        </a:lnTo>
                        <a:lnTo>
                          <a:pt x="4284" y="639"/>
                        </a:lnTo>
                        <a:lnTo>
                          <a:pt x="4285" y="635"/>
                        </a:lnTo>
                        <a:lnTo>
                          <a:pt x="4285" y="639"/>
                        </a:lnTo>
                        <a:lnTo>
                          <a:pt x="4286" y="620"/>
                        </a:lnTo>
                        <a:lnTo>
                          <a:pt x="4286" y="632"/>
                        </a:lnTo>
                        <a:lnTo>
                          <a:pt x="4287" y="637"/>
                        </a:lnTo>
                        <a:lnTo>
                          <a:pt x="4287" y="616"/>
                        </a:lnTo>
                        <a:lnTo>
                          <a:pt x="4287" y="600"/>
                        </a:lnTo>
                        <a:lnTo>
                          <a:pt x="4288" y="575"/>
                        </a:lnTo>
                        <a:lnTo>
                          <a:pt x="4288" y="568"/>
                        </a:lnTo>
                        <a:lnTo>
                          <a:pt x="4288" y="568"/>
                        </a:lnTo>
                        <a:lnTo>
                          <a:pt x="4289" y="591"/>
                        </a:lnTo>
                        <a:lnTo>
                          <a:pt x="4289" y="637"/>
                        </a:lnTo>
                        <a:lnTo>
                          <a:pt x="4290" y="709"/>
                        </a:lnTo>
                        <a:lnTo>
                          <a:pt x="4290" y="712"/>
                        </a:lnTo>
                        <a:lnTo>
                          <a:pt x="4291" y="660"/>
                        </a:lnTo>
                        <a:lnTo>
                          <a:pt x="4291" y="650"/>
                        </a:lnTo>
                        <a:lnTo>
                          <a:pt x="4292" y="624"/>
                        </a:lnTo>
                        <a:lnTo>
                          <a:pt x="4292" y="627"/>
                        </a:lnTo>
                        <a:lnTo>
                          <a:pt x="4293" y="640"/>
                        </a:lnTo>
                        <a:lnTo>
                          <a:pt x="4293" y="615"/>
                        </a:lnTo>
                        <a:lnTo>
                          <a:pt x="4294" y="626"/>
                        </a:lnTo>
                        <a:lnTo>
                          <a:pt x="4294" y="642"/>
                        </a:lnTo>
                        <a:lnTo>
                          <a:pt x="4295" y="690"/>
                        </a:lnTo>
                        <a:lnTo>
                          <a:pt x="4295" y="671"/>
                        </a:lnTo>
                        <a:lnTo>
                          <a:pt x="4295" y="669"/>
                        </a:lnTo>
                        <a:lnTo>
                          <a:pt x="4296" y="622"/>
                        </a:lnTo>
                        <a:lnTo>
                          <a:pt x="4296" y="606"/>
                        </a:lnTo>
                        <a:lnTo>
                          <a:pt x="4297" y="639"/>
                        </a:lnTo>
                        <a:lnTo>
                          <a:pt x="4297" y="653"/>
                        </a:lnTo>
                        <a:lnTo>
                          <a:pt x="4297" y="655"/>
                        </a:lnTo>
                        <a:lnTo>
                          <a:pt x="4298" y="606"/>
                        </a:lnTo>
                        <a:lnTo>
                          <a:pt x="4298" y="581"/>
                        </a:lnTo>
                        <a:lnTo>
                          <a:pt x="4299" y="587"/>
                        </a:lnTo>
                        <a:lnTo>
                          <a:pt x="4299" y="605"/>
                        </a:lnTo>
                        <a:lnTo>
                          <a:pt x="4300" y="625"/>
                        </a:lnTo>
                        <a:lnTo>
                          <a:pt x="4300" y="629"/>
                        </a:lnTo>
                        <a:lnTo>
                          <a:pt x="4300" y="647"/>
                        </a:lnTo>
                        <a:lnTo>
                          <a:pt x="4301" y="605"/>
                        </a:lnTo>
                        <a:lnTo>
                          <a:pt x="4301" y="559"/>
                        </a:lnTo>
                        <a:lnTo>
                          <a:pt x="4302" y="522"/>
                        </a:lnTo>
                        <a:lnTo>
                          <a:pt x="4302" y="525"/>
                        </a:lnTo>
                        <a:lnTo>
                          <a:pt x="4303" y="543"/>
                        </a:lnTo>
                        <a:lnTo>
                          <a:pt x="4303" y="547"/>
                        </a:lnTo>
                        <a:lnTo>
                          <a:pt x="4304" y="502"/>
                        </a:lnTo>
                        <a:lnTo>
                          <a:pt x="4304" y="527"/>
                        </a:lnTo>
                        <a:lnTo>
                          <a:pt x="4304" y="545"/>
                        </a:lnTo>
                        <a:lnTo>
                          <a:pt x="4305" y="591"/>
                        </a:lnTo>
                        <a:lnTo>
                          <a:pt x="4305" y="567"/>
                        </a:lnTo>
                        <a:lnTo>
                          <a:pt x="4306" y="479"/>
                        </a:lnTo>
                        <a:lnTo>
                          <a:pt x="4306" y="450"/>
                        </a:lnTo>
                        <a:lnTo>
                          <a:pt x="4307" y="431"/>
                        </a:lnTo>
                        <a:lnTo>
                          <a:pt x="4307" y="441"/>
                        </a:lnTo>
                        <a:lnTo>
                          <a:pt x="4307" y="469"/>
                        </a:lnTo>
                        <a:lnTo>
                          <a:pt x="4307" y="484"/>
                        </a:lnTo>
                        <a:lnTo>
                          <a:pt x="4308" y="454"/>
                        </a:lnTo>
                        <a:lnTo>
                          <a:pt x="4308" y="454"/>
                        </a:lnTo>
                        <a:lnTo>
                          <a:pt x="4309" y="509"/>
                        </a:lnTo>
                        <a:lnTo>
                          <a:pt x="4309" y="526"/>
                        </a:lnTo>
                        <a:lnTo>
                          <a:pt x="4310" y="567"/>
                        </a:lnTo>
                        <a:lnTo>
                          <a:pt x="4310" y="575"/>
                        </a:lnTo>
                        <a:lnTo>
                          <a:pt x="4311" y="598"/>
                        </a:lnTo>
                        <a:lnTo>
                          <a:pt x="4311" y="592"/>
                        </a:lnTo>
                        <a:lnTo>
                          <a:pt x="4312" y="586"/>
                        </a:lnTo>
                        <a:lnTo>
                          <a:pt x="4312" y="560"/>
                        </a:lnTo>
                        <a:lnTo>
                          <a:pt x="4313" y="551"/>
                        </a:lnTo>
                        <a:lnTo>
                          <a:pt x="4313" y="556"/>
                        </a:lnTo>
                        <a:lnTo>
                          <a:pt x="4313" y="554"/>
                        </a:lnTo>
                        <a:lnTo>
                          <a:pt x="4313" y="545"/>
                        </a:lnTo>
                        <a:lnTo>
                          <a:pt x="4314" y="548"/>
                        </a:lnTo>
                        <a:lnTo>
                          <a:pt x="4314" y="548"/>
                        </a:lnTo>
                        <a:lnTo>
                          <a:pt x="4315" y="533"/>
                        </a:lnTo>
                        <a:lnTo>
                          <a:pt x="4315" y="547"/>
                        </a:lnTo>
                        <a:lnTo>
                          <a:pt x="4315" y="536"/>
                        </a:lnTo>
                        <a:lnTo>
                          <a:pt x="4316" y="525"/>
                        </a:lnTo>
                        <a:lnTo>
                          <a:pt x="4316" y="498"/>
                        </a:lnTo>
                        <a:lnTo>
                          <a:pt x="4316" y="472"/>
                        </a:lnTo>
                        <a:lnTo>
                          <a:pt x="4317" y="488"/>
                        </a:lnTo>
                        <a:lnTo>
                          <a:pt x="4317" y="528"/>
                        </a:lnTo>
                        <a:lnTo>
                          <a:pt x="4318" y="579"/>
                        </a:lnTo>
                        <a:lnTo>
                          <a:pt x="4318" y="591"/>
                        </a:lnTo>
                        <a:lnTo>
                          <a:pt x="4319" y="553"/>
                        </a:lnTo>
                        <a:lnTo>
                          <a:pt x="4319" y="543"/>
                        </a:lnTo>
                        <a:lnTo>
                          <a:pt x="4320" y="505"/>
                        </a:lnTo>
                        <a:lnTo>
                          <a:pt x="4320" y="507"/>
                        </a:lnTo>
                        <a:lnTo>
                          <a:pt x="4321" y="505"/>
                        </a:lnTo>
                        <a:lnTo>
                          <a:pt x="4321" y="513"/>
                        </a:lnTo>
                        <a:lnTo>
                          <a:pt x="4321" y="510"/>
                        </a:lnTo>
                        <a:lnTo>
                          <a:pt x="4322" y="521"/>
                        </a:lnTo>
                        <a:lnTo>
                          <a:pt x="4322" y="542"/>
                        </a:lnTo>
                        <a:lnTo>
                          <a:pt x="4322" y="557"/>
                        </a:lnTo>
                        <a:lnTo>
                          <a:pt x="4323" y="556"/>
                        </a:lnTo>
                        <a:lnTo>
                          <a:pt x="4323" y="562"/>
                        </a:lnTo>
                        <a:lnTo>
                          <a:pt x="4324" y="546"/>
                        </a:lnTo>
                        <a:lnTo>
                          <a:pt x="4324" y="547"/>
                        </a:lnTo>
                        <a:lnTo>
                          <a:pt x="4324" y="521"/>
                        </a:lnTo>
                        <a:lnTo>
                          <a:pt x="4325" y="479"/>
                        </a:lnTo>
                        <a:lnTo>
                          <a:pt x="4325" y="442"/>
                        </a:lnTo>
                        <a:lnTo>
                          <a:pt x="4326" y="402"/>
                        </a:lnTo>
                        <a:lnTo>
                          <a:pt x="4326" y="415"/>
                        </a:lnTo>
                        <a:lnTo>
                          <a:pt x="4326" y="419"/>
                        </a:lnTo>
                        <a:lnTo>
                          <a:pt x="4327" y="416"/>
                        </a:lnTo>
                        <a:lnTo>
                          <a:pt x="4327" y="405"/>
                        </a:lnTo>
                        <a:lnTo>
                          <a:pt x="4328" y="379"/>
                        </a:lnTo>
                        <a:lnTo>
                          <a:pt x="4328" y="386"/>
                        </a:lnTo>
                        <a:lnTo>
                          <a:pt x="4328" y="390"/>
                        </a:lnTo>
                        <a:lnTo>
                          <a:pt x="4329" y="437"/>
                        </a:lnTo>
                        <a:lnTo>
                          <a:pt x="4329" y="457"/>
                        </a:lnTo>
                        <a:lnTo>
                          <a:pt x="4330" y="450"/>
                        </a:lnTo>
                        <a:lnTo>
                          <a:pt x="4330" y="452"/>
                        </a:lnTo>
                        <a:lnTo>
                          <a:pt x="4331" y="478"/>
                        </a:lnTo>
                        <a:lnTo>
                          <a:pt x="4331" y="466"/>
                        </a:lnTo>
                        <a:lnTo>
                          <a:pt x="4331" y="465"/>
                        </a:lnTo>
                        <a:lnTo>
                          <a:pt x="4332" y="465"/>
                        </a:lnTo>
                        <a:lnTo>
                          <a:pt x="4332" y="442"/>
                        </a:lnTo>
                        <a:lnTo>
                          <a:pt x="4332" y="445"/>
                        </a:lnTo>
                        <a:lnTo>
                          <a:pt x="4333" y="488"/>
                        </a:lnTo>
                        <a:lnTo>
                          <a:pt x="4333" y="507"/>
                        </a:lnTo>
                        <a:lnTo>
                          <a:pt x="4334" y="518"/>
                        </a:lnTo>
                        <a:lnTo>
                          <a:pt x="4334" y="525"/>
                        </a:lnTo>
                        <a:lnTo>
                          <a:pt x="4335" y="499"/>
                        </a:lnTo>
                        <a:lnTo>
                          <a:pt x="4335" y="477"/>
                        </a:lnTo>
                        <a:lnTo>
                          <a:pt x="4336" y="430"/>
                        </a:lnTo>
                        <a:lnTo>
                          <a:pt x="4336" y="432"/>
                        </a:lnTo>
                        <a:lnTo>
                          <a:pt x="4337" y="446"/>
                        </a:lnTo>
                        <a:lnTo>
                          <a:pt x="4337" y="435"/>
                        </a:lnTo>
                        <a:lnTo>
                          <a:pt x="4338" y="427"/>
                        </a:lnTo>
                        <a:lnTo>
                          <a:pt x="4338" y="411"/>
                        </a:lnTo>
                        <a:lnTo>
                          <a:pt x="4339" y="398"/>
                        </a:lnTo>
                        <a:lnTo>
                          <a:pt x="4339" y="390"/>
                        </a:lnTo>
                        <a:lnTo>
                          <a:pt x="4340" y="398"/>
                        </a:lnTo>
                        <a:lnTo>
                          <a:pt x="4340" y="391"/>
                        </a:lnTo>
                        <a:lnTo>
                          <a:pt x="4340" y="379"/>
                        </a:lnTo>
                        <a:lnTo>
                          <a:pt x="4340" y="366"/>
                        </a:lnTo>
                        <a:lnTo>
                          <a:pt x="4341" y="370"/>
                        </a:lnTo>
                        <a:lnTo>
                          <a:pt x="4341" y="372"/>
                        </a:lnTo>
                        <a:lnTo>
                          <a:pt x="4342" y="374"/>
                        </a:lnTo>
                        <a:lnTo>
                          <a:pt x="4342" y="360"/>
                        </a:lnTo>
                        <a:lnTo>
                          <a:pt x="4342" y="353"/>
                        </a:lnTo>
                        <a:lnTo>
                          <a:pt x="4343" y="366"/>
                        </a:lnTo>
                        <a:lnTo>
                          <a:pt x="4343" y="393"/>
                        </a:lnTo>
                        <a:lnTo>
                          <a:pt x="4344" y="402"/>
                        </a:lnTo>
                        <a:lnTo>
                          <a:pt x="4344" y="384"/>
                        </a:lnTo>
                        <a:lnTo>
                          <a:pt x="4345" y="347"/>
                        </a:lnTo>
                        <a:lnTo>
                          <a:pt x="4345" y="340"/>
                        </a:lnTo>
                        <a:lnTo>
                          <a:pt x="4346" y="329"/>
                        </a:lnTo>
                        <a:lnTo>
                          <a:pt x="4346" y="337"/>
                        </a:lnTo>
                        <a:lnTo>
                          <a:pt x="4346" y="346"/>
                        </a:lnTo>
                        <a:lnTo>
                          <a:pt x="4347" y="386"/>
                        </a:lnTo>
                        <a:lnTo>
                          <a:pt x="4347" y="413"/>
                        </a:lnTo>
                        <a:lnTo>
                          <a:pt x="4347" y="415"/>
                        </a:lnTo>
                        <a:lnTo>
                          <a:pt x="4348" y="398"/>
                        </a:lnTo>
                        <a:lnTo>
                          <a:pt x="4348" y="380"/>
                        </a:lnTo>
                        <a:lnTo>
                          <a:pt x="4349" y="327"/>
                        </a:lnTo>
                        <a:lnTo>
                          <a:pt x="4349" y="297"/>
                        </a:lnTo>
                        <a:lnTo>
                          <a:pt x="4349" y="248"/>
                        </a:lnTo>
                        <a:lnTo>
                          <a:pt x="4350" y="249"/>
                        </a:lnTo>
                        <a:lnTo>
                          <a:pt x="4350" y="240"/>
                        </a:lnTo>
                        <a:lnTo>
                          <a:pt x="4351" y="310"/>
                        </a:lnTo>
                        <a:lnTo>
                          <a:pt x="4351" y="338"/>
                        </a:lnTo>
                        <a:lnTo>
                          <a:pt x="4352" y="405"/>
                        </a:lnTo>
                        <a:lnTo>
                          <a:pt x="4352" y="414"/>
                        </a:lnTo>
                        <a:lnTo>
                          <a:pt x="4353" y="436"/>
                        </a:lnTo>
                        <a:lnTo>
                          <a:pt x="4353" y="452"/>
                        </a:lnTo>
                        <a:lnTo>
                          <a:pt x="4354" y="410"/>
                        </a:lnTo>
                        <a:lnTo>
                          <a:pt x="4354" y="374"/>
                        </a:lnTo>
                        <a:lnTo>
                          <a:pt x="4355" y="343"/>
                        </a:lnTo>
                        <a:lnTo>
                          <a:pt x="4355" y="333"/>
                        </a:lnTo>
                        <a:lnTo>
                          <a:pt x="4356" y="432"/>
                        </a:lnTo>
                        <a:lnTo>
                          <a:pt x="4356" y="446"/>
                        </a:lnTo>
                        <a:lnTo>
                          <a:pt x="4357" y="424"/>
                        </a:lnTo>
                        <a:lnTo>
                          <a:pt x="4357" y="433"/>
                        </a:lnTo>
                        <a:lnTo>
                          <a:pt x="4358" y="461"/>
                        </a:lnTo>
                        <a:lnTo>
                          <a:pt x="4358" y="459"/>
                        </a:lnTo>
                        <a:lnTo>
                          <a:pt x="4359" y="508"/>
                        </a:lnTo>
                        <a:lnTo>
                          <a:pt x="4359" y="533"/>
                        </a:lnTo>
                        <a:lnTo>
                          <a:pt x="4360" y="558"/>
                        </a:lnTo>
                        <a:lnTo>
                          <a:pt x="4360" y="519"/>
                        </a:lnTo>
                        <a:lnTo>
                          <a:pt x="4360" y="491"/>
                        </a:lnTo>
                        <a:lnTo>
                          <a:pt x="4360" y="486"/>
                        </a:lnTo>
                        <a:lnTo>
                          <a:pt x="4361" y="488"/>
                        </a:lnTo>
                        <a:lnTo>
                          <a:pt x="4361" y="502"/>
                        </a:lnTo>
                        <a:lnTo>
                          <a:pt x="4361" y="494"/>
                        </a:lnTo>
                        <a:lnTo>
                          <a:pt x="4362" y="527"/>
                        </a:lnTo>
                        <a:lnTo>
                          <a:pt x="4362" y="542"/>
                        </a:lnTo>
                        <a:lnTo>
                          <a:pt x="4363" y="486"/>
                        </a:lnTo>
                        <a:lnTo>
                          <a:pt x="4363" y="494"/>
                        </a:lnTo>
                        <a:lnTo>
                          <a:pt x="4364" y="543"/>
                        </a:lnTo>
                        <a:lnTo>
                          <a:pt x="4364" y="569"/>
                        </a:lnTo>
                        <a:lnTo>
                          <a:pt x="4364" y="583"/>
                        </a:lnTo>
                        <a:lnTo>
                          <a:pt x="4365" y="568"/>
                        </a:lnTo>
                        <a:lnTo>
                          <a:pt x="4365" y="570"/>
                        </a:lnTo>
                        <a:lnTo>
                          <a:pt x="4365" y="569"/>
                        </a:lnTo>
                        <a:lnTo>
                          <a:pt x="4365" y="577"/>
                        </a:lnTo>
                        <a:lnTo>
                          <a:pt x="4366" y="549"/>
                        </a:lnTo>
                        <a:lnTo>
                          <a:pt x="4366" y="534"/>
                        </a:lnTo>
                        <a:lnTo>
                          <a:pt x="4367" y="570"/>
                        </a:lnTo>
                        <a:lnTo>
                          <a:pt x="4367" y="571"/>
                        </a:lnTo>
                        <a:lnTo>
                          <a:pt x="4368" y="572"/>
                        </a:lnTo>
                        <a:lnTo>
                          <a:pt x="4368" y="565"/>
                        </a:lnTo>
                        <a:lnTo>
                          <a:pt x="4368" y="560"/>
                        </a:lnTo>
                        <a:lnTo>
                          <a:pt x="4368" y="545"/>
                        </a:lnTo>
                        <a:lnTo>
                          <a:pt x="4369" y="547"/>
                        </a:lnTo>
                        <a:lnTo>
                          <a:pt x="4369" y="558"/>
                        </a:lnTo>
                        <a:lnTo>
                          <a:pt x="4370" y="580"/>
                        </a:lnTo>
                        <a:lnTo>
                          <a:pt x="4370" y="583"/>
                        </a:lnTo>
                        <a:lnTo>
                          <a:pt x="4371" y="614"/>
                        </a:lnTo>
                        <a:lnTo>
                          <a:pt x="4371" y="636"/>
                        </a:lnTo>
                        <a:lnTo>
                          <a:pt x="4371" y="651"/>
                        </a:lnTo>
                        <a:lnTo>
                          <a:pt x="4372" y="649"/>
                        </a:lnTo>
                        <a:lnTo>
                          <a:pt x="4372" y="630"/>
                        </a:lnTo>
                        <a:lnTo>
                          <a:pt x="4373" y="594"/>
                        </a:lnTo>
                        <a:lnTo>
                          <a:pt x="4373" y="574"/>
                        </a:lnTo>
                        <a:lnTo>
                          <a:pt x="4374" y="565"/>
                        </a:lnTo>
                        <a:lnTo>
                          <a:pt x="4374" y="549"/>
                        </a:lnTo>
                        <a:lnTo>
                          <a:pt x="4374" y="538"/>
                        </a:lnTo>
                        <a:lnTo>
                          <a:pt x="4375" y="539"/>
                        </a:lnTo>
                        <a:lnTo>
                          <a:pt x="4375" y="541"/>
                        </a:lnTo>
                        <a:lnTo>
                          <a:pt x="4376" y="566"/>
                        </a:lnTo>
                        <a:lnTo>
                          <a:pt x="4376" y="560"/>
                        </a:lnTo>
                        <a:lnTo>
                          <a:pt x="4376" y="565"/>
                        </a:lnTo>
                        <a:lnTo>
                          <a:pt x="4377" y="564"/>
                        </a:lnTo>
                        <a:lnTo>
                          <a:pt x="4377" y="555"/>
                        </a:lnTo>
                        <a:lnTo>
                          <a:pt x="4378" y="512"/>
                        </a:lnTo>
                        <a:lnTo>
                          <a:pt x="4378" y="508"/>
                        </a:lnTo>
                        <a:lnTo>
                          <a:pt x="4379" y="490"/>
                        </a:lnTo>
                        <a:lnTo>
                          <a:pt x="4379" y="483"/>
                        </a:lnTo>
                        <a:lnTo>
                          <a:pt x="4380" y="475"/>
                        </a:lnTo>
                        <a:lnTo>
                          <a:pt x="4380" y="475"/>
                        </a:lnTo>
                        <a:lnTo>
                          <a:pt x="4381" y="473"/>
                        </a:lnTo>
                        <a:lnTo>
                          <a:pt x="4381" y="481"/>
                        </a:lnTo>
                        <a:lnTo>
                          <a:pt x="4381" y="481"/>
                        </a:lnTo>
                        <a:lnTo>
                          <a:pt x="4382" y="480"/>
                        </a:lnTo>
                        <a:lnTo>
                          <a:pt x="4382" y="480"/>
                        </a:lnTo>
                        <a:lnTo>
                          <a:pt x="4382" y="485"/>
                        </a:lnTo>
                        <a:lnTo>
                          <a:pt x="4383" y="461"/>
                        </a:lnTo>
                        <a:lnTo>
                          <a:pt x="4383" y="435"/>
                        </a:lnTo>
                        <a:lnTo>
                          <a:pt x="4384" y="404"/>
                        </a:lnTo>
                        <a:lnTo>
                          <a:pt x="4384" y="417"/>
                        </a:lnTo>
                        <a:lnTo>
                          <a:pt x="4385" y="476"/>
                        </a:lnTo>
                        <a:lnTo>
                          <a:pt x="4385" y="477"/>
                        </a:lnTo>
                        <a:lnTo>
                          <a:pt x="4386" y="469"/>
                        </a:lnTo>
                        <a:lnTo>
                          <a:pt x="4386" y="479"/>
                        </a:lnTo>
                        <a:lnTo>
                          <a:pt x="4387" y="471"/>
                        </a:lnTo>
                        <a:lnTo>
                          <a:pt x="4387" y="469"/>
                        </a:lnTo>
                        <a:lnTo>
                          <a:pt x="4388" y="459"/>
                        </a:lnTo>
                        <a:lnTo>
                          <a:pt x="4388" y="468"/>
                        </a:lnTo>
                        <a:lnTo>
                          <a:pt x="4389" y="445"/>
                        </a:lnTo>
                        <a:lnTo>
                          <a:pt x="4389" y="441"/>
                        </a:lnTo>
                        <a:lnTo>
                          <a:pt x="4390" y="420"/>
                        </a:lnTo>
                        <a:lnTo>
                          <a:pt x="4390" y="421"/>
                        </a:lnTo>
                        <a:lnTo>
                          <a:pt x="4391" y="429"/>
                        </a:lnTo>
                        <a:lnTo>
                          <a:pt x="4391" y="421"/>
                        </a:lnTo>
                        <a:lnTo>
                          <a:pt x="4391" y="426"/>
                        </a:lnTo>
                        <a:lnTo>
                          <a:pt x="4391" y="436"/>
                        </a:lnTo>
                        <a:lnTo>
                          <a:pt x="4392" y="430"/>
                        </a:lnTo>
                        <a:lnTo>
                          <a:pt x="4392" y="435"/>
                        </a:lnTo>
                        <a:lnTo>
                          <a:pt x="4393" y="422"/>
                        </a:lnTo>
                        <a:lnTo>
                          <a:pt x="4393" y="424"/>
                        </a:lnTo>
                        <a:lnTo>
                          <a:pt x="4393" y="428"/>
                        </a:lnTo>
                        <a:lnTo>
                          <a:pt x="4393" y="425"/>
                        </a:lnTo>
                        <a:lnTo>
                          <a:pt x="4394" y="427"/>
                        </a:lnTo>
                        <a:lnTo>
                          <a:pt x="4394" y="439"/>
                        </a:lnTo>
                        <a:lnTo>
                          <a:pt x="4395" y="456"/>
                        </a:lnTo>
                        <a:lnTo>
                          <a:pt x="4395" y="447"/>
                        </a:lnTo>
                        <a:lnTo>
                          <a:pt x="4395" y="457"/>
                        </a:lnTo>
                        <a:lnTo>
                          <a:pt x="4395" y="465"/>
                        </a:lnTo>
                        <a:lnTo>
                          <a:pt x="4396" y="455"/>
                        </a:lnTo>
                        <a:lnTo>
                          <a:pt x="4396" y="445"/>
                        </a:lnTo>
                        <a:lnTo>
                          <a:pt x="4397" y="450"/>
                        </a:lnTo>
                        <a:lnTo>
                          <a:pt x="4397" y="439"/>
                        </a:lnTo>
                        <a:lnTo>
                          <a:pt x="4398" y="432"/>
                        </a:lnTo>
                        <a:lnTo>
                          <a:pt x="4398" y="431"/>
                        </a:lnTo>
                        <a:lnTo>
                          <a:pt x="4399" y="415"/>
                        </a:lnTo>
                        <a:lnTo>
                          <a:pt x="4399" y="427"/>
                        </a:lnTo>
                        <a:lnTo>
                          <a:pt x="4399" y="421"/>
                        </a:lnTo>
                        <a:lnTo>
                          <a:pt x="4400" y="426"/>
                        </a:lnTo>
                        <a:lnTo>
                          <a:pt x="4400" y="435"/>
                        </a:lnTo>
                        <a:lnTo>
                          <a:pt x="4401" y="446"/>
                        </a:lnTo>
                        <a:lnTo>
                          <a:pt x="4401" y="438"/>
                        </a:lnTo>
                        <a:lnTo>
                          <a:pt x="4402" y="441"/>
                        </a:lnTo>
                        <a:lnTo>
                          <a:pt x="4402" y="448"/>
                        </a:lnTo>
                        <a:lnTo>
                          <a:pt x="4403" y="463"/>
                        </a:lnTo>
                        <a:lnTo>
                          <a:pt x="4403" y="468"/>
                        </a:lnTo>
                        <a:lnTo>
                          <a:pt x="4404" y="490"/>
                        </a:lnTo>
                        <a:lnTo>
                          <a:pt x="4404" y="485"/>
                        </a:lnTo>
                        <a:lnTo>
                          <a:pt x="4405" y="477"/>
                        </a:lnTo>
                        <a:lnTo>
                          <a:pt x="4405" y="478"/>
                        </a:lnTo>
                        <a:lnTo>
                          <a:pt x="4405" y="489"/>
                        </a:lnTo>
                        <a:lnTo>
                          <a:pt x="4406" y="473"/>
                        </a:lnTo>
                        <a:lnTo>
                          <a:pt x="4406" y="477"/>
                        </a:lnTo>
                        <a:lnTo>
                          <a:pt x="4407" y="469"/>
                        </a:lnTo>
                        <a:lnTo>
                          <a:pt x="4407" y="471"/>
                        </a:lnTo>
                        <a:lnTo>
                          <a:pt x="4407" y="481"/>
                        </a:lnTo>
                        <a:lnTo>
                          <a:pt x="4407" y="492"/>
                        </a:lnTo>
                        <a:lnTo>
                          <a:pt x="4408" y="489"/>
                        </a:lnTo>
                        <a:lnTo>
                          <a:pt x="4408" y="491"/>
                        </a:lnTo>
                        <a:lnTo>
                          <a:pt x="4409" y="508"/>
                        </a:lnTo>
                        <a:lnTo>
                          <a:pt x="4409" y="497"/>
                        </a:lnTo>
                        <a:lnTo>
                          <a:pt x="4409" y="498"/>
                        </a:lnTo>
                        <a:lnTo>
                          <a:pt x="4410" y="503"/>
                        </a:lnTo>
                        <a:lnTo>
                          <a:pt x="4410" y="499"/>
                        </a:lnTo>
                        <a:lnTo>
                          <a:pt x="4411" y="503"/>
                        </a:lnTo>
                        <a:lnTo>
                          <a:pt x="4411" y="501"/>
                        </a:lnTo>
                        <a:lnTo>
                          <a:pt x="4411" y="506"/>
                        </a:lnTo>
                        <a:lnTo>
                          <a:pt x="4412" y="490"/>
                        </a:lnTo>
                        <a:lnTo>
                          <a:pt x="4412" y="480"/>
                        </a:lnTo>
                        <a:lnTo>
                          <a:pt x="4413" y="456"/>
                        </a:lnTo>
                        <a:lnTo>
                          <a:pt x="4413" y="452"/>
                        </a:lnTo>
                        <a:lnTo>
                          <a:pt x="4414" y="500"/>
                        </a:lnTo>
                        <a:lnTo>
                          <a:pt x="4414" y="494"/>
                        </a:lnTo>
                        <a:lnTo>
                          <a:pt x="4415" y="476"/>
                        </a:lnTo>
                        <a:lnTo>
                          <a:pt x="4415" y="478"/>
                        </a:lnTo>
                        <a:lnTo>
                          <a:pt x="4416" y="479"/>
                        </a:lnTo>
                        <a:lnTo>
                          <a:pt x="4416" y="466"/>
                        </a:lnTo>
                        <a:lnTo>
                          <a:pt x="4416" y="471"/>
                        </a:lnTo>
                        <a:lnTo>
                          <a:pt x="4416" y="474"/>
                        </a:lnTo>
                        <a:lnTo>
                          <a:pt x="4417" y="474"/>
                        </a:lnTo>
                        <a:lnTo>
                          <a:pt x="4417" y="469"/>
                        </a:lnTo>
                        <a:lnTo>
                          <a:pt x="4418" y="461"/>
                        </a:lnTo>
                        <a:lnTo>
                          <a:pt x="4418" y="462"/>
                        </a:lnTo>
                        <a:lnTo>
                          <a:pt x="4418" y="463"/>
                        </a:lnTo>
                        <a:lnTo>
                          <a:pt x="4419" y="471"/>
                        </a:lnTo>
                        <a:lnTo>
                          <a:pt x="4419" y="482"/>
                        </a:lnTo>
                        <a:lnTo>
                          <a:pt x="4419" y="480"/>
                        </a:lnTo>
                        <a:lnTo>
                          <a:pt x="4420" y="488"/>
                        </a:lnTo>
                        <a:lnTo>
                          <a:pt x="4420" y="487"/>
                        </a:lnTo>
                        <a:lnTo>
                          <a:pt x="4420" y="476"/>
                        </a:lnTo>
                        <a:lnTo>
                          <a:pt x="4421" y="476"/>
                        </a:lnTo>
                        <a:lnTo>
                          <a:pt x="4421" y="472"/>
                        </a:lnTo>
                        <a:lnTo>
                          <a:pt x="4422" y="473"/>
                        </a:lnTo>
                        <a:lnTo>
                          <a:pt x="4422" y="473"/>
                        </a:lnTo>
                        <a:lnTo>
                          <a:pt x="4422" y="478"/>
                        </a:lnTo>
                        <a:lnTo>
                          <a:pt x="4423" y="488"/>
                        </a:lnTo>
                        <a:lnTo>
                          <a:pt x="4423" y="487"/>
                        </a:lnTo>
                        <a:lnTo>
                          <a:pt x="4423" y="485"/>
                        </a:lnTo>
                        <a:lnTo>
                          <a:pt x="4424" y="474"/>
                        </a:lnTo>
                        <a:lnTo>
                          <a:pt x="4424" y="472"/>
                        </a:lnTo>
                        <a:lnTo>
                          <a:pt x="4424" y="466"/>
                        </a:lnTo>
                        <a:lnTo>
                          <a:pt x="4425" y="470"/>
                        </a:lnTo>
                        <a:lnTo>
                          <a:pt x="4425" y="466"/>
                        </a:lnTo>
                        <a:lnTo>
                          <a:pt x="4426" y="464"/>
                        </a:lnTo>
                        <a:lnTo>
                          <a:pt x="4426" y="470"/>
                        </a:lnTo>
                        <a:lnTo>
                          <a:pt x="4426" y="468"/>
                        </a:lnTo>
                        <a:lnTo>
                          <a:pt x="4426" y="467"/>
                        </a:lnTo>
                        <a:lnTo>
                          <a:pt x="4427" y="469"/>
                        </a:lnTo>
                        <a:lnTo>
                          <a:pt x="4427" y="468"/>
                        </a:lnTo>
                        <a:lnTo>
                          <a:pt x="4427" y="470"/>
                        </a:lnTo>
                        <a:lnTo>
                          <a:pt x="4428" y="463"/>
                        </a:lnTo>
                        <a:lnTo>
                          <a:pt x="4428" y="464"/>
                        </a:lnTo>
                        <a:lnTo>
                          <a:pt x="4429" y="457"/>
                        </a:lnTo>
                        <a:lnTo>
                          <a:pt x="4429" y="450"/>
                        </a:lnTo>
                        <a:lnTo>
                          <a:pt x="4430" y="468"/>
                        </a:lnTo>
                        <a:lnTo>
                          <a:pt x="4430" y="470"/>
                        </a:lnTo>
                        <a:lnTo>
                          <a:pt x="4431" y="459"/>
                        </a:lnTo>
                        <a:lnTo>
                          <a:pt x="4431" y="468"/>
                        </a:lnTo>
                        <a:lnTo>
                          <a:pt x="4431" y="461"/>
                        </a:lnTo>
                        <a:lnTo>
                          <a:pt x="4432" y="461"/>
                        </a:lnTo>
                        <a:lnTo>
                          <a:pt x="4432" y="460"/>
                        </a:lnTo>
                        <a:lnTo>
                          <a:pt x="4433" y="475"/>
                        </a:lnTo>
                        <a:lnTo>
                          <a:pt x="4433" y="475"/>
                        </a:lnTo>
                        <a:lnTo>
                          <a:pt x="4433" y="475"/>
                        </a:lnTo>
                        <a:lnTo>
                          <a:pt x="4434" y="478"/>
                        </a:lnTo>
                        <a:lnTo>
                          <a:pt x="4434" y="477"/>
                        </a:lnTo>
                        <a:lnTo>
                          <a:pt x="4434" y="471"/>
                        </a:lnTo>
                        <a:lnTo>
                          <a:pt x="4435" y="471"/>
                        </a:lnTo>
                        <a:lnTo>
                          <a:pt x="4435" y="480"/>
                        </a:lnTo>
                        <a:lnTo>
                          <a:pt x="4435" y="480"/>
                        </a:lnTo>
                        <a:lnTo>
                          <a:pt x="4436" y="472"/>
                        </a:lnTo>
                        <a:lnTo>
                          <a:pt x="4436" y="473"/>
                        </a:lnTo>
                        <a:lnTo>
                          <a:pt x="4437" y="485"/>
                        </a:lnTo>
                        <a:lnTo>
                          <a:pt x="4437" y="484"/>
                        </a:lnTo>
                        <a:lnTo>
                          <a:pt x="4437" y="496"/>
                        </a:lnTo>
                        <a:lnTo>
                          <a:pt x="4438" y="509"/>
                        </a:lnTo>
                        <a:lnTo>
                          <a:pt x="4438" y="509"/>
                        </a:lnTo>
                        <a:lnTo>
                          <a:pt x="4438" y="502"/>
                        </a:lnTo>
                        <a:lnTo>
                          <a:pt x="4439" y="511"/>
                        </a:lnTo>
                        <a:lnTo>
                          <a:pt x="4439" y="503"/>
                        </a:lnTo>
                        <a:lnTo>
                          <a:pt x="4440" y="521"/>
                        </a:lnTo>
                        <a:lnTo>
                          <a:pt x="4440" y="518"/>
                        </a:lnTo>
                        <a:lnTo>
                          <a:pt x="4441" y="503"/>
                        </a:lnTo>
                        <a:lnTo>
                          <a:pt x="4441" y="489"/>
                        </a:lnTo>
                        <a:lnTo>
                          <a:pt x="4442" y="460"/>
                        </a:lnTo>
                        <a:lnTo>
                          <a:pt x="4442" y="460"/>
                        </a:lnTo>
                        <a:lnTo>
                          <a:pt x="4442" y="484"/>
                        </a:lnTo>
                        <a:lnTo>
                          <a:pt x="4443" y="521"/>
                        </a:lnTo>
                        <a:lnTo>
                          <a:pt x="4443" y="534"/>
                        </a:lnTo>
                        <a:lnTo>
                          <a:pt x="4444" y="514"/>
                        </a:lnTo>
                        <a:lnTo>
                          <a:pt x="4444" y="513"/>
                        </a:lnTo>
                        <a:lnTo>
                          <a:pt x="4445" y="513"/>
                        </a:lnTo>
                        <a:lnTo>
                          <a:pt x="4445" y="518"/>
                        </a:lnTo>
                        <a:lnTo>
                          <a:pt x="4445" y="518"/>
                        </a:lnTo>
                        <a:lnTo>
                          <a:pt x="4446" y="501"/>
                        </a:lnTo>
                        <a:lnTo>
                          <a:pt x="4446" y="506"/>
                        </a:lnTo>
                        <a:lnTo>
                          <a:pt x="4447" y="507"/>
                        </a:lnTo>
                        <a:lnTo>
                          <a:pt x="4447" y="502"/>
                        </a:lnTo>
                        <a:lnTo>
                          <a:pt x="4447" y="508"/>
                        </a:lnTo>
                        <a:lnTo>
                          <a:pt x="4448" y="503"/>
                        </a:lnTo>
                        <a:lnTo>
                          <a:pt x="4448" y="503"/>
                        </a:lnTo>
                        <a:lnTo>
                          <a:pt x="4448" y="504"/>
                        </a:lnTo>
                        <a:lnTo>
                          <a:pt x="4449" y="502"/>
                        </a:lnTo>
                        <a:lnTo>
                          <a:pt x="4449" y="513"/>
                        </a:lnTo>
                        <a:lnTo>
                          <a:pt x="4449" y="511"/>
                        </a:lnTo>
                        <a:lnTo>
                          <a:pt x="4449" y="518"/>
                        </a:lnTo>
                        <a:lnTo>
                          <a:pt x="4450" y="517"/>
                        </a:lnTo>
                        <a:lnTo>
                          <a:pt x="4450" y="515"/>
                        </a:lnTo>
                        <a:lnTo>
                          <a:pt x="4450" y="514"/>
                        </a:lnTo>
                        <a:lnTo>
                          <a:pt x="4451" y="542"/>
                        </a:lnTo>
                        <a:lnTo>
                          <a:pt x="4451" y="547"/>
                        </a:lnTo>
                        <a:lnTo>
                          <a:pt x="4451" y="545"/>
                        </a:lnTo>
                        <a:lnTo>
                          <a:pt x="4452" y="559"/>
                        </a:lnTo>
                        <a:lnTo>
                          <a:pt x="4452" y="566"/>
                        </a:lnTo>
                        <a:lnTo>
                          <a:pt x="4453" y="585"/>
                        </a:lnTo>
                        <a:lnTo>
                          <a:pt x="4453" y="605"/>
                        </a:lnTo>
                        <a:lnTo>
                          <a:pt x="4454" y="609"/>
                        </a:lnTo>
                        <a:lnTo>
                          <a:pt x="4454" y="608"/>
                        </a:lnTo>
                        <a:lnTo>
                          <a:pt x="4454" y="622"/>
                        </a:lnTo>
                        <a:lnTo>
                          <a:pt x="4455" y="600"/>
                        </a:lnTo>
                        <a:lnTo>
                          <a:pt x="4455" y="600"/>
                        </a:lnTo>
                        <a:lnTo>
                          <a:pt x="4455" y="602"/>
                        </a:lnTo>
                        <a:lnTo>
                          <a:pt x="4456" y="590"/>
                        </a:lnTo>
                        <a:lnTo>
                          <a:pt x="4456" y="594"/>
                        </a:lnTo>
                        <a:lnTo>
                          <a:pt x="4457" y="583"/>
                        </a:lnTo>
                        <a:lnTo>
                          <a:pt x="4457" y="590"/>
                        </a:lnTo>
                        <a:lnTo>
                          <a:pt x="4457" y="589"/>
                        </a:lnTo>
                        <a:lnTo>
                          <a:pt x="4457" y="594"/>
                        </a:lnTo>
                        <a:lnTo>
                          <a:pt x="4458" y="592"/>
                        </a:lnTo>
                        <a:lnTo>
                          <a:pt x="4458" y="597"/>
                        </a:lnTo>
                        <a:lnTo>
                          <a:pt x="4459" y="610"/>
                        </a:lnTo>
                        <a:lnTo>
                          <a:pt x="4459" y="600"/>
                        </a:lnTo>
                        <a:lnTo>
                          <a:pt x="4459" y="605"/>
                        </a:lnTo>
                        <a:lnTo>
                          <a:pt x="4460" y="616"/>
                        </a:lnTo>
                        <a:lnTo>
                          <a:pt x="4460" y="608"/>
                        </a:lnTo>
                        <a:lnTo>
                          <a:pt x="4461" y="597"/>
                        </a:lnTo>
                        <a:lnTo>
                          <a:pt x="4461" y="593"/>
                        </a:lnTo>
                        <a:lnTo>
                          <a:pt x="4462" y="610"/>
                        </a:lnTo>
                        <a:lnTo>
                          <a:pt x="4462" y="611"/>
                        </a:lnTo>
                        <a:lnTo>
                          <a:pt x="4462" y="620"/>
                        </a:lnTo>
                        <a:lnTo>
                          <a:pt x="4463" y="614"/>
                        </a:lnTo>
                        <a:lnTo>
                          <a:pt x="4463" y="614"/>
                        </a:lnTo>
                        <a:lnTo>
                          <a:pt x="4463" y="615"/>
                        </a:lnTo>
                        <a:lnTo>
                          <a:pt x="4464" y="610"/>
                        </a:lnTo>
                        <a:lnTo>
                          <a:pt x="4464" y="612"/>
                        </a:lnTo>
                        <a:lnTo>
                          <a:pt x="4465" y="613"/>
                        </a:lnTo>
                        <a:lnTo>
                          <a:pt x="4465" y="613"/>
                        </a:lnTo>
                        <a:lnTo>
                          <a:pt x="4465" y="607"/>
                        </a:lnTo>
                        <a:lnTo>
                          <a:pt x="4466" y="598"/>
                        </a:lnTo>
                        <a:lnTo>
                          <a:pt x="4466" y="590"/>
                        </a:lnTo>
                        <a:lnTo>
                          <a:pt x="4466" y="584"/>
                        </a:lnTo>
                        <a:lnTo>
                          <a:pt x="4467" y="586"/>
                        </a:lnTo>
                        <a:lnTo>
                          <a:pt x="4467" y="584"/>
                        </a:lnTo>
                        <a:lnTo>
                          <a:pt x="4468" y="574"/>
                        </a:lnTo>
                        <a:lnTo>
                          <a:pt x="4468" y="577"/>
                        </a:lnTo>
                        <a:lnTo>
                          <a:pt x="4468" y="571"/>
                        </a:lnTo>
                        <a:lnTo>
                          <a:pt x="4469" y="581"/>
                        </a:lnTo>
                        <a:lnTo>
                          <a:pt x="4469" y="582"/>
                        </a:lnTo>
                        <a:lnTo>
                          <a:pt x="4470" y="566"/>
                        </a:lnTo>
                        <a:lnTo>
                          <a:pt x="4470" y="544"/>
                        </a:lnTo>
                        <a:lnTo>
                          <a:pt x="4471" y="518"/>
                        </a:lnTo>
                        <a:lnTo>
                          <a:pt x="4471" y="513"/>
                        </a:lnTo>
                        <a:lnTo>
                          <a:pt x="4472" y="571"/>
                        </a:lnTo>
                        <a:lnTo>
                          <a:pt x="4472" y="576"/>
                        </a:lnTo>
                        <a:lnTo>
                          <a:pt x="4473" y="553"/>
                        </a:lnTo>
                        <a:lnTo>
                          <a:pt x="4473" y="553"/>
                        </a:lnTo>
                        <a:lnTo>
                          <a:pt x="4474" y="558"/>
                        </a:lnTo>
                        <a:lnTo>
                          <a:pt x="4474" y="544"/>
                        </a:lnTo>
                        <a:lnTo>
                          <a:pt x="4474" y="531"/>
                        </a:lnTo>
                        <a:lnTo>
                          <a:pt x="4475" y="519"/>
                        </a:lnTo>
                        <a:lnTo>
                          <a:pt x="4475" y="518"/>
                        </a:lnTo>
                        <a:lnTo>
                          <a:pt x="4476" y="498"/>
                        </a:lnTo>
                        <a:lnTo>
                          <a:pt x="4476" y="501"/>
                        </a:lnTo>
                        <a:lnTo>
                          <a:pt x="4477" y="479"/>
                        </a:lnTo>
                        <a:lnTo>
                          <a:pt x="4477" y="482"/>
                        </a:lnTo>
                        <a:lnTo>
                          <a:pt x="4477" y="478"/>
                        </a:lnTo>
                        <a:lnTo>
                          <a:pt x="4478" y="502"/>
                        </a:lnTo>
                        <a:lnTo>
                          <a:pt x="4478" y="502"/>
                        </a:lnTo>
                        <a:lnTo>
                          <a:pt x="4479" y="495"/>
                        </a:lnTo>
                        <a:lnTo>
                          <a:pt x="4479" y="512"/>
                        </a:lnTo>
                        <a:lnTo>
                          <a:pt x="4479" y="526"/>
                        </a:lnTo>
                        <a:lnTo>
                          <a:pt x="4479" y="543"/>
                        </a:lnTo>
                        <a:lnTo>
                          <a:pt x="4480" y="543"/>
                        </a:lnTo>
                        <a:lnTo>
                          <a:pt x="4480" y="551"/>
                        </a:lnTo>
                        <a:lnTo>
                          <a:pt x="4480" y="556"/>
                        </a:lnTo>
                        <a:lnTo>
                          <a:pt x="4481" y="547"/>
                        </a:lnTo>
                        <a:lnTo>
                          <a:pt x="4481" y="553"/>
                        </a:lnTo>
                        <a:lnTo>
                          <a:pt x="4481" y="556"/>
                        </a:lnTo>
                        <a:lnTo>
                          <a:pt x="4482" y="575"/>
                        </a:lnTo>
                        <a:lnTo>
                          <a:pt x="4482" y="583"/>
                        </a:lnTo>
                        <a:lnTo>
                          <a:pt x="4483" y="608"/>
                        </a:lnTo>
                        <a:lnTo>
                          <a:pt x="4483" y="608"/>
                        </a:lnTo>
                        <a:lnTo>
                          <a:pt x="4484" y="623"/>
                        </a:lnTo>
                        <a:lnTo>
                          <a:pt x="4484" y="627"/>
                        </a:lnTo>
                        <a:lnTo>
                          <a:pt x="4485" y="652"/>
                        </a:lnTo>
                        <a:lnTo>
                          <a:pt x="4485" y="668"/>
                        </a:lnTo>
                        <a:lnTo>
                          <a:pt x="4486" y="702"/>
                        </a:lnTo>
                        <a:lnTo>
                          <a:pt x="4486" y="703"/>
                        </a:lnTo>
                        <a:lnTo>
                          <a:pt x="4487" y="713"/>
                        </a:lnTo>
                        <a:lnTo>
                          <a:pt x="4487" y="712"/>
                        </a:lnTo>
                        <a:lnTo>
                          <a:pt x="4487" y="712"/>
                        </a:lnTo>
                        <a:lnTo>
                          <a:pt x="4488" y="765"/>
                        </a:lnTo>
                        <a:lnTo>
                          <a:pt x="4488" y="788"/>
                        </a:lnTo>
                        <a:lnTo>
                          <a:pt x="4488" y="802"/>
                        </a:lnTo>
                        <a:lnTo>
                          <a:pt x="4489" y="792"/>
                        </a:lnTo>
                        <a:lnTo>
                          <a:pt x="4489" y="790"/>
                        </a:lnTo>
                        <a:lnTo>
                          <a:pt x="4490" y="832"/>
                        </a:lnTo>
                        <a:lnTo>
                          <a:pt x="4490" y="844"/>
                        </a:lnTo>
                        <a:lnTo>
                          <a:pt x="4491" y="786"/>
                        </a:lnTo>
                        <a:lnTo>
                          <a:pt x="4491" y="786"/>
                        </a:lnTo>
                        <a:lnTo>
                          <a:pt x="4492" y="816"/>
                        </a:lnTo>
                        <a:lnTo>
                          <a:pt x="4492" y="804"/>
                        </a:lnTo>
                        <a:lnTo>
                          <a:pt x="4492" y="800"/>
                        </a:lnTo>
                        <a:lnTo>
                          <a:pt x="4493" y="760"/>
                        </a:lnTo>
                        <a:lnTo>
                          <a:pt x="4493" y="760"/>
                        </a:lnTo>
                        <a:lnTo>
                          <a:pt x="4493" y="732"/>
                        </a:lnTo>
                        <a:lnTo>
                          <a:pt x="4494" y="741"/>
                        </a:lnTo>
                        <a:lnTo>
                          <a:pt x="4494" y="740"/>
                        </a:lnTo>
                        <a:lnTo>
                          <a:pt x="4495" y="688"/>
                        </a:lnTo>
                        <a:lnTo>
                          <a:pt x="4495" y="697"/>
                        </a:lnTo>
                        <a:lnTo>
                          <a:pt x="4495" y="708"/>
                        </a:lnTo>
                        <a:lnTo>
                          <a:pt x="4496" y="706"/>
                        </a:lnTo>
                        <a:lnTo>
                          <a:pt x="4496" y="701"/>
                        </a:lnTo>
                        <a:lnTo>
                          <a:pt x="4497" y="641"/>
                        </a:lnTo>
                        <a:lnTo>
                          <a:pt x="4497" y="566"/>
                        </a:lnTo>
                        <a:lnTo>
                          <a:pt x="4497" y="544"/>
                        </a:lnTo>
                        <a:lnTo>
                          <a:pt x="4498" y="581"/>
                        </a:lnTo>
                        <a:lnTo>
                          <a:pt x="4498" y="592"/>
                        </a:lnTo>
                        <a:lnTo>
                          <a:pt x="4499" y="576"/>
                        </a:lnTo>
                        <a:lnTo>
                          <a:pt x="4499" y="592"/>
                        </a:lnTo>
                        <a:lnTo>
                          <a:pt x="4499" y="564"/>
                        </a:lnTo>
                        <a:lnTo>
                          <a:pt x="4499" y="559"/>
                        </a:lnTo>
                        <a:lnTo>
                          <a:pt x="4500" y="569"/>
                        </a:lnTo>
                        <a:lnTo>
                          <a:pt x="4500" y="585"/>
                        </a:lnTo>
                        <a:lnTo>
                          <a:pt x="4501" y="637"/>
                        </a:lnTo>
                        <a:lnTo>
                          <a:pt x="4501" y="569"/>
                        </a:lnTo>
                        <a:lnTo>
                          <a:pt x="4501" y="542"/>
                        </a:lnTo>
                        <a:lnTo>
                          <a:pt x="4501" y="532"/>
                        </a:lnTo>
                        <a:lnTo>
                          <a:pt x="4502" y="534"/>
                        </a:lnTo>
                        <a:lnTo>
                          <a:pt x="4502" y="540"/>
                        </a:lnTo>
                        <a:lnTo>
                          <a:pt x="4503" y="569"/>
                        </a:lnTo>
                        <a:lnTo>
                          <a:pt x="4503" y="555"/>
                        </a:lnTo>
                        <a:lnTo>
                          <a:pt x="4503" y="477"/>
                        </a:lnTo>
                        <a:lnTo>
                          <a:pt x="4504" y="529"/>
                        </a:lnTo>
                        <a:lnTo>
                          <a:pt x="4504" y="535"/>
                        </a:lnTo>
                        <a:lnTo>
                          <a:pt x="4505" y="575"/>
                        </a:lnTo>
                        <a:lnTo>
                          <a:pt x="4505" y="549"/>
                        </a:lnTo>
                        <a:lnTo>
                          <a:pt x="4506" y="579"/>
                        </a:lnTo>
                        <a:lnTo>
                          <a:pt x="4506" y="581"/>
                        </a:lnTo>
                        <a:lnTo>
                          <a:pt x="4507" y="593"/>
                        </a:lnTo>
                        <a:lnTo>
                          <a:pt x="4507" y="556"/>
                        </a:lnTo>
                        <a:lnTo>
                          <a:pt x="4507" y="551"/>
                        </a:lnTo>
                        <a:lnTo>
                          <a:pt x="4508" y="588"/>
                        </a:lnTo>
                        <a:lnTo>
                          <a:pt x="4508" y="587"/>
                        </a:lnTo>
                        <a:lnTo>
                          <a:pt x="4508" y="578"/>
                        </a:lnTo>
                        <a:lnTo>
                          <a:pt x="4509" y="597"/>
                        </a:lnTo>
                        <a:lnTo>
                          <a:pt x="4509" y="591"/>
                        </a:lnTo>
                        <a:lnTo>
                          <a:pt x="4509" y="575"/>
                        </a:lnTo>
                        <a:lnTo>
                          <a:pt x="4510" y="551"/>
                        </a:lnTo>
                        <a:lnTo>
                          <a:pt x="4510" y="543"/>
                        </a:lnTo>
                        <a:lnTo>
                          <a:pt x="4510" y="545"/>
                        </a:lnTo>
                        <a:lnTo>
                          <a:pt x="4511" y="537"/>
                        </a:lnTo>
                        <a:lnTo>
                          <a:pt x="4511" y="545"/>
                        </a:lnTo>
                        <a:lnTo>
                          <a:pt x="4512" y="500"/>
                        </a:lnTo>
                        <a:lnTo>
                          <a:pt x="4512" y="501"/>
                        </a:lnTo>
                        <a:lnTo>
                          <a:pt x="4512" y="500"/>
                        </a:lnTo>
                        <a:lnTo>
                          <a:pt x="4512" y="504"/>
                        </a:lnTo>
                        <a:lnTo>
                          <a:pt x="4513" y="483"/>
                        </a:lnTo>
                        <a:lnTo>
                          <a:pt x="4513" y="482"/>
                        </a:lnTo>
                        <a:lnTo>
                          <a:pt x="4514" y="504"/>
                        </a:lnTo>
                        <a:lnTo>
                          <a:pt x="4514" y="531"/>
                        </a:lnTo>
                        <a:lnTo>
                          <a:pt x="4515" y="554"/>
                        </a:lnTo>
                        <a:lnTo>
                          <a:pt x="4515" y="558"/>
                        </a:lnTo>
                        <a:lnTo>
                          <a:pt x="4516" y="591"/>
                        </a:lnTo>
                        <a:lnTo>
                          <a:pt x="4516" y="600"/>
                        </a:lnTo>
                        <a:lnTo>
                          <a:pt x="4517" y="631"/>
                        </a:lnTo>
                        <a:lnTo>
                          <a:pt x="4517" y="590"/>
                        </a:lnTo>
                        <a:lnTo>
                          <a:pt x="4518" y="529"/>
                        </a:lnTo>
                        <a:lnTo>
                          <a:pt x="4518" y="525"/>
                        </a:lnTo>
                        <a:lnTo>
                          <a:pt x="4518" y="521"/>
                        </a:lnTo>
                        <a:lnTo>
                          <a:pt x="4519" y="529"/>
                        </a:lnTo>
                        <a:lnTo>
                          <a:pt x="4519" y="527"/>
                        </a:lnTo>
                        <a:lnTo>
                          <a:pt x="4520" y="560"/>
                        </a:lnTo>
                        <a:lnTo>
                          <a:pt x="4520" y="501"/>
                        </a:lnTo>
                        <a:lnTo>
                          <a:pt x="4520" y="499"/>
                        </a:lnTo>
                        <a:lnTo>
                          <a:pt x="4521" y="593"/>
                        </a:lnTo>
                        <a:lnTo>
                          <a:pt x="4521" y="613"/>
                        </a:lnTo>
                        <a:lnTo>
                          <a:pt x="4521" y="645"/>
                        </a:lnTo>
                        <a:lnTo>
                          <a:pt x="4522" y="595"/>
                        </a:lnTo>
                        <a:lnTo>
                          <a:pt x="4522" y="507"/>
                        </a:lnTo>
                        <a:lnTo>
                          <a:pt x="4523" y="506"/>
                        </a:lnTo>
                        <a:lnTo>
                          <a:pt x="4523" y="535"/>
                        </a:lnTo>
                        <a:lnTo>
                          <a:pt x="4523" y="574"/>
                        </a:lnTo>
                        <a:lnTo>
                          <a:pt x="4524" y="585"/>
                        </a:lnTo>
                        <a:lnTo>
                          <a:pt x="4524" y="572"/>
                        </a:lnTo>
                        <a:lnTo>
                          <a:pt x="4524" y="513"/>
                        </a:lnTo>
                        <a:lnTo>
                          <a:pt x="4525" y="377"/>
                        </a:lnTo>
                        <a:lnTo>
                          <a:pt x="4525" y="410"/>
                        </a:lnTo>
                        <a:lnTo>
                          <a:pt x="4526" y="534"/>
                        </a:lnTo>
                        <a:lnTo>
                          <a:pt x="4526" y="467"/>
                        </a:lnTo>
                        <a:lnTo>
                          <a:pt x="4526" y="425"/>
                        </a:lnTo>
                        <a:lnTo>
                          <a:pt x="4527" y="494"/>
                        </a:lnTo>
                        <a:lnTo>
                          <a:pt x="4527" y="546"/>
                        </a:lnTo>
                        <a:lnTo>
                          <a:pt x="4528" y="600"/>
                        </a:lnTo>
                        <a:lnTo>
                          <a:pt x="4528" y="463"/>
                        </a:lnTo>
                        <a:lnTo>
                          <a:pt x="4529" y="395"/>
                        </a:lnTo>
                        <a:lnTo>
                          <a:pt x="4529" y="410"/>
                        </a:lnTo>
                        <a:lnTo>
                          <a:pt x="4530" y="542"/>
                        </a:lnTo>
                        <a:lnTo>
                          <a:pt x="4530" y="568"/>
                        </a:lnTo>
                        <a:lnTo>
                          <a:pt x="4531" y="610"/>
                        </a:lnTo>
                        <a:lnTo>
                          <a:pt x="4531" y="583"/>
                        </a:lnTo>
                        <a:lnTo>
                          <a:pt x="4531" y="536"/>
                        </a:lnTo>
                        <a:lnTo>
                          <a:pt x="4532" y="506"/>
                        </a:lnTo>
                        <a:lnTo>
                          <a:pt x="4532" y="516"/>
                        </a:lnTo>
                        <a:lnTo>
                          <a:pt x="4532" y="527"/>
                        </a:lnTo>
                        <a:lnTo>
                          <a:pt x="4533" y="553"/>
                        </a:lnTo>
                        <a:lnTo>
                          <a:pt x="4533" y="541"/>
                        </a:lnTo>
                        <a:lnTo>
                          <a:pt x="4534" y="480"/>
                        </a:lnTo>
                        <a:lnTo>
                          <a:pt x="4534" y="481"/>
                        </a:lnTo>
                        <a:lnTo>
                          <a:pt x="4534" y="478"/>
                        </a:lnTo>
                        <a:lnTo>
                          <a:pt x="4535" y="462"/>
                        </a:lnTo>
                        <a:lnTo>
                          <a:pt x="4535" y="463"/>
                        </a:lnTo>
                        <a:lnTo>
                          <a:pt x="4536" y="437"/>
                        </a:lnTo>
                        <a:lnTo>
                          <a:pt x="4536" y="399"/>
                        </a:lnTo>
                        <a:lnTo>
                          <a:pt x="4537" y="332"/>
                        </a:lnTo>
                        <a:lnTo>
                          <a:pt x="4537" y="349"/>
                        </a:lnTo>
                        <a:lnTo>
                          <a:pt x="4537" y="385"/>
                        </a:lnTo>
                        <a:lnTo>
                          <a:pt x="4538" y="457"/>
                        </a:lnTo>
                        <a:lnTo>
                          <a:pt x="4538" y="440"/>
                        </a:lnTo>
                        <a:lnTo>
                          <a:pt x="4539" y="341"/>
                        </a:lnTo>
                        <a:lnTo>
                          <a:pt x="4539" y="355"/>
                        </a:lnTo>
                        <a:lnTo>
                          <a:pt x="4540" y="434"/>
                        </a:lnTo>
                        <a:lnTo>
                          <a:pt x="4540" y="457"/>
                        </a:lnTo>
                        <a:lnTo>
                          <a:pt x="4541" y="400"/>
                        </a:lnTo>
                        <a:lnTo>
                          <a:pt x="4541" y="359"/>
                        </a:lnTo>
                        <a:lnTo>
                          <a:pt x="4541" y="346"/>
                        </a:lnTo>
                        <a:lnTo>
                          <a:pt x="4542" y="363"/>
                        </a:lnTo>
                        <a:lnTo>
                          <a:pt x="4542" y="385"/>
                        </a:lnTo>
                        <a:lnTo>
                          <a:pt x="4543" y="406"/>
                        </a:lnTo>
                        <a:lnTo>
                          <a:pt x="4543" y="422"/>
                        </a:lnTo>
                        <a:lnTo>
                          <a:pt x="4544" y="434"/>
                        </a:lnTo>
                        <a:lnTo>
                          <a:pt x="4544" y="449"/>
                        </a:lnTo>
                        <a:lnTo>
                          <a:pt x="4545" y="499"/>
                        </a:lnTo>
                        <a:lnTo>
                          <a:pt x="4545" y="467"/>
                        </a:lnTo>
                        <a:lnTo>
                          <a:pt x="4546" y="324"/>
                        </a:lnTo>
                        <a:lnTo>
                          <a:pt x="4546" y="374"/>
                        </a:lnTo>
                        <a:lnTo>
                          <a:pt x="4547" y="500"/>
                        </a:lnTo>
                        <a:lnTo>
                          <a:pt x="4547" y="562"/>
                        </a:lnTo>
                        <a:lnTo>
                          <a:pt x="4547" y="597"/>
                        </a:lnTo>
                        <a:lnTo>
                          <a:pt x="4548" y="540"/>
                        </a:lnTo>
                        <a:lnTo>
                          <a:pt x="4548" y="480"/>
                        </a:lnTo>
                        <a:lnTo>
                          <a:pt x="4549" y="479"/>
                        </a:lnTo>
                        <a:lnTo>
                          <a:pt x="4549" y="490"/>
                        </a:lnTo>
                        <a:lnTo>
                          <a:pt x="4549" y="492"/>
                        </a:lnTo>
                        <a:lnTo>
                          <a:pt x="4550" y="468"/>
                        </a:lnTo>
                        <a:lnTo>
                          <a:pt x="4550" y="420"/>
                        </a:lnTo>
                        <a:lnTo>
                          <a:pt x="4551" y="459"/>
                        </a:lnTo>
                        <a:lnTo>
                          <a:pt x="4551" y="494"/>
                        </a:lnTo>
                        <a:lnTo>
                          <a:pt x="4552" y="544"/>
                        </a:lnTo>
                        <a:lnTo>
                          <a:pt x="4552" y="575"/>
                        </a:lnTo>
                        <a:lnTo>
                          <a:pt x="4553" y="520"/>
                        </a:lnTo>
                        <a:lnTo>
                          <a:pt x="4553" y="504"/>
                        </a:lnTo>
                        <a:lnTo>
                          <a:pt x="4554" y="511"/>
                        </a:lnTo>
                        <a:lnTo>
                          <a:pt x="4554" y="523"/>
                        </a:lnTo>
                        <a:lnTo>
                          <a:pt x="4554" y="518"/>
                        </a:lnTo>
                        <a:lnTo>
                          <a:pt x="4555" y="518"/>
                        </a:lnTo>
                        <a:lnTo>
                          <a:pt x="4555" y="567"/>
                        </a:lnTo>
                        <a:lnTo>
                          <a:pt x="4555" y="579"/>
                        </a:lnTo>
                        <a:lnTo>
                          <a:pt x="4556" y="553"/>
                        </a:lnTo>
                        <a:lnTo>
                          <a:pt x="4556" y="567"/>
                        </a:lnTo>
                        <a:lnTo>
                          <a:pt x="4556" y="573"/>
                        </a:lnTo>
                        <a:lnTo>
                          <a:pt x="4557" y="628"/>
                        </a:lnTo>
                        <a:lnTo>
                          <a:pt x="4557" y="657"/>
                        </a:lnTo>
                        <a:lnTo>
                          <a:pt x="4558" y="612"/>
                        </a:lnTo>
                        <a:lnTo>
                          <a:pt x="4558" y="549"/>
                        </a:lnTo>
                        <a:lnTo>
                          <a:pt x="4558" y="548"/>
                        </a:lnTo>
                        <a:lnTo>
                          <a:pt x="4559" y="634"/>
                        </a:lnTo>
                        <a:lnTo>
                          <a:pt x="4559" y="644"/>
                        </a:lnTo>
                        <a:lnTo>
                          <a:pt x="4560" y="667"/>
                        </a:lnTo>
                        <a:lnTo>
                          <a:pt x="4560" y="651"/>
                        </a:lnTo>
                        <a:lnTo>
                          <a:pt x="4561" y="607"/>
                        </a:lnTo>
                        <a:lnTo>
                          <a:pt x="4561" y="585"/>
                        </a:lnTo>
                        <a:lnTo>
                          <a:pt x="4562" y="465"/>
                        </a:lnTo>
                        <a:lnTo>
                          <a:pt x="4562" y="410"/>
                        </a:lnTo>
                        <a:lnTo>
                          <a:pt x="4563" y="378"/>
                        </a:lnTo>
                        <a:lnTo>
                          <a:pt x="4563" y="373"/>
                        </a:lnTo>
                        <a:lnTo>
                          <a:pt x="4564" y="338"/>
                        </a:lnTo>
                        <a:lnTo>
                          <a:pt x="4564" y="315"/>
                        </a:lnTo>
                        <a:lnTo>
                          <a:pt x="4565" y="208"/>
                        </a:lnTo>
                        <a:lnTo>
                          <a:pt x="4565" y="166"/>
                        </a:lnTo>
                        <a:lnTo>
                          <a:pt x="4566" y="153"/>
                        </a:lnTo>
                        <a:lnTo>
                          <a:pt x="4566" y="190"/>
                        </a:lnTo>
                        <a:lnTo>
                          <a:pt x="4566" y="243"/>
                        </a:lnTo>
                        <a:lnTo>
                          <a:pt x="4567" y="428"/>
                        </a:lnTo>
                        <a:lnTo>
                          <a:pt x="4567" y="473"/>
                        </a:lnTo>
                        <a:lnTo>
                          <a:pt x="4568" y="491"/>
                        </a:lnTo>
                        <a:lnTo>
                          <a:pt x="4568" y="484"/>
                        </a:lnTo>
                        <a:lnTo>
                          <a:pt x="4568" y="484"/>
                        </a:lnTo>
                        <a:lnTo>
                          <a:pt x="4569" y="506"/>
                        </a:lnTo>
                        <a:lnTo>
                          <a:pt x="4569" y="505"/>
                        </a:lnTo>
                        <a:lnTo>
                          <a:pt x="4570" y="470"/>
                        </a:lnTo>
                        <a:lnTo>
                          <a:pt x="4570" y="450"/>
                        </a:lnTo>
                        <a:lnTo>
                          <a:pt x="4571" y="406"/>
                        </a:lnTo>
                        <a:lnTo>
                          <a:pt x="4571" y="389"/>
                        </a:lnTo>
                        <a:lnTo>
                          <a:pt x="4571" y="387"/>
                        </a:lnTo>
                        <a:lnTo>
                          <a:pt x="4572" y="398"/>
                        </a:lnTo>
                        <a:lnTo>
                          <a:pt x="4572" y="421"/>
                        </a:lnTo>
                        <a:lnTo>
                          <a:pt x="4573" y="369"/>
                        </a:lnTo>
                        <a:lnTo>
                          <a:pt x="4573" y="365"/>
                        </a:lnTo>
                        <a:lnTo>
                          <a:pt x="4574" y="427"/>
                        </a:lnTo>
                        <a:lnTo>
                          <a:pt x="4574" y="469"/>
                        </a:lnTo>
                        <a:lnTo>
                          <a:pt x="4575" y="542"/>
                        </a:lnTo>
                        <a:lnTo>
                          <a:pt x="4575" y="555"/>
                        </a:lnTo>
                        <a:lnTo>
                          <a:pt x="4575" y="537"/>
                        </a:lnTo>
                        <a:lnTo>
                          <a:pt x="4576" y="584"/>
                        </a:lnTo>
                        <a:lnTo>
                          <a:pt x="4576" y="582"/>
                        </a:lnTo>
                        <a:lnTo>
                          <a:pt x="4577" y="549"/>
                        </a:lnTo>
                        <a:lnTo>
                          <a:pt x="4577" y="504"/>
                        </a:lnTo>
                        <a:lnTo>
                          <a:pt x="4578" y="428"/>
                        </a:lnTo>
                        <a:lnTo>
                          <a:pt x="4578" y="437"/>
                        </a:lnTo>
                        <a:lnTo>
                          <a:pt x="4578" y="478"/>
                        </a:lnTo>
                        <a:lnTo>
                          <a:pt x="4579" y="551"/>
                        </a:lnTo>
                        <a:lnTo>
                          <a:pt x="4579" y="586"/>
                        </a:lnTo>
                        <a:lnTo>
                          <a:pt x="4580" y="609"/>
                        </a:lnTo>
                        <a:lnTo>
                          <a:pt x="4580" y="640"/>
                        </a:lnTo>
                        <a:lnTo>
                          <a:pt x="4581" y="710"/>
                        </a:lnTo>
                        <a:lnTo>
                          <a:pt x="4581" y="704"/>
                        </a:lnTo>
                        <a:lnTo>
                          <a:pt x="4582" y="646"/>
                        </a:lnTo>
                        <a:lnTo>
                          <a:pt x="4582" y="626"/>
                        </a:lnTo>
                        <a:lnTo>
                          <a:pt x="4582" y="616"/>
                        </a:lnTo>
                        <a:lnTo>
                          <a:pt x="4583" y="649"/>
                        </a:lnTo>
                        <a:lnTo>
                          <a:pt x="4583" y="664"/>
                        </a:lnTo>
                        <a:lnTo>
                          <a:pt x="4584" y="709"/>
                        </a:lnTo>
                        <a:lnTo>
                          <a:pt x="4584" y="769"/>
                        </a:lnTo>
                        <a:lnTo>
                          <a:pt x="4585" y="790"/>
                        </a:lnTo>
                        <a:lnTo>
                          <a:pt x="4585" y="782"/>
                        </a:lnTo>
                        <a:lnTo>
                          <a:pt x="4586" y="694"/>
                        </a:lnTo>
                        <a:lnTo>
                          <a:pt x="4586" y="684"/>
                        </a:lnTo>
                        <a:lnTo>
                          <a:pt x="4586" y="677"/>
                        </a:lnTo>
                        <a:lnTo>
                          <a:pt x="4587" y="687"/>
                        </a:lnTo>
                        <a:lnTo>
                          <a:pt x="4587" y="694"/>
                        </a:lnTo>
                        <a:lnTo>
                          <a:pt x="4588" y="720"/>
                        </a:lnTo>
                        <a:lnTo>
                          <a:pt x="4588" y="724"/>
                        </a:lnTo>
                        <a:lnTo>
                          <a:pt x="4589" y="622"/>
                        </a:lnTo>
                        <a:lnTo>
                          <a:pt x="4589" y="616"/>
                        </a:lnTo>
                        <a:lnTo>
                          <a:pt x="4590" y="537"/>
                        </a:lnTo>
                        <a:lnTo>
                          <a:pt x="4590" y="476"/>
                        </a:lnTo>
                        <a:lnTo>
                          <a:pt x="4591" y="459"/>
                        </a:lnTo>
                        <a:lnTo>
                          <a:pt x="4591" y="497"/>
                        </a:lnTo>
                        <a:lnTo>
                          <a:pt x="4591" y="508"/>
                        </a:lnTo>
                        <a:lnTo>
                          <a:pt x="4592" y="553"/>
                        </a:lnTo>
                        <a:lnTo>
                          <a:pt x="4592" y="484"/>
                        </a:lnTo>
                        <a:lnTo>
                          <a:pt x="4593" y="482"/>
                        </a:lnTo>
                        <a:lnTo>
                          <a:pt x="4593" y="567"/>
                        </a:lnTo>
                        <a:lnTo>
                          <a:pt x="4593" y="636"/>
                        </a:lnTo>
                        <a:lnTo>
                          <a:pt x="4593" y="664"/>
                        </a:lnTo>
                        <a:lnTo>
                          <a:pt x="4594" y="629"/>
                        </a:lnTo>
                        <a:lnTo>
                          <a:pt x="4594" y="529"/>
                        </a:lnTo>
                        <a:lnTo>
                          <a:pt x="4594" y="528"/>
                        </a:lnTo>
                        <a:lnTo>
                          <a:pt x="4595" y="615"/>
                        </a:lnTo>
                        <a:lnTo>
                          <a:pt x="4595" y="700"/>
                        </a:lnTo>
                        <a:lnTo>
                          <a:pt x="4596" y="793"/>
                        </a:lnTo>
                        <a:lnTo>
                          <a:pt x="4596" y="755"/>
                        </a:lnTo>
                        <a:lnTo>
                          <a:pt x="4596" y="705"/>
                        </a:lnTo>
                        <a:lnTo>
                          <a:pt x="4597" y="647"/>
                        </a:lnTo>
                        <a:lnTo>
                          <a:pt x="4597" y="672"/>
                        </a:lnTo>
                        <a:lnTo>
                          <a:pt x="4598" y="768"/>
                        </a:lnTo>
                        <a:lnTo>
                          <a:pt x="4598" y="708"/>
                        </a:lnTo>
                        <a:lnTo>
                          <a:pt x="4599" y="688"/>
                        </a:lnTo>
                        <a:lnTo>
                          <a:pt x="4599" y="682"/>
                        </a:lnTo>
                        <a:lnTo>
                          <a:pt x="4600" y="603"/>
                        </a:lnTo>
                        <a:lnTo>
                          <a:pt x="4600" y="639"/>
                        </a:lnTo>
                        <a:lnTo>
                          <a:pt x="4601" y="653"/>
                        </a:lnTo>
                        <a:lnTo>
                          <a:pt x="4601" y="648"/>
                        </a:lnTo>
                        <a:lnTo>
                          <a:pt x="4601" y="634"/>
                        </a:lnTo>
                        <a:lnTo>
                          <a:pt x="4602" y="630"/>
                        </a:lnTo>
                        <a:lnTo>
                          <a:pt x="4602" y="646"/>
                        </a:lnTo>
                        <a:lnTo>
                          <a:pt x="4602" y="649"/>
                        </a:lnTo>
                        <a:lnTo>
                          <a:pt x="4603" y="671"/>
                        </a:lnTo>
                        <a:lnTo>
                          <a:pt x="4603" y="671"/>
                        </a:lnTo>
                        <a:lnTo>
                          <a:pt x="4603" y="632"/>
                        </a:lnTo>
                        <a:lnTo>
                          <a:pt x="4604" y="694"/>
                        </a:lnTo>
                        <a:lnTo>
                          <a:pt x="4604" y="692"/>
                        </a:lnTo>
                        <a:lnTo>
                          <a:pt x="4605" y="726"/>
                        </a:lnTo>
                        <a:lnTo>
                          <a:pt x="4605" y="628"/>
                        </a:lnTo>
                        <a:lnTo>
                          <a:pt x="4606" y="595"/>
                        </a:lnTo>
                        <a:lnTo>
                          <a:pt x="4606" y="603"/>
                        </a:lnTo>
                        <a:lnTo>
                          <a:pt x="4606" y="624"/>
                        </a:lnTo>
                        <a:lnTo>
                          <a:pt x="4607" y="636"/>
                        </a:lnTo>
                        <a:lnTo>
                          <a:pt x="4607" y="638"/>
                        </a:lnTo>
                        <a:lnTo>
                          <a:pt x="4608" y="635"/>
                        </a:lnTo>
                        <a:lnTo>
                          <a:pt x="4608" y="636"/>
                        </a:lnTo>
                        <a:lnTo>
                          <a:pt x="4608" y="630"/>
                        </a:lnTo>
                        <a:lnTo>
                          <a:pt x="4608" y="644"/>
                        </a:lnTo>
                        <a:lnTo>
                          <a:pt x="4609" y="632"/>
                        </a:lnTo>
                        <a:lnTo>
                          <a:pt x="4609" y="617"/>
                        </a:lnTo>
                        <a:lnTo>
                          <a:pt x="4610" y="590"/>
                        </a:lnTo>
                        <a:lnTo>
                          <a:pt x="4610" y="581"/>
                        </a:lnTo>
                        <a:lnTo>
                          <a:pt x="4611" y="542"/>
                        </a:lnTo>
                        <a:lnTo>
                          <a:pt x="4611" y="509"/>
                        </a:lnTo>
                        <a:lnTo>
                          <a:pt x="4612" y="377"/>
                        </a:lnTo>
                        <a:lnTo>
                          <a:pt x="4612" y="354"/>
                        </a:lnTo>
                        <a:lnTo>
                          <a:pt x="4612" y="353"/>
                        </a:lnTo>
                        <a:lnTo>
                          <a:pt x="4613" y="378"/>
                        </a:lnTo>
                        <a:lnTo>
                          <a:pt x="4613" y="409"/>
                        </a:lnTo>
                        <a:lnTo>
                          <a:pt x="4614" y="493"/>
                        </a:lnTo>
                        <a:lnTo>
                          <a:pt x="4614" y="489"/>
                        </a:lnTo>
                        <a:lnTo>
                          <a:pt x="4614" y="523"/>
                        </a:lnTo>
                        <a:lnTo>
                          <a:pt x="4615" y="524"/>
                        </a:lnTo>
                        <a:lnTo>
                          <a:pt x="4615" y="512"/>
                        </a:lnTo>
                        <a:lnTo>
                          <a:pt x="4616" y="439"/>
                        </a:lnTo>
                        <a:lnTo>
                          <a:pt x="4616" y="422"/>
                        </a:lnTo>
                        <a:lnTo>
                          <a:pt x="4617" y="528"/>
                        </a:lnTo>
                        <a:lnTo>
                          <a:pt x="4617" y="528"/>
                        </a:lnTo>
                        <a:lnTo>
                          <a:pt x="4618" y="532"/>
                        </a:lnTo>
                        <a:lnTo>
                          <a:pt x="4618" y="525"/>
                        </a:lnTo>
                        <a:lnTo>
                          <a:pt x="4619" y="467"/>
                        </a:lnTo>
                        <a:lnTo>
                          <a:pt x="4619" y="431"/>
                        </a:lnTo>
                        <a:lnTo>
                          <a:pt x="4620" y="411"/>
                        </a:lnTo>
                        <a:lnTo>
                          <a:pt x="4620" y="425"/>
                        </a:lnTo>
                        <a:lnTo>
                          <a:pt x="4620" y="400"/>
                        </a:lnTo>
                        <a:lnTo>
                          <a:pt x="4621" y="362"/>
                        </a:lnTo>
                        <a:lnTo>
                          <a:pt x="4621" y="354"/>
                        </a:lnTo>
                        <a:lnTo>
                          <a:pt x="4622" y="411"/>
                        </a:lnTo>
                        <a:lnTo>
                          <a:pt x="4622" y="443"/>
                        </a:lnTo>
                        <a:lnTo>
                          <a:pt x="4623" y="510"/>
                        </a:lnTo>
                        <a:lnTo>
                          <a:pt x="4623" y="499"/>
                        </a:lnTo>
                        <a:lnTo>
                          <a:pt x="4624" y="432"/>
                        </a:lnTo>
                        <a:lnTo>
                          <a:pt x="4624" y="431"/>
                        </a:lnTo>
                        <a:lnTo>
                          <a:pt x="4625" y="492"/>
                        </a:lnTo>
                        <a:lnTo>
                          <a:pt x="4625" y="530"/>
                        </a:lnTo>
                        <a:lnTo>
                          <a:pt x="4626" y="655"/>
                        </a:lnTo>
                        <a:lnTo>
                          <a:pt x="4626" y="678"/>
                        </a:lnTo>
                        <a:lnTo>
                          <a:pt x="4627" y="716"/>
                        </a:lnTo>
                        <a:lnTo>
                          <a:pt x="4627" y="722"/>
                        </a:lnTo>
                        <a:lnTo>
                          <a:pt x="4628" y="737"/>
                        </a:lnTo>
                        <a:lnTo>
                          <a:pt x="4628" y="736"/>
                        </a:lnTo>
                        <a:lnTo>
                          <a:pt x="4629" y="722"/>
                        </a:lnTo>
                        <a:lnTo>
                          <a:pt x="4629" y="706"/>
                        </a:lnTo>
                        <a:lnTo>
                          <a:pt x="4629" y="697"/>
                        </a:lnTo>
                        <a:lnTo>
                          <a:pt x="4630" y="699"/>
                        </a:lnTo>
                        <a:lnTo>
                          <a:pt x="4630" y="699"/>
                        </a:lnTo>
                        <a:lnTo>
                          <a:pt x="4631" y="728"/>
                        </a:lnTo>
                        <a:lnTo>
                          <a:pt x="4631" y="710"/>
                        </a:lnTo>
                        <a:lnTo>
                          <a:pt x="4632" y="668"/>
                        </a:lnTo>
                        <a:lnTo>
                          <a:pt x="4632" y="633"/>
                        </a:lnTo>
                        <a:lnTo>
                          <a:pt x="4633" y="581"/>
                        </a:lnTo>
                        <a:lnTo>
                          <a:pt x="4633" y="563"/>
                        </a:lnTo>
                        <a:lnTo>
                          <a:pt x="4634" y="598"/>
                        </a:lnTo>
                        <a:lnTo>
                          <a:pt x="4634" y="631"/>
                        </a:lnTo>
                        <a:lnTo>
                          <a:pt x="4635" y="668"/>
                        </a:lnTo>
                        <a:lnTo>
                          <a:pt x="4635" y="638"/>
                        </a:lnTo>
                        <a:lnTo>
                          <a:pt x="4635" y="606"/>
                        </a:lnTo>
                        <a:lnTo>
                          <a:pt x="4636" y="617"/>
                        </a:lnTo>
                        <a:lnTo>
                          <a:pt x="4636" y="621"/>
                        </a:lnTo>
                        <a:lnTo>
                          <a:pt x="4637" y="668"/>
                        </a:lnTo>
                        <a:lnTo>
                          <a:pt x="4637" y="659"/>
                        </a:lnTo>
                        <a:lnTo>
                          <a:pt x="4637" y="618"/>
                        </a:lnTo>
                        <a:lnTo>
                          <a:pt x="4637" y="606"/>
                        </a:lnTo>
                        <a:lnTo>
                          <a:pt x="4638" y="616"/>
                        </a:lnTo>
                        <a:lnTo>
                          <a:pt x="4638" y="676"/>
                        </a:lnTo>
                        <a:lnTo>
                          <a:pt x="4638" y="747"/>
                        </a:lnTo>
                        <a:lnTo>
                          <a:pt x="4639" y="625"/>
                        </a:lnTo>
                        <a:lnTo>
                          <a:pt x="4639" y="566"/>
                        </a:lnTo>
                        <a:lnTo>
                          <a:pt x="4640" y="558"/>
                        </a:lnTo>
                        <a:lnTo>
                          <a:pt x="4640" y="592"/>
                        </a:lnTo>
                        <a:lnTo>
                          <a:pt x="4640" y="621"/>
                        </a:lnTo>
                        <a:lnTo>
                          <a:pt x="4641" y="664"/>
                        </a:lnTo>
                        <a:lnTo>
                          <a:pt x="4641" y="689"/>
                        </a:lnTo>
                        <a:lnTo>
                          <a:pt x="4642" y="658"/>
                        </a:lnTo>
                        <a:lnTo>
                          <a:pt x="4642" y="664"/>
                        </a:lnTo>
                        <a:lnTo>
                          <a:pt x="4642" y="692"/>
                        </a:lnTo>
                        <a:lnTo>
                          <a:pt x="4643" y="777"/>
                        </a:lnTo>
                        <a:lnTo>
                          <a:pt x="4643" y="820"/>
                        </a:lnTo>
                        <a:lnTo>
                          <a:pt x="4644" y="886"/>
                        </a:lnTo>
                        <a:lnTo>
                          <a:pt x="4644" y="878"/>
                        </a:lnTo>
                        <a:lnTo>
                          <a:pt x="4645" y="761"/>
                        </a:lnTo>
                        <a:lnTo>
                          <a:pt x="4645" y="731"/>
                        </a:lnTo>
                        <a:lnTo>
                          <a:pt x="4646" y="838"/>
                        </a:lnTo>
                        <a:lnTo>
                          <a:pt x="4646" y="895"/>
                        </a:lnTo>
                        <a:lnTo>
                          <a:pt x="4647" y="829"/>
                        </a:lnTo>
                        <a:lnTo>
                          <a:pt x="4647" y="798"/>
                        </a:lnTo>
                        <a:lnTo>
                          <a:pt x="4647" y="798"/>
                        </a:lnTo>
                        <a:lnTo>
                          <a:pt x="4648" y="843"/>
                        </a:lnTo>
                        <a:lnTo>
                          <a:pt x="4648" y="844"/>
                        </a:lnTo>
                        <a:lnTo>
                          <a:pt x="4649" y="750"/>
                        </a:lnTo>
                        <a:lnTo>
                          <a:pt x="4649" y="722"/>
                        </a:lnTo>
                        <a:lnTo>
                          <a:pt x="4650" y="698"/>
                        </a:lnTo>
                        <a:lnTo>
                          <a:pt x="4650" y="673"/>
                        </a:lnTo>
                        <a:lnTo>
                          <a:pt x="4651" y="549"/>
                        </a:lnTo>
                        <a:lnTo>
                          <a:pt x="4651" y="559"/>
                        </a:lnTo>
                        <a:lnTo>
                          <a:pt x="4652" y="594"/>
                        </a:lnTo>
                        <a:lnTo>
                          <a:pt x="4652" y="612"/>
                        </a:lnTo>
                        <a:lnTo>
                          <a:pt x="4652" y="617"/>
                        </a:lnTo>
                        <a:lnTo>
                          <a:pt x="4653" y="571"/>
                        </a:lnTo>
                        <a:lnTo>
                          <a:pt x="4653" y="548"/>
                        </a:lnTo>
                        <a:lnTo>
                          <a:pt x="4654" y="558"/>
                        </a:lnTo>
                        <a:lnTo>
                          <a:pt x="4654" y="547"/>
                        </a:lnTo>
                        <a:lnTo>
                          <a:pt x="4654" y="532"/>
                        </a:lnTo>
                        <a:lnTo>
                          <a:pt x="4655" y="521"/>
                        </a:lnTo>
                        <a:lnTo>
                          <a:pt x="4655" y="522"/>
                        </a:lnTo>
                        <a:lnTo>
                          <a:pt x="4655" y="520"/>
                        </a:lnTo>
                        <a:lnTo>
                          <a:pt x="4656" y="527"/>
                        </a:lnTo>
                        <a:lnTo>
                          <a:pt x="4656" y="523"/>
                        </a:lnTo>
                        <a:lnTo>
                          <a:pt x="4656" y="526"/>
                        </a:lnTo>
                        <a:lnTo>
                          <a:pt x="4657" y="515"/>
                        </a:lnTo>
                        <a:lnTo>
                          <a:pt x="4657" y="502"/>
                        </a:lnTo>
                        <a:lnTo>
                          <a:pt x="4658" y="459"/>
                        </a:lnTo>
                        <a:lnTo>
                          <a:pt x="4658" y="442"/>
                        </a:lnTo>
                        <a:lnTo>
                          <a:pt x="4659" y="415"/>
                        </a:lnTo>
                        <a:lnTo>
                          <a:pt x="4659" y="418"/>
                        </a:lnTo>
                        <a:lnTo>
                          <a:pt x="4660" y="435"/>
                        </a:lnTo>
                        <a:lnTo>
                          <a:pt x="4660" y="434"/>
                        </a:lnTo>
                        <a:lnTo>
                          <a:pt x="4661" y="408"/>
                        </a:lnTo>
                        <a:lnTo>
                          <a:pt x="4661" y="373"/>
                        </a:lnTo>
                        <a:lnTo>
                          <a:pt x="4662" y="322"/>
                        </a:lnTo>
                        <a:lnTo>
                          <a:pt x="4662" y="336"/>
                        </a:lnTo>
                        <a:lnTo>
                          <a:pt x="4662" y="364"/>
                        </a:lnTo>
                        <a:lnTo>
                          <a:pt x="4663" y="436"/>
                        </a:lnTo>
                        <a:lnTo>
                          <a:pt x="4663" y="471"/>
                        </a:lnTo>
                        <a:lnTo>
                          <a:pt x="4664" y="514"/>
                        </a:lnTo>
                        <a:lnTo>
                          <a:pt x="4664" y="527"/>
                        </a:lnTo>
                        <a:lnTo>
                          <a:pt x="4665" y="537"/>
                        </a:lnTo>
                        <a:lnTo>
                          <a:pt x="4665" y="535"/>
                        </a:lnTo>
                        <a:lnTo>
                          <a:pt x="4666" y="505"/>
                        </a:lnTo>
                        <a:lnTo>
                          <a:pt x="4666" y="488"/>
                        </a:lnTo>
                        <a:lnTo>
                          <a:pt x="4667" y="413"/>
                        </a:lnTo>
                        <a:lnTo>
                          <a:pt x="4667" y="405"/>
                        </a:lnTo>
                        <a:lnTo>
                          <a:pt x="4668" y="377"/>
                        </a:lnTo>
                        <a:lnTo>
                          <a:pt x="4668" y="350"/>
                        </a:lnTo>
                        <a:lnTo>
                          <a:pt x="4669" y="315"/>
                        </a:lnTo>
                        <a:lnTo>
                          <a:pt x="4669" y="303"/>
                        </a:lnTo>
                        <a:lnTo>
                          <a:pt x="4670" y="344"/>
                        </a:lnTo>
                        <a:lnTo>
                          <a:pt x="4670" y="346"/>
                        </a:lnTo>
                        <a:lnTo>
                          <a:pt x="4671" y="357"/>
                        </a:lnTo>
                        <a:lnTo>
                          <a:pt x="4671" y="339"/>
                        </a:lnTo>
                        <a:lnTo>
                          <a:pt x="4672" y="327"/>
                        </a:lnTo>
                        <a:lnTo>
                          <a:pt x="4672" y="315"/>
                        </a:lnTo>
                        <a:lnTo>
                          <a:pt x="4673" y="296"/>
                        </a:lnTo>
                        <a:lnTo>
                          <a:pt x="4673" y="289"/>
                        </a:lnTo>
                        <a:lnTo>
                          <a:pt x="4673" y="283"/>
                        </a:lnTo>
                        <a:lnTo>
                          <a:pt x="4674" y="298"/>
                        </a:lnTo>
                        <a:lnTo>
                          <a:pt x="4674" y="301"/>
                        </a:lnTo>
                        <a:lnTo>
                          <a:pt x="4675" y="343"/>
                        </a:lnTo>
                        <a:lnTo>
                          <a:pt x="4675" y="400"/>
                        </a:lnTo>
                        <a:lnTo>
                          <a:pt x="4676" y="487"/>
                        </a:lnTo>
                        <a:lnTo>
                          <a:pt x="4676" y="489"/>
                        </a:lnTo>
                        <a:lnTo>
                          <a:pt x="4677" y="495"/>
                        </a:lnTo>
                        <a:lnTo>
                          <a:pt x="4677" y="491"/>
                        </a:lnTo>
                        <a:lnTo>
                          <a:pt x="4677" y="483"/>
                        </a:lnTo>
                        <a:lnTo>
                          <a:pt x="4678" y="461"/>
                        </a:lnTo>
                        <a:lnTo>
                          <a:pt x="4679" y="443"/>
                        </a:lnTo>
                        <a:lnTo>
                          <a:pt x="4679" y="447"/>
                        </a:lnTo>
                        <a:lnTo>
                          <a:pt x="4679" y="442"/>
                        </a:lnTo>
                        <a:lnTo>
                          <a:pt x="4679" y="448"/>
                        </a:lnTo>
                        <a:lnTo>
                          <a:pt x="4680" y="466"/>
                        </a:lnTo>
                        <a:lnTo>
                          <a:pt x="4680" y="469"/>
                        </a:lnTo>
                        <a:lnTo>
                          <a:pt x="4681" y="487"/>
                        </a:lnTo>
                        <a:lnTo>
                          <a:pt x="4681" y="487"/>
                        </a:lnTo>
                        <a:lnTo>
                          <a:pt x="4682" y="496"/>
                        </a:lnTo>
                        <a:lnTo>
                          <a:pt x="4682" y="489"/>
                        </a:lnTo>
                        <a:lnTo>
                          <a:pt x="4682" y="502"/>
                        </a:lnTo>
                        <a:lnTo>
                          <a:pt x="4683" y="491"/>
                        </a:lnTo>
                        <a:lnTo>
                          <a:pt x="4683" y="501"/>
                        </a:lnTo>
                        <a:lnTo>
                          <a:pt x="4684" y="548"/>
                        </a:lnTo>
                        <a:lnTo>
                          <a:pt x="4684" y="539"/>
                        </a:lnTo>
                        <a:lnTo>
                          <a:pt x="4685" y="497"/>
                        </a:lnTo>
                        <a:lnTo>
                          <a:pt x="4685" y="472"/>
                        </a:lnTo>
                        <a:lnTo>
                          <a:pt x="4686" y="485"/>
                        </a:lnTo>
                        <a:lnTo>
                          <a:pt x="4686" y="502"/>
                        </a:lnTo>
                        <a:lnTo>
                          <a:pt x="4687" y="541"/>
                        </a:lnTo>
                        <a:lnTo>
                          <a:pt x="4687" y="565"/>
                        </a:lnTo>
                        <a:lnTo>
                          <a:pt x="4688" y="588"/>
                        </a:lnTo>
                        <a:lnTo>
                          <a:pt x="4688" y="592"/>
                        </a:lnTo>
                        <a:lnTo>
                          <a:pt x="4689" y="589"/>
                        </a:lnTo>
                        <a:lnTo>
                          <a:pt x="4689" y="595"/>
                        </a:lnTo>
                        <a:lnTo>
                          <a:pt x="4689" y="594"/>
                        </a:lnTo>
                        <a:lnTo>
                          <a:pt x="4690" y="602"/>
                        </a:lnTo>
                        <a:lnTo>
                          <a:pt x="4690" y="621"/>
                        </a:lnTo>
                        <a:lnTo>
                          <a:pt x="4690" y="620"/>
                        </a:lnTo>
                        <a:lnTo>
                          <a:pt x="4690" y="617"/>
                        </a:lnTo>
                        <a:lnTo>
                          <a:pt x="4691" y="627"/>
                        </a:lnTo>
                        <a:lnTo>
                          <a:pt x="4691" y="644"/>
                        </a:lnTo>
                        <a:lnTo>
                          <a:pt x="4692" y="656"/>
                        </a:lnTo>
                        <a:lnTo>
                          <a:pt x="4692" y="653"/>
                        </a:lnTo>
                        <a:lnTo>
                          <a:pt x="4692" y="670"/>
                        </a:lnTo>
                        <a:lnTo>
                          <a:pt x="4693" y="726"/>
                        </a:lnTo>
                        <a:lnTo>
                          <a:pt x="4693" y="719"/>
                        </a:lnTo>
                        <a:lnTo>
                          <a:pt x="4694" y="667"/>
                        </a:lnTo>
                        <a:lnTo>
                          <a:pt x="4694" y="649"/>
                        </a:lnTo>
                        <a:lnTo>
                          <a:pt x="4695" y="645"/>
                        </a:lnTo>
                        <a:lnTo>
                          <a:pt x="4695" y="653"/>
                        </a:lnTo>
                        <a:lnTo>
                          <a:pt x="4695" y="651"/>
                        </a:lnTo>
                        <a:lnTo>
                          <a:pt x="4696" y="668"/>
                        </a:lnTo>
                        <a:lnTo>
                          <a:pt x="4696" y="665"/>
                        </a:lnTo>
                        <a:lnTo>
                          <a:pt x="4696" y="680"/>
                        </a:lnTo>
                        <a:lnTo>
                          <a:pt x="4697" y="690"/>
                        </a:lnTo>
                        <a:lnTo>
                          <a:pt x="4697" y="689"/>
                        </a:lnTo>
                        <a:lnTo>
                          <a:pt x="4697" y="684"/>
                        </a:lnTo>
                        <a:lnTo>
                          <a:pt x="4698" y="678"/>
                        </a:lnTo>
                        <a:lnTo>
                          <a:pt x="4698" y="675"/>
                        </a:lnTo>
                        <a:lnTo>
                          <a:pt x="4699" y="688"/>
                        </a:lnTo>
                        <a:lnTo>
                          <a:pt x="4699" y="678"/>
                        </a:lnTo>
                        <a:lnTo>
                          <a:pt x="4699" y="645"/>
                        </a:lnTo>
                        <a:lnTo>
                          <a:pt x="4700" y="563"/>
                        </a:lnTo>
                        <a:lnTo>
                          <a:pt x="4700" y="564"/>
                        </a:lnTo>
                        <a:lnTo>
                          <a:pt x="4700" y="581"/>
                        </a:lnTo>
                        <a:lnTo>
                          <a:pt x="4701" y="601"/>
                        </a:lnTo>
                        <a:lnTo>
                          <a:pt x="4701" y="616"/>
                        </a:lnTo>
                        <a:lnTo>
                          <a:pt x="4702" y="629"/>
                        </a:lnTo>
                        <a:lnTo>
                          <a:pt x="4702" y="620"/>
                        </a:lnTo>
                        <a:lnTo>
                          <a:pt x="4703" y="594"/>
                        </a:lnTo>
                        <a:lnTo>
                          <a:pt x="4704" y="599"/>
                        </a:lnTo>
                        <a:lnTo>
                          <a:pt x="4704" y="631"/>
                        </a:lnTo>
                        <a:lnTo>
                          <a:pt x="4704" y="650"/>
                        </a:lnTo>
                        <a:lnTo>
                          <a:pt x="4705" y="641"/>
                        </a:lnTo>
                        <a:lnTo>
                          <a:pt x="4705" y="634"/>
                        </a:lnTo>
                        <a:lnTo>
                          <a:pt x="4706" y="631"/>
                        </a:lnTo>
                        <a:lnTo>
                          <a:pt x="4706" y="643"/>
                        </a:lnTo>
                        <a:lnTo>
                          <a:pt x="4706" y="641"/>
                        </a:lnTo>
                        <a:lnTo>
                          <a:pt x="4707" y="624"/>
                        </a:lnTo>
                        <a:lnTo>
                          <a:pt x="4707" y="607"/>
                        </a:lnTo>
                        <a:lnTo>
                          <a:pt x="4708" y="609"/>
                        </a:lnTo>
                        <a:lnTo>
                          <a:pt x="4708" y="599"/>
                        </a:lnTo>
                        <a:lnTo>
                          <a:pt x="4708" y="602"/>
                        </a:lnTo>
                        <a:lnTo>
                          <a:pt x="4709" y="639"/>
                        </a:lnTo>
                        <a:lnTo>
                          <a:pt x="4709" y="646"/>
                        </a:lnTo>
                        <a:lnTo>
                          <a:pt x="4710" y="648"/>
                        </a:lnTo>
                        <a:lnTo>
                          <a:pt x="4710" y="621"/>
                        </a:lnTo>
                        <a:lnTo>
                          <a:pt x="4710" y="612"/>
                        </a:lnTo>
                        <a:lnTo>
                          <a:pt x="4711" y="578"/>
                        </a:lnTo>
                        <a:lnTo>
                          <a:pt x="4711" y="569"/>
                        </a:lnTo>
                        <a:lnTo>
                          <a:pt x="4712" y="540"/>
                        </a:lnTo>
                        <a:lnTo>
                          <a:pt x="4712" y="551"/>
                        </a:lnTo>
                        <a:lnTo>
                          <a:pt x="4713" y="569"/>
                        </a:lnTo>
                        <a:lnTo>
                          <a:pt x="4713" y="563"/>
                        </a:lnTo>
                        <a:lnTo>
                          <a:pt x="4714" y="548"/>
                        </a:lnTo>
                        <a:lnTo>
                          <a:pt x="4714" y="570"/>
                        </a:lnTo>
                        <a:lnTo>
                          <a:pt x="4715" y="579"/>
                        </a:lnTo>
                        <a:lnTo>
                          <a:pt x="4715" y="582"/>
                        </a:lnTo>
                        <a:lnTo>
                          <a:pt x="4715" y="570"/>
                        </a:lnTo>
                        <a:lnTo>
                          <a:pt x="4715" y="572"/>
                        </a:lnTo>
                        <a:lnTo>
                          <a:pt x="4716" y="570"/>
                        </a:lnTo>
                        <a:lnTo>
                          <a:pt x="4716" y="575"/>
                        </a:lnTo>
                        <a:lnTo>
                          <a:pt x="4716" y="586"/>
                        </a:lnTo>
                        <a:lnTo>
                          <a:pt x="4717" y="603"/>
                        </a:lnTo>
                        <a:lnTo>
                          <a:pt x="4717" y="566"/>
                        </a:lnTo>
                        <a:lnTo>
                          <a:pt x="4717" y="565"/>
                        </a:lnTo>
                        <a:lnTo>
                          <a:pt x="4718" y="577"/>
                        </a:lnTo>
                        <a:lnTo>
                          <a:pt x="4718" y="574"/>
                        </a:lnTo>
                        <a:lnTo>
                          <a:pt x="4719" y="589"/>
                        </a:lnTo>
                        <a:lnTo>
                          <a:pt x="4719" y="599"/>
                        </a:lnTo>
                        <a:lnTo>
                          <a:pt x="4720" y="617"/>
                        </a:lnTo>
                        <a:lnTo>
                          <a:pt x="4721" y="620"/>
                        </a:lnTo>
                        <a:lnTo>
                          <a:pt x="4721" y="620"/>
                        </a:lnTo>
                        <a:lnTo>
                          <a:pt x="4721" y="631"/>
                        </a:lnTo>
                        <a:lnTo>
                          <a:pt x="4722" y="617"/>
                        </a:lnTo>
                        <a:lnTo>
                          <a:pt x="4722" y="604"/>
                        </a:lnTo>
                        <a:lnTo>
                          <a:pt x="4723" y="590"/>
                        </a:lnTo>
                        <a:lnTo>
                          <a:pt x="4723" y="595"/>
                        </a:lnTo>
                        <a:lnTo>
                          <a:pt x="4723" y="607"/>
                        </a:lnTo>
                        <a:lnTo>
                          <a:pt x="4724" y="620"/>
                        </a:lnTo>
                        <a:lnTo>
                          <a:pt x="4724" y="618"/>
                        </a:lnTo>
                        <a:lnTo>
                          <a:pt x="4725" y="613"/>
                        </a:lnTo>
                        <a:lnTo>
                          <a:pt x="4725" y="619"/>
                        </a:lnTo>
                        <a:lnTo>
                          <a:pt x="4726" y="630"/>
                        </a:lnTo>
                        <a:lnTo>
                          <a:pt x="4726" y="664"/>
                        </a:lnTo>
                        <a:lnTo>
                          <a:pt x="4726" y="680"/>
                        </a:lnTo>
                        <a:lnTo>
                          <a:pt x="4727" y="686"/>
                        </a:lnTo>
                        <a:lnTo>
                          <a:pt x="4727" y="672"/>
                        </a:lnTo>
                        <a:lnTo>
                          <a:pt x="4727" y="666"/>
                        </a:lnTo>
                        <a:lnTo>
                          <a:pt x="4728" y="630"/>
                        </a:lnTo>
                        <a:lnTo>
                          <a:pt x="4729" y="625"/>
                        </a:lnTo>
                        <a:lnTo>
                          <a:pt x="4729" y="638"/>
                        </a:lnTo>
                        <a:lnTo>
                          <a:pt x="4729" y="643"/>
                        </a:lnTo>
                        <a:lnTo>
                          <a:pt x="4730" y="624"/>
                        </a:lnTo>
                        <a:lnTo>
                          <a:pt x="4730" y="617"/>
                        </a:lnTo>
                        <a:lnTo>
                          <a:pt x="4731" y="592"/>
                        </a:lnTo>
                        <a:lnTo>
                          <a:pt x="4731" y="589"/>
                        </a:lnTo>
                        <a:lnTo>
                          <a:pt x="4732" y="596"/>
                        </a:lnTo>
                        <a:lnTo>
                          <a:pt x="4732" y="583"/>
                        </a:lnTo>
                        <a:lnTo>
                          <a:pt x="4733" y="535"/>
                        </a:lnTo>
                        <a:lnTo>
                          <a:pt x="4733" y="537"/>
                        </a:lnTo>
                        <a:lnTo>
                          <a:pt x="4734" y="574"/>
                        </a:lnTo>
                        <a:lnTo>
                          <a:pt x="4734" y="577"/>
                        </a:lnTo>
                        <a:lnTo>
                          <a:pt x="4735" y="590"/>
                        </a:lnTo>
                        <a:lnTo>
                          <a:pt x="4735" y="591"/>
                        </a:lnTo>
                        <a:lnTo>
                          <a:pt x="4736" y="572"/>
                        </a:lnTo>
                        <a:lnTo>
                          <a:pt x="4736" y="559"/>
                        </a:lnTo>
                        <a:lnTo>
                          <a:pt x="4737" y="556"/>
                        </a:lnTo>
                        <a:lnTo>
                          <a:pt x="4737" y="566"/>
                        </a:lnTo>
                        <a:lnTo>
                          <a:pt x="4737" y="575"/>
                        </a:lnTo>
                        <a:lnTo>
                          <a:pt x="4738" y="602"/>
                        </a:lnTo>
                        <a:lnTo>
                          <a:pt x="4738" y="592"/>
                        </a:lnTo>
                        <a:lnTo>
                          <a:pt x="4739" y="602"/>
                        </a:lnTo>
                        <a:lnTo>
                          <a:pt x="4740" y="595"/>
                        </a:lnTo>
                        <a:lnTo>
                          <a:pt x="4740" y="600"/>
                        </a:lnTo>
                        <a:lnTo>
                          <a:pt x="4740" y="596"/>
                        </a:lnTo>
                        <a:lnTo>
                          <a:pt x="4740" y="600"/>
                        </a:lnTo>
                        <a:lnTo>
                          <a:pt x="4741" y="603"/>
                        </a:lnTo>
                        <a:lnTo>
                          <a:pt x="4741" y="597"/>
                        </a:lnTo>
                        <a:lnTo>
                          <a:pt x="4741" y="582"/>
                        </a:lnTo>
                        <a:lnTo>
                          <a:pt x="4742" y="549"/>
                        </a:lnTo>
                        <a:lnTo>
                          <a:pt x="4742" y="536"/>
                        </a:lnTo>
                        <a:lnTo>
                          <a:pt x="4743" y="535"/>
                        </a:lnTo>
                        <a:lnTo>
                          <a:pt x="4743" y="540"/>
                        </a:lnTo>
                        <a:lnTo>
                          <a:pt x="4743" y="552"/>
                        </a:lnTo>
                        <a:lnTo>
                          <a:pt x="4744" y="580"/>
                        </a:lnTo>
                        <a:lnTo>
                          <a:pt x="4744" y="572"/>
                        </a:lnTo>
                        <a:lnTo>
                          <a:pt x="4745" y="539"/>
                        </a:lnTo>
                        <a:lnTo>
                          <a:pt x="4746" y="535"/>
                        </a:lnTo>
                        <a:lnTo>
                          <a:pt x="4746" y="537"/>
                        </a:lnTo>
                        <a:lnTo>
                          <a:pt x="4746" y="532"/>
                        </a:lnTo>
                        <a:lnTo>
                          <a:pt x="4746" y="520"/>
                        </a:lnTo>
                        <a:lnTo>
                          <a:pt x="4747" y="518"/>
                        </a:lnTo>
                        <a:lnTo>
                          <a:pt x="4747" y="522"/>
                        </a:lnTo>
                        <a:lnTo>
                          <a:pt x="4747" y="517"/>
                        </a:lnTo>
                        <a:lnTo>
                          <a:pt x="4748" y="520"/>
                        </a:lnTo>
                        <a:lnTo>
                          <a:pt x="4748" y="513"/>
                        </a:lnTo>
                        <a:lnTo>
                          <a:pt x="4748" y="507"/>
                        </a:lnTo>
                        <a:lnTo>
                          <a:pt x="4749" y="487"/>
                        </a:lnTo>
                        <a:lnTo>
                          <a:pt x="4749" y="478"/>
                        </a:lnTo>
                        <a:lnTo>
                          <a:pt x="4750" y="492"/>
                        </a:lnTo>
                        <a:lnTo>
                          <a:pt x="4751" y="484"/>
                        </a:lnTo>
                        <a:lnTo>
                          <a:pt x="4751" y="495"/>
                        </a:lnTo>
                        <a:lnTo>
                          <a:pt x="4751" y="497"/>
                        </a:lnTo>
                        <a:lnTo>
                          <a:pt x="4752" y="522"/>
                        </a:lnTo>
                        <a:lnTo>
                          <a:pt x="4752" y="529"/>
                        </a:lnTo>
                        <a:lnTo>
                          <a:pt x="4753" y="555"/>
                        </a:lnTo>
                        <a:lnTo>
                          <a:pt x="4754" y="543"/>
                        </a:lnTo>
                        <a:lnTo>
                          <a:pt x="4754" y="541"/>
                        </a:lnTo>
                        <a:lnTo>
                          <a:pt x="4754" y="553"/>
                        </a:lnTo>
                        <a:lnTo>
                          <a:pt x="4754" y="574"/>
                        </a:lnTo>
                        <a:lnTo>
                          <a:pt x="4755" y="553"/>
                        </a:lnTo>
                        <a:lnTo>
                          <a:pt x="4755" y="548"/>
                        </a:lnTo>
                        <a:lnTo>
                          <a:pt x="4756" y="573"/>
                        </a:lnTo>
                        <a:lnTo>
                          <a:pt x="4757" y="593"/>
                        </a:lnTo>
                        <a:lnTo>
                          <a:pt x="4757" y="625"/>
                        </a:lnTo>
                        <a:lnTo>
                          <a:pt x="4757" y="639"/>
                        </a:lnTo>
                        <a:lnTo>
                          <a:pt x="4758" y="629"/>
                        </a:lnTo>
                        <a:lnTo>
                          <a:pt x="4758" y="630"/>
                        </a:lnTo>
                        <a:lnTo>
                          <a:pt x="4758" y="613"/>
                        </a:lnTo>
                        <a:lnTo>
                          <a:pt x="4759" y="604"/>
                        </a:lnTo>
                        <a:lnTo>
                          <a:pt x="4759" y="623"/>
                        </a:lnTo>
                        <a:lnTo>
                          <a:pt x="4759" y="616"/>
                        </a:lnTo>
                        <a:lnTo>
                          <a:pt x="4759" y="625"/>
                        </a:lnTo>
                        <a:lnTo>
                          <a:pt x="4760" y="631"/>
                        </a:lnTo>
                        <a:lnTo>
                          <a:pt x="4760" y="610"/>
                        </a:lnTo>
                        <a:lnTo>
                          <a:pt x="4760" y="608"/>
                        </a:lnTo>
                        <a:lnTo>
                          <a:pt x="4761" y="600"/>
                        </a:lnTo>
                        <a:lnTo>
                          <a:pt x="4761" y="596"/>
                        </a:lnTo>
                        <a:lnTo>
                          <a:pt x="4762" y="545"/>
                        </a:lnTo>
                        <a:lnTo>
                          <a:pt x="4762" y="525"/>
                        </a:lnTo>
                        <a:lnTo>
                          <a:pt x="4763" y="508"/>
                        </a:lnTo>
                        <a:lnTo>
                          <a:pt x="4763" y="528"/>
                        </a:lnTo>
                        <a:lnTo>
                          <a:pt x="4763" y="540"/>
                        </a:lnTo>
                        <a:lnTo>
                          <a:pt x="4764" y="543"/>
                        </a:lnTo>
                        <a:lnTo>
                          <a:pt x="4764" y="515"/>
                        </a:lnTo>
                        <a:lnTo>
                          <a:pt x="4765" y="513"/>
                        </a:lnTo>
                        <a:lnTo>
                          <a:pt x="4765" y="465"/>
                        </a:lnTo>
                        <a:lnTo>
                          <a:pt x="4765" y="446"/>
                        </a:lnTo>
                        <a:lnTo>
                          <a:pt x="4766" y="482"/>
                        </a:lnTo>
                        <a:lnTo>
                          <a:pt x="4766" y="498"/>
                        </a:lnTo>
                        <a:lnTo>
                          <a:pt x="4767" y="490"/>
                        </a:lnTo>
                        <a:lnTo>
                          <a:pt x="4767" y="535"/>
                        </a:lnTo>
                        <a:lnTo>
                          <a:pt x="4767" y="553"/>
                        </a:lnTo>
                        <a:lnTo>
                          <a:pt x="4768" y="569"/>
                        </a:lnTo>
                        <a:lnTo>
                          <a:pt x="4768" y="562"/>
                        </a:lnTo>
                        <a:lnTo>
                          <a:pt x="4769" y="571"/>
                        </a:lnTo>
                        <a:lnTo>
                          <a:pt x="4769" y="569"/>
                        </a:lnTo>
                        <a:lnTo>
                          <a:pt x="4769" y="580"/>
                        </a:lnTo>
                        <a:lnTo>
                          <a:pt x="4770" y="595"/>
                        </a:lnTo>
                        <a:lnTo>
                          <a:pt x="4770" y="575"/>
                        </a:lnTo>
                        <a:lnTo>
                          <a:pt x="4771" y="559"/>
                        </a:lnTo>
                        <a:lnTo>
                          <a:pt x="4771" y="515"/>
                        </a:lnTo>
                        <a:lnTo>
                          <a:pt x="4771" y="499"/>
                        </a:lnTo>
                        <a:lnTo>
                          <a:pt x="4772" y="506"/>
                        </a:lnTo>
                        <a:lnTo>
                          <a:pt x="4772" y="503"/>
                        </a:lnTo>
                        <a:lnTo>
                          <a:pt x="4772" y="515"/>
                        </a:lnTo>
                        <a:lnTo>
                          <a:pt x="4773" y="487"/>
                        </a:lnTo>
                        <a:lnTo>
                          <a:pt x="4773" y="457"/>
                        </a:lnTo>
                        <a:lnTo>
                          <a:pt x="4774" y="379"/>
                        </a:lnTo>
                        <a:lnTo>
                          <a:pt x="4774" y="364"/>
                        </a:lnTo>
                        <a:lnTo>
                          <a:pt x="4775" y="388"/>
                        </a:lnTo>
                        <a:lnTo>
                          <a:pt x="4775" y="377"/>
                        </a:lnTo>
                        <a:lnTo>
                          <a:pt x="4776" y="351"/>
                        </a:lnTo>
                        <a:lnTo>
                          <a:pt x="4776" y="349"/>
                        </a:lnTo>
                        <a:lnTo>
                          <a:pt x="4776" y="351"/>
                        </a:lnTo>
                        <a:lnTo>
                          <a:pt x="4776" y="347"/>
                        </a:lnTo>
                        <a:lnTo>
                          <a:pt x="4777" y="390"/>
                        </a:lnTo>
                        <a:lnTo>
                          <a:pt x="4777" y="404"/>
                        </a:lnTo>
                        <a:lnTo>
                          <a:pt x="4778" y="358"/>
                        </a:lnTo>
                        <a:lnTo>
                          <a:pt x="4779" y="344"/>
                        </a:lnTo>
                        <a:lnTo>
                          <a:pt x="4779" y="353"/>
                        </a:lnTo>
                        <a:lnTo>
                          <a:pt x="4779" y="352"/>
                        </a:lnTo>
                        <a:lnTo>
                          <a:pt x="4780" y="359"/>
                        </a:lnTo>
                        <a:lnTo>
                          <a:pt x="4780" y="352"/>
                        </a:lnTo>
                        <a:lnTo>
                          <a:pt x="4780" y="336"/>
                        </a:lnTo>
                        <a:lnTo>
                          <a:pt x="4781" y="307"/>
                        </a:lnTo>
                        <a:lnTo>
                          <a:pt x="4782" y="298"/>
                        </a:lnTo>
                        <a:lnTo>
                          <a:pt x="4782" y="335"/>
                        </a:lnTo>
                        <a:lnTo>
                          <a:pt x="4782" y="317"/>
                        </a:lnTo>
                        <a:lnTo>
                          <a:pt x="4782" y="327"/>
                        </a:lnTo>
                        <a:lnTo>
                          <a:pt x="4783" y="301"/>
                        </a:lnTo>
                        <a:lnTo>
                          <a:pt x="4783" y="320"/>
                        </a:lnTo>
                        <a:lnTo>
                          <a:pt x="4784" y="312"/>
                        </a:lnTo>
                        <a:lnTo>
                          <a:pt x="4784" y="423"/>
                        </a:lnTo>
                        <a:lnTo>
                          <a:pt x="4784" y="330"/>
                        </a:lnTo>
                        <a:lnTo>
                          <a:pt x="4785" y="175"/>
                        </a:lnTo>
                        <a:lnTo>
                          <a:pt x="4785" y="232"/>
                        </a:lnTo>
                        <a:lnTo>
                          <a:pt x="4786" y="366"/>
                        </a:lnTo>
                        <a:lnTo>
                          <a:pt x="4786" y="295"/>
                        </a:lnTo>
                        <a:lnTo>
                          <a:pt x="4787" y="228"/>
                        </a:lnTo>
                        <a:lnTo>
                          <a:pt x="4787" y="294"/>
                        </a:lnTo>
                        <a:lnTo>
                          <a:pt x="4787" y="375"/>
                        </a:lnTo>
                        <a:lnTo>
                          <a:pt x="4788" y="261"/>
                        </a:lnTo>
                        <a:lnTo>
                          <a:pt x="4788" y="236"/>
                        </a:lnTo>
                        <a:lnTo>
                          <a:pt x="4789" y="387"/>
                        </a:lnTo>
                        <a:lnTo>
                          <a:pt x="4790" y="438"/>
                        </a:lnTo>
                        <a:lnTo>
                          <a:pt x="4790" y="456"/>
                        </a:lnTo>
                        <a:lnTo>
                          <a:pt x="4790" y="427"/>
                        </a:lnTo>
                        <a:lnTo>
                          <a:pt x="4791" y="422"/>
                        </a:lnTo>
                        <a:lnTo>
                          <a:pt x="4791" y="430"/>
                        </a:lnTo>
                        <a:lnTo>
                          <a:pt x="4791" y="442"/>
                        </a:lnTo>
                        <a:lnTo>
                          <a:pt x="4792" y="482"/>
                        </a:lnTo>
                        <a:lnTo>
                          <a:pt x="4792" y="486"/>
                        </a:lnTo>
                        <a:lnTo>
                          <a:pt x="4793" y="456"/>
                        </a:lnTo>
                        <a:lnTo>
                          <a:pt x="4793" y="448"/>
                        </a:lnTo>
                        <a:lnTo>
                          <a:pt x="4794" y="439"/>
                        </a:lnTo>
                        <a:lnTo>
                          <a:pt x="4794" y="463"/>
                        </a:lnTo>
                        <a:lnTo>
                          <a:pt x="4794" y="459"/>
                        </a:lnTo>
                        <a:lnTo>
                          <a:pt x="4795" y="491"/>
                        </a:lnTo>
                        <a:lnTo>
                          <a:pt x="4796" y="470"/>
                        </a:lnTo>
                        <a:lnTo>
                          <a:pt x="4796" y="463"/>
                        </a:lnTo>
                        <a:lnTo>
                          <a:pt x="4796" y="453"/>
                        </a:lnTo>
                        <a:lnTo>
                          <a:pt x="4797" y="435"/>
                        </a:lnTo>
                        <a:lnTo>
                          <a:pt x="4797" y="427"/>
                        </a:lnTo>
                        <a:lnTo>
                          <a:pt x="4798" y="391"/>
                        </a:lnTo>
                        <a:lnTo>
                          <a:pt x="4798" y="405"/>
                        </a:lnTo>
                        <a:lnTo>
                          <a:pt x="4799" y="419"/>
                        </a:lnTo>
                        <a:lnTo>
                          <a:pt x="4799" y="409"/>
                        </a:lnTo>
                        <a:lnTo>
                          <a:pt x="4799" y="392"/>
                        </a:lnTo>
                        <a:lnTo>
                          <a:pt x="4800" y="320"/>
                        </a:lnTo>
                        <a:lnTo>
                          <a:pt x="4801" y="304"/>
                        </a:lnTo>
                        <a:lnTo>
                          <a:pt x="4801" y="277"/>
                        </a:lnTo>
                        <a:lnTo>
                          <a:pt x="4801" y="269"/>
                        </a:lnTo>
                        <a:lnTo>
                          <a:pt x="4802" y="315"/>
                        </a:lnTo>
                        <a:lnTo>
                          <a:pt x="4802" y="347"/>
                        </a:lnTo>
                        <a:lnTo>
                          <a:pt x="4803" y="388"/>
                        </a:lnTo>
                        <a:lnTo>
                          <a:pt x="4803" y="376"/>
                        </a:lnTo>
                        <a:lnTo>
                          <a:pt x="4803" y="348"/>
                        </a:lnTo>
                        <a:lnTo>
                          <a:pt x="4804" y="336"/>
                        </a:lnTo>
                        <a:lnTo>
                          <a:pt x="4804" y="337"/>
                        </a:lnTo>
                        <a:lnTo>
                          <a:pt x="4804" y="334"/>
                        </a:lnTo>
                        <a:lnTo>
                          <a:pt x="4805" y="353"/>
                        </a:lnTo>
                        <a:lnTo>
                          <a:pt x="4805" y="367"/>
                        </a:lnTo>
                        <a:lnTo>
                          <a:pt x="4806" y="387"/>
                        </a:lnTo>
                        <a:lnTo>
                          <a:pt x="4807" y="401"/>
                        </a:lnTo>
                        <a:lnTo>
                          <a:pt x="4807" y="440"/>
                        </a:lnTo>
                        <a:lnTo>
                          <a:pt x="4807" y="434"/>
                        </a:lnTo>
                        <a:lnTo>
                          <a:pt x="4808" y="396"/>
                        </a:lnTo>
                        <a:lnTo>
                          <a:pt x="4808" y="386"/>
                        </a:lnTo>
                        <a:lnTo>
                          <a:pt x="4809" y="385"/>
                        </a:lnTo>
                        <a:lnTo>
                          <a:pt x="4809" y="444"/>
                        </a:lnTo>
                        <a:lnTo>
                          <a:pt x="4809" y="482"/>
                        </a:lnTo>
                        <a:lnTo>
                          <a:pt x="4810" y="521"/>
                        </a:lnTo>
                        <a:lnTo>
                          <a:pt x="4810" y="542"/>
                        </a:lnTo>
                        <a:lnTo>
                          <a:pt x="4811" y="556"/>
                        </a:lnTo>
                        <a:lnTo>
                          <a:pt x="4811" y="554"/>
                        </a:lnTo>
                        <a:lnTo>
                          <a:pt x="4811" y="549"/>
                        </a:lnTo>
                        <a:lnTo>
                          <a:pt x="4812" y="569"/>
                        </a:lnTo>
                        <a:lnTo>
                          <a:pt x="4813" y="594"/>
                        </a:lnTo>
                        <a:lnTo>
                          <a:pt x="4813" y="599"/>
                        </a:lnTo>
                        <a:lnTo>
                          <a:pt x="4813" y="567"/>
                        </a:lnTo>
                        <a:lnTo>
                          <a:pt x="4814" y="673"/>
                        </a:lnTo>
                        <a:lnTo>
                          <a:pt x="4815" y="695"/>
                        </a:lnTo>
                        <a:lnTo>
                          <a:pt x="4815" y="572"/>
                        </a:lnTo>
                        <a:lnTo>
                          <a:pt x="4815" y="526"/>
                        </a:lnTo>
                        <a:lnTo>
                          <a:pt x="4816" y="597"/>
                        </a:lnTo>
                        <a:lnTo>
                          <a:pt x="4816" y="610"/>
                        </a:lnTo>
                        <a:lnTo>
                          <a:pt x="4817" y="525"/>
                        </a:lnTo>
                        <a:lnTo>
                          <a:pt x="4817" y="553"/>
                        </a:lnTo>
                        <a:lnTo>
                          <a:pt x="4818" y="682"/>
                        </a:lnTo>
                        <a:lnTo>
                          <a:pt x="4818" y="706"/>
                        </a:lnTo>
                        <a:lnTo>
                          <a:pt x="4819" y="538"/>
                        </a:lnTo>
                        <a:lnTo>
                          <a:pt x="4819" y="550"/>
                        </a:lnTo>
                        <a:lnTo>
                          <a:pt x="4820" y="681"/>
                        </a:lnTo>
                        <a:lnTo>
                          <a:pt x="4820" y="712"/>
                        </a:lnTo>
                        <a:lnTo>
                          <a:pt x="4821" y="633"/>
                        </a:lnTo>
                        <a:lnTo>
                          <a:pt x="4821" y="623"/>
                        </a:lnTo>
                        <a:lnTo>
                          <a:pt x="4822" y="618"/>
                        </a:lnTo>
                        <a:lnTo>
                          <a:pt x="4822" y="659"/>
                        </a:lnTo>
                        <a:lnTo>
                          <a:pt x="4822" y="702"/>
                        </a:lnTo>
                        <a:lnTo>
                          <a:pt x="4823" y="729"/>
                        </a:lnTo>
                        <a:lnTo>
                          <a:pt x="4823" y="690"/>
                        </a:lnTo>
                        <a:lnTo>
                          <a:pt x="4823" y="660"/>
                        </a:lnTo>
                        <a:lnTo>
                          <a:pt x="4824" y="651"/>
                        </a:lnTo>
                        <a:lnTo>
                          <a:pt x="4824" y="661"/>
                        </a:lnTo>
                        <a:lnTo>
                          <a:pt x="4824" y="689"/>
                        </a:lnTo>
                        <a:lnTo>
                          <a:pt x="4825" y="709"/>
                        </a:lnTo>
                        <a:lnTo>
                          <a:pt x="4825" y="682"/>
                        </a:lnTo>
                        <a:lnTo>
                          <a:pt x="4826" y="643"/>
                        </a:lnTo>
                        <a:lnTo>
                          <a:pt x="4826" y="602"/>
                        </a:lnTo>
                        <a:lnTo>
                          <a:pt x="4826" y="596"/>
                        </a:lnTo>
                        <a:lnTo>
                          <a:pt x="4827" y="613"/>
                        </a:lnTo>
                        <a:lnTo>
                          <a:pt x="4827" y="637"/>
                        </a:lnTo>
                        <a:lnTo>
                          <a:pt x="4828" y="672"/>
                        </a:lnTo>
                        <a:lnTo>
                          <a:pt x="4828" y="684"/>
                        </a:lnTo>
                        <a:lnTo>
                          <a:pt x="4829" y="692"/>
                        </a:lnTo>
                        <a:lnTo>
                          <a:pt x="4829" y="662"/>
                        </a:lnTo>
                        <a:lnTo>
                          <a:pt x="4829" y="638"/>
                        </a:lnTo>
                        <a:lnTo>
                          <a:pt x="4830" y="618"/>
                        </a:lnTo>
                        <a:lnTo>
                          <a:pt x="4830" y="604"/>
                        </a:lnTo>
                        <a:lnTo>
                          <a:pt x="4831" y="589"/>
                        </a:lnTo>
                        <a:lnTo>
                          <a:pt x="4832" y="598"/>
                        </a:lnTo>
                        <a:lnTo>
                          <a:pt x="4832" y="571"/>
                        </a:lnTo>
                        <a:lnTo>
                          <a:pt x="4832" y="547"/>
                        </a:lnTo>
                        <a:lnTo>
                          <a:pt x="4833" y="522"/>
                        </a:lnTo>
                        <a:lnTo>
                          <a:pt x="4833" y="513"/>
                        </a:lnTo>
                        <a:lnTo>
                          <a:pt x="4834" y="503"/>
                        </a:lnTo>
                        <a:lnTo>
                          <a:pt x="4834" y="492"/>
                        </a:lnTo>
                        <a:lnTo>
                          <a:pt x="4835" y="448"/>
                        </a:lnTo>
                        <a:lnTo>
                          <a:pt x="4835" y="447"/>
                        </a:lnTo>
                        <a:lnTo>
                          <a:pt x="4836" y="446"/>
                        </a:lnTo>
                        <a:lnTo>
                          <a:pt x="4836" y="451"/>
                        </a:lnTo>
                        <a:lnTo>
                          <a:pt x="4836" y="459"/>
                        </a:lnTo>
                        <a:lnTo>
                          <a:pt x="4837" y="474"/>
                        </a:lnTo>
                        <a:lnTo>
                          <a:pt x="4837" y="473"/>
                        </a:lnTo>
                        <a:lnTo>
                          <a:pt x="4837" y="471"/>
                        </a:lnTo>
                        <a:lnTo>
                          <a:pt x="4838" y="452"/>
                        </a:lnTo>
                        <a:lnTo>
                          <a:pt x="4838" y="456"/>
                        </a:lnTo>
                        <a:lnTo>
                          <a:pt x="4839" y="463"/>
                        </a:lnTo>
                        <a:lnTo>
                          <a:pt x="4840" y="469"/>
                        </a:lnTo>
                        <a:lnTo>
                          <a:pt x="4840" y="503"/>
                        </a:lnTo>
                        <a:lnTo>
                          <a:pt x="4840" y="517"/>
                        </a:lnTo>
                        <a:lnTo>
                          <a:pt x="4841" y="524"/>
                        </a:lnTo>
                        <a:lnTo>
                          <a:pt x="4841" y="514"/>
                        </a:lnTo>
                        <a:lnTo>
                          <a:pt x="4841" y="502"/>
                        </a:lnTo>
                        <a:lnTo>
                          <a:pt x="4842" y="455"/>
                        </a:lnTo>
                        <a:lnTo>
                          <a:pt x="4842" y="433"/>
                        </a:lnTo>
                        <a:lnTo>
                          <a:pt x="4843" y="397"/>
                        </a:lnTo>
                        <a:lnTo>
                          <a:pt x="4843" y="390"/>
                        </a:lnTo>
                        <a:lnTo>
                          <a:pt x="4844" y="380"/>
                        </a:lnTo>
                        <a:lnTo>
                          <a:pt x="4844" y="357"/>
                        </a:lnTo>
                        <a:lnTo>
                          <a:pt x="4845" y="389"/>
                        </a:lnTo>
                        <a:lnTo>
                          <a:pt x="4845" y="412"/>
                        </a:lnTo>
                        <a:lnTo>
                          <a:pt x="4846" y="446"/>
                        </a:lnTo>
                        <a:lnTo>
                          <a:pt x="4846" y="448"/>
                        </a:lnTo>
                        <a:lnTo>
                          <a:pt x="4847" y="476"/>
                        </a:lnTo>
                        <a:lnTo>
                          <a:pt x="4847" y="494"/>
                        </a:lnTo>
                        <a:lnTo>
                          <a:pt x="4848" y="461"/>
                        </a:lnTo>
                        <a:lnTo>
                          <a:pt x="4848" y="461"/>
                        </a:lnTo>
                        <a:lnTo>
                          <a:pt x="4848" y="462"/>
                        </a:lnTo>
                        <a:lnTo>
                          <a:pt x="4849" y="473"/>
                        </a:lnTo>
                        <a:lnTo>
                          <a:pt x="4849" y="462"/>
                        </a:lnTo>
                        <a:lnTo>
                          <a:pt x="4849" y="422"/>
                        </a:lnTo>
                        <a:lnTo>
                          <a:pt x="4850" y="453"/>
                        </a:lnTo>
                        <a:lnTo>
                          <a:pt x="4851" y="452"/>
                        </a:lnTo>
                        <a:lnTo>
                          <a:pt x="4851" y="489"/>
                        </a:lnTo>
                        <a:lnTo>
                          <a:pt x="4851" y="487"/>
                        </a:lnTo>
                        <a:lnTo>
                          <a:pt x="4852" y="438"/>
                        </a:lnTo>
                        <a:lnTo>
                          <a:pt x="4852" y="422"/>
                        </a:lnTo>
                        <a:lnTo>
                          <a:pt x="4853" y="479"/>
                        </a:lnTo>
                        <a:lnTo>
                          <a:pt x="4853" y="498"/>
                        </a:lnTo>
                        <a:lnTo>
                          <a:pt x="4854" y="551"/>
                        </a:lnTo>
                        <a:lnTo>
                          <a:pt x="4854" y="578"/>
                        </a:lnTo>
                        <a:lnTo>
                          <a:pt x="4855" y="599"/>
                        </a:lnTo>
                        <a:lnTo>
                          <a:pt x="4855" y="592"/>
                        </a:lnTo>
                        <a:lnTo>
                          <a:pt x="4855" y="580"/>
                        </a:lnTo>
                        <a:lnTo>
                          <a:pt x="4856" y="596"/>
                        </a:lnTo>
                        <a:lnTo>
                          <a:pt x="4857" y="596"/>
                        </a:lnTo>
                        <a:lnTo>
                          <a:pt x="4857" y="598"/>
                        </a:lnTo>
                        <a:lnTo>
                          <a:pt x="4857" y="592"/>
                        </a:lnTo>
                        <a:lnTo>
                          <a:pt x="4857" y="607"/>
                        </a:lnTo>
                        <a:lnTo>
                          <a:pt x="4858" y="605"/>
                        </a:lnTo>
                        <a:lnTo>
                          <a:pt x="4858" y="616"/>
                        </a:lnTo>
                        <a:lnTo>
                          <a:pt x="4858" y="635"/>
                        </a:lnTo>
                        <a:lnTo>
                          <a:pt x="4859" y="684"/>
                        </a:lnTo>
                        <a:lnTo>
                          <a:pt x="4859" y="698"/>
                        </a:lnTo>
                        <a:lnTo>
                          <a:pt x="4860" y="715"/>
                        </a:lnTo>
                        <a:lnTo>
                          <a:pt x="4860" y="717"/>
                        </a:lnTo>
                        <a:lnTo>
                          <a:pt x="4861" y="693"/>
                        </a:lnTo>
                        <a:lnTo>
                          <a:pt x="4861" y="686"/>
                        </a:lnTo>
                        <a:lnTo>
                          <a:pt x="4862" y="685"/>
                        </a:lnTo>
                        <a:lnTo>
                          <a:pt x="4862" y="694"/>
                        </a:lnTo>
                        <a:lnTo>
                          <a:pt x="4862" y="686"/>
                        </a:lnTo>
                        <a:lnTo>
                          <a:pt x="4863" y="650"/>
                        </a:lnTo>
                        <a:lnTo>
                          <a:pt x="4863" y="635"/>
                        </a:lnTo>
                        <a:lnTo>
                          <a:pt x="4864" y="610"/>
                        </a:lnTo>
                        <a:lnTo>
                          <a:pt x="4864" y="613"/>
                        </a:lnTo>
                        <a:lnTo>
                          <a:pt x="4865" y="603"/>
                        </a:lnTo>
                        <a:lnTo>
                          <a:pt x="4865" y="600"/>
                        </a:lnTo>
                        <a:lnTo>
                          <a:pt x="4865" y="620"/>
                        </a:lnTo>
                        <a:lnTo>
                          <a:pt x="4865" y="616"/>
                        </a:lnTo>
                        <a:lnTo>
                          <a:pt x="4866" y="624"/>
                        </a:lnTo>
                        <a:lnTo>
                          <a:pt x="4866" y="622"/>
                        </a:lnTo>
                        <a:lnTo>
                          <a:pt x="4866" y="624"/>
                        </a:lnTo>
                        <a:lnTo>
                          <a:pt x="4867" y="620"/>
                        </a:lnTo>
                        <a:lnTo>
                          <a:pt x="4867" y="621"/>
                        </a:lnTo>
                        <a:lnTo>
                          <a:pt x="4867" y="613"/>
                        </a:lnTo>
                        <a:lnTo>
                          <a:pt x="4868" y="612"/>
                        </a:lnTo>
                        <a:lnTo>
                          <a:pt x="4868" y="624"/>
                        </a:lnTo>
                        <a:lnTo>
                          <a:pt x="4868" y="639"/>
                        </a:lnTo>
                        <a:lnTo>
                          <a:pt x="4869" y="646"/>
                        </a:lnTo>
                        <a:lnTo>
                          <a:pt x="4869" y="635"/>
                        </a:lnTo>
                        <a:lnTo>
                          <a:pt x="4870" y="629"/>
                        </a:lnTo>
                        <a:lnTo>
                          <a:pt x="4870" y="644"/>
                        </a:lnTo>
                        <a:lnTo>
                          <a:pt x="4870" y="637"/>
                        </a:lnTo>
                        <a:lnTo>
                          <a:pt x="4871" y="614"/>
                        </a:lnTo>
                        <a:lnTo>
                          <a:pt x="4871" y="595"/>
                        </a:lnTo>
                        <a:lnTo>
                          <a:pt x="4872" y="556"/>
                        </a:lnTo>
                        <a:lnTo>
                          <a:pt x="4872" y="550"/>
                        </a:lnTo>
                        <a:lnTo>
                          <a:pt x="4873" y="536"/>
                        </a:lnTo>
                        <a:lnTo>
                          <a:pt x="4873" y="540"/>
                        </a:lnTo>
                        <a:lnTo>
                          <a:pt x="4873" y="538"/>
                        </a:lnTo>
                        <a:lnTo>
                          <a:pt x="4874" y="552"/>
                        </a:lnTo>
                        <a:lnTo>
                          <a:pt x="4874" y="549"/>
                        </a:lnTo>
                        <a:lnTo>
                          <a:pt x="4874" y="558"/>
                        </a:lnTo>
                        <a:lnTo>
                          <a:pt x="4875" y="563"/>
                        </a:lnTo>
                        <a:lnTo>
                          <a:pt x="4875" y="555"/>
                        </a:lnTo>
                        <a:lnTo>
                          <a:pt x="4876" y="546"/>
                        </a:lnTo>
                        <a:lnTo>
                          <a:pt x="4876" y="538"/>
                        </a:lnTo>
                        <a:lnTo>
                          <a:pt x="4876" y="537"/>
                        </a:lnTo>
                        <a:lnTo>
                          <a:pt x="4877" y="549"/>
                        </a:lnTo>
                        <a:lnTo>
                          <a:pt x="4877" y="550"/>
                        </a:lnTo>
                        <a:lnTo>
                          <a:pt x="4878" y="519"/>
                        </a:lnTo>
                        <a:lnTo>
                          <a:pt x="4878" y="512"/>
                        </a:lnTo>
                        <a:lnTo>
                          <a:pt x="4879" y="485"/>
                        </a:lnTo>
                        <a:lnTo>
                          <a:pt x="4879" y="483"/>
                        </a:lnTo>
                        <a:lnTo>
                          <a:pt x="4880" y="544"/>
                        </a:lnTo>
                        <a:lnTo>
                          <a:pt x="4880" y="541"/>
                        </a:lnTo>
                        <a:lnTo>
                          <a:pt x="4881" y="547"/>
                        </a:lnTo>
                        <a:lnTo>
                          <a:pt x="4881" y="542"/>
                        </a:lnTo>
                        <a:lnTo>
                          <a:pt x="4882" y="542"/>
                        </a:lnTo>
                        <a:lnTo>
                          <a:pt x="4882" y="538"/>
                        </a:lnTo>
                        <a:lnTo>
                          <a:pt x="4882" y="539"/>
                        </a:lnTo>
                        <a:lnTo>
                          <a:pt x="4883" y="536"/>
                        </a:lnTo>
                        <a:lnTo>
                          <a:pt x="4883" y="542"/>
                        </a:lnTo>
                        <a:lnTo>
                          <a:pt x="4883" y="548"/>
                        </a:lnTo>
                        <a:lnTo>
                          <a:pt x="4884" y="568"/>
                        </a:lnTo>
                        <a:lnTo>
                          <a:pt x="4884" y="565"/>
                        </a:lnTo>
                        <a:lnTo>
                          <a:pt x="4885" y="561"/>
                        </a:lnTo>
                        <a:lnTo>
                          <a:pt x="4885" y="567"/>
                        </a:lnTo>
                        <a:lnTo>
                          <a:pt x="4885" y="572"/>
                        </a:lnTo>
                        <a:lnTo>
                          <a:pt x="4886" y="571"/>
                        </a:lnTo>
                        <a:lnTo>
                          <a:pt x="4886" y="589"/>
                        </a:lnTo>
                        <a:lnTo>
                          <a:pt x="4886" y="592"/>
                        </a:lnTo>
                        <a:lnTo>
                          <a:pt x="4887" y="597"/>
                        </a:lnTo>
                        <a:lnTo>
                          <a:pt x="4887" y="590"/>
                        </a:lnTo>
                        <a:lnTo>
                          <a:pt x="4888" y="569"/>
                        </a:lnTo>
                        <a:lnTo>
                          <a:pt x="4888" y="564"/>
                        </a:lnTo>
                        <a:lnTo>
                          <a:pt x="4889" y="570"/>
                        </a:lnTo>
                        <a:lnTo>
                          <a:pt x="4889" y="566"/>
                        </a:lnTo>
                        <a:lnTo>
                          <a:pt x="4890" y="571"/>
                        </a:lnTo>
                        <a:lnTo>
                          <a:pt x="4890" y="589"/>
                        </a:lnTo>
                        <a:lnTo>
                          <a:pt x="4890" y="594"/>
                        </a:lnTo>
                        <a:lnTo>
                          <a:pt x="4891" y="582"/>
                        </a:lnTo>
                        <a:lnTo>
                          <a:pt x="4891" y="562"/>
                        </a:lnTo>
                        <a:lnTo>
                          <a:pt x="4892" y="567"/>
                        </a:lnTo>
                        <a:lnTo>
                          <a:pt x="4892" y="553"/>
                        </a:lnTo>
                        <a:lnTo>
                          <a:pt x="4892" y="543"/>
                        </a:lnTo>
                        <a:lnTo>
                          <a:pt x="4893" y="549"/>
                        </a:lnTo>
                        <a:lnTo>
                          <a:pt x="4893" y="549"/>
                        </a:lnTo>
                        <a:lnTo>
                          <a:pt x="4893" y="546"/>
                        </a:lnTo>
                        <a:lnTo>
                          <a:pt x="4894" y="559"/>
                        </a:lnTo>
                        <a:lnTo>
                          <a:pt x="4894" y="548"/>
                        </a:lnTo>
                        <a:lnTo>
                          <a:pt x="4895" y="527"/>
                        </a:lnTo>
                        <a:lnTo>
                          <a:pt x="4895" y="524"/>
                        </a:lnTo>
                        <a:lnTo>
                          <a:pt x="4896" y="534"/>
                        </a:lnTo>
                        <a:lnTo>
                          <a:pt x="4896" y="533"/>
                        </a:lnTo>
                        <a:lnTo>
                          <a:pt x="4897" y="549"/>
                        </a:lnTo>
                        <a:lnTo>
                          <a:pt x="4897" y="544"/>
                        </a:lnTo>
                        <a:lnTo>
                          <a:pt x="4898" y="542"/>
                        </a:lnTo>
                        <a:lnTo>
                          <a:pt x="4898" y="552"/>
                        </a:lnTo>
                        <a:lnTo>
                          <a:pt x="4898" y="540"/>
                        </a:lnTo>
                        <a:lnTo>
                          <a:pt x="4899" y="526"/>
                        </a:lnTo>
                        <a:lnTo>
                          <a:pt x="4899" y="523"/>
                        </a:lnTo>
                        <a:lnTo>
                          <a:pt x="4900" y="510"/>
                        </a:lnTo>
                        <a:lnTo>
                          <a:pt x="4901" y="520"/>
                        </a:lnTo>
                        <a:lnTo>
                          <a:pt x="4901" y="508"/>
                        </a:lnTo>
                        <a:lnTo>
                          <a:pt x="4901" y="512"/>
                        </a:lnTo>
                        <a:lnTo>
                          <a:pt x="4902" y="522"/>
                        </a:lnTo>
                        <a:lnTo>
                          <a:pt x="4902" y="530"/>
                        </a:lnTo>
                        <a:lnTo>
                          <a:pt x="4903" y="542"/>
                        </a:lnTo>
                        <a:lnTo>
                          <a:pt x="4903" y="539"/>
                        </a:lnTo>
                        <a:lnTo>
                          <a:pt x="4903" y="535"/>
                        </a:lnTo>
                        <a:lnTo>
                          <a:pt x="4904" y="524"/>
                        </a:lnTo>
                        <a:lnTo>
                          <a:pt x="4904" y="524"/>
                        </a:lnTo>
                        <a:lnTo>
                          <a:pt x="4905" y="518"/>
                        </a:lnTo>
                        <a:lnTo>
                          <a:pt x="4905" y="517"/>
                        </a:lnTo>
                        <a:lnTo>
                          <a:pt x="4906" y="538"/>
                        </a:lnTo>
                        <a:lnTo>
                          <a:pt x="4907" y="535"/>
                        </a:lnTo>
                        <a:lnTo>
                          <a:pt x="4907" y="575"/>
                        </a:lnTo>
                        <a:lnTo>
                          <a:pt x="4907" y="571"/>
                        </a:lnTo>
                        <a:lnTo>
                          <a:pt x="4908" y="547"/>
                        </a:lnTo>
                        <a:lnTo>
                          <a:pt x="4908" y="534"/>
                        </a:lnTo>
                        <a:lnTo>
                          <a:pt x="4909" y="529"/>
                        </a:lnTo>
                        <a:lnTo>
                          <a:pt x="4909" y="606"/>
                        </a:lnTo>
                        <a:lnTo>
                          <a:pt x="4909" y="627"/>
                        </a:lnTo>
                        <a:lnTo>
                          <a:pt x="4910" y="617"/>
                        </a:lnTo>
                        <a:lnTo>
                          <a:pt x="4910" y="614"/>
                        </a:lnTo>
                        <a:lnTo>
                          <a:pt x="4911" y="619"/>
                        </a:lnTo>
                        <a:lnTo>
                          <a:pt x="4911" y="619"/>
                        </a:lnTo>
                        <a:lnTo>
                          <a:pt x="4912" y="625"/>
                        </a:lnTo>
                        <a:lnTo>
                          <a:pt x="4912" y="617"/>
                        </a:lnTo>
                        <a:lnTo>
                          <a:pt x="4912" y="616"/>
                        </a:lnTo>
                        <a:lnTo>
                          <a:pt x="4913" y="606"/>
                        </a:lnTo>
                        <a:lnTo>
                          <a:pt x="4913" y="611"/>
                        </a:lnTo>
                        <a:lnTo>
                          <a:pt x="4913" y="617"/>
                        </a:lnTo>
                        <a:lnTo>
                          <a:pt x="4914" y="582"/>
                        </a:lnTo>
                        <a:lnTo>
                          <a:pt x="4915" y="579"/>
                        </a:lnTo>
                        <a:lnTo>
                          <a:pt x="4915" y="587"/>
                        </a:lnTo>
                        <a:lnTo>
                          <a:pt x="4915" y="578"/>
                        </a:lnTo>
                        <a:lnTo>
                          <a:pt x="4915" y="584"/>
                        </a:lnTo>
                        <a:lnTo>
                          <a:pt x="4916" y="577"/>
                        </a:lnTo>
                        <a:lnTo>
                          <a:pt x="4916" y="584"/>
                        </a:lnTo>
                        <a:lnTo>
                          <a:pt x="4916" y="583"/>
                        </a:lnTo>
                        <a:lnTo>
                          <a:pt x="4917" y="572"/>
                        </a:lnTo>
                        <a:lnTo>
                          <a:pt x="4917" y="563"/>
                        </a:lnTo>
                        <a:lnTo>
                          <a:pt x="4918" y="569"/>
                        </a:lnTo>
                        <a:lnTo>
                          <a:pt x="4918" y="567"/>
                        </a:lnTo>
                        <a:lnTo>
                          <a:pt x="4919" y="567"/>
                        </a:lnTo>
                        <a:lnTo>
                          <a:pt x="4919" y="562"/>
                        </a:lnTo>
                        <a:lnTo>
                          <a:pt x="4919" y="553"/>
                        </a:lnTo>
                        <a:lnTo>
                          <a:pt x="4920" y="533"/>
                        </a:lnTo>
                        <a:lnTo>
                          <a:pt x="4920" y="525"/>
                        </a:lnTo>
                        <a:lnTo>
                          <a:pt x="4921" y="520"/>
                        </a:lnTo>
                        <a:lnTo>
                          <a:pt x="4921" y="508"/>
                        </a:lnTo>
                        <a:lnTo>
                          <a:pt x="4922" y="513"/>
                        </a:lnTo>
                        <a:lnTo>
                          <a:pt x="4922" y="506"/>
                        </a:lnTo>
                        <a:lnTo>
                          <a:pt x="4922" y="510"/>
                        </a:lnTo>
                        <a:lnTo>
                          <a:pt x="4923" y="510"/>
                        </a:lnTo>
                        <a:lnTo>
                          <a:pt x="4923" y="513"/>
                        </a:lnTo>
                        <a:lnTo>
                          <a:pt x="4923" y="513"/>
                        </a:lnTo>
                        <a:lnTo>
                          <a:pt x="4924" y="517"/>
                        </a:lnTo>
                        <a:lnTo>
                          <a:pt x="4924" y="515"/>
                        </a:lnTo>
                        <a:lnTo>
                          <a:pt x="4925" y="518"/>
                        </a:lnTo>
                        <a:lnTo>
                          <a:pt x="4925" y="502"/>
                        </a:lnTo>
                        <a:lnTo>
                          <a:pt x="4926" y="492"/>
                        </a:lnTo>
                        <a:lnTo>
                          <a:pt x="4926" y="477"/>
                        </a:lnTo>
                        <a:lnTo>
                          <a:pt x="4926" y="471"/>
                        </a:lnTo>
                        <a:lnTo>
                          <a:pt x="4927" y="465"/>
                        </a:lnTo>
                        <a:lnTo>
                          <a:pt x="4927" y="466"/>
                        </a:lnTo>
                        <a:lnTo>
                          <a:pt x="4927" y="460"/>
                        </a:lnTo>
                        <a:lnTo>
                          <a:pt x="4928" y="470"/>
                        </a:lnTo>
                        <a:lnTo>
                          <a:pt x="4928" y="468"/>
                        </a:lnTo>
                        <a:lnTo>
                          <a:pt x="4928" y="463"/>
                        </a:lnTo>
                        <a:lnTo>
                          <a:pt x="4929" y="466"/>
                        </a:lnTo>
                        <a:lnTo>
                          <a:pt x="4929" y="464"/>
                        </a:lnTo>
                        <a:lnTo>
                          <a:pt x="4929" y="457"/>
                        </a:lnTo>
                        <a:lnTo>
                          <a:pt x="4930" y="457"/>
                        </a:lnTo>
                        <a:lnTo>
                          <a:pt x="4930" y="457"/>
                        </a:lnTo>
                        <a:lnTo>
                          <a:pt x="4930" y="453"/>
                        </a:lnTo>
                        <a:lnTo>
                          <a:pt x="4931" y="450"/>
                        </a:lnTo>
                        <a:lnTo>
                          <a:pt x="4931" y="463"/>
                        </a:lnTo>
                        <a:lnTo>
                          <a:pt x="4931" y="458"/>
                        </a:lnTo>
                        <a:lnTo>
                          <a:pt x="4932" y="453"/>
                        </a:lnTo>
                        <a:lnTo>
                          <a:pt x="4932" y="472"/>
                        </a:lnTo>
                        <a:lnTo>
                          <a:pt x="4932" y="479"/>
                        </a:lnTo>
                        <a:lnTo>
                          <a:pt x="4933" y="475"/>
                        </a:lnTo>
                        <a:lnTo>
                          <a:pt x="4933" y="480"/>
                        </a:lnTo>
                        <a:lnTo>
                          <a:pt x="4933" y="482"/>
                        </a:lnTo>
                        <a:lnTo>
                          <a:pt x="4934" y="476"/>
                        </a:lnTo>
                        <a:lnTo>
                          <a:pt x="4934" y="492"/>
                        </a:lnTo>
                        <a:lnTo>
                          <a:pt x="4934" y="477"/>
                        </a:lnTo>
                        <a:lnTo>
                          <a:pt x="4935" y="485"/>
                        </a:lnTo>
                        <a:lnTo>
                          <a:pt x="4935" y="474"/>
                        </a:lnTo>
                        <a:lnTo>
                          <a:pt x="4935" y="466"/>
                        </a:lnTo>
                        <a:lnTo>
                          <a:pt x="4936" y="450"/>
                        </a:lnTo>
                        <a:lnTo>
                          <a:pt x="4937" y="439"/>
                        </a:lnTo>
                        <a:lnTo>
                          <a:pt x="4937" y="419"/>
                        </a:lnTo>
                        <a:lnTo>
                          <a:pt x="4937" y="416"/>
                        </a:lnTo>
                        <a:lnTo>
                          <a:pt x="4938" y="454"/>
                        </a:lnTo>
                        <a:lnTo>
                          <a:pt x="4938" y="458"/>
                        </a:lnTo>
                        <a:lnTo>
                          <a:pt x="4939" y="461"/>
                        </a:lnTo>
                        <a:lnTo>
                          <a:pt x="4939" y="450"/>
                        </a:lnTo>
                        <a:lnTo>
                          <a:pt x="4940" y="461"/>
                        </a:lnTo>
                        <a:lnTo>
                          <a:pt x="4940" y="454"/>
                        </a:lnTo>
                        <a:lnTo>
                          <a:pt x="4940" y="455"/>
                        </a:lnTo>
                        <a:lnTo>
                          <a:pt x="4940" y="461"/>
                        </a:lnTo>
                        <a:lnTo>
                          <a:pt x="4941" y="469"/>
                        </a:lnTo>
                        <a:lnTo>
                          <a:pt x="4941" y="467"/>
                        </a:lnTo>
                        <a:lnTo>
                          <a:pt x="4941" y="469"/>
                        </a:lnTo>
                        <a:lnTo>
                          <a:pt x="4942" y="469"/>
                        </a:lnTo>
                        <a:lnTo>
                          <a:pt x="4942" y="476"/>
                        </a:lnTo>
                        <a:lnTo>
                          <a:pt x="4942" y="474"/>
                        </a:lnTo>
                        <a:lnTo>
                          <a:pt x="4943" y="474"/>
                        </a:lnTo>
                        <a:lnTo>
                          <a:pt x="4943" y="476"/>
                        </a:lnTo>
                        <a:lnTo>
                          <a:pt x="4943" y="476"/>
                        </a:lnTo>
                        <a:lnTo>
                          <a:pt x="4943" y="482"/>
                        </a:lnTo>
                        <a:lnTo>
                          <a:pt x="4944" y="504"/>
                        </a:lnTo>
                        <a:lnTo>
                          <a:pt x="4944" y="486"/>
                        </a:lnTo>
                        <a:lnTo>
                          <a:pt x="4944" y="491"/>
                        </a:lnTo>
                        <a:lnTo>
                          <a:pt x="4945" y="526"/>
                        </a:lnTo>
                        <a:lnTo>
                          <a:pt x="4945" y="519"/>
                        </a:lnTo>
                        <a:lnTo>
                          <a:pt x="4946" y="535"/>
                        </a:lnTo>
                        <a:lnTo>
                          <a:pt x="4946" y="542"/>
                        </a:lnTo>
                        <a:lnTo>
                          <a:pt x="4947" y="544"/>
                        </a:lnTo>
                        <a:lnTo>
                          <a:pt x="4947" y="546"/>
                        </a:lnTo>
                        <a:lnTo>
                          <a:pt x="4948" y="573"/>
                        </a:lnTo>
                        <a:lnTo>
                          <a:pt x="4948" y="566"/>
                        </a:lnTo>
                        <a:lnTo>
                          <a:pt x="4948" y="566"/>
                        </a:lnTo>
                        <a:lnTo>
                          <a:pt x="4949" y="578"/>
                        </a:lnTo>
                        <a:lnTo>
                          <a:pt x="4949" y="575"/>
                        </a:lnTo>
                        <a:lnTo>
                          <a:pt x="4950" y="602"/>
                        </a:lnTo>
                        <a:lnTo>
                          <a:pt x="4951" y="595"/>
                        </a:lnTo>
                        <a:lnTo>
                          <a:pt x="4951" y="599"/>
                        </a:lnTo>
                        <a:lnTo>
                          <a:pt x="4951" y="611"/>
                        </a:lnTo>
                        <a:lnTo>
                          <a:pt x="4952" y="626"/>
                        </a:lnTo>
                        <a:lnTo>
                          <a:pt x="4952" y="607"/>
                        </a:lnTo>
                        <a:lnTo>
                          <a:pt x="4953" y="574"/>
                        </a:lnTo>
                        <a:lnTo>
                          <a:pt x="4953" y="573"/>
                        </a:lnTo>
                        <a:lnTo>
                          <a:pt x="4954" y="581"/>
                        </a:lnTo>
                        <a:lnTo>
                          <a:pt x="4954" y="578"/>
                        </a:lnTo>
                        <a:lnTo>
                          <a:pt x="4954" y="579"/>
                        </a:lnTo>
                        <a:lnTo>
                          <a:pt x="4955" y="574"/>
                        </a:lnTo>
                        <a:lnTo>
                          <a:pt x="4955" y="570"/>
                        </a:lnTo>
                        <a:lnTo>
                          <a:pt x="4956" y="561"/>
                        </a:lnTo>
                        <a:lnTo>
                          <a:pt x="4956" y="570"/>
                        </a:lnTo>
                        <a:lnTo>
                          <a:pt x="4957" y="574"/>
                        </a:lnTo>
                        <a:lnTo>
                          <a:pt x="4957" y="603"/>
                        </a:lnTo>
                        <a:lnTo>
                          <a:pt x="4957" y="610"/>
                        </a:lnTo>
                        <a:lnTo>
                          <a:pt x="4958" y="634"/>
                        </a:lnTo>
                        <a:lnTo>
                          <a:pt x="4958" y="639"/>
                        </a:lnTo>
                        <a:lnTo>
                          <a:pt x="4959" y="665"/>
                        </a:lnTo>
                        <a:lnTo>
                          <a:pt x="4959" y="663"/>
                        </a:lnTo>
                        <a:lnTo>
                          <a:pt x="4959" y="668"/>
                        </a:lnTo>
                        <a:lnTo>
                          <a:pt x="4960" y="647"/>
                        </a:lnTo>
                        <a:lnTo>
                          <a:pt x="4960" y="642"/>
                        </a:lnTo>
                        <a:lnTo>
                          <a:pt x="4961" y="635"/>
                        </a:lnTo>
                        <a:lnTo>
                          <a:pt x="4961" y="645"/>
                        </a:lnTo>
                        <a:lnTo>
                          <a:pt x="4962" y="638"/>
                        </a:lnTo>
                        <a:lnTo>
                          <a:pt x="4962" y="641"/>
                        </a:lnTo>
                        <a:lnTo>
                          <a:pt x="4962" y="638"/>
                        </a:lnTo>
                        <a:lnTo>
                          <a:pt x="4962" y="638"/>
                        </a:lnTo>
                        <a:lnTo>
                          <a:pt x="4963" y="646"/>
                        </a:lnTo>
                        <a:lnTo>
                          <a:pt x="4963" y="640"/>
                        </a:lnTo>
                        <a:lnTo>
                          <a:pt x="4963" y="638"/>
                        </a:lnTo>
                        <a:lnTo>
                          <a:pt x="4964" y="614"/>
                        </a:lnTo>
                        <a:lnTo>
                          <a:pt x="4964" y="617"/>
                        </a:lnTo>
                        <a:lnTo>
                          <a:pt x="4965" y="609"/>
                        </a:lnTo>
                        <a:lnTo>
                          <a:pt x="4965" y="596"/>
                        </a:lnTo>
                        <a:lnTo>
                          <a:pt x="4965" y="589"/>
                        </a:lnTo>
                        <a:lnTo>
                          <a:pt x="4966" y="575"/>
                        </a:lnTo>
                        <a:lnTo>
                          <a:pt x="4966" y="578"/>
                        </a:lnTo>
                        <a:lnTo>
                          <a:pt x="4966" y="567"/>
                        </a:lnTo>
                        <a:lnTo>
                          <a:pt x="4967" y="629"/>
                        </a:lnTo>
                        <a:lnTo>
                          <a:pt x="4968" y="624"/>
                        </a:lnTo>
                        <a:lnTo>
                          <a:pt x="4968" y="604"/>
                        </a:lnTo>
                        <a:lnTo>
                          <a:pt x="4968" y="598"/>
                        </a:lnTo>
                        <a:lnTo>
                          <a:pt x="4969" y="609"/>
                        </a:lnTo>
                        <a:lnTo>
                          <a:pt x="4969" y="583"/>
                        </a:lnTo>
                        <a:lnTo>
                          <a:pt x="4969" y="587"/>
                        </a:lnTo>
                        <a:lnTo>
                          <a:pt x="4970" y="560"/>
                        </a:lnTo>
                        <a:lnTo>
                          <a:pt x="4970" y="567"/>
                        </a:lnTo>
                        <a:lnTo>
                          <a:pt x="4970" y="569"/>
                        </a:lnTo>
                        <a:lnTo>
                          <a:pt x="4971" y="571"/>
                        </a:lnTo>
                        <a:lnTo>
                          <a:pt x="4971" y="555"/>
                        </a:lnTo>
                        <a:lnTo>
                          <a:pt x="4971" y="552"/>
                        </a:lnTo>
                        <a:lnTo>
                          <a:pt x="4972" y="541"/>
                        </a:lnTo>
                        <a:lnTo>
                          <a:pt x="4972" y="537"/>
                        </a:lnTo>
                        <a:lnTo>
                          <a:pt x="4973" y="557"/>
                        </a:lnTo>
                        <a:lnTo>
                          <a:pt x="4973" y="548"/>
                        </a:lnTo>
                        <a:lnTo>
                          <a:pt x="4974" y="523"/>
                        </a:lnTo>
                        <a:lnTo>
                          <a:pt x="4974" y="500"/>
                        </a:lnTo>
                        <a:lnTo>
                          <a:pt x="4975" y="454"/>
                        </a:lnTo>
                        <a:lnTo>
                          <a:pt x="4976" y="442"/>
                        </a:lnTo>
                        <a:lnTo>
                          <a:pt x="4976" y="440"/>
                        </a:lnTo>
                        <a:lnTo>
                          <a:pt x="4976" y="449"/>
                        </a:lnTo>
                        <a:lnTo>
                          <a:pt x="4977" y="463"/>
                        </a:lnTo>
                        <a:lnTo>
                          <a:pt x="4977" y="461"/>
                        </a:lnTo>
                        <a:lnTo>
                          <a:pt x="4978" y="457"/>
                        </a:lnTo>
                        <a:lnTo>
                          <a:pt x="4978" y="474"/>
                        </a:lnTo>
                        <a:lnTo>
                          <a:pt x="4978" y="496"/>
                        </a:lnTo>
                        <a:lnTo>
                          <a:pt x="4979" y="494"/>
                        </a:lnTo>
                        <a:lnTo>
                          <a:pt x="4979" y="496"/>
                        </a:lnTo>
                        <a:lnTo>
                          <a:pt x="4979" y="472"/>
                        </a:lnTo>
                        <a:lnTo>
                          <a:pt x="4980" y="454"/>
                        </a:lnTo>
                        <a:lnTo>
                          <a:pt x="4980" y="432"/>
                        </a:lnTo>
                        <a:lnTo>
                          <a:pt x="4981" y="443"/>
                        </a:lnTo>
                        <a:lnTo>
                          <a:pt x="4982" y="444"/>
                        </a:lnTo>
                        <a:lnTo>
                          <a:pt x="4982" y="423"/>
                        </a:lnTo>
                        <a:lnTo>
                          <a:pt x="4982" y="418"/>
                        </a:lnTo>
                        <a:lnTo>
                          <a:pt x="4983" y="376"/>
                        </a:lnTo>
                        <a:lnTo>
                          <a:pt x="4983" y="378"/>
                        </a:lnTo>
                        <a:lnTo>
                          <a:pt x="4984" y="435"/>
                        </a:lnTo>
                        <a:lnTo>
                          <a:pt x="4984" y="436"/>
                        </a:lnTo>
                        <a:lnTo>
                          <a:pt x="4985" y="431"/>
                        </a:lnTo>
                        <a:lnTo>
                          <a:pt x="4985" y="437"/>
                        </a:lnTo>
                        <a:lnTo>
                          <a:pt x="4986" y="474"/>
                        </a:lnTo>
                        <a:lnTo>
                          <a:pt x="4987" y="459"/>
                        </a:lnTo>
                        <a:lnTo>
                          <a:pt x="4987" y="444"/>
                        </a:lnTo>
                        <a:lnTo>
                          <a:pt x="4987" y="447"/>
                        </a:lnTo>
                        <a:lnTo>
                          <a:pt x="4988" y="442"/>
                        </a:lnTo>
                        <a:lnTo>
                          <a:pt x="4988" y="453"/>
                        </a:lnTo>
                        <a:lnTo>
                          <a:pt x="4988" y="468"/>
                        </a:lnTo>
                        <a:lnTo>
                          <a:pt x="4989" y="431"/>
                        </a:lnTo>
                        <a:lnTo>
                          <a:pt x="4989" y="401"/>
                        </a:lnTo>
                        <a:lnTo>
                          <a:pt x="4990" y="363"/>
                        </a:lnTo>
                        <a:lnTo>
                          <a:pt x="4990" y="349"/>
                        </a:lnTo>
                        <a:lnTo>
                          <a:pt x="4991" y="301"/>
                        </a:lnTo>
                        <a:lnTo>
                          <a:pt x="4991" y="298"/>
                        </a:lnTo>
                        <a:lnTo>
                          <a:pt x="4992" y="299"/>
                        </a:lnTo>
                        <a:lnTo>
                          <a:pt x="4992" y="289"/>
                        </a:lnTo>
                        <a:lnTo>
                          <a:pt x="4993" y="303"/>
                        </a:lnTo>
                        <a:lnTo>
                          <a:pt x="4993" y="314"/>
                        </a:lnTo>
                        <a:lnTo>
                          <a:pt x="4993" y="311"/>
                        </a:lnTo>
                        <a:lnTo>
                          <a:pt x="4993" y="331"/>
                        </a:lnTo>
                        <a:lnTo>
                          <a:pt x="4994" y="417"/>
                        </a:lnTo>
                        <a:lnTo>
                          <a:pt x="4994" y="433"/>
                        </a:lnTo>
                        <a:lnTo>
                          <a:pt x="4995" y="452"/>
                        </a:lnTo>
                        <a:lnTo>
                          <a:pt x="4995" y="427"/>
                        </a:lnTo>
                        <a:lnTo>
                          <a:pt x="4995" y="448"/>
                        </a:lnTo>
                        <a:lnTo>
                          <a:pt x="4995" y="451"/>
                        </a:lnTo>
                        <a:lnTo>
                          <a:pt x="4996" y="471"/>
                        </a:lnTo>
                        <a:lnTo>
                          <a:pt x="4996" y="423"/>
                        </a:lnTo>
                        <a:lnTo>
                          <a:pt x="4997" y="389"/>
                        </a:lnTo>
                        <a:lnTo>
                          <a:pt x="4997" y="387"/>
                        </a:lnTo>
                        <a:lnTo>
                          <a:pt x="4998" y="418"/>
                        </a:lnTo>
                        <a:lnTo>
                          <a:pt x="4999" y="429"/>
                        </a:lnTo>
                        <a:lnTo>
                          <a:pt x="4999" y="454"/>
                        </a:lnTo>
                        <a:lnTo>
                          <a:pt x="4999" y="486"/>
                        </a:lnTo>
                        <a:lnTo>
                          <a:pt x="5000" y="514"/>
                        </a:lnTo>
                        <a:lnTo>
                          <a:pt x="5001" y="529"/>
                        </a:lnTo>
                        <a:lnTo>
                          <a:pt x="5001" y="559"/>
                        </a:lnTo>
                        <a:lnTo>
                          <a:pt x="5001" y="543"/>
                        </a:lnTo>
                        <a:lnTo>
                          <a:pt x="5002" y="514"/>
                        </a:lnTo>
                        <a:lnTo>
                          <a:pt x="5002" y="528"/>
                        </a:lnTo>
                        <a:lnTo>
                          <a:pt x="5003" y="602"/>
                        </a:lnTo>
                        <a:lnTo>
                          <a:pt x="5003" y="600"/>
                        </a:lnTo>
                        <a:lnTo>
                          <a:pt x="5004" y="612"/>
                        </a:lnTo>
                        <a:lnTo>
                          <a:pt x="5004" y="614"/>
                        </a:lnTo>
                        <a:lnTo>
                          <a:pt x="5005" y="619"/>
                        </a:lnTo>
                        <a:lnTo>
                          <a:pt x="5005" y="600"/>
                        </a:lnTo>
                        <a:lnTo>
                          <a:pt x="5005" y="571"/>
                        </a:lnTo>
                        <a:lnTo>
                          <a:pt x="5006" y="544"/>
                        </a:lnTo>
                        <a:lnTo>
                          <a:pt x="5006" y="552"/>
                        </a:lnTo>
                        <a:lnTo>
                          <a:pt x="5006" y="533"/>
                        </a:lnTo>
                        <a:lnTo>
                          <a:pt x="5007" y="490"/>
                        </a:lnTo>
                        <a:lnTo>
                          <a:pt x="5007" y="472"/>
                        </a:lnTo>
                        <a:lnTo>
                          <a:pt x="5008" y="485"/>
                        </a:lnTo>
                        <a:lnTo>
                          <a:pt x="5008" y="481"/>
                        </a:lnTo>
                        <a:lnTo>
                          <a:pt x="5009" y="474"/>
                        </a:lnTo>
                        <a:lnTo>
                          <a:pt x="5009" y="493"/>
                        </a:lnTo>
                        <a:lnTo>
                          <a:pt x="5009" y="505"/>
                        </a:lnTo>
                        <a:lnTo>
                          <a:pt x="5010" y="538"/>
                        </a:lnTo>
                        <a:lnTo>
                          <a:pt x="5010" y="567"/>
                        </a:lnTo>
                        <a:lnTo>
                          <a:pt x="5011" y="641"/>
                        </a:lnTo>
                        <a:lnTo>
                          <a:pt x="5012" y="657"/>
                        </a:lnTo>
                        <a:lnTo>
                          <a:pt x="5012" y="664"/>
                        </a:lnTo>
                        <a:lnTo>
                          <a:pt x="5012" y="667"/>
                        </a:lnTo>
                        <a:lnTo>
                          <a:pt x="5013" y="630"/>
                        </a:lnTo>
                        <a:lnTo>
                          <a:pt x="5013" y="610"/>
                        </a:lnTo>
                        <a:lnTo>
                          <a:pt x="5014" y="586"/>
                        </a:lnTo>
                        <a:lnTo>
                          <a:pt x="5014" y="566"/>
                        </a:lnTo>
                        <a:lnTo>
                          <a:pt x="5015" y="541"/>
                        </a:lnTo>
                        <a:lnTo>
                          <a:pt x="5015" y="534"/>
                        </a:lnTo>
                        <a:lnTo>
                          <a:pt x="5016" y="515"/>
                        </a:lnTo>
                        <a:lnTo>
                          <a:pt x="5016" y="513"/>
                        </a:lnTo>
                        <a:lnTo>
                          <a:pt x="5017" y="510"/>
                        </a:lnTo>
                        <a:lnTo>
                          <a:pt x="5017" y="533"/>
                        </a:lnTo>
                        <a:lnTo>
                          <a:pt x="5018" y="549"/>
                        </a:lnTo>
                        <a:lnTo>
                          <a:pt x="5018" y="527"/>
                        </a:lnTo>
                        <a:lnTo>
                          <a:pt x="5018" y="523"/>
                        </a:lnTo>
                        <a:lnTo>
                          <a:pt x="5019" y="519"/>
                        </a:lnTo>
                        <a:lnTo>
                          <a:pt x="5019" y="525"/>
                        </a:lnTo>
                        <a:lnTo>
                          <a:pt x="5019" y="531"/>
                        </a:lnTo>
                        <a:lnTo>
                          <a:pt x="5020" y="553"/>
                        </a:lnTo>
                        <a:lnTo>
                          <a:pt x="5020" y="530"/>
                        </a:lnTo>
                        <a:lnTo>
                          <a:pt x="5020" y="528"/>
                        </a:lnTo>
                        <a:lnTo>
                          <a:pt x="5021" y="527"/>
                        </a:lnTo>
                        <a:lnTo>
                          <a:pt x="5021" y="529"/>
                        </a:lnTo>
                        <a:lnTo>
                          <a:pt x="5021" y="540"/>
                        </a:lnTo>
                        <a:lnTo>
                          <a:pt x="5022" y="550"/>
                        </a:lnTo>
                        <a:lnTo>
                          <a:pt x="5022" y="536"/>
                        </a:lnTo>
                        <a:lnTo>
                          <a:pt x="5023" y="524"/>
                        </a:lnTo>
                        <a:lnTo>
                          <a:pt x="5023" y="531"/>
                        </a:lnTo>
                        <a:lnTo>
                          <a:pt x="5023" y="543"/>
                        </a:lnTo>
                        <a:lnTo>
                          <a:pt x="5024" y="508"/>
                        </a:lnTo>
                        <a:lnTo>
                          <a:pt x="5024" y="499"/>
                        </a:lnTo>
                        <a:lnTo>
                          <a:pt x="5025" y="488"/>
                        </a:lnTo>
                        <a:lnTo>
                          <a:pt x="5025" y="541"/>
                        </a:lnTo>
                        <a:lnTo>
                          <a:pt x="5026" y="557"/>
                        </a:lnTo>
                        <a:lnTo>
                          <a:pt x="5026" y="545"/>
                        </a:lnTo>
                        <a:lnTo>
                          <a:pt x="5026" y="549"/>
                        </a:lnTo>
                        <a:lnTo>
                          <a:pt x="5026" y="547"/>
                        </a:lnTo>
                        <a:lnTo>
                          <a:pt x="5027" y="568"/>
                        </a:lnTo>
                        <a:lnTo>
                          <a:pt x="5027" y="571"/>
                        </a:lnTo>
                        <a:lnTo>
                          <a:pt x="5028" y="583"/>
                        </a:lnTo>
                        <a:lnTo>
                          <a:pt x="5028" y="583"/>
                        </a:lnTo>
                        <a:lnTo>
                          <a:pt x="5029" y="584"/>
                        </a:lnTo>
                        <a:lnTo>
                          <a:pt x="5029" y="579"/>
                        </a:lnTo>
                        <a:lnTo>
                          <a:pt x="5029" y="574"/>
                        </a:lnTo>
                        <a:lnTo>
                          <a:pt x="5030" y="554"/>
                        </a:lnTo>
                        <a:lnTo>
                          <a:pt x="5030" y="552"/>
                        </a:lnTo>
                        <a:lnTo>
                          <a:pt x="5031" y="545"/>
                        </a:lnTo>
                        <a:lnTo>
                          <a:pt x="5031" y="552"/>
                        </a:lnTo>
                        <a:lnTo>
                          <a:pt x="5031" y="567"/>
                        </a:lnTo>
                        <a:lnTo>
                          <a:pt x="5032" y="579"/>
                        </a:lnTo>
                        <a:lnTo>
                          <a:pt x="5032" y="574"/>
                        </a:lnTo>
                        <a:lnTo>
                          <a:pt x="5032" y="566"/>
                        </a:lnTo>
                        <a:lnTo>
                          <a:pt x="5033" y="558"/>
                        </a:lnTo>
                        <a:lnTo>
                          <a:pt x="5033" y="558"/>
                        </a:lnTo>
                        <a:lnTo>
                          <a:pt x="5033" y="544"/>
                        </a:lnTo>
                        <a:lnTo>
                          <a:pt x="5034" y="521"/>
                        </a:lnTo>
                        <a:lnTo>
                          <a:pt x="5034" y="534"/>
                        </a:lnTo>
                        <a:lnTo>
                          <a:pt x="5035" y="529"/>
                        </a:lnTo>
                        <a:lnTo>
                          <a:pt x="5035" y="535"/>
                        </a:lnTo>
                        <a:lnTo>
                          <a:pt x="5035" y="533"/>
                        </a:lnTo>
                        <a:lnTo>
                          <a:pt x="5036" y="532"/>
                        </a:lnTo>
                        <a:lnTo>
                          <a:pt x="5036" y="547"/>
                        </a:lnTo>
                        <a:lnTo>
                          <a:pt x="5036" y="535"/>
                        </a:lnTo>
                        <a:lnTo>
                          <a:pt x="5037" y="527"/>
                        </a:lnTo>
                        <a:lnTo>
                          <a:pt x="5037" y="530"/>
                        </a:lnTo>
                        <a:lnTo>
                          <a:pt x="5037" y="527"/>
                        </a:lnTo>
                        <a:lnTo>
                          <a:pt x="5037" y="512"/>
                        </a:lnTo>
                        <a:lnTo>
                          <a:pt x="5038" y="503"/>
                        </a:lnTo>
                        <a:lnTo>
                          <a:pt x="5038" y="506"/>
                        </a:lnTo>
                        <a:lnTo>
                          <a:pt x="5039" y="536"/>
                        </a:lnTo>
                        <a:lnTo>
                          <a:pt x="5039" y="546"/>
                        </a:lnTo>
                        <a:lnTo>
                          <a:pt x="5040" y="543"/>
                        </a:lnTo>
                        <a:lnTo>
                          <a:pt x="5040" y="552"/>
                        </a:lnTo>
                        <a:lnTo>
                          <a:pt x="5041" y="550"/>
                        </a:lnTo>
                        <a:lnTo>
                          <a:pt x="5041" y="560"/>
                        </a:lnTo>
                        <a:lnTo>
                          <a:pt x="5041" y="570"/>
                        </a:lnTo>
                        <a:lnTo>
                          <a:pt x="5042" y="573"/>
                        </a:lnTo>
                        <a:lnTo>
                          <a:pt x="5042" y="565"/>
                        </a:lnTo>
                        <a:lnTo>
                          <a:pt x="5043" y="556"/>
                        </a:lnTo>
                        <a:lnTo>
                          <a:pt x="5043" y="558"/>
                        </a:lnTo>
                        <a:lnTo>
                          <a:pt x="5043" y="553"/>
                        </a:lnTo>
                        <a:lnTo>
                          <a:pt x="5043" y="567"/>
                        </a:lnTo>
                        <a:lnTo>
                          <a:pt x="5044" y="580"/>
                        </a:lnTo>
                        <a:lnTo>
                          <a:pt x="5044" y="568"/>
                        </a:lnTo>
                        <a:lnTo>
                          <a:pt x="5044" y="562"/>
                        </a:lnTo>
                        <a:lnTo>
                          <a:pt x="5045" y="541"/>
                        </a:lnTo>
                        <a:lnTo>
                          <a:pt x="5045" y="545"/>
                        </a:lnTo>
                        <a:lnTo>
                          <a:pt x="5045" y="561"/>
                        </a:lnTo>
                        <a:lnTo>
                          <a:pt x="5046" y="581"/>
                        </a:lnTo>
                        <a:lnTo>
                          <a:pt x="5046" y="575"/>
                        </a:lnTo>
                        <a:lnTo>
                          <a:pt x="5046" y="598"/>
                        </a:lnTo>
                        <a:lnTo>
                          <a:pt x="5047" y="616"/>
                        </a:lnTo>
                        <a:lnTo>
                          <a:pt x="5047" y="615"/>
                        </a:lnTo>
                        <a:lnTo>
                          <a:pt x="5047" y="619"/>
                        </a:lnTo>
                        <a:lnTo>
                          <a:pt x="5048" y="613"/>
                        </a:lnTo>
                        <a:lnTo>
                          <a:pt x="5048" y="591"/>
                        </a:lnTo>
                        <a:lnTo>
                          <a:pt x="5049" y="580"/>
                        </a:lnTo>
                        <a:lnTo>
                          <a:pt x="5049" y="591"/>
                        </a:lnTo>
                        <a:lnTo>
                          <a:pt x="5049" y="596"/>
                        </a:lnTo>
                        <a:lnTo>
                          <a:pt x="5050" y="656"/>
                        </a:lnTo>
                        <a:lnTo>
                          <a:pt x="5051" y="692"/>
                        </a:lnTo>
                        <a:lnTo>
                          <a:pt x="5051" y="734"/>
                        </a:lnTo>
                        <a:lnTo>
                          <a:pt x="5051" y="765"/>
                        </a:lnTo>
                        <a:lnTo>
                          <a:pt x="5052" y="788"/>
                        </a:lnTo>
                        <a:lnTo>
                          <a:pt x="5052" y="793"/>
                        </a:lnTo>
                        <a:lnTo>
                          <a:pt x="5053" y="799"/>
                        </a:lnTo>
                        <a:lnTo>
                          <a:pt x="5053" y="783"/>
                        </a:lnTo>
                        <a:lnTo>
                          <a:pt x="5053" y="761"/>
                        </a:lnTo>
                        <a:lnTo>
                          <a:pt x="5054" y="802"/>
                        </a:lnTo>
                        <a:lnTo>
                          <a:pt x="5054" y="828"/>
                        </a:lnTo>
                        <a:lnTo>
                          <a:pt x="5055" y="862"/>
                        </a:lnTo>
                        <a:lnTo>
                          <a:pt x="5055" y="845"/>
                        </a:lnTo>
                        <a:lnTo>
                          <a:pt x="5056" y="808"/>
                        </a:lnTo>
                        <a:lnTo>
                          <a:pt x="5056" y="777"/>
                        </a:lnTo>
                        <a:lnTo>
                          <a:pt x="5057" y="747"/>
                        </a:lnTo>
                        <a:lnTo>
                          <a:pt x="5057" y="738"/>
                        </a:lnTo>
                        <a:lnTo>
                          <a:pt x="5058" y="729"/>
                        </a:lnTo>
                        <a:lnTo>
                          <a:pt x="5058" y="729"/>
                        </a:lnTo>
                        <a:lnTo>
                          <a:pt x="5058" y="736"/>
                        </a:lnTo>
                        <a:lnTo>
                          <a:pt x="5059" y="696"/>
                        </a:lnTo>
                        <a:lnTo>
                          <a:pt x="5059" y="683"/>
                        </a:lnTo>
                        <a:lnTo>
                          <a:pt x="5060" y="674"/>
                        </a:lnTo>
                        <a:lnTo>
                          <a:pt x="5060" y="659"/>
                        </a:lnTo>
                        <a:lnTo>
                          <a:pt x="5061" y="655"/>
                        </a:lnTo>
                        <a:lnTo>
                          <a:pt x="5061" y="667"/>
                        </a:lnTo>
                        <a:lnTo>
                          <a:pt x="5062" y="680"/>
                        </a:lnTo>
                        <a:lnTo>
                          <a:pt x="5062" y="687"/>
                        </a:lnTo>
                        <a:lnTo>
                          <a:pt x="5062" y="686"/>
                        </a:lnTo>
                        <a:lnTo>
                          <a:pt x="5062" y="685"/>
                        </a:lnTo>
                        <a:lnTo>
                          <a:pt x="5063" y="685"/>
                        </a:lnTo>
                        <a:lnTo>
                          <a:pt x="5063" y="683"/>
                        </a:lnTo>
                        <a:lnTo>
                          <a:pt x="5063" y="669"/>
                        </a:lnTo>
                        <a:lnTo>
                          <a:pt x="5064" y="629"/>
                        </a:lnTo>
                        <a:lnTo>
                          <a:pt x="5064" y="621"/>
                        </a:lnTo>
                        <a:lnTo>
                          <a:pt x="5065" y="584"/>
                        </a:lnTo>
                        <a:lnTo>
                          <a:pt x="5065" y="577"/>
                        </a:lnTo>
                        <a:lnTo>
                          <a:pt x="5066" y="567"/>
                        </a:lnTo>
                        <a:lnTo>
                          <a:pt x="5066" y="570"/>
                        </a:lnTo>
                        <a:lnTo>
                          <a:pt x="5066" y="576"/>
                        </a:lnTo>
                        <a:lnTo>
                          <a:pt x="5067" y="560"/>
                        </a:lnTo>
                        <a:lnTo>
                          <a:pt x="5067" y="565"/>
                        </a:lnTo>
                        <a:lnTo>
                          <a:pt x="5068" y="569"/>
                        </a:lnTo>
                        <a:lnTo>
                          <a:pt x="5068" y="552"/>
                        </a:lnTo>
                        <a:lnTo>
                          <a:pt x="5068" y="537"/>
                        </a:lnTo>
                        <a:lnTo>
                          <a:pt x="5069" y="493"/>
                        </a:lnTo>
                        <a:lnTo>
                          <a:pt x="5069" y="502"/>
                        </a:lnTo>
                        <a:lnTo>
                          <a:pt x="5070" y="500"/>
                        </a:lnTo>
                        <a:lnTo>
                          <a:pt x="5070" y="521"/>
                        </a:lnTo>
                        <a:lnTo>
                          <a:pt x="5070" y="531"/>
                        </a:lnTo>
                        <a:lnTo>
                          <a:pt x="5071" y="545"/>
                        </a:lnTo>
                        <a:lnTo>
                          <a:pt x="5071" y="533"/>
                        </a:lnTo>
                        <a:lnTo>
                          <a:pt x="5071" y="518"/>
                        </a:lnTo>
                        <a:lnTo>
                          <a:pt x="5072" y="478"/>
                        </a:lnTo>
                        <a:lnTo>
                          <a:pt x="5072" y="463"/>
                        </a:lnTo>
                        <a:lnTo>
                          <a:pt x="5073" y="434"/>
                        </a:lnTo>
                        <a:lnTo>
                          <a:pt x="5073" y="415"/>
                        </a:lnTo>
                        <a:lnTo>
                          <a:pt x="5074" y="396"/>
                        </a:lnTo>
                        <a:lnTo>
                          <a:pt x="5074" y="405"/>
                        </a:lnTo>
                        <a:lnTo>
                          <a:pt x="5075" y="407"/>
                        </a:lnTo>
                        <a:lnTo>
                          <a:pt x="5075" y="399"/>
                        </a:lnTo>
                        <a:lnTo>
                          <a:pt x="5076" y="391"/>
                        </a:lnTo>
                        <a:lnTo>
                          <a:pt x="5076" y="390"/>
                        </a:lnTo>
                        <a:lnTo>
                          <a:pt x="5076" y="412"/>
                        </a:lnTo>
                        <a:lnTo>
                          <a:pt x="5076" y="424"/>
                        </a:lnTo>
                        <a:lnTo>
                          <a:pt x="5077" y="483"/>
                        </a:lnTo>
                        <a:lnTo>
                          <a:pt x="5077" y="494"/>
                        </a:lnTo>
                        <a:lnTo>
                          <a:pt x="5078" y="471"/>
                        </a:lnTo>
                        <a:lnTo>
                          <a:pt x="5078" y="478"/>
                        </a:lnTo>
                        <a:lnTo>
                          <a:pt x="5078" y="498"/>
                        </a:lnTo>
                        <a:lnTo>
                          <a:pt x="5079" y="512"/>
                        </a:lnTo>
                        <a:lnTo>
                          <a:pt x="5079" y="500"/>
                        </a:lnTo>
                        <a:lnTo>
                          <a:pt x="5079" y="505"/>
                        </a:lnTo>
                        <a:lnTo>
                          <a:pt x="5080" y="525"/>
                        </a:lnTo>
                        <a:lnTo>
                          <a:pt x="5080" y="545"/>
                        </a:lnTo>
                        <a:lnTo>
                          <a:pt x="5081" y="563"/>
                        </a:lnTo>
                        <a:lnTo>
                          <a:pt x="5081" y="523"/>
                        </a:lnTo>
                        <a:lnTo>
                          <a:pt x="5081" y="491"/>
                        </a:lnTo>
                        <a:lnTo>
                          <a:pt x="5082" y="523"/>
                        </a:lnTo>
                        <a:lnTo>
                          <a:pt x="5082" y="541"/>
                        </a:lnTo>
                        <a:lnTo>
                          <a:pt x="5083" y="626"/>
                        </a:lnTo>
                        <a:lnTo>
                          <a:pt x="5083" y="673"/>
                        </a:lnTo>
                        <a:lnTo>
                          <a:pt x="5084" y="725"/>
                        </a:lnTo>
                        <a:lnTo>
                          <a:pt x="5084" y="752"/>
                        </a:lnTo>
                        <a:lnTo>
                          <a:pt x="5085" y="793"/>
                        </a:lnTo>
                        <a:lnTo>
                          <a:pt x="5085" y="809"/>
                        </a:lnTo>
                        <a:lnTo>
                          <a:pt x="5086" y="846"/>
                        </a:lnTo>
                        <a:lnTo>
                          <a:pt x="5086" y="844"/>
                        </a:lnTo>
                        <a:lnTo>
                          <a:pt x="5087" y="818"/>
                        </a:lnTo>
                        <a:lnTo>
                          <a:pt x="5087" y="825"/>
                        </a:lnTo>
                        <a:lnTo>
                          <a:pt x="5087" y="819"/>
                        </a:lnTo>
                        <a:lnTo>
                          <a:pt x="5088" y="783"/>
                        </a:lnTo>
                        <a:lnTo>
                          <a:pt x="5088" y="767"/>
                        </a:lnTo>
                        <a:lnTo>
                          <a:pt x="5089" y="770"/>
                        </a:lnTo>
                        <a:lnTo>
                          <a:pt x="5089" y="753"/>
                        </a:lnTo>
                        <a:lnTo>
                          <a:pt x="5089" y="718"/>
                        </a:lnTo>
                        <a:lnTo>
                          <a:pt x="5090" y="692"/>
                        </a:lnTo>
                        <a:lnTo>
                          <a:pt x="5090" y="687"/>
                        </a:lnTo>
                        <a:lnTo>
                          <a:pt x="5091" y="728"/>
                        </a:lnTo>
                        <a:lnTo>
                          <a:pt x="5091" y="739"/>
                        </a:lnTo>
                        <a:lnTo>
                          <a:pt x="5092" y="702"/>
                        </a:lnTo>
                        <a:lnTo>
                          <a:pt x="5093" y="684"/>
                        </a:lnTo>
                        <a:lnTo>
                          <a:pt x="5093" y="646"/>
                        </a:lnTo>
                        <a:lnTo>
                          <a:pt x="5093" y="643"/>
                        </a:lnTo>
                        <a:lnTo>
                          <a:pt x="5094" y="656"/>
                        </a:lnTo>
                        <a:lnTo>
                          <a:pt x="5094" y="654"/>
                        </a:lnTo>
                        <a:lnTo>
                          <a:pt x="5095" y="666"/>
                        </a:lnTo>
                        <a:lnTo>
                          <a:pt x="5095" y="662"/>
                        </a:lnTo>
                        <a:lnTo>
                          <a:pt x="5095" y="649"/>
                        </a:lnTo>
                        <a:lnTo>
                          <a:pt x="5096" y="633"/>
                        </a:lnTo>
                        <a:lnTo>
                          <a:pt x="5096" y="631"/>
                        </a:lnTo>
                        <a:lnTo>
                          <a:pt x="5097" y="633"/>
                        </a:lnTo>
                        <a:lnTo>
                          <a:pt x="5097" y="599"/>
                        </a:lnTo>
                        <a:lnTo>
                          <a:pt x="5098" y="590"/>
                        </a:lnTo>
                        <a:lnTo>
                          <a:pt x="5098" y="560"/>
                        </a:lnTo>
                        <a:lnTo>
                          <a:pt x="5098" y="560"/>
                        </a:lnTo>
                        <a:lnTo>
                          <a:pt x="5099" y="557"/>
                        </a:lnTo>
                        <a:lnTo>
                          <a:pt x="5099" y="559"/>
                        </a:lnTo>
                        <a:lnTo>
                          <a:pt x="5099" y="551"/>
                        </a:lnTo>
                        <a:lnTo>
                          <a:pt x="5100" y="526"/>
                        </a:lnTo>
                        <a:lnTo>
                          <a:pt x="5101" y="514"/>
                        </a:lnTo>
                        <a:lnTo>
                          <a:pt x="5101" y="521"/>
                        </a:lnTo>
                        <a:lnTo>
                          <a:pt x="5101" y="519"/>
                        </a:lnTo>
                        <a:lnTo>
                          <a:pt x="5102" y="534"/>
                        </a:lnTo>
                        <a:lnTo>
                          <a:pt x="5102" y="532"/>
                        </a:lnTo>
                        <a:lnTo>
                          <a:pt x="5102" y="529"/>
                        </a:lnTo>
                        <a:lnTo>
                          <a:pt x="5103" y="510"/>
                        </a:lnTo>
                        <a:lnTo>
                          <a:pt x="5103" y="519"/>
                        </a:lnTo>
                        <a:lnTo>
                          <a:pt x="5104" y="517"/>
                        </a:lnTo>
                        <a:lnTo>
                          <a:pt x="5104" y="524"/>
                        </a:lnTo>
                        <a:lnTo>
                          <a:pt x="5104" y="513"/>
                        </a:lnTo>
                        <a:lnTo>
                          <a:pt x="5105" y="508"/>
                        </a:lnTo>
                        <a:lnTo>
                          <a:pt x="5105" y="504"/>
                        </a:lnTo>
                        <a:lnTo>
                          <a:pt x="5106" y="504"/>
                        </a:lnTo>
                        <a:lnTo>
                          <a:pt x="5106" y="512"/>
                        </a:lnTo>
                        <a:lnTo>
                          <a:pt x="5106" y="508"/>
                        </a:lnTo>
                        <a:lnTo>
                          <a:pt x="5106" y="503"/>
                        </a:lnTo>
                        <a:lnTo>
                          <a:pt x="5107" y="480"/>
                        </a:lnTo>
                        <a:lnTo>
                          <a:pt x="5107" y="477"/>
                        </a:lnTo>
                        <a:lnTo>
                          <a:pt x="5108" y="477"/>
                        </a:lnTo>
                        <a:lnTo>
                          <a:pt x="5108" y="469"/>
                        </a:lnTo>
                        <a:lnTo>
                          <a:pt x="5108" y="466"/>
                        </a:lnTo>
                        <a:lnTo>
                          <a:pt x="5109" y="456"/>
                        </a:lnTo>
                        <a:lnTo>
                          <a:pt x="5109" y="457"/>
                        </a:lnTo>
                        <a:lnTo>
                          <a:pt x="5109" y="456"/>
                        </a:lnTo>
                        <a:lnTo>
                          <a:pt x="5110" y="466"/>
                        </a:lnTo>
                        <a:lnTo>
                          <a:pt x="5110" y="463"/>
                        </a:lnTo>
                        <a:lnTo>
                          <a:pt x="5110" y="447"/>
                        </a:lnTo>
                        <a:lnTo>
                          <a:pt x="5111" y="408"/>
                        </a:lnTo>
                        <a:lnTo>
                          <a:pt x="5112" y="395"/>
                        </a:lnTo>
                        <a:lnTo>
                          <a:pt x="5112" y="441"/>
                        </a:lnTo>
                        <a:lnTo>
                          <a:pt x="5112" y="452"/>
                        </a:lnTo>
                        <a:lnTo>
                          <a:pt x="5113" y="439"/>
                        </a:lnTo>
                        <a:lnTo>
                          <a:pt x="5113" y="439"/>
                        </a:lnTo>
                        <a:lnTo>
                          <a:pt x="5114" y="435"/>
                        </a:lnTo>
                        <a:lnTo>
                          <a:pt x="5114" y="483"/>
                        </a:lnTo>
                        <a:lnTo>
                          <a:pt x="5114" y="498"/>
                        </a:lnTo>
                        <a:lnTo>
                          <a:pt x="5115" y="509"/>
                        </a:lnTo>
                        <a:lnTo>
                          <a:pt x="5115" y="520"/>
                        </a:lnTo>
                        <a:lnTo>
                          <a:pt x="5116" y="529"/>
                        </a:lnTo>
                        <a:lnTo>
                          <a:pt x="5116" y="526"/>
                        </a:lnTo>
                        <a:lnTo>
                          <a:pt x="5116" y="515"/>
                        </a:lnTo>
                        <a:lnTo>
                          <a:pt x="5117" y="490"/>
                        </a:lnTo>
                        <a:lnTo>
                          <a:pt x="5118" y="497"/>
                        </a:lnTo>
                        <a:lnTo>
                          <a:pt x="5118" y="501"/>
                        </a:lnTo>
                        <a:lnTo>
                          <a:pt x="5118" y="496"/>
                        </a:lnTo>
                        <a:lnTo>
                          <a:pt x="5118" y="503"/>
                        </a:lnTo>
                        <a:lnTo>
                          <a:pt x="5119" y="513"/>
                        </a:lnTo>
                        <a:lnTo>
                          <a:pt x="5119" y="513"/>
                        </a:lnTo>
                        <a:lnTo>
                          <a:pt x="5119" y="515"/>
                        </a:lnTo>
                        <a:lnTo>
                          <a:pt x="5120" y="521"/>
                        </a:lnTo>
                        <a:lnTo>
                          <a:pt x="5120" y="520"/>
                        </a:lnTo>
                        <a:lnTo>
                          <a:pt x="5120" y="526"/>
                        </a:lnTo>
                        <a:lnTo>
                          <a:pt x="5121" y="524"/>
                        </a:lnTo>
                        <a:lnTo>
                          <a:pt x="5121" y="536"/>
                        </a:lnTo>
                        <a:lnTo>
                          <a:pt x="5121" y="543"/>
                        </a:lnTo>
                        <a:lnTo>
                          <a:pt x="5122" y="538"/>
                        </a:lnTo>
                        <a:lnTo>
                          <a:pt x="5122" y="563"/>
                        </a:lnTo>
                        <a:lnTo>
                          <a:pt x="5123" y="574"/>
                        </a:lnTo>
                        <a:lnTo>
                          <a:pt x="5123" y="587"/>
                        </a:lnTo>
                        <a:lnTo>
                          <a:pt x="5123" y="586"/>
                        </a:lnTo>
                        <a:lnTo>
                          <a:pt x="5124" y="567"/>
                        </a:lnTo>
                        <a:lnTo>
                          <a:pt x="5124" y="575"/>
                        </a:lnTo>
                        <a:lnTo>
                          <a:pt x="5125" y="593"/>
                        </a:lnTo>
                        <a:lnTo>
                          <a:pt x="5126" y="606"/>
                        </a:lnTo>
                        <a:lnTo>
                          <a:pt x="5126" y="633"/>
                        </a:lnTo>
                        <a:lnTo>
                          <a:pt x="5126" y="631"/>
                        </a:lnTo>
                        <a:lnTo>
                          <a:pt x="5127" y="626"/>
                        </a:lnTo>
                        <a:lnTo>
                          <a:pt x="5127" y="627"/>
                        </a:lnTo>
                        <a:lnTo>
                          <a:pt x="5127" y="627"/>
                        </a:lnTo>
                        <a:lnTo>
                          <a:pt x="5128" y="643"/>
                        </a:lnTo>
                        <a:lnTo>
                          <a:pt x="5129" y="654"/>
                        </a:lnTo>
                        <a:lnTo>
                          <a:pt x="5129" y="637"/>
                        </a:lnTo>
                        <a:lnTo>
                          <a:pt x="5129" y="640"/>
                        </a:lnTo>
                        <a:lnTo>
                          <a:pt x="5130" y="643"/>
                        </a:lnTo>
                        <a:lnTo>
                          <a:pt x="5130" y="639"/>
                        </a:lnTo>
                        <a:lnTo>
                          <a:pt x="5130" y="624"/>
                        </a:lnTo>
                        <a:lnTo>
                          <a:pt x="5131" y="613"/>
                        </a:lnTo>
                        <a:lnTo>
                          <a:pt x="5131" y="634"/>
                        </a:lnTo>
                        <a:lnTo>
                          <a:pt x="5131" y="654"/>
                        </a:lnTo>
                        <a:lnTo>
                          <a:pt x="5132" y="690"/>
                        </a:lnTo>
                        <a:lnTo>
                          <a:pt x="5132" y="703"/>
                        </a:lnTo>
                        <a:lnTo>
                          <a:pt x="5133" y="734"/>
                        </a:lnTo>
                        <a:lnTo>
                          <a:pt x="5133" y="752"/>
                        </a:lnTo>
                        <a:lnTo>
                          <a:pt x="5134" y="767"/>
                        </a:lnTo>
                        <a:lnTo>
                          <a:pt x="5134" y="758"/>
                        </a:lnTo>
                        <a:lnTo>
                          <a:pt x="5134" y="757"/>
                        </a:lnTo>
                        <a:lnTo>
                          <a:pt x="5135" y="773"/>
                        </a:lnTo>
                        <a:lnTo>
                          <a:pt x="5135" y="778"/>
                        </a:lnTo>
                        <a:lnTo>
                          <a:pt x="5136" y="744"/>
                        </a:lnTo>
                        <a:lnTo>
                          <a:pt x="5137" y="763"/>
                        </a:lnTo>
                        <a:lnTo>
                          <a:pt x="5137" y="751"/>
                        </a:lnTo>
                        <a:lnTo>
                          <a:pt x="5137" y="768"/>
                        </a:lnTo>
                        <a:lnTo>
                          <a:pt x="5138" y="800"/>
                        </a:lnTo>
                        <a:lnTo>
                          <a:pt x="5138" y="808"/>
                        </a:lnTo>
                        <a:lnTo>
                          <a:pt x="5139" y="837"/>
                        </a:lnTo>
                        <a:lnTo>
                          <a:pt x="5139" y="835"/>
                        </a:lnTo>
                        <a:lnTo>
                          <a:pt x="5140" y="731"/>
                        </a:lnTo>
                        <a:lnTo>
                          <a:pt x="5140" y="725"/>
                        </a:lnTo>
                        <a:lnTo>
                          <a:pt x="5141" y="789"/>
                        </a:lnTo>
                        <a:lnTo>
                          <a:pt x="5141" y="825"/>
                        </a:lnTo>
                        <a:lnTo>
                          <a:pt x="5142" y="858"/>
                        </a:lnTo>
                        <a:lnTo>
                          <a:pt x="5142" y="820"/>
                        </a:lnTo>
                        <a:lnTo>
                          <a:pt x="5143" y="767"/>
                        </a:lnTo>
                        <a:lnTo>
                          <a:pt x="5143" y="761"/>
                        </a:lnTo>
                        <a:lnTo>
                          <a:pt x="5143" y="786"/>
                        </a:lnTo>
                        <a:lnTo>
                          <a:pt x="5143" y="788"/>
                        </a:lnTo>
                        <a:lnTo>
                          <a:pt x="5144" y="810"/>
                        </a:lnTo>
                        <a:lnTo>
                          <a:pt x="5144" y="802"/>
                        </a:lnTo>
                        <a:lnTo>
                          <a:pt x="5144" y="807"/>
                        </a:lnTo>
                        <a:lnTo>
                          <a:pt x="5145" y="827"/>
                        </a:lnTo>
                        <a:lnTo>
                          <a:pt x="5145" y="824"/>
                        </a:lnTo>
                        <a:lnTo>
                          <a:pt x="5145" y="814"/>
                        </a:lnTo>
                        <a:lnTo>
                          <a:pt x="5146" y="811"/>
                        </a:lnTo>
                        <a:lnTo>
                          <a:pt x="5146" y="817"/>
                        </a:lnTo>
                        <a:lnTo>
                          <a:pt x="5146" y="802"/>
                        </a:lnTo>
                        <a:lnTo>
                          <a:pt x="5147" y="801"/>
                        </a:lnTo>
                        <a:lnTo>
                          <a:pt x="5147" y="814"/>
                        </a:lnTo>
                        <a:lnTo>
                          <a:pt x="5148" y="744"/>
                        </a:lnTo>
                        <a:lnTo>
                          <a:pt x="5148" y="696"/>
                        </a:lnTo>
                        <a:lnTo>
                          <a:pt x="5148" y="697"/>
                        </a:lnTo>
                        <a:lnTo>
                          <a:pt x="5149" y="734"/>
                        </a:lnTo>
                        <a:lnTo>
                          <a:pt x="5149" y="756"/>
                        </a:lnTo>
                        <a:lnTo>
                          <a:pt x="5150" y="671"/>
                        </a:lnTo>
                        <a:lnTo>
                          <a:pt x="5151" y="670"/>
                        </a:lnTo>
                        <a:lnTo>
                          <a:pt x="5151" y="705"/>
                        </a:lnTo>
                        <a:lnTo>
                          <a:pt x="5151" y="762"/>
                        </a:lnTo>
                        <a:lnTo>
                          <a:pt x="5152" y="774"/>
                        </a:lnTo>
                        <a:lnTo>
                          <a:pt x="5152" y="727"/>
                        </a:lnTo>
                        <a:lnTo>
                          <a:pt x="5152" y="703"/>
                        </a:lnTo>
                        <a:lnTo>
                          <a:pt x="5153" y="727"/>
                        </a:lnTo>
                        <a:lnTo>
                          <a:pt x="5154" y="722"/>
                        </a:lnTo>
                        <a:lnTo>
                          <a:pt x="5154" y="766"/>
                        </a:lnTo>
                        <a:lnTo>
                          <a:pt x="5155" y="783"/>
                        </a:lnTo>
                        <a:lnTo>
                          <a:pt x="5155" y="679"/>
                        </a:lnTo>
                        <a:lnTo>
                          <a:pt x="5156" y="667"/>
                        </a:lnTo>
                        <a:lnTo>
                          <a:pt x="5156" y="673"/>
                        </a:lnTo>
                        <a:lnTo>
                          <a:pt x="5156" y="655"/>
                        </a:lnTo>
                        <a:lnTo>
                          <a:pt x="5157" y="672"/>
                        </a:lnTo>
                        <a:lnTo>
                          <a:pt x="5157" y="688"/>
                        </a:lnTo>
                        <a:lnTo>
                          <a:pt x="5157" y="686"/>
                        </a:lnTo>
                        <a:lnTo>
                          <a:pt x="5158" y="674"/>
                        </a:lnTo>
                        <a:lnTo>
                          <a:pt x="5158" y="667"/>
                        </a:lnTo>
                        <a:lnTo>
                          <a:pt x="5158" y="673"/>
                        </a:lnTo>
                        <a:lnTo>
                          <a:pt x="5158" y="673"/>
                        </a:lnTo>
                        <a:lnTo>
                          <a:pt x="5159" y="673"/>
                        </a:lnTo>
                        <a:lnTo>
                          <a:pt x="5159" y="663"/>
                        </a:lnTo>
                        <a:lnTo>
                          <a:pt x="5160" y="668"/>
                        </a:lnTo>
                        <a:lnTo>
                          <a:pt x="5160" y="687"/>
                        </a:lnTo>
                        <a:lnTo>
                          <a:pt x="5161" y="683"/>
                        </a:lnTo>
                        <a:lnTo>
                          <a:pt x="5161" y="699"/>
                        </a:lnTo>
                        <a:lnTo>
                          <a:pt x="5162" y="677"/>
                        </a:lnTo>
                        <a:lnTo>
                          <a:pt x="5162" y="642"/>
                        </a:lnTo>
                        <a:lnTo>
                          <a:pt x="5162" y="655"/>
                        </a:lnTo>
                        <a:lnTo>
                          <a:pt x="5163" y="667"/>
                        </a:lnTo>
                        <a:lnTo>
                          <a:pt x="5163" y="680"/>
                        </a:lnTo>
                        <a:lnTo>
                          <a:pt x="5164" y="691"/>
                        </a:lnTo>
                        <a:lnTo>
                          <a:pt x="5164" y="705"/>
                        </a:lnTo>
                        <a:lnTo>
                          <a:pt x="5165" y="682"/>
                        </a:lnTo>
                        <a:lnTo>
                          <a:pt x="5165" y="653"/>
                        </a:lnTo>
                        <a:lnTo>
                          <a:pt x="5166" y="682"/>
                        </a:lnTo>
                        <a:lnTo>
                          <a:pt x="5166" y="654"/>
                        </a:lnTo>
                        <a:lnTo>
                          <a:pt x="5166" y="658"/>
                        </a:lnTo>
                        <a:lnTo>
                          <a:pt x="5167" y="646"/>
                        </a:lnTo>
                        <a:lnTo>
                          <a:pt x="5167" y="644"/>
                        </a:lnTo>
                        <a:lnTo>
                          <a:pt x="5167" y="655"/>
                        </a:lnTo>
                        <a:lnTo>
                          <a:pt x="5167" y="653"/>
                        </a:lnTo>
                        <a:lnTo>
                          <a:pt x="5168" y="661"/>
                        </a:lnTo>
                        <a:lnTo>
                          <a:pt x="5168" y="671"/>
                        </a:lnTo>
                        <a:lnTo>
                          <a:pt x="5169" y="674"/>
                        </a:lnTo>
                        <a:lnTo>
                          <a:pt x="5169" y="652"/>
                        </a:lnTo>
                        <a:lnTo>
                          <a:pt x="5169" y="640"/>
                        </a:lnTo>
                        <a:lnTo>
                          <a:pt x="5170" y="707"/>
                        </a:lnTo>
                        <a:lnTo>
                          <a:pt x="5171" y="706"/>
                        </a:lnTo>
                        <a:lnTo>
                          <a:pt x="5171" y="677"/>
                        </a:lnTo>
                        <a:lnTo>
                          <a:pt x="5172" y="654"/>
                        </a:lnTo>
                        <a:lnTo>
                          <a:pt x="5173" y="606"/>
                        </a:lnTo>
                        <a:lnTo>
                          <a:pt x="5173" y="606"/>
                        </a:lnTo>
                        <a:lnTo>
                          <a:pt x="5173" y="577"/>
                        </a:lnTo>
                        <a:lnTo>
                          <a:pt x="5174" y="544"/>
                        </a:lnTo>
                        <a:lnTo>
                          <a:pt x="5174" y="506"/>
                        </a:lnTo>
                        <a:lnTo>
                          <a:pt x="5175" y="506"/>
                        </a:lnTo>
                        <a:lnTo>
                          <a:pt x="5175" y="487"/>
                        </a:lnTo>
                        <a:lnTo>
                          <a:pt x="5175" y="507"/>
                        </a:lnTo>
                        <a:lnTo>
                          <a:pt x="5176" y="499"/>
                        </a:lnTo>
                        <a:lnTo>
                          <a:pt x="5176" y="494"/>
                        </a:lnTo>
                        <a:lnTo>
                          <a:pt x="5177" y="474"/>
                        </a:lnTo>
                        <a:lnTo>
                          <a:pt x="5177" y="477"/>
                        </a:lnTo>
                        <a:lnTo>
                          <a:pt x="5177" y="471"/>
                        </a:lnTo>
                        <a:lnTo>
                          <a:pt x="5177" y="467"/>
                        </a:lnTo>
                        <a:lnTo>
                          <a:pt x="5179" y="418"/>
                        </a:lnTo>
                        <a:lnTo>
                          <a:pt x="5179" y="399"/>
                        </a:lnTo>
                        <a:lnTo>
                          <a:pt x="5179" y="385"/>
                        </a:lnTo>
                        <a:lnTo>
                          <a:pt x="5180" y="374"/>
                        </a:lnTo>
                        <a:lnTo>
                          <a:pt x="5180" y="380"/>
                        </a:lnTo>
                        <a:lnTo>
                          <a:pt x="5181" y="370"/>
                        </a:lnTo>
                        <a:lnTo>
                          <a:pt x="5181" y="320"/>
                        </a:lnTo>
                        <a:lnTo>
                          <a:pt x="5182" y="297"/>
                        </a:lnTo>
                        <a:lnTo>
                          <a:pt x="5182" y="293"/>
                        </a:lnTo>
                        <a:lnTo>
                          <a:pt x="5182" y="295"/>
                        </a:lnTo>
                        <a:lnTo>
                          <a:pt x="5183" y="299"/>
                        </a:lnTo>
                        <a:lnTo>
                          <a:pt x="5183" y="305"/>
                        </a:lnTo>
                        <a:lnTo>
                          <a:pt x="5183" y="321"/>
                        </a:lnTo>
                        <a:lnTo>
                          <a:pt x="5184" y="342"/>
                        </a:lnTo>
                        <a:lnTo>
                          <a:pt x="5185" y="352"/>
                        </a:lnTo>
                        <a:lnTo>
                          <a:pt x="5185" y="351"/>
                        </a:lnTo>
                        <a:lnTo>
                          <a:pt x="5185" y="365"/>
                        </a:lnTo>
                        <a:lnTo>
                          <a:pt x="5186" y="370"/>
                        </a:lnTo>
                        <a:lnTo>
                          <a:pt x="5186" y="269"/>
                        </a:lnTo>
                        <a:lnTo>
                          <a:pt x="5187" y="248"/>
                        </a:lnTo>
                        <a:lnTo>
                          <a:pt x="5187" y="252"/>
                        </a:lnTo>
                        <a:lnTo>
                          <a:pt x="5187" y="252"/>
                        </a:lnTo>
                        <a:lnTo>
                          <a:pt x="5188" y="263"/>
                        </a:lnTo>
                        <a:lnTo>
                          <a:pt x="5188" y="214"/>
                        </a:lnTo>
                        <a:lnTo>
                          <a:pt x="5189" y="185"/>
                        </a:lnTo>
                        <a:lnTo>
                          <a:pt x="5189" y="230"/>
                        </a:lnTo>
                        <a:lnTo>
                          <a:pt x="5190" y="271"/>
                        </a:lnTo>
                        <a:lnTo>
                          <a:pt x="5190" y="350"/>
                        </a:lnTo>
                        <a:lnTo>
                          <a:pt x="5191" y="381"/>
                        </a:lnTo>
                        <a:lnTo>
                          <a:pt x="5191" y="377"/>
                        </a:lnTo>
                        <a:lnTo>
                          <a:pt x="5192" y="376"/>
                        </a:lnTo>
                        <a:lnTo>
                          <a:pt x="5192" y="347"/>
                        </a:lnTo>
                        <a:lnTo>
                          <a:pt x="5192" y="349"/>
                        </a:lnTo>
                        <a:lnTo>
                          <a:pt x="5193" y="354"/>
                        </a:lnTo>
                        <a:lnTo>
                          <a:pt x="5193" y="346"/>
                        </a:lnTo>
                        <a:lnTo>
                          <a:pt x="5193" y="350"/>
                        </a:lnTo>
                        <a:lnTo>
                          <a:pt x="5194" y="348"/>
                        </a:lnTo>
                        <a:lnTo>
                          <a:pt x="5194" y="362"/>
                        </a:lnTo>
                        <a:lnTo>
                          <a:pt x="5194" y="368"/>
                        </a:lnTo>
                        <a:lnTo>
                          <a:pt x="5195" y="365"/>
                        </a:lnTo>
                        <a:lnTo>
                          <a:pt x="5195" y="371"/>
                        </a:lnTo>
                        <a:lnTo>
                          <a:pt x="5196" y="387"/>
                        </a:lnTo>
                        <a:lnTo>
                          <a:pt x="5196" y="409"/>
                        </a:lnTo>
                        <a:lnTo>
                          <a:pt x="5196" y="404"/>
                        </a:lnTo>
                        <a:lnTo>
                          <a:pt x="5197" y="436"/>
                        </a:lnTo>
                        <a:lnTo>
                          <a:pt x="5198" y="546"/>
                        </a:lnTo>
                        <a:lnTo>
                          <a:pt x="5198" y="567"/>
                        </a:lnTo>
                        <a:lnTo>
                          <a:pt x="5198" y="577"/>
                        </a:lnTo>
                        <a:lnTo>
                          <a:pt x="5199" y="557"/>
                        </a:lnTo>
                        <a:lnTo>
                          <a:pt x="5199" y="575"/>
                        </a:lnTo>
                        <a:lnTo>
                          <a:pt x="5200" y="590"/>
                        </a:lnTo>
                        <a:lnTo>
                          <a:pt x="5200" y="619"/>
                        </a:lnTo>
                        <a:lnTo>
                          <a:pt x="5200" y="615"/>
                        </a:lnTo>
                        <a:lnTo>
                          <a:pt x="5201" y="617"/>
                        </a:lnTo>
                        <a:lnTo>
                          <a:pt x="5201" y="653"/>
                        </a:lnTo>
                        <a:lnTo>
                          <a:pt x="5202" y="651"/>
                        </a:lnTo>
                        <a:lnTo>
                          <a:pt x="5202" y="653"/>
                        </a:lnTo>
                        <a:lnTo>
                          <a:pt x="5202" y="650"/>
                        </a:lnTo>
                        <a:lnTo>
                          <a:pt x="5202" y="654"/>
                        </a:lnTo>
                        <a:lnTo>
                          <a:pt x="5204" y="671"/>
                        </a:lnTo>
                        <a:lnTo>
                          <a:pt x="5204" y="663"/>
                        </a:lnTo>
                        <a:lnTo>
                          <a:pt x="5204" y="637"/>
                        </a:lnTo>
                        <a:lnTo>
                          <a:pt x="5205" y="627"/>
                        </a:lnTo>
                        <a:lnTo>
                          <a:pt x="5205" y="604"/>
                        </a:lnTo>
                        <a:lnTo>
                          <a:pt x="5206" y="599"/>
                        </a:lnTo>
                        <a:lnTo>
                          <a:pt x="5206" y="576"/>
                        </a:lnTo>
                        <a:lnTo>
                          <a:pt x="5207" y="556"/>
                        </a:lnTo>
                        <a:lnTo>
                          <a:pt x="5207" y="523"/>
                        </a:lnTo>
                        <a:lnTo>
                          <a:pt x="5208" y="515"/>
                        </a:lnTo>
                        <a:lnTo>
                          <a:pt x="5208" y="495"/>
                        </a:lnTo>
                        <a:lnTo>
                          <a:pt x="5208" y="504"/>
                        </a:lnTo>
                        <a:lnTo>
                          <a:pt x="5209" y="526"/>
                        </a:lnTo>
                        <a:lnTo>
                          <a:pt x="5209" y="526"/>
                        </a:lnTo>
                        <a:lnTo>
                          <a:pt x="5210" y="516"/>
                        </a:lnTo>
                        <a:lnTo>
                          <a:pt x="5210" y="512"/>
                        </a:lnTo>
                        <a:lnTo>
                          <a:pt x="5210" y="521"/>
                        </a:lnTo>
                        <a:lnTo>
                          <a:pt x="5211" y="499"/>
                        </a:lnTo>
                        <a:lnTo>
                          <a:pt x="5211" y="471"/>
                        </a:lnTo>
                        <a:lnTo>
                          <a:pt x="5212" y="460"/>
                        </a:lnTo>
                        <a:lnTo>
                          <a:pt x="5212" y="428"/>
                        </a:lnTo>
                        <a:lnTo>
                          <a:pt x="5213" y="429"/>
                        </a:lnTo>
                        <a:lnTo>
                          <a:pt x="5213" y="425"/>
                        </a:lnTo>
                        <a:lnTo>
                          <a:pt x="5213" y="429"/>
                        </a:lnTo>
                        <a:lnTo>
                          <a:pt x="5214" y="435"/>
                        </a:lnTo>
                        <a:lnTo>
                          <a:pt x="5214" y="468"/>
                        </a:lnTo>
                        <a:lnTo>
                          <a:pt x="5215" y="476"/>
                        </a:lnTo>
                        <a:lnTo>
                          <a:pt x="5215" y="482"/>
                        </a:lnTo>
                        <a:lnTo>
                          <a:pt x="5216" y="469"/>
                        </a:lnTo>
                        <a:lnTo>
                          <a:pt x="5216" y="448"/>
                        </a:lnTo>
                        <a:lnTo>
                          <a:pt x="5217" y="459"/>
                        </a:lnTo>
                        <a:lnTo>
                          <a:pt x="5217" y="438"/>
                        </a:lnTo>
                        <a:lnTo>
                          <a:pt x="5218" y="433"/>
                        </a:lnTo>
                        <a:lnTo>
                          <a:pt x="5218" y="434"/>
                        </a:lnTo>
                        <a:lnTo>
                          <a:pt x="5218" y="429"/>
                        </a:lnTo>
                        <a:lnTo>
                          <a:pt x="5219" y="429"/>
                        </a:lnTo>
                        <a:lnTo>
                          <a:pt x="5219" y="431"/>
                        </a:lnTo>
                        <a:lnTo>
                          <a:pt x="5219" y="416"/>
                        </a:lnTo>
                        <a:lnTo>
                          <a:pt x="5219" y="396"/>
                        </a:lnTo>
                        <a:lnTo>
                          <a:pt x="5220" y="356"/>
                        </a:lnTo>
                        <a:lnTo>
                          <a:pt x="5221" y="349"/>
                        </a:lnTo>
                        <a:lnTo>
                          <a:pt x="5221" y="337"/>
                        </a:lnTo>
                        <a:lnTo>
                          <a:pt x="5222" y="356"/>
                        </a:lnTo>
                        <a:lnTo>
                          <a:pt x="5223" y="379"/>
                        </a:lnTo>
                        <a:lnTo>
                          <a:pt x="5223" y="392"/>
                        </a:lnTo>
                        <a:lnTo>
                          <a:pt x="5223" y="421"/>
                        </a:lnTo>
                        <a:lnTo>
                          <a:pt x="5224" y="439"/>
                        </a:lnTo>
                        <a:lnTo>
                          <a:pt x="5224" y="503"/>
                        </a:lnTo>
                        <a:lnTo>
                          <a:pt x="5225" y="521"/>
                        </a:lnTo>
                        <a:lnTo>
                          <a:pt x="5225" y="566"/>
                        </a:lnTo>
                        <a:lnTo>
                          <a:pt x="5226" y="583"/>
                        </a:lnTo>
                        <a:lnTo>
                          <a:pt x="5226" y="602"/>
                        </a:lnTo>
                        <a:lnTo>
                          <a:pt x="5227" y="592"/>
                        </a:lnTo>
                        <a:lnTo>
                          <a:pt x="5227" y="551"/>
                        </a:lnTo>
                        <a:lnTo>
                          <a:pt x="5227" y="542"/>
                        </a:lnTo>
                        <a:lnTo>
                          <a:pt x="5228" y="526"/>
                        </a:lnTo>
                        <a:lnTo>
                          <a:pt x="5228" y="583"/>
                        </a:lnTo>
                        <a:lnTo>
                          <a:pt x="5229" y="597"/>
                        </a:lnTo>
                        <a:lnTo>
                          <a:pt x="5229" y="576"/>
                        </a:lnTo>
                        <a:lnTo>
                          <a:pt x="5230" y="560"/>
                        </a:lnTo>
                        <a:lnTo>
                          <a:pt x="5230" y="553"/>
                        </a:lnTo>
                        <a:lnTo>
                          <a:pt x="5230" y="554"/>
                        </a:lnTo>
                        <a:lnTo>
                          <a:pt x="5231" y="562"/>
                        </a:lnTo>
                        <a:lnTo>
                          <a:pt x="5231" y="600"/>
                        </a:lnTo>
                        <a:lnTo>
                          <a:pt x="5232" y="603"/>
                        </a:lnTo>
                        <a:lnTo>
                          <a:pt x="5232" y="583"/>
                        </a:lnTo>
                        <a:lnTo>
                          <a:pt x="5233" y="586"/>
                        </a:lnTo>
                        <a:lnTo>
                          <a:pt x="5233" y="603"/>
                        </a:lnTo>
                        <a:lnTo>
                          <a:pt x="5233" y="577"/>
                        </a:lnTo>
                        <a:lnTo>
                          <a:pt x="5233" y="564"/>
                        </a:lnTo>
                        <a:lnTo>
                          <a:pt x="5234" y="525"/>
                        </a:lnTo>
                        <a:lnTo>
                          <a:pt x="5235" y="499"/>
                        </a:lnTo>
                        <a:lnTo>
                          <a:pt x="5235" y="467"/>
                        </a:lnTo>
                        <a:lnTo>
                          <a:pt x="5236" y="473"/>
                        </a:lnTo>
                        <a:lnTo>
                          <a:pt x="5236" y="543"/>
                        </a:lnTo>
                        <a:lnTo>
                          <a:pt x="5237" y="568"/>
                        </a:lnTo>
                        <a:lnTo>
                          <a:pt x="5237" y="596"/>
                        </a:lnTo>
                        <a:lnTo>
                          <a:pt x="5238" y="610"/>
                        </a:lnTo>
                        <a:lnTo>
                          <a:pt x="5238" y="606"/>
                        </a:lnTo>
                        <a:lnTo>
                          <a:pt x="5238" y="609"/>
                        </a:lnTo>
                        <a:lnTo>
                          <a:pt x="5239" y="592"/>
                        </a:lnTo>
                        <a:lnTo>
                          <a:pt x="5239" y="555"/>
                        </a:lnTo>
                        <a:lnTo>
                          <a:pt x="5240" y="534"/>
                        </a:lnTo>
                        <a:lnTo>
                          <a:pt x="5240" y="550"/>
                        </a:lnTo>
                        <a:lnTo>
                          <a:pt x="5241" y="509"/>
                        </a:lnTo>
                        <a:lnTo>
                          <a:pt x="5241" y="485"/>
                        </a:lnTo>
                        <a:lnTo>
                          <a:pt x="5242" y="489"/>
                        </a:lnTo>
                        <a:lnTo>
                          <a:pt x="5242" y="520"/>
                        </a:lnTo>
                        <a:lnTo>
                          <a:pt x="5243" y="538"/>
                        </a:lnTo>
                        <a:lnTo>
                          <a:pt x="5243" y="542"/>
                        </a:lnTo>
                        <a:lnTo>
                          <a:pt x="5243" y="527"/>
                        </a:lnTo>
                        <a:lnTo>
                          <a:pt x="5244" y="508"/>
                        </a:lnTo>
                        <a:lnTo>
                          <a:pt x="5244" y="522"/>
                        </a:lnTo>
                        <a:lnTo>
                          <a:pt x="5244" y="516"/>
                        </a:lnTo>
                        <a:lnTo>
                          <a:pt x="5245" y="487"/>
                        </a:lnTo>
                        <a:lnTo>
                          <a:pt x="5246" y="461"/>
                        </a:lnTo>
                        <a:lnTo>
                          <a:pt x="5246" y="453"/>
                        </a:lnTo>
                        <a:lnTo>
                          <a:pt x="5246" y="465"/>
                        </a:lnTo>
                        <a:lnTo>
                          <a:pt x="5247" y="445"/>
                        </a:lnTo>
                        <a:lnTo>
                          <a:pt x="5248" y="404"/>
                        </a:lnTo>
                        <a:lnTo>
                          <a:pt x="5248" y="393"/>
                        </a:lnTo>
                        <a:lnTo>
                          <a:pt x="5248" y="385"/>
                        </a:lnTo>
                        <a:lnTo>
                          <a:pt x="5248" y="394"/>
                        </a:lnTo>
                        <a:lnTo>
                          <a:pt x="5249" y="394"/>
                        </a:lnTo>
                        <a:lnTo>
                          <a:pt x="5249" y="396"/>
                        </a:lnTo>
                        <a:lnTo>
                          <a:pt x="5249" y="387"/>
                        </a:lnTo>
                        <a:lnTo>
                          <a:pt x="5250" y="373"/>
                        </a:lnTo>
                        <a:lnTo>
                          <a:pt x="5250" y="363"/>
                        </a:lnTo>
                        <a:lnTo>
                          <a:pt x="5250" y="370"/>
                        </a:lnTo>
                        <a:lnTo>
                          <a:pt x="5251" y="378"/>
                        </a:lnTo>
                        <a:lnTo>
                          <a:pt x="5251" y="441"/>
                        </a:lnTo>
                        <a:lnTo>
                          <a:pt x="5252" y="441"/>
                        </a:lnTo>
                        <a:lnTo>
                          <a:pt x="5252" y="389"/>
                        </a:lnTo>
                        <a:lnTo>
                          <a:pt x="5252" y="370"/>
                        </a:lnTo>
                        <a:lnTo>
                          <a:pt x="5253" y="363"/>
                        </a:lnTo>
                        <a:lnTo>
                          <a:pt x="5253" y="381"/>
                        </a:lnTo>
                        <a:lnTo>
                          <a:pt x="5254" y="400"/>
                        </a:lnTo>
                        <a:lnTo>
                          <a:pt x="5254" y="380"/>
                        </a:lnTo>
                        <a:lnTo>
                          <a:pt x="5255" y="392"/>
                        </a:lnTo>
                        <a:lnTo>
                          <a:pt x="5255" y="416"/>
                        </a:lnTo>
                        <a:lnTo>
                          <a:pt x="5256" y="417"/>
                        </a:lnTo>
                        <a:lnTo>
                          <a:pt x="5256" y="368"/>
                        </a:lnTo>
                        <a:lnTo>
                          <a:pt x="5257" y="339"/>
                        </a:lnTo>
                        <a:lnTo>
                          <a:pt x="5257" y="364"/>
                        </a:lnTo>
                        <a:lnTo>
                          <a:pt x="5258" y="358"/>
                        </a:lnTo>
                        <a:lnTo>
                          <a:pt x="5258" y="290"/>
                        </a:lnTo>
                        <a:lnTo>
                          <a:pt x="5259" y="286"/>
                        </a:lnTo>
                        <a:lnTo>
                          <a:pt x="5259" y="221"/>
                        </a:lnTo>
                        <a:lnTo>
                          <a:pt x="5260" y="270"/>
                        </a:lnTo>
                        <a:lnTo>
                          <a:pt x="5260" y="354"/>
                        </a:lnTo>
                        <a:lnTo>
                          <a:pt x="5261" y="377"/>
                        </a:lnTo>
                        <a:lnTo>
                          <a:pt x="5261" y="441"/>
                        </a:lnTo>
                        <a:lnTo>
                          <a:pt x="5262" y="447"/>
                        </a:lnTo>
                        <a:lnTo>
                          <a:pt x="5262" y="444"/>
                        </a:lnTo>
                        <a:lnTo>
                          <a:pt x="5262" y="451"/>
                        </a:lnTo>
                        <a:lnTo>
                          <a:pt x="5263" y="452"/>
                        </a:lnTo>
                        <a:lnTo>
                          <a:pt x="5263" y="479"/>
                        </a:lnTo>
                        <a:lnTo>
                          <a:pt x="5264" y="489"/>
                        </a:lnTo>
                        <a:lnTo>
                          <a:pt x="5264" y="470"/>
                        </a:lnTo>
                        <a:lnTo>
                          <a:pt x="5264" y="484"/>
                        </a:lnTo>
                        <a:lnTo>
                          <a:pt x="5265" y="492"/>
                        </a:lnTo>
                        <a:lnTo>
                          <a:pt x="5265" y="467"/>
                        </a:lnTo>
                        <a:lnTo>
                          <a:pt x="5266" y="442"/>
                        </a:lnTo>
                        <a:lnTo>
                          <a:pt x="5266" y="391"/>
                        </a:lnTo>
                        <a:lnTo>
                          <a:pt x="5267" y="375"/>
                        </a:lnTo>
                        <a:lnTo>
                          <a:pt x="5267" y="462"/>
                        </a:lnTo>
                        <a:lnTo>
                          <a:pt x="5268" y="435"/>
                        </a:lnTo>
                        <a:lnTo>
                          <a:pt x="5268" y="390"/>
                        </a:lnTo>
                        <a:lnTo>
                          <a:pt x="5269" y="383"/>
                        </a:lnTo>
                        <a:lnTo>
                          <a:pt x="5269" y="404"/>
                        </a:lnTo>
                        <a:lnTo>
                          <a:pt x="5269" y="413"/>
                        </a:lnTo>
                        <a:lnTo>
                          <a:pt x="5270" y="454"/>
                        </a:lnTo>
                        <a:lnTo>
                          <a:pt x="5270" y="436"/>
                        </a:lnTo>
                        <a:lnTo>
                          <a:pt x="5271" y="431"/>
                        </a:lnTo>
                        <a:lnTo>
                          <a:pt x="5271" y="437"/>
                        </a:lnTo>
                        <a:lnTo>
                          <a:pt x="5271" y="434"/>
                        </a:lnTo>
                        <a:lnTo>
                          <a:pt x="5272" y="434"/>
                        </a:lnTo>
                        <a:lnTo>
                          <a:pt x="5272" y="453"/>
                        </a:lnTo>
                        <a:lnTo>
                          <a:pt x="5273" y="450"/>
                        </a:lnTo>
                        <a:lnTo>
                          <a:pt x="5273" y="452"/>
                        </a:lnTo>
                        <a:lnTo>
                          <a:pt x="5273" y="466"/>
                        </a:lnTo>
                        <a:lnTo>
                          <a:pt x="5274" y="483"/>
                        </a:lnTo>
                        <a:lnTo>
                          <a:pt x="5274" y="501"/>
                        </a:lnTo>
                        <a:lnTo>
                          <a:pt x="5274" y="494"/>
                        </a:lnTo>
                        <a:lnTo>
                          <a:pt x="5275" y="501"/>
                        </a:lnTo>
                        <a:lnTo>
                          <a:pt x="5275" y="476"/>
                        </a:lnTo>
                        <a:lnTo>
                          <a:pt x="5275" y="477"/>
                        </a:lnTo>
                        <a:lnTo>
                          <a:pt x="5276" y="472"/>
                        </a:lnTo>
                        <a:lnTo>
                          <a:pt x="5276" y="476"/>
                        </a:lnTo>
                        <a:lnTo>
                          <a:pt x="5276" y="471"/>
                        </a:lnTo>
                        <a:lnTo>
                          <a:pt x="5277" y="468"/>
                        </a:lnTo>
                        <a:lnTo>
                          <a:pt x="5277" y="451"/>
                        </a:lnTo>
                        <a:lnTo>
                          <a:pt x="5278" y="444"/>
                        </a:lnTo>
                        <a:lnTo>
                          <a:pt x="5278" y="464"/>
                        </a:lnTo>
                        <a:lnTo>
                          <a:pt x="5279" y="470"/>
                        </a:lnTo>
                        <a:lnTo>
                          <a:pt x="5279" y="461"/>
                        </a:lnTo>
                        <a:lnTo>
                          <a:pt x="5279" y="471"/>
                        </a:lnTo>
                        <a:lnTo>
                          <a:pt x="5280" y="480"/>
                        </a:lnTo>
                        <a:lnTo>
                          <a:pt x="5280" y="505"/>
                        </a:lnTo>
                        <a:lnTo>
                          <a:pt x="5281" y="509"/>
                        </a:lnTo>
                        <a:lnTo>
                          <a:pt x="5281" y="492"/>
                        </a:lnTo>
                        <a:lnTo>
                          <a:pt x="5282" y="486"/>
                        </a:lnTo>
                        <a:lnTo>
                          <a:pt x="5282" y="519"/>
                        </a:lnTo>
                        <a:lnTo>
                          <a:pt x="5283" y="536"/>
                        </a:lnTo>
                        <a:lnTo>
                          <a:pt x="5283" y="556"/>
                        </a:lnTo>
                        <a:lnTo>
                          <a:pt x="5283" y="545"/>
                        </a:lnTo>
                        <a:lnTo>
                          <a:pt x="5284" y="543"/>
                        </a:lnTo>
                        <a:lnTo>
                          <a:pt x="5284" y="532"/>
                        </a:lnTo>
                        <a:lnTo>
                          <a:pt x="5285" y="532"/>
                        </a:lnTo>
                        <a:lnTo>
                          <a:pt x="5285" y="503"/>
                        </a:lnTo>
                        <a:lnTo>
                          <a:pt x="5286" y="498"/>
                        </a:lnTo>
                        <a:lnTo>
                          <a:pt x="5286" y="496"/>
                        </a:lnTo>
                        <a:lnTo>
                          <a:pt x="5286" y="552"/>
                        </a:lnTo>
                        <a:lnTo>
                          <a:pt x="5287" y="565"/>
                        </a:lnTo>
                        <a:lnTo>
                          <a:pt x="5287" y="550"/>
                        </a:lnTo>
                        <a:lnTo>
                          <a:pt x="5288" y="547"/>
                        </a:lnTo>
                        <a:lnTo>
                          <a:pt x="5288" y="524"/>
                        </a:lnTo>
                        <a:lnTo>
                          <a:pt x="5289" y="515"/>
                        </a:lnTo>
                        <a:lnTo>
                          <a:pt x="5289" y="486"/>
                        </a:lnTo>
                        <a:lnTo>
                          <a:pt x="5289" y="496"/>
                        </a:lnTo>
                        <a:lnTo>
                          <a:pt x="5290" y="527"/>
                        </a:lnTo>
                        <a:lnTo>
                          <a:pt x="5290" y="604"/>
                        </a:lnTo>
                        <a:lnTo>
                          <a:pt x="5291" y="600"/>
                        </a:lnTo>
                        <a:lnTo>
                          <a:pt x="5291" y="597"/>
                        </a:lnTo>
                        <a:lnTo>
                          <a:pt x="5291" y="600"/>
                        </a:lnTo>
                        <a:lnTo>
                          <a:pt x="5292" y="594"/>
                        </a:lnTo>
                        <a:lnTo>
                          <a:pt x="5292" y="628"/>
                        </a:lnTo>
                        <a:lnTo>
                          <a:pt x="5293" y="654"/>
                        </a:lnTo>
                        <a:lnTo>
                          <a:pt x="5293" y="709"/>
                        </a:lnTo>
                        <a:lnTo>
                          <a:pt x="5294" y="716"/>
                        </a:lnTo>
                        <a:lnTo>
                          <a:pt x="5294" y="722"/>
                        </a:lnTo>
                        <a:lnTo>
                          <a:pt x="5294" y="715"/>
                        </a:lnTo>
                        <a:lnTo>
                          <a:pt x="5295" y="679"/>
                        </a:lnTo>
                        <a:lnTo>
                          <a:pt x="5296" y="673"/>
                        </a:lnTo>
                        <a:lnTo>
                          <a:pt x="5296" y="691"/>
                        </a:lnTo>
                        <a:lnTo>
                          <a:pt x="5297" y="709"/>
                        </a:lnTo>
                        <a:lnTo>
                          <a:pt x="5298" y="683"/>
                        </a:lnTo>
                        <a:lnTo>
                          <a:pt x="5298" y="674"/>
                        </a:lnTo>
                        <a:lnTo>
                          <a:pt x="5298" y="684"/>
                        </a:lnTo>
                        <a:lnTo>
                          <a:pt x="5298" y="683"/>
                        </a:lnTo>
                        <a:lnTo>
                          <a:pt x="5299" y="684"/>
                        </a:lnTo>
                        <a:lnTo>
                          <a:pt x="5299" y="679"/>
                        </a:lnTo>
                        <a:lnTo>
                          <a:pt x="5299" y="682"/>
                        </a:lnTo>
                        <a:lnTo>
                          <a:pt x="5300" y="680"/>
                        </a:lnTo>
                        <a:lnTo>
                          <a:pt x="5300" y="613"/>
                        </a:lnTo>
                        <a:lnTo>
                          <a:pt x="5301" y="581"/>
                        </a:lnTo>
                        <a:lnTo>
                          <a:pt x="5301" y="545"/>
                        </a:lnTo>
                        <a:lnTo>
                          <a:pt x="5302" y="566"/>
                        </a:lnTo>
                        <a:lnTo>
                          <a:pt x="5302" y="590"/>
                        </a:lnTo>
                        <a:lnTo>
                          <a:pt x="5303" y="598"/>
                        </a:lnTo>
                        <a:lnTo>
                          <a:pt x="5303" y="620"/>
                        </a:lnTo>
                        <a:lnTo>
                          <a:pt x="5304" y="637"/>
                        </a:lnTo>
                        <a:lnTo>
                          <a:pt x="5304" y="703"/>
                        </a:lnTo>
                        <a:lnTo>
                          <a:pt x="5305" y="701"/>
                        </a:lnTo>
                        <a:lnTo>
                          <a:pt x="5305" y="693"/>
                        </a:lnTo>
                        <a:lnTo>
                          <a:pt x="5306" y="681"/>
                        </a:lnTo>
                        <a:lnTo>
                          <a:pt x="5306" y="641"/>
                        </a:lnTo>
                        <a:lnTo>
                          <a:pt x="5307" y="643"/>
                        </a:lnTo>
                        <a:lnTo>
                          <a:pt x="5307" y="664"/>
                        </a:lnTo>
                        <a:lnTo>
                          <a:pt x="5308" y="634"/>
                        </a:lnTo>
                        <a:lnTo>
                          <a:pt x="5308" y="607"/>
                        </a:lnTo>
                        <a:lnTo>
                          <a:pt x="5308" y="615"/>
                        </a:lnTo>
                        <a:lnTo>
                          <a:pt x="5309" y="608"/>
                        </a:lnTo>
                        <a:lnTo>
                          <a:pt x="5309" y="586"/>
                        </a:lnTo>
                        <a:lnTo>
                          <a:pt x="5310" y="581"/>
                        </a:lnTo>
                        <a:lnTo>
                          <a:pt x="5310" y="586"/>
                        </a:lnTo>
                        <a:lnTo>
                          <a:pt x="5310" y="573"/>
                        </a:lnTo>
                        <a:lnTo>
                          <a:pt x="5311" y="576"/>
                        </a:lnTo>
                        <a:lnTo>
                          <a:pt x="5311" y="528"/>
                        </a:lnTo>
                        <a:lnTo>
                          <a:pt x="5311" y="535"/>
                        </a:lnTo>
                        <a:lnTo>
                          <a:pt x="5312" y="560"/>
                        </a:lnTo>
                        <a:lnTo>
                          <a:pt x="5312" y="607"/>
                        </a:lnTo>
                        <a:lnTo>
                          <a:pt x="5313" y="621"/>
                        </a:lnTo>
                        <a:lnTo>
                          <a:pt x="5313" y="617"/>
                        </a:lnTo>
                        <a:lnTo>
                          <a:pt x="5314" y="614"/>
                        </a:lnTo>
                        <a:lnTo>
                          <a:pt x="5314" y="638"/>
                        </a:lnTo>
                        <a:lnTo>
                          <a:pt x="5315" y="623"/>
                        </a:lnTo>
                        <a:lnTo>
                          <a:pt x="5315" y="637"/>
                        </a:lnTo>
                        <a:lnTo>
                          <a:pt x="5316" y="652"/>
                        </a:lnTo>
                        <a:lnTo>
                          <a:pt x="5316" y="655"/>
                        </a:lnTo>
                        <a:lnTo>
                          <a:pt x="5316" y="646"/>
                        </a:lnTo>
                        <a:lnTo>
                          <a:pt x="5317" y="643"/>
                        </a:lnTo>
                        <a:lnTo>
                          <a:pt x="5317" y="635"/>
                        </a:lnTo>
                        <a:lnTo>
                          <a:pt x="5317" y="650"/>
                        </a:lnTo>
                        <a:lnTo>
                          <a:pt x="5318" y="658"/>
                        </a:lnTo>
                        <a:lnTo>
                          <a:pt x="5318" y="655"/>
                        </a:lnTo>
                        <a:lnTo>
                          <a:pt x="5318" y="663"/>
                        </a:lnTo>
                        <a:lnTo>
                          <a:pt x="5319" y="655"/>
                        </a:lnTo>
                        <a:lnTo>
                          <a:pt x="5319" y="595"/>
                        </a:lnTo>
                        <a:lnTo>
                          <a:pt x="5319" y="588"/>
                        </a:lnTo>
                        <a:lnTo>
                          <a:pt x="5320" y="611"/>
                        </a:lnTo>
                        <a:lnTo>
                          <a:pt x="5321" y="615"/>
                        </a:lnTo>
                        <a:lnTo>
                          <a:pt x="5321" y="602"/>
                        </a:lnTo>
                        <a:lnTo>
                          <a:pt x="5322" y="587"/>
                        </a:lnTo>
                        <a:lnTo>
                          <a:pt x="5323" y="499"/>
                        </a:lnTo>
                        <a:lnTo>
                          <a:pt x="5323" y="472"/>
                        </a:lnTo>
                        <a:lnTo>
                          <a:pt x="5323" y="462"/>
                        </a:lnTo>
                        <a:lnTo>
                          <a:pt x="5323" y="471"/>
                        </a:lnTo>
                        <a:lnTo>
                          <a:pt x="5324" y="486"/>
                        </a:lnTo>
                        <a:lnTo>
                          <a:pt x="5324" y="529"/>
                        </a:lnTo>
                        <a:lnTo>
                          <a:pt x="5325" y="571"/>
                        </a:lnTo>
                        <a:lnTo>
                          <a:pt x="5325" y="679"/>
                        </a:lnTo>
                        <a:lnTo>
                          <a:pt x="5326" y="694"/>
                        </a:lnTo>
                        <a:lnTo>
                          <a:pt x="5326" y="710"/>
                        </a:lnTo>
                        <a:lnTo>
                          <a:pt x="5326" y="705"/>
                        </a:lnTo>
                        <a:lnTo>
                          <a:pt x="5327" y="713"/>
                        </a:lnTo>
                        <a:lnTo>
                          <a:pt x="5327" y="726"/>
                        </a:lnTo>
                        <a:lnTo>
                          <a:pt x="5328" y="736"/>
                        </a:lnTo>
                        <a:lnTo>
                          <a:pt x="5328" y="734"/>
                        </a:lnTo>
                        <a:lnTo>
                          <a:pt x="5328" y="736"/>
                        </a:lnTo>
                        <a:lnTo>
                          <a:pt x="5329" y="733"/>
                        </a:lnTo>
                        <a:lnTo>
                          <a:pt x="5329" y="712"/>
                        </a:lnTo>
                        <a:lnTo>
                          <a:pt x="5330" y="684"/>
                        </a:lnTo>
                        <a:lnTo>
                          <a:pt x="5330" y="684"/>
                        </a:lnTo>
                        <a:lnTo>
                          <a:pt x="5330" y="693"/>
                        </a:lnTo>
                        <a:lnTo>
                          <a:pt x="5331" y="682"/>
                        </a:lnTo>
                        <a:lnTo>
                          <a:pt x="5331" y="684"/>
                        </a:lnTo>
                        <a:lnTo>
                          <a:pt x="5331" y="673"/>
                        </a:lnTo>
                        <a:lnTo>
                          <a:pt x="5332" y="671"/>
                        </a:lnTo>
                        <a:lnTo>
                          <a:pt x="5332" y="653"/>
                        </a:lnTo>
                        <a:lnTo>
                          <a:pt x="5333" y="645"/>
                        </a:lnTo>
                        <a:lnTo>
                          <a:pt x="5333" y="655"/>
                        </a:lnTo>
                        <a:lnTo>
                          <a:pt x="5334" y="639"/>
                        </a:lnTo>
                        <a:lnTo>
                          <a:pt x="5334" y="609"/>
                        </a:lnTo>
                        <a:lnTo>
                          <a:pt x="5334" y="565"/>
                        </a:lnTo>
                        <a:lnTo>
                          <a:pt x="5335" y="562"/>
                        </a:lnTo>
                        <a:lnTo>
                          <a:pt x="5335" y="564"/>
                        </a:lnTo>
                        <a:lnTo>
                          <a:pt x="5335" y="551"/>
                        </a:lnTo>
                        <a:lnTo>
                          <a:pt x="5336" y="545"/>
                        </a:lnTo>
                        <a:lnTo>
                          <a:pt x="5336" y="553"/>
                        </a:lnTo>
                        <a:lnTo>
                          <a:pt x="5336" y="544"/>
                        </a:lnTo>
                        <a:lnTo>
                          <a:pt x="5337" y="552"/>
                        </a:lnTo>
                        <a:lnTo>
                          <a:pt x="5337" y="531"/>
                        </a:lnTo>
                        <a:lnTo>
                          <a:pt x="5338" y="523"/>
                        </a:lnTo>
                        <a:lnTo>
                          <a:pt x="5338" y="498"/>
                        </a:lnTo>
                        <a:lnTo>
                          <a:pt x="5338" y="499"/>
                        </a:lnTo>
                        <a:lnTo>
                          <a:pt x="5339" y="493"/>
                        </a:lnTo>
                        <a:lnTo>
                          <a:pt x="5339" y="495"/>
                        </a:lnTo>
                        <a:lnTo>
                          <a:pt x="5340" y="502"/>
                        </a:lnTo>
                        <a:lnTo>
                          <a:pt x="5340" y="517"/>
                        </a:lnTo>
                        <a:lnTo>
                          <a:pt x="5340" y="511"/>
                        </a:lnTo>
                        <a:lnTo>
                          <a:pt x="5341" y="485"/>
                        </a:lnTo>
                        <a:lnTo>
                          <a:pt x="5341" y="459"/>
                        </a:lnTo>
                        <a:lnTo>
                          <a:pt x="5342" y="441"/>
                        </a:lnTo>
                        <a:lnTo>
                          <a:pt x="5342" y="425"/>
                        </a:lnTo>
                        <a:lnTo>
                          <a:pt x="5342" y="438"/>
                        </a:lnTo>
                        <a:lnTo>
                          <a:pt x="5343" y="439"/>
                        </a:lnTo>
                        <a:lnTo>
                          <a:pt x="5343" y="411"/>
                        </a:lnTo>
                        <a:lnTo>
                          <a:pt x="5344" y="405"/>
                        </a:lnTo>
                        <a:lnTo>
                          <a:pt x="5344" y="403"/>
                        </a:lnTo>
                        <a:lnTo>
                          <a:pt x="5344" y="409"/>
                        </a:lnTo>
                        <a:lnTo>
                          <a:pt x="5344" y="448"/>
                        </a:lnTo>
                        <a:lnTo>
                          <a:pt x="5345" y="464"/>
                        </a:lnTo>
                        <a:lnTo>
                          <a:pt x="5345" y="461"/>
                        </a:lnTo>
                        <a:lnTo>
                          <a:pt x="5346" y="478"/>
                        </a:lnTo>
                        <a:lnTo>
                          <a:pt x="5346" y="499"/>
                        </a:lnTo>
                        <a:lnTo>
                          <a:pt x="5346" y="487"/>
                        </a:lnTo>
                        <a:lnTo>
                          <a:pt x="5347" y="462"/>
                        </a:lnTo>
                        <a:lnTo>
                          <a:pt x="5347" y="421"/>
                        </a:lnTo>
                        <a:lnTo>
                          <a:pt x="5348" y="423"/>
                        </a:lnTo>
                        <a:lnTo>
                          <a:pt x="5348" y="417"/>
                        </a:lnTo>
                        <a:lnTo>
                          <a:pt x="5348" y="395"/>
                        </a:lnTo>
                        <a:lnTo>
                          <a:pt x="5348" y="407"/>
                        </a:lnTo>
                        <a:lnTo>
                          <a:pt x="5349" y="407"/>
                        </a:lnTo>
                        <a:lnTo>
                          <a:pt x="5349" y="401"/>
                        </a:lnTo>
                        <a:lnTo>
                          <a:pt x="5349" y="414"/>
                        </a:lnTo>
                        <a:lnTo>
                          <a:pt x="5350" y="421"/>
                        </a:lnTo>
                        <a:lnTo>
                          <a:pt x="5350" y="462"/>
                        </a:lnTo>
                        <a:lnTo>
                          <a:pt x="5350" y="459"/>
                        </a:lnTo>
                        <a:lnTo>
                          <a:pt x="5351" y="463"/>
                        </a:lnTo>
                        <a:lnTo>
                          <a:pt x="5351" y="445"/>
                        </a:lnTo>
                        <a:lnTo>
                          <a:pt x="5352" y="434"/>
                        </a:lnTo>
                        <a:lnTo>
                          <a:pt x="5352" y="452"/>
                        </a:lnTo>
                        <a:lnTo>
                          <a:pt x="5353" y="475"/>
                        </a:lnTo>
                        <a:lnTo>
                          <a:pt x="5353" y="458"/>
                        </a:lnTo>
                        <a:lnTo>
                          <a:pt x="5354" y="439"/>
                        </a:lnTo>
                        <a:lnTo>
                          <a:pt x="5354" y="414"/>
                        </a:lnTo>
                        <a:lnTo>
                          <a:pt x="5355" y="413"/>
                        </a:lnTo>
                        <a:lnTo>
                          <a:pt x="5355" y="488"/>
                        </a:lnTo>
                        <a:lnTo>
                          <a:pt x="5355" y="501"/>
                        </a:lnTo>
                        <a:lnTo>
                          <a:pt x="5356" y="541"/>
                        </a:lnTo>
                        <a:lnTo>
                          <a:pt x="5357" y="527"/>
                        </a:lnTo>
                        <a:lnTo>
                          <a:pt x="5357" y="553"/>
                        </a:lnTo>
                        <a:lnTo>
                          <a:pt x="5358" y="566"/>
                        </a:lnTo>
                        <a:lnTo>
                          <a:pt x="5358" y="586"/>
                        </a:lnTo>
                        <a:lnTo>
                          <a:pt x="5359" y="577"/>
                        </a:lnTo>
                        <a:lnTo>
                          <a:pt x="5359" y="583"/>
                        </a:lnTo>
                        <a:lnTo>
                          <a:pt x="5359" y="630"/>
                        </a:lnTo>
                        <a:lnTo>
                          <a:pt x="5360" y="640"/>
                        </a:lnTo>
                        <a:lnTo>
                          <a:pt x="5360" y="655"/>
                        </a:lnTo>
                        <a:lnTo>
                          <a:pt x="5360" y="644"/>
                        </a:lnTo>
                        <a:lnTo>
                          <a:pt x="5361" y="651"/>
                        </a:lnTo>
                        <a:lnTo>
                          <a:pt x="5361" y="660"/>
                        </a:lnTo>
                        <a:lnTo>
                          <a:pt x="5361" y="641"/>
                        </a:lnTo>
                        <a:lnTo>
                          <a:pt x="5362" y="639"/>
                        </a:lnTo>
                        <a:lnTo>
                          <a:pt x="5362" y="617"/>
                        </a:lnTo>
                        <a:lnTo>
                          <a:pt x="5363" y="598"/>
                        </a:lnTo>
                        <a:lnTo>
                          <a:pt x="5363" y="578"/>
                        </a:lnTo>
                        <a:lnTo>
                          <a:pt x="5363" y="585"/>
                        </a:lnTo>
                        <a:lnTo>
                          <a:pt x="5365" y="555"/>
                        </a:lnTo>
                        <a:lnTo>
                          <a:pt x="5365" y="554"/>
                        </a:lnTo>
                        <a:lnTo>
                          <a:pt x="5365" y="541"/>
                        </a:lnTo>
                        <a:lnTo>
                          <a:pt x="5366" y="518"/>
                        </a:lnTo>
                        <a:lnTo>
                          <a:pt x="5366" y="470"/>
                        </a:lnTo>
                        <a:lnTo>
                          <a:pt x="5367" y="472"/>
                        </a:lnTo>
                        <a:lnTo>
                          <a:pt x="5367" y="468"/>
                        </a:lnTo>
                        <a:lnTo>
                          <a:pt x="5367" y="476"/>
                        </a:lnTo>
                        <a:lnTo>
                          <a:pt x="5368" y="489"/>
                        </a:lnTo>
                        <a:lnTo>
                          <a:pt x="5368" y="513"/>
                        </a:lnTo>
                        <a:lnTo>
                          <a:pt x="5368" y="493"/>
                        </a:lnTo>
                        <a:lnTo>
                          <a:pt x="5369" y="496"/>
                        </a:lnTo>
                        <a:lnTo>
                          <a:pt x="5369" y="493"/>
                        </a:lnTo>
                        <a:lnTo>
                          <a:pt x="5369" y="495"/>
                        </a:lnTo>
                        <a:lnTo>
                          <a:pt x="5369" y="476"/>
                        </a:lnTo>
                        <a:lnTo>
                          <a:pt x="5370" y="448"/>
                        </a:lnTo>
                        <a:lnTo>
                          <a:pt x="5371" y="437"/>
                        </a:lnTo>
                        <a:lnTo>
                          <a:pt x="5371" y="447"/>
                        </a:lnTo>
                        <a:lnTo>
                          <a:pt x="5371" y="441"/>
                        </a:lnTo>
                        <a:lnTo>
                          <a:pt x="5372" y="425"/>
                        </a:lnTo>
                        <a:lnTo>
                          <a:pt x="5372" y="379"/>
                        </a:lnTo>
                        <a:lnTo>
                          <a:pt x="5373" y="366"/>
                        </a:lnTo>
                        <a:lnTo>
                          <a:pt x="5373" y="354"/>
                        </a:lnTo>
                        <a:lnTo>
                          <a:pt x="5374" y="387"/>
                        </a:lnTo>
                        <a:lnTo>
                          <a:pt x="5374" y="440"/>
                        </a:lnTo>
                        <a:lnTo>
                          <a:pt x="5375" y="441"/>
                        </a:lnTo>
                        <a:lnTo>
                          <a:pt x="5375" y="415"/>
                        </a:lnTo>
                        <a:lnTo>
                          <a:pt x="5375" y="425"/>
                        </a:lnTo>
                        <a:lnTo>
                          <a:pt x="5376" y="432"/>
                        </a:lnTo>
                        <a:lnTo>
                          <a:pt x="5376" y="439"/>
                        </a:lnTo>
                        <a:lnTo>
                          <a:pt x="5377" y="448"/>
                        </a:lnTo>
                        <a:lnTo>
                          <a:pt x="5377" y="445"/>
                        </a:lnTo>
                        <a:lnTo>
                          <a:pt x="5377" y="451"/>
                        </a:lnTo>
                        <a:lnTo>
                          <a:pt x="5378" y="446"/>
                        </a:lnTo>
                        <a:lnTo>
                          <a:pt x="5378" y="429"/>
                        </a:lnTo>
                        <a:lnTo>
                          <a:pt x="5378" y="434"/>
                        </a:lnTo>
                        <a:lnTo>
                          <a:pt x="5379" y="431"/>
                        </a:lnTo>
                        <a:lnTo>
                          <a:pt x="5379" y="400"/>
                        </a:lnTo>
                        <a:lnTo>
                          <a:pt x="5380" y="402"/>
                        </a:lnTo>
                        <a:lnTo>
                          <a:pt x="5380" y="387"/>
                        </a:lnTo>
                        <a:lnTo>
                          <a:pt x="5380" y="389"/>
                        </a:lnTo>
                        <a:lnTo>
                          <a:pt x="5380" y="388"/>
                        </a:lnTo>
                        <a:lnTo>
                          <a:pt x="5381" y="390"/>
                        </a:lnTo>
                        <a:lnTo>
                          <a:pt x="5381" y="383"/>
                        </a:lnTo>
                        <a:lnTo>
                          <a:pt x="5382" y="384"/>
                        </a:lnTo>
                        <a:lnTo>
                          <a:pt x="5382" y="398"/>
                        </a:lnTo>
                        <a:lnTo>
                          <a:pt x="5383" y="390"/>
                        </a:lnTo>
                        <a:lnTo>
                          <a:pt x="5384" y="376"/>
                        </a:lnTo>
                        <a:lnTo>
                          <a:pt x="5384" y="371"/>
                        </a:lnTo>
                        <a:lnTo>
                          <a:pt x="5384" y="356"/>
                        </a:lnTo>
                        <a:lnTo>
                          <a:pt x="5385" y="340"/>
                        </a:lnTo>
                        <a:lnTo>
                          <a:pt x="5385" y="359"/>
                        </a:lnTo>
                        <a:lnTo>
                          <a:pt x="5386" y="360"/>
                        </a:lnTo>
                        <a:lnTo>
                          <a:pt x="5386" y="353"/>
                        </a:lnTo>
                        <a:lnTo>
                          <a:pt x="5386" y="356"/>
                        </a:lnTo>
                        <a:lnTo>
                          <a:pt x="5387" y="357"/>
                        </a:lnTo>
                        <a:lnTo>
                          <a:pt x="5387" y="390"/>
                        </a:lnTo>
                        <a:lnTo>
                          <a:pt x="5388" y="401"/>
                        </a:lnTo>
                        <a:lnTo>
                          <a:pt x="5388" y="417"/>
                        </a:lnTo>
                        <a:lnTo>
                          <a:pt x="5388" y="437"/>
                        </a:lnTo>
                        <a:lnTo>
                          <a:pt x="5389" y="446"/>
                        </a:lnTo>
                        <a:lnTo>
                          <a:pt x="5390" y="443"/>
                        </a:lnTo>
                        <a:lnTo>
                          <a:pt x="5390" y="439"/>
                        </a:lnTo>
                        <a:lnTo>
                          <a:pt x="5390" y="429"/>
                        </a:lnTo>
                        <a:lnTo>
                          <a:pt x="5391" y="435"/>
                        </a:lnTo>
                        <a:lnTo>
                          <a:pt x="5391" y="443"/>
                        </a:lnTo>
                        <a:lnTo>
                          <a:pt x="5391" y="435"/>
                        </a:lnTo>
                        <a:lnTo>
                          <a:pt x="5392" y="434"/>
                        </a:lnTo>
                        <a:lnTo>
                          <a:pt x="5392" y="420"/>
                        </a:lnTo>
                        <a:lnTo>
                          <a:pt x="5392" y="424"/>
                        </a:lnTo>
                        <a:lnTo>
                          <a:pt x="5393" y="426"/>
                        </a:lnTo>
                        <a:lnTo>
                          <a:pt x="5393" y="432"/>
                        </a:lnTo>
                        <a:lnTo>
                          <a:pt x="5393" y="429"/>
                        </a:lnTo>
                        <a:lnTo>
                          <a:pt x="5394" y="419"/>
                        </a:lnTo>
                        <a:lnTo>
                          <a:pt x="5394" y="423"/>
                        </a:lnTo>
                        <a:lnTo>
                          <a:pt x="5394" y="429"/>
                        </a:lnTo>
                        <a:lnTo>
                          <a:pt x="5395" y="437"/>
                        </a:lnTo>
                        <a:lnTo>
                          <a:pt x="5396" y="454"/>
                        </a:lnTo>
                        <a:lnTo>
                          <a:pt x="5396" y="470"/>
                        </a:lnTo>
                        <a:lnTo>
                          <a:pt x="5396" y="469"/>
                        </a:lnTo>
                        <a:lnTo>
                          <a:pt x="5397" y="474"/>
                        </a:lnTo>
                        <a:lnTo>
                          <a:pt x="5397" y="473"/>
                        </a:lnTo>
                        <a:lnTo>
                          <a:pt x="5397" y="482"/>
                        </a:lnTo>
                        <a:lnTo>
                          <a:pt x="5398" y="471"/>
                        </a:lnTo>
                        <a:lnTo>
                          <a:pt x="5398" y="458"/>
                        </a:lnTo>
                        <a:lnTo>
                          <a:pt x="5399" y="452"/>
                        </a:lnTo>
                        <a:lnTo>
                          <a:pt x="5399" y="449"/>
                        </a:lnTo>
                        <a:lnTo>
                          <a:pt x="5399" y="458"/>
                        </a:lnTo>
                        <a:lnTo>
                          <a:pt x="5400" y="466"/>
                        </a:lnTo>
                        <a:lnTo>
                          <a:pt x="5400" y="470"/>
                        </a:lnTo>
                        <a:lnTo>
                          <a:pt x="5401" y="470"/>
                        </a:lnTo>
                        <a:lnTo>
                          <a:pt x="5401" y="474"/>
                        </a:lnTo>
                        <a:lnTo>
                          <a:pt x="5402" y="455"/>
                        </a:lnTo>
                        <a:lnTo>
                          <a:pt x="5402" y="407"/>
                        </a:lnTo>
                        <a:lnTo>
                          <a:pt x="5403" y="393"/>
                        </a:lnTo>
                        <a:lnTo>
                          <a:pt x="5403" y="436"/>
                        </a:lnTo>
                        <a:lnTo>
                          <a:pt x="5404" y="427"/>
                        </a:lnTo>
                        <a:lnTo>
                          <a:pt x="5404" y="419"/>
                        </a:lnTo>
                        <a:lnTo>
                          <a:pt x="5405" y="400"/>
                        </a:lnTo>
                        <a:lnTo>
                          <a:pt x="5405" y="398"/>
                        </a:lnTo>
                        <a:lnTo>
                          <a:pt x="5405" y="409"/>
                        </a:lnTo>
                        <a:lnTo>
                          <a:pt x="5405" y="399"/>
                        </a:lnTo>
                        <a:lnTo>
                          <a:pt x="5406" y="409"/>
                        </a:lnTo>
                        <a:lnTo>
                          <a:pt x="5407" y="417"/>
                        </a:lnTo>
                        <a:lnTo>
                          <a:pt x="5407" y="429"/>
                        </a:lnTo>
                        <a:lnTo>
                          <a:pt x="5407" y="427"/>
                        </a:lnTo>
                        <a:lnTo>
                          <a:pt x="5408" y="438"/>
                        </a:lnTo>
                        <a:lnTo>
                          <a:pt x="5409" y="470"/>
                        </a:lnTo>
                        <a:lnTo>
                          <a:pt x="5409" y="473"/>
                        </a:lnTo>
                        <a:lnTo>
                          <a:pt x="5409" y="471"/>
                        </a:lnTo>
                        <a:lnTo>
                          <a:pt x="5409" y="474"/>
                        </a:lnTo>
                        <a:lnTo>
                          <a:pt x="5410" y="491"/>
                        </a:lnTo>
                        <a:lnTo>
                          <a:pt x="5410" y="517"/>
                        </a:lnTo>
                        <a:lnTo>
                          <a:pt x="5411" y="528"/>
                        </a:lnTo>
                        <a:lnTo>
                          <a:pt x="5411" y="550"/>
                        </a:lnTo>
                        <a:lnTo>
                          <a:pt x="5412" y="557"/>
                        </a:lnTo>
                        <a:lnTo>
                          <a:pt x="5412" y="573"/>
                        </a:lnTo>
                        <a:lnTo>
                          <a:pt x="5413" y="577"/>
                        </a:lnTo>
                        <a:lnTo>
                          <a:pt x="5413" y="570"/>
                        </a:lnTo>
                        <a:lnTo>
                          <a:pt x="5413" y="552"/>
                        </a:lnTo>
                        <a:lnTo>
                          <a:pt x="5414" y="524"/>
                        </a:lnTo>
                        <a:lnTo>
                          <a:pt x="5415" y="520"/>
                        </a:lnTo>
                        <a:lnTo>
                          <a:pt x="5415" y="530"/>
                        </a:lnTo>
                        <a:lnTo>
                          <a:pt x="5416" y="525"/>
                        </a:lnTo>
                        <a:lnTo>
                          <a:pt x="5416" y="528"/>
                        </a:lnTo>
                        <a:lnTo>
                          <a:pt x="5417" y="520"/>
                        </a:lnTo>
                        <a:lnTo>
                          <a:pt x="5417" y="513"/>
                        </a:lnTo>
                        <a:lnTo>
                          <a:pt x="5417" y="517"/>
                        </a:lnTo>
                        <a:lnTo>
                          <a:pt x="5418" y="524"/>
                        </a:lnTo>
                        <a:lnTo>
                          <a:pt x="5418" y="547"/>
                        </a:lnTo>
                        <a:lnTo>
                          <a:pt x="5419" y="538"/>
                        </a:lnTo>
                        <a:lnTo>
                          <a:pt x="5419" y="537"/>
                        </a:lnTo>
                        <a:lnTo>
                          <a:pt x="5419" y="549"/>
                        </a:lnTo>
                        <a:lnTo>
                          <a:pt x="5419" y="569"/>
                        </a:lnTo>
                        <a:lnTo>
                          <a:pt x="5420" y="568"/>
                        </a:lnTo>
                        <a:lnTo>
                          <a:pt x="5420" y="582"/>
                        </a:lnTo>
                        <a:lnTo>
                          <a:pt x="5421" y="578"/>
                        </a:lnTo>
                        <a:lnTo>
                          <a:pt x="5421" y="569"/>
                        </a:lnTo>
                        <a:lnTo>
                          <a:pt x="5422" y="570"/>
                        </a:lnTo>
                        <a:lnTo>
                          <a:pt x="5422" y="552"/>
                        </a:lnTo>
                        <a:lnTo>
                          <a:pt x="5422" y="568"/>
                        </a:lnTo>
                        <a:lnTo>
                          <a:pt x="5423" y="571"/>
                        </a:lnTo>
                        <a:lnTo>
                          <a:pt x="5423" y="580"/>
                        </a:lnTo>
                        <a:lnTo>
                          <a:pt x="5423" y="574"/>
                        </a:lnTo>
                        <a:lnTo>
                          <a:pt x="5424" y="567"/>
                        </a:lnTo>
                        <a:lnTo>
                          <a:pt x="5424" y="575"/>
                        </a:lnTo>
                        <a:lnTo>
                          <a:pt x="5425" y="583"/>
                        </a:lnTo>
                        <a:lnTo>
                          <a:pt x="5425" y="609"/>
                        </a:lnTo>
                        <a:lnTo>
                          <a:pt x="5426" y="621"/>
                        </a:lnTo>
                        <a:lnTo>
                          <a:pt x="5426" y="634"/>
                        </a:lnTo>
                        <a:lnTo>
                          <a:pt x="5427" y="643"/>
                        </a:lnTo>
                        <a:lnTo>
                          <a:pt x="5427" y="657"/>
                        </a:lnTo>
                        <a:lnTo>
                          <a:pt x="5428" y="668"/>
                        </a:lnTo>
                        <a:lnTo>
                          <a:pt x="5428" y="630"/>
                        </a:lnTo>
                        <a:lnTo>
                          <a:pt x="5428" y="636"/>
                        </a:lnTo>
                        <a:lnTo>
                          <a:pt x="5429" y="639"/>
                        </a:lnTo>
                        <a:lnTo>
                          <a:pt x="5429" y="666"/>
                        </a:lnTo>
                        <a:lnTo>
                          <a:pt x="5430" y="658"/>
                        </a:lnTo>
                        <a:lnTo>
                          <a:pt x="5430" y="670"/>
                        </a:lnTo>
                        <a:lnTo>
                          <a:pt x="5430" y="665"/>
                        </a:lnTo>
                        <a:lnTo>
                          <a:pt x="5431" y="625"/>
                        </a:lnTo>
                        <a:lnTo>
                          <a:pt x="5432" y="612"/>
                        </a:lnTo>
                        <a:lnTo>
                          <a:pt x="5432" y="659"/>
                        </a:lnTo>
                        <a:lnTo>
                          <a:pt x="5433" y="668"/>
                        </a:lnTo>
                        <a:lnTo>
                          <a:pt x="5433" y="677"/>
                        </a:lnTo>
                        <a:lnTo>
                          <a:pt x="5434" y="667"/>
                        </a:lnTo>
                        <a:lnTo>
                          <a:pt x="5434" y="655"/>
                        </a:lnTo>
                        <a:lnTo>
                          <a:pt x="5434" y="663"/>
                        </a:lnTo>
                        <a:lnTo>
                          <a:pt x="5435" y="682"/>
                        </a:lnTo>
                        <a:lnTo>
                          <a:pt x="5435" y="679"/>
                        </a:lnTo>
                        <a:lnTo>
                          <a:pt x="5435" y="680"/>
                        </a:lnTo>
                        <a:lnTo>
                          <a:pt x="5436" y="690"/>
                        </a:lnTo>
                        <a:lnTo>
                          <a:pt x="5436" y="686"/>
                        </a:lnTo>
                        <a:lnTo>
                          <a:pt x="5436" y="693"/>
                        </a:lnTo>
                        <a:lnTo>
                          <a:pt x="5436" y="691"/>
                        </a:lnTo>
                        <a:lnTo>
                          <a:pt x="5437" y="689"/>
                        </a:lnTo>
                        <a:lnTo>
                          <a:pt x="5437" y="681"/>
                        </a:lnTo>
                        <a:lnTo>
                          <a:pt x="5437" y="685"/>
                        </a:lnTo>
                        <a:lnTo>
                          <a:pt x="5438" y="696"/>
                        </a:lnTo>
                        <a:lnTo>
                          <a:pt x="5438" y="706"/>
                        </a:lnTo>
                        <a:lnTo>
                          <a:pt x="5438" y="690"/>
                        </a:lnTo>
                        <a:lnTo>
                          <a:pt x="5438" y="673"/>
                        </a:lnTo>
                        <a:lnTo>
                          <a:pt x="5439" y="695"/>
                        </a:lnTo>
                        <a:lnTo>
                          <a:pt x="5439" y="695"/>
                        </a:lnTo>
                        <a:lnTo>
                          <a:pt x="5440" y="690"/>
                        </a:lnTo>
                        <a:lnTo>
                          <a:pt x="5440" y="695"/>
                        </a:lnTo>
                        <a:lnTo>
                          <a:pt x="5440" y="693"/>
                        </a:lnTo>
                        <a:lnTo>
                          <a:pt x="5441" y="701"/>
                        </a:lnTo>
                        <a:lnTo>
                          <a:pt x="5441" y="712"/>
                        </a:lnTo>
                        <a:lnTo>
                          <a:pt x="5442" y="717"/>
                        </a:lnTo>
                        <a:lnTo>
                          <a:pt x="5442" y="716"/>
                        </a:lnTo>
                        <a:lnTo>
                          <a:pt x="5442" y="718"/>
                        </a:lnTo>
                        <a:lnTo>
                          <a:pt x="5443" y="719"/>
                        </a:lnTo>
                        <a:lnTo>
                          <a:pt x="5443" y="693"/>
                        </a:lnTo>
                        <a:lnTo>
                          <a:pt x="5444" y="671"/>
                        </a:lnTo>
                        <a:lnTo>
                          <a:pt x="5444" y="651"/>
                        </a:lnTo>
                        <a:lnTo>
                          <a:pt x="5444" y="659"/>
                        </a:lnTo>
                        <a:lnTo>
                          <a:pt x="5445" y="656"/>
                        </a:lnTo>
                        <a:lnTo>
                          <a:pt x="5445" y="636"/>
                        </a:lnTo>
                        <a:lnTo>
                          <a:pt x="5446" y="625"/>
                        </a:lnTo>
                        <a:lnTo>
                          <a:pt x="5446" y="645"/>
                        </a:lnTo>
                        <a:lnTo>
                          <a:pt x="5447" y="638"/>
                        </a:lnTo>
                        <a:lnTo>
                          <a:pt x="5447" y="605"/>
                        </a:lnTo>
                        <a:lnTo>
                          <a:pt x="5448" y="598"/>
                        </a:lnTo>
                        <a:lnTo>
                          <a:pt x="5448" y="590"/>
                        </a:lnTo>
                        <a:lnTo>
                          <a:pt x="5449" y="583"/>
                        </a:lnTo>
                        <a:lnTo>
                          <a:pt x="5449" y="586"/>
                        </a:lnTo>
                        <a:lnTo>
                          <a:pt x="5449" y="577"/>
                        </a:lnTo>
                        <a:lnTo>
                          <a:pt x="5450" y="561"/>
                        </a:lnTo>
                        <a:lnTo>
                          <a:pt x="5450" y="544"/>
                        </a:lnTo>
                        <a:lnTo>
                          <a:pt x="5450" y="555"/>
                        </a:lnTo>
                        <a:lnTo>
                          <a:pt x="5451" y="557"/>
                        </a:lnTo>
                        <a:lnTo>
                          <a:pt x="5451" y="585"/>
                        </a:lnTo>
                        <a:lnTo>
                          <a:pt x="5452" y="601"/>
                        </a:lnTo>
                        <a:lnTo>
                          <a:pt x="5452" y="625"/>
                        </a:lnTo>
                        <a:lnTo>
                          <a:pt x="5453" y="616"/>
                        </a:lnTo>
                        <a:lnTo>
                          <a:pt x="5453" y="603"/>
                        </a:lnTo>
                        <a:lnTo>
                          <a:pt x="5454" y="600"/>
                        </a:lnTo>
                        <a:lnTo>
                          <a:pt x="5454" y="591"/>
                        </a:lnTo>
                        <a:lnTo>
                          <a:pt x="5455" y="580"/>
                        </a:lnTo>
                        <a:lnTo>
                          <a:pt x="5455" y="572"/>
                        </a:lnTo>
                        <a:lnTo>
                          <a:pt x="5455" y="579"/>
                        </a:lnTo>
                        <a:lnTo>
                          <a:pt x="5455" y="568"/>
                        </a:lnTo>
                        <a:lnTo>
                          <a:pt x="5456" y="574"/>
                        </a:lnTo>
                        <a:lnTo>
                          <a:pt x="5456" y="572"/>
                        </a:lnTo>
                        <a:lnTo>
                          <a:pt x="5457" y="582"/>
                        </a:lnTo>
                        <a:lnTo>
                          <a:pt x="5457" y="572"/>
                        </a:lnTo>
                        <a:lnTo>
                          <a:pt x="5458" y="582"/>
                        </a:lnTo>
                        <a:lnTo>
                          <a:pt x="5458" y="592"/>
                        </a:lnTo>
                        <a:lnTo>
                          <a:pt x="5459" y="586"/>
                        </a:lnTo>
                        <a:lnTo>
                          <a:pt x="5459" y="587"/>
                        </a:lnTo>
                        <a:lnTo>
                          <a:pt x="5459" y="598"/>
                        </a:lnTo>
                        <a:lnTo>
                          <a:pt x="5460" y="603"/>
                        </a:lnTo>
                        <a:lnTo>
                          <a:pt x="5460" y="582"/>
                        </a:lnTo>
                        <a:lnTo>
                          <a:pt x="5461" y="570"/>
                        </a:lnTo>
                        <a:lnTo>
                          <a:pt x="5461" y="564"/>
                        </a:lnTo>
                        <a:lnTo>
                          <a:pt x="5461" y="610"/>
                        </a:lnTo>
                        <a:lnTo>
                          <a:pt x="5462" y="618"/>
                        </a:lnTo>
                        <a:lnTo>
                          <a:pt x="5462" y="623"/>
                        </a:lnTo>
                        <a:lnTo>
                          <a:pt x="5462" y="619"/>
                        </a:lnTo>
                        <a:lnTo>
                          <a:pt x="5463" y="599"/>
                        </a:lnTo>
                        <a:lnTo>
                          <a:pt x="5463" y="596"/>
                        </a:lnTo>
                        <a:lnTo>
                          <a:pt x="5463" y="603"/>
                        </a:lnTo>
                        <a:lnTo>
                          <a:pt x="5464" y="607"/>
                        </a:lnTo>
                        <a:lnTo>
                          <a:pt x="5464" y="622"/>
                        </a:lnTo>
                        <a:lnTo>
                          <a:pt x="5464" y="616"/>
                        </a:lnTo>
                        <a:lnTo>
                          <a:pt x="5465" y="625"/>
                        </a:lnTo>
                        <a:lnTo>
                          <a:pt x="5465" y="600"/>
                        </a:lnTo>
                        <a:lnTo>
                          <a:pt x="5466" y="615"/>
                        </a:lnTo>
                        <a:lnTo>
                          <a:pt x="5466" y="605"/>
                        </a:lnTo>
                        <a:lnTo>
                          <a:pt x="5466" y="617"/>
                        </a:lnTo>
                        <a:lnTo>
                          <a:pt x="5467" y="618"/>
                        </a:lnTo>
                        <a:lnTo>
                          <a:pt x="5467" y="629"/>
                        </a:lnTo>
                        <a:lnTo>
                          <a:pt x="5467" y="600"/>
                        </a:lnTo>
                        <a:lnTo>
                          <a:pt x="5468" y="608"/>
                        </a:lnTo>
                        <a:lnTo>
                          <a:pt x="5468" y="609"/>
                        </a:lnTo>
                        <a:lnTo>
                          <a:pt x="5468" y="590"/>
                        </a:lnTo>
                        <a:lnTo>
                          <a:pt x="5469" y="577"/>
                        </a:lnTo>
                        <a:lnTo>
                          <a:pt x="5469" y="542"/>
                        </a:lnTo>
                        <a:lnTo>
                          <a:pt x="5470" y="534"/>
                        </a:lnTo>
                        <a:lnTo>
                          <a:pt x="5470" y="523"/>
                        </a:lnTo>
                        <a:lnTo>
                          <a:pt x="5471" y="511"/>
                        </a:lnTo>
                        <a:lnTo>
                          <a:pt x="5471" y="507"/>
                        </a:lnTo>
                        <a:lnTo>
                          <a:pt x="5471" y="509"/>
                        </a:lnTo>
                        <a:lnTo>
                          <a:pt x="5472" y="508"/>
                        </a:lnTo>
                        <a:lnTo>
                          <a:pt x="5472" y="484"/>
                        </a:lnTo>
                        <a:lnTo>
                          <a:pt x="5472" y="495"/>
                        </a:lnTo>
                        <a:lnTo>
                          <a:pt x="5473" y="496"/>
                        </a:lnTo>
                        <a:lnTo>
                          <a:pt x="5473" y="499"/>
                        </a:lnTo>
                        <a:lnTo>
                          <a:pt x="5474" y="502"/>
                        </a:lnTo>
                        <a:lnTo>
                          <a:pt x="5474" y="529"/>
                        </a:lnTo>
                        <a:lnTo>
                          <a:pt x="5475" y="520"/>
                        </a:lnTo>
                        <a:lnTo>
                          <a:pt x="5475" y="486"/>
                        </a:lnTo>
                        <a:lnTo>
                          <a:pt x="5475" y="490"/>
                        </a:lnTo>
                        <a:lnTo>
                          <a:pt x="5476" y="486"/>
                        </a:lnTo>
                        <a:lnTo>
                          <a:pt x="5476" y="514"/>
                        </a:lnTo>
                        <a:lnTo>
                          <a:pt x="5477" y="516"/>
                        </a:lnTo>
                        <a:lnTo>
                          <a:pt x="5477" y="520"/>
                        </a:lnTo>
                        <a:lnTo>
                          <a:pt x="5477" y="516"/>
                        </a:lnTo>
                        <a:lnTo>
                          <a:pt x="5478" y="522"/>
                        </a:lnTo>
                        <a:lnTo>
                          <a:pt x="5478" y="565"/>
                        </a:lnTo>
                        <a:lnTo>
                          <a:pt x="5479" y="574"/>
                        </a:lnTo>
                        <a:lnTo>
                          <a:pt x="5479" y="564"/>
                        </a:lnTo>
                        <a:lnTo>
                          <a:pt x="5480" y="584"/>
                        </a:lnTo>
                        <a:lnTo>
                          <a:pt x="5480" y="612"/>
                        </a:lnTo>
                        <a:lnTo>
                          <a:pt x="5480" y="608"/>
                        </a:lnTo>
                        <a:lnTo>
                          <a:pt x="5481" y="579"/>
                        </a:lnTo>
                        <a:lnTo>
                          <a:pt x="5481" y="590"/>
                        </a:lnTo>
                        <a:lnTo>
                          <a:pt x="5482" y="585"/>
                        </a:lnTo>
                        <a:lnTo>
                          <a:pt x="5482" y="586"/>
                        </a:lnTo>
                        <a:lnTo>
                          <a:pt x="5482" y="579"/>
                        </a:lnTo>
                        <a:lnTo>
                          <a:pt x="5483" y="565"/>
                        </a:lnTo>
                        <a:lnTo>
                          <a:pt x="5483" y="573"/>
                        </a:lnTo>
                        <a:lnTo>
                          <a:pt x="5484" y="555"/>
                        </a:lnTo>
                        <a:lnTo>
                          <a:pt x="5484" y="547"/>
                        </a:lnTo>
                        <a:lnTo>
                          <a:pt x="5484" y="545"/>
                        </a:lnTo>
                        <a:lnTo>
                          <a:pt x="5484" y="549"/>
                        </a:lnTo>
                        <a:lnTo>
                          <a:pt x="5485" y="549"/>
                        </a:lnTo>
                        <a:lnTo>
                          <a:pt x="5485" y="555"/>
                        </a:lnTo>
                        <a:lnTo>
                          <a:pt x="5485" y="550"/>
                        </a:lnTo>
                        <a:lnTo>
                          <a:pt x="5486" y="546"/>
                        </a:lnTo>
                        <a:lnTo>
                          <a:pt x="5486" y="543"/>
                        </a:lnTo>
                        <a:lnTo>
                          <a:pt x="5486" y="564"/>
                        </a:lnTo>
                        <a:lnTo>
                          <a:pt x="5487" y="585"/>
                        </a:lnTo>
                        <a:lnTo>
                          <a:pt x="5487" y="561"/>
                        </a:lnTo>
                        <a:lnTo>
                          <a:pt x="5488" y="555"/>
                        </a:lnTo>
                        <a:lnTo>
                          <a:pt x="5488" y="539"/>
                        </a:lnTo>
                        <a:lnTo>
                          <a:pt x="5489" y="509"/>
                        </a:lnTo>
                        <a:lnTo>
                          <a:pt x="5489" y="423"/>
                        </a:lnTo>
                        <a:lnTo>
                          <a:pt x="5490" y="395"/>
                        </a:lnTo>
                        <a:lnTo>
                          <a:pt x="5490" y="392"/>
                        </a:lnTo>
                        <a:lnTo>
                          <a:pt x="5490" y="422"/>
                        </a:lnTo>
                        <a:lnTo>
                          <a:pt x="5491" y="451"/>
                        </a:lnTo>
                        <a:lnTo>
                          <a:pt x="5491" y="477"/>
                        </a:lnTo>
                        <a:lnTo>
                          <a:pt x="5492" y="470"/>
                        </a:lnTo>
                        <a:lnTo>
                          <a:pt x="5492" y="481"/>
                        </a:lnTo>
                        <a:lnTo>
                          <a:pt x="5492" y="473"/>
                        </a:lnTo>
                        <a:lnTo>
                          <a:pt x="5493" y="476"/>
                        </a:lnTo>
                        <a:lnTo>
                          <a:pt x="5493" y="411"/>
                        </a:lnTo>
                        <a:lnTo>
                          <a:pt x="5494" y="360"/>
                        </a:lnTo>
                        <a:lnTo>
                          <a:pt x="5494" y="276"/>
                        </a:lnTo>
                        <a:lnTo>
                          <a:pt x="5494" y="287"/>
                        </a:lnTo>
                        <a:lnTo>
                          <a:pt x="5495" y="317"/>
                        </a:lnTo>
                        <a:lnTo>
                          <a:pt x="5495" y="360"/>
                        </a:lnTo>
                        <a:lnTo>
                          <a:pt x="5496" y="357"/>
                        </a:lnTo>
                        <a:lnTo>
                          <a:pt x="5496" y="352"/>
                        </a:lnTo>
                        <a:lnTo>
                          <a:pt x="5496" y="364"/>
                        </a:lnTo>
                        <a:lnTo>
                          <a:pt x="5497" y="384"/>
                        </a:lnTo>
                        <a:lnTo>
                          <a:pt x="5497" y="403"/>
                        </a:lnTo>
                        <a:lnTo>
                          <a:pt x="5497" y="312"/>
                        </a:lnTo>
                        <a:lnTo>
                          <a:pt x="5498" y="301"/>
                        </a:lnTo>
                        <a:lnTo>
                          <a:pt x="5498" y="359"/>
                        </a:lnTo>
                        <a:lnTo>
                          <a:pt x="5499" y="414"/>
                        </a:lnTo>
                        <a:lnTo>
                          <a:pt x="5499" y="512"/>
                        </a:lnTo>
                        <a:lnTo>
                          <a:pt x="5500" y="497"/>
                        </a:lnTo>
                        <a:lnTo>
                          <a:pt x="5500" y="417"/>
                        </a:lnTo>
                        <a:lnTo>
                          <a:pt x="5500" y="438"/>
                        </a:lnTo>
                        <a:lnTo>
                          <a:pt x="5501" y="456"/>
                        </a:lnTo>
                        <a:lnTo>
                          <a:pt x="5501" y="514"/>
                        </a:lnTo>
                        <a:lnTo>
                          <a:pt x="5502" y="566"/>
                        </a:lnTo>
                        <a:lnTo>
                          <a:pt x="5502" y="469"/>
                        </a:lnTo>
                        <a:lnTo>
                          <a:pt x="5503" y="469"/>
                        </a:lnTo>
                        <a:lnTo>
                          <a:pt x="5503" y="477"/>
                        </a:lnTo>
                        <a:lnTo>
                          <a:pt x="5503" y="450"/>
                        </a:lnTo>
                        <a:lnTo>
                          <a:pt x="5504" y="417"/>
                        </a:lnTo>
                        <a:lnTo>
                          <a:pt x="5504" y="402"/>
                        </a:lnTo>
                        <a:lnTo>
                          <a:pt x="5505" y="379"/>
                        </a:lnTo>
                        <a:lnTo>
                          <a:pt x="5505" y="375"/>
                        </a:lnTo>
                        <a:lnTo>
                          <a:pt x="5505" y="421"/>
                        </a:lnTo>
                        <a:lnTo>
                          <a:pt x="5505" y="455"/>
                        </a:lnTo>
                        <a:lnTo>
                          <a:pt x="5506" y="556"/>
                        </a:lnTo>
                        <a:lnTo>
                          <a:pt x="5507" y="591"/>
                        </a:lnTo>
                        <a:lnTo>
                          <a:pt x="5507" y="654"/>
                        </a:lnTo>
                        <a:lnTo>
                          <a:pt x="5508" y="686"/>
                        </a:lnTo>
                        <a:lnTo>
                          <a:pt x="5509" y="596"/>
                        </a:lnTo>
                        <a:lnTo>
                          <a:pt x="5509" y="610"/>
                        </a:lnTo>
                        <a:lnTo>
                          <a:pt x="5509" y="628"/>
                        </a:lnTo>
                        <a:lnTo>
                          <a:pt x="5509" y="620"/>
                        </a:lnTo>
                        <a:lnTo>
                          <a:pt x="5510" y="610"/>
                        </a:lnTo>
                        <a:lnTo>
                          <a:pt x="5510" y="625"/>
                        </a:lnTo>
                        <a:lnTo>
                          <a:pt x="5511" y="609"/>
                        </a:lnTo>
                        <a:lnTo>
                          <a:pt x="5511" y="564"/>
                        </a:lnTo>
                        <a:lnTo>
                          <a:pt x="5512" y="549"/>
                        </a:lnTo>
                        <a:lnTo>
                          <a:pt x="5512" y="530"/>
                        </a:lnTo>
                        <a:lnTo>
                          <a:pt x="5513" y="530"/>
                        </a:lnTo>
                        <a:lnTo>
                          <a:pt x="5513" y="528"/>
                        </a:lnTo>
                        <a:lnTo>
                          <a:pt x="5513" y="542"/>
                        </a:lnTo>
                        <a:lnTo>
                          <a:pt x="5514" y="562"/>
                        </a:lnTo>
                        <a:lnTo>
                          <a:pt x="5514" y="617"/>
                        </a:lnTo>
                        <a:lnTo>
                          <a:pt x="5515" y="619"/>
                        </a:lnTo>
                        <a:lnTo>
                          <a:pt x="5515" y="608"/>
                        </a:lnTo>
                        <a:lnTo>
                          <a:pt x="5516" y="605"/>
                        </a:lnTo>
                        <a:lnTo>
                          <a:pt x="5516" y="580"/>
                        </a:lnTo>
                        <a:lnTo>
                          <a:pt x="5517" y="564"/>
                        </a:lnTo>
                        <a:lnTo>
                          <a:pt x="5517" y="542"/>
                        </a:lnTo>
                        <a:lnTo>
                          <a:pt x="5517" y="543"/>
                        </a:lnTo>
                        <a:lnTo>
                          <a:pt x="5518" y="555"/>
                        </a:lnTo>
                        <a:lnTo>
                          <a:pt x="5518" y="560"/>
                        </a:lnTo>
                        <a:lnTo>
                          <a:pt x="5518" y="558"/>
                        </a:lnTo>
                        <a:lnTo>
                          <a:pt x="5519" y="579"/>
                        </a:lnTo>
                        <a:lnTo>
                          <a:pt x="5519" y="574"/>
                        </a:lnTo>
                        <a:lnTo>
                          <a:pt x="5520" y="648"/>
                        </a:lnTo>
                        <a:lnTo>
                          <a:pt x="5520" y="667"/>
                        </a:lnTo>
                        <a:lnTo>
                          <a:pt x="5520" y="671"/>
                        </a:lnTo>
                        <a:lnTo>
                          <a:pt x="5520" y="656"/>
                        </a:lnTo>
                        <a:lnTo>
                          <a:pt x="5521" y="640"/>
                        </a:lnTo>
                        <a:lnTo>
                          <a:pt x="5521" y="631"/>
                        </a:lnTo>
                        <a:lnTo>
                          <a:pt x="5522" y="636"/>
                        </a:lnTo>
                        <a:lnTo>
                          <a:pt x="5522" y="653"/>
                        </a:lnTo>
                        <a:lnTo>
                          <a:pt x="5522" y="645"/>
                        </a:lnTo>
                        <a:lnTo>
                          <a:pt x="5523" y="640"/>
                        </a:lnTo>
                        <a:lnTo>
                          <a:pt x="5523" y="642"/>
                        </a:lnTo>
                        <a:lnTo>
                          <a:pt x="5523" y="635"/>
                        </a:lnTo>
                        <a:lnTo>
                          <a:pt x="5524" y="607"/>
                        </a:lnTo>
                        <a:lnTo>
                          <a:pt x="5524" y="565"/>
                        </a:lnTo>
                        <a:lnTo>
                          <a:pt x="5524" y="549"/>
                        </a:lnTo>
                        <a:lnTo>
                          <a:pt x="5525" y="527"/>
                        </a:lnTo>
                        <a:lnTo>
                          <a:pt x="5525" y="542"/>
                        </a:lnTo>
                        <a:lnTo>
                          <a:pt x="5526" y="543"/>
                        </a:lnTo>
                        <a:lnTo>
                          <a:pt x="5526" y="551"/>
                        </a:lnTo>
                        <a:lnTo>
                          <a:pt x="5526" y="544"/>
                        </a:lnTo>
                        <a:lnTo>
                          <a:pt x="5527" y="535"/>
                        </a:lnTo>
                        <a:lnTo>
                          <a:pt x="5527" y="560"/>
                        </a:lnTo>
                        <a:lnTo>
                          <a:pt x="5528" y="567"/>
                        </a:lnTo>
                        <a:lnTo>
                          <a:pt x="5528" y="542"/>
                        </a:lnTo>
                        <a:lnTo>
                          <a:pt x="5528" y="550"/>
                        </a:lnTo>
                        <a:lnTo>
                          <a:pt x="5529" y="547"/>
                        </a:lnTo>
                        <a:lnTo>
                          <a:pt x="5529" y="543"/>
                        </a:lnTo>
                        <a:lnTo>
                          <a:pt x="5529" y="545"/>
                        </a:lnTo>
                        <a:lnTo>
                          <a:pt x="5530" y="524"/>
                        </a:lnTo>
                        <a:lnTo>
                          <a:pt x="5530" y="506"/>
                        </a:lnTo>
                        <a:lnTo>
                          <a:pt x="5530" y="516"/>
                        </a:lnTo>
                        <a:lnTo>
                          <a:pt x="5531" y="523"/>
                        </a:lnTo>
                        <a:lnTo>
                          <a:pt x="5531" y="513"/>
                        </a:lnTo>
                        <a:lnTo>
                          <a:pt x="5532" y="509"/>
                        </a:lnTo>
                        <a:lnTo>
                          <a:pt x="5532" y="494"/>
                        </a:lnTo>
                        <a:lnTo>
                          <a:pt x="5532" y="502"/>
                        </a:lnTo>
                        <a:lnTo>
                          <a:pt x="5533" y="510"/>
                        </a:lnTo>
                        <a:lnTo>
                          <a:pt x="5533" y="519"/>
                        </a:lnTo>
                        <a:lnTo>
                          <a:pt x="5534" y="509"/>
                        </a:lnTo>
                        <a:lnTo>
                          <a:pt x="5534" y="507"/>
                        </a:lnTo>
                        <a:lnTo>
                          <a:pt x="5534" y="482"/>
                        </a:lnTo>
                        <a:lnTo>
                          <a:pt x="5535" y="485"/>
                        </a:lnTo>
                        <a:lnTo>
                          <a:pt x="5535" y="488"/>
                        </a:lnTo>
                        <a:lnTo>
                          <a:pt x="5535" y="472"/>
                        </a:lnTo>
                        <a:lnTo>
                          <a:pt x="5536" y="450"/>
                        </a:lnTo>
                        <a:lnTo>
                          <a:pt x="5536" y="417"/>
                        </a:lnTo>
                        <a:lnTo>
                          <a:pt x="5537" y="410"/>
                        </a:lnTo>
                        <a:lnTo>
                          <a:pt x="5537" y="412"/>
                        </a:lnTo>
                        <a:lnTo>
                          <a:pt x="5537" y="407"/>
                        </a:lnTo>
                        <a:lnTo>
                          <a:pt x="5538" y="411"/>
                        </a:lnTo>
                        <a:lnTo>
                          <a:pt x="5538" y="410"/>
                        </a:lnTo>
                        <a:lnTo>
                          <a:pt x="5538" y="415"/>
                        </a:lnTo>
                        <a:lnTo>
                          <a:pt x="5539" y="412"/>
                        </a:lnTo>
                        <a:lnTo>
                          <a:pt x="5539" y="390"/>
                        </a:lnTo>
                        <a:lnTo>
                          <a:pt x="5540" y="403"/>
                        </a:lnTo>
                        <a:lnTo>
                          <a:pt x="5540" y="405"/>
                        </a:lnTo>
                        <a:lnTo>
                          <a:pt x="5540" y="394"/>
                        </a:lnTo>
                        <a:lnTo>
                          <a:pt x="5541" y="390"/>
                        </a:lnTo>
                        <a:lnTo>
                          <a:pt x="5541" y="393"/>
                        </a:lnTo>
                        <a:lnTo>
                          <a:pt x="5541" y="390"/>
                        </a:lnTo>
                        <a:lnTo>
                          <a:pt x="5541" y="392"/>
                        </a:lnTo>
                        <a:lnTo>
                          <a:pt x="5542" y="413"/>
                        </a:lnTo>
                        <a:lnTo>
                          <a:pt x="5543" y="416"/>
                        </a:lnTo>
                        <a:lnTo>
                          <a:pt x="5543" y="417"/>
                        </a:lnTo>
                        <a:lnTo>
                          <a:pt x="5543" y="417"/>
                        </a:lnTo>
                        <a:lnTo>
                          <a:pt x="5544" y="420"/>
                        </a:lnTo>
                        <a:lnTo>
                          <a:pt x="5544" y="432"/>
                        </a:lnTo>
                        <a:lnTo>
                          <a:pt x="5545" y="420"/>
                        </a:lnTo>
                        <a:lnTo>
                          <a:pt x="5545" y="427"/>
                        </a:lnTo>
                        <a:lnTo>
                          <a:pt x="5545" y="416"/>
                        </a:lnTo>
                        <a:lnTo>
                          <a:pt x="5545" y="420"/>
                        </a:lnTo>
                        <a:lnTo>
                          <a:pt x="5546" y="429"/>
                        </a:lnTo>
                        <a:lnTo>
                          <a:pt x="5546" y="427"/>
                        </a:lnTo>
                        <a:lnTo>
                          <a:pt x="5546" y="427"/>
                        </a:lnTo>
                        <a:lnTo>
                          <a:pt x="5547" y="429"/>
                        </a:lnTo>
                        <a:lnTo>
                          <a:pt x="5547" y="430"/>
                        </a:lnTo>
                        <a:lnTo>
                          <a:pt x="5547" y="398"/>
                        </a:lnTo>
                        <a:lnTo>
                          <a:pt x="5548" y="391"/>
                        </a:lnTo>
                        <a:lnTo>
                          <a:pt x="5548" y="385"/>
                        </a:lnTo>
                        <a:lnTo>
                          <a:pt x="5548" y="404"/>
                        </a:lnTo>
                        <a:lnTo>
                          <a:pt x="5549" y="451"/>
                        </a:lnTo>
                        <a:lnTo>
                          <a:pt x="5549" y="480"/>
                        </a:lnTo>
                        <a:lnTo>
                          <a:pt x="5549" y="476"/>
                        </a:lnTo>
                        <a:lnTo>
                          <a:pt x="5551" y="462"/>
                        </a:lnTo>
                        <a:lnTo>
                          <a:pt x="5551" y="462"/>
                        </a:lnTo>
                        <a:lnTo>
                          <a:pt x="5551" y="456"/>
                        </a:lnTo>
                        <a:lnTo>
                          <a:pt x="5551" y="459"/>
                        </a:lnTo>
                        <a:lnTo>
                          <a:pt x="5552" y="460"/>
                        </a:lnTo>
                        <a:lnTo>
                          <a:pt x="5552" y="463"/>
                        </a:lnTo>
                        <a:lnTo>
                          <a:pt x="5552" y="459"/>
                        </a:lnTo>
                        <a:lnTo>
                          <a:pt x="5553" y="464"/>
                        </a:lnTo>
                        <a:lnTo>
                          <a:pt x="5553" y="492"/>
                        </a:lnTo>
                        <a:lnTo>
                          <a:pt x="5554" y="503"/>
                        </a:lnTo>
                        <a:lnTo>
                          <a:pt x="5554" y="504"/>
                        </a:lnTo>
                        <a:lnTo>
                          <a:pt x="5554" y="504"/>
                        </a:lnTo>
                        <a:lnTo>
                          <a:pt x="5555" y="512"/>
                        </a:lnTo>
                        <a:lnTo>
                          <a:pt x="5555" y="495"/>
                        </a:lnTo>
                        <a:lnTo>
                          <a:pt x="5555" y="495"/>
                        </a:lnTo>
                        <a:lnTo>
                          <a:pt x="5555" y="500"/>
                        </a:lnTo>
                        <a:lnTo>
                          <a:pt x="5556" y="509"/>
                        </a:lnTo>
                        <a:lnTo>
                          <a:pt x="5556" y="499"/>
                        </a:lnTo>
                        <a:lnTo>
                          <a:pt x="5557" y="492"/>
                        </a:lnTo>
                        <a:lnTo>
                          <a:pt x="5557" y="514"/>
                        </a:lnTo>
                        <a:lnTo>
                          <a:pt x="5558" y="504"/>
                        </a:lnTo>
                        <a:lnTo>
                          <a:pt x="5558" y="500"/>
                        </a:lnTo>
                        <a:lnTo>
                          <a:pt x="5558" y="511"/>
                        </a:lnTo>
                        <a:lnTo>
                          <a:pt x="5559" y="520"/>
                        </a:lnTo>
                        <a:lnTo>
                          <a:pt x="5559" y="531"/>
                        </a:lnTo>
                        <a:lnTo>
                          <a:pt x="5560" y="533"/>
                        </a:lnTo>
                        <a:lnTo>
                          <a:pt x="5560" y="534"/>
                        </a:lnTo>
                        <a:lnTo>
                          <a:pt x="5560" y="523"/>
                        </a:lnTo>
                        <a:lnTo>
                          <a:pt x="5561" y="518"/>
                        </a:lnTo>
                        <a:lnTo>
                          <a:pt x="5561" y="515"/>
                        </a:lnTo>
                        <a:lnTo>
                          <a:pt x="5561" y="521"/>
                        </a:lnTo>
                        <a:lnTo>
                          <a:pt x="5561" y="521"/>
                        </a:lnTo>
                        <a:lnTo>
                          <a:pt x="5562" y="540"/>
                        </a:lnTo>
                        <a:lnTo>
                          <a:pt x="5562" y="532"/>
                        </a:lnTo>
                        <a:lnTo>
                          <a:pt x="5562" y="545"/>
                        </a:lnTo>
                        <a:lnTo>
                          <a:pt x="5563" y="557"/>
                        </a:lnTo>
                        <a:lnTo>
                          <a:pt x="5563" y="571"/>
                        </a:lnTo>
                        <a:lnTo>
                          <a:pt x="5564" y="569"/>
                        </a:lnTo>
                        <a:lnTo>
                          <a:pt x="5564" y="562"/>
                        </a:lnTo>
                        <a:lnTo>
                          <a:pt x="5564" y="569"/>
                        </a:lnTo>
                        <a:lnTo>
                          <a:pt x="5565" y="572"/>
                        </a:lnTo>
                        <a:lnTo>
                          <a:pt x="5565" y="575"/>
                        </a:lnTo>
                        <a:lnTo>
                          <a:pt x="5565" y="570"/>
                        </a:lnTo>
                        <a:lnTo>
                          <a:pt x="5566" y="574"/>
                        </a:lnTo>
                        <a:lnTo>
                          <a:pt x="5566" y="569"/>
                        </a:lnTo>
                        <a:lnTo>
                          <a:pt x="5566" y="572"/>
                        </a:lnTo>
                        <a:lnTo>
                          <a:pt x="5566" y="564"/>
                        </a:lnTo>
                        <a:lnTo>
                          <a:pt x="5567" y="536"/>
                        </a:lnTo>
                        <a:lnTo>
                          <a:pt x="5568" y="535"/>
                        </a:lnTo>
                        <a:lnTo>
                          <a:pt x="5568" y="518"/>
                        </a:lnTo>
                        <a:lnTo>
                          <a:pt x="5569" y="516"/>
                        </a:lnTo>
                        <a:lnTo>
                          <a:pt x="5569" y="502"/>
                        </a:lnTo>
                        <a:lnTo>
                          <a:pt x="5570" y="509"/>
                        </a:lnTo>
                        <a:lnTo>
                          <a:pt x="5570" y="512"/>
                        </a:lnTo>
                        <a:lnTo>
                          <a:pt x="5570" y="521"/>
                        </a:lnTo>
                        <a:lnTo>
                          <a:pt x="5571" y="526"/>
                        </a:lnTo>
                        <a:lnTo>
                          <a:pt x="5571" y="550"/>
                        </a:lnTo>
                        <a:lnTo>
                          <a:pt x="5572" y="563"/>
                        </a:lnTo>
                        <a:lnTo>
                          <a:pt x="5572" y="562"/>
                        </a:lnTo>
                        <a:lnTo>
                          <a:pt x="5572" y="576"/>
                        </a:lnTo>
                        <a:lnTo>
                          <a:pt x="5573" y="577"/>
                        </a:lnTo>
                        <a:lnTo>
                          <a:pt x="5573" y="558"/>
                        </a:lnTo>
                        <a:lnTo>
                          <a:pt x="5574" y="536"/>
                        </a:lnTo>
                        <a:lnTo>
                          <a:pt x="5574" y="510"/>
                        </a:lnTo>
                        <a:lnTo>
                          <a:pt x="5574" y="498"/>
                        </a:lnTo>
                        <a:lnTo>
                          <a:pt x="5576" y="472"/>
                        </a:lnTo>
                        <a:lnTo>
                          <a:pt x="5576" y="468"/>
                        </a:lnTo>
                        <a:lnTo>
                          <a:pt x="5576" y="468"/>
                        </a:lnTo>
                        <a:lnTo>
                          <a:pt x="5576" y="478"/>
                        </a:lnTo>
                        <a:lnTo>
                          <a:pt x="5577" y="476"/>
                        </a:lnTo>
                        <a:lnTo>
                          <a:pt x="5577" y="483"/>
                        </a:lnTo>
                        <a:lnTo>
                          <a:pt x="5578" y="523"/>
                        </a:lnTo>
                        <a:lnTo>
                          <a:pt x="5578" y="562"/>
                        </a:lnTo>
                        <a:lnTo>
                          <a:pt x="5579" y="561"/>
                        </a:lnTo>
                        <a:lnTo>
                          <a:pt x="5579" y="550"/>
                        </a:lnTo>
                        <a:lnTo>
                          <a:pt x="5580" y="554"/>
                        </a:lnTo>
                        <a:lnTo>
                          <a:pt x="5580" y="565"/>
                        </a:lnTo>
                        <a:lnTo>
                          <a:pt x="5580" y="560"/>
                        </a:lnTo>
                        <a:lnTo>
                          <a:pt x="5581" y="559"/>
                        </a:lnTo>
                        <a:lnTo>
                          <a:pt x="5581" y="582"/>
                        </a:lnTo>
                        <a:lnTo>
                          <a:pt x="5582" y="597"/>
                        </a:lnTo>
                        <a:lnTo>
                          <a:pt x="5582" y="632"/>
                        </a:lnTo>
                        <a:lnTo>
                          <a:pt x="5583" y="647"/>
                        </a:lnTo>
                        <a:lnTo>
                          <a:pt x="5583" y="672"/>
                        </a:lnTo>
                        <a:lnTo>
                          <a:pt x="5584" y="682"/>
                        </a:lnTo>
                        <a:lnTo>
                          <a:pt x="5584" y="694"/>
                        </a:lnTo>
                        <a:lnTo>
                          <a:pt x="5584" y="690"/>
                        </a:lnTo>
                        <a:lnTo>
                          <a:pt x="5585" y="697"/>
                        </a:lnTo>
                        <a:lnTo>
                          <a:pt x="5585" y="724"/>
                        </a:lnTo>
                        <a:lnTo>
                          <a:pt x="5586" y="722"/>
                        </a:lnTo>
                        <a:lnTo>
                          <a:pt x="5586" y="745"/>
                        </a:lnTo>
                        <a:lnTo>
                          <a:pt x="5586" y="741"/>
                        </a:lnTo>
                        <a:lnTo>
                          <a:pt x="5587" y="726"/>
                        </a:lnTo>
                        <a:lnTo>
                          <a:pt x="5587" y="714"/>
                        </a:lnTo>
                        <a:lnTo>
                          <a:pt x="5588" y="708"/>
                        </a:lnTo>
                        <a:lnTo>
                          <a:pt x="5588" y="717"/>
                        </a:lnTo>
                        <a:lnTo>
                          <a:pt x="5589" y="723"/>
                        </a:lnTo>
                        <a:lnTo>
                          <a:pt x="5589" y="709"/>
                        </a:lnTo>
                        <a:lnTo>
                          <a:pt x="5589" y="714"/>
                        </a:lnTo>
                        <a:lnTo>
                          <a:pt x="5590" y="709"/>
                        </a:lnTo>
                        <a:lnTo>
                          <a:pt x="5590" y="690"/>
                        </a:lnTo>
                        <a:lnTo>
                          <a:pt x="5591" y="679"/>
                        </a:lnTo>
                        <a:lnTo>
                          <a:pt x="5591" y="680"/>
                        </a:lnTo>
                        <a:lnTo>
                          <a:pt x="5591" y="665"/>
                        </a:lnTo>
                        <a:lnTo>
                          <a:pt x="5591" y="661"/>
                        </a:lnTo>
                        <a:lnTo>
                          <a:pt x="5592" y="647"/>
                        </a:lnTo>
                        <a:lnTo>
                          <a:pt x="5592" y="648"/>
                        </a:lnTo>
                        <a:lnTo>
                          <a:pt x="5593" y="638"/>
                        </a:lnTo>
                        <a:lnTo>
                          <a:pt x="5593" y="643"/>
                        </a:lnTo>
                        <a:lnTo>
                          <a:pt x="5593" y="633"/>
                        </a:lnTo>
                        <a:lnTo>
                          <a:pt x="5594" y="599"/>
                        </a:lnTo>
                        <a:lnTo>
                          <a:pt x="5595" y="536"/>
                        </a:lnTo>
                        <a:lnTo>
                          <a:pt x="5595" y="545"/>
                        </a:lnTo>
                        <a:lnTo>
                          <a:pt x="5595" y="509"/>
                        </a:lnTo>
                        <a:lnTo>
                          <a:pt x="5596" y="485"/>
                        </a:lnTo>
                        <a:lnTo>
                          <a:pt x="5596" y="432"/>
                        </a:lnTo>
                        <a:lnTo>
                          <a:pt x="5597" y="412"/>
                        </a:lnTo>
                        <a:lnTo>
                          <a:pt x="5597" y="405"/>
                        </a:lnTo>
                        <a:lnTo>
                          <a:pt x="5597" y="422"/>
                        </a:lnTo>
                        <a:lnTo>
                          <a:pt x="5598" y="420"/>
                        </a:lnTo>
                        <a:lnTo>
                          <a:pt x="5598" y="403"/>
                        </a:lnTo>
                        <a:lnTo>
                          <a:pt x="5599" y="384"/>
                        </a:lnTo>
                        <a:lnTo>
                          <a:pt x="5599" y="363"/>
                        </a:lnTo>
                        <a:lnTo>
                          <a:pt x="5599" y="375"/>
                        </a:lnTo>
                        <a:lnTo>
                          <a:pt x="5600" y="415"/>
                        </a:lnTo>
                        <a:lnTo>
                          <a:pt x="5601" y="438"/>
                        </a:lnTo>
                        <a:lnTo>
                          <a:pt x="5601" y="413"/>
                        </a:lnTo>
                        <a:lnTo>
                          <a:pt x="5602" y="401"/>
                        </a:lnTo>
                        <a:lnTo>
                          <a:pt x="5602" y="357"/>
                        </a:lnTo>
                        <a:lnTo>
                          <a:pt x="5603" y="337"/>
                        </a:lnTo>
                        <a:lnTo>
                          <a:pt x="5603" y="323"/>
                        </a:lnTo>
                        <a:lnTo>
                          <a:pt x="5603" y="340"/>
                        </a:lnTo>
                        <a:lnTo>
                          <a:pt x="5603" y="330"/>
                        </a:lnTo>
                        <a:lnTo>
                          <a:pt x="5604" y="337"/>
                        </a:lnTo>
                        <a:lnTo>
                          <a:pt x="5604" y="352"/>
                        </a:lnTo>
                        <a:lnTo>
                          <a:pt x="5604" y="341"/>
                        </a:lnTo>
                        <a:lnTo>
                          <a:pt x="5605" y="354"/>
                        </a:lnTo>
                        <a:lnTo>
                          <a:pt x="5605" y="330"/>
                        </a:lnTo>
                        <a:lnTo>
                          <a:pt x="5605" y="305"/>
                        </a:lnTo>
                        <a:lnTo>
                          <a:pt x="5606" y="280"/>
                        </a:lnTo>
                        <a:lnTo>
                          <a:pt x="5607" y="301"/>
                        </a:lnTo>
                        <a:lnTo>
                          <a:pt x="5607" y="362"/>
                        </a:lnTo>
                        <a:lnTo>
                          <a:pt x="5608" y="388"/>
                        </a:lnTo>
                        <a:lnTo>
                          <a:pt x="5608" y="397"/>
                        </a:lnTo>
                        <a:lnTo>
                          <a:pt x="5608" y="386"/>
                        </a:lnTo>
                        <a:lnTo>
                          <a:pt x="5609" y="380"/>
                        </a:lnTo>
                        <a:lnTo>
                          <a:pt x="5609" y="405"/>
                        </a:lnTo>
                        <a:lnTo>
                          <a:pt x="5609" y="402"/>
                        </a:lnTo>
                        <a:lnTo>
                          <a:pt x="5610" y="418"/>
                        </a:lnTo>
                        <a:lnTo>
                          <a:pt x="5610" y="450"/>
                        </a:lnTo>
                        <a:lnTo>
                          <a:pt x="5611" y="460"/>
                        </a:lnTo>
                        <a:lnTo>
                          <a:pt x="5611" y="484"/>
                        </a:lnTo>
                        <a:lnTo>
                          <a:pt x="5611" y="464"/>
                        </a:lnTo>
                        <a:lnTo>
                          <a:pt x="5612" y="456"/>
                        </a:lnTo>
                        <a:lnTo>
                          <a:pt x="5612" y="504"/>
                        </a:lnTo>
                        <a:lnTo>
                          <a:pt x="5613" y="527"/>
                        </a:lnTo>
                        <a:lnTo>
                          <a:pt x="5613" y="528"/>
                        </a:lnTo>
                        <a:lnTo>
                          <a:pt x="5613" y="508"/>
                        </a:lnTo>
                        <a:lnTo>
                          <a:pt x="5614" y="510"/>
                        </a:lnTo>
                        <a:lnTo>
                          <a:pt x="5614" y="542"/>
                        </a:lnTo>
                        <a:lnTo>
                          <a:pt x="5615" y="554"/>
                        </a:lnTo>
                        <a:lnTo>
                          <a:pt x="5615" y="508"/>
                        </a:lnTo>
                        <a:lnTo>
                          <a:pt x="5616" y="532"/>
                        </a:lnTo>
                        <a:lnTo>
                          <a:pt x="5616" y="575"/>
                        </a:lnTo>
                        <a:lnTo>
                          <a:pt x="5616" y="598"/>
                        </a:lnTo>
                        <a:lnTo>
                          <a:pt x="5617" y="629"/>
                        </a:lnTo>
                        <a:lnTo>
                          <a:pt x="5618" y="628"/>
                        </a:lnTo>
                        <a:lnTo>
                          <a:pt x="5618" y="620"/>
                        </a:lnTo>
                        <a:lnTo>
                          <a:pt x="5618" y="641"/>
                        </a:lnTo>
                        <a:lnTo>
                          <a:pt x="5619" y="639"/>
                        </a:lnTo>
                        <a:lnTo>
                          <a:pt x="5619" y="616"/>
                        </a:lnTo>
                        <a:lnTo>
                          <a:pt x="5620" y="644"/>
                        </a:lnTo>
                        <a:lnTo>
                          <a:pt x="5620" y="670"/>
                        </a:lnTo>
                        <a:lnTo>
                          <a:pt x="5620" y="680"/>
                        </a:lnTo>
                        <a:lnTo>
                          <a:pt x="5620" y="663"/>
                        </a:lnTo>
                        <a:lnTo>
                          <a:pt x="5621" y="656"/>
                        </a:lnTo>
                        <a:lnTo>
                          <a:pt x="5621" y="663"/>
                        </a:lnTo>
                        <a:lnTo>
                          <a:pt x="5621" y="660"/>
                        </a:lnTo>
                        <a:lnTo>
                          <a:pt x="5622" y="672"/>
                        </a:lnTo>
                        <a:lnTo>
                          <a:pt x="5622" y="676"/>
                        </a:lnTo>
                        <a:lnTo>
                          <a:pt x="5622" y="653"/>
                        </a:lnTo>
                        <a:lnTo>
                          <a:pt x="5622" y="670"/>
                        </a:lnTo>
                        <a:lnTo>
                          <a:pt x="5623" y="696"/>
                        </a:lnTo>
                        <a:lnTo>
                          <a:pt x="5623" y="664"/>
                        </a:lnTo>
                        <a:lnTo>
                          <a:pt x="5624" y="652"/>
                        </a:lnTo>
                        <a:lnTo>
                          <a:pt x="5624" y="668"/>
                        </a:lnTo>
                        <a:lnTo>
                          <a:pt x="5624" y="651"/>
                        </a:lnTo>
                        <a:lnTo>
                          <a:pt x="5624" y="666"/>
                        </a:lnTo>
                        <a:lnTo>
                          <a:pt x="5625" y="680"/>
                        </a:lnTo>
                        <a:lnTo>
                          <a:pt x="5625" y="664"/>
                        </a:lnTo>
                        <a:lnTo>
                          <a:pt x="5626" y="667"/>
                        </a:lnTo>
                        <a:lnTo>
                          <a:pt x="5626" y="676"/>
                        </a:lnTo>
                        <a:lnTo>
                          <a:pt x="5627" y="670"/>
                        </a:lnTo>
                        <a:lnTo>
                          <a:pt x="5627" y="672"/>
                        </a:lnTo>
                        <a:lnTo>
                          <a:pt x="5627" y="672"/>
                        </a:lnTo>
                        <a:lnTo>
                          <a:pt x="5628" y="669"/>
                        </a:lnTo>
                        <a:lnTo>
                          <a:pt x="5628" y="667"/>
                        </a:lnTo>
                        <a:lnTo>
                          <a:pt x="5628" y="680"/>
                        </a:lnTo>
                        <a:lnTo>
                          <a:pt x="5629" y="667"/>
                        </a:lnTo>
                        <a:lnTo>
                          <a:pt x="5629" y="666"/>
                        </a:lnTo>
                        <a:lnTo>
                          <a:pt x="5629" y="671"/>
                        </a:lnTo>
                        <a:lnTo>
                          <a:pt x="5630" y="677"/>
                        </a:lnTo>
                        <a:lnTo>
                          <a:pt x="5630" y="687"/>
                        </a:lnTo>
                        <a:lnTo>
                          <a:pt x="5631" y="666"/>
                        </a:lnTo>
                        <a:lnTo>
                          <a:pt x="5631" y="665"/>
                        </a:lnTo>
                        <a:lnTo>
                          <a:pt x="5632" y="654"/>
                        </a:lnTo>
                        <a:lnTo>
                          <a:pt x="5632" y="654"/>
                        </a:lnTo>
                        <a:lnTo>
                          <a:pt x="5633" y="645"/>
                        </a:lnTo>
                        <a:lnTo>
                          <a:pt x="5633" y="644"/>
                        </a:lnTo>
                        <a:lnTo>
                          <a:pt x="5634" y="665"/>
                        </a:lnTo>
                        <a:lnTo>
                          <a:pt x="5634" y="663"/>
                        </a:lnTo>
                        <a:lnTo>
                          <a:pt x="5635" y="648"/>
                        </a:lnTo>
                        <a:lnTo>
                          <a:pt x="5635" y="636"/>
                        </a:lnTo>
                        <a:lnTo>
                          <a:pt x="5635" y="640"/>
                        </a:lnTo>
                        <a:lnTo>
                          <a:pt x="5635" y="631"/>
                        </a:lnTo>
                        <a:lnTo>
                          <a:pt x="5636" y="619"/>
                        </a:lnTo>
                        <a:lnTo>
                          <a:pt x="5636" y="607"/>
                        </a:lnTo>
                        <a:lnTo>
                          <a:pt x="5637" y="663"/>
                        </a:lnTo>
                        <a:lnTo>
                          <a:pt x="5637" y="663"/>
                        </a:lnTo>
                        <a:lnTo>
                          <a:pt x="5638" y="661"/>
                        </a:lnTo>
                        <a:lnTo>
                          <a:pt x="5638" y="654"/>
                        </a:lnTo>
                        <a:lnTo>
                          <a:pt x="5639" y="665"/>
                        </a:lnTo>
                        <a:lnTo>
                          <a:pt x="5639" y="660"/>
                        </a:lnTo>
                        <a:lnTo>
                          <a:pt x="5639" y="651"/>
                        </a:lnTo>
                        <a:lnTo>
                          <a:pt x="5640" y="659"/>
                        </a:lnTo>
                        <a:lnTo>
                          <a:pt x="5640" y="669"/>
                        </a:lnTo>
                        <a:lnTo>
                          <a:pt x="5641" y="665"/>
                        </a:lnTo>
                        <a:lnTo>
                          <a:pt x="5641" y="676"/>
                        </a:lnTo>
                        <a:lnTo>
                          <a:pt x="5641" y="681"/>
                        </a:lnTo>
                        <a:lnTo>
                          <a:pt x="5642" y="699"/>
                        </a:lnTo>
                        <a:lnTo>
                          <a:pt x="5642" y="714"/>
                        </a:lnTo>
                        <a:lnTo>
                          <a:pt x="5643" y="698"/>
                        </a:lnTo>
                        <a:lnTo>
                          <a:pt x="5643" y="681"/>
                        </a:lnTo>
                        <a:lnTo>
                          <a:pt x="5643" y="678"/>
                        </a:lnTo>
                        <a:lnTo>
                          <a:pt x="5644" y="660"/>
                        </a:lnTo>
                        <a:lnTo>
                          <a:pt x="5644" y="654"/>
                        </a:lnTo>
                        <a:lnTo>
                          <a:pt x="5645" y="661"/>
                        </a:lnTo>
                        <a:lnTo>
                          <a:pt x="5645" y="648"/>
                        </a:lnTo>
                        <a:lnTo>
                          <a:pt x="5645" y="651"/>
                        </a:lnTo>
                        <a:lnTo>
                          <a:pt x="5646" y="646"/>
                        </a:lnTo>
                        <a:lnTo>
                          <a:pt x="5646" y="645"/>
                        </a:lnTo>
                        <a:lnTo>
                          <a:pt x="5647" y="631"/>
                        </a:lnTo>
                        <a:lnTo>
                          <a:pt x="5647" y="634"/>
                        </a:lnTo>
                        <a:lnTo>
                          <a:pt x="5647" y="611"/>
                        </a:lnTo>
                        <a:lnTo>
                          <a:pt x="5648" y="617"/>
                        </a:lnTo>
                        <a:lnTo>
                          <a:pt x="5648" y="626"/>
                        </a:lnTo>
                        <a:lnTo>
                          <a:pt x="5649" y="585"/>
                        </a:lnTo>
                        <a:lnTo>
                          <a:pt x="5649" y="576"/>
                        </a:lnTo>
                        <a:lnTo>
                          <a:pt x="5649" y="568"/>
                        </a:lnTo>
                        <a:lnTo>
                          <a:pt x="5650" y="587"/>
                        </a:lnTo>
                        <a:lnTo>
                          <a:pt x="5650" y="593"/>
                        </a:lnTo>
                        <a:lnTo>
                          <a:pt x="5650" y="585"/>
                        </a:lnTo>
                        <a:lnTo>
                          <a:pt x="5651" y="588"/>
                        </a:lnTo>
                        <a:lnTo>
                          <a:pt x="5651" y="565"/>
                        </a:lnTo>
                        <a:lnTo>
                          <a:pt x="5652" y="582"/>
                        </a:lnTo>
                        <a:lnTo>
                          <a:pt x="5652" y="591"/>
                        </a:lnTo>
                        <a:lnTo>
                          <a:pt x="5652" y="599"/>
                        </a:lnTo>
                        <a:lnTo>
                          <a:pt x="5652" y="586"/>
                        </a:lnTo>
                        <a:lnTo>
                          <a:pt x="5653" y="574"/>
                        </a:lnTo>
                        <a:lnTo>
                          <a:pt x="5654" y="594"/>
                        </a:lnTo>
                        <a:lnTo>
                          <a:pt x="5654" y="617"/>
                        </a:lnTo>
                        <a:lnTo>
                          <a:pt x="5655" y="639"/>
                        </a:lnTo>
                        <a:lnTo>
                          <a:pt x="5655" y="619"/>
                        </a:lnTo>
                        <a:lnTo>
                          <a:pt x="5656" y="560"/>
                        </a:lnTo>
                        <a:lnTo>
                          <a:pt x="5656" y="551"/>
                        </a:lnTo>
                        <a:lnTo>
                          <a:pt x="5657" y="560"/>
                        </a:lnTo>
                        <a:lnTo>
                          <a:pt x="5657" y="579"/>
                        </a:lnTo>
                        <a:lnTo>
                          <a:pt x="5658" y="518"/>
                        </a:lnTo>
                        <a:lnTo>
                          <a:pt x="5658" y="515"/>
                        </a:lnTo>
                        <a:lnTo>
                          <a:pt x="5659" y="526"/>
                        </a:lnTo>
                        <a:lnTo>
                          <a:pt x="5659" y="536"/>
                        </a:lnTo>
                        <a:lnTo>
                          <a:pt x="5660" y="549"/>
                        </a:lnTo>
                        <a:lnTo>
                          <a:pt x="5660" y="544"/>
                        </a:lnTo>
                        <a:lnTo>
                          <a:pt x="5660" y="533"/>
                        </a:lnTo>
                        <a:lnTo>
                          <a:pt x="5661" y="523"/>
                        </a:lnTo>
                        <a:lnTo>
                          <a:pt x="5662" y="553"/>
                        </a:lnTo>
                        <a:lnTo>
                          <a:pt x="5662" y="556"/>
                        </a:lnTo>
                        <a:lnTo>
                          <a:pt x="5662" y="564"/>
                        </a:lnTo>
                        <a:lnTo>
                          <a:pt x="5663" y="554"/>
                        </a:lnTo>
                        <a:lnTo>
                          <a:pt x="5663" y="571"/>
                        </a:lnTo>
                        <a:lnTo>
                          <a:pt x="5663" y="570"/>
                        </a:lnTo>
                        <a:lnTo>
                          <a:pt x="5664" y="571"/>
                        </a:lnTo>
                        <a:lnTo>
                          <a:pt x="5664" y="580"/>
                        </a:lnTo>
                        <a:lnTo>
                          <a:pt x="5665" y="623"/>
                        </a:lnTo>
                        <a:lnTo>
                          <a:pt x="5665" y="623"/>
                        </a:lnTo>
                        <a:lnTo>
                          <a:pt x="5666" y="567"/>
                        </a:lnTo>
                        <a:lnTo>
                          <a:pt x="5666" y="573"/>
                        </a:lnTo>
                        <a:lnTo>
                          <a:pt x="5666" y="623"/>
                        </a:lnTo>
                        <a:lnTo>
                          <a:pt x="5667" y="619"/>
                        </a:lnTo>
                        <a:lnTo>
                          <a:pt x="5667" y="587"/>
                        </a:lnTo>
                        <a:lnTo>
                          <a:pt x="5668" y="590"/>
                        </a:lnTo>
                        <a:lnTo>
                          <a:pt x="5668" y="596"/>
                        </a:lnTo>
                        <a:lnTo>
                          <a:pt x="5668" y="594"/>
                        </a:lnTo>
                        <a:lnTo>
                          <a:pt x="5669" y="601"/>
                        </a:lnTo>
                        <a:lnTo>
                          <a:pt x="5669" y="607"/>
                        </a:lnTo>
                        <a:lnTo>
                          <a:pt x="5669" y="607"/>
                        </a:lnTo>
                        <a:lnTo>
                          <a:pt x="5670" y="597"/>
                        </a:lnTo>
                        <a:lnTo>
                          <a:pt x="5670" y="597"/>
                        </a:lnTo>
                        <a:lnTo>
                          <a:pt x="5671" y="609"/>
                        </a:lnTo>
                        <a:lnTo>
                          <a:pt x="5671" y="615"/>
                        </a:lnTo>
                        <a:lnTo>
                          <a:pt x="5672" y="600"/>
                        </a:lnTo>
                        <a:lnTo>
                          <a:pt x="5672" y="577"/>
                        </a:lnTo>
                        <a:lnTo>
                          <a:pt x="5673" y="551"/>
                        </a:lnTo>
                        <a:lnTo>
                          <a:pt x="5673" y="561"/>
                        </a:lnTo>
                        <a:lnTo>
                          <a:pt x="5673" y="562"/>
                        </a:lnTo>
                        <a:lnTo>
                          <a:pt x="5674" y="562"/>
                        </a:lnTo>
                        <a:lnTo>
                          <a:pt x="5674" y="570"/>
                        </a:lnTo>
                        <a:lnTo>
                          <a:pt x="5674" y="587"/>
                        </a:lnTo>
                        <a:lnTo>
                          <a:pt x="5675" y="595"/>
                        </a:lnTo>
                        <a:lnTo>
                          <a:pt x="5676" y="625"/>
                        </a:lnTo>
                        <a:lnTo>
                          <a:pt x="5676" y="626"/>
                        </a:lnTo>
                        <a:lnTo>
                          <a:pt x="5677" y="615"/>
                        </a:lnTo>
                        <a:lnTo>
                          <a:pt x="5677" y="609"/>
                        </a:lnTo>
                        <a:lnTo>
                          <a:pt x="5677" y="600"/>
                        </a:lnTo>
                        <a:lnTo>
                          <a:pt x="5678" y="596"/>
                        </a:lnTo>
                        <a:lnTo>
                          <a:pt x="5679" y="590"/>
                        </a:lnTo>
                        <a:lnTo>
                          <a:pt x="5679" y="587"/>
                        </a:lnTo>
                        <a:lnTo>
                          <a:pt x="5680" y="577"/>
                        </a:lnTo>
                        <a:lnTo>
                          <a:pt x="5680" y="586"/>
                        </a:lnTo>
                        <a:lnTo>
                          <a:pt x="5681" y="605"/>
                        </a:lnTo>
                        <a:lnTo>
                          <a:pt x="5681" y="600"/>
                        </a:lnTo>
                        <a:lnTo>
                          <a:pt x="5682" y="612"/>
                        </a:lnTo>
                        <a:lnTo>
                          <a:pt x="5682" y="606"/>
                        </a:lnTo>
                        <a:lnTo>
                          <a:pt x="5683" y="576"/>
                        </a:lnTo>
                        <a:lnTo>
                          <a:pt x="5683" y="565"/>
                        </a:lnTo>
                        <a:lnTo>
                          <a:pt x="5683" y="560"/>
                        </a:lnTo>
                        <a:lnTo>
                          <a:pt x="5684" y="566"/>
                        </a:lnTo>
                        <a:lnTo>
                          <a:pt x="5684" y="562"/>
                        </a:lnTo>
                        <a:lnTo>
                          <a:pt x="5685" y="571"/>
                        </a:lnTo>
                        <a:lnTo>
                          <a:pt x="5685" y="568"/>
                        </a:lnTo>
                        <a:lnTo>
                          <a:pt x="5685" y="571"/>
                        </a:lnTo>
                        <a:lnTo>
                          <a:pt x="5685" y="553"/>
                        </a:lnTo>
                        <a:lnTo>
                          <a:pt x="5686" y="542"/>
                        </a:lnTo>
                        <a:lnTo>
                          <a:pt x="5687" y="498"/>
                        </a:lnTo>
                        <a:lnTo>
                          <a:pt x="5687" y="496"/>
                        </a:lnTo>
                        <a:lnTo>
                          <a:pt x="5688" y="499"/>
                        </a:lnTo>
                        <a:lnTo>
                          <a:pt x="5688" y="507"/>
                        </a:lnTo>
                        <a:lnTo>
                          <a:pt x="5688" y="510"/>
                        </a:lnTo>
                        <a:lnTo>
                          <a:pt x="5689" y="504"/>
                        </a:lnTo>
                        <a:lnTo>
                          <a:pt x="5689" y="505"/>
                        </a:lnTo>
                        <a:lnTo>
                          <a:pt x="5689" y="496"/>
                        </a:lnTo>
                        <a:lnTo>
                          <a:pt x="5690" y="506"/>
                        </a:lnTo>
                        <a:lnTo>
                          <a:pt x="5690" y="523"/>
                        </a:lnTo>
                        <a:lnTo>
                          <a:pt x="5691" y="549"/>
                        </a:lnTo>
                        <a:lnTo>
                          <a:pt x="5691" y="545"/>
                        </a:lnTo>
                        <a:lnTo>
                          <a:pt x="5691" y="558"/>
                        </a:lnTo>
                        <a:lnTo>
                          <a:pt x="5692" y="548"/>
                        </a:lnTo>
                        <a:lnTo>
                          <a:pt x="5693" y="514"/>
                        </a:lnTo>
                        <a:lnTo>
                          <a:pt x="5693" y="515"/>
                        </a:lnTo>
                        <a:lnTo>
                          <a:pt x="5693" y="511"/>
                        </a:lnTo>
                        <a:lnTo>
                          <a:pt x="5694" y="512"/>
                        </a:lnTo>
                        <a:lnTo>
                          <a:pt x="5694" y="509"/>
                        </a:lnTo>
                        <a:lnTo>
                          <a:pt x="5694" y="486"/>
                        </a:lnTo>
                        <a:lnTo>
                          <a:pt x="5695" y="487"/>
                        </a:lnTo>
                        <a:lnTo>
                          <a:pt x="5695" y="502"/>
                        </a:lnTo>
                        <a:lnTo>
                          <a:pt x="5696" y="547"/>
                        </a:lnTo>
                        <a:lnTo>
                          <a:pt x="5696" y="536"/>
                        </a:lnTo>
                        <a:lnTo>
                          <a:pt x="5697" y="512"/>
                        </a:lnTo>
                        <a:lnTo>
                          <a:pt x="5697" y="516"/>
                        </a:lnTo>
                        <a:lnTo>
                          <a:pt x="5697" y="526"/>
                        </a:lnTo>
                        <a:lnTo>
                          <a:pt x="5698" y="519"/>
                        </a:lnTo>
                        <a:lnTo>
                          <a:pt x="5698" y="513"/>
                        </a:lnTo>
                        <a:lnTo>
                          <a:pt x="5699" y="508"/>
                        </a:lnTo>
                        <a:lnTo>
                          <a:pt x="5699" y="513"/>
                        </a:lnTo>
                        <a:lnTo>
                          <a:pt x="5700" y="537"/>
                        </a:lnTo>
                        <a:lnTo>
                          <a:pt x="5700" y="552"/>
                        </a:lnTo>
                        <a:lnTo>
                          <a:pt x="5700" y="587"/>
                        </a:lnTo>
                        <a:lnTo>
                          <a:pt x="5701" y="576"/>
                        </a:lnTo>
                        <a:lnTo>
                          <a:pt x="5701" y="575"/>
                        </a:lnTo>
                        <a:lnTo>
                          <a:pt x="5702" y="549"/>
                        </a:lnTo>
                        <a:lnTo>
                          <a:pt x="5702" y="545"/>
                        </a:lnTo>
                        <a:lnTo>
                          <a:pt x="5702" y="518"/>
                        </a:lnTo>
                        <a:lnTo>
                          <a:pt x="5703" y="516"/>
                        </a:lnTo>
                        <a:lnTo>
                          <a:pt x="5703" y="527"/>
                        </a:lnTo>
                        <a:lnTo>
                          <a:pt x="5704" y="503"/>
                        </a:lnTo>
                        <a:lnTo>
                          <a:pt x="5704" y="496"/>
                        </a:lnTo>
                        <a:lnTo>
                          <a:pt x="5704" y="494"/>
                        </a:lnTo>
                        <a:lnTo>
                          <a:pt x="5704" y="498"/>
                        </a:lnTo>
                        <a:lnTo>
                          <a:pt x="5705" y="511"/>
                        </a:lnTo>
                        <a:lnTo>
                          <a:pt x="5706" y="519"/>
                        </a:lnTo>
                        <a:lnTo>
                          <a:pt x="5706" y="515"/>
                        </a:lnTo>
                        <a:lnTo>
                          <a:pt x="5707" y="504"/>
                        </a:lnTo>
                        <a:lnTo>
                          <a:pt x="5707" y="503"/>
                        </a:lnTo>
                        <a:lnTo>
                          <a:pt x="5708" y="508"/>
                        </a:lnTo>
                        <a:lnTo>
                          <a:pt x="5708" y="515"/>
                        </a:lnTo>
                        <a:lnTo>
                          <a:pt x="5709" y="548"/>
                        </a:lnTo>
                        <a:lnTo>
                          <a:pt x="5709" y="564"/>
                        </a:lnTo>
                        <a:lnTo>
                          <a:pt x="5710" y="583"/>
                        </a:lnTo>
                        <a:lnTo>
                          <a:pt x="5710" y="578"/>
                        </a:lnTo>
                        <a:lnTo>
                          <a:pt x="5710" y="578"/>
                        </a:lnTo>
                        <a:lnTo>
                          <a:pt x="5710" y="578"/>
                        </a:lnTo>
                        <a:lnTo>
                          <a:pt x="5711" y="586"/>
                        </a:lnTo>
                        <a:lnTo>
                          <a:pt x="5712" y="575"/>
                        </a:lnTo>
                        <a:lnTo>
                          <a:pt x="5712" y="574"/>
                        </a:lnTo>
                        <a:lnTo>
                          <a:pt x="5713" y="594"/>
                        </a:lnTo>
                        <a:lnTo>
                          <a:pt x="5713" y="586"/>
                        </a:lnTo>
                        <a:lnTo>
                          <a:pt x="5714" y="559"/>
                        </a:lnTo>
                        <a:lnTo>
                          <a:pt x="5714" y="544"/>
                        </a:lnTo>
                        <a:lnTo>
                          <a:pt x="5714" y="536"/>
                        </a:lnTo>
                        <a:lnTo>
                          <a:pt x="5715" y="550"/>
                        </a:lnTo>
                        <a:lnTo>
                          <a:pt x="5715" y="559"/>
                        </a:lnTo>
                        <a:lnTo>
                          <a:pt x="5715" y="557"/>
                        </a:lnTo>
                        <a:lnTo>
                          <a:pt x="5716" y="557"/>
                        </a:lnTo>
                        <a:lnTo>
                          <a:pt x="5716" y="565"/>
                        </a:lnTo>
                        <a:lnTo>
                          <a:pt x="5716" y="574"/>
                        </a:lnTo>
                        <a:lnTo>
                          <a:pt x="5716" y="571"/>
                        </a:lnTo>
                        <a:lnTo>
                          <a:pt x="5717" y="558"/>
                        </a:lnTo>
                        <a:lnTo>
                          <a:pt x="5717" y="562"/>
                        </a:lnTo>
                        <a:lnTo>
                          <a:pt x="5718" y="555"/>
                        </a:lnTo>
                        <a:lnTo>
                          <a:pt x="5718" y="567"/>
                        </a:lnTo>
                        <a:lnTo>
                          <a:pt x="5719" y="550"/>
                        </a:lnTo>
                        <a:lnTo>
                          <a:pt x="5719" y="538"/>
                        </a:lnTo>
                        <a:lnTo>
                          <a:pt x="5719" y="535"/>
                        </a:lnTo>
                        <a:lnTo>
                          <a:pt x="5720" y="536"/>
                        </a:lnTo>
                        <a:lnTo>
                          <a:pt x="5720" y="529"/>
                        </a:lnTo>
                        <a:lnTo>
                          <a:pt x="5721" y="522"/>
                        </a:lnTo>
                        <a:lnTo>
                          <a:pt x="5721" y="522"/>
                        </a:lnTo>
                        <a:lnTo>
                          <a:pt x="5721" y="533"/>
                        </a:lnTo>
                        <a:lnTo>
                          <a:pt x="5722" y="533"/>
                        </a:lnTo>
                        <a:lnTo>
                          <a:pt x="5722" y="531"/>
                        </a:lnTo>
                        <a:lnTo>
                          <a:pt x="5723" y="545"/>
                        </a:lnTo>
                        <a:lnTo>
                          <a:pt x="5723" y="544"/>
                        </a:lnTo>
                        <a:lnTo>
                          <a:pt x="5724" y="535"/>
                        </a:lnTo>
                        <a:lnTo>
                          <a:pt x="5724" y="533"/>
                        </a:lnTo>
                        <a:lnTo>
                          <a:pt x="5724" y="526"/>
                        </a:lnTo>
                        <a:lnTo>
                          <a:pt x="5725" y="563"/>
                        </a:lnTo>
                        <a:lnTo>
                          <a:pt x="5725" y="601"/>
                        </a:lnTo>
                        <a:lnTo>
                          <a:pt x="5725" y="615"/>
                        </a:lnTo>
                        <a:lnTo>
                          <a:pt x="5726" y="589"/>
                        </a:lnTo>
                        <a:lnTo>
                          <a:pt x="5726" y="571"/>
                        </a:lnTo>
                        <a:lnTo>
                          <a:pt x="5727" y="555"/>
                        </a:lnTo>
                        <a:lnTo>
                          <a:pt x="5727" y="555"/>
                        </a:lnTo>
                        <a:lnTo>
                          <a:pt x="5727" y="577"/>
                        </a:lnTo>
                        <a:lnTo>
                          <a:pt x="5727" y="562"/>
                        </a:lnTo>
                        <a:lnTo>
                          <a:pt x="5728" y="575"/>
                        </a:lnTo>
                        <a:lnTo>
                          <a:pt x="5729" y="602"/>
                        </a:lnTo>
                        <a:lnTo>
                          <a:pt x="5729" y="618"/>
                        </a:lnTo>
                        <a:lnTo>
                          <a:pt x="5729" y="598"/>
                        </a:lnTo>
                        <a:lnTo>
                          <a:pt x="5730" y="586"/>
                        </a:lnTo>
                        <a:lnTo>
                          <a:pt x="5731" y="599"/>
                        </a:lnTo>
                        <a:lnTo>
                          <a:pt x="5731" y="611"/>
                        </a:lnTo>
                        <a:lnTo>
                          <a:pt x="5731" y="588"/>
                        </a:lnTo>
                        <a:lnTo>
                          <a:pt x="5732" y="591"/>
                        </a:lnTo>
                        <a:lnTo>
                          <a:pt x="5732" y="596"/>
                        </a:lnTo>
                        <a:lnTo>
                          <a:pt x="5732" y="601"/>
                        </a:lnTo>
                        <a:lnTo>
                          <a:pt x="5733" y="597"/>
                        </a:lnTo>
                        <a:lnTo>
                          <a:pt x="5733" y="612"/>
                        </a:lnTo>
                        <a:lnTo>
                          <a:pt x="5733" y="610"/>
                        </a:lnTo>
                        <a:lnTo>
                          <a:pt x="5734" y="618"/>
                        </a:lnTo>
                        <a:lnTo>
                          <a:pt x="5734" y="611"/>
                        </a:lnTo>
                        <a:lnTo>
                          <a:pt x="5735" y="560"/>
                        </a:lnTo>
                        <a:lnTo>
                          <a:pt x="5735" y="547"/>
                        </a:lnTo>
                        <a:lnTo>
                          <a:pt x="5735" y="519"/>
                        </a:lnTo>
                        <a:lnTo>
                          <a:pt x="5736" y="512"/>
                        </a:lnTo>
                        <a:lnTo>
                          <a:pt x="5737" y="506"/>
                        </a:lnTo>
                        <a:lnTo>
                          <a:pt x="5737" y="526"/>
                        </a:lnTo>
                        <a:lnTo>
                          <a:pt x="5737" y="530"/>
                        </a:lnTo>
                        <a:lnTo>
                          <a:pt x="5738" y="527"/>
                        </a:lnTo>
                        <a:lnTo>
                          <a:pt x="5738" y="542"/>
                        </a:lnTo>
                        <a:lnTo>
                          <a:pt x="5738" y="553"/>
                        </a:lnTo>
                        <a:lnTo>
                          <a:pt x="5739" y="553"/>
                        </a:lnTo>
                        <a:lnTo>
                          <a:pt x="5739" y="550"/>
                        </a:lnTo>
                        <a:lnTo>
                          <a:pt x="5739" y="550"/>
                        </a:lnTo>
                        <a:lnTo>
                          <a:pt x="5740" y="523"/>
                        </a:lnTo>
                        <a:lnTo>
                          <a:pt x="5740" y="520"/>
                        </a:lnTo>
                        <a:lnTo>
                          <a:pt x="5740" y="519"/>
                        </a:lnTo>
                        <a:lnTo>
                          <a:pt x="5741" y="529"/>
                        </a:lnTo>
                        <a:lnTo>
                          <a:pt x="5741" y="528"/>
                        </a:lnTo>
                        <a:lnTo>
                          <a:pt x="5741" y="535"/>
                        </a:lnTo>
                        <a:lnTo>
                          <a:pt x="5742" y="539"/>
                        </a:lnTo>
                        <a:lnTo>
                          <a:pt x="5742" y="536"/>
                        </a:lnTo>
                        <a:lnTo>
                          <a:pt x="5742" y="552"/>
                        </a:lnTo>
                        <a:lnTo>
                          <a:pt x="5743" y="550"/>
                        </a:lnTo>
                        <a:lnTo>
                          <a:pt x="5743" y="554"/>
                        </a:lnTo>
                        <a:lnTo>
                          <a:pt x="5744" y="506"/>
                        </a:lnTo>
                        <a:lnTo>
                          <a:pt x="5744" y="499"/>
                        </a:lnTo>
                        <a:lnTo>
                          <a:pt x="5745" y="521"/>
                        </a:lnTo>
                        <a:lnTo>
                          <a:pt x="5745" y="520"/>
                        </a:lnTo>
                        <a:lnTo>
                          <a:pt x="5746" y="492"/>
                        </a:lnTo>
                        <a:lnTo>
                          <a:pt x="5746" y="487"/>
                        </a:lnTo>
                        <a:lnTo>
                          <a:pt x="5746" y="481"/>
                        </a:lnTo>
                        <a:lnTo>
                          <a:pt x="5746" y="484"/>
                        </a:lnTo>
                        <a:lnTo>
                          <a:pt x="5747" y="487"/>
                        </a:lnTo>
                        <a:lnTo>
                          <a:pt x="5748" y="482"/>
                        </a:lnTo>
                        <a:lnTo>
                          <a:pt x="5748" y="479"/>
                        </a:lnTo>
                        <a:lnTo>
                          <a:pt x="5748" y="475"/>
                        </a:lnTo>
                        <a:lnTo>
                          <a:pt x="5749" y="478"/>
                        </a:lnTo>
                        <a:lnTo>
                          <a:pt x="5749" y="488"/>
                        </a:lnTo>
                        <a:lnTo>
                          <a:pt x="5750" y="487"/>
                        </a:lnTo>
                        <a:lnTo>
                          <a:pt x="5750" y="486"/>
                        </a:lnTo>
                        <a:lnTo>
                          <a:pt x="5751" y="501"/>
                        </a:lnTo>
                        <a:lnTo>
                          <a:pt x="5751" y="504"/>
                        </a:lnTo>
                        <a:lnTo>
                          <a:pt x="5752" y="494"/>
                        </a:lnTo>
                        <a:lnTo>
                          <a:pt x="5752" y="469"/>
                        </a:lnTo>
                        <a:lnTo>
                          <a:pt x="5752" y="434"/>
                        </a:lnTo>
                        <a:lnTo>
                          <a:pt x="5753" y="416"/>
                        </a:lnTo>
                        <a:lnTo>
                          <a:pt x="5753" y="394"/>
                        </a:lnTo>
                        <a:lnTo>
                          <a:pt x="5754" y="397"/>
                        </a:lnTo>
                        <a:lnTo>
                          <a:pt x="5754" y="441"/>
                        </a:lnTo>
                        <a:lnTo>
                          <a:pt x="5754" y="479"/>
                        </a:lnTo>
                        <a:lnTo>
                          <a:pt x="5755" y="468"/>
                        </a:lnTo>
                        <a:lnTo>
                          <a:pt x="5755" y="463"/>
                        </a:lnTo>
                        <a:lnTo>
                          <a:pt x="5756" y="475"/>
                        </a:lnTo>
                        <a:lnTo>
                          <a:pt x="5756" y="475"/>
                        </a:lnTo>
                        <a:lnTo>
                          <a:pt x="5756" y="483"/>
                        </a:lnTo>
                        <a:lnTo>
                          <a:pt x="5757" y="495"/>
                        </a:lnTo>
                        <a:lnTo>
                          <a:pt x="5757" y="502"/>
                        </a:lnTo>
                        <a:lnTo>
                          <a:pt x="5758" y="492"/>
                        </a:lnTo>
                        <a:lnTo>
                          <a:pt x="5758" y="501"/>
                        </a:lnTo>
                        <a:lnTo>
                          <a:pt x="5759" y="522"/>
                        </a:lnTo>
                        <a:lnTo>
                          <a:pt x="5759" y="535"/>
                        </a:lnTo>
                        <a:lnTo>
                          <a:pt x="5760" y="530"/>
                        </a:lnTo>
                        <a:lnTo>
                          <a:pt x="5760" y="523"/>
                        </a:lnTo>
                        <a:lnTo>
                          <a:pt x="5760" y="492"/>
                        </a:lnTo>
                        <a:lnTo>
                          <a:pt x="5761" y="480"/>
                        </a:lnTo>
                        <a:lnTo>
                          <a:pt x="5762" y="429"/>
                        </a:lnTo>
                        <a:lnTo>
                          <a:pt x="5762" y="423"/>
                        </a:lnTo>
                        <a:lnTo>
                          <a:pt x="5763" y="426"/>
                        </a:lnTo>
                        <a:lnTo>
                          <a:pt x="5763" y="437"/>
                        </a:lnTo>
                        <a:lnTo>
                          <a:pt x="5763" y="448"/>
                        </a:lnTo>
                        <a:lnTo>
                          <a:pt x="5764" y="447"/>
                        </a:lnTo>
                        <a:lnTo>
                          <a:pt x="5765" y="435"/>
                        </a:lnTo>
                        <a:lnTo>
                          <a:pt x="5765" y="445"/>
                        </a:lnTo>
                        <a:lnTo>
                          <a:pt x="5765" y="449"/>
                        </a:lnTo>
                        <a:lnTo>
                          <a:pt x="5766" y="445"/>
                        </a:lnTo>
                        <a:lnTo>
                          <a:pt x="5766" y="446"/>
                        </a:lnTo>
                        <a:lnTo>
                          <a:pt x="5766" y="426"/>
                        </a:lnTo>
                        <a:lnTo>
                          <a:pt x="5767" y="445"/>
                        </a:lnTo>
                        <a:lnTo>
                          <a:pt x="5767" y="457"/>
                        </a:lnTo>
                        <a:lnTo>
                          <a:pt x="5768" y="447"/>
                        </a:lnTo>
                        <a:lnTo>
                          <a:pt x="5768" y="441"/>
                        </a:lnTo>
                        <a:lnTo>
                          <a:pt x="5768" y="425"/>
                        </a:lnTo>
                        <a:lnTo>
                          <a:pt x="5769" y="427"/>
                        </a:lnTo>
                        <a:lnTo>
                          <a:pt x="5769" y="412"/>
                        </a:lnTo>
                        <a:lnTo>
                          <a:pt x="5769" y="405"/>
                        </a:lnTo>
                        <a:lnTo>
                          <a:pt x="5770" y="407"/>
                        </a:lnTo>
                        <a:lnTo>
                          <a:pt x="5770" y="396"/>
                        </a:lnTo>
                        <a:lnTo>
                          <a:pt x="5771" y="414"/>
                        </a:lnTo>
                        <a:lnTo>
                          <a:pt x="5771" y="431"/>
                        </a:lnTo>
                        <a:lnTo>
                          <a:pt x="5771" y="448"/>
                        </a:lnTo>
                        <a:lnTo>
                          <a:pt x="5772" y="453"/>
                        </a:lnTo>
                        <a:lnTo>
                          <a:pt x="5772" y="463"/>
                        </a:lnTo>
                        <a:lnTo>
                          <a:pt x="5773" y="436"/>
                        </a:lnTo>
                        <a:lnTo>
                          <a:pt x="5773" y="451"/>
                        </a:lnTo>
                        <a:lnTo>
                          <a:pt x="5774" y="468"/>
                        </a:lnTo>
                        <a:lnTo>
                          <a:pt x="5774" y="462"/>
                        </a:lnTo>
                        <a:lnTo>
                          <a:pt x="5774" y="457"/>
                        </a:lnTo>
                        <a:lnTo>
                          <a:pt x="5775" y="460"/>
                        </a:lnTo>
                        <a:lnTo>
                          <a:pt x="5775" y="467"/>
                        </a:lnTo>
                        <a:lnTo>
                          <a:pt x="5776" y="487"/>
                        </a:lnTo>
                        <a:lnTo>
                          <a:pt x="5776" y="507"/>
                        </a:lnTo>
                        <a:lnTo>
                          <a:pt x="5777" y="529"/>
                        </a:lnTo>
                        <a:lnTo>
                          <a:pt x="5777" y="525"/>
                        </a:lnTo>
                        <a:lnTo>
                          <a:pt x="5777" y="524"/>
                        </a:lnTo>
                        <a:lnTo>
                          <a:pt x="5778" y="514"/>
                        </a:lnTo>
                        <a:lnTo>
                          <a:pt x="5778" y="500"/>
                        </a:lnTo>
                        <a:lnTo>
                          <a:pt x="5779" y="504"/>
                        </a:lnTo>
                        <a:lnTo>
                          <a:pt x="5779" y="525"/>
                        </a:lnTo>
                        <a:lnTo>
                          <a:pt x="5779" y="568"/>
                        </a:lnTo>
                        <a:lnTo>
                          <a:pt x="5780" y="580"/>
                        </a:lnTo>
                        <a:lnTo>
                          <a:pt x="5781" y="629"/>
                        </a:lnTo>
                        <a:lnTo>
                          <a:pt x="5781" y="627"/>
                        </a:lnTo>
                        <a:lnTo>
                          <a:pt x="5782" y="614"/>
                        </a:lnTo>
                        <a:lnTo>
                          <a:pt x="5782" y="600"/>
                        </a:lnTo>
                        <a:lnTo>
                          <a:pt x="5783" y="588"/>
                        </a:lnTo>
                        <a:lnTo>
                          <a:pt x="5783" y="599"/>
                        </a:lnTo>
                        <a:lnTo>
                          <a:pt x="5783" y="644"/>
                        </a:lnTo>
                        <a:lnTo>
                          <a:pt x="5784" y="631"/>
                        </a:lnTo>
                        <a:lnTo>
                          <a:pt x="5784" y="614"/>
                        </a:lnTo>
                        <a:lnTo>
                          <a:pt x="5785" y="590"/>
                        </a:lnTo>
                        <a:lnTo>
                          <a:pt x="5785" y="586"/>
                        </a:lnTo>
                        <a:lnTo>
                          <a:pt x="5785" y="577"/>
                        </a:lnTo>
                        <a:lnTo>
                          <a:pt x="5785" y="595"/>
                        </a:lnTo>
                        <a:lnTo>
                          <a:pt x="5786" y="605"/>
                        </a:lnTo>
                        <a:lnTo>
                          <a:pt x="5787" y="565"/>
                        </a:lnTo>
                        <a:lnTo>
                          <a:pt x="5787" y="560"/>
                        </a:lnTo>
                        <a:lnTo>
                          <a:pt x="5787" y="565"/>
                        </a:lnTo>
                        <a:lnTo>
                          <a:pt x="5788" y="554"/>
                        </a:lnTo>
                        <a:lnTo>
                          <a:pt x="5788" y="548"/>
                        </a:lnTo>
                        <a:lnTo>
                          <a:pt x="5788" y="530"/>
                        </a:lnTo>
                        <a:lnTo>
                          <a:pt x="5789" y="529"/>
                        </a:lnTo>
                        <a:lnTo>
                          <a:pt x="5790" y="472"/>
                        </a:lnTo>
                        <a:lnTo>
                          <a:pt x="5790" y="463"/>
                        </a:lnTo>
                        <a:lnTo>
                          <a:pt x="5791" y="374"/>
                        </a:lnTo>
                        <a:lnTo>
                          <a:pt x="5791" y="343"/>
                        </a:lnTo>
                        <a:lnTo>
                          <a:pt x="5791" y="292"/>
                        </a:lnTo>
                        <a:lnTo>
                          <a:pt x="5792" y="314"/>
                        </a:lnTo>
                        <a:lnTo>
                          <a:pt x="5792" y="327"/>
                        </a:lnTo>
                        <a:lnTo>
                          <a:pt x="5793" y="266"/>
                        </a:lnTo>
                        <a:lnTo>
                          <a:pt x="5793" y="214"/>
                        </a:lnTo>
                        <a:lnTo>
                          <a:pt x="5793" y="184"/>
                        </a:lnTo>
                        <a:lnTo>
                          <a:pt x="5794" y="186"/>
                        </a:lnTo>
                        <a:lnTo>
                          <a:pt x="5794" y="224"/>
                        </a:lnTo>
                        <a:lnTo>
                          <a:pt x="5795" y="262"/>
                        </a:lnTo>
                        <a:lnTo>
                          <a:pt x="5795" y="306"/>
                        </a:lnTo>
                        <a:lnTo>
                          <a:pt x="5795" y="325"/>
                        </a:lnTo>
                        <a:lnTo>
                          <a:pt x="5796" y="320"/>
                        </a:lnTo>
                        <a:lnTo>
                          <a:pt x="5796" y="305"/>
                        </a:lnTo>
                        <a:lnTo>
                          <a:pt x="5796" y="237"/>
                        </a:lnTo>
                        <a:lnTo>
                          <a:pt x="5797" y="230"/>
                        </a:lnTo>
                        <a:lnTo>
                          <a:pt x="5798" y="292"/>
                        </a:lnTo>
                        <a:lnTo>
                          <a:pt x="5798" y="309"/>
                        </a:lnTo>
                        <a:lnTo>
                          <a:pt x="5798" y="345"/>
                        </a:lnTo>
                        <a:lnTo>
                          <a:pt x="5799" y="332"/>
                        </a:lnTo>
                        <a:lnTo>
                          <a:pt x="5799" y="304"/>
                        </a:lnTo>
                        <a:lnTo>
                          <a:pt x="5800" y="248"/>
                        </a:lnTo>
                        <a:lnTo>
                          <a:pt x="5800" y="259"/>
                        </a:lnTo>
                        <a:lnTo>
                          <a:pt x="5801" y="283"/>
                        </a:lnTo>
                        <a:lnTo>
                          <a:pt x="5801" y="288"/>
                        </a:lnTo>
                        <a:lnTo>
                          <a:pt x="5801" y="314"/>
                        </a:lnTo>
                        <a:lnTo>
                          <a:pt x="5802" y="306"/>
                        </a:lnTo>
                        <a:lnTo>
                          <a:pt x="5802" y="299"/>
                        </a:lnTo>
                        <a:lnTo>
                          <a:pt x="5802" y="259"/>
                        </a:lnTo>
                        <a:lnTo>
                          <a:pt x="5803" y="249"/>
                        </a:lnTo>
                        <a:lnTo>
                          <a:pt x="5804" y="383"/>
                        </a:lnTo>
                        <a:lnTo>
                          <a:pt x="5804" y="382"/>
                        </a:lnTo>
                        <a:lnTo>
                          <a:pt x="5804" y="368"/>
                        </a:lnTo>
                        <a:lnTo>
                          <a:pt x="5804" y="400"/>
                        </a:lnTo>
                        <a:lnTo>
                          <a:pt x="5805" y="419"/>
                        </a:lnTo>
                        <a:lnTo>
                          <a:pt x="5805" y="411"/>
                        </a:lnTo>
                        <a:lnTo>
                          <a:pt x="5805" y="436"/>
                        </a:lnTo>
                        <a:lnTo>
                          <a:pt x="5806" y="431"/>
                        </a:lnTo>
                        <a:lnTo>
                          <a:pt x="5806" y="468"/>
                        </a:lnTo>
                        <a:lnTo>
                          <a:pt x="5807" y="497"/>
                        </a:lnTo>
                        <a:lnTo>
                          <a:pt x="5807" y="527"/>
                        </a:lnTo>
                        <a:lnTo>
                          <a:pt x="5808" y="561"/>
                        </a:lnTo>
                        <a:lnTo>
                          <a:pt x="5808" y="575"/>
                        </a:lnTo>
                        <a:lnTo>
                          <a:pt x="5809" y="543"/>
                        </a:lnTo>
                        <a:lnTo>
                          <a:pt x="5809" y="521"/>
                        </a:lnTo>
                        <a:lnTo>
                          <a:pt x="5809" y="508"/>
                        </a:lnTo>
                        <a:lnTo>
                          <a:pt x="5810" y="509"/>
                        </a:lnTo>
                        <a:lnTo>
                          <a:pt x="5810" y="508"/>
                        </a:lnTo>
                        <a:lnTo>
                          <a:pt x="5810" y="495"/>
                        </a:lnTo>
                        <a:lnTo>
                          <a:pt x="5811" y="505"/>
                        </a:lnTo>
                        <a:lnTo>
                          <a:pt x="5812" y="430"/>
                        </a:lnTo>
                        <a:lnTo>
                          <a:pt x="5812" y="411"/>
                        </a:lnTo>
                        <a:lnTo>
                          <a:pt x="5813" y="487"/>
                        </a:lnTo>
                        <a:lnTo>
                          <a:pt x="5813" y="490"/>
                        </a:lnTo>
                        <a:lnTo>
                          <a:pt x="5813" y="454"/>
                        </a:lnTo>
                        <a:lnTo>
                          <a:pt x="5814" y="444"/>
                        </a:lnTo>
                        <a:lnTo>
                          <a:pt x="5814" y="371"/>
                        </a:lnTo>
                        <a:lnTo>
                          <a:pt x="5815" y="375"/>
                        </a:lnTo>
                        <a:lnTo>
                          <a:pt x="5815" y="387"/>
                        </a:lnTo>
                        <a:lnTo>
                          <a:pt x="5816" y="440"/>
                        </a:lnTo>
                        <a:lnTo>
                          <a:pt x="5816" y="457"/>
                        </a:lnTo>
                        <a:lnTo>
                          <a:pt x="5816" y="468"/>
                        </a:lnTo>
                        <a:lnTo>
                          <a:pt x="5816" y="452"/>
                        </a:lnTo>
                        <a:lnTo>
                          <a:pt x="5817" y="466"/>
                        </a:lnTo>
                        <a:lnTo>
                          <a:pt x="5817" y="480"/>
                        </a:lnTo>
                        <a:lnTo>
                          <a:pt x="5818" y="518"/>
                        </a:lnTo>
                        <a:lnTo>
                          <a:pt x="5818" y="523"/>
                        </a:lnTo>
                        <a:lnTo>
                          <a:pt x="5819" y="512"/>
                        </a:lnTo>
                        <a:lnTo>
                          <a:pt x="5819" y="519"/>
                        </a:lnTo>
                        <a:lnTo>
                          <a:pt x="5820" y="508"/>
                        </a:lnTo>
                        <a:lnTo>
                          <a:pt x="5820" y="521"/>
                        </a:lnTo>
                        <a:lnTo>
                          <a:pt x="5821" y="545"/>
                        </a:lnTo>
                        <a:lnTo>
                          <a:pt x="5821" y="563"/>
                        </a:lnTo>
                        <a:lnTo>
                          <a:pt x="5821" y="560"/>
                        </a:lnTo>
                        <a:lnTo>
                          <a:pt x="5821" y="562"/>
                        </a:lnTo>
                        <a:lnTo>
                          <a:pt x="5822" y="554"/>
                        </a:lnTo>
                        <a:lnTo>
                          <a:pt x="5822" y="545"/>
                        </a:lnTo>
                        <a:lnTo>
                          <a:pt x="5823" y="556"/>
                        </a:lnTo>
                        <a:lnTo>
                          <a:pt x="5823" y="563"/>
                        </a:lnTo>
                        <a:lnTo>
                          <a:pt x="5824" y="596"/>
                        </a:lnTo>
                        <a:lnTo>
                          <a:pt x="5824" y="593"/>
                        </a:lnTo>
                        <a:lnTo>
                          <a:pt x="5825" y="599"/>
                        </a:lnTo>
                        <a:lnTo>
                          <a:pt x="5825" y="593"/>
                        </a:lnTo>
                        <a:lnTo>
                          <a:pt x="5825" y="571"/>
                        </a:lnTo>
                        <a:lnTo>
                          <a:pt x="5826" y="572"/>
                        </a:lnTo>
                        <a:lnTo>
                          <a:pt x="5826" y="573"/>
                        </a:lnTo>
                        <a:lnTo>
                          <a:pt x="5826" y="582"/>
                        </a:lnTo>
                        <a:lnTo>
                          <a:pt x="5827" y="582"/>
                        </a:lnTo>
                        <a:lnTo>
                          <a:pt x="5827" y="569"/>
                        </a:lnTo>
                        <a:lnTo>
                          <a:pt x="5827" y="531"/>
                        </a:lnTo>
                        <a:lnTo>
                          <a:pt x="5828" y="512"/>
                        </a:lnTo>
                        <a:lnTo>
                          <a:pt x="5829" y="493"/>
                        </a:lnTo>
                        <a:lnTo>
                          <a:pt x="5829" y="459"/>
                        </a:lnTo>
                        <a:lnTo>
                          <a:pt x="5829" y="436"/>
                        </a:lnTo>
                        <a:lnTo>
                          <a:pt x="5830" y="437"/>
                        </a:lnTo>
                        <a:lnTo>
                          <a:pt x="5831" y="473"/>
                        </a:lnTo>
                        <a:lnTo>
                          <a:pt x="5831" y="467"/>
                        </a:lnTo>
                        <a:lnTo>
                          <a:pt x="5832" y="446"/>
                        </a:lnTo>
                        <a:lnTo>
                          <a:pt x="5832" y="448"/>
                        </a:lnTo>
                        <a:lnTo>
                          <a:pt x="5833" y="419"/>
                        </a:lnTo>
                        <a:lnTo>
                          <a:pt x="5833" y="379"/>
                        </a:lnTo>
                        <a:lnTo>
                          <a:pt x="5833" y="351"/>
                        </a:lnTo>
                        <a:lnTo>
                          <a:pt x="5834" y="357"/>
                        </a:lnTo>
                        <a:lnTo>
                          <a:pt x="5834" y="360"/>
                        </a:lnTo>
                        <a:lnTo>
                          <a:pt x="5835" y="375"/>
                        </a:lnTo>
                        <a:lnTo>
                          <a:pt x="5835" y="339"/>
                        </a:lnTo>
                        <a:lnTo>
                          <a:pt x="5835" y="337"/>
                        </a:lnTo>
                        <a:lnTo>
                          <a:pt x="5835" y="340"/>
                        </a:lnTo>
                        <a:lnTo>
                          <a:pt x="5836" y="341"/>
                        </a:lnTo>
                        <a:lnTo>
                          <a:pt x="5837" y="371"/>
                        </a:lnTo>
                        <a:lnTo>
                          <a:pt x="5837" y="386"/>
                        </a:lnTo>
                        <a:lnTo>
                          <a:pt x="5837" y="374"/>
                        </a:lnTo>
                        <a:lnTo>
                          <a:pt x="5838" y="386"/>
                        </a:lnTo>
                        <a:lnTo>
                          <a:pt x="5838" y="369"/>
                        </a:lnTo>
                        <a:lnTo>
                          <a:pt x="5838" y="379"/>
                        </a:lnTo>
                        <a:lnTo>
                          <a:pt x="5839" y="385"/>
                        </a:lnTo>
                        <a:lnTo>
                          <a:pt x="5840" y="428"/>
                        </a:lnTo>
                        <a:lnTo>
                          <a:pt x="5840" y="404"/>
                        </a:lnTo>
                        <a:lnTo>
                          <a:pt x="5841" y="380"/>
                        </a:lnTo>
                        <a:lnTo>
                          <a:pt x="5841" y="403"/>
                        </a:lnTo>
                        <a:lnTo>
                          <a:pt x="5842" y="480"/>
                        </a:lnTo>
                        <a:lnTo>
                          <a:pt x="5842" y="512"/>
                        </a:lnTo>
                        <a:lnTo>
                          <a:pt x="5843" y="558"/>
                        </a:lnTo>
                        <a:lnTo>
                          <a:pt x="5843" y="517"/>
                        </a:lnTo>
                        <a:lnTo>
                          <a:pt x="5844" y="495"/>
                        </a:lnTo>
                        <a:lnTo>
                          <a:pt x="5844" y="491"/>
                        </a:lnTo>
                        <a:lnTo>
                          <a:pt x="5844" y="496"/>
                        </a:lnTo>
                        <a:lnTo>
                          <a:pt x="5844" y="474"/>
                        </a:lnTo>
                        <a:lnTo>
                          <a:pt x="5845" y="475"/>
                        </a:lnTo>
                        <a:lnTo>
                          <a:pt x="5845" y="454"/>
                        </a:lnTo>
                        <a:lnTo>
                          <a:pt x="5846" y="473"/>
                        </a:lnTo>
                        <a:lnTo>
                          <a:pt x="5846" y="485"/>
                        </a:lnTo>
                        <a:lnTo>
                          <a:pt x="5846" y="537"/>
                        </a:lnTo>
                        <a:lnTo>
                          <a:pt x="5847" y="566"/>
                        </a:lnTo>
                        <a:lnTo>
                          <a:pt x="5848" y="598"/>
                        </a:lnTo>
                        <a:lnTo>
                          <a:pt x="5848" y="596"/>
                        </a:lnTo>
                        <a:lnTo>
                          <a:pt x="5849" y="587"/>
                        </a:lnTo>
                        <a:lnTo>
                          <a:pt x="5849" y="570"/>
                        </a:lnTo>
                        <a:lnTo>
                          <a:pt x="5850" y="587"/>
                        </a:lnTo>
                        <a:lnTo>
                          <a:pt x="5850" y="598"/>
                        </a:lnTo>
                        <a:lnTo>
                          <a:pt x="5850" y="572"/>
                        </a:lnTo>
                        <a:lnTo>
                          <a:pt x="5851" y="584"/>
                        </a:lnTo>
                        <a:lnTo>
                          <a:pt x="5851" y="581"/>
                        </a:lnTo>
                        <a:lnTo>
                          <a:pt x="5851" y="575"/>
                        </a:lnTo>
                        <a:lnTo>
                          <a:pt x="5852" y="586"/>
                        </a:lnTo>
                        <a:lnTo>
                          <a:pt x="5852" y="582"/>
                        </a:lnTo>
                        <a:lnTo>
                          <a:pt x="5852" y="614"/>
                        </a:lnTo>
                        <a:lnTo>
                          <a:pt x="5853" y="645"/>
                        </a:lnTo>
                        <a:lnTo>
                          <a:pt x="5853" y="701"/>
                        </a:lnTo>
                        <a:lnTo>
                          <a:pt x="5854" y="696"/>
                        </a:lnTo>
                        <a:lnTo>
                          <a:pt x="5854" y="705"/>
                        </a:lnTo>
                        <a:lnTo>
                          <a:pt x="5855" y="725"/>
                        </a:lnTo>
                        <a:lnTo>
                          <a:pt x="5855" y="724"/>
                        </a:lnTo>
                        <a:lnTo>
                          <a:pt x="5856" y="689"/>
                        </a:lnTo>
                        <a:lnTo>
                          <a:pt x="5856" y="678"/>
                        </a:lnTo>
                        <a:lnTo>
                          <a:pt x="5857" y="686"/>
                        </a:lnTo>
                        <a:lnTo>
                          <a:pt x="5857" y="684"/>
                        </a:lnTo>
                        <a:lnTo>
                          <a:pt x="5857" y="683"/>
                        </a:lnTo>
                        <a:lnTo>
                          <a:pt x="5858" y="698"/>
                        </a:lnTo>
                        <a:lnTo>
                          <a:pt x="5858" y="703"/>
                        </a:lnTo>
                        <a:lnTo>
                          <a:pt x="5859" y="720"/>
                        </a:lnTo>
                        <a:lnTo>
                          <a:pt x="5859" y="731"/>
                        </a:lnTo>
                        <a:lnTo>
                          <a:pt x="5860" y="718"/>
                        </a:lnTo>
                        <a:lnTo>
                          <a:pt x="5860" y="715"/>
                        </a:lnTo>
                        <a:lnTo>
                          <a:pt x="5860" y="690"/>
                        </a:lnTo>
                        <a:lnTo>
                          <a:pt x="5861" y="671"/>
                        </a:lnTo>
                        <a:lnTo>
                          <a:pt x="5861" y="671"/>
                        </a:lnTo>
                        <a:lnTo>
                          <a:pt x="5862" y="663"/>
                        </a:lnTo>
                        <a:lnTo>
                          <a:pt x="5862" y="647"/>
                        </a:lnTo>
                        <a:lnTo>
                          <a:pt x="5863" y="665"/>
                        </a:lnTo>
                        <a:lnTo>
                          <a:pt x="5863" y="677"/>
                        </a:lnTo>
                        <a:lnTo>
                          <a:pt x="5863" y="684"/>
                        </a:lnTo>
                        <a:lnTo>
                          <a:pt x="5863" y="675"/>
                        </a:lnTo>
                        <a:lnTo>
                          <a:pt x="5864" y="674"/>
                        </a:lnTo>
                        <a:lnTo>
                          <a:pt x="5865" y="650"/>
                        </a:lnTo>
                        <a:lnTo>
                          <a:pt x="5865" y="643"/>
                        </a:lnTo>
                        <a:lnTo>
                          <a:pt x="5866" y="610"/>
                        </a:lnTo>
                        <a:lnTo>
                          <a:pt x="5866" y="598"/>
                        </a:lnTo>
                        <a:lnTo>
                          <a:pt x="5867" y="574"/>
                        </a:lnTo>
                        <a:lnTo>
                          <a:pt x="5867" y="573"/>
                        </a:lnTo>
                        <a:lnTo>
                          <a:pt x="5868" y="591"/>
                        </a:lnTo>
                        <a:lnTo>
                          <a:pt x="5868" y="587"/>
                        </a:lnTo>
                        <a:lnTo>
                          <a:pt x="5869" y="550"/>
                        </a:lnTo>
                        <a:lnTo>
                          <a:pt x="5869" y="547"/>
                        </a:lnTo>
                        <a:lnTo>
                          <a:pt x="5869" y="547"/>
                        </a:lnTo>
                        <a:lnTo>
                          <a:pt x="5870" y="586"/>
                        </a:lnTo>
                        <a:lnTo>
                          <a:pt x="5870" y="589"/>
                        </a:lnTo>
                        <a:lnTo>
                          <a:pt x="5871" y="569"/>
                        </a:lnTo>
                        <a:lnTo>
                          <a:pt x="5871" y="563"/>
                        </a:lnTo>
                        <a:lnTo>
                          <a:pt x="5871" y="555"/>
                        </a:lnTo>
                        <a:lnTo>
                          <a:pt x="5872" y="570"/>
                        </a:lnTo>
                        <a:lnTo>
                          <a:pt x="5872" y="629"/>
                        </a:lnTo>
                        <a:lnTo>
                          <a:pt x="5873" y="618"/>
                        </a:lnTo>
                        <a:lnTo>
                          <a:pt x="5873" y="609"/>
                        </a:lnTo>
                        <a:lnTo>
                          <a:pt x="5873" y="605"/>
                        </a:lnTo>
                        <a:lnTo>
                          <a:pt x="5874" y="616"/>
                        </a:lnTo>
                        <a:lnTo>
                          <a:pt x="5874" y="627"/>
                        </a:lnTo>
                        <a:lnTo>
                          <a:pt x="5875" y="615"/>
                        </a:lnTo>
                        <a:lnTo>
                          <a:pt x="5875" y="618"/>
                        </a:lnTo>
                        <a:lnTo>
                          <a:pt x="5876" y="572"/>
                        </a:lnTo>
                        <a:lnTo>
                          <a:pt x="5876" y="561"/>
                        </a:lnTo>
                        <a:lnTo>
                          <a:pt x="5877" y="538"/>
                        </a:lnTo>
                        <a:lnTo>
                          <a:pt x="5877" y="547"/>
                        </a:lnTo>
                        <a:lnTo>
                          <a:pt x="5877" y="576"/>
                        </a:lnTo>
                        <a:lnTo>
                          <a:pt x="5878" y="582"/>
                        </a:lnTo>
                        <a:lnTo>
                          <a:pt x="5879" y="647"/>
                        </a:lnTo>
                        <a:lnTo>
                          <a:pt x="5879" y="653"/>
                        </a:lnTo>
                        <a:lnTo>
                          <a:pt x="5880" y="684"/>
                        </a:lnTo>
                        <a:lnTo>
                          <a:pt x="5880" y="686"/>
                        </a:lnTo>
                        <a:lnTo>
                          <a:pt x="5880" y="708"/>
                        </a:lnTo>
                        <a:lnTo>
                          <a:pt x="5881" y="701"/>
                        </a:lnTo>
                        <a:lnTo>
                          <a:pt x="5881" y="706"/>
                        </a:lnTo>
                        <a:lnTo>
                          <a:pt x="5882" y="685"/>
                        </a:lnTo>
                        <a:lnTo>
                          <a:pt x="5882" y="699"/>
                        </a:lnTo>
                        <a:lnTo>
                          <a:pt x="5883" y="717"/>
                        </a:lnTo>
                        <a:lnTo>
                          <a:pt x="5883" y="743"/>
                        </a:lnTo>
                        <a:lnTo>
                          <a:pt x="5884" y="765"/>
                        </a:lnTo>
                        <a:lnTo>
                          <a:pt x="5884" y="780"/>
                        </a:lnTo>
                        <a:lnTo>
                          <a:pt x="5884" y="788"/>
                        </a:lnTo>
                        <a:lnTo>
                          <a:pt x="5885" y="784"/>
                        </a:lnTo>
                        <a:lnTo>
                          <a:pt x="5885" y="786"/>
                        </a:lnTo>
                        <a:lnTo>
                          <a:pt x="5886" y="781"/>
                        </a:lnTo>
                        <a:lnTo>
                          <a:pt x="5886" y="773"/>
                        </a:lnTo>
                        <a:lnTo>
                          <a:pt x="5887" y="752"/>
                        </a:lnTo>
                        <a:lnTo>
                          <a:pt x="5887" y="729"/>
                        </a:lnTo>
                        <a:lnTo>
                          <a:pt x="5887" y="712"/>
                        </a:lnTo>
                        <a:lnTo>
                          <a:pt x="5888" y="713"/>
                        </a:lnTo>
                        <a:lnTo>
                          <a:pt x="5888" y="714"/>
                        </a:lnTo>
                        <a:lnTo>
                          <a:pt x="5888" y="705"/>
                        </a:lnTo>
                        <a:lnTo>
                          <a:pt x="5888" y="714"/>
                        </a:lnTo>
                        <a:lnTo>
                          <a:pt x="5889" y="719"/>
                        </a:lnTo>
                        <a:lnTo>
                          <a:pt x="5889" y="730"/>
                        </a:lnTo>
                        <a:lnTo>
                          <a:pt x="5890" y="713"/>
                        </a:lnTo>
                        <a:lnTo>
                          <a:pt x="5890" y="693"/>
                        </a:lnTo>
                        <a:lnTo>
                          <a:pt x="5890" y="642"/>
                        </a:lnTo>
                        <a:lnTo>
                          <a:pt x="5891" y="641"/>
                        </a:lnTo>
                        <a:lnTo>
                          <a:pt x="5891" y="628"/>
                        </a:lnTo>
                        <a:lnTo>
                          <a:pt x="5892" y="643"/>
                        </a:lnTo>
                        <a:lnTo>
                          <a:pt x="5892" y="654"/>
                        </a:lnTo>
                        <a:lnTo>
                          <a:pt x="5892" y="650"/>
                        </a:lnTo>
                        <a:lnTo>
                          <a:pt x="5893" y="657"/>
                        </a:lnTo>
                        <a:lnTo>
                          <a:pt x="5893" y="656"/>
                        </a:lnTo>
                        <a:lnTo>
                          <a:pt x="5894" y="632"/>
                        </a:lnTo>
                        <a:lnTo>
                          <a:pt x="5894" y="615"/>
                        </a:lnTo>
                        <a:lnTo>
                          <a:pt x="5895" y="548"/>
                        </a:lnTo>
                        <a:lnTo>
                          <a:pt x="5895" y="548"/>
                        </a:lnTo>
                        <a:lnTo>
                          <a:pt x="5896" y="583"/>
                        </a:lnTo>
                        <a:lnTo>
                          <a:pt x="5896" y="593"/>
                        </a:lnTo>
                        <a:lnTo>
                          <a:pt x="5896" y="595"/>
                        </a:lnTo>
                        <a:lnTo>
                          <a:pt x="5896" y="592"/>
                        </a:lnTo>
                        <a:lnTo>
                          <a:pt x="5897" y="612"/>
                        </a:lnTo>
                        <a:lnTo>
                          <a:pt x="5897" y="619"/>
                        </a:lnTo>
                        <a:lnTo>
                          <a:pt x="5898" y="598"/>
                        </a:lnTo>
                        <a:lnTo>
                          <a:pt x="5898" y="590"/>
                        </a:lnTo>
                        <a:lnTo>
                          <a:pt x="5899" y="561"/>
                        </a:lnTo>
                        <a:lnTo>
                          <a:pt x="5899" y="551"/>
                        </a:lnTo>
                        <a:lnTo>
                          <a:pt x="5900" y="527"/>
                        </a:lnTo>
                        <a:lnTo>
                          <a:pt x="5900" y="510"/>
                        </a:lnTo>
                        <a:lnTo>
                          <a:pt x="5901" y="419"/>
                        </a:lnTo>
                        <a:lnTo>
                          <a:pt x="5901" y="362"/>
                        </a:lnTo>
                        <a:lnTo>
                          <a:pt x="5901" y="346"/>
                        </a:lnTo>
                        <a:lnTo>
                          <a:pt x="5902" y="372"/>
                        </a:lnTo>
                        <a:lnTo>
                          <a:pt x="5902" y="435"/>
                        </a:lnTo>
                        <a:lnTo>
                          <a:pt x="5902" y="481"/>
                        </a:lnTo>
                        <a:lnTo>
                          <a:pt x="5903" y="490"/>
                        </a:lnTo>
                        <a:lnTo>
                          <a:pt x="5904" y="539"/>
                        </a:lnTo>
                        <a:lnTo>
                          <a:pt x="5904" y="563"/>
                        </a:lnTo>
                        <a:lnTo>
                          <a:pt x="5905" y="584"/>
                        </a:lnTo>
                        <a:lnTo>
                          <a:pt x="5905" y="587"/>
                        </a:lnTo>
                        <a:lnTo>
                          <a:pt x="5906" y="649"/>
                        </a:lnTo>
                        <a:lnTo>
                          <a:pt x="5906" y="662"/>
                        </a:lnTo>
                        <a:lnTo>
                          <a:pt x="5907" y="679"/>
                        </a:lnTo>
                        <a:lnTo>
                          <a:pt x="5907" y="690"/>
                        </a:lnTo>
                        <a:lnTo>
                          <a:pt x="5907" y="671"/>
                        </a:lnTo>
                        <a:lnTo>
                          <a:pt x="5908" y="672"/>
                        </a:lnTo>
                        <a:lnTo>
                          <a:pt x="5908" y="669"/>
                        </a:lnTo>
                        <a:lnTo>
                          <a:pt x="5909" y="677"/>
                        </a:lnTo>
                        <a:lnTo>
                          <a:pt x="5909" y="682"/>
                        </a:lnTo>
                        <a:lnTo>
                          <a:pt x="5909" y="689"/>
                        </a:lnTo>
                        <a:lnTo>
                          <a:pt x="5910" y="684"/>
                        </a:lnTo>
                        <a:lnTo>
                          <a:pt x="5910" y="682"/>
                        </a:lnTo>
                        <a:lnTo>
                          <a:pt x="5910" y="688"/>
                        </a:lnTo>
                        <a:lnTo>
                          <a:pt x="5911" y="672"/>
                        </a:lnTo>
                        <a:lnTo>
                          <a:pt x="5911" y="662"/>
                        </a:lnTo>
                        <a:lnTo>
                          <a:pt x="5912" y="630"/>
                        </a:lnTo>
                        <a:lnTo>
                          <a:pt x="5912" y="613"/>
                        </a:lnTo>
                        <a:lnTo>
                          <a:pt x="5912" y="619"/>
                        </a:lnTo>
                        <a:lnTo>
                          <a:pt x="5913" y="609"/>
                        </a:lnTo>
                        <a:lnTo>
                          <a:pt x="5913" y="598"/>
                        </a:lnTo>
                        <a:lnTo>
                          <a:pt x="5913" y="588"/>
                        </a:lnTo>
                        <a:lnTo>
                          <a:pt x="5914" y="577"/>
                        </a:lnTo>
                        <a:lnTo>
                          <a:pt x="5914" y="546"/>
                        </a:lnTo>
                        <a:lnTo>
                          <a:pt x="5915" y="546"/>
                        </a:lnTo>
                        <a:lnTo>
                          <a:pt x="5915" y="545"/>
                        </a:lnTo>
                        <a:lnTo>
                          <a:pt x="5915" y="568"/>
                        </a:lnTo>
                        <a:lnTo>
                          <a:pt x="5916" y="611"/>
                        </a:lnTo>
                        <a:lnTo>
                          <a:pt x="5916" y="619"/>
                        </a:lnTo>
                        <a:lnTo>
                          <a:pt x="5917" y="613"/>
                        </a:lnTo>
                        <a:lnTo>
                          <a:pt x="5917" y="591"/>
                        </a:lnTo>
                        <a:lnTo>
                          <a:pt x="5918" y="500"/>
                        </a:lnTo>
                        <a:lnTo>
                          <a:pt x="5918" y="479"/>
                        </a:lnTo>
                        <a:lnTo>
                          <a:pt x="5918" y="474"/>
                        </a:lnTo>
                        <a:lnTo>
                          <a:pt x="5919" y="488"/>
                        </a:lnTo>
                        <a:lnTo>
                          <a:pt x="5919" y="504"/>
                        </a:lnTo>
                        <a:lnTo>
                          <a:pt x="5920" y="594"/>
                        </a:lnTo>
                        <a:lnTo>
                          <a:pt x="5920" y="627"/>
                        </a:lnTo>
                        <a:lnTo>
                          <a:pt x="5921" y="677"/>
                        </a:lnTo>
                        <a:lnTo>
                          <a:pt x="5921" y="670"/>
                        </a:lnTo>
                        <a:lnTo>
                          <a:pt x="5921" y="673"/>
                        </a:lnTo>
                        <a:lnTo>
                          <a:pt x="5921" y="669"/>
                        </a:lnTo>
                        <a:lnTo>
                          <a:pt x="5922" y="677"/>
                        </a:lnTo>
                        <a:lnTo>
                          <a:pt x="5922" y="653"/>
                        </a:lnTo>
                        <a:lnTo>
                          <a:pt x="5923" y="655"/>
                        </a:lnTo>
                        <a:lnTo>
                          <a:pt x="5923" y="641"/>
                        </a:lnTo>
                        <a:lnTo>
                          <a:pt x="5924" y="653"/>
                        </a:lnTo>
                        <a:lnTo>
                          <a:pt x="5924" y="648"/>
                        </a:lnTo>
                        <a:lnTo>
                          <a:pt x="5925" y="625"/>
                        </a:lnTo>
                        <a:lnTo>
                          <a:pt x="5925" y="634"/>
                        </a:lnTo>
                        <a:lnTo>
                          <a:pt x="5925" y="629"/>
                        </a:lnTo>
                        <a:lnTo>
                          <a:pt x="5926" y="629"/>
                        </a:lnTo>
                        <a:lnTo>
                          <a:pt x="5926" y="632"/>
                        </a:lnTo>
                        <a:lnTo>
                          <a:pt x="5926" y="641"/>
                        </a:lnTo>
                        <a:lnTo>
                          <a:pt x="5927" y="635"/>
                        </a:lnTo>
                        <a:lnTo>
                          <a:pt x="5927" y="634"/>
                        </a:lnTo>
                        <a:lnTo>
                          <a:pt x="5927" y="591"/>
                        </a:lnTo>
                        <a:lnTo>
                          <a:pt x="5928" y="567"/>
                        </a:lnTo>
                        <a:lnTo>
                          <a:pt x="5929" y="524"/>
                        </a:lnTo>
                        <a:lnTo>
                          <a:pt x="5929" y="525"/>
                        </a:lnTo>
                        <a:lnTo>
                          <a:pt x="5929" y="519"/>
                        </a:lnTo>
                        <a:lnTo>
                          <a:pt x="5930" y="527"/>
                        </a:lnTo>
                        <a:lnTo>
                          <a:pt x="5930" y="530"/>
                        </a:lnTo>
                        <a:lnTo>
                          <a:pt x="5930" y="519"/>
                        </a:lnTo>
                        <a:lnTo>
                          <a:pt x="5931" y="534"/>
                        </a:lnTo>
                        <a:lnTo>
                          <a:pt x="5931" y="521"/>
                        </a:lnTo>
                        <a:lnTo>
                          <a:pt x="5932" y="476"/>
                        </a:lnTo>
                        <a:lnTo>
                          <a:pt x="5932" y="458"/>
                        </a:lnTo>
                        <a:lnTo>
                          <a:pt x="5932" y="467"/>
                        </a:lnTo>
                        <a:lnTo>
                          <a:pt x="5933" y="477"/>
                        </a:lnTo>
                        <a:lnTo>
                          <a:pt x="5934" y="428"/>
                        </a:lnTo>
                        <a:lnTo>
                          <a:pt x="5934" y="413"/>
                        </a:lnTo>
                        <a:lnTo>
                          <a:pt x="5935" y="393"/>
                        </a:lnTo>
                        <a:lnTo>
                          <a:pt x="5935" y="408"/>
                        </a:lnTo>
                        <a:lnTo>
                          <a:pt x="5936" y="453"/>
                        </a:lnTo>
                        <a:lnTo>
                          <a:pt x="5936" y="482"/>
                        </a:lnTo>
                        <a:lnTo>
                          <a:pt x="5937" y="520"/>
                        </a:lnTo>
                        <a:lnTo>
                          <a:pt x="5937" y="495"/>
                        </a:lnTo>
                        <a:lnTo>
                          <a:pt x="5938" y="453"/>
                        </a:lnTo>
                        <a:lnTo>
                          <a:pt x="5938" y="448"/>
                        </a:lnTo>
                        <a:lnTo>
                          <a:pt x="5938" y="501"/>
                        </a:lnTo>
                        <a:lnTo>
                          <a:pt x="5939" y="533"/>
                        </a:lnTo>
                        <a:lnTo>
                          <a:pt x="5940" y="604"/>
                        </a:lnTo>
                        <a:lnTo>
                          <a:pt x="5940" y="611"/>
                        </a:lnTo>
                        <a:lnTo>
                          <a:pt x="5940" y="624"/>
                        </a:lnTo>
                        <a:lnTo>
                          <a:pt x="5941" y="643"/>
                        </a:lnTo>
                        <a:lnTo>
                          <a:pt x="5942" y="657"/>
                        </a:lnTo>
                        <a:lnTo>
                          <a:pt x="5942" y="653"/>
                        </a:lnTo>
                        <a:lnTo>
                          <a:pt x="5942" y="662"/>
                        </a:lnTo>
                        <a:lnTo>
                          <a:pt x="5943" y="678"/>
                        </a:lnTo>
                        <a:lnTo>
                          <a:pt x="5943" y="671"/>
                        </a:lnTo>
                        <a:lnTo>
                          <a:pt x="5943" y="669"/>
                        </a:lnTo>
                        <a:lnTo>
                          <a:pt x="5944" y="671"/>
                        </a:lnTo>
                        <a:lnTo>
                          <a:pt x="5944" y="660"/>
                        </a:lnTo>
                        <a:lnTo>
                          <a:pt x="5945" y="627"/>
                        </a:lnTo>
                        <a:lnTo>
                          <a:pt x="5945" y="613"/>
                        </a:lnTo>
                        <a:lnTo>
                          <a:pt x="5946" y="594"/>
                        </a:lnTo>
                        <a:lnTo>
                          <a:pt x="5946" y="588"/>
                        </a:lnTo>
                        <a:lnTo>
                          <a:pt x="5946" y="571"/>
                        </a:lnTo>
                        <a:lnTo>
                          <a:pt x="5947" y="565"/>
                        </a:lnTo>
                        <a:lnTo>
                          <a:pt x="5947" y="557"/>
                        </a:lnTo>
                        <a:lnTo>
                          <a:pt x="5948" y="563"/>
                        </a:lnTo>
                        <a:lnTo>
                          <a:pt x="5948" y="572"/>
                        </a:lnTo>
                        <a:lnTo>
                          <a:pt x="5949" y="590"/>
                        </a:lnTo>
                        <a:lnTo>
                          <a:pt x="5949" y="588"/>
                        </a:lnTo>
                        <a:lnTo>
                          <a:pt x="5949" y="572"/>
                        </a:lnTo>
                        <a:lnTo>
                          <a:pt x="5950" y="561"/>
                        </a:lnTo>
                        <a:lnTo>
                          <a:pt x="5950" y="551"/>
                        </a:lnTo>
                        <a:lnTo>
                          <a:pt x="5951" y="564"/>
                        </a:lnTo>
                        <a:lnTo>
                          <a:pt x="5951" y="578"/>
                        </a:lnTo>
                        <a:lnTo>
                          <a:pt x="5952" y="625"/>
                        </a:lnTo>
                        <a:lnTo>
                          <a:pt x="5952" y="641"/>
                        </a:lnTo>
                        <a:lnTo>
                          <a:pt x="5952" y="645"/>
                        </a:lnTo>
                        <a:lnTo>
                          <a:pt x="5952" y="625"/>
                        </a:lnTo>
                        <a:lnTo>
                          <a:pt x="5953" y="608"/>
                        </a:lnTo>
                        <a:lnTo>
                          <a:pt x="5953" y="601"/>
                        </a:lnTo>
                        <a:lnTo>
                          <a:pt x="5954" y="611"/>
                        </a:lnTo>
                        <a:lnTo>
                          <a:pt x="5954" y="622"/>
                        </a:lnTo>
                        <a:lnTo>
                          <a:pt x="5955" y="634"/>
                        </a:lnTo>
                        <a:lnTo>
                          <a:pt x="5955" y="628"/>
                        </a:lnTo>
                        <a:lnTo>
                          <a:pt x="5956" y="597"/>
                        </a:lnTo>
                        <a:lnTo>
                          <a:pt x="5956" y="595"/>
                        </a:lnTo>
                        <a:lnTo>
                          <a:pt x="5956" y="576"/>
                        </a:lnTo>
                      </a:path>
                    </a:pathLst>
                  </a:custGeom>
                  <a:noFill/>
                  <a:ln w="4763" cap="flat">
                    <a:solidFill>
                      <a:srgbClr val="00C8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98" name="Group 997">
                <a:extLst>
                  <a:ext uri="{FF2B5EF4-FFF2-40B4-BE49-F238E27FC236}">
                    <a16:creationId xmlns:a16="http://schemas.microsoft.com/office/drawing/2014/main" id="{EDC4F2D8-ACB5-4707-8349-775171C32523}"/>
                  </a:ext>
                </a:extLst>
              </p:cNvPr>
              <p:cNvGrpSpPr/>
              <p:nvPr/>
            </p:nvGrpSpPr>
            <p:grpSpPr>
              <a:xfrm>
                <a:off x="6799613" y="4246427"/>
                <a:ext cx="5315443" cy="625698"/>
                <a:chOff x="5874745" y="1255930"/>
                <a:chExt cx="7317305" cy="1192996"/>
              </a:xfrm>
            </p:grpSpPr>
            <p:sp>
              <p:nvSpPr>
                <p:cNvPr id="1002" name="Freeform 1719">
                  <a:extLst>
                    <a:ext uri="{FF2B5EF4-FFF2-40B4-BE49-F238E27FC236}">
                      <a16:creationId xmlns:a16="http://schemas.microsoft.com/office/drawing/2014/main" id="{473EFFA4-2FDF-4ED8-8444-200073659F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74745" y="1255930"/>
                  <a:ext cx="7312024" cy="935037"/>
                </a:xfrm>
                <a:custGeom>
                  <a:avLst/>
                  <a:gdLst>
                    <a:gd name="T0" fmla="*/ 75 w 4606"/>
                    <a:gd name="T1" fmla="*/ 319 h 589"/>
                    <a:gd name="T2" fmla="*/ 145 w 4606"/>
                    <a:gd name="T3" fmla="*/ 190 h 589"/>
                    <a:gd name="T4" fmla="*/ 217 w 4606"/>
                    <a:gd name="T5" fmla="*/ 397 h 589"/>
                    <a:gd name="T6" fmla="*/ 286 w 4606"/>
                    <a:gd name="T7" fmla="*/ 468 h 589"/>
                    <a:gd name="T8" fmla="*/ 358 w 4606"/>
                    <a:gd name="T9" fmla="*/ 352 h 589"/>
                    <a:gd name="T10" fmla="*/ 432 w 4606"/>
                    <a:gd name="T11" fmla="*/ 267 h 589"/>
                    <a:gd name="T12" fmla="*/ 505 w 4606"/>
                    <a:gd name="T13" fmla="*/ 215 h 589"/>
                    <a:gd name="T14" fmla="*/ 576 w 4606"/>
                    <a:gd name="T15" fmla="*/ 405 h 589"/>
                    <a:gd name="T16" fmla="*/ 645 w 4606"/>
                    <a:gd name="T17" fmla="*/ 390 h 589"/>
                    <a:gd name="T18" fmla="*/ 716 w 4606"/>
                    <a:gd name="T19" fmla="*/ 368 h 589"/>
                    <a:gd name="T20" fmla="*/ 788 w 4606"/>
                    <a:gd name="T21" fmla="*/ 198 h 589"/>
                    <a:gd name="T22" fmla="*/ 859 w 4606"/>
                    <a:gd name="T23" fmla="*/ 434 h 589"/>
                    <a:gd name="T24" fmla="*/ 934 w 4606"/>
                    <a:gd name="T25" fmla="*/ 260 h 589"/>
                    <a:gd name="T26" fmla="*/ 1009 w 4606"/>
                    <a:gd name="T27" fmla="*/ 313 h 589"/>
                    <a:gd name="T28" fmla="*/ 1082 w 4606"/>
                    <a:gd name="T29" fmla="*/ 402 h 589"/>
                    <a:gd name="T30" fmla="*/ 1154 w 4606"/>
                    <a:gd name="T31" fmla="*/ 261 h 589"/>
                    <a:gd name="T32" fmla="*/ 1226 w 4606"/>
                    <a:gd name="T33" fmla="*/ 397 h 589"/>
                    <a:gd name="T34" fmla="*/ 1299 w 4606"/>
                    <a:gd name="T35" fmla="*/ 341 h 589"/>
                    <a:gd name="T36" fmla="*/ 1370 w 4606"/>
                    <a:gd name="T37" fmla="*/ 288 h 589"/>
                    <a:gd name="T38" fmla="*/ 1443 w 4606"/>
                    <a:gd name="T39" fmla="*/ 315 h 589"/>
                    <a:gd name="T40" fmla="*/ 1511 w 4606"/>
                    <a:gd name="T41" fmla="*/ 441 h 589"/>
                    <a:gd name="T42" fmla="*/ 1581 w 4606"/>
                    <a:gd name="T43" fmla="*/ 346 h 589"/>
                    <a:gd name="T44" fmla="*/ 1654 w 4606"/>
                    <a:gd name="T45" fmla="*/ 297 h 589"/>
                    <a:gd name="T46" fmla="*/ 1724 w 4606"/>
                    <a:gd name="T47" fmla="*/ 327 h 589"/>
                    <a:gd name="T48" fmla="*/ 1797 w 4606"/>
                    <a:gd name="T49" fmla="*/ 247 h 589"/>
                    <a:gd name="T50" fmla="*/ 1870 w 4606"/>
                    <a:gd name="T51" fmla="*/ 200 h 589"/>
                    <a:gd name="T52" fmla="*/ 1945 w 4606"/>
                    <a:gd name="T53" fmla="*/ 356 h 589"/>
                    <a:gd name="T54" fmla="*/ 2018 w 4606"/>
                    <a:gd name="T55" fmla="*/ 377 h 589"/>
                    <a:gd name="T56" fmla="*/ 2093 w 4606"/>
                    <a:gd name="T57" fmla="*/ 360 h 589"/>
                    <a:gd name="T58" fmla="*/ 2166 w 4606"/>
                    <a:gd name="T59" fmla="*/ 449 h 589"/>
                    <a:gd name="T60" fmla="*/ 2239 w 4606"/>
                    <a:gd name="T61" fmla="*/ 293 h 589"/>
                    <a:gd name="T62" fmla="*/ 2311 w 4606"/>
                    <a:gd name="T63" fmla="*/ 417 h 589"/>
                    <a:gd name="T64" fmla="*/ 2384 w 4606"/>
                    <a:gd name="T65" fmla="*/ 422 h 589"/>
                    <a:gd name="T66" fmla="*/ 2460 w 4606"/>
                    <a:gd name="T67" fmla="*/ 244 h 589"/>
                    <a:gd name="T68" fmla="*/ 2534 w 4606"/>
                    <a:gd name="T69" fmla="*/ 383 h 589"/>
                    <a:gd name="T70" fmla="*/ 2606 w 4606"/>
                    <a:gd name="T71" fmla="*/ 445 h 589"/>
                    <a:gd name="T72" fmla="*/ 2679 w 4606"/>
                    <a:gd name="T73" fmla="*/ 262 h 589"/>
                    <a:gd name="T74" fmla="*/ 2752 w 4606"/>
                    <a:gd name="T75" fmla="*/ 342 h 589"/>
                    <a:gd name="T76" fmla="*/ 2822 w 4606"/>
                    <a:gd name="T77" fmla="*/ 349 h 589"/>
                    <a:gd name="T78" fmla="*/ 2892 w 4606"/>
                    <a:gd name="T79" fmla="*/ 358 h 589"/>
                    <a:gd name="T80" fmla="*/ 2966 w 4606"/>
                    <a:gd name="T81" fmla="*/ 431 h 589"/>
                    <a:gd name="T82" fmla="*/ 3039 w 4606"/>
                    <a:gd name="T83" fmla="*/ 386 h 589"/>
                    <a:gd name="T84" fmla="*/ 3110 w 4606"/>
                    <a:gd name="T85" fmla="*/ 466 h 589"/>
                    <a:gd name="T86" fmla="*/ 3181 w 4606"/>
                    <a:gd name="T87" fmla="*/ 362 h 589"/>
                    <a:gd name="T88" fmla="*/ 3255 w 4606"/>
                    <a:gd name="T89" fmla="*/ 279 h 589"/>
                    <a:gd name="T90" fmla="*/ 3328 w 4606"/>
                    <a:gd name="T91" fmla="*/ 332 h 589"/>
                    <a:gd name="T92" fmla="*/ 3402 w 4606"/>
                    <a:gd name="T93" fmla="*/ 439 h 589"/>
                    <a:gd name="T94" fmla="*/ 3473 w 4606"/>
                    <a:gd name="T95" fmla="*/ 370 h 589"/>
                    <a:gd name="T96" fmla="*/ 3545 w 4606"/>
                    <a:gd name="T97" fmla="*/ 204 h 589"/>
                    <a:gd name="T98" fmla="*/ 3617 w 4606"/>
                    <a:gd name="T99" fmla="*/ 357 h 589"/>
                    <a:gd name="T100" fmla="*/ 3690 w 4606"/>
                    <a:gd name="T101" fmla="*/ 313 h 589"/>
                    <a:gd name="T102" fmla="*/ 3761 w 4606"/>
                    <a:gd name="T103" fmla="*/ 319 h 589"/>
                    <a:gd name="T104" fmla="*/ 3834 w 4606"/>
                    <a:gd name="T105" fmla="*/ 412 h 589"/>
                    <a:gd name="T106" fmla="*/ 3907 w 4606"/>
                    <a:gd name="T107" fmla="*/ 214 h 589"/>
                    <a:gd name="T108" fmla="*/ 3978 w 4606"/>
                    <a:gd name="T109" fmla="*/ 339 h 589"/>
                    <a:gd name="T110" fmla="*/ 4049 w 4606"/>
                    <a:gd name="T111" fmla="*/ 221 h 589"/>
                    <a:gd name="T112" fmla="*/ 4121 w 4606"/>
                    <a:gd name="T113" fmla="*/ 300 h 589"/>
                    <a:gd name="T114" fmla="*/ 4193 w 4606"/>
                    <a:gd name="T115" fmla="*/ 223 h 589"/>
                    <a:gd name="T116" fmla="*/ 4263 w 4606"/>
                    <a:gd name="T117" fmla="*/ 310 h 589"/>
                    <a:gd name="T118" fmla="*/ 4335 w 4606"/>
                    <a:gd name="T119" fmla="*/ 358 h 589"/>
                    <a:gd name="T120" fmla="*/ 4408 w 4606"/>
                    <a:gd name="T121" fmla="*/ 325 h 589"/>
                    <a:gd name="T122" fmla="*/ 4476 w 4606"/>
                    <a:gd name="T123" fmla="*/ 234 h 589"/>
                    <a:gd name="T124" fmla="*/ 4548 w 4606"/>
                    <a:gd name="T125" fmla="*/ 395 h 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4606" h="589">
                      <a:moveTo>
                        <a:pt x="0" y="318"/>
                      </a:moveTo>
                      <a:lnTo>
                        <a:pt x="1" y="311"/>
                      </a:lnTo>
                      <a:lnTo>
                        <a:pt x="1" y="312"/>
                      </a:lnTo>
                      <a:lnTo>
                        <a:pt x="1" y="329"/>
                      </a:lnTo>
                      <a:lnTo>
                        <a:pt x="2" y="360"/>
                      </a:lnTo>
                      <a:lnTo>
                        <a:pt x="2" y="373"/>
                      </a:lnTo>
                      <a:lnTo>
                        <a:pt x="2" y="400"/>
                      </a:lnTo>
                      <a:lnTo>
                        <a:pt x="2" y="425"/>
                      </a:lnTo>
                      <a:lnTo>
                        <a:pt x="3" y="428"/>
                      </a:lnTo>
                      <a:lnTo>
                        <a:pt x="3" y="418"/>
                      </a:lnTo>
                      <a:lnTo>
                        <a:pt x="3" y="421"/>
                      </a:lnTo>
                      <a:lnTo>
                        <a:pt x="4" y="381"/>
                      </a:lnTo>
                      <a:lnTo>
                        <a:pt x="4" y="376"/>
                      </a:lnTo>
                      <a:lnTo>
                        <a:pt x="4" y="338"/>
                      </a:lnTo>
                      <a:lnTo>
                        <a:pt x="5" y="327"/>
                      </a:lnTo>
                      <a:lnTo>
                        <a:pt x="5" y="284"/>
                      </a:lnTo>
                      <a:lnTo>
                        <a:pt x="6" y="288"/>
                      </a:lnTo>
                      <a:lnTo>
                        <a:pt x="6" y="273"/>
                      </a:lnTo>
                      <a:lnTo>
                        <a:pt x="6" y="282"/>
                      </a:lnTo>
                      <a:lnTo>
                        <a:pt x="7" y="335"/>
                      </a:lnTo>
                      <a:lnTo>
                        <a:pt x="7" y="333"/>
                      </a:lnTo>
                      <a:lnTo>
                        <a:pt x="7" y="328"/>
                      </a:lnTo>
                      <a:lnTo>
                        <a:pt x="8" y="352"/>
                      </a:lnTo>
                      <a:lnTo>
                        <a:pt x="8" y="357"/>
                      </a:lnTo>
                      <a:lnTo>
                        <a:pt x="8" y="353"/>
                      </a:lnTo>
                      <a:lnTo>
                        <a:pt x="8" y="364"/>
                      </a:lnTo>
                      <a:lnTo>
                        <a:pt x="9" y="370"/>
                      </a:lnTo>
                      <a:lnTo>
                        <a:pt x="9" y="376"/>
                      </a:lnTo>
                      <a:lnTo>
                        <a:pt x="9" y="366"/>
                      </a:lnTo>
                      <a:lnTo>
                        <a:pt x="10" y="364"/>
                      </a:lnTo>
                      <a:lnTo>
                        <a:pt x="10" y="359"/>
                      </a:lnTo>
                      <a:lnTo>
                        <a:pt x="10" y="362"/>
                      </a:lnTo>
                      <a:lnTo>
                        <a:pt x="10" y="356"/>
                      </a:lnTo>
                      <a:lnTo>
                        <a:pt x="11" y="363"/>
                      </a:lnTo>
                      <a:lnTo>
                        <a:pt x="11" y="376"/>
                      </a:lnTo>
                      <a:lnTo>
                        <a:pt x="12" y="424"/>
                      </a:lnTo>
                      <a:lnTo>
                        <a:pt x="12" y="436"/>
                      </a:lnTo>
                      <a:lnTo>
                        <a:pt x="12" y="461"/>
                      </a:lnTo>
                      <a:lnTo>
                        <a:pt x="13" y="460"/>
                      </a:lnTo>
                      <a:lnTo>
                        <a:pt x="13" y="432"/>
                      </a:lnTo>
                      <a:lnTo>
                        <a:pt x="13" y="434"/>
                      </a:lnTo>
                      <a:lnTo>
                        <a:pt x="14" y="397"/>
                      </a:lnTo>
                      <a:lnTo>
                        <a:pt x="14" y="389"/>
                      </a:lnTo>
                      <a:lnTo>
                        <a:pt x="15" y="415"/>
                      </a:lnTo>
                      <a:lnTo>
                        <a:pt x="15" y="444"/>
                      </a:lnTo>
                      <a:lnTo>
                        <a:pt x="15" y="448"/>
                      </a:lnTo>
                      <a:lnTo>
                        <a:pt x="15" y="444"/>
                      </a:lnTo>
                      <a:lnTo>
                        <a:pt x="16" y="440"/>
                      </a:lnTo>
                      <a:lnTo>
                        <a:pt x="16" y="393"/>
                      </a:lnTo>
                      <a:lnTo>
                        <a:pt x="16" y="381"/>
                      </a:lnTo>
                      <a:lnTo>
                        <a:pt x="17" y="344"/>
                      </a:lnTo>
                      <a:lnTo>
                        <a:pt x="17" y="308"/>
                      </a:lnTo>
                      <a:lnTo>
                        <a:pt x="18" y="276"/>
                      </a:lnTo>
                      <a:lnTo>
                        <a:pt x="18" y="282"/>
                      </a:lnTo>
                      <a:lnTo>
                        <a:pt x="18" y="281"/>
                      </a:lnTo>
                      <a:lnTo>
                        <a:pt x="19" y="329"/>
                      </a:lnTo>
                      <a:lnTo>
                        <a:pt x="19" y="345"/>
                      </a:lnTo>
                      <a:lnTo>
                        <a:pt x="19" y="340"/>
                      </a:lnTo>
                      <a:lnTo>
                        <a:pt x="20" y="342"/>
                      </a:lnTo>
                      <a:lnTo>
                        <a:pt x="20" y="365"/>
                      </a:lnTo>
                      <a:lnTo>
                        <a:pt x="20" y="340"/>
                      </a:lnTo>
                      <a:lnTo>
                        <a:pt x="20" y="331"/>
                      </a:lnTo>
                      <a:lnTo>
                        <a:pt x="21" y="348"/>
                      </a:lnTo>
                      <a:lnTo>
                        <a:pt x="21" y="342"/>
                      </a:lnTo>
                      <a:lnTo>
                        <a:pt x="21" y="355"/>
                      </a:lnTo>
                      <a:lnTo>
                        <a:pt x="22" y="358"/>
                      </a:lnTo>
                      <a:lnTo>
                        <a:pt x="22" y="399"/>
                      </a:lnTo>
                      <a:lnTo>
                        <a:pt x="23" y="397"/>
                      </a:lnTo>
                      <a:lnTo>
                        <a:pt x="23" y="426"/>
                      </a:lnTo>
                      <a:lnTo>
                        <a:pt x="23" y="453"/>
                      </a:lnTo>
                      <a:lnTo>
                        <a:pt x="24" y="464"/>
                      </a:lnTo>
                      <a:lnTo>
                        <a:pt x="24" y="462"/>
                      </a:lnTo>
                      <a:lnTo>
                        <a:pt x="24" y="454"/>
                      </a:lnTo>
                      <a:lnTo>
                        <a:pt x="25" y="421"/>
                      </a:lnTo>
                      <a:lnTo>
                        <a:pt x="25" y="397"/>
                      </a:lnTo>
                      <a:lnTo>
                        <a:pt x="26" y="357"/>
                      </a:lnTo>
                      <a:lnTo>
                        <a:pt x="26" y="351"/>
                      </a:lnTo>
                      <a:lnTo>
                        <a:pt x="26" y="346"/>
                      </a:lnTo>
                      <a:lnTo>
                        <a:pt x="26" y="357"/>
                      </a:lnTo>
                      <a:lnTo>
                        <a:pt x="26" y="370"/>
                      </a:lnTo>
                      <a:lnTo>
                        <a:pt x="27" y="418"/>
                      </a:lnTo>
                      <a:lnTo>
                        <a:pt x="27" y="428"/>
                      </a:lnTo>
                      <a:lnTo>
                        <a:pt x="28" y="432"/>
                      </a:lnTo>
                      <a:lnTo>
                        <a:pt x="28" y="416"/>
                      </a:lnTo>
                      <a:lnTo>
                        <a:pt x="29" y="345"/>
                      </a:lnTo>
                      <a:lnTo>
                        <a:pt x="29" y="328"/>
                      </a:lnTo>
                      <a:lnTo>
                        <a:pt x="29" y="286"/>
                      </a:lnTo>
                      <a:lnTo>
                        <a:pt x="30" y="290"/>
                      </a:lnTo>
                      <a:lnTo>
                        <a:pt x="30" y="294"/>
                      </a:lnTo>
                      <a:lnTo>
                        <a:pt x="30" y="307"/>
                      </a:lnTo>
                      <a:lnTo>
                        <a:pt x="31" y="390"/>
                      </a:lnTo>
                      <a:lnTo>
                        <a:pt x="31" y="415"/>
                      </a:lnTo>
                      <a:lnTo>
                        <a:pt x="32" y="439"/>
                      </a:lnTo>
                      <a:lnTo>
                        <a:pt x="32" y="434"/>
                      </a:lnTo>
                      <a:lnTo>
                        <a:pt x="32" y="430"/>
                      </a:lnTo>
                      <a:lnTo>
                        <a:pt x="32" y="431"/>
                      </a:lnTo>
                      <a:lnTo>
                        <a:pt x="33" y="436"/>
                      </a:lnTo>
                      <a:lnTo>
                        <a:pt x="33" y="353"/>
                      </a:lnTo>
                      <a:lnTo>
                        <a:pt x="33" y="334"/>
                      </a:lnTo>
                      <a:lnTo>
                        <a:pt x="34" y="318"/>
                      </a:lnTo>
                      <a:lnTo>
                        <a:pt x="34" y="310"/>
                      </a:lnTo>
                      <a:lnTo>
                        <a:pt x="35" y="272"/>
                      </a:lnTo>
                      <a:lnTo>
                        <a:pt x="35" y="257"/>
                      </a:lnTo>
                      <a:lnTo>
                        <a:pt x="35" y="258"/>
                      </a:lnTo>
                      <a:lnTo>
                        <a:pt x="36" y="237"/>
                      </a:lnTo>
                      <a:lnTo>
                        <a:pt x="36" y="236"/>
                      </a:lnTo>
                      <a:lnTo>
                        <a:pt x="36" y="266"/>
                      </a:lnTo>
                      <a:lnTo>
                        <a:pt x="37" y="296"/>
                      </a:lnTo>
                      <a:lnTo>
                        <a:pt x="37" y="384"/>
                      </a:lnTo>
                      <a:lnTo>
                        <a:pt x="37" y="402"/>
                      </a:lnTo>
                      <a:lnTo>
                        <a:pt x="38" y="412"/>
                      </a:lnTo>
                      <a:lnTo>
                        <a:pt x="38" y="416"/>
                      </a:lnTo>
                      <a:lnTo>
                        <a:pt x="38" y="395"/>
                      </a:lnTo>
                      <a:lnTo>
                        <a:pt x="39" y="380"/>
                      </a:lnTo>
                      <a:lnTo>
                        <a:pt x="39" y="313"/>
                      </a:lnTo>
                      <a:lnTo>
                        <a:pt x="40" y="286"/>
                      </a:lnTo>
                      <a:lnTo>
                        <a:pt x="40" y="259"/>
                      </a:lnTo>
                      <a:lnTo>
                        <a:pt x="40" y="285"/>
                      </a:lnTo>
                      <a:lnTo>
                        <a:pt x="41" y="265"/>
                      </a:lnTo>
                      <a:lnTo>
                        <a:pt x="41" y="271"/>
                      </a:lnTo>
                      <a:lnTo>
                        <a:pt x="41" y="285"/>
                      </a:lnTo>
                      <a:lnTo>
                        <a:pt x="42" y="345"/>
                      </a:lnTo>
                      <a:lnTo>
                        <a:pt x="42" y="367"/>
                      </a:lnTo>
                      <a:lnTo>
                        <a:pt x="42" y="346"/>
                      </a:lnTo>
                      <a:lnTo>
                        <a:pt x="43" y="348"/>
                      </a:lnTo>
                      <a:lnTo>
                        <a:pt x="43" y="346"/>
                      </a:lnTo>
                      <a:lnTo>
                        <a:pt x="43" y="400"/>
                      </a:lnTo>
                      <a:lnTo>
                        <a:pt x="43" y="358"/>
                      </a:lnTo>
                      <a:lnTo>
                        <a:pt x="44" y="224"/>
                      </a:lnTo>
                      <a:lnTo>
                        <a:pt x="44" y="186"/>
                      </a:lnTo>
                      <a:lnTo>
                        <a:pt x="45" y="170"/>
                      </a:lnTo>
                      <a:lnTo>
                        <a:pt x="45" y="188"/>
                      </a:lnTo>
                      <a:lnTo>
                        <a:pt x="45" y="229"/>
                      </a:lnTo>
                      <a:lnTo>
                        <a:pt x="46" y="227"/>
                      </a:lnTo>
                      <a:lnTo>
                        <a:pt x="46" y="288"/>
                      </a:lnTo>
                      <a:lnTo>
                        <a:pt x="47" y="304"/>
                      </a:lnTo>
                      <a:lnTo>
                        <a:pt x="47" y="314"/>
                      </a:lnTo>
                      <a:lnTo>
                        <a:pt x="47" y="300"/>
                      </a:lnTo>
                      <a:lnTo>
                        <a:pt x="48" y="222"/>
                      </a:lnTo>
                      <a:lnTo>
                        <a:pt x="48" y="174"/>
                      </a:lnTo>
                      <a:lnTo>
                        <a:pt x="49" y="131"/>
                      </a:lnTo>
                      <a:lnTo>
                        <a:pt x="49" y="139"/>
                      </a:lnTo>
                      <a:lnTo>
                        <a:pt x="49" y="194"/>
                      </a:lnTo>
                      <a:lnTo>
                        <a:pt x="50" y="244"/>
                      </a:lnTo>
                      <a:lnTo>
                        <a:pt x="50" y="334"/>
                      </a:lnTo>
                      <a:lnTo>
                        <a:pt x="50" y="368"/>
                      </a:lnTo>
                      <a:lnTo>
                        <a:pt x="51" y="384"/>
                      </a:lnTo>
                      <a:lnTo>
                        <a:pt x="51" y="369"/>
                      </a:lnTo>
                      <a:lnTo>
                        <a:pt x="52" y="339"/>
                      </a:lnTo>
                      <a:lnTo>
                        <a:pt x="52" y="348"/>
                      </a:lnTo>
                      <a:lnTo>
                        <a:pt x="52" y="366"/>
                      </a:lnTo>
                      <a:lnTo>
                        <a:pt x="53" y="352"/>
                      </a:lnTo>
                      <a:lnTo>
                        <a:pt x="53" y="325"/>
                      </a:lnTo>
                      <a:lnTo>
                        <a:pt x="53" y="281"/>
                      </a:lnTo>
                      <a:lnTo>
                        <a:pt x="54" y="281"/>
                      </a:lnTo>
                      <a:lnTo>
                        <a:pt x="54" y="266"/>
                      </a:lnTo>
                      <a:lnTo>
                        <a:pt x="54" y="276"/>
                      </a:lnTo>
                      <a:lnTo>
                        <a:pt x="54" y="293"/>
                      </a:lnTo>
                      <a:lnTo>
                        <a:pt x="55" y="312"/>
                      </a:lnTo>
                      <a:lnTo>
                        <a:pt x="55" y="311"/>
                      </a:lnTo>
                      <a:lnTo>
                        <a:pt x="55" y="319"/>
                      </a:lnTo>
                      <a:lnTo>
                        <a:pt x="56" y="342"/>
                      </a:lnTo>
                      <a:lnTo>
                        <a:pt x="56" y="362"/>
                      </a:lnTo>
                      <a:lnTo>
                        <a:pt x="56" y="377"/>
                      </a:lnTo>
                      <a:lnTo>
                        <a:pt x="56" y="360"/>
                      </a:lnTo>
                      <a:lnTo>
                        <a:pt x="57" y="354"/>
                      </a:lnTo>
                      <a:lnTo>
                        <a:pt x="57" y="341"/>
                      </a:lnTo>
                      <a:lnTo>
                        <a:pt x="57" y="329"/>
                      </a:lnTo>
                      <a:lnTo>
                        <a:pt x="58" y="323"/>
                      </a:lnTo>
                      <a:lnTo>
                        <a:pt x="58" y="335"/>
                      </a:lnTo>
                      <a:lnTo>
                        <a:pt x="58" y="324"/>
                      </a:lnTo>
                      <a:lnTo>
                        <a:pt x="59" y="297"/>
                      </a:lnTo>
                      <a:lnTo>
                        <a:pt x="59" y="258"/>
                      </a:lnTo>
                      <a:lnTo>
                        <a:pt x="60" y="272"/>
                      </a:lnTo>
                      <a:lnTo>
                        <a:pt x="60" y="299"/>
                      </a:lnTo>
                      <a:lnTo>
                        <a:pt x="60" y="316"/>
                      </a:lnTo>
                      <a:lnTo>
                        <a:pt x="60" y="314"/>
                      </a:lnTo>
                      <a:lnTo>
                        <a:pt x="61" y="333"/>
                      </a:lnTo>
                      <a:lnTo>
                        <a:pt x="61" y="376"/>
                      </a:lnTo>
                      <a:lnTo>
                        <a:pt x="61" y="395"/>
                      </a:lnTo>
                      <a:lnTo>
                        <a:pt x="62" y="407"/>
                      </a:lnTo>
                      <a:lnTo>
                        <a:pt x="62" y="405"/>
                      </a:lnTo>
                      <a:lnTo>
                        <a:pt x="62" y="401"/>
                      </a:lnTo>
                      <a:lnTo>
                        <a:pt x="62" y="398"/>
                      </a:lnTo>
                      <a:lnTo>
                        <a:pt x="62" y="400"/>
                      </a:lnTo>
                      <a:lnTo>
                        <a:pt x="63" y="387"/>
                      </a:lnTo>
                      <a:lnTo>
                        <a:pt x="63" y="361"/>
                      </a:lnTo>
                      <a:lnTo>
                        <a:pt x="64" y="352"/>
                      </a:lnTo>
                      <a:lnTo>
                        <a:pt x="64" y="347"/>
                      </a:lnTo>
                      <a:lnTo>
                        <a:pt x="64" y="353"/>
                      </a:lnTo>
                      <a:lnTo>
                        <a:pt x="64" y="364"/>
                      </a:lnTo>
                      <a:lnTo>
                        <a:pt x="65" y="345"/>
                      </a:lnTo>
                      <a:lnTo>
                        <a:pt x="65" y="353"/>
                      </a:lnTo>
                      <a:lnTo>
                        <a:pt x="66" y="335"/>
                      </a:lnTo>
                      <a:lnTo>
                        <a:pt x="66" y="338"/>
                      </a:lnTo>
                      <a:lnTo>
                        <a:pt x="66" y="354"/>
                      </a:lnTo>
                      <a:lnTo>
                        <a:pt x="66" y="364"/>
                      </a:lnTo>
                      <a:lnTo>
                        <a:pt x="67" y="355"/>
                      </a:lnTo>
                      <a:lnTo>
                        <a:pt x="67" y="342"/>
                      </a:lnTo>
                      <a:lnTo>
                        <a:pt x="67" y="318"/>
                      </a:lnTo>
                      <a:lnTo>
                        <a:pt x="67" y="319"/>
                      </a:lnTo>
                      <a:lnTo>
                        <a:pt x="68" y="323"/>
                      </a:lnTo>
                      <a:lnTo>
                        <a:pt x="68" y="347"/>
                      </a:lnTo>
                      <a:lnTo>
                        <a:pt x="68" y="346"/>
                      </a:lnTo>
                      <a:lnTo>
                        <a:pt x="69" y="331"/>
                      </a:lnTo>
                      <a:lnTo>
                        <a:pt x="69" y="312"/>
                      </a:lnTo>
                      <a:lnTo>
                        <a:pt x="70" y="240"/>
                      </a:lnTo>
                      <a:lnTo>
                        <a:pt x="70" y="222"/>
                      </a:lnTo>
                      <a:lnTo>
                        <a:pt x="70" y="206"/>
                      </a:lnTo>
                      <a:lnTo>
                        <a:pt x="71" y="203"/>
                      </a:lnTo>
                      <a:lnTo>
                        <a:pt x="71" y="224"/>
                      </a:lnTo>
                      <a:lnTo>
                        <a:pt x="71" y="227"/>
                      </a:lnTo>
                      <a:lnTo>
                        <a:pt x="72" y="304"/>
                      </a:lnTo>
                      <a:lnTo>
                        <a:pt x="72" y="263"/>
                      </a:lnTo>
                      <a:lnTo>
                        <a:pt x="73" y="204"/>
                      </a:lnTo>
                      <a:lnTo>
                        <a:pt x="73" y="180"/>
                      </a:lnTo>
                      <a:lnTo>
                        <a:pt x="73" y="211"/>
                      </a:lnTo>
                      <a:lnTo>
                        <a:pt x="74" y="214"/>
                      </a:lnTo>
                      <a:lnTo>
                        <a:pt x="74" y="276"/>
                      </a:lnTo>
                      <a:lnTo>
                        <a:pt x="74" y="299"/>
                      </a:lnTo>
                      <a:lnTo>
                        <a:pt x="75" y="319"/>
                      </a:lnTo>
                      <a:lnTo>
                        <a:pt x="75" y="314"/>
                      </a:lnTo>
                      <a:lnTo>
                        <a:pt x="76" y="334"/>
                      </a:lnTo>
                      <a:lnTo>
                        <a:pt x="76" y="314"/>
                      </a:lnTo>
                      <a:lnTo>
                        <a:pt x="76" y="287"/>
                      </a:lnTo>
                      <a:lnTo>
                        <a:pt x="76" y="286"/>
                      </a:lnTo>
                      <a:lnTo>
                        <a:pt x="77" y="304"/>
                      </a:lnTo>
                      <a:lnTo>
                        <a:pt x="77" y="323"/>
                      </a:lnTo>
                      <a:lnTo>
                        <a:pt x="77" y="352"/>
                      </a:lnTo>
                      <a:lnTo>
                        <a:pt x="78" y="355"/>
                      </a:lnTo>
                      <a:lnTo>
                        <a:pt x="78" y="362"/>
                      </a:lnTo>
                      <a:lnTo>
                        <a:pt x="78" y="347"/>
                      </a:lnTo>
                      <a:lnTo>
                        <a:pt x="79" y="329"/>
                      </a:lnTo>
                      <a:lnTo>
                        <a:pt x="79" y="251"/>
                      </a:lnTo>
                      <a:lnTo>
                        <a:pt x="79" y="203"/>
                      </a:lnTo>
                      <a:lnTo>
                        <a:pt x="79" y="188"/>
                      </a:lnTo>
                      <a:lnTo>
                        <a:pt x="80" y="192"/>
                      </a:lnTo>
                      <a:lnTo>
                        <a:pt x="80" y="184"/>
                      </a:lnTo>
                      <a:lnTo>
                        <a:pt x="80" y="185"/>
                      </a:lnTo>
                      <a:lnTo>
                        <a:pt x="80" y="161"/>
                      </a:lnTo>
                      <a:lnTo>
                        <a:pt x="81" y="163"/>
                      </a:lnTo>
                      <a:lnTo>
                        <a:pt x="81" y="171"/>
                      </a:lnTo>
                      <a:lnTo>
                        <a:pt x="81" y="170"/>
                      </a:lnTo>
                      <a:lnTo>
                        <a:pt x="81" y="158"/>
                      </a:lnTo>
                      <a:lnTo>
                        <a:pt x="82" y="169"/>
                      </a:lnTo>
                      <a:lnTo>
                        <a:pt x="82" y="157"/>
                      </a:lnTo>
                      <a:lnTo>
                        <a:pt x="82" y="142"/>
                      </a:lnTo>
                      <a:lnTo>
                        <a:pt x="82" y="111"/>
                      </a:lnTo>
                      <a:lnTo>
                        <a:pt x="83" y="145"/>
                      </a:lnTo>
                      <a:lnTo>
                        <a:pt x="83" y="167"/>
                      </a:lnTo>
                      <a:lnTo>
                        <a:pt x="84" y="216"/>
                      </a:lnTo>
                      <a:lnTo>
                        <a:pt x="84" y="212"/>
                      </a:lnTo>
                      <a:lnTo>
                        <a:pt x="84" y="232"/>
                      </a:lnTo>
                      <a:lnTo>
                        <a:pt x="84" y="224"/>
                      </a:lnTo>
                      <a:lnTo>
                        <a:pt x="85" y="247"/>
                      </a:lnTo>
                      <a:lnTo>
                        <a:pt x="85" y="241"/>
                      </a:lnTo>
                      <a:lnTo>
                        <a:pt x="85" y="240"/>
                      </a:lnTo>
                      <a:lnTo>
                        <a:pt x="85" y="244"/>
                      </a:lnTo>
                      <a:lnTo>
                        <a:pt x="86" y="226"/>
                      </a:lnTo>
                      <a:lnTo>
                        <a:pt x="86" y="244"/>
                      </a:lnTo>
                      <a:lnTo>
                        <a:pt x="87" y="264"/>
                      </a:lnTo>
                      <a:lnTo>
                        <a:pt x="87" y="278"/>
                      </a:lnTo>
                      <a:lnTo>
                        <a:pt x="87" y="269"/>
                      </a:lnTo>
                      <a:lnTo>
                        <a:pt x="87" y="296"/>
                      </a:lnTo>
                      <a:lnTo>
                        <a:pt x="88" y="324"/>
                      </a:lnTo>
                      <a:lnTo>
                        <a:pt x="88" y="332"/>
                      </a:lnTo>
                      <a:lnTo>
                        <a:pt x="88" y="326"/>
                      </a:lnTo>
                      <a:lnTo>
                        <a:pt x="89" y="310"/>
                      </a:lnTo>
                      <a:lnTo>
                        <a:pt x="89" y="316"/>
                      </a:lnTo>
                      <a:lnTo>
                        <a:pt x="89" y="309"/>
                      </a:lnTo>
                      <a:lnTo>
                        <a:pt x="90" y="316"/>
                      </a:lnTo>
                      <a:lnTo>
                        <a:pt x="90" y="322"/>
                      </a:lnTo>
                      <a:lnTo>
                        <a:pt x="90" y="365"/>
                      </a:lnTo>
                      <a:lnTo>
                        <a:pt x="91" y="367"/>
                      </a:lnTo>
                      <a:lnTo>
                        <a:pt x="91" y="370"/>
                      </a:lnTo>
                      <a:lnTo>
                        <a:pt x="91" y="343"/>
                      </a:lnTo>
                      <a:lnTo>
                        <a:pt x="92" y="314"/>
                      </a:lnTo>
                      <a:lnTo>
                        <a:pt x="92" y="302"/>
                      </a:lnTo>
                      <a:lnTo>
                        <a:pt x="92" y="317"/>
                      </a:lnTo>
                      <a:lnTo>
                        <a:pt x="92" y="338"/>
                      </a:lnTo>
                      <a:lnTo>
                        <a:pt x="93" y="386"/>
                      </a:lnTo>
                      <a:lnTo>
                        <a:pt x="93" y="380"/>
                      </a:lnTo>
                      <a:lnTo>
                        <a:pt x="93" y="370"/>
                      </a:lnTo>
                      <a:lnTo>
                        <a:pt x="94" y="404"/>
                      </a:lnTo>
                      <a:lnTo>
                        <a:pt x="94" y="383"/>
                      </a:lnTo>
                      <a:lnTo>
                        <a:pt x="94" y="378"/>
                      </a:lnTo>
                      <a:lnTo>
                        <a:pt x="94" y="380"/>
                      </a:lnTo>
                      <a:lnTo>
                        <a:pt x="95" y="404"/>
                      </a:lnTo>
                      <a:lnTo>
                        <a:pt x="95" y="418"/>
                      </a:lnTo>
                      <a:lnTo>
                        <a:pt x="95" y="402"/>
                      </a:lnTo>
                      <a:lnTo>
                        <a:pt x="96" y="424"/>
                      </a:lnTo>
                      <a:lnTo>
                        <a:pt x="96" y="453"/>
                      </a:lnTo>
                      <a:lnTo>
                        <a:pt x="96" y="440"/>
                      </a:lnTo>
                      <a:lnTo>
                        <a:pt x="97" y="407"/>
                      </a:lnTo>
                      <a:lnTo>
                        <a:pt x="97" y="386"/>
                      </a:lnTo>
                      <a:lnTo>
                        <a:pt x="97" y="302"/>
                      </a:lnTo>
                      <a:lnTo>
                        <a:pt x="98" y="288"/>
                      </a:lnTo>
                      <a:lnTo>
                        <a:pt x="98" y="295"/>
                      </a:lnTo>
                      <a:lnTo>
                        <a:pt x="98" y="319"/>
                      </a:lnTo>
                      <a:lnTo>
                        <a:pt x="99" y="348"/>
                      </a:lnTo>
                      <a:lnTo>
                        <a:pt x="99" y="371"/>
                      </a:lnTo>
                      <a:lnTo>
                        <a:pt x="99" y="380"/>
                      </a:lnTo>
                      <a:lnTo>
                        <a:pt x="100" y="338"/>
                      </a:lnTo>
                      <a:lnTo>
                        <a:pt x="100" y="325"/>
                      </a:lnTo>
                      <a:lnTo>
                        <a:pt x="100" y="317"/>
                      </a:lnTo>
                      <a:lnTo>
                        <a:pt x="101" y="318"/>
                      </a:lnTo>
                      <a:lnTo>
                        <a:pt x="101" y="336"/>
                      </a:lnTo>
                      <a:lnTo>
                        <a:pt x="101" y="353"/>
                      </a:lnTo>
                      <a:lnTo>
                        <a:pt x="101" y="339"/>
                      </a:lnTo>
                      <a:lnTo>
                        <a:pt x="102" y="325"/>
                      </a:lnTo>
                      <a:lnTo>
                        <a:pt x="102" y="296"/>
                      </a:lnTo>
                      <a:lnTo>
                        <a:pt x="102" y="298"/>
                      </a:lnTo>
                      <a:lnTo>
                        <a:pt x="102" y="297"/>
                      </a:lnTo>
                      <a:lnTo>
                        <a:pt x="103" y="332"/>
                      </a:lnTo>
                      <a:lnTo>
                        <a:pt x="103" y="353"/>
                      </a:lnTo>
                      <a:lnTo>
                        <a:pt x="103" y="370"/>
                      </a:lnTo>
                      <a:lnTo>
                        <a:pt x="104" y="364"/>
                      </a:lnTo>
                      <a:lnTo>
                        <a:pt x="104" y="329"/>
                      </a:lnTo>
                      <a:lnTo>
                        <a:pt x="105" y="316"/>
                      </a:lnTo>
                      <a:lnTo>
                        <a:pt x="105" y="317"/>
                      </a:lnTo>
                      <a:lnTo>
                        <a:pt x="105" y="317"/>
                      </a:lnTo>
                      <a:lnTo>
                        <a:pt x="105" y="316"/>
                      </a:lnTo>
                      <a:lnTo>
                        <a:pt x="106" y="302"/>
                      </a:lnTo>
                      <a:lnTo>
                        <a:pt x="106" y="312"/>
                      </a:lnTo>
                      <a:lnTo>
                        <a:pt x="106" y="323"/>
                      </a:lnTo>
                      <a:lnTo>
                        <a:pt x="107" y="308"/>
                      </a:lnTo>
                      <a:lnTo>
                        <a:pt x="107" y="302"/>
                      </a:lnTo>
                      <a:lnTo>
                        <a:pt x="107" y="319"/>
                      </a:lnTo>
                      <a:lnTo>
                        <a:pt x="108" y="326"/>
                      </a:lnTo>
                      <a:lnTo>
                        <a:pt x="108" y="313"/>
                      </a:lnTo>
                      <a:lnTo>
                        <a:pt x="108" y="321"/>
                      </a:lnTo>
                      <a:lnTo>
                        <a:pt x="109" y="324"/>
                      </a:lnTo>
                      <a:lnTo>
                        <a:pt x="109" y="296"/>
                      </a:lnTo>
                      <a:lnTo>
                        <a:pt x="109" y="279"/>
                      </a:lnTo>
                      <a:lnTo>
                        <a:pt x="110" y="237"/>
                      </a:lnTo>
                      <a:lnTo>
                        <a:pt x="110" y="232"/>
                      </a:lnTo>
                      <a:lnTo>
                        <a:pt x="110" y="205"/>
                      </a:lnTo>
                      <a:lnTo>
                        <a:pt x="111" y="219"/>
                      </a:lnTo>
                      <a:lnTo>
                        <a:pt x="111" y="227"/>
                      </a:lnTo>
                      <a:lnTo>
                        <a:pt x="111" y="279"/>
                      </a:lnTo>
                      <a:lnTo>
                        <a:pt x="112" y="307"/>
                      </a:lnTo>
                      <a:lnTo>
                        <a:pt x="112" y="338"/>
                      </a:lnTo>
                      <a:lnTo>
                        <a:pt x="112" y="357"/>
                      </a:lnTo>
                      <a:lnTo>
                        <a:pt x="113" y="374"/>
                      </a:lnTo>
                      <a:lnTo>
                        <a:pt x="113" y="368"/>
                      </a:lnTo>
                      <a:lnTo>
                        <a:pt x="113" y="355"/>
                      </a:lnTo>
                      <a:lnTo>
                        <a:pt x="114" y="343"/>
                      </a:lnTo>
                      <a:lnTo>
                        <a:pt x="114" y="333"/>
                      </a:lnTo>
                      <a:lnTo>
                        <a:pt x="114" y="286"/>
                      </a:lnTo>
                      <a:lnTo>
                        <a:pt x="115" y="267"/>
                      </a:lnTo>
                      <a:lnTo>
                        <a:pt x="115" y="212"/>
                      </a:lnTo>
                      <a:lnTo>
                        <a:pt x="115" y="215"/>
                      </a:lnTo>
                      <a:lnTo>
                        <a:pt x="116" y="258"/>
                      </a:lnTo>
                      <a:lnTo>
                        <a:pt x="116" y="293"/>
                      </a:lnTo>
                      <a:lnTo>
                        <a:pt x="117" y="365"/>
                      </a:lnTo>
                      <a:lnTo>
                        <a:pt x="117" y="383"/>
                      </a:lnTo>
                      <a:lnTo>
                        <a:pt x="117" y="385"/>
                      </a:lnTo>
                      <a:lnTo>
                        <a:pt x="118" y="373"/>
                      </a:lnTo>
                      <a:lnTo>
                        <a:pt x="118" y="359"/>
                      </a:lnTo>
                      <a:lnTo>
                        <a:pt x="118" y="360"/>
                      </a:lnTo>
                      <a:lnTo>
                        <a:pt x="118" y="360"/>
                      </a:lnTo>
                      <a:lnTo>
                        <a:pt x="119" y="346"/>
                      </a:lnTo>
                      <a:lnTo>
                        <a:pt x="119" y="307"/>
                      </a:lnTo>
                      <a:lnTo>
                        <a:pt x="119" y="290"/>
                      </a:lnTo>
                      <a:lnTo>
                        <a:pt x="120" y="247"/>
                      </a:lnTo>
                      <a:lnTo>
                        <a:pt x="120" y="248"/>
                      </a:lnTo>
                      <a:lnTo>
                        <a:pt x="121" y="239"/>
                      </a:lnTo>
                      <a:lnTo>
                        <a:pt x="121" y="263"/>
                      </a:lnTo>
                      <a:lnTo>
                        <a:pt x="121" y="302"/>
                      </a:lnTo>
                      <a:lnTo>
                        <a:pt x="122" y="291"/>
                      </a:lnTo>
                      <a:lnTo>
                        <a:pt x="122" y="298"/>
                      </a:lnTo>
                      <a:lnTo>
                        <a:pt x="122" y="289"/>
                      </a:lnTo>
                      <a:lnTo>
                        <a:pt x="122" y="293"/>
                      </a:lnTo>
                      <a:lnTo>
                        <a:pt x="123" y="307"/>
                      </a:lnTo>
                      <a:lnTo>
                        <a:pt x="123" y="292"/>
                      </a:lnTo>
                      <a:lnTo>
                        <a:pt x="124" y="269"/>
                      </a:lnTo>
                      <a:lnTo>
                        <a:pt x="124" y="264"/>
                      </a:lnTo>
                      <a:lnTo>
                        <a:pt x="125" y="293"/>
                      </a:lnTo>
                      <a:lnTo>
                        <a:pt x="125" y="297"/>
                      </a:lnTo>
                      <a:lnTo>
                        <a:pt x="125" y="330"/>
                      </a:lnTo>
                      <a:lnTo>
                        <a:pt x="126" y="339"/>
                      </a:lnTo>
                      <a:lnTo>
                        <a:pt x="126" y="350"/>
                      </a:lnTo>
                      <a:lnTo>
                        <a:pt x="126" y="346"/>
                      </a:lnTo>
                      <a:lnTo>
                        <a:pt x="126" y="320"/>
                      </a:lnTo>
                      <a:lnTo>
                        <a:pt x="127" y="260"/>
                      </a:lnTo>
                      <a:lnTo>
                        <a:pt x="127" y="255"/>
                      </a:lnTo>
                      <a:lnTo>
                        <a:pt x="127" y="270"/>
                      </a:lnTo>
                      <a:lnTo>
                        <a:pt x="128" y="258"/>
                      </a:lnTo>
                      <a:lnTo>
                        <a:pt x="128" y="248"/>
                      </a:lnTo>
                      <a:lnTo>
                        <a:pt x="128" y="270"/>
                      </a:lnTo>
                      <a:lnTo>
                        <a:pt x="129" y="288"/>
                      </a:lnTo>
                      <a:lnTo>
                        <a:pt x="129" y="301"/>
                      </a:lnTo>
                      <a:lnTo>
                        <a:pt x="129" y="301"/>
                      </a:lnTo>
                      <a:lnTo>
                        <a:pt x="129" y="300"/>
                      </a:lnTo>
                      <a:lnTo>
                        <a:pt x="130" y="325"/>
                      </a:lnTo>
                      <a:lnTo>
                        <a:pt x="130" y="333"/>
                      </a:lnTo>
                      <a:lnTo>
                        <a:pt x="131" y="354"/>
                      </a:lnTo>
                      <a:lnTo>
                        <a:pt x="131" y="353"/>
                      </a:lnTo>
                      <a:lnTo>
                        <a:pt x="131" y="359"/>
                      </a:lnTo>
                      <a:lnTo>
                        <a:pt x="132" y="357"/>
                      </a:lnTo>
                      <a:lnTo>
                        <a:pt x="132" y="355"/>
                      </a:lnTo>
                      <a:lnTo>
                        <a:pt x="132" y="381"/>
                      </a:lnTo>
                      <a:lnTo>
                        <a:pt x="132" y="359"/>
                      </a:lnTo>
                      <a:lnTo>
                        <a:pt x="133" y="376"/>
                      </a:lnTo>
                      <a:lnTo>
                        <a:pt x="133" y="370"/>
                      </a:lnTo>
                      <a:lnTo>
                        <a:pt x="133" y="344"/>
                      </a:lnTo>
                      <a:lnTo>
                        <a:pt x="134" y="419"/>
                      </a:lnTo>
                      <a:lnTo>
                        <a:pt x="134" y="433"/>
                      </a:lnTo>
                      <a:lnTo>
                        <a:pt x="134" y="433"/>
                      </a:lnTo>
                      <a:lnTo>
                        <a:pt x="135" y="450"/>
                      </a:lnTo>
                      <a:lnTo>
                        <a:pt x="135" y="442"/>
                      </a:lnTo>
                      <a:lnTo>
                        <a:pt x="135" y="427"/>
                      </a:lnTo>
                      <a:lnTo>
                        <a:pt x="136" y="407"/>
                      </a:lnTo>
                      <a:lnTo>
                        <a:pt x="136" y="406"/>
                      </a:lnTo>
                      <a:lnTo>
                        <a:pt x="136" y="415"/>
                      </a:lnTo>
                      <a:lnTo>
                        <a:pt x="136" y="423"/>
                      </a:lnTo>
                      <a:lnTo>
                        <a:pt x="137" y="438"/>
                      </a:lnTo>
                      <a:lnTo>
                        <a:pt x="137" y="430"/>
                      </a:lnTo>
                      <a:lnTo>
                        <a:pt x="137" y="408"/>
                      </a:lnTo>
                      <a:lnTo>
                        <a:pt x="138" y="396"/>
                      </a:lnTo>
                      <a:lnTo>
                        <a:pt x="138" y="385"/>
                      </a:lnTo>
                      <a:lnTo>
                        <a:pt x="138" y="391"/>
                      </a:lnTo>
                      <a:lnTo>
                        <a:pt x="138" y="372"/>
                      </a:lnTo>
                      <a:lnTo>
                        <a:pt x="139" y="349"/>
                      </a:lnTo>
                      <a:lnTo>
                        <a:pt x="139" y="316"/>
                      </a:lnTo>
                      <a:lnTo>
                        <a:pt x="139" y="326"/>
                      </a:lnTo>
                      <a:lnTo>
                        <a:pt x="140" y="340"/>
                      </a:lnTo>
                      <a:lnTo>
                        <a:pt x="140" y="351"/>
                      </a:lnTo>
                      <a:lnTo>
                        <a:pt x="140" y="357"/>
                      </a:lnTo>
                      <a:lnTo>
                        <a:pt x="141" y="350"/>
                      </a:lnTo>
                      <a:lnTo>
                        <a:pt x="141" y="352"/>
                      </a:lnTo>
                      <a:lnTo>
                        <a:pt x="141" y="347"/>
                      </a:lnTo>
                      <a:lnTo>
                        <a:pt x="142" y="340"/>
                      </a:lnTo>
                      <a:lnTo>
                        <a:pt x="142" y="324"/>
                      </a:lnTo>
                      <a:lnTo>
                        <a:pt x="142" y="318"/>
                      </a:lnTo>
                      <a:lnTo>
                        <a:pt x="143" y="317"/>
                      </a:lnTo>
                      <a:lnTo>
                        <a:pt x="143" y="257"/>
                      </a:lnTo>
                      <a:lnTo>
                        <a:pt x="143" y="230"/>
                      </a:lnTo>
                      <a:lnTo>
                        <a:pt x="144" y="205"/>
                      </a:lnTo>
                      <a:lnTo>
                        <a:pt x="144" y="197"/>
                      </a:lnTo>
                      <a:lnTo>
                        <a:pt x="144" y="207"/>
                      </a:lnTo>
                      <a:lnTo>
                        <a:pt x="145" y="190"/>
                      </a:lnTo>
                      <a:lnTo>
                        <a:pt x="145" y="180"/>
                      </a:lnTo>
                      <a:lnTo>
                        <a:pt x="145" y="90"/>
                      </a:lnTo>
                      <a:lnTo>
                        <a:pt x="146" y="93"/>
                      </a:lnTo>
                      <a:lnTo>
                        <a:pt x="146" y="105"/>
                      </a:lnTo>
                      <a:lnTo>
                        <a:pt x="146" y="113"/>
                      </a:lnTo>
                      <a:lnTo>
                        <a:pt x="147" y="66"/>
                      </a:lnTo>
                      <a:lnTo>
                        <a:pt x="147" y="47"/>
                      </a:lnTo>
                      <a:lnTo>
                        <a:pt x="148" y="77"/>
                      </a:lnTo>
                      <a:lnTo>
                        <a:pt x="148" y="85"/>
                      </a:lnTo>
                      <a:lnTo>
                        <a:pt x="148" y="136"/>
                      </a:lnTo>
                      <a:lnTo>
                        <a:pt x="149" y="138"/>
                      </a:lnTo>
                      <a:lnTo>
                        <a:pt x="149" y="141"/>
                      </a:lnTo>
                      <a:lnTo>
                        <a:pt x="149" y="120"/>
                      </a:lnTo>
                      <a:lnTo>
                        <a:pt x="149" y="140"/>
                      </a:lnTo>
                      <a:lnTo>
                        <a:pt x="150" y="215"/>
                      </a:lnTo>
                      <a:lnTo>
                        <a:pt x="150" y="239"/>
                      </a:lnTo>
                      <a:lnTo>
                        <a:pt x="150" y="258"/>
                      </a:lnTo>
                      <a:lnTo>
                        <a:pt x="151" y="257"/>
                      </a:lnTo>
                      <a:lnTo>
                        <a:pt x="151" y="261"/>
                      </a:lnTo>
                      <a:lnTo>
                        <a:pt x="151" y="290"/>
                      </a:lnTo>
                      <a:lnTo>
                        <a:pt x="152" y="277"/>
                      </a:lnTo>
                      <a:lnTo>
                        <a:pt x="152" y="284"/>
                      </a:lnTo>
                      <a:lnTo>
                        <a:pt x="152" y="281"/>
                      </a:lnTo>
                      <a:lnTo>
                        <a:pt x="152" y="295"/>
                      </a:lnTo>
                      <a:lnTo>
                        <a:pt x="153" y="309"/>
                      </a:lnTo>
                      <a:lnTo>
                        <a:pt x="153" y="299"/>
                      </a:lnTo>
                      <a:lnTo>
                        <a:pt x="153" y="320"/>
                      </a:lnTo>
                      <a:lnTo>
                        <a:pt x="154" y="322"/>
                      </a:lnTo>
                      <a:lnTo>
                        <a:pt x="154" y="300"/>
                      </a:lnTo>
                      <a:lnTo>
                        <a:pt x="154" y="303"/>
                      </a:lnTo>
                      <a:lnTo>
                        <a:pt x="155" y="283"/>
                      </a:lnTo>
                      <a:lnTo>
                        <a:pt x="155" y="299"/>
                      </a:lnTo>
                      <a:lnTo>
                        <a:pt x="155" y="307"/>
                      </a:lnTo>
                      <a:lnTo>
                        <a:pt x="155" y="289"/>
                      </a:lnTo>
                      <a:lnTo>
                        <a:pt x="155" y="290"/>
                      </a:lnTo>
                      <a:lnTo>
                        <a:pt x="156" y="296"/>
                      </a:lnTo>
                      <a:lnTo>
                        <a:pt x="156" y="314"/>
                      </a:lnTo>
                      <a:lnTo>
                        <a:pt x="156" y="328"/>
                      </a:lnTo>
                      <a:lnTo>
                        <a:pt x="157" y="360"/>
                      </a:lnTo>
                      <a:lnTo>
                        <a:pt x="157" y="384"/>
                      </a:lnTo>
                      <a:lnTo>
                        <a:pt x="158" y="321"/>
                      </a:lnTo>
                      <a:lnTo>
                        <a:pt x="158" y="304"/>
                      </a:lnTo>
                      <a:lnTo>
                        <a:pt x="159" y="254"/>
                      </a:lnTo>
                      <a:lnTo>
                        <a:pt x="159" y="221"/>
                      </a:lnTo>
                      <a:lnTo>
                        <a:pt x="159" y="204"/>
                      </a:lnTo>
                      <a:lnTo>
                        <a:pt x="159" y="209"/>
                      </a:lnTo>
                      <a:lnTo>
                        <a:pt x="160" y="230"/>
                      </a:lnTo>
                      <a:lnTo>
                        <a:pt x="160" y="330"/>
                      </a:lnTo>
                      <a:lnTo>
                        <a:pt x="160" y="352"/>
                      </a:lnTo>
                      <a:lnTo>
                        <a:pt x="161" y="368"/>
                      </a:lnTo>
                      <a:lnTo>
                        <a:pt x="161" y="373"/>
                      </a:lnTo>
                      <a:lnTo>
                        <a:pt x="161" y="402"/>
                      </a:lnTo>
                      <a:lnTo>
                        <a:pt x="161" y="395"/>
                      </a:lnTo>
                      <a:lnTo>
                        <a:pt x="162" y="399"/>
                      </a:lnTo>
                      <a:lnTo>
                        <a:pt x="162" y="368"/>
                      </a:lnTo>
                      <a:lnTo>
                        <a:pt x="163" y="374"/>
                      </a:lnTo>
                      <a:lnTo>
                        <a:pt x="163" y="418"/>
                      </a:lnTo>
                      <a:lnTo>
                        <a:pt x="163" y="429"/>
                      </a:lnTo>
                      <a:lnTo>
                        <a:pt x="164" y="401"/>
                      </a:lnTo>
                      <a:lnTo>
                        <a:pt x="164" y="368"/>
                      </a:lnTo>
                      <a:lnTo>
                        <a:pt x="165" y="332"/>
                      </a:lnTo>
                      <a:lnTo>
                        <a:pt x="165" y="319"/>
                      </a:lnTo>
                      <a:lnTo>
                        <a:pt x="165" y="318"/>
                      </a:lnTo>
                      <a:lnTo>
                        <a:pt x="165" y="323"/>
                      </a:lnTo>
                      <a:lnTo>
                        <a:pt x="166" y="320"/>
                      </a:lnTo>
                      <a:lnTo>
                        <a:pt x="166" y="368"/>
                      </a:lnTo>
                      <a:lnTo>
                        <a:pt x="167" y="397"/>
                      </a:lnTo>
                      <a:lnTo>
                        <a:pt x="167" y="430"/>
                      </a:lnTo>
                      <a:lnTo>
                        <a:pt x="167" y="451"/>
                      </a:lnTo>
                      <a:lnTo>
                        <a:pt x="168" y="467"/>
                      </a:lnTo>
                      <a:lnTo>
                        <a:pt x="168" y="477"/>
                      </a:lnTo>
                      <a:lnTo>
                        <a:pt x="168" y="500"/>
                      </a:lnTo>
                      <a:lnTo>
                        <a:pt x="169" y="490"/>
                      </a:lnTo>
                      <a:lnTo>
                        <a:pt x="169" y="474"/>
                      </a:lnTo>
                      <a:lnTo>
                        <a:pt x="169" y="443"/>
                      </a:lnTo>
                      <a:lnTo>
                        <a:pt x="170" y="421"/>
                      </a:lnTo>
                      <a:lnTo>
                        <a:pt x="170" y="384"/>
                      </a:lnTo>
                      <a:lnTo>
                        <a:pt x="170" y="403"/>
                      </a:lnTo>
                      <a:lnTo>
                        <a:pt x="171" y="418"/>
                      </a:lnTo>
                      <a:lnTo>
                        <a:pt x="171" y="411"/>
                      </a:lnTo>
                      <a:lnTo>
                        <a:pt x="171" y="444"/>
                      </a:lnTo>
                      <a:lnTo>
                        <a:pt x="172" y="468"/>
                      </a:lnTo>
                      <a:lnTo>
                        <a:pt x="172" y="468"/>
                      </a:lnTo>
                      <a:lnTo>
                        <a:pt x="172" y="469"/>
                      </a:lnTo>
                      <a:lnTo>
                        <a:pt x="173" y="452"/>
                      </a:lnTo>
                      <a:lnTo>
                        <a:pt x="173" y="444"/>
                      </a:lnTo>
                      <a:lnTo>
                        <a:pt x="173" y="414"/>
                      </a:lnTo>
                      <a:lnTo>
                        <a:pt x="173" y="398"/>
                      </a:lnTo>
                      <a:lnTo>
                        <a:pt x="174" y="385"/>
                      </a:lnTo>
                      <a:lnTo>
                        <a:pt x="174" y="360"/>
                      </a:lnTo>
                      <a:lnTo>
                        <a:pt x="175" y="338"/>
                      </a:lnTo>
                      <a:lnTo>
                        <a:pt x="175" y="348"/>
                      </a:lnTo>
                      <a:lnTo>
                        <a:pt x="175" y="330"/>
                      </a:lnTo>
                      <a:lnTo>
                        <a:pt x="176" y="307"/>
                      </a:lnTo>
                      <a:lnTo>
                        <a:pt x="176" y="312"/>
                      </a:lnTo>
                      <a:lnTo>
                        <a:pt x="176" y="265"/>
                      </a:lnTo>
                      <a:lnTo>
                        <a:pt x="177" y="253"/>
                      </a:lnTo>
                      <a:lnTo>
                        <a:pt x="177" y="237"/>
                      </a:lnTo>
                      <a:lnTo>
                        <a:pt x="177" y="253"/>
                      </a:lnTo>
                      <a:lnTo>
                        <a:pt x="177" y="275"/>
                      </a:lnTo>
                      <a:lnTo>
                        <a:pt x="178" y="310"/>
                      </a:lnTo>
                      <a:lnTo>
                        <a:pt x="178" y="320"/>
                      </a:lnTo>
                      <a:lnTo>
                        <a:pt x="178" y="309"/>
                      </a:lnTo>
                      <a:lnTo>
                        <a:pt x="179" y="312"/>
                      </a:lnTo>
                      <a:lnTo>
                        <a:pt x="179" y="309"/>
                      </a:lnTo>
                      <a:lnTo>
                        <a:pt x="179" y="209"/>
                      </a:lnTo>
                      <a:lnTo>
                        <a:pt x="180" y="158"/>
                      </a:lnTo>
                      <a:lnTo>
                        <a:pt x="180" y="127"/>
                      </a:lnTo>
                      <a:lnTo>
                        <a:pt x="180" y="128"/>
                      </a:lnTo>
                      <a:lnTo>
                        <a:pt x="180" y="152"/>
                      </a:lnTo>
                      <a:lnTo>
                        <a:pt x="181" y="225"/>
                      </a:lnTo>
                      <a:lnTo>
                        <a:pt x="181" y="226"/>
                      </a:lnTo>
                      <a:lnTo>
                        <a:pt x="182" y="289"/>
                      </a:lnTo>
                      <a:lnTo>
                        <a:pt x="182" y="306"/>
                      </a:lnTo>
                      <a:lnTo>
                        <a:pt x="182" y="363"/>
                      </a:lnTo>
                      <a:lnTo>
                        <a:pt x="183" y="395"/>
                      </a:lnTo>
                      <a:lnTo>
                        <a:pt x="183" y="370"/>
                      </a:lnTo>
                      <a:lnTo>
                        <a:pt x="184" y="331"/>
                      </a:lnTo>
                      <a:lnTo>
                        <a:pt x="184" y="313"/>
                      </a:lnTo>
                      <a:lnTo>
                        <a:pt x="184" y="309"/>
                      </a:lnTo>
                      <a:lnTo>
                        <a:pt x="185" y="337"/>
                      </a:lnTo>
                      <a:lnTo>
                        <a:pt x="185" y="323"/>
                      </a:lnTo>
                      <a:lnTo>
                        <a:pt x="185" y="299"/>
                      </a:lnTo>
                      <a:lnTo>
                        <a:pt x="185" y="274"/>
                      </a:lnTo>
                      <a:lnTo>
                        <a:pt x="186" y="303"/>
                      </a:lnTo>
                      <a:lnTo>
                        <a:pt x="186" y="303"/>
                      </a:lnTo>
                      <a:lnTo>
                        <a:pt x="186" y="373"/>
                      </a:lnTo>
                      <a:lnTo>
                        <a:pt x="187" y="383"/>
                      </a:lnTo>
                      <a:lnTo>
                        <a:pt x="187" y="361"/>
                      </a:lnTo>
                      <a:lnTo>
                        <a:pt x="187" y="341"/>
                      </a:lnTo>
                      <a:lnTo>
                        <a:pt x="188" y="374"/>
                      </a:lnTo>
                      <a:lnTo>
                        <a:pt x="188" y="341"/>
                      </a:lnTo>
                      <a:lnTo>
                        <a:pt x="188" y="303"/>
                      </a:lnTo>
                      <a:lnTo>
                        <a:pt x="189" y="235"/>
                      </a:lnTo>
                      <a:lnTo>
                        <a:pt x="189" y="204"/>
                      </a:lnTo>
                      <a:lnTo>
                        <a:pt x="189" y="167"/>
                      </a:lnTo>
                      <a:lnTo>
                        <a:pt x="190" y="163"/>
                      </a:lnTo>
                      <a:lnTo>
                        <a:pt x="190" y="239"/>
                      </a:lnTo>
                      <a:lnTo>
                        <a:pt x="190" y="273"/>
                      </a:lnTo>
                      <a:lnTo>
                        <a:pt x="191" y="305"/>
                      </a:lnTo>
                      <a:lnTo>
                        <a:pt x="191" y="333"/>
                      </a:lnTo>
                      <a:lnTo>
                        <a:pt x="192" y="415"/>
                      </a:lnTo>
                      <a:lnTo>
                        <a:pt x="192" y="414"/>
                      </a:lnTo>
                      <a:lnTo>
                        <a:pt x="192" y="425"/>
                      </a:lnTo>
                      <a:lnTo>
                        <a:pt x="193" y="416"/>
                      </a:lnTo>
                      <a:lnTo>
                        <a:pt x="193" y="383"/>
                      </a:lnTo>
                      <a:lnTo>
                        <a:pt x="193" y="361"/>
                      </a:lnTo>
                      <a:lnTo>
                        <a:pt x="194" y="360"/>
                      </a:lnTo>
                      <a:lnTo>
                        <a:pt x="194" y="329"/>
                      </a:lnTo>
                      <a:lnTo>
                        <a:pt x="194" y="309"/>
                      </a:lnTo>
                      <a:lnTo>
                        <a:pt x="195" y="311"/>
                      </a:lnTo>
                      <a:lnTo>
                        <a:pt x="195" y="303"/>
                      </a:lnTo>
                      <a:lnTo>
                        <a:pt x="195" y="303"/>
                      </a:lnTo>
                      <a:lnTo>
                        <a:pt x="196" y="322"/>
                      </a:lnTo>
                      <a:lnTo>
                        <a:pt x="196" y="321"/>
                      </a:lnTo>
                      <a:lnTo>
                        <a:pt x="196" y="317"/>
                      </a:lnTo>
                      <a:lnTo>
                        <a:pt x="196" y="323"/>
                      </a:lnTo>
                      <a:lnTo>
                        <a:pt x="196" y="322"/>
                      </a:lnTo>
                      <a:lnTo>
                        <a:pt x="197" y="316"/>
                      </a:lnTo>
                      <a:lnTo>
                        <a:pt x="197" y="299"/>
                      </a:lnTo>
                      <a:lnTo>
                        <a:pt x="197" y="282"/>
                      </a:lnTo>
                      <a:lnTo>
                        <a:pt x="198" y="297"/>
                      </a:lnTo>
                      <a:lnTo>
                        <a:pt x="198" y="318"/>
                      </a:lnTo>
                      <a:lnTo>
                        <a:pt x="199" y="346"/>
                      </a:lnTo>
                      <a:lnTo>
                        <a:pt x="199" y="344"/>
                      </a:lnTo>
                      <a:lnTo>
                        <a:pt x="199" y="331"/>
                      </a:lnTo>
                      <a:lnTo>
                        <a:pt x="200" y="335"/>
                      </a:lnTo>
                      <a:lnTo>
                        <a:pt x="200" y="346"/>
                      </a:lnTo>
                      <a:lnTo>
                        <a:pt x="200" y="353"/>
                      </a:lnTo>
                      <a:lnTo>
                        <a:pt x="200" y="347"/>
                      </a:lnTo>
                      <a:lnTo>
                        <a:pt x="201" y="340"/>
                      </a:lnTo>
                      <a:lnTo>
                        <a:pt x="201" y="331"/>
                      </a:lnTo>
                      <a:lnTo>
                        <a:pt x="201" y="349"/>
                      </a:lnTo>
                      <a:lnTo>
                        <a:pt x="201" y="337"/>
                      </a:lnTo>
                      <a:lnTo>
                        <a:pt x="202" y="323"/>
                      </a:lnTo>
                      <a:lnTo>
                        <a:pt x="202" y="312"/>
                      </a:lnTo>
                      <a:lnTo>
                        <a:pt x="202" y="316"/>
                      </a:lnTo>
                      <a:lnTo>
                        <a:pt x="203" y="304"/>
                      </a:lnTo>
                      <a:lnTo>
                        <a:pt x="203" y="297"/>
                      </a:lnTo>
                      <a:lnTo>
                        <a:pt x="203" y="270"/>
                      </a:lnTo>
                      <a:lnTo>
                        <a:pt x="204" y="258"/>
                      </a:lnTo>
                      <a:lnTo>
                        <a:pt x="204" y="256"/>
                      </a:lnTo>
                      <a:lnTo>
                        <a:pt x="204" y="265"/>
                      </a:lnTo>
                      <a:lnTo>
                        <a:pt x="204" y="272"/>
                      </a:lnTo>
                      <a:lnTo>
                        <a:pt x="205" y="316"/>
                      </a:lnTo>
                      <a:lnTo>
                        <a:pt x="205" y="315"/>
                      </a:lnTo>
                      <a:lnTo>
                        <a:pt x="206" y="307"/>
                      </a:lnTo>
                      <a:lnTo>
                        <a:pt x="206" y="274"/>
                      </a:lnTo>
                      <a:lnTo>
                        <a:pt x="206" y="251"/>
                      </a:lnTo>
                      <a:lnTo>
                        <a:pt x="207" y="240"/>
                      </a:lnTo>
                      <a:lnTo>
                        <a:pt x="207" y="245"/>
                      </a:lnTo>
                      <a:lnTo>
                        <a:pt x="207" y="237"/>
                      </a:lnTo>
                      <a:lnTo>
                        <a:pt x="207" y="239"/>
                      </a:lnTo>
                      <a:lnTo>
                        <a:pt x="208" y="255"/>
                      </a:lnTo>
                      <a:lnTo>
                        <a:pt x="208" y="309"/>
                      </a:lnTo>
                      <a:lnTo>
                        <a:pt x="208" y="315"/>
                      </a:lnTo>
                      <a:lnTo>
                        <a:pt x="208" y="297"/>
                      </a:lnTo>
                      <a:lnTo>
                        <a:pt x="209" y="298"/>
                      </a:lnTo>
                      <a:lnTo>
                        <a:pt x="209" y="292"/>
                      </a:lnTo>
                      <a:lnTo>
                        <a:pt x="209" y="287"/>
                      </a:lnTo>
                      <a:lnTo>
                        <a:pt x="210" y="298"/>
                      </a:lnTo>
                      <a:lnTo>
                        <a:pt x="210" y="297"/>
                      </a:lnTo>
                      <a:lnTo>
                        <a:pt x="210" y="291"/>
                      </a:lnTo>
                      <a:lnTo>
                        <a:pt x="211" y="260"/>
                      </a:lnTo>
                      <a:lnTo>
                        <a:pt x="211" y="221"/>
                      </a:lnTo>
                      <a:lnTo>
                        <a:pt x="212" y="220"/>
                      </a:lnTo>
                      <a:lnTo>
                        <a:pt x="212" y="232"/>
                      </a:lnTo>
                      <a:lnTo>
                        <a:pt x="212" y="244"/>
                      </a:lnTo>
                      <a:lnTo>
                        <a:pt x="212" y="263"/>
                      </a:lnTo>
                      <a:lnTo>
                        <a:pt x="213" y="257"/>
                      </a:lnTo>
                      <a:lnTo>
                        <a:pt x="213" y="274"/>
                      </a:lnTo>
                      <a:lnTo>
                        <a:pt x="214" y="188"/>
                      </a:lnTo>
                      <a:lnTo>
                        <a:pt x="214" y="178"/>
                      </a:lnTo>
                      <a:lnTo>
                        <a:pt x="214" y="222"/>
                      </a:lnTo>
                      <a:lnTo>
                        <a:pt x="214" y="259"/>
                      </a:lnTo>
                      <a:lnTo>
                        <a:pt x="215" y="300"/>
                      </a:lnTo>
                      <a:lnTo>
                        <a:pt x="215" y="332"/>
                      </a:lnTo>
                      <a:lnTo>
                        <a:pt x="216" y="378"/>
                      </a:lnTo>
                      <a:lnTo>
                        <a:pt x="216" y="380"/>
                      </a:lnTo>
                      <a:lnTo>
                        <a:pt x="217" y="390"/>
                      </a:lnTo>
                      <a:lnTo>
                        <a:pt x="217" y="397"/>
                      </a:lnTo>
                      <a:lnTo>
                        <a:pt x="217" y="368"/>
                      </a:lnTo>
                      <a:lnTo>
                        <a:pt x="218" y="364"/>
                      </a:lnTo>
                      <a:lnTo>
                        <a:pt x="218" y="333"/>
                      </a:lnTo>
                      <a:lnTo>
                        <a:pt x="218" y="319"/>
                      </a:lnTo>
                      <a:lnTo>
                        <a:pt x="219" y="310"/>
                      </a:lnTo>
                      <a:lnTo>
                        <a:pt x="219" y="311"/>
                      </a:lnTo>
                      <a:lnTo>
                        <a:pt x="219" y="309"/>
                      </a:lnTo>
                      <a:lnTo>
                        <a:pt x="219" y="294"/>
                      </a:lnTo>
                      <a:lnTo>
                        <a:pt x="220" y="303"/>
                      </a:lnTo>
                      <a:lnTo>
                        <a:pt x="220" y="311"/>
                      </a:lnTo>
                      <a:lnTo>
                        <a:pt x="220" y="298"/>
                      </a:lnTo>
                      <a:lnTo>
                        <a:pt x="221" y="282"/>
                      </a:lnTo>
                      <a:lnTo>
                        <a:pt x="221" y="271"/>
                      </a:lnTo>
                      <a:lnTo>
                        <a:pt x="221" y="259"/>
                      </a:lnTo>
                      <a:lnTo>
                        <a:pt x="222" y="312"/>
                      </a:lnTo>
                      <a:lnTo>
                        <a:pt x="222" y="322"/>
                      </a:lnTo>
                      <a:lnTo>
                        <a:pt x="223" y="330"/>
                      </a:lnTo>
                      <a:lnTo>
                        <a:pt x="223" y="328"/>
                      </a:lnTo>
                      <a:lnTo>
                        <a:pt x="223" y="358"/>
                      </a:lnTo>
                      <a:lnTo>
                        <a:pt x="224" y="433"/>
                      </a:lnTo>
                      <a:lnTo>
                        <a:pt x="224" y="448"/>
                      </a:lnTo>
                      <a:lnTo>
                        <a:pt x="224" y="430"/>
                      </a:lnTo>
                      <a:lnTo>
                        <a:pt x="224" y="431"/>
                      </a:lnTo>
                      <a:lnTo>
                        <a:pt x="225" y="420"/>
                      </a:lnTo>
                      <a:lnTo>
                        <a:pt x="225" y="412"/>
                      </a:lnTo>
                      <a:lnTo>
                        <a:pt x="225" y="412"/>
                      </a:lnTo>
                      <a:lnTo>
                        <a:pt x="225" y="422"/>
                      </a:lnTo>
                      <a:lnTo>
                        <a:pt x="226" y="408"/>
                      </a:lnTo>
                      <a:lnTo>
                        <a:pt x="226" y="405"/>
                      </a:lnTo>
                      <a:lnTo>
                        <a:pt x="226" y="396"/>
                      </a:lnTo>
                      <a:lnTo>
                        <a:pt x="227" y="411"/>
                      </a:lnTo>
                      <a:lnTo>
                        <a:pt x="227" y="400"/>
                      </a:lnTo>
                      <a:lnTo>
                        <a:pt x="227" y="368"/>
                      </a:lnTo>
                      <a:lnTo>
                        <a:pt x="228" y="364"/>
                      </a:lnTo>
                      <a:lnTo>
                        <a:pt x="228" y="380"/>
                      </a:lnTo>
                      <a:lnTo>
                        <a:pt x="228" y="379"/>
                      </a:lnTo>
                      <a:lnTo>
                        <a:pt x="229" y="393"/>
                      </a:lnTo>
                      <a:lnTo>
                        <a:pt x="229" y="406"/>
                      </a:lnTo>
                      <a:lnTo>
                        <a:pt x="229" y="417"/>
                      </a:lnTo>
                      <a:lnTo>
                        <a:pt x="230" y="406"/>
                      </a:lnTo>
                      <a:lnTo>
                        <a:pt x="230" y="408"/>
                      </a:lnTo>
                      <a:lnTo>
                        <a:pt x="231" y="404"/>
                      </a:lnTo>
                      <a:lnTo>
                        <a:pt x="231" y="409"/>
                      </a:lnTo>
                      <a:lnTo>
                        <a:pt x="231" y="425"/>
                      </a:lnTo>
                      <a:lnTo>
                        <a:pt x="232" y="439"/>
                      </a:lnTo>
                      <a:lnTo>
                        <a:pt x="232" y="460"/>
                      </a:lnTo>
                      <a:lnTo>
                        <a:pt x="232" y="466"/>
                      </a:lnTo>
                      <a:lnTo>
                        <a:pt x="233" y="446"/>
                      </a:lnTo>
                      <a:lnTo>
                        <a:pt x="233" y="439"/>
                      </a:lnTo>
                      <a:lnTo>
                        <a:pt x="233" y="440"/>
                      </a:lnTo>
                      <a:lnTo>
                        <a:pt x="234" y="436"/>
                      </a:lnTo>
                      <a:lnTo>
                        <a:pt x="234" y="431"/>
                      </a:lnTo>
                      <a:lnTo>
                        <a:pt x="234" y="436"/>
                      </a:lnTo>
                      <a:lnTo>
                        <a:pt x="234" y="429"/>
                      </a:lnTo>
                      <a:lnTo>
                        <a:pt x="235" y="434"/>
                      </a:lnTo>
                      <a:lnTo>
                        <a:pt x="235" y="441"/>
                      </a:lnTo>
                      <a:lnTo>
                        <a:pt x="235" y="407"/>
                      </a:lnTo>
                      <a:lnTo>
                        <a:pt x="236" y="394"/>
                      </a:lnTo>
                      <a:lnTo>
                        <a:pt x="236" y="375"/>
                      </a:lnTo>
                      <a:lnTo>
                        <a:pt x="236" y="373"/>
                      </a:lnTo>
                      <a:lnTo>
                        <a:pt x="236" y="367"/>
                      </a:lnTo>
                      <a:lnTo>
                        <a:pt x="237" y="377"/>
                      </a:lnTo>
                      <a:lnTo>
                        <a:pt x="237" y="370"/>
                      </a:lnTo>
                      <a:lnTo>
                        <a:pt x="237" y="371"/>
                      </a:lnTo>
                      <a:lnTo>
                        <a:pt x="237" y="361"/>
                      </a:lnTo>
                      <a:lnTo>
                        <a:pt x="237" y="370"/>
                      </a:lnTo>
                      <a:lnTo>
                        <a:pt x="238" y="375"/>
                      </a:lnTo>
                      <a:lnTo>
                        <a:pt x="238" y="385"/>
                      </a:lnTo>
                      <a:lnTo>
                        <a:pt x="238" y="383"/>
                      </a:lnTo>
                      <a:lnTo>
                        <a:pt x="238" y="388"/>
                      </a:lnTo>
                      <a:lnTo>
                        <a:pt x="239" y="395"/>
                      </a:lnTo>
                      <a:lnTo>
                        <a:pt x="239" y="374"/>
                      </a:lnTo>
                      <a:lnTo>
                        <a:pt x="239" y="361"/>
                      </a:lnTo>
                      <a:lnTo>
                        <a:pt x="240" y="310"/>
                      </a:lnTo>
                      <a:lnTo>
                        <a:pt x="240" y="312"/>
                      </a:lnTo>
                      <a:lnTo>
                        <a:pt x="240" y="329"/>
                      </a:lnTo>
                      <a:lnTo>
                        <a:pt x="241" y="313"/>
                      </a:lnTo>
                      <a:lnTo>
                        <a:pt x="241" y="308"/>
                      </a:lnTo>
                      <a:lnTo>
                        <a:pt x="241" y="222"/>
                      </a:lnTo>
                      <a:lnTo>
                        <a:pt x="242" y="210"/>
                      </a:lnTo>
                      <a:lnTo>
                        <a:pt x="242" y="195"/>
                      </a:lnTo>
                      <a:lnTo>
                        <a:pt x="242" y="185"/>
                      </a:lnTo>
                      <a:lnTo>
                        <a:pt x="243" y="175"/>
                      </a:lnTo>
                      <a:lnTo>
                        <a:pt x="243" y="178"/>
                      </a:lnTo>
                      <a:lnTo>
                        <a:pt x="243" y="184"/>
                      </a:lnTo>
                      <a:lnTo>
                        <a:pt x="244" y="268"/>
                      </a:lnTo>
                      <a:lnTo>
                        <a:pt x="244" y="298"/>
                      </a:lnTo>
                      <a:lnTo>
                        <a:pt x="244" y="324"/>
                      </a:lnTo>
                      <a:lnTo>
                        <a:pt x="245" y="310"/>
                      </a:lnTo>
                      <a:lnTo>
                        <a:pt x="245" y="255"/>
                      </a:lnTo>
                      <a:lnTo>
                        <a:pt x="245" y="238"/>
                      </a:lnTo>
                      <a:lnTo>
                        <a:pt x="246" y="261"/>
                      </a:lnTo>
                      <a:lnTo>
                        <a:pt x="246" y="288"/>
                      </a:lnTo>
                      <a:lnTo>
                        <a:pt x="247" y="293"/>
                      </a:lnTo>
                      <a:lnTo>
                        <a:pt x="247" y="285"/>
                      </a:lnTo>
                      <a:lnTo>
                        <a:pt x="247" y="267"/>
                      </a:lnTo>
                      <a:lnTo>
                        <a:pt x="247" y="192"/>
                      </a:lnTo>
                      <a:lnTo>
                        <a:pt x="248" y="159"/>
                      </a:lnTo>
                      <a:lnTo>
                        <a:pt x="248" y="152"/>
                      </a:lnTo>
                      <a:lnTo>
                        <a:pt x="248" y="176"/>
                      </a:lnTo>
                      <a:lnTo>
                        <a:pt x="249" y="174"/>
                      </a:lnTo>
                      <a:lnTo>
                        <a:pt x="249" y="143"/>
                      </a:lnTo>
                      <a:lnTo>
                        <a:pt x="249" y="141"/>
                      </a:lnTo>
                      <a:lnTo>
                        <a:pt x="250" y="198"/>
                      </a:lnTo>
                      <a:lnTo>
                        <a:pt x="250" y="240"/>
                      </a:lnTo>
                      <a:lnTo>
                        <a:pt x="251" y="292"/>
                      </a:lnTo>
                      <a:lnTo>
                        <a:pt x="251" y="293"/>
                      </a:lnTo>
                      <a:lnTo>
                        <a:pt x="251" y="296"/>
                      </a:lnTo>
                      <a:lnTo>
                        <a:pt x="251" y="293"/>
                      </a:lnTo>
                      <a:lnTo>
                        <a:pt x="252" y="290"/>
                      </a:lnTo>
                      <a:lnTo>
                        <a:pt x="252" y="302"/>
                      </a:lnTo>
                      <a:lnTo>
                        <a:pt x="252" y="295"/>
                      </a:lnTo>
                      <a:lnTo>
                        <a:pt x="253" y="301"/>
                      </a:lnTo>
                      <a:lnTo>
                        <a:pt x="253" y="292"/>
                      </a:lnTo>
                      <a:lnTo>
                        <a:pt x="253" y="300"/>
                      </a:lnTo>
                      <a:lnTo>
                        <a:pt x="253" y="310"/>
                      </a:lnTo>
                      <a:lnTo>
                        <a:pt x="253" y="318"/>
                      </a:lnTo>
                      <a:lnTo>
                        <a:pt x="254" y="315"/>
                      </a:lnTo>
                      <a:lnTo>
                        <a:pt x="254" y="318"/>
                      </a:lnTo>
                      <a:lnTo>
                        <a:pt x="254" y="316"/>
                      </a:lnTo>
                      <a:lnTo>
                        <a:pt x="255" y="333"/>
                      </a:lnTo>
                      <a:lnTo>
                        <a:pt x="255" y="356"/>
                      </a:lnTo>
                      <a:lnTo>
                        <a:pt x="255" y="350"/>
                      </a:lnTo>
                      <a:lnTo>
                        <a:pt x="255" y="358"/>
                      </a:lnTo>
                      <a:lnTo>
                        <a:pt x="256" y="362"/>
                      </a:lnTo>
                      <a:lnTo>
                        <a:pt x="256" y="360"/>
                      </a:lnTo>
                      <a:lnTo>
                        <a:pt x="256" y="359"/>
                      </a:lnTo>
                      <a:lnTo>
                        <a:pt x="257" y="331"/>
                      </a:lnTo>
                      <a:lnTo>
                        <a:pt x="257" y="329"/>
                      </a:lnTo>
                      <a:lnTo>
                        <a:pt x="258" y="343"/>
                      </a:lnTo>
                      <a:lnTo>
                        <a:pt x="258" y="382"/>
                      </a:lnTo>
                      <a:lnTo>
                        <a:pt x="258" y="416"/>
                      </a:lnTo>
                      <a:lnTo>
                        <a:pt x="258" y="400"/>
                      </a:lnTo>
                      <a:lnTo>
                        <a:pt x="259" y="400"/>
                      </a:lnTo>
                      <a:lnTo>
                        <a:pt x="259" y="429"/>
                      </a:lnTo>
                      <a:lnTo>
                        <a:pt x="259" y="437"/>
                      </a:lnTo>
                      <a:lnTo>
                        <a:pt x="260" y="439"/>
                      </a:lnTo>
                      <a:lnTo>
                        <a:pt x="260" y="418"/>
                      </a:lnTo>
                      <a:lnTo>
                        <a:pt x="260" y="403"/>
                      </a:lnTo>
                      <a:lnTo>
                        <a:pt x="260" y="403"/>
                      </a:lnTo>
                      <a:lnTo>
                        <a:pt x="261" y="443"/>
                      </a:lnTo>
                      <a:lnTo>
                        <a:pt x="261" y="465"/>
                      </a:lnTo>
                      <a:lnTo>
                        <a:pt x="261" y="476"/>
                      </a:lnTo>
                      <a:lnTo>
                        <a:pt x="262" y="485"/>
                      </a:lnTo>
                      <a:lnTo>
                        <a:pt x="262" y="498"/>
                      </a:lnTo>
                      <a:lnTo>
                        <a:pt x="262" y="494"/>
                      </a:lnTo>
                      <a:lnTo>
                        <a:pt x="263" y="498"/>
                      </a:lnTo>
                      <a:lnTo>
                        <a:pt x="263" y="485"/>
                      </a:lnTo>
                      <a:lnTo>
                        <a:pt x="263" y="494"/>
                      </a:lnTo>
                      <a:lnTo>
                        <a:pt x="264" y="508"/>
                      </a:lnTo>
                      <a:lnTo>
                        <a:pt x="264" y="507"/>
                      </a:lnTo>
                      <a:lnTo>
                        <a:pt x="264" y="497"/>
                      </a:lnTo>
                      <a:lnTo>
                        <a:pt x="265" y="535"/>
                      </a:lnTo>
                      <a:lnTo>
                        <a:pt x="265" y="527"/>
                      </a:lnTo>
                      <a:lnTo>
                        <a:pt x="265" y="519"/>
                      </a:lnTo>
                      <a:lnTo>
                        <a:pt x="265" y="520"/>
                      </a:lnTo>
                      <a:lnTo>
                        <a:pt x="266" y="528"/>
                      </a:lnTo>
                      <a:lnTo>
                        <a:pt x="266" y="499"/>
                      </a:lnTo>
                      <a:lnTo>
                        <a:pt x="266" y="470"/>
                      </a:lnTo>
                      <a:lnTo>
                        <a:pt x="267" y="455"/>
                      </a:lnTo>
                      <a:lnTo>
                        <a:pt x="267" y="430"/>
                      </a:lnTo>
                      <a:lnTo>
                        <a:pt x="267" y="427"/>
                      </a:lnTo>
                      <a:lnTo>
                        <a:pt x="268" y="447"/>
                      </a:lnTo>
                      <a:lnTo>
                        <a:pt x="268" y="452"/>
                      </a:lnTo>
                      <a:lnTo>
                        <a:pt x="268" y="462"/>
                      </a:lnTo>
                      <a:lnTo>
                        <a:pt x="268" y="454"/>
                      </a:lnTo>
                      <a:lnTo>
                        <a:pt x="269" y="426"/>
                      </a:lnTo>
                      <a:lnTo>
                        <a:pt x="269" y="379"/>
                      </a:lnTo>
                      <a:lnTo>
                        <a:pt x="270" y="370"/>
                      </a:lnTo>
                      <a:lnTo>
                        <a:pt x="270" y="340"/>
                      </a:lnTo>
                      <a:lnTo>
                        <a:pt x="270" y="334"/>
                      </a:lnTo>
                      <a:lnTo>
                        <a:pt x="270" y="325"/>
                      </a:lnTo>
                      <a:lnTo>
                        <a:pt x="271" y="337"/>
                      </a:lnTo>
                      <a:lnTo>
                        <a:pt x="271" y="322"/>
                      </a:lnTo>
                      <a:lnTo>
                        <a:pt x="272" y="207"/>
                      </a:lnTo>
                      <a:lnTo>
                        <a:pt x="272" y="193"/>
                      </a:lnTo>
                      <a:lnTo>
                        <a:pt x="272" y="174"/>
                      </a:lnTo>
                      <a:lnTo>
                        <a:pt x="273" y="169"/>
                      </a:lnTo>
                      <a:lnTo>
                        <a:pt x="273" y="203"/>
                      </a:lnTo>
                      <a:lnTo>
                        <a:pt x="273" y="207"/>
                      </a:lnTo>
                      <a:lnTo>
                        <a:pt x="274" y="267"/>
                      </a:lnTo>
                      <a:lnTo>
                        <a:pt x="274" y="287"/>
                      </a:lnTo>
                      <a:lnTo>
                        <a:pt x="275" y="315"/>
                      </a:lnTo>
                      <a:lnTo>
                        <a:pt x="275" y="308"/>
                      </a:lnTo>
                      <a:lnTo>
                        <a:pt x="275" y="316"/>
                      </a:lnTo>
                      <a:lnTo>
                        <a:pt x="275" y="269"/>
                      </a:lnTo>
                      <a:lnTo>
                        <a:pt x="275" y="234"/>
                      </a:lnTo>
                      <a:lnTo>
                        <a:pt x="276" y="203"/>
                      </a:lnTo>
                      <a:lnTo>
                        <a:pt x="276" y="234"/>
                      </a:lnTo>
                      <a:lnTo>
                        <a:pt x="276" y="237"/>
                      </a:lnTo>
                      <a:lnTo>
                        <a:pt x="277" y="249"/>
                      </a:lnTo>
                      <a:lnTo>
                        <a:pt x="277" y="231"/>
                      </a:lnTo>
                      <a:lnTo>
                        <a:pt x="277" y="222"/>
                      </a:lnTo>
                      <a:lnTo>
                        <a:pt x="278" y="239"/>
                      </a:lnTo>
                      <a:lnTo>
                        <a:pt x="278" y="233"/>
                      </a:lnTo>
                      <a:lnTo>
                        <a:pt x="278" y="258"/>
                      </a:lnTo>
                      <a:lnTo>
                        <a:pt x="279" y="346"/>
                      </a:lnTo>
                      <a:lnTo>
                        <a:pt x="279" y="361"/>
                      </a:lnTo>
                      <a:lnTo>
                        <a:pt x="279" y="349"/>
                      </a:lnTo>
                      <a:lnTo>
                        <a:pt x="279" y="353"/>
                      </a:lnTo>
                      <a:lnTo>
                        <a:pt x="280" y="380"/>
                      </a:lnTo>
                      <a:lnTo>
                        <a:pt x="280" y="388"/>
                      </a:lnTo>
                      <a:lnTo>
                        <a:pt x="281" y="349"/>
                      </a:lnTo>
                      <a:lnTo>
                        <a:pt x="281" y="323"/>
                      </a:lnTo>
                      <a:lnTo>
                        <a:pt x="281" y="308"/>
                      </a:lnTo>
                      <a:lnTo>
                        <a:pt x="282" y="329"/>
                      </a:lnTo>
                      <a:lnTo>
                        <a:pt x="282" y="349"/>
                      </a:lnTo>
                      <a:lnTo>
                        <a:pt x="282" y="437"/>
                      </a:lnTo>
                      <a:lnTo>
                        <a:pt x="283" y="427"/>
                      </a:lnTo>
                      <a:lnTo>
                        <a:pt x="283" y="449"/>
                      </a:lnTo>
                      <a:lnTo>
                        <a:pt x="283" y="469"/>
                      </a:lnTo>
                      <a:lnTo>
                        <a:pt x="284" y="487"/>
                      </a:lnTo>
                      <a:lnTo>
                        <a:pt x="284" y="482"/>
                      </a:lnTo>
                      <a:lnTo>
                        <a:pt x="284" y="464"/>
                      </a:lnTo>
                      <a:lnTo>
                        <a:pt x="285" y="411"/>
                      </a:lnTo>
                      <a:lnTo>
                        <a:pt x="285" y="433"/>
                      </a:lnTo>
                      <a:lnTo>
                        <a:pt x="285" y="476"/>
                      </a:lnTo>
                      <a:lnTo>
                        <a:pt x="286" y="477"/>
                      </a:lnTo>
                      <a:lnTo>
                        <a:pt x="286" y="468"/>
                      </a:lnTo>
                      <a:lnTo>
                        <a:pt x="286" y="477"/>
                      </a:lnTo>
                      <a:lnTo>
                        <a:pt x="286" y="468"/>
                      </a:lnTo>
                      <a:lnTo>
                        <a:pt x="287" y="472"/>
                      </a:lnTo>
                      <a:lnTo>
                        <a:pt x="287" y="451"/>
                      </a:lnTo>
                      <a:lnTo>
                        <a:pt x="287" y="451"/>
                      </a:lnTo>
                      <a:lnTo>
                        <a:pt x="288" y="484"/>
                      </a:lnTo>
                      <a:lnTo>
                        <a:pt x="288" y="518"/>
                      </a:lnTo>
                      <a:lnTo>
                        <a:pt x="289" y="488"/>
                      </a:lnTo>
                      <a:lnTo>
                        <a:pt x="289" y="475"/>
                      </a:lnTo>
                      <a:lnTo>
                        <a:pt x="289" y="473"/>
                      </a:lnTo>
                      <a:lnTo>
                        <a:pt x="289" y="477"/>
                      </a:lnTo>
                      <a:lnTo>
                        <a:pt x="290" y="471"/>
                      </a:lnTo>
                      <a:lnTo>
                        <a:pt x="290" y="436"/>
                      </a:lnTo>
                      <a:lnTo>
                        <a:pt x="290" y="429"/>
                      </a:lnTo>
                      <a:lnTo>
                        <a:pt x="291" y="408"/>
                      </a:lnTo>
                      <a:lnTo>
                        <a:pt x="291" y="424"/>
                      </a:lnTo>
                      <a:lnTo>
                        <a:pt x="291" y="459"/>
                      </a:lnTo>
                      <a:lnTo>
                        <a:pt x="292" y="441"/>
                      </a:lnTo>
                      <a:lnTo>
                        <a:pt x="292" y="450"/>
                      </a:lnTo>
                      <a:lnTo>
                        <a:pt x="292" y="385"/>
                      </a:lnTo>
                      <a:lnTo>
                        <a:pt x="293" y="390"/>
                      </a:lnTo>
                      <a:lnTo>
                        <a:pt x="293" y="437"/>
                      </a:lnTo>
                      <a:lnTo>
                        <a:pt x="293" y="424"/>
                      </a:lnTo>
                      <a:lnTo>
                        <a:pt x="294" y="439"/>
                      </a:lnTo>
                      <a:lnTo>
                        <a:pt x="294" y="429"/>
                      </a:lnTo>
                      <a:lnTo>
                        <a:pt x="294" y="410"/>
                      </a:lnTo>
                      <a:lnTo>
                        <a:pt x="295" y="394"/>
                      </a:lnTo>
                      <a:lnTo>
                        <a:pt x="295" y="389"/>
                      </a:lnTo>
                      <a:lnTo>
                        <a:pt x="296" y="377"/>
                      </a:lnTo>
                      <a:lnTo>
                        <a:pt x="296" y="377"/>
                      </a:lnTo>
                      <a:lnTo>
                        <a:pt x="296" y="359"/>
                      </a:lnTo>
                      <a:lnTo>
                        <a:pt x="296" y="347"/>
                      </a:lnTo>
                      <a:lnTo>
                        <a:pt x="297" y="343"/>
                      </a:lnTo>
                      <a:lnTo>
                        <a:pt x="297" y="326"/>
                      </a:lnTo>
                      <a:lnTo>
                        <a:pt x="298" y="279"/>
                      </a:lnTo>
                      <a:lnTo>
                        <a:pt x="298" y="233"/>
                      </a:lnTo>
                      <a:lnTo>
                        <a:pt x="299" y="154"/>
                      </a:lnTo>
                      <a:lnTo>
                        <a:pt x="299" y="123"/>
                      </a:lnTo>
                      <a:lnTo>
                        <a:pt x="299" y="50"/>
                      </a:lnTo>
                      <a:lnTo>
                        <a:pt x="300" y="45"/>
                      </a:lnTo>
                      <a:lnTo>
                        <a:pt x="300" y="37"/>
                      </a:lnTo>
                      <a:lnTo>
                        <a:pt x="300" y="52"/>
                      </a:lnTo>
                      <a:lnTo>
                        <a:pt x="300" y="76"/>
                      </a:lnTo>
                      <a:lnTo>
                        <a:pt x="301" y="98"/>
                      </a:lnTo>
                      <a:lnTo>
                        <a:pt x="301" y="90"/>
                      </a:lnTo>
                      <a:lnTo>
                        <a:pt x="302" y="126"/>
                      </a:lnTo>
                      <a:lnTo>
                        <a:pt x="302" y="90"/>
                      </a:lnTo>
                      <a:lnTo>
                        <a:pt x="302" y="89"/>
                      </a:lnTo>
                      <a:lnTo>
                        <a:pt x="302" y="93"/>
                      </a:lnTo>
                      <a:lnTo>
                        <a:pt x="303" y="98"/>
                      </a:lnTo>
                      <a:lnTo>
                        <a:pt x="303" y="150"/>
                      </a:lnTo>
                      <a:lnTo>
                        <a:pt x="303" y="178"/>
                      </a:lnTo>
                      <a:lnTo>
                        <a:pt x="304" y="213"/>
                      </a:lnTo>
                      <a:lnTo>
                        <a:pt x="304" y="238"/>
                      </a:lnTo>
                      <a:lnTo>
                        <a:pt x="304" y="242"/>
                      </a:lnTo>
                      <a:lnTo>
                        <a:pt x="305" y="229"/>
                      </a:lnTo>
                      <a:lnTo>
                        <a:pt x="305" y="231"/>
                      </a:lnTo>
                      <a:lnTo>
                        <a:pt x="305" y="226"/>
                      </a:lnTo>
                      <a:lnTo>
                        <a:pt x="306" y="222"/>
                      </a:lnTo>
                      <a:lnTo>
                        <a:pt x="306" y="207"/>
                      </a:lnTo>
                      <a:lnTo>
                        <a:pt x="306" y="219"/>
                      </a:lnTo>
                      <a:lnTo>
                        <a:pt x="307" y="221"/>
                      </a:lnTo>
                      <a:lnTo>
                        <a:pt x="307" y="244"/>
                      </a:lnTo>
                      <a:lnTo>
                        <a:pt x="307" y="275"/>
                      </a:lnTo>
                      <a:lnTo>
                        <a:pt x="308" y="283"/>
                      </a:lnTo>
                      <a:lnTo>
                        <a:pt x="308" y="234"/>
                      </a:lnTo>
                      <a:lnTo>
                        <a:pt x="308" y="214"/>
                      </a:lnTo>
                      <a:lnTo>
                        <a:pt x="309" y="182"/>
                      </a:lnTo>
                      <a:lnTo>
                        <a:pt x="309" y="210"/>
                      </a:lnTo>
                      <a:lnTo>
                        <a:pt x="309" y="298"/>
                      </a:lnTo>
                      <a:lnTo>
                        <a:pt x="310" y="323"/>
                      </a:lnTo>
                      <a:lnTo>
                        <a:pt x="310" y="375"/>
                      </a:lnTo>
                      <a:lnTo>
                        <a:pt x="311" y="395"/>
                      </a:lnTo>
                      <a:lnTo>
                        <a:pt x="311" y="396"/>
                      </a:lnTo>
                      <a:lnTo>
                        <a:pt x="311" y="396"/>
                      </a:lnTo>
                      <a:lnTo>
                        <a:pt x="311" y="407"/>
                      </a:lnTo>
                      <a:lnTo>
                        <a:pt x="312" y="396"/>
                      </a:lnTo>
                      <a:lnTo>
                        <a:pt x="312" y="380"/>
                      </a:lnTo>
                      <a:lnTo>
                        <a:pt x="312" y="364"/>
                      </a:lnTo>
                      <a:lnTo>
                        <a:pt x="313" y="396"/>
                      </a:lnTo>
                      <a:lnTo>
                        <a:pt x="313" y="429"/>
                      </a:lnTo>
                      <a:lnTo>
                        <a:pt x="313" y="440"/>
                      </a:lnTo>
                      <a:lnTo>
                        <a:pt x="313" y="434"/>
                      </a:lnTo>
                      <a:lnTo>
                        <a:pt x="314" y="439"/>
                      </a:lnTo>
                      <a:lnTo>
                        <a:pt x="314" y="462"/>
                      </a:lnTo>
                      <a:lnTo>
                        <a:pt x="314" y="465"/>
                      </a:lnTo>
                      <a:lnTo>
                        <a:pt x="315" y="500"/>
                      </a:lnTo>
                      <a:lnTo>
                        <a:pt x="315" y="485"/>
                      </a:lnTo>
                      <a:lnTo>
                        <a:pt x="316" y="417"/>
                      </a:lnTo>
                      <a:lnTo>
                        <a:pt x="316" y="414"/>
                      </a:lnTo>
                      <a:lnTo>
                        <a:pt x="316" y="426"/>
                      </a:lnTo>
                      <a:lnTo>
                        <a:pt x="316" y="413"/>
                      </a:lnTo>
                      <a:lnTo>
                        <a:pt x="317" y="431"/>
                      </a:lnTo>
                      <a:lnTo>
                        <a:pt x="317" y="444"/>
                      </a:lnTo>
                      <a:lnTo>
                        <a:pt x="317" y="422"/>
                      </a:lnTo>
                      <a:lnTo>
                        <a:pt x="318" y="419"/>
                      </a:lnTo>
                      <a:lnTo>
                        <a:pt x="318" y="426"/>
                      </a:lnTo>
                      <a:lnTo>
                        <a:pt x="318" y="435"/>
                      </a:lnTo>
                      <a:lnTo>
                        <a:pt x="319" y="453"/>
                      </a:lnTo>
                      <a:lnTo>
                        <a:pt x="319" y="451"/>
                      </a:lnTo>
                      <a:lnTo>
                        <a:pt x="319" y="458"/>
                      </a:lnTo>
                      <a:lnTo>
                        <a:pt x="320" y="496"/>
                      </a:lnTo>
                      <a:lnTo>
                        <a:pt x="320" y="499"/>
                      </a:lnTo>
                      <a:lnTo>
                        <a:pt x="320" y="500"/>
                      </a:lnTo>
                      <a:lnTo>
                        <a:pt x="320" y="489"/>
                      </a:lnTo>
                      <a:lnTo>
                        <a:pt x="320" y="483"/>
                      </a:lnTo>
                      <a:lnTo>
                        <a:pt x="321" y="467"/>
                      </a:lnTo>
                      <a:lnTo>
                        <a:pt x="321" y="467"/>
                      </a:lnTo>
                      <a:lnTo>
                        <a:pt x="321" y="457"/>
                      </a:lnTo>
                      <a:lnTo>
                        <a:pt x="321" y="439"/>
                      </a:lnTo>
                      <a:lnTo>
                        <a:pt x="322" y="448"/>
                      </a:lnTo>
                      <a:lnTo>
                        <a:pt x="322" y="465"/>
                      </a:lnTo>
                      <a:lnTo>
                        <a:pt x="322" y="468"/>
                      </a:lnTo>
                      <a:lnTo>
                        <a:pt x="322" y="456"/>
                      </a:lnTo>
                      <a:lnTo>
                        <a:pt x="323" y="438"/>
                      </a:lnTo>
                      <a:lnTo>
                        <a:pt x="323" y="408"/>
                      </a:lnTo>
                      <a:lnTo>
                        <a:pt x="324" y="402"/>
                      </a:lnTo>
                      <a:lnTo>
                        <a:pt x="324" y="364"/>
                      </a:lnTo>
                      <a:lnTo>
                        <a:pt x="324" y="333"/>
                      </a:lnTo>
                      <a:lnTo>
                        <a:pt x="325" y="268"/>
                      </a:lnTo>
                      <a:lnTo>
                        <a:pt x="325" y="254"/>
                      </a:lnTo>
                      <a:lnTo>
                        <a:pt x="326" y="227"/>
                      </a:lnTo>
                      <a:lnTo>
                        <a:pt x="326" y="219"/>
                      </a:lnTo>
                      <a:lnTo>
                        <a:pt x="326" y="185"/>
                      </a:lnTo>
                      <a:lnTo>
                        <a:pt x="327" y="185"/>
                      </a:lnTo>
                      <a:lnTo>
                        <a:pt x="327" y="164"/>
                      </a:lnTo>
                      <a:lnTo>
                        <a:pt x="328" y="163"/>
                      </a:lnTo>
                      <a:lnTo>
                        <a:pt x="328" y="164"/>
                      </a:lnTo>
                      <a:lnTo>
                        <a:pt x="328" y="161"/>
                      </a:lnTo>
                      <a:lnTo>
                        <a:pt x="328" y="140"/>
                      </a:lnTo>
                      <a:lnTo>
                        <a:pt x="329" y="185"/>
                      </a:lnTo>
                      <a:lnTo>
                        <a:pt x="329" y="220"/>
                      </a:lnTo>
                      <a:lnTo>
                        <a:pt x="330" y="192"/>
                      </a:lnTo>
                      <a:lnTo>
                        <a:pt x="330" y="168"/>
                      </a:lnTo>
                      <a:lnTo>
                        <a:pt x="330" y="123"/>
                      </a:lnTo>
                      <a:lnTo>
                        <a:pt x="331" y="111"/>
                      </a:lnTo>
                      <a:lnTo>
                        <a:pt x="331" y="128"/>
                      </a:lnTo>
                      <a:lnTo>
                        <a:pt x="331" y="144"/>
                      </a:lnTo>
                      <a:lnTo>
                        <a:pt x="332" y="241"/>
                      </a:lnTo>
                      <a:lnTo>
                        <a:pt x="332" y="261"/>
                      </a:lnTo>
                      <a:lnTo>
                        <a:pt x="333" y="275"/>
                      </a:lnTo>
                      <a:lnTo>
                        <a:pt x="333" y="266"/>
                      </a:lnTo>
                      <a:lnTo>
                        <a:pt x="333" y="244"/>
                      </a:lnTo>
                      <a:lnTo>
                        <a:pt x="333" y="241"/>
                      </a:lnTo>
                      <a:lnTo>
                        <a:pt x="334" y="230"/>
                      </a:lnTo>
                      <a:lnTo>
                        <a:pt x="334" y="255"/>
                      </a:lnTo>
                      <a:lnTo>
                        <a:pt x="334" y="251"/>
                      </a:lnTo>
                      <a:lnTo>
                        <a:pt x="334" y="263"/>
                      </a:lnTo>
                      <a:lnTo>
                        <a:pt x="335" y="269"/>
                      </a:lnTo>
                      <a:lnTo>
                        <a:pt x="335" y="250"/>
                      </a:lnTo>
                      <a:lnTo>
                        <a:pt x="335" y="219"/>
                      </a:lnTo>
                      <a:lnTo>
                        <a:pt x="336" y="207"/>
                      </a:lnTo>
                      <a:lnTo>
                        <a:pt x="336" y="210"/>
                      </a:lnTo>
                      <a:lnTo>
                        <a:pt x="336" y="218"/>
                      </a:lnTo>
                      <a:lnTo>
                        <a:pt x="337" y="244"/>
                      </a:lnTo>
                      <a:lnTo>
                        <a:pt x="337" y="259"/>
                      </a:lnTo>
                      <a:lnTo>
                        <a:pt x="337" y="264"/>
                      </a:lnTo>
                      <a:lnTo>
                        <a:pt x="338" y="278"/>
                      </a:lnTo>
                      <a:lnTo>
                        <a:pt x="338" y="303"/>
                      </a:lnTo>
                      <a:lnTo>
                        <a:pt x="338" y="293"/>
                      </a:lnTo>
                      <a:lnTo>
                        <a:pt x="338" y="278"/>
                      </a:lnTo>
                      <a:lnTo>
                        <a:pt x="339" y="255"/>
                      </a:lnTo>
                      <a:lnTo>
                        <a:pt x="339" y="234"/>
                      </a:lnTo>
                      <a:lnTo>
                        <a:pt x="339" y="247"/>
                      </a:lnTo>
                      <a:lnTo>
                        <a:pt x="340" y="245"/>
                      </a:lnTo>
                      <a:lnTo>
                        <a:pt x="340" y="255"/>
                      </a:lnTo>
                      <a:lnTo>
                        <a:pt x="340" y="245"/>
                      </a:lnTo>
                      <a:lnTo>
                        <a:pt x="341" y="227"/>
                      </a:lnTo>
                      <a:lnTo>
                        <a:pt x="341" y="203"/>
                      </a:lnTo>
                      <a:lnTo>
                        <a:pt x="341" y="208"/>
                      </a:lnTo>
                      <a:lnTo>
                        <a:pt x="342" y="206"/>
                      </a:lnTo>
                      <a:lnTo>
                        <a:pt x="342" y="227"/>
                      </a:lnTo>
                      <a:lnTo>
                        <a:pt x="342" y="246"/>
                      </a:lnTo>
                      <a:lnTo>
                        <a:pt x="343" y="297"/>
                      </a:lnTo>
                      <a:lnTo>
                        <a:pt x="343" y="331"/>
                      </a:lnTo>
                      <a:lnTo>
                        <a:pt x="343" y="379"/>
                      </a:lnTo>
                      <a:lnTo>
                        <a:pt x="344" y="401"/>
                      </a:lnTo>
                      <a:lnTo>
                        <a:pt x="344" y="441"/>
                      </a:lnTo>
                      <a:lnTo>
                        <a:pt x="344" y="433"/>
                      </a:lnTo>
                      <a:lnTo>
                        <a:pt x="345" y="426"/>
                      </a:lnTo>
                      <a:lnTo>
                        <a:pt x="345" y="367"/>
                      </a:lnTo>
                      <a:lnTo>
                        <a:pt x="345" y="368"/>
                      </a:lnTo>
                      <a:lnTo>
                        <a:pt x="345" y="374"/>
                      </a:lnTo>
                      <a:lnTo>
                        <a:pt x="346" y="373"/>
                      </a:lnTo>
                      <a:lnTo>
                        <a:pt x="346" y="384"/>
                      </a:lnTo>
                      <a:lnTo>
                        <a:pt x="346" y="396"/>
                      </a:lnTo>
                      <a:lnTo>
                        <a:pt x="347" y="377"/>
                      </a:lnTo>
                      <a:lnTo>
                        <a:pt x="347" y="359"/>
                      </a:lnTo>
                      <a:lnTo>
                        <a:pt x="347" y="309"/>
                      </a:lnTo>
                      <a:lnTo>
                        <a:pt x="348" y="328"/>
                      </a:lnTo>
                      <a:lnTo>
                        <a:pt x="348" y="365"/>
                      </a:lnTo>
                      <a:lnTo>
                        <a:pt x="348" y="389"/>
                      </a:lnTo>
                      <a:lnTo>
                        <a:pt x="349" y="426"/>
                      </a:lnTo>
                      <a:lnTo>
                        <a:pt x="349" y="412"/>
                      </a:lnTo>
                      <a:lnTo>
                        <a:pt x="349" y="413"/>
                      </a:lnTo>
                      <a:lnTo>
                        <a:pt x="350" y="410"/>
                      </a:lnTo>
                      <a:lnTo>
                        <a:pt x="350" y="420"/>
                      </a:lnTo>
                      <a:lnTo>
                        <a:pt x="350" y="429"/>
                      </a:lnTo>
                      <a:lnTo>
                        <a:pt x="350" y="427"/>
                      </a:lnTo>
                      <a:lnTo>
                        <a:pt x="351" y="422"/>
                      </a:lnTo>
                      <a:lnTo>
                        <a:pt x="351" y="413"/>
                      </a:lnTo>
                      <a:lnTo>
                        <a:pt x="351" y="436"/>
                      </a:lnTo>
                      <a:lnTo>
                        <a:pt x="351" y="444"/>
                      </a:lnTo>
                      <a:lnTo>
                        <a:pt x="352" y="416"/>
                      </a:lnTo>
                      <a:lnTo>
                        <a:pt x="352" y="407"/>
                      </a:lnTo>
                      <a:lnTo>
                        <a:pt x="353" y="393"/>
                      </a:lnTo>
                      <a:lnTo>
                        <a:pt x="353" y="397"/>
                      </a:lnTo>
                      <a:lnTo>
                        <a:pt x="353" y="400"/>
                      </a:lnTo>
                      <a:lnTo>
                        <a:pt x="353" y="391"/>
                      </a:lnTo>
                      <a:lnTo>
                        <a:pt x="354" y="397"/>
                      </a:lnTo>
                      <a:lnTo>
                        <a:pt x="354" y="386"/>
                      </a:lnTo>
                      <a:lnTo>
                        <a:pt x="354" y="345"/>
                      </a:lnTo>
                      <a:lnTo>
                        <a:pt x="355" y="344"/>
                      </a:lnTo>
                      <a:lnTo>
                        <a:pt x="355" y="405"/>
                      </a:lnTo>
                      <a:lnTo>
                        <a:pt x="355" y="408"/>
                      </a:lnTo>
                      <a:lnTo>
                        <a:pt x="356" y="439"/>
                      </a:lnTo>
                      <a:lnTo>
                        <a:pt x="356" y="453"/>
                      </a:lnTo>
                      <a:lnTo>
                        <a:pt x="357" y="435"/>
                      </a:lnTo>
                      <a:lnTo>
                        <a:pt x="357" y="430"/>
                      </a:lnTo>
                      <a:lnTo>
                        <a:pt x="357" y="376"/>
                      </a:lnTo>
                      <a:lnTo>
                        <a:pt x="358" y="375"/>
                      </a:lnTo>
                      <a:lnTo>
                        <a:pt x="358" y="356"/>
                      </a:lnTo>
                      <a:lnTo>
                        <a:pt x="358" y="352"/>
                      </a:lnTo>
                      <a:lnTo>
                        <a:pt x="359" y="326"/>
                      </a:lnTo>
                      <a:lnTo>
                        <a:pt x="359" y="305"/>
                      </a:lnTo>
                      <a:lnTo>
                        <a:pt x="360" y="269"/>
                      </a:lnTo>
                      <a:lnTo>
                        <a:pt x="360" y="275"/>
                      </a:lnTo>
                      <a:lnTo>
                        <a:pt x="360" y="254"/>
                      </a:lnTo>
                      <a:lnTo>
                        <a:pt x="361" y="274"/>
                      </a:lnTo>
                      <a:lnTo>
                        <a:pt x="361" y="268"/>
                      </a:lnTo>
                      <a:lnTo>
                        <a:pt x="361" y="270"/>
                      </a:lnTo>
                      <a:lnTo>
                        <a:pt x="361" y="269"/>
                      </a:lnTo>
                      <a:lnTo>
                        <a:pt x="361" y="273"/>
                      </a:lnTo>
                      <a:lnTo>
                        <a:pt x="362" y="303"/>
                      </a:lnTo>
                      <a:lnTo>
                        <a:pt x="362" y="291"/>
                      </a:lnTo>
                      <a:lnTo>
                        <a:pt x="362" y="281"/>
                      </a:lnTo>
                      <a:lnTo>
                        <a:pt x="363" y="276"/>
                      </a:lnTo>
                      <a:lnTo>
                        <a:pt x="363" y="276"/>
                      </a:lnTo>
                      <a:lnTo>
                        <a:pt x="363" y="267"/>
                      </a:lnTo>
                      <a:lnTo>
                        <a:pt x="364" y="268"/>
                      </a:lnTo>
                      <a:lnTo>
                        <a:pt x="364" y="272"/>
                      </a:lnTo>
                      <a:lnTo>
                        <a:pt x="364" y="265"/>
                      </a:lnTo>
                      <a:lnTo>
                        <a:pt x="364" y="266"/>
                      </a:lnTo>
                      <a:lnTo>
                        <a:pt x="365" y="257"/>
                      </a:lnTo>
                      <a:lnTo>
                        <a:pt x="365" y="211"/>
                      </a:lnTo>
                      <a:lnTo>
                        <a:pt x="365" y="195"/>
                      </a:lnTo>
                      <a:lnTo>
                        <a:pt x="366" y="192"/>
                      </a:lnTo>
                      <a:lnTo>
                        <a:pt x="366" y="221"/>
                      </a:lnTo>
                      <a:lnTo>
                        <a:pt x="366" y="242"/>
                      </a:lnTo>
                      <a:lnTo>
                        <a:pt x="367" y="301"/>
                      </a:lnTo>
                      <a:lnTo>
                        <a:pt x="367" y="305"/>
                      </a:lnTo>
                      <a:lnTo>
                        <a:pt x="367" y="254"/>
                      </a:lnTo>
                      <a:lnTo>
                        <a:pt x="368" y="252"/>
                      </a:lnTo>
                      <a:lnTo>
                        <a:pt x="368" y="250"/>
                      </a:lnTo>
                      <a:lnTo>
                        <a:pt x="368" y="256"/>
                      </a:lnTo>
                      <a:lnTo>
                        <a:pt x="368" y="266"/>
                      </a:lnTo>
                      <a:lnTo>
                        <a:pt x="369" y="245"/>
                      </a:lnTo>
                      <a:lnTo>
                        <a:pt x="369" y="234"/>
                      </a:lnTo>
                      <a:lnTo>
                        <a:pt x="370" y="217"/>
                      </a:lnTo>
                      <a:lnTo>
                        <a:pt x="370" y="228"/>
                      </a:lnTo>
                      <a:lnTo>
                        <a:pt x="371" y="292"/>
                      </a:lnTo>
                      <a:lnTo>
                        <a:pt x="371" y="301"/>
                      </a:lnTo>
                      <a:lnTo>
                        <a:pt x="371" y="284"/>
                      </a:lnTo>
                      <a:lnTo>
                        <a:pt x="372" y="285"/>
                      </a:lnTo>
                      <a:lnTo>
                        <a:pt x="372" y="265"/>
                      </a:lnTo>
                      <a:lnTo>
                        <a:pt x="372" y="267"/>
                      </a:lnTo>
                      <a:lnTo>
                        <a:pt x="373" y="229"/>
                      </a:lnTo>
                      <a:lnTo>
                        <a:pt x="373" y="221"/>
                      </a:lnTo>
                      <a:lnTo>
                        <a:pt x="373" y="214"/>
                      </a:lnTo>
                      <a:lnTo>
                        <a:pt x="374" y="221"/>
                      </a:lnTo>
                      <a:lnTo>
                        <a:pt x="374" y="226"/>
                      </a:lnTo>
                      <a:lnTo>
                        <a:pt x="375" y="260"/>
                      </a:lnTo>
                      <a:lnTo>
                        <a:pt x="375" y="263"/>
                      </a:lnTo>
                      <a:lnTo>
                        <a:pt x="375" y="241"/>
                      </a:lnTo>
                      <a:lnTo>
                        <a:pt x="375" y="247"/>
                      </a:lnTo>
                      <a:lnTo>
                        <a:pt x="375" y="268"/>
                      </a:lnTo>
                      <a:lnTo>
                        <a:pt x="376" y="287"/>
                      </a:lnTo>
                      <a:lnTo>
                        <a:pt x="376" y="318"/>
                      </a:lnTo>
                      <a:lnTo>
                        <a:pt x="377" y="338"/>
                      </a:lnTo>
                      <a:lnTo>
                        <a:pt x="377" y="332"/>
                      </a:lnTo>
                      <a:lnTo>
                        <a:pt x="378" y="356"/>
                      </a:lnTo>
                      <a:lnTo>
                        <a:pt x="378" y="401"/>
                      </a:lnTo>
                      <a:lnTo>
                        <a:pt x="378" y="387"/>
                      </a:lnTo>
                      <a:lnTo>
                        <a:pt x="378" y="408"/>
                      </a:lnTo>
                      <a:lnTo>
                        <a:pt x="379" y="417"/>
                      </a:lnTo>
                      <a:lnTo>
                        <a:pt x="379" y="367"/>
                      </a:lnTo>
                      <a:lnTo>
                        <a:pt x="379" y="374"/>
                      </a:lnTo>
                      <a:lnTo>
                        <a:pt x="380" y="391"/>
                      </a:lnTo>
                      <a:lnTo>
                        <a:pt x="380" y="377"/>
                      </a:lnTo>
                      <a:lnTo>
                        <a:pt x="380" y="363"/>
                      </a:lnTo>
                      <a:lnTo>
                        <a:pt x="380" y="364"/>
                      </a:lnTo>
                      <a:lnTo>
                        <a:pt x="381" y="379"/>
                      </a:lnTo>
                      <a:lnTo>
                        <a:pt x="381" y="436"/>
                      </a:lnTo>
                      <a:lnTo>
                        <a:pt x="382" y="440"/>
                      </a:lnTo>
                      <a:lnTo>
                        <a:pt x="382" y="467"/>
                      </a:lnTo>
                      <a:lnTo>
                        <a:pt x="382" y="473"/>
                      </a:lnTo>
                      <a:lnTo>
                        <a:pt x="383" y="440"/>
                      </a:lnTo>
                      <a:lnTo>
                        <a:pt x="383" y="446"/>
                      </a:lnTo>
                      <a:lnTo>
                        <a:pt x="384" y="462"/>
                      </a:lnTo>
                      <a:lnTo>
                        <a:pt x="384" y="443"/>
                      </a:lnTo>
                      <a:lnTo>
                        <a:pt x="384" y="445"/>
                      </a:lnTo>
                      <a:lnTo>
                        <a:pt x="385" y="435"/>
                      </a:lnTo>
                      <a:lnTo>
                        <a:pt x="385" y="427"/>
                      </a:lnTo>
                      <a:lnTo>
                        <a:pt x="385" y="403"/>
                      </a:lnTo>
                      <a:lnTo>
                        <a:pt x="386" y="396"/>
                      </a:lnTo>
                      <a:lnTo>
                        <a:pt x="386" y="372"/>
                      </a:lnTo>
                      <a:lnTo>
                        <a:pt x="386" y="372"/>
                      </a:lnTo>
                      <a:lnTo>
                        <a:pt x="387" y="347"/>
                      </a:lnTo>
                      <a:lnTo>
                        <a:pt x="387" y="350"/>
                      </a:lnTo>
                      <a:lnTo>
                        <a:pt x="387" y="385"/>
                      </a:lnTo>
                      <a:lnTo>
                        <a:pt x="388" y="378"/>
                      </a:lnTo>
                      <a:lnTo>
                        <a:pt x="388" y="380"/>
                      </a:lnTo>
                      <a:lnTo>
                        <a:pt x="388" y="410"/>
                      </a:lnTo>
                      <a:lnTo>
                        <a:pt x="389" y="425"/>
                      </a:lnTo>
                      <a:lnTo>
                        <a:pt x="389" y="460"/>
                      </a:lnTo>
                      <a:lnTo>
                        <a:pt x="389" y="479"/>
                      </a:lnTo>
                      <a:lnTo>
                        <a:pt x="390" y="497"/>
                      </a:lnTo>
                      <a:lnTo>
                        <a:pt x="390" y="495"/>
                      </a:lnTo>
                      <a:lnTo>
                        <a:pt x="390" y="497"/>
                      </a:lnTo>
                      <a:lnTo>
                        <a:pt x="391" y="500"/>
                      </a:lnTo>
                      <a:lnTo>
                        <a:pt x="391" y="480"/>
                      </a:lnTo>
                      <a:lnTo>
                        <a:pt x="391" y="464"/>
                      </a:lnTo>
                      <a:lnTo>
                        <a:pt x="391" y="426"/>
                      </a:lnTo>
                      <a:lnTo>
                        <a:pt x="392" y="413"/>
                      </a:lnTo>
                      <a:lnTo>
                        <a:pt x="392" y="400"/>
                      </a:lnTo>
                      <a:lnTo>
                        <a:pt x="392" y="418"/>
                      </a:lnTo>
                      <a:lnTo>
                        <a:pt x="392" y="424"/>
                      </a:lnTo>
                      <a:lnTo>
                        <a:pt x="393" y="431"/>
                      </a:lnTo>
                      <a:lnTo>
                        <a:pt x="393" y="434"/>
                      </a:lnTo>
                      <a:lnTo>
                        <a:pt x="393" y="436"/>
                      </a:lnTo>
                      <a:lnTo>
                        <a:pt x="394" y="427"/>
                      </a:lnTo>
                      <a:lnTo>
                        <a:pt x="394" y="428"/>
                      </a:lnTo>
                      <a:lnTo>
                        <a:pt x="394" y="425"/>
                      </a:lnTo>
                      <a:lnTo>
                        <a:pt x="394" y="433"/>
                      </a:lnTo>
                      <a:lnTo>
                        <a:pt x="395" y="423"/>
                      </a:lnTo>
                      <a:lnTo>
                        <a:pt x="395" y="417"/>
                      </a:lnTo>
                      <a:lnTo>
                        <a:pt x="395" y="396"/>
                      </a:lnTo>
                      <a:lnTo>
                        <a:pt x="396" y="388"/>
                      </a:lnTo>
                      <a:lnTo>
                        <a:pt x="396" y="380"/>
                      </a:lnTo>
                      <a:lnTo>
                        <a:pt x="396" y="369"/>
                      </a:lnTo>
                      <a:lnTo>
                        <a:pt x="397" y="347"/>
                      </a:lnTo>
                      <a:lnTo>
                        <a:pt x="397" y="336"/>
                      </a:lnTo>
                      <a:lnTo>
                        <a:pt x="397" y="317"/>
                      </a:lnTo>
                      <a:lnTo>
                        <a:pt x="398" y="309"/>
                      </a:lnTo>
                      <a:lnTo>
                        <a:pt x="398" y="250"/>
                      </a:lnTo>
                      <a:lnTo>
                        <a:pt x="399" y="224"/>
                      </a:lnTo>
                      <a:lnTo>
                        <a:pt x="399" y="210"/>
                      </a:lnTo>
                      <a:lnTo>
                        <a:pt x="399" y="222"/>
                      </a:lnTo>
                      <a:lnTo>
                        <a:pt x="400" y="191"/>
                      </a:lnTo>
                      <a:lnTo>
                        <a:pt x="400" y="187"/>
                      </a:lnTo>
                      <a:lnTo>
                        <a:pt x="400" y="186"/>
                      </a:lnTo>
                      <a:lnTo>
                        <a:pt x="401" y="231"/>
                      </a:lnTo>
                      <a:lnTo>
                        <a:pt x="401" y="235"/>
                      </a:lnTo>
                      <a:lnTo>
                        <a:pt x="402" y="206"/>
                      </a:lnTo>
                      <a:lnTo>
                        <a:pt x="402" y="196"/>
                      </a:lnTo>
                      <a:lnTo>
                        <a:pt x="402" y="191"/>
                      </a:lnTo>
                      <a:lnTo>
                        <a:pt x="402" y="201"/>
                      </a:lnTo>
                      <a:lnTo>
                        <a:pt x="403" y="224"/>
                      </a:lnTo>
                      <a:lnTo>
                        <a:pt x="403" y="278"/>
                      </a:lnTo>
                      <a:lnTo>
                        <a:pt x="403" y="285"/>
                      </a:lnTo>
                      <a:lnTo>
                        <a:pt x="404" y="284"/>
                      </a:lnTo>
                      <a:lnTo>
                        <a:pt x="404" y="294"/>
                      </a:lnTo>
                      <a:lnTo>
                        <a:pt x="404" y="276"/>
                      </a:lnTo>
                      <a:lnTo>
                        <a:pt x="405" y="190"/>
                      </a:lnTo>
                      <a:lnTo>
                        <a:pt x="405" y="183"/>
                      </a:lnTo>
                      <a:lnTo>
                        <a:pt x="405" y="179"/>
                      </a:lnTo>
                      <a:lnTo>
                        <a:pt x="405" y="190"/>
                      </a:lnTo>
                      <a:lnTo>
                        <a:pt x="406" y="225"/>
                      </a:lnTo>
                      <a:lnTo>
                        <a:pt x="406" y="279"/>
                      </a:lnTo>
                      <a:lnTo>
                        <a:pt x="406" y="287"/>
                      </a:lnTo>
                      <a:lnTo>
                        <a:pt x="407" y="290"/>
                      </a:lnTo>
                      <a:lnTo>
                        <a:pt x="407" y="239"/>
                      </a:lnTo>
                      <a:lnTo>
                        <a:pt x="407" y="216"/>
                      </a:lnTo>
                      <a:lnTo>
                        <a:pt x="408" y="252"/>
                      </a:lnTo>
                      <a:lnTo>
                        <a:pt x="408" y="270"/>
                      </a:lnTo>
                      <a:lnTo>
                        <a:pt x="408" y="297"/>
                      </a:lnTo>
                      <a:lnTo>
                        <a:pt x="408" y="293"/>
                      </a:lnTo>
                      <a:lnTo>
                        <a:pt x="409" y="284"/>
                      </a:lnTo>
                      <a:lnTo>
                        <a:pt x="409" y="318"/>
                      </a:lnTo>
                      <a:lnTo>
                        <a:pt x="409" y="321"/>
                      </a:lnTo>
                      <a:lnTo>
                        <a:pt x="410" y="299"/>
                      </a:lnTo>
                      <a:lnTo>
                        <a:pt x="410" y="303"/>
                      </a:lnTo>
                      <a:lnTo>
                        <a:pt x="411" y="302"/>
                      </a:lnTo>
                      <a:lnTo>
                        <a:pt x="411" y="293"/>
                      </a:lnTo>
                      <a:lnTo>
                        <a:pt x="411" y="287"/>
                      </a:lnTo>
                      <a:lnTo>
                        <a:pt x="412" y="296"/>
                      </a:lnTo>
                      <a:lnTo>
                        <a:pt x="412" y="318"/>
                      </a:lnTo>
                      <a:lnTo>
                        <a:pt x="412" y="389"/>
                      </a:lnTo>
                      <a:lnTo>
                        <a:pt x="413" y="400"/>
                      </a:lnTo>
                      <a:lnTo>
                        <a:pt x="413" y="329"/>
                      </a:lnTo>
                      <a:lnTo>
                        <a:pt x="414" y="310"/>
                      </a:lnTo>
                      <a:lnTo>
                        <a:pt x="414" y="294"/>
                      </a:lnTo>
                      <a:lnTo>
                        <a:pt x="414" y="302"/>
                      </a:lnTo>
                      <a:lnTo>
                        <a:pt x="414" y="306"/>
                      </a:lnTo>
                      <a:lnTo>
                        <a:pt x="414" y="308"/>
                      </a:lnTo>
                      <a:lnTo>
                        <a:pt x="415" y="301"/>
                      </a:lnTo>
                      <a:lnTo>
                        <a:pt x="415" y="266"/>
                      </a:lnTo>
                      <a:lnTo>
                        <a:pt x="416" y="272"/>
                      </a:lnTo>
                      <a:lnTo>
                        <a:pt x="416" y="306"/>
                      </a:lnTo>
                      <a:lnTo>
                        <a:pt x="416" y="304"/>
                      </a:lnTo>
                      <a:lnTo>
                        <a:pt x="417" y="315"/>
                      </a:lnTo>
                      <a:lnTo>
                        <a:pt x="417" y="299"/>
                      </a:lnTo>
                      <a:lnTo>
                        <a:pt x="417" y="292"/>
                      </a:lnTo>
                      <a:lnTo>
                        <a:pt x="418" y="316"/>
                      </a:lnTo>
                      <a:lnTo>
                        <a:pt x="418" y="324"/>
                      </a:lnTo>
                      <a:lnTo>
                        <a:pt x="419" y="377"/>
                      </a:lnTo>
                      <a:lnTo>
                        <a:pt x="419" y="390"/>
                      </a:lnTo>
                      <a:lnTo>
                        <a:pt x="419" y="401"/>
                      </a:lnTo>
                      <a:lnTo>
                        <a:pt x="419" y="395"/>
                      </a:lnTo>
                      <a:lnTo>
                        <a:pt x="419" y="390"/>
                      </a:lnTo>
                      <a:lnTo>
                        <a:pt x="420" y="377"/>
                      </a:lnTo>
                      <a:lnTo>
                        <a:pt x="420" y="382"/>
                      </a:lnTo>
                      <a:lnTo>
                        <a:pt x="421" y="420"/>
                      </a:lnTo>
                      <a:lnTo>
                        <a:pt x="421" y="444"/>
                      </a:lnTo>
                      <a:lnTo>
                        <a:pt x="421" y="458"/>
                      </a:lnTo>
                      <a:lnTo>
                        <a:pt x="422" y="456"/>
                      </a:lnTo>
                      <a:lnTo>
                        <a:pt x="422" y="458"/>
                      </a:lnTo>
                      <a:lnTo>
                        <a:pt x="422" y="419"/>
                      </a:lnTo>
                      <a:lnTo>
                        <a:pt x="423" y="401"/>
                      </a:lnTo>
                      <a:lnTo>
                        <a:pt x="423" y="379"/>
                      </a:lnTo>
                      <a:lnTo>
                        <a:pt x="423" y="390"/>
                      </a:lnTo>
                      <a:lnTo>
                        <a:pt x="423" y="387"/>
                      </a:lnTo>
                      <a:lnTo>
                        <a:pt x="424" y="437"/>
                      </a:lnTo>
                      <a:lnTo>
                        <a:pt x="424" y="444"/>
                      </a:lnTo>
                      <a:lnTo>
                        <a:pt x="425" y="464"/>
                      </a:lnTo>
                      <a:lnTo>
                        <a:pt x="425" y="470"/>
                      </a:lnTo>
                      <a:lnTo>
                        <a:pt x="426" y="444"/>
                      </a:lnTo>
                      <a:lnTo>
                        <a:pt x="426" y="429"/>
                      </a:lnTo>
                      <a:lnTo>
                        <a:pt x="426" y="349"/>
                      </a:lnTo>
                      <a:lnTo>
                        <a:pt x="426" y="359"/>
                      </a:lnTo>
                      <a:lnTo>
                        <a:pt x="427" y="387"/>
                      </a:lnTo>
                      <a:lnTo>
                        <a:pt x="427" y="403"/>
                      </a:lnTo>
                      <a:lnTo>
                        <a:pt x="427" y="401"/>
                      </a:lnTo>
                      <a:lnTo>
                        <a:pt x="428" y="415"/>
                      </a:lnTo>
                      <a:lnTo>
                        <a:pt x="428" y="394"/>
                      </a:lnTo>
                      <a:lnTo>
                        <a:pt x="429" y="362"/>
                      </a:lnTo>
                      <a:lnTo>
                        <a:pt x="429" y="358"/>
                      </a:lnTo>
                      <a:lnTo>
                        <a:pt x="429" y="365"/>
                      </a:lnTo>
                      <a:lnTo>
                        <a:pt x="430" y="314"/>
                      </a:lnTo>
                      <a:lnTo>
                        <a:pt x="430" y="274"/>
                      </a:lnTo>
                      <a:lnTo>
                        <a:pt x="430" y="266"/>
                      </a:lnTo>
                      <a:lnTo>
                        <a:pt x="431" y="263"/>
                      </a:lnTo>
                      <a:lnTo>
                        <a:pt x="431" y="252"/>
                      </a:lnTo>
                      <a:lnTo>
                        <a:pt x="432" y="267"/>
                      </a:lnTo>
                      <a:lnTo>
                        <a:pt x="432" y="272"/>
                      </a:lnTo>
                      <a:lnTo>
                        <a:pt x="432" y="209"/>
                      </a:lnTo>
                      <a:lnTo>
                        <a:pt x="433" y="213"/>
                      </a:lnTo>
                      <a:lnTo>
                        <a:pt x="433" y="193"/>
                      </a:lnTo>
                      <a:lnTo>
                        <a:pt x="433" y="179"/>
                      </a:lnTo>
                      <a:lnTo>
                        <a:pt x="434" y="213"/>
                      </a:lnTo>
                      <a:lnTo>
                        <a:pt x="434" y="249"/>
                      </a:lnTo>
                      <a:lnTo>
                        <a:pt x="435" y="288"/>
                      </a:lnTo>
                      <a:lnTo>
                        <a:pt x="435" y="268"/>
                      </a:lnTo>
                      <a:lnTo>
                        <a:pt x="435" y="264"/>
                      </a:lnTo>
                      <a:lnTo>
                        <a:pt x="436" y="270"/>
                      </a:lnTo>
                      <a:lnTo>
                        <a:pt x="436" y="279"/>
                      </a:lnTo>
                      <a:lnTo>
                        <a:pt x="436" y="251"/>
                      </a:lnTo>
                      <a:lnTo>
                        <a:pt x="437" y="219"/>
                      </a:lnTo>
                      <a:lnTo>
                        <a:pt x="437" y="173"/>
                      </a:lnTo>
                      <a:lnTo>
                        <a:pt x="437" y="180"/>
                      </a:lnTo>
                      <a:lnTo>
                        <a:pt x="438" y="199"/>
                      </a:lnTo>
                      <a:lnTo>
                        <a:pt x="438" y="237"/>
                      </a:lnTo>
                      <a:lnTo>
                        <a:pt x="438" y="292"/>
                      </a:lnTo>
                      <a:lnTo>
                        <a:pt x="439" y="276"/>
                      </a:lnTo>
                      <a:lnTo>
                        <a:pt x="439" y="251"/>
                      </a:lnTo>
                      <a:lnTo>
                        <a:pt x="440" y="273"/>
                      </a:lnTo>
                      <a:lnTo>
                        <a:pt x="440" y="293"/>
                      </a:lnTo>
                      <a:lnTo>
                        <a:pt x="440" y="286"/>
                      </a:lnTo>
                      <a:lnTo>
                        <a:pt x="441" y="243"/>
                      </a:lnTo>
                      <a:lnTo>
                        <a:pt x="441" y="210"/>
                      </a:lnTo>
                      <a:lnTo>
                        <a:pt x="442" y="137"/>
                      </a:lnTo>
                      <a:lnTo>
                        <a:pt x="442" y="97"/>
                      </a:lnTo>
                      <a:lnTo>
                        <a:pt x="442" y="88"/>
                      </a:lnTo>
                      <a:lnTo>
                        <a:pt x="443" y="95"/>
                      </a:lnTo>
                      <a:lnTo>
                        <a:pt x="443" y="128"/>
                      </a:lnTo>
                      <a:lnTo>
                        <a:pt x="443" y="210"/>
                      </a:lnTo>
                      <a:lnTo>
                        <a:pt x="444" y="229"/>
                      </a:lnTo>
                      <a:lnTo>
                        <a:pt x="444" y="251"/>
                      </a:lnTo>
                      <a:lnTo>
                        <a:pt x="444" y="254"/>
                      </a:lnTo>
                      <a:lnTo>
                        <a:pt x="445" y="292"/>
                      </a:lnTo>
                      <a:lnTo>
                        <a:pt x="445" y="292"/>
                      </a:lnTo>
                      <a:lnTo>
                        <a:pt x="446" y="234"/>
                      </a:lnTo>
                      <a:lnTo>
                        <a:pt x="446" y="235"/>
                      </a:lnTo>
                      <a:lnTo>
                        <a:pt x="446" y="270"/>
                      </a:lnTo>
                      <a:lnTo>
                        <a:pt x="447" y="278"/>
                      </a:lnTo>
                      <a:lnTo>
                        <a:pt x="447" y="323"/>
                      </a:lnTo>
                      <a:lnTo>
                        <a:pt x="447" y="334"/>
                      </a:lnTo>
                      <a:lnTo>
                        <a:pt x="448" y="388"/>
                      </a:lnTo>
                      <a:lnTo>
                        <a:pt x="448" y="400"/>
                      </a:lnTo>
                      <a:lnTo>
                        <a:pt x="448" y="395"/>
                      </a:lnTo>
                      <a:lnTo>
                        <a:pt x="449" y="398"/>
                      </a:lnTo>
                      <a:lnTo>
                        <a:pt x="449" y="419"/>
                      </a:lnTo>
                      <a:lnTo>
                        <a:pt x="449" y="426"/>
                      </a:lnTo>
                      <a:lnTo>
                        <a:pt x="449" y="420"/>
                      </a:lnTo>
                      <a:lnTo>
                        <a:pt x="450" y="412"/>
                      </a:lnTo>
                      <a:lnTo>
                        <a:pt x="450" y="410"/>
                      </a:lnTo>
                      <a:lnTo>
                        <a:pt x="450" y="432"/>
                      </a:lnTo>
                      <a:lnTo>
                        <a:pt x="450" y="450"/>
                      </a:lnTo>
                      <a:lnTo>
                        <a:pt x="451" y="465"/>
                      </a:lnTo>
                      <a:lnTo>
                        <a:pt x="451" y="462"/>
                      </a:lnTo>
                      <a:lnTo>
                        <a:pt x="451" y="470"/>
                      </a:lnTo>
                      <a:lnTo>
                        <a:pt x="451" y="472"/>
                      </a:lnTo>
                      <a:lnTo>
                        <a:pt x="452" y="449"/>
                      </a:lnTo>
                      <a:lnTo>
                        <a:pt x="452" y="455"/>
                      </a:lnTo>
                      <a:lnTo>
                        <a:pt x="452" y="456"/>
                      </a:lnTo>
                      <a:lnTo>
                        <a:pt x="453" y="448"/>
                      </a:lnTo>
                      <a:lnTo>
                        <a:pt x="453" y="461"/>
                      </a:lnTo>
                      <a:lnTo>
                        <a:pt x="453" y="510"/>
                      </a:lnTo>
                      <a:lnTo>
                        <a:pt x="454" y="514"/>
                      </a:lnTo>
                      <a:lnTo>
                        <a:pt x="454" y="495"/>
                      </a:lnTo>
                      <a:lnTo>
                        <a:pt x="455" y="479"/>
                      </a:lnTo>
                      <a:lnTo>
                        <a:pt x="455" y="474"/>
                      </a:lnTo>
                      <a:lnTo>
                        <a:pt x="455" y="482"/>
                      </a:lnTo>
                      <a:lnTo>
                        <a:pt x="455" y="463"/>
                      </a:lnTo>
                      <a:lnTo>
                        <a:pt x="456" y="450"/>
                      </a:lnTo>
                      <a:lnTo>
                        <a:pt x="456" y="431"/>
                      </a:lnTo>
                      <a:lnTo>
                        <a:pt x="457" y="419"/>
                      </a:lnTo>
                      <a:lnTo>
                        <a:pt x="457" y="400"/>
                      </a:lnTo>
                      <a:lnTo>
                        <a:pt x="457" y="377"/>
                      </a:lnTo>
                      <a:lnTo>
                        <a:pt x="458" y="325"/>
                      </a:lnTo>
                      <a:lnTo>
                        <a:pt x="458" y="317"/>
                      </a:lnTo>
                      <a:lnTo>
                        <a:pt x="459" y="309"/>
                      </a:lnTo>
                      <a:lnTo>
                        <a:pt x="459" y="326"/>
                      </a:lnTo>
                      <a:lnTo>
                        <a:pt x="459" y="327"/>
                      </a:lnTo>
                      <a:lnTo>
                        <a:pt x="460" y="366"/>
                      </a:lnTo>
                      <a:lnTo>
                        <a:pt x="460" y="391"/>
                      </a:lnTo>
                      <a:lnTo>
                        <a:pt x="460" y="393"/>
                      </a:lnTo>
                      <a:lnTo>
                        <a:pt x="460" y="381"/>
                      </a:lnTo>
                      <a:lnTo>
                        <a:pt x="460" y="384"/>
                      </a:lnTo>
                      <a:lnTo>
                        <a:pt x="461" y="369"/>
                      </a:lnTo>
                      <a:lnTo>
                        <a:pt x="461" y="328"/>
                      </a:lnTo>
                      <a:lnTo>
                        <a:pt x="461" y="317"/>
                      </a:lnTo>
                      <a:lnTo>
                        <a:pt x="462" y="290"/>
                      </a:lnTo>
                      <a:lnTo>
                        <a:pt x="462" y="268"/>
                      </a:lnTo>
                      <a:lnTo>
                        <a:pt x="462" y="234"/>
                      </a:lnTo>
                      <a:lnTo>
                        <a:pt x="463" y="245"/>
                      </a:lnTo>
                      <a:lnTo>
                        <a:pt x="463" y="245"/>
                      </a:lnTo>
                      <a:lnTo>
                        <a:pt x="463" y="247"/>
                      </a:lnTo>
                      <a:lnTo>
                        <a:pt x="463" y="246"/>
                      </a:lnTo>
                      <a:lnTo>
                        <a:pt x="464" y="258"/>
                      </a:lnTo>
                      <a:lnTo>
                        <a:pt x="464" y="222"/>
                      </a:lnTo>
                      <a:lnTo>
                        <a:pt x="464" y="211"/>
                      </a:lnTo>
                      <a:lnTo>
                        <a:pt x="465" y="213"/>
                      </a:lnTo>
                      <a:lnTo>
                        <a:pt x="465" y="195"/>
                      </a:lnTo>
                      <a:lnTo>
                        <a:pt x="465" y="207"/>
                      </a:lnTo>
                      <a:lnTo>
                        <a:pt x="466" y="223"/>
                      </a:lnTo>
                      <a:lnTo>
                        <a:pt x="466" y="242"/>
                      </a:lnTo>
                      <a:lnTo>
                        <a:pt x="466" y="240"/>
                      </a:lnTo>
                      <a:lnTo>
                        <a:pt x="466" y="254"/>
                      </a:lnTo>
                      <a:lnTo>
                        <a:pt x="467" y="284"/>
                      </a:lnTo>
                      <a:lnTo>
                        <a:pt x="467" y="259"/>
                      </a:lnTo>
                      <a:lnTo>
                        <a:pt x="467" y="258"/>
                      </a:lnTo>
                      <a:lnTo>
                        <a:pt x="468" y="272"/>
                      </a:lnTo>
                      <a:lnTo>
                        <a:pt x="468" y="277"/>
                      </a:lnTo>
                      <a:lnTo>
                        <a:pt x="469" y="261"/>
                      </a:lnTo>
                      <a:lnTo>
                        <a:pt x="469" y="274"/>
                      </a:lnTo>
                      <a:lnTo>
                        <a:pt x="469" y="285"/>
                      </a:lnTo>
                      <a:lnTo>
                        <a:pt x="470" y="268"/>
                      </a:lnTo>
                      <a:lnTo>
                        <a:pt x="470" y="246"/>
                      </a:lnTo>
                      <a:lnTo>
                        <a:pt x="470" y="193"/>
                      </a:lnTo>
                      <a:lnTo>
                        <a:pt x="471" y="160"/>
                      </a:lnTo>
                      <a:lnTo>
                        <a:pt x="471" y="155"/>
                      </a:lnTo>
                      <a:lnTo>
                        <a:pt x="471" y="183"/>
                      </a:lnTo>
                      <a:lnTo>
                        <a:pt x="472" y="194"/>
                      </a:lnTo>
                      <a:lnTo>
                        <a:pt x="472" y="203"/>
                      </a:lnTo>
                      <a:lnTo>
                        <a:pt x="472" y="184"/>
                      </a:lnTo>
                      <a:lnTo>
                        <a:pt x="472" y="182"/>
                      </a:lnTo>
                      <a:lnTo>
                        <a:pt x="473" y="221"/>
                      </a:lnTo>
                      <a:lnTo>
                        <a:pt x="473" y="240"/>
                      </a:lnTo>
                      <a:lnTo>
                        <a:pt x="473" y="283"/>
                      </a:lnTo>
                      <a:lnTo>
                        <a:pt x="474" y="311"/>
                      </a:lnTo>
                      <a:lnTo>
                        <a:pt x="474" y="327"/>
                      </a:lnTo>
                      <a:lnTo>
                        <a:pt x="474" y="321"/>
                      </a:lnTo>
                      <a:lnTo>
                        <a:pt x="474" y="331"/>
                      </a:lnTo>
                      <a:lnTo>
                        <a:pt x="475" y="338"/>
                      </a:lnTo>
                      <a:lnTo>
                        <a:pt x="475" y="323"/>
                      </a:lnTo>
                      <a:lnTo>
                        <a:pt x="475" y="306"/>
                      </a:lnTo>
                      <a:lnTo>
                        <a:pt x="475" y="309"/>
                      </a:lnTo>
                      <a:lnTo>
                        <a:pt x="476" y="297"/>
                      </a:lnTo>
                      <a:lnTo>
                        <a:pt x="476" y="278"/>
                      </a:lnTo>
                      <a:lnTo>
                        <a:pt x="477" y="233"/>
                      </a:lnTo>
                      <a:lnTo>
                        <a:pt x="477" y="225"/>
                      </a:lnTo>
                      <a:lnTo>
                        <a:pt x="477" y="232"/>
                      </a:lnTo>
                      <a:lnTo>
                        <a:pt x="477" y="248"/>
                      </a:lnTo>
                      <a:lnTo>
                        <a:pt x="478" y="324"/>
                      </a:lnTo>
                      <a:lnTo>
                        <a:pt x="478" y="343"/>
                      </a:lnTo>
                      <a:lnTo>
                        <a:pt x="479" y="352"/>
                      </a:lnTo>
                      <a:lnTo>
                        <a:pt x="479" y="346"/>
                      </a:lnTo>
                      <a:lnTo>
                        <a:pt x="479" y="343"/>
                      </a:lnTo>
                      <a:lnTo>
                        <a:pt x="480" y="334"/>
                      </a:lnTo>
                      <a:lnTo>
                        <a:pt x="480" y="313"/>
                      </a:lnTo>
                      <a:lnTo>
                        <a:pt x="480" y="293"/>
                      </a:lnTo>
                      <a:lnTo>
                        <a:pt x="481" y="287"/>
                      </a:lnTo>
                      <a:lnTo>
                        <a:pt x="481" y="301"/>
                      </a:lnTo>
                      <a:lnTo>
                        <a:pt x="481" y="322"/>
                      </a:lnTo>
                      <a:lnTo>
                        <a:pt x="482" y="367"/>
                      </a:lnTo>
                      <a:lnTo>
                        <a:pt x="482" y="380"/>
                      </a:lnTo>
                      <a:lnTo>
                        <a:pt x="483" y="389"/>
                      </a:lnTo>
                      <a:lnTo>
                        <a:pt x="483" y="384"/>
                      </a:lnTo>
                      <a:lnTo>
                        <a:pt x="483" y="371"/>
                      </a:lnTo>
                      <a:lnTo>
                        <a:pt x="483" y="355"/>
                      </a:lnTo>
                      <a:lnTo>
                        <a:pt x="483" y="364"/>
                      </a:lnTo>
                      <a:lnTo>
                        <a:pt x="484" y="399"/>
                      </a:lnTo>
                      <a:lnTo>
                        <a:pt x="484" y="475"/>
                      </a:lnTo>
                      <a:lnTo>
                        <a:pt x="485" y="475"/>
                      </a:lnTo>
                      <a:lnTo>
                        <a:pt x="485" y="432"/>
                      </a:lnTo>
                      <a:lnTo>
                        <a:pt x="485" y="447"/>
                      </a:lnTo>
                      <a:lnTo>
                        <a:pt x="485" y="442"/>
                      </a:lnTo>
                      <a:lnTo>
                        <a:pt x="486" y="450"/>
                      </a:lnTo>
                      <a:lnTo>
                        <a:pt x="486" y="459"/>
                      </a:lnTo>
                      <a:lnTo>
                        <a:pt x="486" y="462"/>
                      </a:lnTo>
                      <a:lnTo>
                        <a:pt x="487" y="456"/>
                      </a:lnTo>
                      <a:lnTo>
                        <a:pt x="487" y="448"/>
                      </a:lnTo>
                      <a:lnTo>
                        <a:pt x="487" y="445"/>
                      </a:lnTo>
                      <a:lnTo>
                        <a:pt x="487" y="448"/>
                      </a:lnTo>
                      <a:lnTo>
                        <a:pt x="488" y="460"/>
                      </a:lnTo>
                      <a:lnTo>
                        <a:pt x="488" y="462"/>
                      </a:lnTo>
                      <a:lnTo>
                        <a:pt x="488" y="454"/>
                      </a:lnTo>
                      <a:lnTo>
                        <a:pt x="489" y="449"/>
                      </a:lnTo>
                      <a:lnTo>
                        <a:pt x="489" y="458"/>
                      </a:lnTo>
                      <a:lnTo>
                        <a:pt x="489" y="446"/>
                      </a:lnTo>
                      <a:lnTo>
                        <a:pt x="489" y="429"/>
                      </a:lnTo>
                      <a:lnTo>
                        <a:pt x="490" y="390"/>
                      </a:lnTo>
                      <a:lnTo>
                        <a:pt x="490" y="394"/>
                      </a:lnTo>
                      <a:lnTo>
                        <a:pt x="491" y="416"/>
                      </a:lnTo>
                      <a:lnTo>
                        <a:pt x="491" y="392"/>
                      </a:lnTo>
                      <a:lnTo>
                        <a:pt x="491" y="412"/>
                      </a:lnTo>
                      <a:lnTo>
                        <a:pt x="491" y="414"/>
                      </a:lnTo>
                      <a:lnTo>
                        <a:pt x="492" y="388"/>
                      </a:lnTo>
                      <a:lnTo>
                        <a:pt x="492" y="396"/>
                      </a:lnTo>
                      <a:lnTo>
                        <a:pt x="493" y="417"/>
                      </a:lnTo>
                      <a:lnTo>
                        <a:pt x="493" y="407"/>
                      </a:lnTo>
                      <a:lnTo>
                        <a:pt x="494" y="373"/>
                      </a:lnTo>
                      <a:lnTo>
                        <a:pt x="494" y="363"/>
                      </a:lnTo>
                      <a:lnTo>
                        <a:pt x="494" y="343"/>
                      </a:lnTo>
                      <a:lnTo>
                        <a:pt x="495" y="323"/>
                      </a:lnTo>
                      <a:lnTo>
                        <a:pt x="495" y="292"/>
                      </a:lnTo>
                      <a:lnTo>
                        <a:pt x="495" y="292"/>
                      </a:lnTo>
                      <a:lnTo>
                        <a:pt x="496" y="265"/>
                      </a:lnTo>
                      <a:lnTo>
                        <a:pt x="496" y="274"/>
                      </a:lnTo>
                      <a:lnTo>
                        <a:pt x="496" y="277"/>
                      </a:lnTo>
                      <a:lnTo>
                        <a:pt x="497" y="267"/>
                      </a:lnTo>
                      <a:lnTo>
                        <a:pt x="497" y="203"/>
                      </a:lnTo>
                      <a:lnTo>
                        <a:pt x="498" y="198"/>
                      </a:lnTo>
                      <a:lnTo>
                        <a:pt x="498" y="197"/>
                      </a:lnTo>
                      <a:lnTo>
                        <a:pt x="498" y="198"/>
                      </a:lnTo>
                      <a:lnTo>
                        <a:pt x="498" y="211"/>
                      </a:lnTo>
                      <a:lnTo>
                        <a:pt x="499" y="256"/>
                      </a:lnTo>
                      <a:lnTo>
                        <a:pt x="499" y="269"/>
                      </a:lnTo>
                      <a:lnTo>
                        <a:pt x="500" y="239"/>
                      </a:lnTo>
                      <a:lnTo>
                        <a:pt x="500" y="226"/>
                      </a:lnTo>
                      <a:lnTo>
                        <a:pt x="501" y="194"/>
                      </a:lnTo>
                      <a:lnTo>
                        <a:pt x="501" y="198"/>
                      </a:lnTo>
                      <a:lnTo>
                        <a:pt x="501" y="221"/>
                      </a:lnTo>
                      <a:lnTo>
                        <a:pt x="502" y="257"/>
                      </a:lnTo>
                      <a:lnTo>
                        <a:pt x="502" y="299"/>
                      </a:lnTo>
                      <a:lnTo>
                        <a:pt x="502" y="297"/>
                      </a:lnTo>
                      <a:lnTo>
                        <a:pt x="503" y="279"/>
                      </a:lnTo>
                      <a:lnTo>
                        <a:pt x="503" y="247"/>
                      </a:lnTo>
                      <a:lnTo>
                        <a:pt x="503" y="200"/>
                      </a:lnTo>
                      <a:lnTo>
                        <a:pt x="504" y="214"/>
                      </a:lnTo>
                      <a:lnTo>
                        <a:pt x="504" y="237"/>
                      </a:lnTo>
                      <a:lnTo>
                        <a:pt x="504" y="262"/>
                      </a:lnTo>
                      <a:lnTo>
                        <a:pt x="505" y="241"/>
                      </a:lnTo>
                      <a:lnTo>
                        <a:pt x="505" y="215"/>
                      </a:lnTo>
                      <a:lnTo>
                        <a:pt x="505" y="200"/>
                      </a:lnTo>
                      <a:lnTo>
                        <a:pt x="506" y="227"/>
                      </a:lnTo>
                      <a:lnTo>
                        <a:pt x="506" y="249"/>
                      </a:lnTo>
                      <a:lnTo>
                        <a:pt x="507" y="280"/>
                      </a:lnTo>
                      <a:lnTo>
                        <a:pt x="507" y="301"/>
                      </a:lnTo>
                      <a:lnTo>
                        <a:pt x="508" y="357"/>
                      </a:lnTo>
                      <a:lnTo>
                        <a:pt x="508" y="346"/>
                      </a:lnTo>
                      <a:lnTo>
                        <a:pt x="508" y="311"/>
                      </a:lnTo>
                      <a:lnTo>
                        <a:pt x="508" y="297"/>
                      </a:lnTo>
                      <a:lnTo>
                        <a:pt x="509" y="299"/>
                      </a:lnTo>
                      <a:lnTo>
                        <a:pt x="509" y="302"/>
                      </a:lnTo>
                      <a:lnTo>
                        <a:pt x="509" y="304"/>
                      </a:lnTo>
                      <a:lnTo>
                        <a:pt x="510" y="279"/>
                      </a:lnTo>
                      <a:lnTo>
                        <a:pt x="510" y="255"/>
                      </a:lnTo>
                      <a:lnTo>
                        <a:pt x="510" y="243"/>
                      </a:lnTo>
                      <a:lnTo>
                        <a:pt x="511" y="246"/>
                      </a:lnTo>
                      <a:lnTo>
                        <a:pt x="511" y="249"/>
                      </a:lnTo>
                      <a:lnTo>
                        <a:pt x="511" y="249"/>
                      </a:lnTo>
                      <a:lnTo>
                        <a:pt x="511" y="218"/>
                      </a:lnTo>
                      <a:lnTo>
                        <a:pt x="512" y="198"/>
                      </a:lnTo>
                      <a:lnTo>
                        <a:pt x="512" y="235"/>
                      </a:lnTo>
                      <a:lnTo>
                        <a:pt x="512" y="261"/>
                      </a:lnTo>
                      <a:lnTo>
                        <a:pt x="513" y="298"/>
                      </a:lnTo>
                      <a:lnTo>
                        <a:pt x="513" y="320"/>
                      </a:lnTo>
                      <a:lnTo>
                        <a:pt x="514" y="343"/>
                      </a:lnTo>
                      <a:lnTo>
                        <a:pt x="514" y="321"/>
                      </a:lnTo>
                      <a:lnTo>
                        <a:pt x="514" y="245"/>
                      </a:lnTo>
                      <a:lnTo>
                        <a:pt x="515" y="259"/>
                      </a:lnTo>
                      <a:lnTo>
                        <a:pt x="515" y="294"/>
                      </a:lnTo>
                      <a:lnTo>
                        <a:pt x="515" y="309"/>
                      </a:lnTo>
                      <a:lnTo>
                        <a:pt x="516" y="342"/>
                      </a:lnTo>
                      <a:lnTo>
                        <a:pt x="516" y="359"/>
                      </a:lnTo>
                      <a:lnTo>
                        <a:pt x="516" y="353"/>
                      </a:lnTo>
                      <a:lnTo>
                        <a:pt x="517" y="374"/>
                      </a:lnTo>
                      <a:lnTo>
                        <a:pt x="517" y="371"/>
                      </a:lnTo>
                      <a:lnTo>
                        <a:pt x="518" y="405"/>
                      </a:lnTo>
                      <a:lnTo>
                        <a:pt x="518" y="399"/>
                      </a:lnTo>
                      <a:lnTo>
                        <a:pt x="519" y="451"/>
                      </a:lnTo>
                      <a:lnTo>
                        <a:pt x="519" y="472"/>
                      </a:lnTo>
                      <a:lnTo>
                        <a:pt x="519" y="465"/>
                      </a:lnTo>
                      <a:lnTo>
                        <a:pt x="519" y="482"/>
                      </a:lnTo>
                      <a:lnTo>
                        <a:pt x="520" y="461"/>
                      </a:lnTo>
                      <a:lnTo>
                        <a:pt x="520" y="455"/>
                      </a:lnTo>
                      <a:lnTo>
                        <a:pt x="521" y="413"/>
                      </a:lnTo>
                      <a:lnTo>
                        <a:pt x="521" y="401"/>
                      </a:lnTo>
                      <a:lnTo>
                        <a:pt x="521" y="371"/>
                      </a:lnTo>
                      <a:lnTo>
                        <a:pt x="522" y="369"/>
                      </a:lnTo>
                      <a:lnTo>
                        <a:pt x="522" y="358"/>
                      </a:lnTo>
                      <a:lnTo>
                        <a:pt x="522" y="332"/>
                      </a:lnTo>
                      <a:lnTo>
                        <a:pt x="523" y="245"/>
                      </a:lnTo>
                      <a:lnTo>
                        <a:pt x="523" y="229"/>
                      </a:lnTo>
                      <a:lnTo>
                        <a:pt x="524" y="227"/>
                      </a:lnTo>
                      <a:lnTo>
                        <a:pt x="524" y="229"/>
                      </a:lnTo>
                      <a:lnTo>
                        <a:pt x="524" y="229"/>
                      </a:lnTo>
                      <a:lnTo>
                        <a:pt x="524" y="251"/>
                      </a:lnTo>
                      <a:lnTo>
                        <a:pt x="525" y="270"/>
                      </a:lnTo>
                      <a:lnTo>
                        <a:pt x="525" y="302"/>
                      </a:lnTo>
                      <a:lnTo>
                        <a:pt x="525" y="301"/>
                      </a:lnTo>
                      <a:lnTo>
                        <a:pt x="526" y="298"/>
                      </a:lnTo>
                      <a:lnTo>
                        <a:pt x="526" y="292"/>
                      </a:lnTo>
                      <a:lnTo>
                        <a:pt x="526" y="290"/>
                      </a:lnTo>
                      <a:lnTo>
                        <a:pt x="526" y="290"/>
                      </a:lnTo>
                      <a:lnTo>
                        <a:pt x="527" y="307"/>
                      </a:lnTo>
                      <a:lnTo>
                        <a:pt x="527" y="315"/>
                      </a:lnTo>
                      <a:lnTo>
                        <a:pt x="528" y="334"/>
                      </a:lnTo>
                      <a:lnTo>
                        <a:pt x="528" y="316"/>
                      </a:lnTo>
                      <a:lnTo>
                        <a:pt x="528" y="276"/>
                      </a:lnTo>
                      <a:lnTo>
                        <a:pt x="529" y="263"/>
                      </a:lnTo>
                      <a:lnTo>
                        <a:pt x="529" y="213"/>
                      </a:lnTo>
                      <a:lnTo>
                        <a:pt x="530" y="213"/>
                      </a:lnTo>
                      <a:lnTo>
                        <a:pt x="530" y="263"/>
                      </a:lnTo>
                      <a:lnTo>
                        <a:pt x="530" y="263"/>
                      </a:lnTo>
                      <a:lnTo>
                        <a:pt x="530" y="250"/>
                      </a:lnTo>
                      <a:lnTo>
                        <a:pt x="531" y="250"/>
                      </a:lnTo>
                      <a:lnTo>
                        <a:pt x="531" y="273"/>
                      </a:lnTo>
                      <a:lnTo>
                        <a:pt x="531" y="310"/>
                      </a:lnTo>
                      <a:lnTo>
                        <a:pt x="532" y="302"/>
                      </a:lnTo>
                      <a:lnTo>
                        <a:pt x="532" y="303"/>
                      </a:lnTo>
                      <a:lnTo>
                        <a:pt x="532" y="316"/>
                      </a:lnTo>
                      <a:lnTo>
                        <a:pt x="532" y="318"/>
                      </a:lnTo>
                      <a:lnTo>
                        <a:pt x="533" y="324"/>
                      </a:lnTo>
                      <a:lnTo>
                        <a:pt x="533" y="319"/>
                      </a:lnTo>
                      <a:lnTo>
                        <a:pt x="534" y="345"/>
                      </a:lnTo>
                      <a:lnTo>
                        <a:pt x="534" y="330"/>
                      </a:lnTo>
                      <a:lnTo>
                        <a:pt x="535" y="308"/>
                      </a:lnTo>
                      <a:lnTo>
                        <a:pt x="535" y="304"/>
                      </a:lnTo>
                      <a:lnTo>
                        <a:pt x="535" y="337"/>
                      </a:lnTo>
                      <a:lnTo>
                        <a:pt x="536" y="349"/>
                      </a:lnTo>
                      <a:lnTo>
                        <a:pt x="536" y="363"/>
                      </a:lnTo>
                      <a:lnTo>
                        <a:pt x="536" y="362"/>
                      </a:lnTo>
                      <a:lnTo>
                        <a:pt x="537" y="399"/>
                      </a:lnTo>
                      <a:lnTo>
                        <a:pt x="537" y="403"/>
                      </a:lnTo>
                      <a:lnTo>
                        <a:pt x="537" y="407"/>
                      </a:lnTo>
                      <a:lnTo>
                        <a:pt x="538" y="405"/>
                      </a:lnTo>
                      <a:lnTo>
                        <a:pt x="538" y="403"/>
                      </a:lnTo>
                      <a:lnTo>
                        <a:pt x="538" y="388"/>
                      </a:lnTo>
                      <a:lnTo>
                        <a:pt x="539" y="386"/>
                      </a:lnTo>
                      <a:lnTo>
                        <a:pt x="539" y="400"/>
                      </a:lnTo>
                      <a:lnTo>
                        <a:pt x="539" y="406"/>
                      </a:lnTo>
                      <a:lnTo>
                        <a:pt x="540" y="404"/>
                      </a:lnTo>
                      <a:lnTo>
                        <a:pt x="540" y="405"/>
                      </a:lnTo>
                      <a:lnTo>
                        <a:pt x="540" y="410"/>
                      </a:lnTo>
                      <a:lnTo>
                        <a:pt x="541" y="403"/>
                      </a:lnTo>
                      <a:lnTo>
                        <a:pt x="541" y="407"/>
                      </a:lnTo>
                      <a:lnTo>
                        <a:pt x="541" y="426"/>
                      </a:lnTo>
                      <a:lnTo>
                        <a:pt x="541" y="440"/>
                      </a:lnTo>
                      <a:lnTo>
                        <a:pt x="541" y="439"/>
                      </a:lnTo>
                      <a:lnTo>
                        <a:pt x="542" y="447"/>
                      </a:lnTo>
                      <a:lnTo>
                        <a:pt x="542" y="419"/>
                      </a:lnTo>
                      <a:lnTo>
                        <a:pt x="543" y="427"/>
                      </a:lnTo>
                      <a:lnTo>
                        <a:pt x="543" y="433"/>
                      </a:lnTo>
                      <a:lnTo>
                        <a:pt x="543" y="430"/>
                      </a:lnTo>
                      <a:lnTo>
                        <a:pt x="543" y="424"/>
                      </a:lnTo>
                      <a:lnTo>
                        <a:pt x="544" y="406"/>
                      </a:lnTo>
                      <a:lnTo>
                        <a:pt x="544" y="414"/>
                      </a:lnTo>
                      <a:lnTo>
                        <a:pt x="544" y="398"/>
                      </a:lnTo>
                      <a:lnTo>
                        <a:pt x="545" y="348"/>
                      </a:lnTo>
                      <a:lnTo>
                        <a:pt x="545" y="357"/>
                      </a:lnTo>
                      <a:lnTo>
                        <a:pt x="545" y="400"/>
                      </a:lnTo>
                      <a:lnTo>
                        <a:pt x="546" y="409"/>
                      </a:lnTo>
                      <a:lnTo>
                        <a:pt x="546" y="420"/>
                      </a:lnTo>
                      <a:lnTo>
                        <a:pt x="546" y="417"/>
                      </a:lnTo>
                      <a:lnTo>
                        <a:pt x="547" y="386"/>
                      </a:lnTo>
                      <a:lnTo>
                        <a:pt x="547" y="351"/>
                      </a:lnTo>
                      <a:lnTo>
                        <a:pt x="547" y="333"/>
                      </a:lnTo>
                      <a:lnTo>
                        <a:pt x="548" y="310"/>
                      </a:lnTo>
                      <a:lnTo>
                        <a:pt x="548" y="302"/>
                      </a:lnTo>
                      <a:lnTo>
                        <a:pt x="548" y="294"/>
                      </a:lnTo>
                      <a:lnTo>
                        <a:pt x="549" y="328"/>
                      </a:lnTo>
                      <a:lnTo>
                        <a:pt x="549" y="344"/>
                      </a:lnTo>
                      <a:lnTo>
                        <a:pt x="549" y="372"/>
                      </a:lnTo>
                      <a:lnTo>
                        <a:pt x="549" y="360"/>
                      </a:lnTo>
                      <a:lnTo>
                        <a:pt x="550" y="357"/>
                      </a:lnTo>
                      <a:lnTo>
                        <a:pt x="550" y="350"/>
                      </a:lnTo>
                      <a:lnTo>
                        <a:pt x="551" y="323"/>
                      </a:lnTo>
                      <a:lnTo>
                        <a:pt x="551" y="330"/>
                      </a:lnTo>
                      <a:lnTo>
                        <a:pt x="551" y="318"/>
                      </a:lnTo>
                      <a:lnTo>
                        <a:pt x="552" y="311"/>
                      </a:lnTo>
                      <a:lnTo>
                        <a:pt x="552" y="299"/>
                      </a:lnTo>
                      <a:lnTo>
                        <a:pt x="552" y="291"/>
                      </a:lnTo>
                      <a:lnTo>
                        <a:pt x="552" y="300"/>
                      </a:lnTo>
                      <a:lnTo>
                        <a:pt x="553" y="286"/>
                      </a:lnTo>
                      <a:lnTo>
                        <a:pt x="553" y="241"/>
                      </a:lnTo>
                      <a:lnTo>
                        <a:pt x="553" y="253"/>
                      </a:lnTo>
                      <a:lnTo>
                        <a:pt x="553" y="257"/>
                      </a:lnTo>
                      <a:lnTo>
                        <a:pt x="554" y="308"/>
                      </a:lnTo>
                      <a:lnTo>
                        <a:pt x="554" y="333"/>
                      </a:lnTo>
                      <a:lnTo>
                        <a:pt x="554" y="349"/>
                      </a:lnTo>
                      <a:lnTo>
                        <a:pt x="555" y="345"/>
                      </a:lnTo>
                      <a:lnTo>
                        <a:pt x="555" y="320"/>
                      </a:lnTo>
                      <a:lnTo>
                        <a:pt x="555" y="299"/>
                      </a:lnTo>
                      <a:lnTo>
                        <a:pt x="556" y="288"/>
                      </a:lnTo>
                      <a:lnTo>
                        <a:pt x="556" y="297"/>
                      </a:lnTo>
                      <a:lnTo>
                        <a:pt x="556" y="284"/>
                      </a:lnTo>
                      <a:lnTo>
                        <a:pt x="556" y="291"/>
                      </a:lnTo>
                      <a:lnTo>
                        <a:pt x="557" y="312"/>
                      </a:lnTo>
                      <a:lnTo>
                        <a:pt x="557" y="317"/>
                      </a:lnTo>
                      <a:lnTo>
                        <a:pt x="558" y="318"/>
                      </a:lnTo>
                      <a:lnTo>
                        <a:pt x="558" y="305"/>
                      </a:lnTo>
                      <a:lnTo>
                        <a:pt x="558" y="291"/>
                      </a:lnTo>
                      <a:lnTo>
                        <a:pt x="558" y="244"/>
                      </a:lnTo>
                      <a:lnTo>
                        <a:pt x="559" y="213"/>
                      </a:lnTo>
                      <a:lnTo>
                        <a:pt x="559" y="170"/>
                      </a:lnTo>
                      <a:lnTo>
                        <a:pt x="559" y="175"/>
                      </a:lnTo>
                      <a:lnTo>
                        <a:pt x="560" y="190"/>
                      </a:lnTo>
                      <a:lnTo>
                        <a:pt x="560" y="234"/>
                      </a:lnTo>
                      <a:lnTo>
                        <a:pt x="560" y="238"/>
                      </a:lnTo>
                      <a:lnTo>
                        <a:pt x="561" y="253"/>
                      </a:lnTo>
                      <a:lnTo>
                        <a:pt x="561" y="244"/>
                      </a:lnTo>
                      <a:lnTo>
                        <a:pt x="561" y="241"/>
                      </a:lnTo>
                      <a:lnTo>
                        <a:pt x="561" y="248"/>
                      </a:lnTo>
                      <a:lnTo>
                        <a:pt x="562" y="233"/>
                      </a:lnTo>
                      <a:lnTo>
                        <a:pt x="562" y="210"/>
                      </a:lnTo>
                      <a:lnTo>
                        <a:pt x="562" y="196"/>
                      </a:lnTo>
                      <a:lnTo>
                        <a:pt x="562" y="197"/>
                      </a:lnTo>
                      <a:lnTo>
                        <a:pt x="563" y="190"/>
                      </a:lnTo>
                      <a:lnTo>
                        <a:pt x="563" y="201"/>
                      </a:lnTo>
                      <a:lnTo>
                        <a:pt x="563" y="192"/>
                      </a:lnTo>
                      <a:lnTo>
                        <a:pt x="563" y="188"/>
                      </a:lnTo>
                      <a:lnTo>
                        <a:pt x="564" y="157"/>
                      </a:lnTo>
                      <a:lnTo>
                        <a:pt x="564" y="176"/>
                      </a:lnTo>
                      <a:lnTo>
                        <a:pt x="564" y="195"/>
                      </a:lnTo>
                      <a:lnTo>
                        <a:pt x="565" y="287"/>
                      </a:lnTo>
                      <a:lnTo>
                        <a:pt x="565" y="296"/>
                      </a:lnTo>
                      <a:lnTo>
                        <a:pt x="565" y="310"/>
                      </a:lnTo>
                      <a:lnTo>
                        <a:pt x="566" y="291"/>
                      </a:lnTo>
                      <a:lnTo>
                        <a:pt x="566" y="274"/>
                      </a:lnTo>
                      <a:lnTo>
                        <a:pt x="566" y="283"/>
                      </a:lnTo>
                      <a:lnTo>
                        <a:pt x="566" y="283"/>
                      </a:lnTo>
                      <a:lnTo>
                        <a:pt x="567" y="276"/>
                      </a:lnTo>
                      <a:lnTo>
                        <a:pt x="567" y="273"/>
                      </a:lnTo>
                      <a:lnTo>
                        <a:pt x="567" y="287"/>
                      </a:lnTo>
                      <a:lnTo>
                        <a:pt x="567" y="305"/>
                      </a:lnTo>
                      <a:lnTo>
                        <a:pt x="568" y="367"/>
                      </a:lnTo>
                      <a:lnTo>
                        <a:pt x="568" y="362"/>
                      </a:lnTo>
                      <a:lnTo>
                        <a:pt x="568" y="364"/>
                      </a:lnTo>
                      <a:lnTo>
                        <a:pt x="568" y="364"/>
                      </a:lnTo>
                      <a:lnTo>
                        <a:pt x="569" y="354"/>
                      </a:lnTo>
                      <a:lnTo>
                        <a:pt x="569" y="357"/>
                      </a:lnTo>
                      <a:lnTo>
                        <a:pt x="569" y="326"/>
                      </a:lnTo>
                      <a:lnTo>
                        <a:pt x="570" y="309"/>
                      </a:lnTo>
                      <a:lnTo>
                        <a:pt x="570" y="395"/>
                      </a:lnTo>
                      <a:lnTo>
                        <a:pt x="570" y="418"/>
                      </a:lnTo>
                      <a:lnTo>
                        <a:pt x="571" y="435"/>
                      </a:lnTo>
                      <a:lnTo>
                        <a:pt x="571" y="412"/>
                      </a:lnTo>
                      <a:lnTo>
                        <a:pt x="571" y="397"/>
                      </a:lnTo>
                      <a:lnTo>
                        <a:pt x="571" y="396"/>
                      </a:lnTo>
                      <a:lnTo>
                        <a:pt x="572" y="407"/>
                      </a:lnTo>
                      <a:lnTo>
                        <a:pt x="572" y="418"/>
                      </a:lnTo>
                      <a:lnTo>
                        <a:pt x="572" y="446"/>
                      </a:lnTo>
                      <a:lnTo>
                        <a:pt x="573" y="430"/>
                      </a:lnTo>
                      <a:lnTo>
                        <a:pt x="573" y="396"/>
                      </a:lnTo>
                      <a:lnTo>
                        <a:pt x="573" y="399"/>
                      </a:lnTo>
                      <a:lnTo>
                        <a:pt x="573" y="387"/>
                      </a:lnTo>
                      <a:lnTo>
                        <a:pt x="573" y="394"/>
                      </a:lnTo>
                      <a:lnTo>
                        <a:pt x="574" y="389"/>
                      </a:lnTo>
                      <a:lnTo>
                        <a:pt x="574" y="413"/>
                      </a:lnTo>
                      <a:lnTo>
                        <a:pt x="575" y="420"/>
                      </a:lnTo>
                      <a:lnTo>
                        <a:pt x="575" y="412"/>
                      </a:lnTo>
                      <a:lnTo>
                        <a:pt x="576" y="398"/>
                      </a:lnTo>
                      <a:lnTo>
                        <a:pt x="576" y="405"/>
                      </a:lnTo>
                      <a:lnTo>
                        <a:pt x="576" y="410"/>
                      </a:lnTo>
                      <a:lnTo>
                        <a:pt x="576" y="404"/>
                      </a:lnTo>
                      <a:lnTo>
                        <a:pt x="577" y="384"/>
                      </a:lnTo>
                      <a:lnTo>
                        <a:pt x="577" y="360"/>
                      </a:lnTo>
                      <a:lnTo>
                        <a:pt x="577" y="343"/>
                      </a:lnTo>
                      <a:lnTo>
                        <a:pt x="578" y="336"/>
                      </a:lnTo>
                      <a:lnTo>
                        <a:pt x="578" y="337"/>
                      </a:lnTo>
                      <a:lnTo>
                        <a:pt x="578" y="335"/>
                      </a:lnTo>
                      <a:lnTo>
                        <a:pt x="578" y="329"/>
                      </a:lnTo>
                      <a:lnTo>
                        <a:pt x="579" y="346"/>
                      </a:lnTo>
                      <a:lnTo>
                        <a:pt x="579" y="338"/>
                      </a:lnTo>
                      <a:lnTo>
                        <a:pt x="579" y="357"/>
                      </a:lnTo>
                      <a:lnTo>
                        <a:pt x="580" y="337"/>
                      </a:lnTo>
                      <a:lnTo>
                        <a:pt x="580" y="313"/>
                      </a:lnTo>
                      <a:lnTo>
                        <a:pt x="580" y="287"/>
                      </a:lnTo>
                      <a:lnTo>
                        <a:pt x="581" y="225"/>
                      </a:lnTo>
                      <a:lnTo>
                        <a:pt x="581" y="209"/>
                      </a:lnTo>
                      <a:lnTo>
                        <a:pt x="582" y="215"/>
                      </a:lnTo>
                      <a:lnTo>
                        <a:pt x="582" y="210"/>
                      </a:lnTo>
                      <a:lnTo>
                        <a:pt x="582" y="197"/>
                      </a:lnTo>
                      <a:lnTo>
                        <a:pt x="582" y="210"/>
                      </a:lnTo>
                      <a:lnTo>
                        <a:pt x="583" y="210"/>
                      </a:lnTo>
                      <a:lnTo>
                        <a:pt x="583" y="197"/>
                      </a:lnTo>
                      <a:lnTo>
                        <a:pt x="583" y="216"/>
                      </a:lnTo>
                      <a:lnTo>
                        <a:pt x="584" y="237"/>
                      </a:lnTo>
                      <a:lnTo>
                        <a:pt x="584" y="293"/>
                      </a:lnTo>
                      <a:lnTo>
                        <a:pt x="584" y="297"/>
                      </a:lnTo>
                      <a:lnTo>
                        <a:pt x="585" y="305"/>
                      </a:lnTo>
                      <a:lnTo>
                        <a:pt x="585" y="284"/>
                      </a:lnTo>
                      <a:lnTo>
                        <a:pt x="585" y="287"/>
                      </a:lnTo>
                      <a:lnTo>
                        <a:pt x="586" y="261"/>
                      </a:lnTo>
                      <a:lnTo>
                        <a:pt x="586" y="241"/>
                      </a:lnTo>
                      <a:lnTo>
                        <a:pt x="586" y="249"/>
                      </a:lnTo>
                      <a:lnTo>
                        <a:pt x="586" y="246"/>
                      </a:lnTo>
                      <a:lnTo>
                        <a:pt x="587" y="252"/>
                      </a:lnTo>
                      <a:lnTo>
                        <a:pt x="587" y="201"/>
                      </a:lnTo>
                      <a:lnTo>
                        <a:pt x="587" y="179"/>
                      </a:lnTo>
                      <a:lnTo>
                        <a:pt x="588" y="176"/>
                      </a:lnTo>
                      <a:lnTo>
                        <a:pt x="588" y="191"/>
                      </a:lnTo>
                      <a:lnTo>
                        <a:pt x="588" y="204"/>
                      </a:lnTo>
                      <a:lnTo>
                        <a:pt x="589" y="244"/>
                      </a:lnTo>
                      <a:lnTo>
                        <a:pt x="589" y="268"/>
                      </a:lnTo>
                      <a:lnTo>
                        <a:pt x="589" y="263"/>
                      </a:lnTo>
                      <a:lnTo>
                        <a:pt x="590" y="290"/>
                      </a:lnTo>
                      <a:lnTo>
                        <a:pt x="590" y="283"/>
                      </a:lnTo>
                      <a:lnTo>
                        <a:pt x="590" y="289"/>
                      </a:lnTo>
                      <a:lnTo>
                        <a:pt x="590" y="283"/>
                      </a:lnTo>
                      <a:lnTo>
                        <a:pt x="591" y="269"/>
                      </a:lnTo>
                      <a:lnTo>
                        <a:pt x="591" y="212"/>
                      </a:lnTo>
                      <a:lnTo>
                        <a:pt x="591" y="185"/>
                      </a:lnTo>
                      <a:lnTo>
                        <a:pt x="591" y="174"/>
                      </a:lnTo>
                      <a:lnTo>
                        <a:pt x="592" y="180"/>
                      </a:lnTo>
                      <a:lnTo>
                        <a:pt x="592" y="182"/>
                      </a:lnTo>
                      <a:lnTo>
                        <a:pt x="593" y="214"/>
                      </a:lnTo>
                      <a:lnTo>
                        <a:pt x="593" y="232"/>
                      </a:lnTo>
                      <a:lnTo>
                        <a:pt x="593" y="231"/>
                      </a:lnTo>
                      <a:lnTo>
                        <a:pt x="593" y="250"/>
                      </a:lnTo>
                      <a:lnTo>
                        <a:pt x="594" y="252"/>
                      </a:lnTo>
                      <a:lnTo>
                        <a:pt x="594" y="290"/>
                      </a:lnTo>
                      <a:lnTo>
                        <a:pt x="594" y="302"/>
                      </a:lnTo>
                      <a:lnTo>
                        <a:pt x="595" y="355"/>
                      </a:lnTo>
                      <a:lnTo>
                        <a:pt x="595" y="361"/>
                      </a:lnTo>
                      <a:lnTo>
                        <a:pt x="596" y="330"/>
                      </a:lnTo>
                      <a:lnTo>
                        <a:pt x="596" y="318"/>
                      </a:lnTo>
                      <a:lnTo>
                        <a:pt x="597" y="309"/>
                      </a:lnTo>
                      <a:lnTo>
                        <a:pt x="597" y="312"/>
                      </a:lnTo>
                      <a:lnTo>
                        <a:pt x="597" y="292"/>
                      </a:lnTo>
                      <a:lnTo>
                        <a:pt x="597" y="289"/>
                      </a:lnTo>
                      <a:lnTo>
                        <a:pt x="598" y="373"/>
                      </a:lnTo>
                      <a:lnTo>
                        <a:pt x="598" y="387"/>
                      </a:lnTo>
                      <a:lnTo>
                        <a:pt x="599" y="404"/>
                      </a:lnTo>
                      <a:lnTo>
                        <a:pt x="599" y="404"/>
                      </a:lnTo>
                      <a:lnTo>
                        <a:pt x="599" y="385"/>
                      </a:lnTo>
                      <a:lnTo>
                        <a:pt x="600" y="388"/>
                      </a:lnTo>
                      <a:lnTo>
                        <a:pt x="600" y="383"/>
                      </a:lnTo>
                      <a:lnTo>
                        <a:pt x="600" y="400"/>
                      </a:lnTo>
                      <a:lnTo>
                        <a:pt x="601" y="416"/>
                      </a:lnTo>
                      <a:lnTo>
                        <a:pt x="601" y="400"/>
                      </a:lnTo>
                      <a:lnTo>
                        <a:pt x="601" y="407"/>
                      </a:lnTo>
                      <a:lnTo>
                        <a:pt x="601" y="434"/>
                      </a:lnTo>
                      <a:lnTo>
                        <a:pt x="602" y="472"/>
                      </a:lnTo>
                      <a:lnTo>
                        <a:pt x="602" y="468"/>
                      </a:lnTo>
                      <a:lnTo>
                        <a:pt x="602" y="441"/>
                      </a:lnTo>
                      <a:lnTo>
                        <a:pt x="603" y="411"/>
                      </a:lnTo>
                      <a:lnTo>
                        <a:pt x="603" y="422"/>
                      </a:lnTo>
                      <a:lnTo>
                        <a:pt x="603" y="418"/>
                      </a:lnTo>
                      <a:lnTo>
                        <a:pt x="603" y="432"/>
                      </a:lnTo>
                      <a:lnTo>
                        <a:pt x="604" y="443"/>
                      </a:lnTo>
                      <a:lnTo>
                        <a:pt x="604" y="420"/>
                      </a:lnTo>
                      <a:lnTo>
                        <a:pt x="604" y="427"/>
                      </a:lnTo>
                      <a:lnTo>
                        <a:pt x="604" y="420"/>
                      </a:lnTo>
                      <a:lnTo>
                        <a:pt x="605" y="417"/>
                      </a:lnTo>
                      <a:lnTo>
                        <a:pt x="605" y="425"/>
                      </a:lnTo>
                      <a:lnTo>
                        <a:pt x="605" y="422"/>
                      </a:lnTo>
                      <a:lnTo>
                        <a:pt x="606" y="402"/>
                      </a:lnTo>
                      <a:lnTo>
                        <a:pt x="606" y="361"/>
                      </a:lnTo>
                      <a:lnTo>
                        <a:pt x="606" y="342"/>
                      </a:lnTo>
                      <a:lnTo>
                        <a:pt x="607" y="344"/>
                      </a:lnTo>
                      <a:lnTo>
                        <a:pt x="607" y="353"/>
                      </a:lnTo>
                      <a:lnTo>
                        <a:pt x="607" y="402"/>
                      </a:lnTo>
                      <a:lnTo>
                        <a:pt x="608" y="403"/>
                      </a:lnTo>
                      <a:lnTo>
                        <a:pt x="608" y="416"/>
                      </a:lnTo>
                      <a:lnTo>
                        <a:pt x="608" y="404"/>
                      </a:lnTo>
                      <a:lnTo>
                        <a:pt x="608" y="388"/>
                      </a:lnTo>
                      <a:lnTo>
                        <a:pt x="609" y="333"/>
                      </a:lnTo>
                      <a:lnTo>
                        <a:pt x="609" y="322"/>
                      </a:lnTo>
                      <a:lnTo>
                        <a:pt x="609" y="320"/>
                      </a:lnTo>
                      <a:lnTo>
                        <a:pt x="610" y="341"/>
                      </a:lnTo>
                      <a:lnTo>
                        <a:pt x="610" y="353"/>
                      </a:lnTo>
                      <a:lnTo>
                        <a:pt x="610" y="341"/>
                      </a:lnTo>
                      <a:lnTo>
                        <a:pt x="611" y="350"/>
                      </a:lnTo>
                      <a:lnTo>
                        <a:pt x="611" y="357"/>
                      </a:lnTo>
                      <a:lnTo>
                        <a:pt x="611" y="352"/>
                      </a:lnTo>
                      <a:lnTo>
                        <a:pt x="611" y="357"/>
                      </a:lnTo>
                      <a:lnTo>
                        <a:pt x="612" y="337"/>
                      </a:lnTo>
                      <a:lnTo>
                        <a:pt x="612" y="318"/>
                      </a:lnTo>
                      <a:lnTo>
                        <a:pt x="613" y="331"/>
                      </a:lnTo>
                      <a:lnTo>
                        <a:pt x="613" y="331"/>
                      </a:lnTo>
                      <a:lnTo>
                        <a:pt x="613" y="337"/>
                      </a:lnTo>
                      <a:lnTo>
                        <a:pt x="614" y="353"/>
                      </a:lnTo>
                      <a:lnTo>
                        <a:pt x="614" y="362"/>
                      </a:lnTo>
                      <a:lnTo>
                        <a:pt x="614" y="370"/>
                      </a:lnTo>
                      <a:lnTo>
                        <a:pt x="614" y="367"/>
                      </a:lnTo>
                      <a:lnTo>
                        <a:pt x="614" y="373"/>
                      </a:lnTo>
                      <a:lnTo>
                        <a:pt x="615" y="398"/>
                      </a:lnTo>
                      <a:lnTo>
                        <a:pt x="615" y="387"/>
                      </a:lnTo>
                      <a:lnTo>
                        <a:pt x="616" y="371"/>
                      </a:lnTo>
                      <a:lnTo>
                        <a:pt x="616" y="352"/>
                      </a:lnTo>
                      <a:lnTo>
                        <a:pt x="616" y="306"/>
                      </a:lnTo>
                      <a:lnTo>
                        <a:pt x="617" y="294"/>
                      </a:lnTo>
                      <a:lnTo>
                        <a:pt x="617" y="257"/>
                      </a:lnTo>
                      <a:lnTo>
                        <a:pt x="618" y="250"/>
                      </a:lnTo>
                      <a:lnTo>
                        <a:pt x="618" y="285"/>
                      </a:lnTo>
                      <a:lnTo>
                        <a:pt x="618" y="291"/>
                      </a:lnTo>
                      <a:lnTo>
                        <a:pt x="619" y="332"/>
                      </a:lnTo>
                      <a:lnTo>
                        <a:pt x="619" y="352"/>
                      </a:lnTo>
                      <a:lnTo>
                        <a:pt x="620" y="348"/>
                      </a:lnTo>
                      <a:lnTo>
                        <a:pt x="620" y="361"/>
                      </a:lnTo>
                      <a:lnTo>
                        <a:pt x="620" y="382"/>
                      </a:lnTo>
                      <a:lnTo>
                        <a:pt x="620" y="398"/>
                      </a:lnTo>
                      <a:lnTo>
                        <a:pt x="620" y="393"/>
                      </a:lnTo>
                      <a:lnTo>
                        <a:pt x="621" y="386"/>
                      </a:lnTo>
                      <a:lnTo>
                        <a:pt x="621" y="328"/>
                      </a:lnTo>
                      <a:lnTo>
                        <a:pt x="621" y="316"/>
                      </a:lnTo>
                      <a:lnTo>
                        <a:pt x="622" y="290"/>
                      </a:lnTo>
                      <a:lnTo>
                        <a:pt x="622" y="295"/>
                      </a:lnTo>
                      <a:lnTo>
                        <a:pt x="622" y="301"/>
                      </a:lnTo>
                      <a:lnTo>
                        <a:pt x="623" y="341"/>
                      </a:lnTo>
                      <a:lnTo>
                        <a:pt x="623" y="356"/>
                      </a:lnTo>
                      <a:lnTo>
                        <a:pt x="623" y="376"/>
                      </a:lnTo>
                      <a:lnTo>
                        <a:pt x="624" y="376"/>
                      </a:lnTo>
                      <a:lnTo>
                        <a:pt x="624" y="366"/>
                      </a:lnTo>
                      <a:lnTo>
                        <a:pt x="624" y="316"/>
                      </a:lnTo>
                      <a:lnTo>
                        <a:pt x="625" y="284"/>
                      </a:lnTo>
                      <a:lnTo>
                        <a:pt x="625" y="223"/>
                      </a:lnTo>
                      <a:lnTo>
                        <a:pt x="625" y="206"/>
                      </a:lnTo>
                      <a:lnTo>
                        <a:pt x="626" y="263"/>
                      </a:lnTo>
                      <a:lnTo>
                        <a:pt x="626" y="277"/>
                      </a:lnTo>
                      <a:lnTo>
                        <a:pt x="626" y="281"/>
                      </a:lnTo>
                      <a:lnTo>
                        <a:pt x="627" y="275"/>
                      </a:lnTo>
                      <a:lnTo>
                        <a:pt x="627" y="281"/>
                      </a:lnTo>
                      <a:lnTo>
                        <a:pt x="627" y="268"/>
                      </a:lnTo>
                      <a:lnTo>
                        <a:pt x="628" y="259"/>
                      </a:lnTo>
                      <a:lnTo>
                        <a:pt x="628" y="176"/>
                      </a:lnTo>
                      <a:lnTo>
                        <a:pt x="628" y="206"/>
                      </a:lnTo>
                      <a:lnTo>
                        <a:pt x="629" y="294"/>
                      </a:lnTo>
                      <a:lnTo>
                        <a:pt x="629" y="321"/>
                      </a:lnTo>
                      <a:lnTo>
                        <a:pt x="629" y="324"/>
                      </a:lnTo>
                      <a:lnTo>
                        <a:pt x="630" y="304"/>
                      </a:lnTo>
                      <a:lnTo>
                        <a:pt x="630" y="284"/>
                      </a:lnTo>
                      <a:lnTo>
                        <a:pt x="630" y="261"/>
                      </a:lnTo>
                      <a:lnTo>
                        <a:pt x="631" y="267"/>
                      </a:lnTo>
                      <a:lnTo>
                        <a:pt x="631" y="261"/>
                      </a:lnTo>
                      <a:lnTo>
                        <a:pt x="631" y="250"/>
                      </a:lnTo>
                      <a:lnTo>
                        <a:pt x="632" y="246"/>
                      </a:lnTo>
                      <a:lnTo>
                        <a:pt x="632" y="270"/>
                      </a:lnTo>
                      <a:lnTo>
                        <a:pt x="632" y="291"/>
                      </a:lnTo>
                      <a:lnTo>
                        <a:pt x="633" y="321"/>
                      </a:lnTo>
                      <a:lnTo>
                        <a:pt x="633" y="342"/>
                      </a:lnTo>
                      <a:lnTo>
                        <a:pt x="634" y="371"/>
                      </a:lnTo>
                      <a:lnTo>
                        <a:pt x="634" y="400"/>
                      </a:lnTo>
                      <a:lnTo>
                        <a:pt x="634" y="455"/>
                      </a:lnTo>
                      <a:lnTo>
                        <a:pt x="635" y="457"/>
                      </a:lnTo>
                      <a:lnTo>
                        <a:pt x="635" y="455"/>
                      </a:lnTo>
                      <a:lnTo>
                        <a:pt x="635" y="458"/>
                      </a:lnTo>
                      <a:lnTo>
                        <a:pt x="635" y="460"/>
                      </a:lnTo>
                      <a:lnTo>
                        <a:pt x="636" y="444"/>
                      </a:lnTo>
                      <a:lnTo>
                        <a:pt x="636" y="437"/>
                      </a:lnTo>
                      <a:lnTo>
                        <a:pt x="637" y="428"/>
                      </a:lnTo>
                      <a:lnTo>
                        <a:pt x="637" y="431"/>
                      </a:lnTo>
                      <a:lnTo>
                        <a:pt x="637" y="439"/>
                      </a:lnTo>
                      <a:lnTo>
                        <a:pt x="638" y="430"/>
                      </a:lnTo>
                      <a:lnTo>
                        <a:pt x="638" y="418"/>
                      </a:lnTo>
                      <a:lnTo>
                        <a:pt x="638" y="415"/>
                      </a:lnTo>
                      <a:lnTo>
                        <a:pt x="638" y="432"/>
                      </a:lnTo>
                      <a:lnTo>
                        <a:pt x="638" y="431"/>
                      </a:lnTo>
                      <a:lnTo>
                        <a:pt x="639" y="427"/>
                      </a:lnTo>
                      <a:lnTo>
                        <a:pt x="639" y="427"/>
                      </a:lnTo>
                      <a:lnTo>
                        <a:pt x="639" y="431"/>
                      </a:lnTo>
                      <a:lnTo>
                        <a:pt x="640" y="418"/>
                      </a:lnTo>
                      <a:lnTo>
                        <a:pt x="640" y="415"/>
                      </a:lnTo>
                      <a:lnTo>
                        <a:pt x="640" y="411"/>
                      </a:lnTo>
                      <a:lnTo>
                        <a:pt x="640" y="414"/>
                      </a:lnTo>
                      <a:lnTo>
                        <a:pt x="641" y="426"/>
                      </a:lnTo>
                      <a:lnTo>
                        <a:pt x="641" y="460"/>
                      </a:lnTo>
                      <a:lnTo>
                        <a:pt x="641" y="450"/>
                      </a:lnTo>
                      <a:lnTo>
                        <a:pt x="642" y="440"/>
                      </a:lnTo>
                      <a:lnTo>
                        <a:pt x="642" y="443"/>
                      </a:lnTo>
                      <a:lnTo>
                        <a:pt x="642" y="421"/>
                      </a:lnTo>
                      <a:lnTo>
                        <a:pt x="642" y="395"/>
                      </a:lnTo>
                      <a:lnTo>
                        <a:pt x="643" y="360"/>
                      </a:lnTo>
                      <a:lnTo>
                        <a:pt x="643" y="366"/>
                      </a:lnTo>
                      <a:lnTo>
                        <a:pt x="643" y="361"/>
                      </a:lnTo>
                      <a:lnTo>
                        <a:pt x="644" y="362"/>
                      </a:lnTo>
                      <a:lnTo>
                        <a:pt x="644" y="350"/>
                      </a:lnTo>
                      <a:lnTo>
                        <a:pt x="644" y="352"/>
                      </a:lnTo>
                      <a:lnTo>
                        <a:pt x="644" y="388"/>
                      </a:lnTo>
                      <a:lnTo>
                        <a:pt x="645" y="379"/>
                      </a:lnTo>
                      <a:lnTo>
                        <a:pt x="645" y="369"/>
                      </a:lnTo>
                      <a:lnTo>
                        <a:pt x="645" y="374"/>
                      </a:lnTo>
                      <a:lnTo>
                        <a:pt x="645" y="390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6" y="389"/>
                      </a:lnTo>
                      <a:lnTo>
                        <a:pt x="646" y="386"/>
                      </a:lnTo>
                      <a:lnTo>
                        <a:pt x="647" y="393"/>
                      </a:lnTo>
                      <a:lnTo>
                        <a:pt x="647" y="394"/>
                      </a:lnTo>
                      <a:lnTo>
                        <a:pt x="648" y="351"/>
                      </a:lnTo>
                      <a:lnTo>
                        <a:pt x="648" y="346"/>
                      </a:lnTo>
                      <a:lnTo>
                        <a:pt x="648" y="303"/>
                      </a:lnTo>
                      <a:lnTo>
                        <a:pt x="649" y="310"/>
                      </a:lnTo>
                      <a:lnTo>
                        <a:pt x="649" y="311"/>
                      </a:lnTo>
                      <a:lnTo>
                        <a:pt x="649" y="305"/>
                      </a:lnTo>
                      <a:lnTo>
                        <a:pt x="649" y="316"/>
                      </a:lnTo>
                      <a:lnTo>
                        <a:pt x="650" y="311"/>
                      </a:lnTo>
                      <a:lnTo>
                        <a:pt x="650" y="312"/>
                      </a:lnTo>
                      <a:lnTo>
                        <a:pt x="650" y="320"/>
                      </a:lnTo>
                      <a:lnTo>
                        <a:pt x="650" y="320"/>
                      </a:lnTo>
                      <a:lnTo>
                        <a:pt x="651" y="319"/>
                      </a:lnTo>
                      <a:lnTo>
                        <a:pt x="651" y="331"/>
                      </a:lnTo>
                      <a:lnTo>
                        <a:pt x="651" y="331"/>
                      </a:lnTo>
                      <a:lnTo>
                        <a:pt x="651" y="329"/>
                      </a:lnTo>
                      <a:lnTo>
                        <a:pt x="652" y="313"/>
                      </a:lnTo>
                      <a:lnTo>
                        <a:pt x="652" y="301"/>
                      </a:lnTo>
                      <a:lnTo>
                        <a:pt x="652" y="304"/>
                      </a:lnTo>
                      <a:lnTo>
                        <a:pt x="652" y="288"/>
                      </a:lnTo>
                      <a:lnTo>
                        <a:pt x="653" y="247"/>
                      </a:lnTo>
                      <a:lnTo>
                        <a:pt x="653" y="242"/>
                      </a:lnTo>
                      <a:lnTo>
                        <a:pt x="654" y="208"/>
                      </a:lnTo>
                      <a:lnTo>
                        <a:pt x="654" y="210"/>
                      </a:lnTo>
                      <a:lnTo>
                        <a:pt x="655" y="236"/>
                      </a:lnTo>
                      <a:lnTo>
                        <a:pt x="655" y="245"/>
                      </a:lnTo>
                      <a:lnTo>
                        <a:pt x="655" y="252"/>
                      </a:lnTo>
                      <a:lnTo>
                        <a:pt x="655" y="246"/>
                      </a:lnTo>
                      <a:lnTo>
                        <a:pt x="655" y="260"/>
                      </a:lnTo>
                      <a:lnTo>
                        <a:pt x="656" y="233"/>
                      </a:lnTo>
                      <a:lnTo>
                        <a:pt x="656" y="261"/>
                      </a:lnTo>
                      <a:lnTo>
                        <a:pt x="656" y="264"/>
                      </a:lnTo>
                      <a:lnTo>
                        <a:pt x="657" y="229"/>
                      </a:lnTo>
                      <a:lnTo>
                        <a:pt x="657" y="231"/>
                      </a:lnTo>
                      <a:lnTo>
                        <a:pt x="657" y="217"/>
                      </a:lnTo>
                      <a:lnTo>
                        <a:pt x="657" y="218"/>
                      </a:lnTo>
                      <a:lnTo>
                        <a:pt x="658" y="226"/>
                      </a:lnTo>
                      <a:lnTo>
                        <a:pt x="658" y="232"/>
                      </a:lnTo>
                      <a:lnTo>
                        <a:pt x="658" y="220"/>
                      </a:lnTo>
                      <a:lnTo>
                        <a:pt x="659" y="201"/>
                      </a:lnTo>
                      <a:lnTo>
                        <a:pt x="659" y="211"/>
                      </a:lnTo>
                      <a:lnTo>
                        <a:pt x="659" y="213"/>
                      </a:lnTo>
                      <a:lnTo>
                        <a:pt x="660" y="226"/>
                      </a:lnTo>
                      <a:lnTo>
                        <a:pt x="660" y="217"/>
                      </a:lnTo>
                      <a:lnTo>
                        <a:pt x="661" y="166"/>
                      </a:lnTo>
                      <a:lnTo>
                        <a:pt x="661" y="174"/>
                      </a:lnTo>
                      <a:lnTo>
                        <a:pt x="661" y="216"/>
                      </a:lnTo>
                      <a:lnTo>
                        <a:pt x="662" y="209"/>
                      </a:lnTo>
                      <a:lnTo>
                        <a:pt x="662" y="179"/>
                      </a:lnTo>
                      <a:lnTo>
                        <a:pt x="662" y="181"/>
                      </a:lnTo>
                      <a:lnTo>
                        <a:pt x="663" y="159"/>
                      </a:lnTo>
                      <a:lnTo>
                        <a:pt x="663" y="178"/>
                      </a:lnTo>
                      <a:lnTo>
                        <a:pt x="663" y="204"/>
                      </a:lnTo>
                      <a:lnTo>
                        <a:pt x="664" y="244"/>
                      </a:lnTo>
                      <a:lnTo>
                        <a:pt x="664" y="276"/>
                      </a:lnTo>
                      <a:lnTo>
                        <a:pt x="665" y="305"/>
                      </a:lnTo>
                      <a:lnTo>
                        <a:pt x="665" y="325"/>
                      </a:lnTo>
                      <a:lnTo>
                        <a:pt x="665" y="340"/>
                      </a:lnTo>
                      <a:lnTo>
                        <a:pt x="666" y="342"/>
                      </a:lnTo>
                      <a:lnTo>
                        <a:pt x="666" y="292"/>
                      </a:lnTo>
                      <a:lnTo>
                        <a:pt x="666" y="241"/>
                      </a:lnTo>
                      <a:lnTo>
                        <a:pt x="667" y="203"/>
                      </a:lnTo>
                      <a:lnTo>
                        <a:pt x="667" y="237"/>
                      </a:lnTo>
                      <a:lnTo>
                        <a:pt x="667" y="264"/>
                      </a:lnTo>
                      <a:lnTo>
                        <a:pt x="668" y="296"/>
                      </a:lnTo>
                      <a:lnTo>
                        <a:pt x="668" y="299"/>
                      </a:lnTo>
                      <a:lnTo>
                        <a:pt x="668" y="340"/>
                      </a:lnTo>
                      <a:lnTo>
                        <a:pt x="669" y="371"/>
                      </a:lnTo>
                      <a:lnTo>
                        <a:pt x="669" y="391"/>
                      </a:lnTo>
                      <a:lnTo>
                        <a:pt x="669" y="359"/>
                      </a:lnTo>
                      <a:lnTo>
                        <a:pt x="669" y="335"/>
                      </a:lnTo>
                      <a:lnTo>
                        <a:pt x="670" y="315"/>
                      </a:lnTo>
                      <a:lnTo>
                        <a:pt x="670" y="315"/>
                      </a:lnTo>
                      <a:lnTo>
                        <a:pt x="671" y="339"/>
                      </a:lnTo>
                      <a:lnTo>
                        <a:pt x="671" y="347"/>
                      </a:lnTo>
                      <a:lnTo>
                        <a:pt x="672" y="361"/>
                      </a:lnTo>
                      <a:lnTo>
                        <a:pt x="672" y="352"/>
                      </a:lnTo>
                      <a:lnTo>
                        <a:pt x="672" y="359"/>
                      </a:lnTo>
                      <a:lnTo>
                        <a:pt x="673" y="368"/>
                      </a:lnTo>
                      <a:lnTo>
                        <a:pt x="673" y="368"/>
                      </a:lnTo>
                      <a:lnTo>
                        <a:pt x="673" y="396"/>
                      </a:lnTo>
                      <a:lnTo>
                        <a:pt x="673" y="429"/>
                      </a:lnTo>
                      <a:lnTo>
                        <a:pt x="674" y="432"/>
                      </a:lnTo>
                      <a:lnTo>
                        <a:pt x="674" y="430"/>
                      </a:lnTo>
                      <a:lnTo>
                        <a:pt x="674" y="437"/>
                      </a:lnTo>
                      <a:lnTo>
                        <a:pt x="675" y="465"/>
                      </a:lnTo>
                      <a:lnTo>
                        <a:pt x="675" y="462"/>
                      </a:lnTo>
                      <a:lnTo>
                        <a:pt x="675" y="459"/>
                      </a:lnTo>
                      <a:lnTo>
                        <a:pt x="675" y="471"/>
                      </a:lnTo>
                      <a:lnTo>
                        <a:pt x="676" y="471"/>
                      </a:lnTo>
                      <a:lnTo>
                        <a:pt x="676" y="478"/>
                      </a:lnTo>
                      <a:lnTo>
                        <a:pt x="676" y="477"/>
                      </a:lnTo>
                      <a:lnTo>
                        <a:pt x="676" y="485"/>
                      </a:lnTo>
                      <a:lnTo>
                        <a:pt x="677" y="494"/>
                      </a:lnTo>
                      <a:lnTo>
                        <a:pt x="677" y="472"/>
                      </a:lnTo>
                      <a:lnTo>
                        <a:pt x="677" y="462"/>
                      </a:lnTo>
                      <a:lnTo>
                        <a:pt x="677" y="474"/>
                      </a:lnTo>
                      <a:lnTo>
                        <a:pt x="678" y="469"/>
                      </a:lnTo>
                      <a:lnTo>
                        <a:pt x="678" y="477"/>
                      </a:lnTo>
                      <a:lnTo>
                        <a:pt x="678" y="462"/>
                      </a:lnTo>
                      <a:lnTo>
                        <a:pt x="679" y="472"/>
                      </a:lnTo>
                      <a:lnTo>
                        <a:pt x="679" y="469"/>
                      </a:lnTo>
                      <a:lnTo>
                        <a:pt x="679" y="489"/>
                      </a:lnTo>
                      <a:lnTo>
                        <a:pt x="679" y="475"/>
                      </a:lnTo>
                      <a:lnTo>
                        <a:pt x="680" y="453"/>
                      </a:lnTo>
                      <a:lnTo>
                        <a:pt x="680" y="454"/>
                      </a:lnTo>
                      <a:lnTo>
                        <a:pt x="681" y="437"/>
                      </a:lnTo>
                      <a:lnTo>
                        <a:pt x="681" y="424"/>
                      </a:lnTo>
                      <a:lnTo>
                        <a:pt x="681" y="409"/>
                      </a:lnTo>
                      <a:lnTo>
                        <a:pt x="682" y="431"/>
                      </a:lnTo>
                      <a:lnTo>
                        <a:pt x="682" y="439"/>
                      </a:lnTo>
                      <a:lnTo>
                        <a:pt x="682" y="426"/>
                      </a:lnTo>
                      <a:lnTo>
                        <a:pt x="683" y="410"/>
                      </a:lnTo>
                      <a:lnTo>
                        <a:pt x="683" y="375"/>
                      </a:lnTo>
                      <a:lnTo>
                        <a:pt x="683" y="379"/>
                      </a:lnTo>
                      <a:lnTo>
                        <a:pt x="684" y="397"/>
                      </a:lnTo>
                      <a:lnTo>
                        <a:pt x="684" y="382"/>
                      </a:lnTo>
                      <a:lnTo>
                        <a:pt x="685" y="366"/>
                      </a:lnTo>
                      <a:lnTo>
                        <a:pt x="685" y="368"/>
                      </a:lnTo>
                      <a:lnTo>
                        <a:pt x="685" y="379"/>
                      </a:lnTo>
                      <a:lnTo>
                        <a:pt x="685" y="390"/>
                      </a:lnTo>
                      <a:lnTo>
                        <a:pt x="686" y="388"/>
                      </a:lnTo>
                      <a:lnTo>
                        <a:pt x="686" y="349"/>
                      </a:lnTo>
                      <a:lnTo>
                        <a:pt x="687" y="333"/>
                      </a:lnTo>
                      <a:lnTo>
                        <a:pt x="687" y="312"/>
                      </a:lnTo>
                      <a:lnTo>
                        <a:pt x="687" y="315"/>
                      </a:lnTo>
                      <a:lnTo>
                        <a:pt x="687" y="313"/>
                      </a:lnTo>
                      <a:lnTo>
                        <a:pt x="688" y="320"/>
                      </a:lnTo>
                      <a:lnTo>
                        <a:pt x="688" y="314"/>
                      </a:lnTo>
                      <a:lnTo>
                        <a:pt x="689" y="287"/>
                      </a:lnTo>
                      <a:lnTo>
                        <a:pt x="689" y="272"/>
                      </a:lnTo>
                      <a:lnTo>
                        <a:pt x="689" y="258"/>
                      </a:lnTo>
                      <a:lnTo>
                        <a:pt x="690" y="273"/>
                      </a:lnTo>
                      <a:lnTo>
                        <a:pt x="690" y="251"/>
                      </a:lnTo>
                      <a:lnTo>
                        <a:pt x="690" y="253"/>
                      </a:lnTo>
                      <a:lnTo>
                        <a:pt x="691" y="265"/>
                      </a:lnTo>
                      <a:lnTo>
                        <a:pt x="691" y="294"/>
                      </a:lnTo>
                      <a:lnTo>
                        <a:pt x="691" y="290"/>
                      </a:lnTo>
                      <a:lnTo>
                        <a:pt x="691" y="302"/>
                      </a:lnTo>
                      <a:lnTo>
                        <a:pt x="692" y="295"/>
                      </a:lnTo>
                      <a:lnTo>
                        <a:pt x="692" y="284"/>
                      </a:lnTo>
                      <a:lnTo>
                        <a:pt x="692" y="286"/>
                      </a:lnTo>
                      <a:lnTo>
                        <a:pt x="692" y="255"/>
                      </a:lnTo>
                      <a:lnTo>
                        <a:pt x="693" y="210"/>
                      </a:lnTo>
                      <a:lnTo>
                        <a:pt x="693" y="101"/>
                      </a:lnTo>
                      <a:lnTo>
                        <a:pt x="693" y="86"/>
                      </a:lnTo>
                      <a:lnTo>
                        <a:pt x="694" y="116"/>
                      </a:lnTo>
                      <a:lnTo>
                        <a:pt x="694" y="173"/>
                      </a:lnTo>
                      <a:lnTo>
                        <a:pt x="695" y="325"/>
                      </a:lnTo>
                      <a:lnTo>
                        <a:pt x="695" y="365"/>
                      </a:lnTo>
                      <a:lnTo>
                        <a:pt x="696" y="415"/>
                      </a:lnTo>
                      <a:lnTo>
                        <a:pt x="696" y="422"/>
                      </a:lnTo>
                      <a:lnTo>
                        <a:pt x="696" y="363"/>
                      </a:lnTo>
                      <a:lnTo>
                        <a:pt x="697" y="326"/>
                      </a:lnTo>
                      <a:lnTo>
                        <a:pt x="697" y="318"/>
                      </a:lnTo>
                      <a:lnTo>
                        <a:pt x="697" y="322"/>
                      </a:lnTo>
                      <a:lnTo>
                        <a:pt x="697" y="326"/>
                      </a:lnTo>
                      <a:lnTo>
                        <a:pt x="697" y="340"/>
                      </a:lnTo>
                      <a:lnTo>
                        <a:pt x="698" y="313"/>
                      </a:lnTo>
                      <a:lnTo>
                        <a:pt x="698" y="303"/>
                      </a:lnTo>
                      <a:lnTo>
                        <a:pt x="698" y="287"/>
                      </a:lnTo>
                      <a:lnTo>
                        <a:pt x="699" y="280"/>
                      </a:lnTo>
                      <a:lnTo>
                        <a:pt x="699" y="228"/>
                      </a:lnTo>
                      <a:lnTo>
                        <a:pt x="700" y="197"/>
                      </a:lnTo>
                      <a:lnTo>
                        <a:pt x="700" y="150"/>
                      </a:lnTo>
                      <a:lnTo>
                        <a:pt x="700" y="164"/>
                      </a:lnTo>
                      <a:lnTo>
                        <a:pt x="701" y="214"/>
                      </a:lnTo>
                      <a:lnTo>
                        <a:pt x="701" y="214"/>
                      </a:lnTo>
                      <a:lnTo>
                        <a:pt x="701" y="215"/>
                      </a:lnTo>
                      <a:lnTo>
                        <a:pt x="702" y="211"/>
                      </a:lnTo>
                      <a:lnTo>
                        <a:pt x="702" y="232"/>
                      </a:lnTo>
                      <a:lnTo>
                        <a:pt x="702" y="274"/>
                      </a:lnTo>
                      <a:lnTo>
                        <a:pt x="702" y="310"/>
                      </a:lnTo>
                      <a:lnTo>
                        <a:pt x="703" y="316"/>
                      </a:lnTo>
                      <a:lnTo>
                        <a:pt x="703" y="292"/>
                      </a:lnTo>
                      <a:lnTo>
                        <a:pt x="704" y="301"/>
                      </a:lnTo>
                      <a:lnTo>
                        <a:pt x="704" y="337"/>
                      </a:lnTo>
                      <a:lnTo>
                        <a:pt x="704" y="367"/>
                      </a:lnTo>
                      <a:lnTo>
                        <a:pt x="705" y="397"/>
                      </a:lnTo>
                      <a:lnTo>
                        <a:pt x="705" y="408"/>
                      </a:lnTo>
                      <a:lnTo>
                        <a:pt x="705" y="409"/>
                      </a:lnTo>
                      <a:lnTo>
                        <a:pt x="706" y="383"/>
                      </a:lnTo>
                      <a:lnTo>
                        <a:pt x="706" y="366"/>
                      </a:lnTo>
                      <a:lnTo>
                        <a:pt x="706" y="366"/>
                      </a:lnTo>
                      <a:lnTo>
                        <a:pt x="706" y="359"/>
                      </a:lnTo>
                      <a:lnTo>
                        <a:pt x="707" y="353"/>
                      </a:lnTo>
                      <a:lnTo>
                        <a:pt x="707" y="324"/>
                      </a:lnTo>
                      <a:lnTo>
                        <a:pt x="707" y="318"/>
                      </a:lnTo>
                      <a:lnTo>
                        <a:pt x="708" y="262"/>
                      </a:lnTo>
                      <a:lnTo>
                        <a:pt x="708" y="264"/>
                      </a:lnTo>
                      <a:lnTo>
                        <a:pt x="708" y="200"/>
                      </a:lnTo>
                      <a:lnTo>
                        <a:pt x="708" y="159"/>
                      </a:lnTo>
                      <a:lnTo>
                        <a:pt x="709" y="169"/>
                      </a:lnTo>
                      <a:lnTo>
                        <a:pt x="709" y="198"/>
                      </a:lnTo>
                      <a:lnTo>
                        <a:pt x="709" y="324"/>
                      </a:lnTo>
                      <a:lnTo>
                        <a:pt x="710" y="349"/>
                      </a:lnTo>
                      <a:lnTo>
                        <a:pt x="710" y="361"/>
                      </a:lnTo>
                      <a:lnTo>
                        <a:pt x="710" y="352"/>
                      </a:lnTo>
                      <a:lnTo>
                        <a:pt x="710" y="350"/>
                      </a:lnTo>
                      <a:lnTo>
                        <a:pt x="711" y="356"/>
                      </a:lnTo>
                      <a:lnTo>
                        <a:pt x="711" y="352"/>
                      </a:lnTo>
                      <a:lnTo>
                        <a:pt x="711" y="327"/>
                      </a:lnTo>
                      <a:lnTo>
                        <a:pt x="712" y="370"/>
                      </a:lnTo>
                      <a:lnTo>
                        <a:pt x="712" y="388"/>
                      </a:lnTo>
                      <a:lnTo>
                        <a:pt x="713" y="407"/>
                      </a:lnTo>
                      <a:lnTo>
                        <a:pt x="713" y="414"/>
                      </a:lnTo>
                      <a:lnTo>
                        <a:pt x="713" y="421"/>
                      </a:lnTo>
                      <a:lnTo>
                        <a:pt x="714" y="418"/>
                      </a:lnTo>
                      <a:lnTo>
                        <a:pt x="714" y="435"/>
                      </a:lnTo>
                      <a:lnTo>
                        <a:pt x="714" y="400"/>
                      </a:lnTo>
                      <a:lnTo>
                        <a:pt x="714" y="390"/>
                      </a:lnTo>
                      <a:lnTo>
                        <a:pt x="715" y="354"/>
                      </a:lnTo>
                      <a:lnTo>
                        <a:pt x="715" y="369"/>
                      </a:lnTo>
                      <a:lnTo>
                        <a:pt x="715" y="409"/>
                      </a:lnTo>
                      <a:lnTo>
                        <a:pt x="716" y="398"/>
                      </a:lnTo>
                      <a:lnTo>
                        <a:pt x="716" y="368"/>
                      </a:lnTo>
                      <a:lnTo>
                        <a:pt x="717" y="363"/>
                      </a:lnTo>
                      <a:lnTo>
                        <a:pt x="717" y="341"/>
                      </a:lnTo>
                      <a:lnTo>
                        <a:pt x="717" y="350"/>
                      </a:lnTo>
                      <a:lnTo>
                        <a:pt x="717" y="349"/>
                      </a:lnTo>
                      <a:lnTo>
                        <a:pt x="718" y="347"/>
                      </a:lnTo>
                      <a:lnTo>
                        <a:pt x="718" y="373"/>
                      </a:lnTo>
                      <a:lnTo>
                        <a:pt x="718" y="367"/>
                      </a:lnTo>
                      <a:lnTo>
                        <a:pt x="718" y="364"/>
                      </a:lnTo>
                      <a:lnTo>
                        <a:pt x="719" y="378"/>
                      </a:lnTo>
                      <a:lnTo>
                        <a:pt x="719" y="364"/>
                      </a:lnTo>
                      <a:lnTo>
                        <a:pt x="719" y="357"/>
                      </a:lnTo>
                      <a:lnTo>
                        <a:pt x="720" y="321"/>
                      </a:lnTo>
                      <a:lnTo>
                        <a:pt x="720" y="326"/>
                      </a:lnTo>
                      <a:lnTo>
                        <a:pt x="720" y="313"/>
                      </a:lnTo>
                      <a:lnTo>
                        <a:pt x="720" y="331"/>
                      </a:lnTo>
                      <a:lnTo>
                        <a:pt x="721" y="335"/>
                      </a:lnTo>
                      <a:lnTo>
                        <a:pt x="721" y="343"/>
                      </a:lnTo>
                      <a:lnTo>
                        <a:pt x="721" y="328"/>
                      </a:lnTo>
                      <a:lnTo>
                        <a:pt x="722" y="254"/>
                      </a:lnTo>
                      <a:lnTo>
                        <a:pt x="722" y="226"/>
                      </a:lnTo>
                      <a:lnTo>
                        <a:pt x="722" y="213"/>
                      </a:lnTo>
                      <a:lnTo>
                        <a:pt x="723" y="236"/>
                      </a:lnTo>
                      <a:lnTo>
                        <a:pt x="723" y="269"/>
                      </a:lnTo>
                      <a:lnTo>
                        <a:pt x="723" y="322"/>
                      </a:lnTo>
                      <a:lnTo>
                        <a:pt x="724" y="346"/>
                      </a:lnTo>
                      <a:lnTo>
                        <a:pt x="724" y="376"/>
                      </a:lnTo>
                      <a:lnTo>
                        <a:pt x="724" y="384"/>
                      </a:lnTo>
                      <a:lnTo>
                        <a:pt x="725" y="392"/>
                      </a:lnTo>
                      <a:lnTo>
                        <a:pt x="725" y="355"/>
                      </a:lnTo>
                      <a:lnTo>
                        <a:pt x="725" y="346"/>
                      </a:lnTo>
                      <a:lnTo>
                        <a:pt x="726" y="268"/>
                      </a:lnTo>
                      <a:lnTo>
                        <a:pt x="726" y="207"/>
                      </a:lnTo>
                      <a:lnTo>
                        <a:pt x="726" y="106"/>
                      </a:lnTo>
                      <a:lnTo>
                        <a:pt x="726" y="114"/>
                      </a:lnTo>
                      <a:lnTo>
                        <a:pt x="727" y="196"/>
                      </a:lnTo>
                      <a:lnTo>
                        <a:pt x="727" y="236"/>
                      </a:lnTo>
                      <a:lnTo>
                        <a:pt x="728" y="298"/>
                      </a:lnTo>
                      <a:lnTo>
                        <a:pt x="728" y="330"/>
                      </a:lnTo>
                      <a:lnTo>
                        <a:pt x="728" y="347"/>
                      </a:lnTo>
                      <a:lnTo>
                        <a:pt x="729" y="314"/>
                      </a:lnTo>
                      <a:lnTo>
                        <a:pt x="729" y="293"/>
                      </a:lnTo>
                      <a:lnTo>
                        <a:pt x="730" y="255"/>
                      </a:lnTo>
                      <a:lnTo>
                        <a:pt x="730" y="209"/>
                      </a:lnTo>
                      <a:lnTo>
                        <a:pt x="730" y="199"/>
                      </a:lnTo>
                      <a:lnTo>
                        <a:pt x="731" y="239"/>
                      </a:lnTo>
                      <a:lnTo>
                        <a:pt x="731" y="327"/>
                      </a:lnTo>
                      <a:lnTo>
                        <a:pt x="731" y="295"/>
                      </a:lnTo>
                      <a:lnTo>
                        <a:pt x="732" y="287"/>
                      </a:lnTo>
                      <a:lnTo>
                        <a:pt x="732" y="305"/>
                      </a:lnTo>
                      <a:lnTo>
                        <a:pt x="732" y="307"/>
                      </a:lnTo>
                      <a:lnTo>
                        <a:pt x="732" y="312"/>
                      </a:lnTo>
                      <a:lnTo>
                        <a:pt x="733" y="294"/>
                      </a:lnTo>
                      <a:lnTo>
                        <a:pt x="733" y="281"/>
                      </a:lnTo>
                      <a:lnTo>
                        <a:pt x="733" y="196"/>
                      </a:lnTo>
                      <a:lnTo>
                        <a:pt x="734" y="189"/>
                      </a:lnTo>
                      <a:lnTo>
                        <a:pt x="734" y="215"/>
                      </a:lnTo>
                      <a:lnTo>
                        <a:pt x="734" y="227"/>
                      </a:lnTo>
                      <a:lnTo>
                        <a:pt x="735" y="235"/>
                      </a:lnTo>
                      <a:lnTo>
                        <a:pt x="735" y="223"/>
                      </a:lnTo>
                      <a:lnTo>
                        <a:pt x="735" y="219"/>
                      </a:lnTo>
                      <a:lnTo>
                        <a:pt x="736" y="279"/>
                      </a:lnTo>
                      <a:lnTo>
                        <a:pt x="736" y="327"/>
                      </a:lnTo>
                      <a:lnTo>
                        <a:pt x="737" y="395"/>
                      </a:lnTo>
                      <a:lnTo>
                        <a:pt x="737" y="422"/>
                      </a:lnTo>
                      <a:lnTo>
                        <a:pt x="737" y="456"/>
                      </a:lnTo>
                      <a:lnTo>
                        <a:pt x="738" y="426"/>
                      </a:lnTo>
                      <a:lnTo>
                        <a:pt x="738" y="425"/>
                      </a:lnTo>
                      <a:lnTo>
                        <a:pt x="738" y="432"/>
                      </a:lnTo>
                      <a:lnTo>
                        <a:pt x="738" y="417"/>
                      </a:lnTo>
                      <a:lnTo>
                        <a:pt x="739" y="352"/>
                      </a:lnTo>
                      <a:lnTo>
                        <a:pt x="739" y="333"/>
                      </a:lnTo>
                      <a:lnTo>
                        <a:pt x="739" y="321"/>
                      </a:lnTo>
                      <a:lnTo>
                        <a:pt x="739" y="333"/>
                      </a:lnTo>
                      <a:lnTo>
                        <a:pt x="740" y="329"/>
                      </a:lnTo>
                      <a:lnTo>
                        <a:pt x="740" y="362"/>
                      </a:lnTo>
                      <a:lnTo>
                        <a:pt x="740" y="371"/>
                      </a:lnTo>
                      <a:lnTo>
                        <a:pt x="740" y="363"/>
                      </a:lnTo>
                      <a:lnTo>
                        <a:pt x="741" y="357"/>
                      </a:lnTo>
                      <a:lnTo>
                        <a:pt x="741" y="440"/>
                      </a:lnTo>
                      <a:lnTo>
                        <a:pt x="741" y="474"/>
                      </a:lnTo>
                      <a:lnTo>
                        <a:pt x="742" y="414"/>
                      </a:lnTo>
                      <a:lnTo>
                        <a:pt x="742" y="406"/>
                      </a:lnTo>
                      <a:lnTo>
                        <a:pt x="743" y="379"/>
                      </a:lnTo>
                      <a:lnTo>
                        <a:pt x="743" y="381"/>
                      </a:lnTo>
                      <a:lnTo>
                        <a:pt x="743" y="443"/>
                      </a:lnTo>
                      <a:lnTo>
                        <a:pt x="744" y="457"/>
                      </a:lnTo>
                      <a:lnTo>
                        <a:pt x="744" y="407"/>
                      </a:lnTo>
                      <a:lnTo>
                        <a:pt x="744" y="408"/>
                      </a:lnTo>
                      <a:lnTo>
                        <a:pt x="744" y="414"/>
                      </a:lnTo>
                      <a:lnTo>
                        <a:pt x="745" y="421"/>
                      </a:lnTo>
                      <a:lnTo>
                        <a:pt x="745" y="399"/>
                      </a:lnTo>
                      <a:lnTo>
                        <a:pt x="745" y="377"/>
                      </a:lnTo>
                      <a:lnTo>
                        <a:pt x="746" y="377"/>
                      </a:lnTo>
                      <a:lnTo>
                        <a:pt x="746" y="383"/>
                      </a:lnTo>
                      <a:lnTo>
                        <a:pt x="746" y="402"/>
                      </a:lnTo>
                      <a:lnTo>
                        <a:pt x="747" y="319"/>
                      </a:lnTo>
                      <a:lnTo>
                        <a:pt x="747" y="311"/>
                      </a:lnTo>
                      <a:lnTo>
                        <a:pt x="747" y="295"/>
                      </a:lnTo>
                      <a:lnTo>
                        <a:pt x="748" y="305"/>
                      </a:lnTo>
                      <a:lnTo>
                        <a:pt x="748" y="302"/>
                      </a:lnTo>
                      <a:lnTo>
                        <a:pt x="748" y="332"/>
                      </a:lnTo>
                      <a:lnTo>
                        <a:pt x="748" y="333"/>
                      </a:lnTo>
                      <a:lnTo>
                        <a:pt x="749" y="331"/>
                      </a:lnTo>
                      <a:lnTo>
                        <a:pt x="749" y="354"/>
                      </a:lnTo>
                      <a:lnTo>
                        <a:pt x="749" y="387"/>
                      </a:lnTo>
                      <a:lnTo>
                        <a:pt x="750" y="458"/>
                      </a:lnTo>
                      <a:lnTo>
                        <a:pt x="750" y="448"/>
                      </a:lnTo>
                      <a:lnTo>
                        <a:pt x="750" y="399"/>
                      </a:lnTo>
                      <a:lnTo>
                        <a:pt x="751" y="378"/>
                      </a:lnTo>
                      <a:lnTo>
                        <a:pt x="751" y="339"/>
                      </a:lnTo>
                      <a:lnTo>
                        <a:pt x="751" y="315"/>
                      </a:lnTo>
                      <a:lnTo>
                        <a:pt x="752" y="248"/>
                      </a:lnTo>
                      <a:lnTo>
                        <a:pt x="752" y="226"/>
                      </a:lnTo>
                      <a:lnTo>
                        <a:pt x="753" y="181"/>
                      </a:lnTo>
                      <a:lnTo>
                        <a:pt x="753" y="181"/>
                      </a:lnTo>
                      <a:lnTo>
                        <a:pt x="753" y="192"/>
                      </a:lnTo>
                      <a:lnTo>
                        <a:pt x="754" y="259"/>
                      </a:lnTo>
                      <a:lnTo>
                        <a:pt x="754" y="269"/>
                      </a:lnTo>
                      <a:lnTo>
                        <a:pt x="754" y="272"/>
                      </a:lnTo>
                      <a:lnTo>
                        <a:pt x="754" y="270"/>
                      </a:lnTo>
                      <a:lnTo>
                        <a:pt x="755" y="263"/>
                      </a:lnTo>
                      <a:lnTo>
                        <a:pt x="755" y="297"/>
                      </a:lnTo>
                      <a:lnTo>
                        <a:pt x="755" y="302"/>
                      </a:lnTo>
                      <a:lnTo>
                        <a:pt x="756" y="266"/>
                      </a:lnTo>
                      <a:lnTo>
                        <a:pt x="756" y="232"/>
                      </a:lnTo>
                      <a:lnTo>
                        <a:pt x="756" y="240"/>
                      </a:lnTo>
                      <a:lnTo>
                        <a:pt x="757" y="219"/>
                      </a:lnTo>
                      <a:lnTo>
                        <a:pt x="757" y="195"/>
                      </a:lnTo>
                      <a:lnTo>
                        <a:pt x="757" y="141"/>
                      </a:lnTo>
                      <a:lnTo>
                        <a:pt x="758" y="142"/>
                      </a:lnTo>
                      <a:lnTo>
                        <a:pt x="758" y="214"/>
                      </a:lnTo>
                      <a:lnTo>
                        <a:pt x="758" y="238"/>
                      </a:lnTo>
                      <a:lnTo>
                        <a:pt x="759" y="254"/>
                      </a:lnTo>
                      <a:lnTo>
                        <a:pt x="759" y="223"/>
                      </a:lnTo>
                      <a:lnTo>
                        <a:pt x="759" y="214"/>
                      </a:lnTo>
                      <a:lnTo>
                        <a:pt x="760" y="204"/>
                      </a:lnTo>
                      <a:lnTo>
                        <a:pt x="760" y="197"/>
                      </a:lnTo>
                      <a:lnTo>
                        <a:pt x="760" y="229"/>
                      </a:lnTo>
                      <a:lnTo>
                        <a:pt x="761" y="238"/>
                      </a:lnTo>
                      <a:lnTo>
                        <a:pt x="761" y="262"/>
                      </a:lnTo>
                      <a:lnTo>
                        <a:pt x="761" y="275"/>
                      </a:lnTo>
                      <a:lnTo>
                        <a:pt x="762" y="308"/>
                      </a:lnTo>
                      <a:lnTo>
                        <a:pt x="762" y="303"/>
                      </a:lnTo>
                      <a:lnTo>
                        <a:pt x="762" y="301"/>
                      </a:lnTo>
                      <a:lnTo>
                        <a:pt x="762" y="305"/>
                      </a:lnTo>
                      <a:lnTo>
                        <a:pt x="763" y="289"/>
                      </a:lnTo>
                      <a:lnTo>
                        <a:pt x="763" y="306"/>
                      </a:lnTo>
                      <a:lnTo>
                        <a:pt x="764" y="402"/>
                      </a:lnTo>
                      <a:lnTo>
                        <a:pt x="764" y="403"/>
                      </a:lnTo>
                      <a:lnTo>
                        <a:pt x="764" y="325"/>
                      </a:lnTo>
                      <a:lnTo>
                        <a:pt x="765" y="313"/>
                      </a:lnTo>
                      <a:lnTo>
                        <a:pt x="765" y="373"/>
                      </a:lnTo>
                      <a:lnTo>
                        <a:pt x="765" y="425"/>
                      </a:lnTo>
                      <a:lnTo>
                        <a:pt x="766" y="402"/>
                      </a:lnTo>
                      <a:lnTo>
                        <a:pt x="766" y="451"/>
                      </a:lnTo>
                      <a:lnTo>
                        <a:pt x="766" y="458"/>
                      </a:lnTo>
                      <a:lnTo>
                        <a:pt x="767" y="411"/>
                      </a:lnTo>
                      <a:lnTo>
                        <a:pt x="767" y="376"/>
                      </a:lnTo>
                      <a:lnTo>
                        <a:pt x="767" y="368"/>
                      </a:lnTo>
                      <a:lnTo>
                        <a:pt x="767" y="373"/>
                      </a:lnTo>
                      <a:lnTo>
                        <a:pt x="768" y="378"/>
                      </a:lnTo>
                      <a:lnTo>
                        <a:pt x="768" y="362"/>
                      </a:lnTo>
                      <a:lnTo>
                        <a:pt x="768" y="367"/>
                      </a:lnTo>
                      <a:lnTo>
                        <a:pt x="769" y="342"/>
                      </a:lnTo>
                      <a:lnTo>
                        <a:pt x="769" y="346"/>
                      </a:lnTo>
                      <a:lnTo>
                        <a:pt x="769" y="363"/>
                      </a:lnTo>
                      <a:lnTo>
                        <a:pt x="770" y="458"/>
                      </a:lnTo>
                      <a:lnTo>
                        <a:pt x="770" y="486"/>
                      </a:lnTo>
                      <a:lnTo>
                        <a:pt x="771" y="505"/>
                      </a:lnTo>
                      <a:lnTo>
                        <a:pt x="771" y="488"/>
                      </a:lnTo>
                      <a:lnTo>
                        <a:pt x="771" y="462"/>
                      </a:lnTo>
                      <a:lnTo>
                        <a:pt x="772" y="456"/>
                      </a:lnTo>
                      <a:lnTo>
                        <a:pt x="772" y="479"/>
                      </a:lnTo>
                      <a:lnTo>
                        <a:pt x="772" y="470"/>
                      </a:lnTo>
                      <a:lnTo>
                        <a:pt x="772" y="459"/>
                      </a:lnTo>
                      <a:lnTo>
                        <a:pt x="773" y="430"/>
                      </a:lnTo>
                      <a:lnTo>
                        <a:pt x="773" y="433"/>
                      </a:lnTo>
                      <a:lnTo>
                        <a:pt x="773" y="439"/>
                      </a:lnTo>
                      <a:lnTo>
                        <a:pt x="774" y="431"/>
                      </a:lnTo>
                      <a:lnTo>
                        <a:pt x="774" y="421"/>
                      </a:lnTo>
                      <a:lnTo>
                        <a:pt x="774" y="427"/>
                      </a:lnTo>
                      <a:lnTo>
                        <a:pt x="775" y="420"/>
                      </a:lnTo>
                      <a:lnTo>
                        <a:pt x="775" y="424"/>
                      </a:lnTo>
                      <a:lnTo>
                        <a:pt x="775" y="428"/>
                      </a:lnTo>
                      <a:lnTo>
                        <a:pt x="776" y="398"/>
                      </a:lnTo>
                      <a:lnTo>
                        <a:pt x="776" y="404"/>
                      </a:lnTo>
                      <a:lnTo>
                        <a:pt x="776" y="408"/>
                      </a:lnTo>
                      <a:lnTo>
                        <a:pt x="777" y="423"/>
                      </a:lnTo>
                      <a:lnTo>
                        <a:pt x="777" y="391"/>
                      </a:lnTo>
                      <a:lnTo>
                        <a:pt x="778" y="382"/>
                      </a:lnTo>
                      <a:lnTo>
                        <a:pt x="778" y="381"/>
                      </a:lnTo>
                      <a:lnTo>
                        <a:pt x="778" y="356"/>
                      </a:lnTo>
                      <a:lnTo>
                        <a:pt x="779" y="349"/>
                      </a:lnTo>
                      <a:lnTo>
                        <a:pt x="779" y="329"/>
                      </a:lnTo>
                      <a:lnTo>
                        <a:pt x="779" y="316"/>
                      </a:lnTo>
                      <a:lnTo>
                        <a:pt x="780" y="317"/>
                      </a:lnTo>
                      <a:lnTo>
                        <a:pt x="780" y="322"/>
                      </a:lnTo>
                      <a:lnTo>
                        <a:pt x="781" y="279"/>
                      </a:lnTo>
                      <a:lnTo>
                        <a:pt x="781" y="261"/>
                      </a:lnTo>
                      <a:lnTo>
                        <a:pt x="781" y="223"/>
                      </a:lnTo>
                      <a:lnTo>
                        <a:pt x="782" y="210"/>
                      </a:lnTo>
                      <a:lnTo>
                        <a:pt x="782" y="166"/>
                      </a:lnTo>
                      <a:lnTo>
                        <a:pt x="782" y="178"/>
                      </a:lnTo>
                      <a:lnTo>
                        <a:pt x="783" y="254"/>
                      </a:lnTo>
                      <a:lnTo>
                        <a:pt x="783" y="276"/>
                      </a:lnTo>
                      <a:lnTo>
                        <a:pt x="784" y="281"/>
                      </a:lnTo>
                      <a:lnTo>
                        <a:pt x="784" y="275"/>
                      </a:lnTo>
                      <a:lnTo>
                        <a:pt x="784" y="272"/>
                      </a:lnTo>
                      <a:lnTo>
                        <a:pt x="784" y="225"/>
                      </a:lnTo>
                      <a:lnTo>
                        <a:pt x="785" y="205"/>
                      </a:lnTo>
                      <a:lnTo>
                        <a:pt x="785" y="198"/>
                      </a:lnTo>
                      <a:lnTo>
                        <a:pt x="785" y="246"/>
                      </a:lnTo>
                      <a:lnTo>
                        <a:pt x="785" y="241"/>
                      </a:lnTo>
                      <a:lnTo>
                        <a:pt x="786" y="194"/>
                      </a:lnTo>
                      <a:lnTo>
                        <a:pt x="786" y="174"/>
                      </a:lnTo>
                      <a:lnTo>
                        <a:pt x="786" y="160"/>
                      </a:lnTo>
                      <a:lnTo>
                        <a:pt x="787" y="211"/>
                      </a:lnTo>
                      <a:lnTo>
                        <a:pt x="787" y="254"/>
                      </a:lnTo>
                      <a:lnTo>
                        <a:pt x="788" y="280"/>
                      </a:lnTo>
                      <a:lnTo>
                        <a:pt x="788" y="268"/>
                      </a:lnTo>
                      <a:lnTo>
                        <a:pt x="788" y="198"/>
                      </a:lnTo>
                      <a:lnTo>
                        <a:pt x="789" y="207"/>
                      </a:lnTo>
                      <a:lnTo>
                        <a:pt x="789" y="245"/>
                      </a:lnTo>
                      <a:lnTo>
                        <a:pt x="789" y="233"/>
                      </a:lnTo>
                      <a:lnTo>
                        <a:pt x="790" y="209"/>
                      </a:lnTo>
                      <a:lnTo>
                        <a:pt x="790" y="220"/>
                      </a:lnTo>
                      <a:lnTo>
                        <a:pt x="790" y="199"/>
                      </a:lnTo>
                      <a:lnTo>
                        <a:pt x="791" y="245"/>
                      </a:lnTo>
                      <a:lnTo>
                        <a:pt x="791" y="299"/>
                      </a:lnTo>
                      <a:lnTo>
                        <a:pt x="791" y="338"/>
                      </a:lnTo>
                      <a:lnTo>
                        <a:pt x="791" y="319"/>
                      </a:lnTo>
                      <a:lnTo>
                        <a:pt x="792" y="295"/>
                      </a:lnTo>
                      <a:lnTo>
                        <a:pt x="792" y="257"/>
                      </a:lnTo>
                      <a:lnTo>
                        <a:pt x="792" y="241"/>
                      </a:lnTo>
                      <a:lnTo>
                        <a:pt x="793" y="224"/>
                      </a:lnTo>
                      <a:lnTo>
                        <a:pt x="793" y="232"/>
                      </a:lnTo>
                      <a:lnTo>
                        <a:pt x="793" y="233"/>
                      </a:lnTo>
                      <a:lnTo>
                        <a:pt x="794" y="222"/>
                      </a:lnTo>
                      <a:lnTo>
                        <a:pt x="794" y="227"/>
                      </a:lnTo>
                      <a:lnTo>
                        <a:pt x="794" y="245"/>
                      </a:lnTo>
                      <a:lnTo>
                        <a:pt x="795" y="285"/>
                      </a:lnTo>
                      <a:lnTo>
                        <a:pt x="795" y="309"/>
                      </a:lnTo>
                      <a:lnTo>
                        <a:pt x="795" y="333"/>
                      </a:lnTo>
                      <a:lnTo>
                        <a:pt x="796" y="323"/>
                      </a:lnTo>
                      <a:lnTo>
                        <a:pt x="796" y="295"/>
                      </a:lnTo>
                      <a:lnTo>
                        <a:pt x="796" y="298"/>
                      </a:lnTo>
                      <a:lnTo>
                        <a:pt x="797" y="260"/>
                      </a:lnTo>
                      <a:lnTo>
                        <a:pt x="797" y="251"/>
                      </a:lnTo>
                      <a:lnTo>
                        <a:pt x="798" y="330"/>
                      </a:lnTo>
                      <a:lnTo>
                        <a:pt x="798" y="347"/>
                      </a:lnTo>
                      <a:lnTo>
                        <a:pt x="798" y="344"/>
                      </a:lnTo>
                      <a:lnTo>
                        <a:pt x="798" y="371"/>
                      </a:lnTo>
                      <a:lnTo>
                        <a:pt x="799" y="397"/>
                      </a:lnTo>
                      <a:lnTo>
                        <a:pt x="799" y="460"/>
                      </a:lnTo>
                      <a:lnTo>
                        <a:pt x="799" y="459"/>
                      </a:lnTo>
                      <a:lnTo>
                        <a:pt x="800" y="422"/>
                      </a:lnTo>
                      <a:lnTo>
                        <a:pt x="800" y="422"/>
                      </a:lnTo>
                      <a:lnTo>
                        <a:pt x="800" y="427"/>
                      </a:lnTo>
                      <a:lnTo>
                        <a:pt x="801" y="433"/>
                      </a:lnTo>
                      <a:lnTo>
                        <a:pt x="801" y="417"/>
                      </a:lnTo>
                      <a:lnTo>
                        <a:pt x="801" y="402"/>
                      </a:lnTo>
                      <a:lnTo>
                        <a:pt x="801" y="390"/>
                      </a:lnTo>
                      <a:lnTo>
                        <a:pt x="801" y="390"/>
                      </a:lnTo>
                      <a:lnTo>
                        <a:pt x="802" y="388"/>
                      </a:lnTo>
                      <a:lnTo>
                        <a:pt x="802" y="402"/>
                      </a:lnTo>
                      <a:lnTo>
                        <a:pt x="803" y="396"/>
                      </a:lnTo>
                      <a:lnTo>
                        <a:pt x="803" y="436"/>
                      </a:lnTo>
                      <a:lnTo>
                        <a:pt x="803" y="440"/>
                      </a:lnTo>
                      <a:lnTo>
                        <a:pt x="804" y="448"/>
                      </a:lnTo>
                      <a:lnTo>
                        <a:pt x="804" y="460"/>
                      </a:lnTo>
                      <a:lnTo>
                        <a:pt x="805" y="387"/>
                      </a:lnTo>
                      <a:lnTo>
                        <a:pt x="805" y="367"/>
                      </a:lnTo>
                      <a:lnTo>
                        <a:pt x="805" y="326"/>
                      </a:lnTo>
                      <a:lnTo>
                        <a:pt x="806" y="314"/>
                      </a:lnTo>
                      <a:lnTo>
                        <a:pt x="806" y="311"/>
                      </a:lnTo>
                      <a:lnTo>
                        <a:pt x="806" y="317"/>
                      </a:lnTo>
                      <a:lnTo>
                        <a:pt x="807" y="297"/>
                      </a:lnTo>
                      <a:lnTo>
                        <a:pt x="807" y="280"/>
                      </a:lnTo>
                      <a:lnTo>
                        <a:pt x="807" y="267"/>
                      </a:lnTo>
                      <a:lnTo>
                        <a:pt x="808" y="287"/>
                      </a:lnTo>
                      <a:lnTo>
                        <a:pt x="808" y="266"/>
                      </a:lnTo>
                      <a:lnTo>
                        <a:pt x="808" y="273"/>
                      </a:lnTo>
                      <a:lnTo>
                        <a:pt x="808" y="252"/>
                      </a:lnTo>
                      <a:lnTo>
                        <a:pt x="809" y="256"/>
                      </a:lnTo>
                      <a:lnTo>
                        <a:pt x="809" y="239"/>
                      </a:lnTo>
                      <a:lnTo>
                        <a:pt x="809" y="249"/>
                      </a:lnTo>
                      <a:lnTo>
                        <a:pt x="809" y="271"/>
                      </a:lnTo>
                      <a:lnTo>
                        <a:pt x="810" y="304"/>
                      </a:lnTo>
                      <a:lnTo>
                        <a:pt x="810" y="320"/>
                      </a:lnTo>
                      <a:lnTo>
                        <a:pt x="811" y="333"/>
                      </a:lnTo>
                      <a:lnTo>
                        <a:pt x="811" y="303"/>
                      </a:lnTo>
                      <a:lnTo>
                        <a:pt x="812" y="285"/>
                      </a:lnTo>
                      <a:lnTo>
                        <a:pt x="812" y="260"/>
                      </a:lnTo>
                      <a:lnTo>
                        <a:pt x="812" y="180"/>
                      </a:lnTo>
                      <a:lnTo>
                        <a:pt x="813" y="143"/>
                      </a:lnTo>
                      <a:lnTo>
                        <a:pt x="813" y="122"/>
                      </a:lnTo>
                      <a:lnTo>
                        <a:pt x="813" y="143"/>
                      </a:lnTo>
                      <a:lnTo>
                        <a:pt x="814" y="132"/>
                      </a:lnTo>
                      <a:lnTo>
                        <a:pt x="814" y="161"/>
                      </a:lnTo>
                      <a:lnTo>
                        <a:pt x="814" y="201"/>
                      </a:lnTo>
                      <a:lnTo>
                        <a:pt x="814" y="231"/>
                      </a:lnTo>
                      <a:lnTo>
                        <a:pt x="815" y="209"/>
                      </a:lnTo>
                      <a:lnTo>
                        <a:pt x="815" y="199"/>
                      </a:lnTo>
                      <a:lnTo>
                        <a:pt x="815" y="187"/>
                      </a:lnTo>
                      <a:lnTo>
                        <a:pt x="816" y="182"/>
                      </a:lnTo>
                      <a:lnTo>
                        <a:pt x="816" y="198"/>
                      </a:lnTo>
                      <a:lnTo>
                        <a:pt x="816" y="212"/>
                      </a:lnTo>
                      <a:lnTo>
                        <a:pt x="817" y="218"/>
                      </a:lnTo>
                      <a:lnTo>
                        <a:pt x="817" y="186"/>
                      </a:lnTo>
                      <a:lnTo>
                        <a:pt x="817" y="171"/>
                      </a:lnTo>
                      <a:lnTo>
                        <a:pt x="818" y="136"/>
                      </a:lnTo>
                      <a:lnTo>
                        <a:pt x="818" y="114"/>
                      </a:lnTo>
                      <a:lnTo>
                        <a:pt x="818" y="106"/>
                      </a:lnTo>
                      <a:lnTo>
                        <a:pt x="819" y="132"/>
                      </a:lnTo>
                      <a:lnTo>
                        <a:pt x="819" y="164"/>
                      </a:lnTo>
                      <a:lnTo>
                        <a:pt x="819" y="247"/>
                      </a:lnTo>
                      <a:lnTo>
                        <a:pt x="820" y="258"/>
                      </a:lnTo>
                      <a:lnTo>
                        <a:pt x="820" y="260"/>
                      </a:lnTo>
                      <a:lnTo>
                        <a:pt x="820" y="247"/>
                      </a:lnTo>
                      <a:lnTo>
                        <a:pt x="820" y="240"/>
                      </a:lnTo>
                      <a:lnTo>
                        <a:pt x="821" y="285"/>
                      </a:lnTo>
                      <a:lnTo>
                        <a:pt x="821" y="295"/>
                      </a:lnTo>
                      <a:lnTo>
                        <a:pt x="821" y="318"/>
                      </a:lnTo>
                      <a:lnTo>
                        <a:pt x="822" y="298"/>
                      </a:lnTo>
                      <a:lnTo>
                        <a:pt x="822" y="284"/>
                      </a:lnTo>
                      <a:lnTo>
                        <a:pt x="822" y="296"/>
                      </a:lnTo>
                      <a:lnTo>
                        <a:pt x="823" y="293"/>
                      </a:lnTo>
                      <a:lnTo>
                        <a:pt x="823" y="282"/>
                      </a:lnTo>
                      <a:lnTo>
                        <a:pt x="823" y="293"/>
                      </a:lnTo>
                      <a:lnTo>
                        <a:pt x="823" y="283"/>
                      </a:lnTo>
                      <a:lnTo>
                        <a:pt x="824" y="328"/>
                      </a:lnTo>
                      <a:lnTo>
                        <a:pt x="824" y="336"/>
                      </a:lnTo>
                      <a:lnTo>
                        <a:pt x="824" y="337"/>
                      </a:lnTo>
                      <a:lnTo>
                        <a:pt x="825" y="334"/>
                      </a:lnTo>
                      <a:lnTo>
                        <a:pt x="825" y="330"/>
                      </a:lnTo>
                      <a:lnTo>
                        <a:pt x="826" y="398"/>
                      </a:lnTo>
                      <a:lnTo>
                        <a:pt x="826" y="413"/>
                      </a:lnTo>
                      <a:lnTo>
                        <a:pt x="826" y="422"/>
                      </a:lnTo>
                      <a:lnTo>
                        <a:pt x="826" y="422"/>
                      </a:lnTo>
                      <a:lnTo>
                        <a:pt x="826" y="409"/>
                      </a:lnTo>
                      <a:lnTo>
                        <a:pt x="827" y="398"/>
                      </a:lnTo>
                      <a:lnTo>
                        <a:pt x="827" y="410"/>
                      </a:lnTo>
                      <a:lnTo>
                        <a:pt x="828" y="457"/>
                      </a:lnTo>
                      <a:lnTo>
                        <a:pt x="828" y="471"/>
                      </a:lnTo>
                      <a:lnTo>
                        <a:pt x="828" y="478"/>
                      </a:lnTo>
                      <a:lnTo>
                        <a:pt x="829" y="471"/>
                      </a:lnTo>
                      <a:lnTo>
                        <a:pt x="829" y="455"/>
                      </a:lnTo>
                      <a:lnTo>
                        <a:pt x="829" y="449"/>
                      </a:lnTo>
                      <a:lnTo>
                        <a:pt x="830" y="454"/>
                      </a:lnTo>
                      <a:lnTo>
                        <a:pt x="830" y="459"/>
                      </a:lnTo>
                      <a:lnTo>
                        <a:pt x="830" y="453"/>
                      </a:lnTo>
                      <a:lnTo>
                        <a:pt x="830" y="456"/>
                      </a:lnTo>
                      <a:lnTo>
                        <a:pt x="831" y="441"/>
                      </a:lnTo>
                      <a:lnTo>
                        <a:pt x="831" y="425"/>
                      </a:lnTo>
                      <a:lnTo>
                        <a:pt x="831" y="425"/>
                      </a:lnTo>
                      <a:lnTo>
                        <a:pt x="831" y="396"/>
                      </a:lnTo>
                      <a:lnTo>
                        <a:pt x="831" y="380"/>
                      </a:lnTo>
                      <a:lnTo>
                        <a:pt x="832" y="387"/>
                      </a:lnTo>
                      <a:lnTo>
                        <a:pt x="832" y="394"/>
                      </a:lnTo>
                      <a:lnTo>
                        <a:pt x="832" y="397"/>
                      </a:lnTo>
                      <a:lnTo>
                        <a:pt x="832" y="329"/>
                      </a:lnTo>
                      <a:lnTo>
                        <a:pt x="833" y="332"/>
                      </a:lnTo>
                      <a:lnTo>
                        <a:pt x="833" y="329"/>
                      </a:lnTo>
                      <a:lnTo>
                        <a:pt x="833" y="333"/>
                      </a:lnTo>
                      <a:lnTo>
                        <a:pt x="833" y="320"/>
                      </a:lnTo>
                      <a:lnTo>
                        <a:pt x="834" y="352"/>
                      </a:lnTo>
                      <a:lnTo>
                        <a:pt x="834" y="366"/>
                      </a:lnTo>
                      <a:lnTo>
                        <a:pt x="835" y="371"/>
                      </a:lnTo>
                      <a:lnTo>
                        <a:pt x="835" y="364"/>
                      </a:lnTo>
                      <a:lnTo>
                        <a:pt x="835" y="362"/>
                      </a:lnTo>
                      <a:lnTo>
                        <a:pt x="835" y="363"/>
                      </a:lnTo>
                      <a:lnTo>
                        <a:pt x="836" y="341"/>
                      </a:lnTo>
                      <a:lnTo>
                        <a:pt x="836" y="328"/>
                      </a:lnTo>
                      <a:lnTo>
                        <a:pt x="836" y="257"/>
                      </a:lnTo>
                      <a:lnTo>
                        <a:pt x="837" y="224"/>
                      </a:lnTo>
                      <a:lnTo>
                        <a:pt x="837" y="187"/>
                      </a:lnTo>
                      <a:lnTo>
                        <a:pt x="837" y="180"/>
                      </a:lnTo>
                      <a:lnTo>
                        <a:pt x="838" y="213"/>
                      </a:lnTo>
                      <a:lnTo>
                        <a:pt x="838" y="214"/>
                      </a:lnTo>
                      <a:lnTo>
                        <a:pt x="838" y="234"/>
                      </a:lnTo>
                      <a:lnTo>
                        <a:pt x="839" y="234"/>
                      </a:lnTo>
                      <a:lnTo>
                        <a:pt x="839" y="223"/>
                      </a:lnTo>
                      <a:lnTo>
                        <a:pt x="839" y="191"/>
                      </a:lnTo>
                      <a:lnTo>
                        <a:pt x="840" y="173"/>
                      </a:lnTo>
                      <a:lnTo>
                        <a:pt x="840" y="148"/>
                      </a:lnTo>
                      <a:lnTo>
                        <a:pt x="840" y="109"/>
                      </a:lnTo>
                      <a:lnTo>
                        <a:pt x="841" y="100"/>
                      </a:lnTo>
                      <a:lnTo>
                        <a:pt x="841" y="106"/>
                      </a:lnTo>
                      <a:lnTo>
                        <a:pt x="841" y="130"/>
                      </a:lnTo>
                      <a:lnTo>
                        <a:pt x="842" y="203"/>
                      </a:lnTo>
                      <a:lnTo>
                        <a:pt x="842" y="243"/>
                      </a:lnTo>
                      <a:lnTo>
                        <a:pt x="842" y="255"/>
                      </a:lnTo>
                      <a:lnTo>
                        <a:pt x="843" y="277"/>
                      </a:lnTo>
                      <a:lnTo>
                        <a:pt x="843" y="290"/>
                      </a:lnTo>
                      <a:lnTo>
                        <a:pt x="843" y="278"/>
                      </a:lnTo>
                      <a:lnTo>
                        <a:pt x="844" y="257"/>
                      </a:lnTo>
                      <a:lnTo>
                        <a:pt x="844" y="220"/>
                      </a:lnTo>
                      <a:lnTo>
                        <a:pt x="844" y="220"/>
                      </a:lnTo>
                      <a:lnTo>
                        <a:pt x="844" y="199"/>
                      </a:lnTo>
                      <a:lnTo>
                        <a:pt x="845" y="182"/>
                      </a:lnTo>
                      <a:lnTo>
                        <a:pt x="845" y="183"/>
                      </a:lnTo>
                      <a:lnTo>
                        <a:pt x="845" y="199"/>
                      </a:lnTo>
                      <a:lnTo>
                        <a:pt x="845" y="201"/>
                      </a:lnTo>
                      <a:lnTo>
                        <a:pt x="846" y="164"/>
                      </a:lnTo>
                      <a:lnTo>
                        <a:pt x="846" y="150"/>
                      </a:lnTo>
                      <a:lnTo>
                        <a:pt x="846" y="203"/>
                      </a:lnTo>
                      <a:lnTo>
                        <a:pt x="847" y="225"/>
                      </a:lnTo>
                      <a:lnTo>
                        <a:pt x="847" y="301"/>
                      </a:lnTo>
                      <a:lnTo>
                        <a:pt x="848" y="302"/>
                      </a:lnTo>
                      <a:lnTo>
                        <a:pt x="848" y="279"/>
                      </a:lnTo>
                      <a:lnTo>
                        <a:pt x="848" y="281"/>
                      </a:lnTo>
                      <a:lnTo>
                        <a:pt x="849" y="313"/>
                      </a:lnTo>
                      <a:lnTo>
                        <a:pt x="849" y="308"/>
                      </a:lnTo>
                      <a:lnTo>
                        <a:pt x="850" y="237"/>
                      </a:lnTo>
                      <a:lnTo>
                        <a:pt x="850" y="215"/>
                      </a:lnTo>
                      <a:lnTo>
                        <a:pt x="850" y="227"/>
                      </a:lnTo>
                      <a:lnTo>
                        <a:pt x="850" y="261"/>
                      </a:lnTo>
                      <a:lnTo>
                        <a:pt x="851" y="292"/>
                      </a:lnTo>
                      <a:lnTo>
                        <a:pt x="851" y="305"/>
                      </a:lnTo>
                      <a:lnTo>
                        <a:pt x="852" y="252"/>
                      </a:lnTo>
                      <a:lnTo>
                        <a:pt x="852" y="270"/>
                      </a:lnTo>
                      <a:lnTo>
                        <a:pt x="853" y="329"/>
                      </a:lnTo>
                      <a:lnTo>
                        <a:pt x="853" y="337"/>
                      </a:lnTo>
                      <a:lnTo>
                        <a:pt x="853" y="323"/>
                      </a:lnTo>
                      <a:lnTo>
                        <a:pt x="853" y="338"/>
                      </a:lnTo>
                      <a:lnTo>
                        <a:pt x="854" y="370"/>
                      </a:lnTo>
                      <a:lnTo>
                        <a:pt x="854" y="392"/>
                      </a:lnTo>
                      <a:lnTo>
                        <a:pt x="854" y="396"/>
                      </a:lnTo>
                      <a:lnTo>
                        <a:pt x="855" y="366"/>
                      </a:lnTo>
                      <a:lnTo>
                        <a:pt x="855" y="371"/>
                      </a:lnTo>
                      <a:lnTo>
                        <a:pt x="856" y="469"/>
                      </a:lnTo>
                      <a:lnTo>
                        <a:pt x="856" y="462"/>
                      </a:lnTo>
                      <a:lnTo>
                        <a:pt x="856" y="451"/>
                      </a:lnTo>
                      <a:lnTo>
                        <a:pt x="857" y="455"/>
                      </a:lnTo>
                      <a:lnTo>
                        <a:pt x="857" y="417"/>
                      </a:lnTo>
                      <a:lnTo>
                        <a:pt x="857" y="428"/>
                      </a:lnTo>
                      <a:lnTo>
                        <a:pt x="857" y="425"/>
                      </a:lnTo>
                      <a:lnTo>
                        <a:pt x="858" y="473"/>
                      </a:lnTo>
                      <a:lnTo>
                        <a:pt x="858" y="484"/>
                      </a:lnTo>
                      <a:lnTo>
                        <a:pt x="859" y="447"/>
                      </a:lnTo>
                      <a:lnTo>
                        <a:pt x="859" y="432"/>
                      </a:lnTo>
                      <a:lnTo>
                        <a:pt x="859" y="434"/>
                      </a:lnTo>
                      <a:lnTo>
                        <a:pt x="859" y="409"/>
                      </a:lnTo>
                      <a:lnTo>
                        <a:pt x="860" y="411"/>
                      </a:lnTo>
                      <a:lnTo>
                        <a:pt x="860" y="392"/>
                      </a:lnTo>
                      <a:lnTo>
                        <a:pt x="860" y="397"/>
                      </a:lnTo>
                      <a:lnTo>
                        <a:pt x="861" y="410"/>
                      </a:lnTo>
                      <a:lnTo>
                        <a:pt x="861" y="422"/>
                      </a:lnTo>
                      <a:lnTo>
                        <a:pt x="861" y="425"/>
                      </a:lnTo>
                      <a:lnTo>
                        <a:pt x="862" y="348"/>
                      </a:lnTo>
                      <a:lnTo>
                        <a:pt x="862" y="338"/>
                      </a:lnTo>
                      <a:lnTo>
                        <a:pt x="862" y="322"/>
                      </a:lnTo>
                      <a:lnTo>
                        <a:pt x="863" y="330"/>
                      </a:lnTo>
                      <a:lnTo>
                        <a:pt x="863" y="332"/>
                      </a:lnTo>
                      <a:lnTo>
                        <a:pt x="863" y="310"/>
                      </a:lnTo>
                      <a:lnTo>
                        <a:pt x="864" y="269"/>
                      </a:lnTo>
                      <a:lnTo>
                        <a:pt x="864" y="162"/>
                      </a:lnTo>
                      <a:lnTo>
                        <a:pt x="865" y="158"/>
                      </a:lnTo>
                      <a:lnTo>
                        <a:pt x="865" y="188"/>
                      </a:lnTo>
                      <a:lnTo>
                        <a:pt x="865" y="216"/>
                      </a:lnTo>
                      <a:lnTo>
                        <a:pt x="865" y="241"/>
                      </a:lnTo>
                      <a:lnTo>
                        <a:pt x="866" y="225"/>
                      </a:lnTo>
                      <a:lnTo>
                        <a:pt x="866" y="198"/>
                      </a:lnTo>
                      <a:lnTo>
                        <a:pt x="867" y="105"/>
                      </a:lnTo>
                      <a:lnTo>
                        <a:pt x="867" y="107"/>
                      </a:lnTo>
                      <a:lnTo>
                        <a:pt x="867" y="155"/>
                      </a:lnTo>
                      <a:lnTo>
                        <a:pt x="867" y="186"/>
                      </a:lnTo>
                      <a:lnTo>
                        <a:pt x="868" y="223"/>
                      </a:lnTo>
                      <a:lnTo>
                        <a:pt x="868" y="205"/>
                      </a:lnTo>
                      <a:lnTo>
                        <a:pt x="869" y="116"/>
                      </a:lnTo>
                      <a:lnTo>
                        <a:pt x="869" y="70"/>
                      </a:lnTo>
                      <a:lnTo>
                        <a:pt x="870" y="90"/>
                      </a:lnTo>
                      <a:lnTo>
                        <a:pt x="870" y="99"/>
                      </a:lnTo>
                      <a:lnTo>
                        <a:pt x="870" y="152"/>
                      </a:lnTo>
                      <a:lnTo>
                        <a:pt x="870" y="200"/>
                      </a:lnTo>
                      <a:lnTo>
                        <a:pt x="871" y="272"/>
                      </a:lnTo>
                      <a:lnTo>
                        <a:pt x="871" y="266"/>
                      </a:lnTo>
                      <a:lnTo>
                        <a:pt x="872" y="306"/>
                      </a:lnTo>
                      <a:lnTo>
                        <a:pt x="872" y="301"/>
                      </a:lnTo>
                      <a:lnTo>
                        <a:pt x="873" y="373"/>
                      </a:lnTo>
                      <a:lnTo>
                        <a:pt x="873" y="361"/>
                      </a:lnTo>
                      <a:lnTo>
                        <a:pt x="873" y="321"/>
                      </a:lnTo>
                      <a:lnTo>
                        <a:pt x="874" y="272"/>
                      </a:lnTo>
                      <a:lnTo>
                        <a:pt x="874" y="182"/>
                      </a:lnTo>
                      <a:lnTo>
                        <a:pt x="874" y="181"/>
                      </a:lnTo>
                      <a:lnTo>
                        <a:pt x="875" y="263"/>
                      </a:lnTo>
                      <a:lnTo>
                        <a:pt x="875" y="270"/>
                      </a:lnTo>
                      <a:lnTo>
                        <a:pt x="876" y="310"/>
                      </a:lnTo>
                      <a:lnTo>
                        <a:pt x="876" y="305"/>
                      </a:lnTo>
                      <a:lnTo>
                        <a:pt x="877" y="260"/>
                      </a:lnTo>
                      <a:lnTo>
                        <a:pt x="877" y="269"/>
                      </a:lnTo>
                      <a:lnTo>
                        <a:pt x="877" y="356"/>
                      </a:lnTo>
                      <a:lnTo>
                        <a:pt x="878" y="387"/>
                      </a:lnTo>
                      <a:lnTo>
                        <a:pt x="878" y="399"/>
                      </a:lnTo>
                      <a:lnTo>
                        <a:pt x="878" y="396"/>
                      </a:lnTo>
                      <a:lnTo>
                        <a:pt x="878" y="419"/>
                      </a:lnTo>
                      <a:lnTo>
                        <a:pt x="879" y="433"/>
                      </a:lnTo>
                      <a:lnTo>
                        <a:pt x="879" y="425"/>
                      </a:lnTo>
                      <a:lnTo>
                        <a:pt x="879" y="426"/>
                      </a:lnTo>
                      <a:lnTo>
                        <a:pt x="880" y="404"/>
                      </a:lnTo>
                      <a:lnTo>
                        <a:pt x="880" y="393"/>
                      </a:lnTo>
                      <a:lnTo>
                        <a:pt x="880" y="408"/>
                      </a:lnTo>
                      <a:lnTo>
                        <a:pt x="881" y="422"/>
                      </a:lnTo>
                      <a:lnTo>
                        <a:pt x="881" y="432"/>
                      </a:lnTo>
                      <a:lnTo>
                        <a:pt x="881" y="415"/>
                      </a:lnTo>
                      <a:lnTo>
                        <a:pt x="881" y="401"/>
                      </a:lnTo>
                      <a:lnTo>
                        <a:pt x="882" y="395"/>
                      </a:lnTo>
                      <a:lnTo>
                        <a:pt x="882" y="401"/>
                      </a:lnTo>
                      <a:lnTo>
                        <a:pt x="882" y="396"/>
                      </a:lnTo>
                      <a:lnTo>
                        <a:pt x="882" y="379"/>
                      </a:lnTo>
                      <a:lnTo>
                        <a:pt x="883" y="389"/>
                      </a:lnTo>
                      <a:lnTo>
                        <a:pt x="883" y="393"/>
                      </a:lnTo>
                      <a:lnTo>
                        <a:pt x="884" y="433"/>
                      </a:lnTo>
                      <a:lnTo>
                        <a:pt x="884" y="436"/>
                      </a:lnTo>
                      <a:lnTo>
                        <a:pt x="884" y="427"/>
                      </a:lnTo>
                      <a:lnTo>
                        <a:pt x="885" y="442"/>
                      </a:lnTo>
                      <a:lnTo>
                        <a:pt x="885" y="454"/>
                      </a:lnTo>
                      <a:lnTo>
                        <a:pt x="885" y="463"/>
                      </a:lnTo>
                      <a:lnTo>
                        <a:pt x="886" y="400"/>
                      </a:lnTo>
                      <a:lnTo>
                        <a:pt x="886" y="385"/>
                      </a:lnTo>
                      <a:lnTo>
                        <a:pt x="887" y="353"/>
                      </a:lnTo>
                      <a:lnTo>
                        <a:pt x="887" y="324"/>
                      </a:lnTo>
                      <a:lnTo>
                        <a:pt x="887" y="314"/>
                      </a:lnTo>
                      <a:lnTo>
                        <a:pt x="887" y="293"/>
                      </a:lnTo>
                      <a:lnTo>
                        <a:pt x="888" y="290"/>
                      </a:lnTo>
                      <a:lnTo>
                        <a:pt x="888" y="319"/>
                      </a:lnTo>
                      <a:lnTo>
                        <a:pt x="888" y="346"/>
                      </a:lnTo>
                      <a:lnTo>
                        <a:pt x="889" y="361"/>
                      </a:lnTo>
                      <a:lnTo>
                        <a:pt x="889" y="358"/>
                      </a:lnTo>
                      <a:lnTo>
                        <a:pt x="890" y="344"/>
                      </a:lnTo>
                      <a:lnTo>
                        <a:pt x="890" y="289"/>
                      </a:lnTo>
                      <a:lnTo>
                        <a:pt x="891" y="200"/>
                      </a:lnTo>
                      <a:lnTo>
                        <a:pt x="891" y="197"/>
                      </a:lnTo>
                      <a:lnTo>
                        <a:pt x="891" y="185"/>
                      </a:lnTo>
                      <a:lnTo>
                        <a:pt x="891" y="176"/>
                      </a:lnTo>
                      <a:lnTo>
                        <a:pt x="892" y="175"/>
                      </a:lnTo>
                      <a:lnTo>
                        <a:pt x="892" y="191"/>
                      </a:lnTo>
                      <a:lnTo>
                        <a:pt x="892" y="215"/>
                      </a:lnTo>
                      <a:lnTo>
                        <a:pt x="893" y="205"/>
                      </a:lnTo>
                      <a:lnTo>
                        <a:pt x="893" y="211"/>
                      </a:lnTo>
                      <a:lnTo>
                        <a:pt x="893" y="201"/>
                      </a:lnTo>
                      <a:lnTo>
                        <a:pt x="894" y="194"/>
                      </a:lnTo>
                      <a:lnTo>
                        <a:pt x="894" y="204"/>
                      </a:lnTo>
                      <a:lnTo>
                        <a:pt x="894" y="224"/>
                      </a:lnTo>
                      <a:lnTo>
                        <a:pt x="895" y="233"/>
                      </a:lnTo>
                      <a:lnTo>
                        <a:pt x="895" y="225"/>
                      </a:lnTo>
                      <a:lnTo>
                        <a:pt x="895" y="247"/>
                      </a:lnTo>
                      <a:lnTo>
                        <a:pt x="895" y="260"/>
                      </a:lnTo>
                      <a:lnTo>
                        <a:pt x="896" y="257"/>
                      </a:lnTo>
                      <a:lnTo>
                        <a:pt x="896" y="286"/>
                      </a:lnTo>
                      <a:lnTo>
                        <a:pt x="896" y="303"/>
                      </a:lnTo>
                      <a:lnTo>
                        <a:pt x="897" y="252"/>
                      </a:lnTo>
                      <a:lnTo>
                        <a:pt x="897" y="257"/>
                      </a:lnTo>
                      <a:lnTo>
                        <a:pt x="897" y="285"/>
                      </a:lnTo>
                      <a:lnTo>
                        <a:pt x="897" y="312"/>
                      </a:lnTo>
                      <a:lnTo>
                        <a:pt x="898" y="322"/>
                      </a:lnTo>
                      <a:lnTo>
                        <a:pt x="898" y="335"/>
                      </a:lnTo>
                      <a:lnTo>
                        <a:pt x="898" y="307"/>
                      </a:lnTo>
                      <a:lnTo>
                        <a:pt x="899" y="249"/>
                      </a:lnTo>
                      <a:lnTo>
                        <a:pt x="899" y="216"/>
                      </a:lnTo>
                      <a:lnTo>
                        <a:pt x="899" y="216"/>
                      </a:lnTo>
                      <a:lnTo>
                        <a:pt x="900" y="210"/>
                      </a:lnTo>
                      <a:lnTo>
                        <a:pt x="900" y="191"/>
                      </a:lnTo>
                      <a:lnTo>
                        <a:pt x="901" y="224"/>
                      </a:lnTo>
                      <a:lnTo>
                        <a:pt x="901" y="249"/>
                      </a:lnTo>
                      <a:lnTo>
                        <a:pt x="901" y="317"/>
                      </a:lnTo>
                      <a:lnTo>
                        <a:pt x="902" y="355"/>
                      </a:lnTo>
                      <a:lnTo>
                        <a:pt x="902" y="407"/>
                      </a:lnTo>
                      <a:lnTo>
                        <a:pt x="902" y="407"/>
                      </a:lnTo>
                      <a:lnTo>
                        <a:pt x="903" y="419"/>
                      </a:lnTo>
                      <a:lnTo>
                        <a:pt x="903" y="414"/>
                      </a:lnTo>
                      <a:lnTo>
                        <a:pt x="903" y="383"/>
                      </a:lnTo>
                      <a:lnTo>
                        <a:pt x="904" y="398"/>
                      </a:lnTo>
                      <a:lnTo>
                        <a:pt x="904" y="409"/>
                      </a:lnTo>
                      <a:lnTo>
                        <a:pt x="904" y="460"/>
                      </a:lnTo>
                      <a:lnTo>
                        <a:pt x="905" y="457"/>
                      </a:lnTo>
                      <a:lnTo>
                        <a:pt x="905" y="509"/>
                      </a:lnTo>
                      <a:lnTo>
                        <a:pt x="905" y="545"/>
                      </a:lnTo>
                      <a:lnTo>
                        <a:pt x="906" y="546"/>
                      </a:lnTo>
                      <a:lnTo>
                        <a:pt x="906" y="531"/>
                      </a:lnTo>
                      <a:lnTo>
                        <a:pt x="906" y="502"/>
                      </a:lnTo>
                      <a:lnTo>
                        <a:pt x="906" y="497"/>
                      </a:lnTo>
                      <a:lnTo>
                        <a:pt x="907" y="511"/>
                      </a:lnTo>
                      <a:lnTo>
                        <a:pt x="907" y="471"/>
                      </a:lnTo>
                      <a:lnTo>
                        <a:pt x="907" y="437"/>
                      </a:lnTo>
                      <a:lnTo>
                        <a:pt x="908" y="443"/>
                      </a:lnTo>
                      <a:lnTo>
                        <a:pt x="908" y="447"/>
                      </a:lnTo>
                      <a:lnTo>
                        <a:pt x="908" y="453"/>
                      </a:lnTo>
                      <a:lnTo>
                        <a:pt x="908" y="438"/>
                      </a:lnTo>
                      <a:lnTo>
                        <a:pt x="909" y="448"/>
                      </a:lnTo>
                      <a:lnTo>
                        <a:pt x="909" y="430"/>
                      </a:lnTo>
                      <a:lnTo>
                        <a:pt x="909" y="420"/>
                      </a:lnTo>
                      <a:lnTo>
                        <a:pt x="910" y="335"/>
                      </a:lnTo>
                      <a:lnTo>
                        <a:pt x="910" y="283"/>
                      </a:lnTo>
                      <a:lnTo>
                        <a:pt x="911" y="212"/>
                      </a:lnTo>
                      <a:lnTo>
                        <a:pt x="911" y="186"/>
                      </a:lnTo>
                      <a:lnTo>
                        <a:pt x="911" y="123"/>
                      </a:lnTo>
                      <a:lnTo>
                        <a:pt x="912" y="62"/>
                      </a:lnTo>
                      <a:lnTo>
                        <a:pt x="912" y="0"/>
                      </a:lnTo>
                      <a:lnTo>
                        <a:pt x="912" y="36"/>
                      </a:lnTo>
                      <a:lnTo>
                        <a:pt x="913" y="106"/>
                      </a:lnTo>
                      <a:lnTo>
                        <a:pt x="913" y="106"/>
                      </a:lnTo>
                      <a:lnTo>
                        <a:pt x="914" y="75"/>
                      </a:lnTo>
                      <a:lnTo>
                        <a:pt x="914" y="91"/>
                      </a:lnTo>
                      <a:lnTo>
                        <a:pt x="914" y="174"/>
                      </a:lnTo>
                      <a:lnTo>
                        <a:pt x="915" y="232"/>
                      </a:lnTo>
                      <a:lnTo>
                        <a:pt x="915" y="264"/>
                      </a:lnTo>
                      <a:lnTo>
                        <a:pt x="915" y="320"/>
                      </a:lnTo>
                      <a:lnTo>
                        <a:pt x="916" y="390"/>
                      </a:lnTo>
                      <a:lnTo>
                        <a:pt x="916" y="392"/>
                      </a:lnTo>
                      <a:lnTo>
                        <a:pt x="916" y="401"/>
                      </a:lnTo>
                      <a:lnTo>
                        <a:pt x="917" y="370"/>
                      </a:lnTo>
                      <a:lnTo>
                        <a:pt x="917" y="329"/>
                      </a:lnTo>
                      <a:lnTo>
                        <a:pt x="917" y="306"/>
                      </a:lnTo>
                      <a:lnTo>
                        <a:pt x="917" y="307"/>
                      </a:lnTo>
                      <a:lnTo>
                        <a:pt x="918" y="323"/>
                      </a:lnTo>
                      <a:lnTo>
                        <a:pt x="918" y="284"/>
                      </a:lnTo>
                      <a:lnTo>
                        <a:pt x="919" y="285"/>
                      </a:lnTo>
                      <a:lnTo>
                        <a:pt x="919" y="253"/>
                      </a:lnTo>
                      <a:lnTo>
                        <a:pt x="919" y="238"/>
                      </a:lnTo>
                      <a:lnTo>
                        <a:pt x="920" y="301"/>
                      </a:lnTo>
                      <a:lnTo>
                        <a:pt x="920" y="305"/>
                      </a:lnTo>
                      <a:lnTo>
                        <a:pt x="921" y="349"/>
                      </a:lnTo>
                      <a:lnTo>
                        <a:pt x="921" y="364"/>
                      </a:lnTo>
                      <a:lnTo>
                        <a:pt x="921" y="322"/>
                      </a:lnTo>
                      <a:lnTo>
                        <a:pt x="922" y="277"/>
                      </a:lnTo>
                      <a:lnTo>
                        <a:pt x="922" y="253"/>
                      </a:lnTo>
                      <a:lnTo>
                        <a:pt x="922" y="263"/>
                      </a:lnTo>
                      <a:lnTo>
                        <a:pt x="923" y="272"/>
                      </a:lnTo>
                      <a:lnTo>
                        <a:pt x="923" y="300"/>
                      </a:lnTo>
                      <a:lnTo>
                        <a:pt x="923" y="289"/>
                      </a:lnTo>
                      <a:lnTo>
                        <a:pt x="924" y="353"/>
                      </a:lnTo>
                      <a:lnTo>
                        <a:pt x="924" y="387"/>
                      </a:lnTo>
                      <a:lnTo>
                        <a:pt x="924" y="422"/>
                      </a:lnTo>
                      <a:lnTo>
                        <a:pt x="925" y="400"/>
                      </a:lnTo>
                      <a:lnTo>
                        <a:pt x="925" y="410"/>
                      </a:lnTo>
                      <a:lnTo>
                        <a:pt x="925" y="440"/>
                      </a:lnTo>
                      <a:lnTo>
                        <a:pt x="926" y="467"/>
                      </a:lnTo>
                      <a:lnTo>
                        <a:pt x="926" y="457"/>
                      </a:lnTo>
                      <a:lnTo>
                        <a:pt x="926" y="469"/>
                      </a:lnTo>
                      <a:lnTo>
                        <a:pt x="927" y="459"/>
                      </a:lnTo>
                      <a:lnTo>
                        <a:pt x="927" y="454"/>
                      </a:lnTo>
                      <a:lnTo>
                        <a:pt x="928" y="423"/>
                      </a:lnTo>
                      <a:lnTo>
                        <a:pt x="928" y="405"/>
                      </a:lnTo>
                      <a:lnTo>
                        <a:pt x="928" y="396"/>
                      </a:lnTo>
                      <a:lnTo>
                        <a:pt x="928" y="404"/>
                      </a:lnTo>
                      <a:lnTo>
                        <a:pt x="928" y="417"/>
                      </a:lnTo>
                      <a:lnTo>
                        <a:pt x="929" y="450"/>
                      </a:lnTo>
                      <a:lnTo>
                        <a:pt x="929" y="455"/>
                      </a:lnTo>
                      <a:lnTo>
                        <a:pt x="930" y="436"/>
                      </a:lnTo>
                      <a:lnTo>
                        <a:pt x="930" y="405"/>
                      </a:lnTo>
                      <a:lnTo>
                        <a:pt x="931" y="344"/>
                      </a:lnTo>
                      <a:lnTo>
                        <a:pt x="931" y="325"/>
                      </a:lnTo>
                      <a:lnTo>
                        <a:pt x="932" y="355"/>
                      </a:lnTo>
                      <a:lnTo>
                        <a:pt x="932" y="358"/>
                      </a:lnTo>
                      <a:lnTo>
                        <a:pt x="932" y="333"/>
                      </a:lnTo>
                      <a:lnTo>
                        <a:pt x="932" y="342"/>
                      </a:lnTo>
                      <a:lnTo>
                        <a:pt x="932" y="360"/>
                      </a:lnTo>
                      <a:lnTo>
                        <a:pt x="933" y="308"/>
                      </a:lnTo>
                      <a:lnTo>
                        <a:pt x="933" y="278"/>
                      </a:lnTo>
                      <a:lnTo>
                        <a:pt x="934" y="265"/>
                      </a:lnTo>
                      <a:lnTo>
                        <a:pt x="934" y="267"/>
                      </a:lnTo>
                      <a:lnTo>
                        <a:pt x="934" y="260"/>
                      </a:lnTo>
                      <a:lnTo>
                        <a:pt x="935" y="270"/>
                      </a:lnTo>
                      <a:lnTo>
                        <a:pt x="935" y="192"/>
                      </a:lnTo>
                      <a:lnTo>
                        <a:pt x="936" y="159"/>
                      </a:lnTo>
                      <a:lnTo>
                        <a:pt x="936" y="118"/>
                      </a:lnTo>
                      <a:lnTo>
                        <a:pt x="936" y="117"/>
                      </a:lnTo>
                      <a:lnTo>
                        <a:pt x="937" y="162"/>
                      </a:lnTo>
                      <a:lnTo>
                        <a:pt x="937" y="184"/>
                      </a:lnTo>
                      <a:lnTo>
                        <a:pt x="938" y="221"/>
                      </a:lnTo>
                      <a:lnTo>
                        <a:pt x="938" y="243"/>
                      </a:lnTo>
                      <a:lnTo>
                        <a:pt x="938" y="250"/>
                      </a:lnTo>
                      <a:lnTo>
                        <a:pt x="939" y="222"/>
                      </a:lnTo>
                      <a:lnTo>
                        <a:pt x="939" y="132"/>
                      </a:lnTo>
                      <a:lnTo>
                        <a:pt x="940" y="135"/>
                      </a:lnTo>
                      <a:lnTo>
                        <a:pt x="940" y="153"/>
                      </a:lnTo>
                      <a:lnTo>
                        <a:pt x="940" y="183"/>
                      </a:lnTo>
                      <a:lnTo>
                        <a:pt x="941" y="221"/>
                      </a:lnTo>
                      <a:lnTo>
                        <a:pt x="941" y="235"/>
                      </a:lnTo>
                      <a:lnTo>
                        <a:pt x="942" y="310"/>
                      </a:lnTo>
                      <a:lnTo>
                        <a:pt x="942" y="312"/>
                      </a:lnTo>
                      <a:lnTo>
                        <a:pt x="942" y="307"/>
                      </a:lnTo>
                      <a:lnTo>
                        <a:pt x="942" y="322"/>
                      </a:lnTo>
                      <a:lnTo>
                        <a:pt x="943" y="317"/>
                      </a:lnTo>
                      <a:lnTo>
                        <a:pt x="943" y="311"/>
                      </a:lnTo>
                      <a:lnTo>
                        <a:pt x="943" y="294"/>
                      </a:lnTo>
                      <a:lnTo>
                        <a:pt x="944" y="213"/>
                      </a:lnTo>
                      <a:lnTo>
                        <a:pt x="944" y="213"/>
                      </a:lnTo>
                      <a:lnTo>
                        <a:pt x="945" y="265"/>
                      </a:lnTo>
                      <a:lnTo>
                        <a:pt x="945" y="292"/>
                      </a:lnTo>
                      <a:lnTo>
                        <a:pt x="945" y="310"/>
                      </a:lnTo>
                      <a:lnTo>
                        <a:pt x="945" y="309"/>
                      </a:lnTo>
                      <a:lnTo>
                        <a:pt x="946" y="322"/>
                      </a:lnTo>
                      <a:lnTo>
                        <a:pt x="946" y="367"/>
                      </a:lnTo>
                      <a:lnTo>
                        <a:pt x="946" y="377"/>
                      </a:lnTo>
                      <a:lnTo>
                        <a:pt x="947" y="379"/>
                      </a:lnTo>
                      <a:lnTo>
                        <a:pt x="947" y="376"/>
                      </a:lnTo>
                      <a:lnTo>
                        <a:pt x="947" y="374"/>
                      </a:lnTo>
                      <a:lnTo>
                        <a:pt x="948" y="405"/>
                      </a:lnTo>
                      <a:lnTo>
                        <a:pt x="948" y="413"/>
                      </a:lnTo>
                      <a:lnTo>
                        <a:pt x="948" y="434"/>
                      </a:lnTo>
                      <a:lnTo>
                        <a:pt x="949" y="421"/>
                      </a:lnTo>
                      <a:lnTo>
                        <a:pt x="949" y="420"/>
                      </a:lnTo>
                      <a:lnTo>
                        <a:pt x="949" y="419"/>
                      </a:lnTo>
                      <a:lnTo>
                        <a:pt x="949" y="421"/>
                      </a:lnTo>
                      <a:lnTo>
                        <a:pt x="950" y="404"/>
                      </a:lnTo>
                      <a:lnTo>
                        <a:pt x="950" y="374"/>
                      </a:lnTo>
                      <a:lnTo>
                        <a:pt x="950" y="376"/>
                      </a:lnTo>
                      <a:lnTo>
                        <a:pt x="951" y="408"/>
                      </a:lnTo>
                      <a:lnTo>
                        <a:pt x="951" y="412"/>
                      </a:lnTo>
                      <a:lnTo>
                        <a:pt x="952" y="418"/>
                      </a:lnTo>
                      <a:lnTo>
                        <a:pt x="952" y="422"/>
                      </a:lnTo>
                      <a:lnTo>
                        <a:pt x="952" y="460"/>
                      </a:lnTo>
                      <a:lnTo>
                        <a:pt x="953" y="461"/>
                      </a:lnTo>
                      <a:lnTo>
                        <a:pt x="953" y="443"/>
                      </a:lnTo>
                      <a:lnTo>
                        <a:pt x="953" y="444"/>
                      </a:lnTo>
                      <a:lnTo>
                        <a:pt x="954" y="426"/>
                      </a:lnTo>
                      <a:lnTo>
                        <a:pt x="954" y="437"/>
                      </a:lnTo>
                      <a:lnTo>
                        <a:pt x="955" y="450"/>
                      </a:lnTo>
                      <a:lnTo>
                        <a:pt x="955" y="446"/>
                      </a:lnTo>
                      <a:lnTo>
                        <a:pt x="955" y="434"/>
                      </a:lnTo>
                      <a:lnTo>
                        <a:pt x="955" y="425"/>
                      </a:lnTo>
                      <a:lnTo>
                        <a:pt x="956" y="431"/>
                      </a:lnTo>
                      <a:lnTo>
                        <a:pt x="956" y="435"/>
                      </a:lnTo>
                      <a:lnTo>
                        <a:pt x="956" y="410"/>
                      </a:lnTo>
                      <a:lnTo>
                        <a:pt x="956" y="392"/>
                      </a:lnTo>
                      <a:lnTo>
                        <a:pt x="957" y="407"/>
                      </a:lnTo>
                      <a:lnTo>
                        <a:pt x="957" y="392"/>
                      </a:lnTo>
                      <a:lnTo>
                        <a:pt x="957" y="382"/>
                      </a:lnTo>
                      <a:lnTo>
                        <a:pt x="958" y="393"/>
                      </a:lnTo>
                      <a:lnTo>
                        <a:pt x="958" y="392"/>
                      </a:lnTo>
                      <a:lnTo>
                        <a:pt x="959" y="363"/>
                      </a:lnTo>
                      <a:lnTo>
                        <a:pt x="959" y="352"/>
                      </a:lnTo>
                      <a:lnTo>
                        <a:pt x="959" y="317"/>
                      </a:lnTo>
                      <a:lnTo>
                        <a:pt x="960" y="302"/>
                      </a:lnTo>
                      <a:lnTo>
                        <a:pt x="960" y="288"/>
                      </a:lnTo>
                      <a:lnTo>
                        <a:pt x="960" y="275"/>
                      </a:lnTo>
                      <a:lnTo>
                        <a:pt x="961" y="282"/>
                      </a:lnTo>
                      <a:lnTo>
                        <a:pt x="961" y="271"/>
                      </a:lnTo>
                      <a:lnTo>
                        <a:pt x="961" y="275"/>
                      </a:lnTo>
                      <a:lnTo>
                        <a:pt x="962" y="298"/>
                      </a:lnTo>
                      <a:lnTo>
                        <a:pt x="962" y="307"/>
                      </a:lnTo>
                      <a:lnTo>
                        <a:pt x="962" y="311"/>
                      </a:lnTo>
                      <a:lnTo>
                        <a:pt x="962" y="307"/>
                      </a:lnTo>
                      <a:lnTo>
                        <a:pt x="963" y="283"/>
                      </a:lnTo>
                      <a:lnTo>
                        <a:pt x="963" y="245"/>
                      </a:lnTo>
                      <a:lnTo>
                        <a:pt x="963" y="251"/>
                      </a:lnTo>
                      <a:lnTo>
                        <a:pt x="964" y="264"/>
                      </a:lnTo>
                      <a:lnTo>
                        <a:pt x="964" y="244"/>
                      </a:lnTo>
                      <a:lnTo>
                        <a:pt x="964" y="242"/>
                      </a:lnTo>
                      <a:lnTo>
                        <a:pt x="965" y="280"/>
                      </a:lnTo>
                      <a:lnTo>
                        <a:pt x="965" y="305"/>
                      </a:lnTo>
                      <a:lnTo>
                        <a:pt x="966" y="316"/>
                      </a:lnTo>
                      <a:lnTo>
                        <a:pt x="966" y="322"/>
                      </a:lnTo>
                      <a:lnTo>
                        <a:pt x="966" y="324"/>
                      </a:lnTo>
                      <a:lnTo>
                        <a:pt x="966" y="302"/>
                      </a:lnTo>
                      <a:lnTo>
                        <a:pt x="967" y="262"/>
                      </a:lnTo>
                      <a:lnTo>
                        <a:pt x="967" y="235"/>
                      </a:lnTo>
                      <a:lnTo>
                        <a:pt x="967" y="249"/>
                      </a:lnTo>
                      <a:lnTo>
                        <a:pt x="968" y="332"/>
                      </a:lnTo>
                      <a:lnTo>
                        <a:pt x="968" y="342"/>
                      </a:lnTo>
                      <a:lnTo>
                        <a:pt x="968" y="346"/>
                      </a:lnTo>
                      <a:lnTo>
                        <a:pt x="969" y="331"/>
                      </a:lnTo>
                      <a:lnTo>
                        <a:pt x="969" y="326"/>
                      </a:lnTo>
                      <a:lnTo>
                        <a:pt x="970" y="306"/>
                      </a:lnTo>
                      <a:lnTo>
                        <a:pt x="970" y="295"/>
                      </a:lnTo>
                      <a:lnTo>
                        <a:pt x="970" y="263"/>
                      </a:lnTo>
                      <a:lnTo>
                        <a:pt x="970" y="247"/>
                      </a:lnTo>
                      <a:lnTo>
                        <a:pt x="971" y="272"/>
                      </a:lnTo>
                      <a:lnTo>
                        <a:pt x="971" y="296"/>
                      </a:lnTo>
                      <a:lnTo>
                        <a:pt x="972" y="359"/>
                      </a:lnTo>
                      <a:lnTo>
                        <a:pt x="972" y="377"/>
                      </a:lnTo>
                      <a:lnTo>
                        <a:pt x="972" y="391"/>
                      </a:lnTo>
                      <a:lnTo>
                        <a:pt x="973" y="379"/>
                      </a:lnTo>
                      <a:lnTo>
                        <a:pt x="973" y="359"/>
                      </a:lnTo>
                      <a:lnTo>
                        <a:pt x="973" y="377"/>
                      </a:lnTo>
                      <a:lnTo>
                        <a:pt x="973" y="366"/>
                      </a:lnTo>
                      <a:lnTo>
                        <a:pt x="974" y="371"/>
                      </a:lnTo>
                      <a:lnTo>
                        <a:pt x="974" y="333"/>
                      </a:lnTo>
                      <a:lnTo>
                        <a:pt x="974" y="338"/>
                      </a:lnTo>
                      <a:lnTo>
                        <a:pt x="975" y="341"/>
                      </a:lnTo>
                      <a:lnTo>
                        <a:pt x="975" y="327"/>
                      </a:lnTo>
                      <a:lnTo>
                        <a:pt x="975" y="331"/>
                      </a:lnTo>
                      <a:lnTo>
                        <a:pt x="975" y="337"/>
                      </a:lnTo>
                      <a:lnTo>
                        <a:pt x="975" y="330"/>
                      </a:lnTo>
                      <a:lnTo>
                        <a:pt x="976" y="343"/>
                      </a:lnTo>
                      <a:lnTo>
                        <a:pt x="976" y="341"/>
                      </a:lnTo>
                      <a:lnTo>
                        <a:pt x="976" y="382"/>
                      </a:lnTo>
                      <a:lnTo>
                        <a:pt x="977" y="363"/>
                      </a:lnTo>
                      <a:lnTo>
                        <a:pt x="977" y="353"/>
                      </a:lnTo>
                      <a:lnTo>
                        <a:pt x="977" y="369"/>
                      </a:lnTo>
                      <a:lnTo>
                        <a:pt x="977" y="364"/>
                      </a:lnTo>
                      <a:lnTo>
                        <a:pt x="978" y="415"/>
                      </a:lnTo>
                      <a:lnTo>
                        <a:pt x="978" y="420"/>
                      </a:lnTo>
                      <a:lnTo>
                        <a:pt x="979" y="427"/>
                      </a:lnTo>
                      <a:lnTo>
                        <a:pt x="979" y="429"/>
                      </a:lnTo>
                      <a:lnTo>
                        <a:pt x="979" y="431"/>
                      </a:lnTo>
                      <a:lnTo>
                        <a:pt x="979" y="427"/>
                      </a:lnTo>
                      <a:lnTo>
                        <a:pt x="980" y="426"/>
                      </a:lnTo>
                      <a:lnTo>
                        <a:pt x="980" y="444"/>
                      </a:lnTo>
                      <a:lnTo>
                        <a:pt x="980" y="456"/>
                      </a:lnTo>
                      <a:lnTo>
                        <a:pt x="981" y="428"/>
                      </a:lnTo>
                      <a:lnTo>
                        <a:pt x="981" y="408"/>
                      </a:lnTo>
                      <a:lnTo>
                        <a:pt x="981" y="411"/>
                      </a:lnTo>
                      <a:lnTo>
                        <a:pt x="982" y="407"/>
                      </a:lnTo>
                      <a:lnTo>
                        <a:pt x="982" y="398"/>
                      </a:lnTo>
                      <a:lnTo>
                        <a:pt x="983" y="338"/>
                      </a:lnTo>
                      <a:lnTo>
                        <a:pt x="983" y="343"/>
                      </a:lnTo>
                      <a:lnTo>
                        <a:pt x="983" y="368"/>
                      </a:lnTo>
                      <a:lnTo>
                        <a:pt x="984" y="374"/>
                      </a:lnTo>
                      <a:lnTo>
                        <a:pt x="984" y="373"/>
                      </a:lnTo>
                      <a:lnTo>
                        <a:pt x="984" y="375"/>
                      </a:lnTo>
                      <a:lnTo>
                        <a:pt x="984" y="366"/>
                      </a:lnTo>
                      <a:lnTo>
                        <a:pt x="985" y="258"/>
                      </a:lnTo>
                      <a:lnTo>
                        <a:pt x="985" y="257"/>
                      </a:lnTo>
                      <a:lnTo>
                        <a:pt x="986" y="240"/>
                      </a:lnTo>
                      <a:lnTo>
                        <a:pt x="986" y="249"/>
                      </a:lnTo>
                      <a:lnTo>
                        <a:pt x="986" y="274"/>
                      </a:lnTo>
                      <a:lnTo>
                        <a:pt x="987" y="290"/>
                      </a:lnTo>
                      <a:lnTo>
                        <a:pt x="987" y="317"/>
                      </a:lnTo>
                      <a:lnTo>
                        <a:pt x="987" y="317"/>
                      </a:lnTo>
                      <a:lnTo>
                        <a:pt x="987" y="313"/>
                      </a:lnTo>
                      <a:lnTo>
                        <a:pt x="988" y="301"/>
                      </a:lnTo>
                      <a:lnTo>
                        <a:pt x="988" y="285"/>
                      </a:lnTo>
                      <a:lnTo>
                        <a:pt x="988" y="288"/>
                      </a:lnTo>
                      <a:lnTo>
                        <a:pt x="989" y="249"/>
                      </a:lnTo>
                      <a:lnTo>
                        <a:pt x="989" y="247"/>
                      </a:lnTo>
                      <a:lnTo>
                        <a:pt x="990" y="207"/>
                      </a:lnTo>
                      <a:lnTo>
                        <a:pt x="990" y="193"/>
                      </a:lnTo>
                      <a:lnTo>
                        <a:pt x="990" y="140"/>
                      </a:lnTo>
                      <a:lnTo>
                        <a:pt x="991" y="148"/>
                      </a:lnTo>
                      <a:lnTo>
                        <a:pt x="991" y="227"/>
                      </a:lnTo>
                      <a:lnTo>
                        <a:pt x="991" y="262"/>
                      </a:lnTo>
                      <a:lnTo>
                        <a:pt x="992" y="285"/>
                      </a:lnTo>
                      <a:lnTo>
                        <a:pt x="992" y="314"/>
                      </a:lnTo>
                      <a:lnTo>
                        <a:pt x="992" y="370"/>
                      </a:lnTo>
                      <a:lnTo>
                        <a:pt x="993" y="390"/>
                      </a:lnTo>
                      <a:lnTo>
                        <a:pt x="993" y="344"/>
                      </a:lnTo>
                      <a:lnTo>
                        <a:pt x="994" y="321"/>
                      </a:lnTo>
                      <a:lnTo>
                        <a:pt x="994" y="306"/>
                      </a:lnTo>
                      <a:lnTo>
                        <a:pt x="994" y="305"/>
                      </a:lnTo>
                      <a:lnTo>
                        <a:pt x="995" y="313"/>
                      </a:lnTo>
                      <a:lnTo>
                        <a:pt x="995" y="309"/>
                      </a:lnTo>
                      <a:lnTo>
                        <a:pt x="995" y="302"/>
                      </a:lnTo>
                      <a:lnTo>
                        <a:pt x="996" y="276"/>
                      </a:lnTo>
                      <a:lnTo>
                        <a:pt x="996" y="280"/>
                      </a:lnTo>
                      <a:lnTo>
                        <a:pt x="997" y="287"/>
                      </a:lnTo>
                      <a:lnTo>
                        <a:pt x="997" y="291"/>
                      </a:lnTo>
                      <a:lnTo>
                        <a:pt x="997" y="298"/>
                      </a:lnTo>
                      <a:lnTo>
                        <a:pt x="997" y="292"/>
                      </a:lnTo>
                      <a:lnTo>
                        <a:pt x="998" y="299"/>
                      </a:lnTo>
                      <a:lnTo>
                        <a:pt x="998" y="360"/>
                      </a:lnTo>
                      <a:lnTo>
                        <a:pt x="998" y="372"/>
                      </a:lnTo>
                      <a:lnTo>
                        <a:pt x="999" y="363"/>
                      </a:lnTo>
                      <a:lnTo>
                        <a:pt x="999" y="350"/>
                      </a:lnTo>
                      <a:lnTo>
                        <a:pt x="1000" y="380"/>
                      </a:lnTo>
                      <a:lnTo>
                        <a:pt x="1000" y="405"/>
                      </a:lnTo>
                      <a:lnTo>
                        <a:pt x="1000" y="435"/>
                      </a:lnTo>
                      <a:lnTo>
                        <a:pt x="1001" y="424"/>
                      </a:lnTo>
                      <a:lnTo>
                        <a:pt x="1001" y="404"/>
                      </a:lnTo>
                      <a:lnTo>
                        <a:pt x="1001" y="408"/>
                      </a:lnTo>
                      <a:lnTo>
                        <a:pt x="1001" y="411"/>
                      </a:lnTo>
                      <a:lnTo>
                        <a:pt x="1002" y="386"/>
                      </a:lnTo>
                      <a:lnTo>
                        <a:pt x="1002" y="393"/>
                      </a:lnTo>
                      <a:lnTo>
                        <a:pt x="1002" y="400"/>
                      </a:lnTo>
                      <a:lnTo>
                        <a:pt x="1003" y="414"/>
                      </a:lnTo>
                      <a:lnTo>
                        <a:pt x="1003" y="394"/>
                      </a:lnTo>
                      <a:lnTo>
                        <a:pt x="1003" y="391"/>
                      </a:lnTo>
                      <a:lnTo>
                        <a:pt x="1003" y="438"/>
                      </a:lnTo>
                      <a:lnTo>
                        <a:pt x="1004" y="455"/>
                      </a:lnTo>
                      <a:lnTo>
                        <a:pt x="1004" y="480"/>
                      </a:lnTo>
                      <a:lnTo>
                        <a:pt x="1004" y="482"/>
                      </a:lnTo>
                      <a:lnTo>
                        <a:pt x="1005" y="469"/>
                      </a:lnTo>
                      <a:lnTo>
                        <a:pt x="1005" y="483"/>
                      </a:lnTo>
                      <a:lnTo>
                        <a:pt x="1006" y="496"/>
                      </a:lnTo>
                      <a:lnTo>
                        <a:pt x="1006" y="502"/>
                      </a:lnTo>
                      <a:lnTo>
                        <a:pt x="1007" y="457"/>
                      </a:lnTo>
                      <a:lnTo>
                        <a:pt x="1007" y="445"/>
                      </a:lnTo>
                      <a:lnTo>
                        <a:pt x="1007" y="407"/>
                      </a:lnTo>
                      <a:lnTo>
                        <a:pt x="1008" y="396"/>
                      </a:lnTo>
                      <a:lnTo>
                        <a:pt x="1008" y="347"/>
                      </a:lnTo>
                      <a:lnTo>
                        <a:pt x="1009" y="340"/>
                      </a:lnTo>
                      <a:lnTo>
                        <a:pt x="1009" y="313"/>
                      </a:lnTo>
                      <a:lnTo>
                        <a:pt x="1009" y="305"/>
                      </a:lnTo>
                      <a:lnTo>
                        <a:pt x="1009" y="298"/>
                      </a:lnTo>
                      <a:lnTo>
                        <a:pt x="1010" y="281"/>
                      </a:lnTo>
                      <a:lnTo>
                        <a:pt x="1010" y="164"/>
                      </a:lnTo>
                      <a:lnTo>
                        <a:pt x="1011" y="135"/>
                      </a:lnTo>
                      <a:lnTo>
                        <a:pt x="1011" y="131"/>
                      </a:lnTo>
                      <a:lnTo>
                        <a:pt x="1011" y="144"/>
                      </a:lnTo>
                      <a:lnTo>
                        <a:pt x="1011" y="169"/>
                      </a:lnTo>
                      <a:lnTo>
                        <a:pt x="1012" y="233"/>
                      </a:lnTo>
                      <a:lnTo>
                        <a:pt x="1012" y="263"/>
                      </a:lnTo>
                      <a:lnTo>
                        <a:pt x="1013" y="299"/>
                      </a:lnTo>
                      <a:lnTo>
                        <a:pt x="1013" y="298"/>
                      </a:lnTo>
                      <a:lnTo>
                        <a:pt x="1013" y="295"/>
                      </a:lnTo>
                      <a:lnTo>
                        <a:pt x="1014" y="270"/>
                      </a:lnTo>
                      <a:lnTo>
                        <a:pt x="1014" y="229"/>
                      </a:lnTo>
                      <a:lnTo>
                        <a:pt x="1014" y="171"/>
                      </a:lnTo>
                      <a:lnTo>
                        <a:pt x="1014" y="183"/>
                      </a:lnTo>
                      <a:lnTo>
                        <a:pt x="1015" y="235"/>
                      </a:lnTo>
                      <a:lnTo>
                        <a:pt x="1015" y="256"/>
                      </a:lnTo>
                      <a:lnTo>
                        <a:pt x="1016" y="287"/>
                      </a:lnTo>
                      <a:lnTo>
                        <a:pt x="1016" y="278"/>
                      </a:lnTo>
                      <a:lnTo>
                        <a:pt x="1016" y="296"/>
                      </a:lnTo>
                      <a:lnTo>
                        <a:pt x="1017" y="282"/>
                      </a:lnTo>
                      <a:lnTo>
                        <a:pt x="1017" y="262"/>
                      </a:lnTo>
                      <a:lnTo>
                        <a:pt x="1017" y="242"/>
                      </a:lnTo>
                      <a:lnTo>
                        <a:pt x="1018" y="238"/>
                      </a:lnTo>
                      <a:lnTo>
                        <a:pt x="1018" y="252"/>
                      </a:lnTo>
                      <a:lnTo>
                        <a:pt x="1018" y="251"/>
                      </a:lnTo>
                      <a:lnTo>
                        <a:pt x="1019" y="253"/>
                      </a:lnTo>
                      <a:lnTo>
                        <a:pt x="1019" y="249"/>
                      </a:lnTo>
                      <a:lnTo>
                        <a:pt x="1019" y="258"/>
                      </a:lnTo>
                      <a:lnTo>
                        <a:pt x="1020" y="315"/>
                      </a:lnTo>
                      <a:lnTo>
                        <a:pt x="1020" y="342"/>
                      </a:lnTo>
                      <a:lnTo>
                        <a:pt x="1020" y="354"/>
                      </a:lnTo>
                      <a:lnTo>
                        <a:pt x="1020" y="343"/>
                      </a:lnTo>
                      <a:lnTo>
                        <a:pt x="1021" y="335"/>
                      </a:lnTo>
                      <a:lnTo>
                        <a:pt x="1021" y="303"/>
                      </a:lnTo>
                      <a:lnTo>
                        <a:pt x="1021" y="309"/>
                      </a:lnTo>
                      <a:lnTo>
                        <a:pt x="1021" y="328"/>
                      </a:lnTo>
                      <a:lnTo>
                        <a:pt x="1022" y="359"/>
                      </a:lnTo>
                      <a:lnTo>
                        <a:pt x="1022" y="335"/>
                      </a:lnTo>
                      <a:lnTo>
                        <a:pt x="1023" y="309"/>
                      </a:lnTo>
                      <a:lnTo>
                        <a:pt x="1023" y="318"/>
                      </a:lnTo>
                      <a:lnTo>
                        <a:pt x="1023" y="326"/>
                      </a:lnTo>
                      <a:lnTo>
                        <a:pt x="1024" y="317"/>
                      </a:lnTo>
                      <a:lnTo>
                        <a:pt x="1024" y="337"/>
                      </a:lnTo>
                      <a:lnTo>
                        <a:pt x="1024" y="367"/>
                      </a:lnTo>
                      <a:lnTo>
                        <a:pt x="1025" y="343"/>
                      </a:lnTo>
                      <a:lnTo>
                        <a:pt x="1025" y="382"/>
                      </a:lnTo>
                      <a:lnTo>
                        <a:pt x="1025" y="413"/>
                      </a:lnTo>
                      <a:lnTo>
                        <a:pt x="1026" y="412"/>
                      </a:lnTo>
                      <a:lnTo>
                        <a:pt x="1026" y="420"/>
                      </a:lnTo>
                      <a:lnTo>
                        <a:pt x="1026" y="413"/>
                      </a:lnTo>
                      <a:lnTo>
                        <a:pt x="1026" y="383"/>
                      </a:lnTo>
                      <a:lnTo>
                        <a:pt x="1027" y="390"/>
                      </a:lnTo>
                      <a:lnTo>
                        <a:pt x="1027" y="395"/>
                      </a:lnTo>
                      <a:lnTo>
                        <a:pt x="1027" y="392"/>
                      </a:lnTo>
                      <a:lnTo>
                        <a:pt x="1027" y="404"/>
                      </a:lnTo>
                      <a:lnTo>
                        <a:pt x="1028" y="415"/>
                      </a:lnTo>
                      <a:lnTo>
                        <a:pt x="1028" y="430"/>
                      </a:lnTo>
                      <a:lnTo>
                        <a:pt x="1028" y="445"/>
                      </a:lnTo>
                      <a:lnTo>
                        <a:pt x="1029" y="457"/>
                      </a:lnTo>
                      <a:lnTo>
                        <a:pt x="1029" y="447"/>
                      </a:lnTo>
                      <a:lnTo>
                        <a:pt x="1029" y="426"/>
                      </a:lnTo>
                      <a:lnTo>
                        <a:pt x="1029" y="420"/>
                      </a:lnTo>
                      <a:lnTo>
                        <a:pt x="1030" y="435"/>
                      </a:lnTo>
                      <a:lnTo>
                        <a:pt x="1030" y="436"/>
                      </a:lnTo>
                      <a:lnTo>
                        <a:pt x="1031" y="418"/>
                      </a:lnTo>
                      <a:lnTo>
                        <a:pt x="1031" y="410"/>
                      </a:lnTo>
                      <a:lnTo>
                        <a:pt x="1031" y="395"/>
                      </a:lnTo>
                      <a:lnTo>
                        <a:pt x="1031" y="387"/>
                      </a:lnTo>
                      <a:lnTo>
                        <a:pt x="1032" y="360"/>
                      </a:lnTo>
                      <a:lnTo>
                        <a:pt x="1032" y="348"/>
                      </a:lnTo>
                      <a:lnTo>
                        <a:pt x="1033" y="323"/>
                      </a:lnTo>
                      <a:lnTo>
                        <a:pt x="1033" y="326"/>
                      </a:lnTo>
                      <a:lnTo>
                        <a:pt x="1033" y="310"/>
                      </a:lnTo>
                      <a:lnTo>
                        <a:pt x="1033" y="295"/>
                      </a:lnTo>
                      <a:lnTo>
                        <a:pt x="1034" y="310"/>
                      </a:lnTo>
                      <a:lnTo>
                        <a:pt x="1034" y="328"/>
                      </a:lnTo>
                      <a:lnTo>
                        <a:pt x="1035" y="322"/>
                      </a:lnTo>
                      <a:lnTo>
                        <a:pt x="1035" y="332"/>
                      </a:lnTo>
                      <a:lnTo>
                        <a:pt x="1035" y="327"/>
                      </a:lnTo>
                      <a:lnTo>
                        <a:pt x="1035" y="330"/>
                      </a:lnTo>
                      <a:lnTo>
                        <a:pt x="1036" y="337"/>
                      </a:lnTo>
                      <a:lnTo>
                        <a:pt x="1036" y="327"/>
                      </a:lnTo>
                      <a:lnTo>
                        <a:pt x="1036" y="337"/>
                      </a:lnTo>
                      <a:lnTo>
                        <a:pt x="1037" y="367"/>
                      </a:lnTo>
                      <a:lnTo>
                        <a:pt x="1037" y="352"/>
                      </a:lnTo>
                      <a:lnTo>
                        <a:pt x="1037" y="356"/>
                      </a:lnTo>
                      <a:lnTo>
                        <a:pt x="1038" y="339"/>
                      </a:lnTo>
                      <a:lnTo>
                        <a:pt x="1038" y="336"/>
                      </a:lnTo>
                      <a:lnTo>
                        <a:pt x="1038" y="359"/>
                      </a:lnTo>
                      <a:lnTo>
                        <a:pt x="1038" y="367"/>
                      </a:lnTo>
                      <a:lnTo>
                        <a:pt x="1039" y="360"/>
                      </a:lnTo>
                      <a:lnTo>
                        <a:pt x="1039" y="357"/>
                      </a:lnTo>
                      <a:lnTo>
                        <a:pt x="1039" y="351"/>
                      </a:lnTo>
                      <a:lnTo>
                        <a:pt x="1040" y="351"/>
                      </a:lnTo>
                      <a:lnTo>
                        <a:pt x="1040" y="347"/>
                      </a:lnTo>
                      <a:lnTo>
                        <a:pt x="1041" y="334"/>
                      </a:lnTo>
                      <a:lnTo>
                        <a:pt x="1041" y="342"/>
                      </a:lnTo>
                      <a:lnTo>
                        <a:pt x="1041" y="337"/>
                      </a:lnTo>
                      <a:lnTo>
                        <a:pt x="1042" y="341"/>
                      </a:lnTo>
                      <a:lnTo>
                        <a:pt x="1042" y="341"/>
                      </a:lnTo>
                      <a:lnTo>
                        <a:pt x="1042" y="335"/>
                      </a:lnTo>
                      <a:lnTo>
                        <a:pt x="1042" y="312"/>
                      </a:lnTo>
                      <a:lnTo>
                        <a:pt x="1043" y="302"/>
                      </a:lnTo>
                      <a:lnTo>
                        <a:pt x="1043" y="305"/>
                      </a:lnTo>
                      <a:lnTo>
                        <a:pt x="1043" y="310"/>
                      </a:lnTo>
                      <a:lnTo>
                        <a:pt x="1044" y="296"/>
                      </a:lnTo>
                      <a:lnTo>
                        <a:pt x="1044" y="264"/>
                      </a:lnTo>
                      <a:lnTo>
                        <a:pt x="1045" y="187"/>
                      </a:lnTo>
                      <a:lnTo>
                        <a:pt x="1045" y="197"/>
                      </a:lnTo>
                      <a:lnTo>
                        <a:pt x="1045" y="217"/>
                      </a:lnTo>
                      <a:lnTo>
                        <a:pt x="1045" y="231"/>
                      </a:lnTo>
                      <a:lnTo>
                        <a:pt x="1046" y="217"/>
                      </a:lnTo>
                      <a:lnTo>
                        <a:pt x="1046" y="219"/>
                      </a:lnTo>
                      <a:lnTo>
                        <a:pt x="1046" y="217"/>
                      </a:lnTo>
                      <a:lnTo>
                        <a:pt x="1047" y="292"/>
                      </a:lnTo>
                      <a:lnTo>
                        <a:pt x="1047" y="330"/>
                      </a:lnTo>
                      <a:lnTo>
                        <a:pt x="1048" y="345"/>
                      </a:lnTo>
                      <a:lnTo>
                        <a:pt x="1048" y="356"/>
                      </a:lnTo>
                      <a:lnTo>
                        <a:pt x="1048" y="345"/>
                      </a:lnTo>
                      <a:lnTo>
                        <a:pt x="1049" y="339"/>
                      </a:lnTo>
                      <a:lnTo>
                        <a:pt x="1049" y="296"/>
                      </a:lnTo>
                      <a:lnTo>
                        <a:pt x="1049" y="285"/>
                      </a:lnTo>
                      <a:lnTo>
                        <a:pt x="1050" y="303"/>
                      </a:lnTo>
                      <a:lnTo>
                        <a:pt x="1050" y="304"/>
                      </a:lnTo>
                      <a:lnTo>
                        <a:pt x="1050" y="368"/>
                      </a:lnTo>
                      <a:lnTo>
                        <a:pt x="1051" y="411"/>
                      </a:lnTo>
                      <a:lnTo>
                        <a:pt x="1051" y="479"/>
                      </a:lnTo>
                      <a:lnTo>
                        <a:pt x="1052" y="473"/>
                      </a:lnTo>
                      <a:lnTo>
                        <a:pt x="1052" y="530"/>
                      </a:lnTo>
                      <a:lnTo>
                        <a:pt x="1052" y="537"/>
                      </a:lnTo>
                      <a:lnTo>
                        <a:pt x="1053" y="544"/>
                      </a:lnTo>
                      <a:lnTo>
                        <a:pt x="1053" y="539"/>
                      </a:lnTo>
                      <a:lnTo>
                        <a:pt x="1053" y="512"/>
                      </a:lnTo>
                      <a:lnTo>
                        <a:pt x="1054" y="496"/>
                      </a:lnTo>
                      <a:lnTo>
                        <a:pt x="1054" y="483"/>
                      </a:lnTo>
                      <a:lnTo>
                        <a:pt x="1055" y="433"/>
                      </a:lnTo>
                      <a:lnTo>
                        <a:pt x="1055" y="448"/>
                      </a:lnTo>
                      <a:lnTo>
                        <a:pt x="1055" y="500"/>
                      </a:lnTo>
                      <a:lnTo>
                        <a:pt x="1055" y="468"/>
                      </a:lnTo>
                      <a:lnTo>
                        <a:pt x="1056" y="448"/>
                      </a:lnTo>
                      <a:lnTo>
                        <a:pt x="1056" y="429"/>
                      </a:lnTo>
                      <a:lnTo>
                        <a:pt x="1056" y="438"/>
                      </a:lnTo>
                      <a:lnTo>
                        <a:pt x="1057" y="461"/>
                      </a:lnTo>
                      <a:lnTo>
                        <a:pt x="1057" y="456"/>
                      </a:lnTo>
                      <a:lnTo>
                        <a:pt x="1057" y="464"/>
                      </a:lnTo>
                      <a:lnTo>
                        <a:pt x="1058" y="430"/>
                      </a:lnTo>
                      <a:lnTo>
                        <a:pt x="1058" y="394"/>
                      </a:lnTo>
                      <a:lnTo>
                        <a:pt x="1058" y="320"/>
                      </a:lnTo>
                      <a:lnTo>
                        <a:pt x="1059" y="296"/>
                      </a:lnTo>
                      <a:lnTo>
                        <a:pt x="1059" y="290"/>
                      </a:lnTo>
                      <a:lnTo>
                        <a:pt x="1059" y="301"/>
                      </a:lnTo>
                      <a:lnTo>
                        <a:pt x="1059" y="298"/>
                      </a:lnTo>
                      <a:lnTo>
                        <a:pt x="1060" y="290"/>
                      </a:lnTo>
                      <a:lnTo>
                        <a:pt x="1060" y="297"/>
                      </a:lnTo>
                      <a:lnTo>
                        <a:pt x="1060" y="301"/>
                      </a:lnTo>
                      <a:lnTo>
                        <a:pt x="1061" y="293"/>
                      </a:lnTo>
                      <a:lnTo>
                        <a:pt x="1061" y="270"/>
                      </a:lnTo>
                      <a:lnTo>
                        <a:pt x="1061" y="238"/>
                      </a:lnTo>
                      <a:lnTo>
                        <a:pt x="1062" y="233"/>
                      </a:lnTo>
                      <a:lnTo>
                        <a:pt x="1062" y="206"/>
                      </a:lnTo>
                      <a:lnTo>
                        <a:pt x="1062" y="190"/>
                      </a:lnTo>
                      <a:lnTo>
                        <a:pt x="1063" y="167"/>
                      </a:lnTo>
                      <a:lnTo>
                        <a:pt x="1063" y="173"/>
                      </a:lnTo>
                      <a:lnTo>
                        <a:pt x="1064" y="135"/>
                      </a:lnTo>
                      <a:lnTo>
                        <a:pt x="1064" y="136"/>
                      </a:lnTo>
                      <a:lnTo>
                        <a:pt x="1064" y="151"/>
                      </a:lnTo>
                      <a:lnTo>
                        <a:pt x="1065" y="222"/>
                      </a:lnTo>
                      <a:lnTo>
                        <a:pt x="1065" y="242"/>
                      </a:lnTo>
                      <a:lnTo>
                        <a:pt x="1065" y="273"/>
                      </a:lnTo>
                      <a:lnTo>
                        <a:pt x="1066" y="273"/>
                      </a:lnTo>
                      <a:lnTo>
                        <a:pt x="1066" y="238"/>
                      </a:lnTo>
                      <a:lnTo>
                        <a:pt x="1067" y="240"/>
                      </a:lnTo>
                      <a:lnTo>
                        <a:pt x="1067" y="207"/>
                      </a:lnTo>
                      <a:lnTo>
                        <a:pt x="1067" y="197"/>
                      </a:lnTo>
                      <a:lnTo>
                        <a:pt x="1067" y="190"/>
                      </a:lnTo>
                      <a:lnTo>
                        <a:pt x="1067" y="200"/>
                      </a:lnTo>
                      <a:lnTo>
                        <a:pt x="1068" y="212"/>
                      </a:lnTo>
                      <a:lnTo>
                        <a:pt x="1068" y="293"/>
                      </a:lnTo>
                      <a:lnTo>
                        <a:pt x="1069" y="277"/>
                      </a:lnTo>
                      <a:lnTo>
                        <a:pt x="1069" y="255"/>
                      </a:lnTo>
                      <a:lnTo>
                        <a:pt x="1069" y="254"/>
                      </a:lnTo>
                      <a:lnTo>
                        <a:pt x="1070" y="279"/>
                      </a:lnTo>
                      <a:lnTo>
                        <a:pt x="1070" y="305"/>
                      </a:lnTo>
                      <a:lnTo>
                        <a:pt x="1070" y="313"/>
                      </a:lnTo>
                      <a:lnTo>
                        <a:pt x="1071" y="282"/>
                      </a:lnTo>
                      <a:lnTo>
                        <a:pt x="1071" y="294"/>
                      </a:lnTo>
                      <a:lnTo>
                        <a:pt x="1072" y="328"/>
                      </a:lnTo>
                      <a:lnTo>
                        <a:pt x="1072" y="326"/>
                      </a:lnTo>
                      <a:lnTo>
                        <a:pt x="1072" y="371"/>
                      </a:lnTo>
                      <a:lnTo>
                        <a:pt x="1072" y="377"/>
                      </a:lnTo>
                      <a:lnTo>
                        <a:pt x="1073" y="328"/>
                      </a:lnTo>
                      <a:lnTo>
                        <a:pt x="1073" y="319"/>
                      </a:lnTo>
                      <a:lnTo>
                        <a:pt x="1074" y="268"/>
                      </a:lnTo>
                      <a:lnTo>
                        <a:pt x="1074" y="263"/>
                      </a:lnTo>
                      <a:lnTo>
                        <a:pt x="1074" y="246"/>
                      </a:lnTo>
                      <a:lnTo>
                        <a:pt x="1075" y="298"/>
                      </a:lnTo>
                      <a:lnTo>
                        <a:pt x="1075" y="317"/>
                      </a:lnTo>
                      <a:lnTo>
                        <a:pt x="1075" y="375"/>
                      </a:lnTo>
                      <a:lnTo>
                        <a:pt x="1076" y="373"/>
                      </a:lnTo>
                      <a:lnTo>
                        <a:pt x="1076" y="385"/>
                      </a:lnTo>
                      <a:lnTo>
                        <a:pt x="1076" y="398"/>
                      </a:lnTo>
                      <a:lnTo>
                        <a:pt x="1077" y="466"/>
                      </a:lnTo>
                      <a:lnTo>
                        <a:pt x="1077" y="470"/>
                      </a:lnTo>
                      <a:lnTo>
                        <a:pt x="1078" y="441"/>
                      </a:lnTo>
                      <a:lnTo>
                        <a:pt x="1078" y="442"/>
                      </a:lnTo>
                      <a:lnTo>
                        <a:pt x="1078" y="422"/>
                      </a:lnTo>
                      <a:lnTo>
                        <a:pt x="1079" y="416"/>
                      </a:lnTo>
                      <a:lnTo>
                        <a:pt x="1079" y="429"/>
                      </a:lnTo>
                      <a:lnTo>
                        <a:pt x="1079" y="423"/>
                      </a:lnTo>
                      <a:lnTo>
                        <a:pt x="1079" y="442"/>
                      </a:lnTo>
                      <a:lnTo>
                        <a:pt x="1080" y="450"/>
                      </a:lnTo>
                      <a:lnTo>
                        <a:pt x="1080" y="435"/>
                      </a:lnTo>
                      <a:lnTo>
                        <a:pt x="1080" y="422"/>
                      </a:lnTo>
                      <a:lnTo>
                        <a:pt x="1080" y="435"/>
                      </a:lnTo>
                      <a:lnTo>
                        <a:pt x="1081" y="422"/>
                      </a:lnTo>
                      <a:lnTo>
                        <a:pt x="1081" y="396"/>
                      </a:lnTo>
                      <a:lnTo>
                        <a:pt x="1081" y="384"/>
                      </a:lnTo>
                      <a:lnTo>
                        <a:pt x="1082" y="402"/>
                      </a:lnTo>
                      <a:lnTo>
                        <a:pt x="1082" y="398"/>
                      </a:lnTo>
                      <a:lnTo>
                        <a:pt x="1082" y="394"/>
                      </a:lnTo>
                      <a:lnTo>
                        <a:pt x="1082" y="402"/>
                      </a:lnTo>
                      <a:lnTo>
                        <a:pt x="1083" y="405"/>
                      </a:lnTo>
                      <a:lnTo>
                        <a:pt x="1083" y="408"/>
                      </a:lnTo>
                      <a:lnTo>
                        <a:pt x="1083" y="395"/>
                      </a:lnTo>
                      <a:lnTo>
                        <a:pt x="1084" y="393"/>
                      </a:lnTo>
                      <a:lnTo>
                        <a:pt x="1084" y="432"/>
                      </a:lnTo>
                      <a:lnTo>
                        <a:pt x="1084" y="424"/>
                      </a:lnTo>
                      <a:lnTo>
                        <a:pt x="1085" y="368"/>
                      </a:lnTo>
                      <a:lnTo>
                        <a:pt x="1085" y="340"/>
                      </a:lnTo>
                      <a:lnTo>
                        <a:pt x="1085" y="314"/>
                      </a:lnTo>
                      <a:lnTo>
                        <a:pt x="1086" y="299"/>
                      </a:lnTo>
                      <a:lnTo>
                        <a:pt x="1086" y="272"/>
                      </a:lnTo>
                      <a:lnTo>
                        <a:pt x="1086" y="262"/>
                      </a:lnTo>
                      <a:lnTo>
                        <a:pt x="1087" y="283"/>
                      </a:lnTo>
                      <a:lnTo>
                        <a:pt x="1087" y="282"/>
                      </a:lnTo>
                      <a:lnTo>
                        <a:pt x="1088" y="257"/>
                      </a:lnTo>
                      <a:lnTo>
                        <a:pt x="1088" y="237"/>
                      </a:lnTo>
                      <a:lnTo>
                        <a:pt x="1089" y="155"/>
                      </a:lnTo>
                      <a:lnTo>
                        <a:pt x="1089" y="129"/>
                      </a:lnTo>
                      <a:lnTo>
                        <a:pt x="1089" y="118"/>
                      </a:lnTo>
                      <a:lnTo>
                        <a:pt x="1089" y="151"/>
                      </a:lnTo>
                      <a:lnTo>
                        <a:pt x="1090" y="192"/>
                      </a:lnTo>
                      <a:lnTo>
                        <a:pt x="1090" y="275"/>
                      </a:lnTo>
                      <a:lnTo>
                        <a:pt x="1090" y="307"/>
                      </a:lnTo>
                      <a:lnTo>
                        <a:pt x="1091" y="332"/>
                      </a:lnTo>
                      <a:lnTo>
                        <a:pt x="1091" y="341"/>
                      </a:lnTo>
                      <a:lnTo>
                        <a:pt x="1091" y="296"/>
                      </a:lnTo>
                      <a:lnTo>
                        <a:pt x="1092" y="246"/>
                      </a:lnTo>
                      <a:lnTo>
                        <a:pt x="1092" y="171"/>
                      </a:lnTo>
                      <a:lnTo>
                        <a:pt x="1093" y="185"/>
                      </a:lnTo>
                      <a:lnTo>
                        <a:pt x="1093" y="244"/>
                      </a:lnTo>
                      <a:lnTo>
                        <a:pt x="1093" y="269"/>
                      </a:lnTo>
                      <a:lnTo>
                        <a:pt x="1094" y="344"/>
                      </a:lnTo>
                      <a:lnTo>
                        <a:pt x="1094" y="332"/>
                      </a:lnTo>
                      <a:lnTo>
                        <a:pt x="1095" y="354"/>
                      </a:lnTo>
                      <a:lnTo>
                        <a:pt x="1095" y="372"/>
                      </a:lnTo>
                      <a:lnTo>
                        <a:pt x="1095" y="374"/>
                      </a:lnTo>
                      <a:lnTo>
                        <a:pt x="1096" y="374"/>
                      </a:lnTo>
                      <a:lnTo>
                        <a:pt x="1096" y="340"/>
                      </a:lnTo>
                      <a:lnTo>
                        <a:pt x="1096" y="296"/>
                      </a:lnTo>
                      <a:lnTo>
                        <a:pt x="1097" y="289"/>
                      </a:lnTo>
                      <a:lnTo>
                        <a:pt x="1097" y="279"/>
                      </a:lnTo>
                      <a:lnTo>
                        <a:pt x="1097" y="289"/>
                      </a:lnTo>
                      <a:lnTo>
                        <a:pt x="1098" y="299"/>
                      </a:lnTo>
                      <a:lnTo>
                        <a:pt x="1098" y="305"/>
                      </a:lnTo>
                      <a:lnTo>
                        <a:pt x="1099" y="370"/>
                      </a:lnTo>
                      <a:lnTo>
                        <a:pt x="1099" y="372"/>
                      </a:lnTo>
                      <a:lnTo>
                        <a:pt x="1099" y="380"/>
                      </a:lnTo>
                      <a:lnTo>
                        <a:pt x="1100" y="392"/>
                      </a:lnTo>
                      <a:lnTo>
                        <a:pt x="1100" y="423"/>
                      </a:lnTo>
                      <a:lnTo>
                        <a:pt x="1100" y="445"/>
                      </a:lnTo>
                      <a:lnTo>
                        <a:pt x="1101" y="480"/>
                      </a:lnTo>
                      <a:lnTo>
                        <a:pt x="1101" y="480"/>
                      </a:lnTo>
                      <a:lnTo>
                        <a:pt x="1102" y="463"/>
                      </a:lnTo>
                      <a:lnTo>
                        <a:pt x="1102" y="470"/>
                      </a:lnTo>
                      <a:lnTo>
                        <a:pt x="1102" y="470"/>
                      </a:lnTo>
                      <a:lnTo>
                        <a:pt x="1103" y="479"/>
                      </a:lnTo>
                      <a:lnTo>
                        <a:pt x="1103" y="451"/>
                      </a:lnTo>
                      <a:lnTo>
                        <a:pt x="1103" y="443"/>
                      </a:lnTo>
                      <a:lnTo>
                        <a:pt x="1103" y="410"/>
                      </a:lnTo>
                      <a:lnTo>
                        <a:pt x="1104" y="397"/>
                      </a:lnTo>
                      <a:lnTo>
                        <a:pt x="1104" y="414"/>
                      </a:lnTo>
                      <a:lnTo>
                        <a:pt x="1104" y="420"/>
                      </a:lnTo>
                      <a:lnTo>
                        <a:pt x="1104" y="414"/>
                      </a:lnTo>
                      <a:lnTo>
                        <a:pt x="1105" y="420"/>
                      </a:lnTo>
                      <a:lnTo>
                        <a:pt x="1105" y="427"/>
                      </a:lnTo>
                      <a:lnTo>
                        <a:pt x="1106" y="420"/>
                      </a:lnTo>
                      <a:lnTo>
                        <a:pt x="1106" y="444"/>
                      </a:lnTo>
                      <a:lnTo>
                        <a:pt x="1106" y="451"/>
                      </a:lnTo>
                      <a:lnTo>
                        <a:pt x="1107" y="459"/>
                      </a:lnTo>
                      <a:lnTo>
                        <a:pt x="1107" y="441"/>
                      </a:lnTo>
                      <a:lnTo>
                        <a:pt x="1107" y="466"/>
                      </a:lnTo>
                      <a:lnTo>
                        <a:pt x="1107" y="467"/>
                      </a:lnTo>
                      <a:lnTo>
                        <a:pt x="1108" y="475"/>
                      </a:lnTo>
                      <a:lnTo>
                        <a:pt x="1108" y="485"/>
                      </a:lnTo>
                      <a:lnTo>
                        <a:pt x="1108" y="477"/>
                      </a:lnTo>
                      <a:lnTo>
                        <a:pt x="1109" y="495"/>
                      </a:lnTo>
                      <a:lnTo>
                        <a:pt x="1109" y="491"/>
                      </a:lnTo>
                      <a:lnTo>
                        <a:pt x="1109" y="516"/>
                      </a:lnTo>
                      <a:lnTo>
                        <a:pt x="1109" y="510"/>
                      </a:lnTo>
                      <a:lnTo>
                        <a:pt x="1110" y="512"/>
                      </a:lnTo>
                      <a:lnTo>
                        <a:pt x="1110" y="507"/>
                      </a:lnTo>
                      <a:lnTo>
                        <a:pt x="1110" y="518"/>
                      </a:lnTo>
                      <a:lnTo>
                        <a:pt x="1110" y="493"/>
                      </a:lnTo>
                      <a:lnTo>
                        <a:pt x="1111" y="463"/>
                      </a:lnTo>
                      <a:lnTo>
                        <a:pt x="1111" y="453"/>
                      </a:lnTo>
                      <a:lnTo>
                        <a:pt x="1112" y="393"/>
                      </a:lnTo>
                      <a:lnTo>
                        <a:pt x="1112" y="369"/>
                      </a:lnTo>
                      <a:lnTo>
                        <a:pt x="1112" y="359"/>
                      </a:lnTo>
                      <a:lnTo>
                        <a:pt x="1113" y="361"/>
                      </a:lnTo>
                      <a:lnTo>
                        <a:pt x="1113" y="360"/>
                      </a:lnTo>
                      <a:lnTo>
                        <a:pt x="1114" y="330"/>
                      </a:lnTo>
                      <a:lnTo>
                        <a:pt x="1114" y="311"/>
                      </a:lnTo>
                      <a:lnTo>
                        <a:pt x="1114" y="287"/>
                      </a:lnTo>
                      <a:lnTo>
                        <a:pt x="1114" y="276"/>
                      </a:lnTo>
                      <a:lnTo>
                        <a:pt x="1115" y="301"/>
                      </a:lnTo>
                      <a:lnTo>
                        <a:pt x="1115" y="311"/>
                      </a:lnTo>
                      <a:lnTo>
                        <a:pt x="1116" y="277"/>
                      </a:lnTo>
                      <a:lnTo>
                        <a:pt x="1116" y="261"/>
                      </a:lnTo>
                      <a:lnTo>
                        <a:pt x="1116" y="268"/>
                      </a:lnTo>
                      <a:lnTo>
                        <a:pt x="1116" y="245"/>
                      </a:lnTo>
                      <a:lnTo>
                        <a:pt x="1117" y="243"/>
                      </a:lnTo>
                      <a:lnTo>
                        <a:pt x="1117" y="206"/>
                      </a:lnTo>
                      <a:lnTo>
                        <a:pt x="1117" y="189"/>
                      </a:lnTo>
                      <a:lnTo>
                        <a:pt x="1118" y="166"/>
                      </a:lnTo>
                      <a:lnTo>
                        <a:pt x="1118" y="166"/>
                      </a:lnTo>
                      <a:lnTo>
                        <a:pt x="1119" y="172"/>
                      </a:lnTo>
                      <a:lnTo>
                        <a:pt x="1119" y="170"/>
                      </a:lnTo>
                      <a:lnTo>
                        <a:pt x="1119" y="186"/>
                      </a:lnTo>
                      <a:lnTo>
                        <a:pt x="1119" y="240"/>
                      </a:lnTo>
                      <a:lnTo>
                        <a:pt x="1120" y="250"/>
                      </a:lnTo>
                      <a:lnTo>
                        <a:pt x="1120" y="264"/>
                      </a:lnTo>
                      <a:lnTo>
                        <a:pt x="1120" y="250"/>
                      </a:lnTo>
                      <a:lnTo>
                        <a:pt x="1120" y="235"/>
                      </a:lnTo>
                      <a:lnTo>
                        <a:pt x="1121" y="204"/>
                      </a:lnTo>
                      <a:lnTo>
                        <a:pt x="1121" y="188"/>
                      </a:lnTo>
                      <a:lnTo>
                        <a:pt x="1122" y="241"/>
                      </a:lnTo>
                      <a:lnTo>
                        <a:pt x="1122" y="243"/>
                      </a:lnTo>
                      <a:lnTo>
                        <a:pt x="1123" y="275"/>
                      </a:lnTo>
                      <a:lnTo>
                        <a:pt x="1123" y="279"/>
                      </a:lnTo>
                      <a:lnTo>
                        <a:pt x="1123" y="282"/>
                      </a:lnTo>
                      <a:lnTo>
                        <a:pt x="1123" y="270"/>
                      </a:lnTo>
                      <a:lnTo>
                        <a:pt x="1124" y="236"/>
                      </a:lnTo>
                      <a:lnTo>
                        <a:pt x="1124" y="215"/>
                      </a:lnTo>
                      <a:lnTo>
                        <a:pt x="1124" y="259"/>
                      </a:lnTo>
                      <a:lnTo>
                        <a:pt x="1124" y="282"/>
                      </a:lnTo>
                      <a:lnTo>
                        <a:pt x="1125" y="258"/>
                      </a:lnTo>
                      <a:lnTo>
                        <a:pt x="1125" y="249"/>
                      </a:lnTo>
                      <a:lnTo>
                        <a:pt x="1126" y="247"/>
                      </a:lnTo>
                      <a:lnTo>
                        <a:pt x="1126" y="218"/>
                      </a:lnTo>
                      <a:lnTo>
                        <a:pt x="1126" y="216"/>
                      </a:lnTo>
                      <a:lnTo>
                        <a:pt x="1126" y="241"/>
                      </a:lnTo>
                      <a:lnTo>
                        <a:pt x="1127" y="239"/>
                      </a:lnTo>
                      <a:lnTo>
                        <a:pt x="1127" y="282"/>
                      </a:lnTo>
                      <a:lnTo>
                        <a:pt x="1127" y="270"/>
                      </a:lnTo>
                      <a:lnTo>
                        <a:pt x="1128" y="300"/>
                      </a:lnTo>
                      <a:lnTo>
                        <a:pt x="1128" y="299"/>
                      </a:lnTo>
                      <a:lnTo>
                        <a:pt x="1129" y="313"/>
                      </a:lnTo>
                      <a:lnTo>
                        <a:pt x="1129" y="289"/>
                      </a:lnTo>
                      <a:lnTo>
                        <a:pt x="1129" y="287"/>
                      </a:lnTo>
                      <a:lnTo>
                        <a:pt x="1130" y="291"/>
                      </a:lnTo>
                      <a:lnTo>
                        <a:pt x="1130" y="297"/>
                      </a:lnTo>
                      <a:lnTo>
                        <a:pt x="1130" y="371"/>
                      </a:lnTo>
                      <a:lnTo>
                        <a:pt x="1131" y="379"/>
                      </a:lnTo>
                      <a:lnTo>
                        <a:pt x="1131" y="382"/>
                      </a:lnTo>
                      <a:lnTo>
                        <a:pt x="1131" y="328"/>
                      </a:lnTo>
                      <a:lnTo>
                        <a:pt x="1131" y="334"/>
                      </a:lnTo>
                      <a:lnTo>
                        <a:pt x="1132" y="356"/>
                      </a:lnTo>
                      <a:lnTo>
                        <a:pt x="1132" y="337"/>
                      </a:lnTo>
                      <a:lnTo>
                        <a:pt x="1132" y="316"/>
                      </a:lnTo>
                      <a:lnTo>
                        <a:pt x="1133" y="389"/>
                      </a:lnTo>
                      <a:lnTo>
                        <a:pt x="1133" y="397"/>
                      </a:lnTo>
                      <a:lnTo>
                        <a:pt x="1133" y="369"/>
                      </a:lnTo>
                      <a:lnTo>
                        <a:pt x="1134" y="363"/>
                      </a:lnTo>
                      <a:lnTo>
                        <a:pt x="1134" y="393"/>
                      </a:lnTo>
                      <a:lnTo>
                        <a:pt x="1134" y="409"/>
                      </a:lnTo>
                      <a:lnTo>
                        <a:pt x="1135" y="422"/>
                      </a:lnTo>
                      <a:lnTo>
                        <a:pt x="1135" y="423"/>
                      </a:lnTo>
                      <a:lnTo>
                        <a:pt x="1136" y="432"/>
                      </a:lnTo>
                      <a:lnTo>
                        <a:pt x="1136" y="446"/>
                      </a:lnTo>
                      <a:lnTo>
                        <a:pt x="1136" y="453"/>
                      </a:lnTo>
                      <a:lnTo>
                        <a:pt x="1136" y="445"/>
                      </a:lnTo>
                      <a:lnTo>
                        <a:pt x="1137" y="445"/>
                      </a:lnTo>
                      <a:lnTo>
                        <a:pt x="1137" y="459"/>
                      </a:lnTo>
                      <a:lnTo>
                        <a:pt x="1137" y="454"/>
                      </a:lnTo>
                      <a:lnTo>
                        <a:pt x="1138" y="462"/>
                      </a:lnTo>
                      <a:lnTo>
                        <a:pt x="1138" y="443"/>
                      </a:lnTo>
                      <a:lnTo>
                        <a:pt x="1138" y="447"/>
                      </a:lnTo>
                      <a:lnTo>
                        <a:pt x="1138" y="451"/>
                      </a:lnTo>
                      <a:lnTo>
                        <a:pt x="1138" y="462"/>
                      </a:lnTo>
                      <a:lnTo>
                        <a:pt x="1139" y="442"/>
                      </a:lnTo>
                      <a:lnTo>
                        <a:pt x="1139" y="417"/>
                      </a:lnTo>
                      <a:lnTo>
                        <a:pt x="1140" y="362"/>
                      </a:lnTo>
                      <a:lnTo>
                        <a:pt x="1140" y="347"/>
                      </a:lnTo>
                      <a:lnTo>
                        <a:pt x="1140" y="353"/>
                      </a:lnTo>
                      <a:lnTo>
                        <a:pt x="1140" y="350"/>
                      </a:lnTo>
                      <a:lnTo>
                        <a:pt x="1141" y="342"/>
                      </a:lnTo>
                      <a:lnTo>
                        <a:pt x="1141" y="267"/>
                      </a:lnTo>
                      <a:lnTo>
                        <a:pt x="1142" y="222"/>
                      </a:lnTo>
                      <a:lnTo>
                        <a:pt x="1142" y="197"/>
                      </a:lnTo>
                      <a:lnTo>
                        <a:pt x="1142" y="227"/>
                      </a:lnTo>
                      <a:lnTo>
                        <a:pt x="1143" y="287"/>
                      </a:lnTo>
                      <a:lnTo>
                        <a:pt x="1143" y="313"/>
                      </a:lnTo>
                      <a:lnTo>
                        <a:pt x="1143" y="320"/>
                      </a:lnTo>
                      <a:lnTo>
                        <a:pt x="1144" y="279"/>
                      </a:lnTo>
                      <a:lnTo>
                        <a:pt x="1144" y="240"/>
                      </a:lnTo>
                      <a:lnTo>
                        <a:pt x="1144" y="177"/>
                      </a:lnTo>
                      <a:lnTo>
                        <a:pt x="1144" y="123"/>
                      </a:lnTo>
                      <a:lnTo>
                        <a:pt x="1145" y="10"/>
                      </a:lnTo>
                      <a:lnTo>
                        <a:pt x="1145" y="38"/>
                      </a:lnTo>
                      <a:lnTo>
                        <a:pt x="1146" y="122"/>
                      </a:lnTo>
                      <a:lnTo>
                        <a:pt x="1146" y="162"/>
                      </a:lnTo>
                      <a:lnTo>
                        <a:pt x="1147" y="234"/>
                      </a:lnTo>
                      <a:lnTo>
                        <a:pt x="1147" y="243"/>
                      </a:lnTo>
                      <a:lnTo>
                        <a:pt x="1147" y="283"/>
                      </a:lnTo>
                      <a:lnTo>
                        <a:pt x="1148" y="299"/>
                      </a:lnTo>
                      <a:lnTo>
                        <a:pt x="1148" y="321"/>
                      </a:lnTo>
                      <a:lnTo>
                        <a:pt x="1148" y="266"/>
                      </a:lnTo>
                      <a:lnTo>
                        <a:pt x="1148" y="247"/>
                      </a:lnTo>
                      <a:lnTo>
                        <a:pt x="1149" y="199"/>
                      </a:lnTo>
                      <a:lnTo>
                        <a:pt x="1149" y="194"/>
                      </a:lnTo>
                      <a:lnTo>
                        <a:pt x="1149" y="193"/>
                      </a:lnTo>
                      <a:lnTo>
                        <a:pt x="1150" y="199"/>
                      </a:lnTo>
                      <a:lnTo>
                        <a:pt x="1150" y="207"/>
                      </a:lnTo>
                      <a:lnTo>
                        <a:pt x="1150" y="245"/>
                      </a:lnTo>
                      <a:lnTo>
                        <a:pt x="1151" y="277"/>
                      </a:lnTo>
                      <a:lnTo>
                        <a:pt x="1151" y="286"/>
                      </a:lnTo>
                      <a:lnTo>
                        <a:pt x="1151" y="265"/>
                      </a:lnTo>
                      <a:lnTo>
                        <a:pt x="1151" y="232"/>
                      </a:lnTo>
                      <a:lnTo>
                        <a:pt x="1152" y="203"/>
                      </a:lnTo>
                      <a:lnTo>
                        <a:pt x="1152" y="215"/>
                      </a:lnTo>
                      <a:lnTo>
                        <a:pt x="1152" y="213"/>
                      </a:lnTo>
                      <a:lnTo>
                        <a:pt x="1153" y="208"/>
                      </a:lnTo>
                      <a:lnTo>
                        <a:pt x="1153" y="223"/>
                      </a:lnTo>
                      <a:lnTo>
                        <a:pt x="1153" y="216"/>
                      </a:lnTo>
                      <a:lnTo>
                        <a:pt x="1153" y="222"/>
                      </a:lnTo>
                      <a:lnTo>
                        <a:pt x="1153" y="214"/>
                      </a:lnTo>
                      <a:lnTo>
                        <a:pt x="1154" y="234"/>
                      </a:lnTo>
                      <a:lnTo>
                        <a:pt x="1154" y="261"/>
                      </a:lnTo>
                      <a:lnTo>
                        <a:pt x="1154" y="257"/>
                      </a:lnTo>
                      <a:lnTo>
                        <a:pt x="1155" y="246"/>
                      </a:lnTo>
                      <a:lnTo>
                        <a:pt x="1155" y="251"/>
                      </a:lnTo>
                      <a:lnTo>
                        <a:pt x="1155" y="240"/>
                      </a:lnTo>
                      <a:lnTo>
                        <a:pt x="1155" y="252"/>
                      </a:lnTo>
                      <a:lnTo>
                        <a:pt x="1156" y="254"/>
                      </a:lnTo>
                      <a:lnTo>
                        <a:pt x="1156" y="262"/>
                      </a:lnTo>
                      <a:lnTo>
                        <a:pt x="1157" y="214"/>
                      </a:lnTo>
                      <a:lnTo>
                        <a:pt x="1157" y="209"/>
                      </a:lnTo>
                      <a:lnTo>
                        <a:pt x="1157" y="203"/>
                      </a:lnTo>
                      <a:lnTo>
                        <a:pt x="1157" y="215"/>
                      </a:lnTo>
                      <a:lnTo>
                        <a:pt x="1158" y="239"/>
                      </a:lnTo>
                      <a:lnTo>
                        <a:pt x="1158" y="321"/>
                      </a:lnTo>
                      <a:lnTo>
                        <a:pt x="1158" y="342"/>
                      </a:lnTo>
                      <a:lnTo>
                        <a:pt x="1159" y="364"/>
                      </a:lnTo>
                      <a:lnTo>
                        <a:pt x="1159" y="361"/>
                      </a:lnTo>
                      <a:lnTo>
                        <a:pt x="1159" y="368"/>
                      </a:lnTo>
                      <a:lnTo>
                        <a:pt x="1160" y="387"/>
                      </a:lnTo>
                      <a:lnTo>
                        <a:pt x="1160" y="401"/>
                      </a:lnTo>
                      <a:lnTo>
                        <a:pt x="1160" y="425"/>
                      </a:lnTo>
                      <a:lnTo>
                        <a:pt x="1161" y="424"/>
                      </a:lnTo>
                      <a:lnTo>
                        <a:pt x="1161" y="432"/>
                      </a:lnTo>
                      <a:lnTo>
                        <a:pt x="1161" y="451"/>
                      </a:lnTo>
                      <a:lnTo>
                        <a:pt x="1161" y="441"/>
                      </a:lnTo>
                      <a:lnTo>
                        <a:pt x="1162" y="435"/>
                      </a:lnTo>
                      <a:lnTo>
                        <a:pt x="1162" y="406"/>
                      </a:lnTo>
                      <a:lnTo>
                        <a:pt x="1162" y="404"/>
                      </a:lnTo>
                      <a:lnTo>
                        <a:pt x="1162" y="399"/>
                      </a:lnTo>
                      <a:lnTo>
                        <a:pt x="1163" y="416"/>
                      </a:lnTo>
                      <a:lnTo>
                        <a:pt x="1163" y="415"/>
                      </a:lnTo>
                      <a:lnTo>
                        <a:pt x="1164" y="426"/>
                      </a:lnTo>
                      <a:lnTo>
                        <a:pt x="1164" y="407"/>
                      </a:lnTo>
                      <a:lnTo>
                        <a:pt x="1164" y="409"/>
                      </a:lnTo>
                      <a:lnTo>
                        <a:pt x="1164" y="397"/>
                      </a:lnTo>
                      <a:lnTo>
                        <a:pt x="1165" y="366"/>
                      </a:lnTo>
                      <a:lnTo>
                        <a:pt x="1165" y="373"/>
                      </a:lnTo>
                      <a:lnTo>
                        <a:pt x="1165" y="350"/>
                      </a:lnTo>
                      <a:lnTo>
                        <a:pt x="1165" y="342"/>
                      </a:lnTo>
                      <a:lnTo>
                        <a:pt x="1166" y="358"/>
                      </a:lnTo>
                      <a:lnTo>
                        <a:pt x="1166" y="341"/>
                      </a:lnTo>
                      <a:lnTo>
                        <a:pt x="1166" y="338"/>
                      </a:lnTo>
                      <a:lnTo>
                        <a:pt x="1167" y="317"/>
                      </a:lnTo>
                      <a:lnTo>
                        <a:pt x="1167" y="318"/>
                      </a:lnTo>
                      <a:lnTo>
                        <a:pt x="1167" y="344"/>
                      </a:lnTo>
                      <a:lnTo>
                        <a:pt x="1168" y="335"/>
                      </a:lnTo>
                      <a:lnTo>
                        <a:pt x="1168" y="317"/>
                      </a:lnTo>
                      <a:lnTo>
                        <a:pt x="1168" y="286"/>
                      </a:lnTo>
                      <a:lnTo>
                        <a:pt x="1168" y="293"/>
                      </a:lnTo>
                      <a:lnTo>
                        <a:pt x="1169" y="282"/>
                      </a:lnTo>
                      <a:lnTo>
                        <a:pt x="1169" y="291"/>
                      </a:lnTo>
                      <a:lnTo>
                        <a:pt x="1169" y="290"/>
                      </a:lnTo>
                      <a:lnTo>
                        <a:pt x="1170" y="302"/>
                      </a:lnTo>
                      <a:lnTo>
                        <a:pt x="1170" y="298"/>
                      </a:lnTo>
                      <a:lnTo>
                        <a:pt x="1170" y="296"/>
                      </a:lnTo>
                      <a:lnTo>
                        <a:pt x="1171" y="239"/>
                      </a:lnTo>
                      <a:lnTo>
                        <a:pt x="1171" y="225"/>
                      </a:lnTo>
                      <a:lnTo>
                        <a:pt x="1171" y="182"/>
                      </a:lnTo>
                      <a:lnTo>
                        <a:pt x="1172" y="180"/>
                      </a:lnTo>
                      <a:lnTo>
                        <a:pt x="1172" y="177"/>
                      </a:lnTo>
                      <a:lnTo>
                        <a:pt x="1172" y="184"/>
                      </a:lnTo>
                      <a:lnTo>
                        <a:pt x="1172" y="209"/>
                      </a:lnTo>
                      <a:lnTo>
                        <a:pt x="1173" y="228"/>
                      </a:lnTo>
                      <a:lnTo>
                        <a:pt x="1173" y="226"/>
                      </a:lnTo>
                      <a:lnTo>
                        <a:pt x="1173" y="227"/>
                      </a:lnTo>
                      <a:lnTo>
                        <a:pt x="1173" y="227"/>
                      </a:lnTo>
                      <a:lnTo>
                        <a:pt x="1174" y="204"/>
                      </a:lnTo>
                      <a:lnTo>
                        <a:pt x="1174" y="187"/>
                      </a:lnTo>
                      <a:lnTo>
                        <a:pt x="1174" y="183"/>
                      </a:lnTo>
                      <a:lnTo>
                        <a:pt x="1175" y="169"/>
                      </a:lnTo>
                      <a:lnTo>
                        <a:pt x="1175" y="181"/>
                      </a:lnTo>
                      <a:lnTo>
                        <a:pt x="1175" y="178"/>
                      </a:lnTo>
                      <a:lnTo>
                        <a:pt x="1176" y="175"/>
                      </a:lnTo>
                      <a:lnTo>
                        <a:pt x="1176" y="185"/>
                      </a:lnTo>
                      <a:lnTo>
                        <a:pt x="1176" y="223"/>
                      </a:lnTo>
                      <a:lnTo>
                        <a:pt x="1177" y="286"/>
                      </a:lnTo>
                      <a:lnTo>
                        <a:pt x="1177" y="315"/>
                      </a:lnTo>
                      <a:lnTo>
                        <a:pt x="1177" y="316"/>
                      </a:lnTo>
                      <a:lnTo>
                        <a:pt x="1177" y="283"/>
                      </a:lnTo>
                      <a:lnTo>
                        <a:pt x="1178" y="271"/>
                      </a:lnTo>
                      <a:lnTo>
                        <a:pt x="1178" y="245"/>
                      </a:lnTo>
                      <a:lnTo>
                        <a:pt x="1178" y="261"/>
                      </a:lnTo>
                      <a:lnTo>
                        <a:pt x="1179" y="263"/>
                      </a:lnTo>
                      <a:lnTo>
                        <a:pt x="1179" y="254"/>
                      </a:lnTo>
                      <a:lnTo>
                        <a:pt x="1179" y="267"/>
                      </a:lnTo>
                      <a:lnTo>
                        <a:pt x="1179" y="272"/>
                      </a:lnTo>
                      <a:lnTo>
                        <a:pt x="1180" y="292"/>
                      </a:lnTo>
                      <a:lnTo>
                        <a:pt x="1180" y="276"/>
                      </a:lnTo>
                      <a:lnTo>
                        <a:pt x="1180" y="288"/>
                      </a:lnTo>
                      <a:lnTo>
                        <a:pt x="1181" y="327"/>
                      </a:lnTo>
                      <a:lnTo>
                        <a:pt x="1181" y="333"/>
                      </a:lnTo>
                      <a:lnTo>
                        <a:pt x="1181" y="303"/>
                      </a:lnTo>
                      <a:lnTo>
                        <a:pt x="1182" y="280"/>
                      </a:lnTo>
                      <a:lnTo>
                        <a:pt x="1182" y="263"/>
                      </a:lnTo>
                      <a:lnTo>
                        <a:pt x="1182" y="272"/>
                      </a:lnTo>
                      <a:lnTo>
                        <a:pt x="1182" y="275"/>
                      </a:lnTo>
                      <a:lnTo>
                        <a:pt x="1183" y="267"/>
                      </a:lnTo>
                      <a:lnTo>
                        <a:pt x="1183" y="281"/>
                      </a:lnTo>
                      <a:lnTo>
                        <a:pt x="1183" y="326"/>
                      </a:lnTo>
                      <a:lnTo>
                        <a:pt x="1184" y="380"/>
                      </a:lnTo>
                      <a:lnTo>
                        <a:pt x="1184" y="388"/>
                      </a:lnTo>
                      <a:lnTo>
                        <a:pt x="1184" y="407"/>
                      </a:lnTo>
                      <a:lnTo>
                        <a:pt x="1185" y="395"/>
                      </a:lnTo>
                      <a:lnTo>
                        <a:pt x="1185" y="391"/>
                      </a:lnTo>
                      <a:lnTo>
                        <a:pt x="1185" y="415"/>
                      </a:lnTo>
                      <a:lnTo>
                        <a:pt x="1185" y="424"/>
                      </a:lnTo>
                      <a:lnTo>
                        <a:pt x="1186" y="432"/>
                      </a:lnTo>
                      <a:lnTo>
                        <a:pt x="1186" y="430"/>
                      </a:lnTo>
                      <a:lnTo>
                        <a:pt x="1186" y="433"/>
                      </a:lnTo>
                      <a:lnTo>
                        <a:pt x="1187" y="464"/>
                      </a:lnTo>
                      <a:lnTo>
                        <a:pt x="1187" y="469"/>
                      </a:lnTo>
                      <a:lnTo>
                        <a:pt x="1188" y="485"/>
                      </a:lnTo>
                      <a:lnTo>
                        <a:pt x="1188" y="463"/>
                      </a:lnTo>
                      <a:lnTo>
                        <a:pt x="1189" y="445"/>
                      </a:lnTo>
                      <a:lnTo>
                        <a:pt x="1189" y="437"/>
                      </a:lnTo>
                      <a:lnTo>
                        <a:pt x="1189" y="409"/>
                      </a:lnTo>
                      <a:lnTo>
                        <a:pt x="1189" y="411"/>
                      </a:lnTo>
                      <a:lnTo>
                        <a:pt x="1190" y="418"/>
                      </a:lnTo>
                      <a:lnTo>
                        <a:pt x="1190" y="433"/>
                      </a:lnTo>
                      <a:lnTo>
                        <a:pt x="1191" y="462"/>
                      </a:lnTo>
                      <a:lnTo>
                        <a:pt x="1191" y="477"/>
                      </a:lnTo>
                      <a:lnTo>
                        <a:pt x="1191" y="456"/>
                      </a:lnTo>
                      <a:lnTo>
                        <a:pt x="1192" y="447"/>
                      </a:lnTo>
                      <a:lnTo>
                        <a:pt x="1192" y="438"/>
                      </a:lnTo>
                      <a:lnTo>
                        <a:pt x="1192" y="442"/>
                      </a:lnTo>
                      <a:lnTo>
                        <a:pt x="1193" y="405"/>
                      </a:lnTo>
                      <a:lnTo>
                        <a:pt x="1193" y="416"/>
                      </a:lnTo>
                      <a:lnTo>
                        <a:pt x="1194" y="440"/>
                      </a:lnTo>
                      <a:lnTo>
                        <a:pt x="1194" y="453"/>
                      </a:lnTo>
                      <a:lnTo>
                        <a:pt x="1194" y="467"/>
                      </a:lnTo>
                      <a:lnTo>
                        <a:pt x="1195" y="473"/>
                      </a:lnTo>
                      <a:lnTo>
                        <a:pt x="1195" y="444"/>
                      </a:lnTo>
                      <a:lnTo>
                        <a:pt x="1196" y="429"/>
                      </a:lnTo>
                      <a:lnTo>
                        <a:pt x="1196" y="403"/>
                      </a:lnTo>
                      <a:lnTo>
                        <a:pt x="1196" y="394"/>
                      </a:lnTo>
                      <a:lnTo>
                        <a:pt x="1197" y="375"/>
                      </a:lnTo>
                      <a:lnTo>
                        <a:pt x="1197" y="375"/>
                      </a:lnTo>
                      <a:lnTo>
                        <a:pt x="1198" y="348"/>
                      </a:lnTo>
                      <a:lnTo>
                        <a:pt x="1198" y="340"/>
                      </a:lnTo>
                      <a:lnTo>
                        <a:pt x="1198" y="327"/>
                      </a:lnTo>
                      <a:lnTo>
                        <a:pt x="1199" y="333"/>
                      </a:lnTo>
                      <a:lnTo>
                        <a:pt x="1199" y="306"/>
                      </a:lnTo>
                      <a:lnTo>
                        <a:pt x="1199" y="319"/>
                      </a:lnTo>
                      <a:lnTo>
                        <a:pt x="1199" y="348"/>
                      </a:lnTo>
                      <a:lnTo>
                        <a:pt x="1200" y="313"/>
                      </a:lnTo>
                      <a:lnTo>
                        <a:pt x="1200" y="284"/>
                      </a:lnTo>
                      <a:lnTo>
                        <a:pt x="1201" y="260"/>
                      </a:lnTo>
                      <a:lnTo>
                        <a:pt x="1201" y="257"/>
                      </a:lnTo>
                      <a:lnTo>
                        <a:pt x="1202" y="288"/>
                      </a:lnTo>
                      <a:lnTo>
                        <a:pt x="1202" y="309"/>
                      </a:lnTo>
                      <a:lnTo>
                        <a:pt x="1202" y="296"/>
                      </a:lnTo>
                      <a:lnTo>
                        <a:pt x="1203" y="285"/>
                      </a:lnTo>
                      <a:lnTo>
                        <a:pt x="1203" y="226"/>
                      </a:lnTo>
                      <a:lnTo>
                        <a:pt x="1203" y="201"/>
                      </a:lnTo>
                      <a:lnTo>
                        <a:pt x="1204" y="169"/>
                      </a:lnTo>
                      <a:lnTo>
                        <a:pt x="1204" y="184"/>
                      </a:lnTo>
                      <a:lnTo>
                        <a:pt x="1205" y="233"/>
                      </a:lnTo>
                      <a:lnTo>
                        <a:pt x="1205" y="253"/>
                      </a:lnTo>
                      <a:lnTo>
                        <a:pt x="1205" y="261"/>
                      </a:lnTo>
                      <a:lnTo>
                        <a:pt x="1206" y="250"/>
                      </a:lnTo>
                      <a:lnTo>
                        <a:pt x="1206" y="261"/>
                      </a:lnTo>
                      <a:lnTo>
                        <a:pt x="1206" y="270"/>
                      </a:lnTo>
                      <a:lnTo>
                        <a:pt x="1207" y="315"/>
                      </a:lnTo>
                      <a:lnTo>
                        <a:pt x="1207" y="302"/>
                      </a:lnTo>
                      <a:lnTo>
                        <a:pt x="1207" y="299"/>
                      </a:lnTo>
                      <a:lnTo>
                        <a:pt x="1208" y="359"/>
                      </a:lnTo>
                      <a:lnTo>
                        <a:pt x="1208" y="350"/>
                      </a:lnTo>
                      <a:lnTo>
                        <a:pt x="1209" y="337"/>
                      </a:lnTo>
                      <a:lnTo>
                        <a:pt x="1209" y="305"/>
                      </a:lnTo>
                      <a:lnTo>
                        <a:pt x="1209" y="187"/>
                      </a:lnTo>
                      <a:lnTo>
                        <a:pt x="1209" y="155"/>
                      </a:lnTo>
                      <a:lnTo>
                        <a:pt x="1210" y="232"/>
                      </a:lnTo>
                      <a:lnTo>
                        <a:pt x="1210" y="275"/>
                      </a:lnTo>
                      <a:lnTo>
                        <a:pt x="1211" y="337"/>
                      </a:lnTo>
                      <a:lnTo>
                        <a:pt x="1211" y="361"/>
                      </a:lnTo>
                      <a:lnTo>
                        <a:pt x="1211" y="377"/>
                      </a:lnTo>
                      <a:lnTo>
                        <a:pt x="1211" y="374"/>
                      </a:lnTo>
                      <a:lnTo>
                        <a:pt x="1212" y="360"/>
                      </a:lnTo>
                      <a:lnTo>
                        <a:pt x="1212" y="214"/>
                      </a:lnTo>
                      <a:lnTo>
                        <a:pt x="1213" y="199"/>
                      </a:lnTo>
                      <a:lnTo>
                        <a:pt x="1213" y="237"/>
                      </a:lnTo>
                      <a:lnTo>
                        <a:pt x="1213" y="264"/>
                      </a:lnTo>
                      <a:lnTo>
                        <a:pt x="1214" y="348"/>
                      </a:lnTo>
                      <a:lnTo>
                        <a:pt x="1214" y="370"/>
                      </a:lnTo>
                      <a:lnTo>
                        <a:pt x="1215" y="390"/>
                      </a:lnTo>
                      <a:lnTo>
                        <a:pt x="1215" y="372"/>
                      </a:lnTo>
                      <a:lnTo>
                        <a:pt x="1215" y="369"/>
                      </a:lnTo>
                      <a:lnTo>
                        <a:pt x="1215" y="366"/>
                      </a:lnTo>
                      <a:lnTo>
                        <a:pt x="1215" y="380"/>
                      </a:lnTo>
                      <a:lnTo>
                        <a:pt x="1216" y="368"/>
                      </a:lnTo>
                      <a:lnTo>
                        <a:pt x="1216" y="312"/>
                      </a:lnTo>
                      <a:lnTo>
                        <a:pt x="1216" y="281"/>
                      </a:lnTo>
                      <a:lnTo>
                        <a:pt x="1217" y="254"/>
                      </a:lnTo>
                      <a:lnTo>
                        <a:pt x="1217" y="271"/>
                      </a:lnTo>
                      <a:lnTo>
                        <a:pt x="1217" y="297"/>
                      </a:lnTo>
                      <a:lnTo>
                        <a:pt x="1218" y="344"/>
                      </a:lnTo>
                      <a:lnTo>
                        <a:pt x="1218" y="361"/>
                      </a:lnTo>
                      <a:lnTo>
                        <a:pt x="1218" y="408"/>
                      </a:lnTo>
                      <a:lnTo>
                        <a:pt x="1219" y="404"/>
                      </a:lnTo>
                      <a:lnTo>
                        <a:pt x="1219" y="402"/>
                      </a:lnTo>
                      <a:lnTo>
                        <a:pt x="1219" y="344"/>
                      </a:lnTo>
                      <a:lnTo>
                        <a:pt x="1220" y="319"/>
                      </a:lnTo>
                      <a:lnTo>
                        <a:pt x="1220" y="320"/>
                      </a:lnTo>
                      <a:lnTo>
                        <a:pt x="1220" y="286"/>
                      </a:lnTo>
                      <a:lnTo>
                        <a:pt x="1220" y="254"/>
                      </a:lnTo>
                      <a:lnTo>
                        <a:pt x="1221" y="310"/>
                      </a:lnTo>
                      <a:lnTo>
                        <a:pt x="1221" y="316"/>
                      </a:lnTo>
                      <a:lnTo>
                        <a:pt x="1222" y="378"/>
                      </a:lnTo>
                      <a:lnTo>
                        <a:pt x="1222" y="416"/>
                      </a:lnTo>
                      <a:lnTo>
                        <a:pt x="1222" y="445"/>
                      </a:lnTo>
                      <a:lnTo>
                        <a:pt x="1222" y="435"/>
                      </a:lnTo>
                      <a:lnTo>
                        <a:pt x="1223" y="433"/>
                      </a:lnTo>
                      <a:lnTo>
                        <a:pt x="1223" y="419"/>
                      </a:lnTo>
                      <a:lnTo>
                        <a:pt x="1223" y="426"/>
                      </a:lnTo>
                      <a:lnTo>
                        <a:pt x="1223" y="406"/>
                      </a:lnTo>
                      <a:lnTo>
                        <a:pt x="1224" y="364"/>
                      </a:lnTo>
                      <a:lnTo>
                        <a:pt x="1224" y="353"/>
                      </a:lnTo>
                      <a:lnTo>
                        <a:pt x="1225" y="324"/>
                      </a:lnTo>
                      <a:lnTo>
                        <a:pt x="1225" y="325"/>
                      </a:lnTo>
                      <a:lnTo>
                        <a:pt x="1226" y="353"/>
                      </a:lnTo>
                      <a:lnTo>
                        <a:pt x="1226" y="373"/>
                      </a:lnTo>
                      <a:lnTo>
                        <a:pt x="1226" y="397"/>
                      </a:lnTo>
                      <a:lnTo>
                        <a:pt x="1226" y="403"/>
                      </a:lnTo>
                      <a:lnTo>
                        <a:pt x="1227" y="374"/>
                      </a:lnTo>
                      <a:lnTo>
                        <a:pt x="1227" y="391"/>
                      </a:lnTo>
                      <a:lnTo>
                        <a:pt x="1228" y="400"/>
                      </a:lnTo>
                      <a:lnTo>
                        <a:pt x="1228" y="399"/>
                      </a:lnTo>
                      <a:lnTo>
                        <a:pt x="1228" y="419"/>
                      </a:lnTo>
                      <a:lnTo>
                        <a:pt x="1229" y="458"/>
                      </a:lnTo>
                      <a:lnTo>
                        <a:pt x="1229" y="485"/>
                      </a:lnTo>
                      <a:lnTo>
                        <a:pt x="1229" y="482"/>
                      </a:lnTo>
                      <a:lnTo>
                        <a:pt x="1229" y="493"/>
                      </a:lnTo>
                      <a:lnTo>
                        <a:pt x="1230" y="482"/>
                      </a:lnTo>
                      <a:lnTo>
                        <a:pt x="1230" y="491"/>
                      </a:lnTo>
                      <a:lnTo>
                        <a:pt x="1230" y="475"/>
                      </a:lnTo>
                      <a:lnTo>
                        <a:pt x="1230" y="482"/>
                      </a:lnTo>
                      <a:lnTo>
                        <a:pt x="1231" y="496"/>
                      </a:lnTo>
                      <a:lnTo>
                        <a:pt x="1231" y="483"/>
                      </a:lnTo>
                      <a:lnTo>
                        <a:pt x="1232" y="442"/>
                      </a:lnTo>
                      <a:lnTo>
                        <a:pt x="1232" y="457"/>
                      </a:lnTo>
                      <a:lnTo>
                        <a:pt x="1232" y="439"/>
                      </a:lnTo>
                      <a:lnTo>
                        <a:pt x="1233" y="411"/>
                      </a:lnTo>
                      <a:lnTo>
                        <a:pt x="1233" y="372"/>
                      </a:lnTo>
                      <a:lnTo>
                        <a:pt x="1233" y="372"/>
                      </a:lnTo>
                      <a:lnTo>
                        <a:pt x="1234" y="391"/>
                      </a:lnTo>
                      <a:lnTo>
                        <a:pt x="1234" y="380"/>
                      </a:lnTo>
                      <a:lnTo>
                        <a:pt x="1234" y="377"/>
                      </a:lnTo>
                      <a:lnTo>
                        <a:pt x="1235" y="350"/>
                      </a:lnTo>
                      <a:lnTo>
                        <a:pt x="1235" y="343"/>
                      </a:lnTo>
                      <a:lnTo>
                        <a:pt x="1235" y="323"/>
                      </a:lnTo>
                      <a:lnTo>
                        <a:pt x="1236" y="315"/>
                      </a:lnTo>
                      <a:lnTo>
                        <a:pt x="1236" y="293"/>
                      </a:lnTo>
                      <a:lnTo>
                        <a:pt x="1237" y="275"/>
                      </a:lnTo>
                      <a:lnTo>
                        <a:pt x="1237" y="250"/>
                      </a:lnTo>
                      <a:lnTo>
                        <a:pt x="1237" y="249"/>
                      </a:lnTo>
                      <a:lnTo>
                        <a:pt x="1238" y="262"/>
                      </a:lnTo>
                      <a:lnTo>
                        <a:pt x="1238" y="257"/>
                      </a:lnTo>
                      <a:lnTo>
                        <a:pt x="1238" y="265"/>
                      </a:lnTo>
                      <a:lnTo>
                        <a:pt x="1238" y="253"/>
                      </a:lnTo>
                      <a:lnTo>
                        <a:pt x="1239" y="256"/>
                      </a:lnTo>
                      <a:lnTo>
                        <a:pt x="1239" y="249"/>
                      </a:lnTo>
                      <a:lnTo>
                        <a:pt x="1239" y="211"/>
                      </a:lnTo>
                      <a:lnTo>
                        <a:pt x="1240" y="195"/>
                      </a:lnTo>
                      <a:lnTo>
                        <a:pt x="1240" y="218"/>
                      </a:lnTo>
                      <a:lnTo>
                        <a:pt x="1241" y="226"/>
                      </a:lnTo>
                      <a:lnTo>
                        <a:pt x="1241" y="273"/>
                      </a:lnTo>
                      <a:lnTo>
                        <a:pt x="1241" y="297"/>
                      </a:lnTo>
                      <a:lnTo>
                        <a:pt x="1241" y="307"/>
                      </a:lnTo>
                      <a:lnTo>
                        <a:pt x="1242" y="302"/>
                      </a:lnTo>
                      <a:lnTo>
                        <a:pt x="1242" y="319"/>
                      </a:lnTo>
                      <a:lnTo>
                        <a:pt x="1242" y="333"/>
                      </a:lnTo>
                      <a:lnTo>
                        <a:pt x="1243" y="327"/>
                      </a:lnTo>
                      <a:lnTo>
                        <a:pt x="1243" y="288"/>
                      </a:lnTo>
                      <a:lnTo>
                        <a:pt x="1243" y="218"/>
                      </a:lnTo>
                      <a:lnTo>
                        <a:pt x="1244" y="210"/>
                      </a:lnTo>
                      <a:lnTo>
                        <a:pt x="1244" y="257"/>
                      </a:lnTo>
                      <a:lnTo>
                        <a:pt x="1244" y="278"/>
                      </a:lnTo>
                      <a:lnTo>
                        <a:pt x="1245" y="356"/>
                      </a:lnTo>
                      <a:lnTo>
                        <a:pt x="1245" y="344"/>
                      </a:lnTo>
                      <a:lnTo>
                        <a:pt x="1245" y="334"/>
                      </a:lnTo>
                      <a:lnTo>
                        <a:pt x="1246" y="347"/>
                      </a:lnTo>
                      <a:lnTo>
                        <a:pt x="1246" y="339"/>
                      </a:lnTo>
                      <a:lnTo>
                        <a:pt x="1246" y="345"/>
                      </a:lnTo>
                      <a:lnTo>
                        <a:pt x="1246" y="334"/>
                      </a:lnTo>
                      <a:lnTo>
                        <a:pt x="1247" y="324"/>
                      </a:lnTo>
                      <a:lnTo>
                        <a:pt x="1247" y="303"/>
                      </a:lnTo>
                      <a:lnTo>
                        <a:pt x="1247" y="290"/>
                      </a:lnTo>
                      <a:lnTo>
                        <a:pt x="1248" y="293"/>
                      </a:lnTo>
                      <a:lnTo>
                        <a:pt x="1248" y="284"/>
                      </a:lnTo>
                      <a:lnTo>
                        <a:pt x="1248" y="284"/>
                      </a:lnTo>
                      <a:lnTo>
                        <a:pt x="1249" y="365"/>
                      </a:lnTo>
                      <a:lnTo>
                        <a:pt x="1249" y="374"/>
                      </a:lnTo>
                      <a:lnTo>
                        <a:pt x="1250" y="399"/>
                      </a:lnTo>
                      <a:lnTo>
                        <a:pt x="1250" y="394"/>
                      </a:lnTo>
                      <a:lnTo>
                        <a:pt x="1250" y="404"/>
                      </a:lnTo>
                      <a:lnTo>
                        <a:pt x="1250" y="400"/>
                      </a:lnTo>
                      <a:lnTo>
                        <a:pt x="1251" y="394"/>
                      </a:lnTo>
                      <a:lnTo>
                        <a:pt x="1251" y="414"/>
                      </a:lnTo>
                      <a:lnTo>
                        <a:pt x="1251" y="400"/>
                      </a:lnTo>
                      <a:lnTo>
                        <a:pt x="1252" y="398"/>
                      </a:lnTo>
                      <a:lnTo>
                        <a:pt x="1252" y="407"/>
                      </a:lnTo>
                      <a:lnTo>
                        <a:pt x="1252" y="411"/>
                      </a:lnTo>
                      <a:lnTo>
                        <a:pt x="1252" y="411"/>
                      </a:lnTo>
                      <a:lnTo>
                        <a:pt x="1253" y="423"/>
                      </a:lnTo>
                      <a:lnTo>
                        <a:pt x="1253" y="432"/>
                      </a:lnTo>
                      <a:lnTo>
                        <a:pt x="1253" y="428"/>
                      </a:lnTo>
                      <a:lnTo>
                        <a:pt x="1253" y="439"/>
                      </a:lnTo>
                      <a:lnTo>
                        <a:pt x="1254" y="438"/>
                      </a:lnTo>
                      <a:lnTo>
                        <a:pt x="1254" y="457"/>
                      </a:lnTo>
                      <a:lnTo>
                        <a:pt x="1254" y="442"/>
                      </a:lnTo>
                      <a:lnTo>
                        <a:pt x="1254" y="425"/>
                      </a:lnTo>
                      <a:lnTo>
                        <a:pt x="1255" y="473"/>
                      </a:lnTo>
                      <a:lnTo>
                        <a:pt x="1255" y="482"/>
                      </a:lnTo>
                      <a:lnTo>
                        <a:pt x="1255" y="485"/>
                      </a:lnTo>
                      <a:lnTo>
                        <a:pt x="1256" y="440"/>
                      </a:lnTo>
                      <a:lnTo>
                        <a:pt x="1256" y="415"/>
                      </a:lnTo>
                      <a:lnTo>
                        <a:pt x="1256" y="415"/>
                      </a:lnTo>
                      <a:lnTo>
                        <a:pt x="1256" y="418"/>
                      </a:lnTo>
                      <a:lnTo>
                        <a:pt x="1257" y="426"/>
                      </a:lnTo>
                      <a:lnTo>
                        <a:pt x="1257" y="444"/>
                      </a:lnTo>
                      <a:lnTo>
                        <a:pt x="1258" y="468"/>
                      </a:lnTo>
                      <a:lnTo>
                        <a:pt x="1258" y="484"/>
                      </a:lnTo>
                      <a:lnTo>
                        <a:pt x="1258" y="481"/>
                      </a:lnTo>
                      <a:lnTo>
                        <a:pt x="1258" y="469"/>
                      </a:lnTo>
                      <a:lnTo>
                        <a:pt x="1259" y="440"/>
                      </a:lnTo>
                      <a:lnTo>
                        <a:pt x="1259" y="442"/>
                      </a:lnTo>
                      <a:lnTo>
                        <a:pt x="1259" y="444"/>
                      </a:lnTo>
                      <a:lnTo>
                        <a:pt x="1260" y="372"/>
                      </a:lnTo>
                      <a:lnTo>
                        <a:pt x="1260" y="354"/>
                      </a:lnTo>
                      <a:lnTo>
                        <a:pt x="1260" y="324"/>
                      </a:lnTo>
                      <a:lnTo>
                        <a:pt x="1261" y="320"/>
                      </a:lnTo>
                      <a:lnTo>
                        <a:pt x="1261" y="341"/>
                      </a:lnTo>
                      <a:lnTo>
                        <a:pt x="1261" y="335"/>
                      </a:lnTo>
                      <a:lnTo>
                        <a:pt x="1262" y="293"/>
                      </a:lnTo>
                      <a:lnTo>
                        <a:pt x="1262" y="283"/>
                      </a:lnTo>
                      <a:lnTo>
                        <a:pt x="1263" y="320"/>
                      </a:lnTo>
                      <a:lnTo>
                        <a:pt x="1263" y="313"/>
                      </a:lnTo>
                      <a:lnTo>
                        <a:pt x="1263" y="329"/>
                      </a:lnTo>
                      <a:lnTo>
                        <a:pt x="1263" y="332"/>
                      </a:lnTo>
                      <a:lnTo>
                        <a:pt x="1264" y="271"/>
                      </a:lnTo>
                      <a:lnTo>
                        <a:pt x="1264" y="235"/>
                      </a:lnTo>
                      <a:lnTo>
                        <a:pt x="1265" y="165"/>
                      </a:lnTo>
                      <a:lnTo>
                        <a:pt x="1265" y="154"/>
                      </a:lnTo>
                      <a:lnTo>
                        <a:pt x="1265" y="145"/>
                      </a:lnTo>
                      <a:lnTo>
                        <a:pt x="1266" y="192"/>
                      </a:lnTo>
                      <a:lnTo>
                        <a:pt x="1266" y="239"/>
                      </a:lnTo>
                      <a:lnTo>
                        <a:pt x="1267" y="301"/>
                      </a:lnTo>
                      <a:lnTo>
                        <a:pt x="1267" y="316"/>
                      </a:lnTo>
                      <a:lnTo>
                        <a:pt x="1267" y="242"/>
                      </a:lnTo>
                      <a:lnTo>
                        <a:pt x="1268" y="187"/>
                      </a:lnTo>
                      <a:lnTo>
                        <a:pt x="1268" y="109"/>
                      </a:lnTo>
                      <a:lnTo>
                        <a:pt x="1268" y="113"/>
                      </a:lnTo>
                      <a:lnTo>
                        <a:pt x="1269" y="136"/>
                      </a:lnTo>
                      <a:lnTo>
                        <a:pt x="1269" y="143"/>
                      </a:lnTo>
                      <a:lnTo>
                        <a:pt x="1270" y="218"/>
                      </a:lnTo>
                      <a:lnTo>
                        <a:pt x="1270" y="239"/>
                      </a:lnTo>
                      <a:lnTo>
                        <a:pt x="1270" y="292"/>
                      </a:lnTo>
                      <a:lnTo>
                        <a:pt x="1270" y="266"/>
                      </a:lnTo>
                      <a:lnTo>
                        <a:pt x="1271" y="233"/>
                      </a:lnTo>
                      <a:lnTo>
                        <a:pt x="1271" y="191"/>
                      </a:lnTo>
                      <a:lnTo>
                        <a:pt x="1271" y="163"/>
                      </a:lnTo>
                      <a:lnTo>
                        <a:pt x="1272" y="80"/>
                      </a:lnTo>
                      <a:lnTo>
                        <a:pt x="1272" y="112"/>
                      </a:lnTo>
                      <a:lnTo>
                        <a:pt x="1273" y="197"/>
                      </a:lnTo>
                      <a:lnTo>
                        <a:pt x="1273" y="239"/>
                      </a:lnTo>
                      <a:lnTo>
                        <a:pt x="1273" y="297"/>
                      </a:lnTo>
                      <a:lnTo>
                        <a:pt x="1274" y="276"/>
                      </a:lnTo>
                      <a:lnTo>
                        <a:pt x="1274" y="307"/>
                      </a:lnTo>
                      <a:lnTo>
                        <a:pt x="1274" y="323"/>
                      </a:lnTo>
                      <a:lnTo>
                        <a:pt x="1275" y="343"/>
                      </a:lnTo>
                      <a:lnTo>
                        <a:pt x="1275" y="334"/>
                      </a:lnTo>
                      <a:lnTo>
                        <a:pt x="1276" y="362"/>
                      </a:lnTo>
                      <a:lnTo>
                        <a:pt x="1276" y="326"/>
                      </a:lnTo>
                      <a:lnTo>
                        <a:pt x="1277" y="273"/>
                      </a:lnTo>
                      <a:lnTo>
                        <a:pt x="1277" y="267"/>
                      </a:lnTo>
                      <a:lnTo>
                        <a:pt x="1277" y="312"/>
                      </a:lnTo>
                      <a:lnTo>
                        <a:pt x="1278" y="329"/>
                      </a:lnTo>
                      <a:lnTo>
                        <a:pt x="1278" y="314"/>
                      </a:lnTo>
                      <a:lnTo>
                        <a:pt x="1278" y="316"/>
                      </a:lnTo>
                      <a:lnTo>
                        <a:pt x="1279" y="296"/>
                      </a:lnTo>
                      <a:lnTo>
                        <a:pt x="1279" y="321"/>
                      </a:lnTo>
                      <a:lnTo>
                        <a:pt x="1279" y="331"/>
                      </a:lnTo>
                      <a:lnTo>
                        <a:pt x="1279" y="323"/>
                      </a:lnTo>
                      <a:lnTo>
                        <a:pt x="1280" y="353"/>
                      </a:lnTo>
                      <a:lnTo>
                        <a:pt x="1280" y="342"/>
                      </a:lnTo>
                      <a:lnTo>
                        <a:pt x="1280" y="311"/>
                      </a:lnTo>
                      <a:lnTo>
                        <a:pt x="1281" y="323"/>
                      </a:lnTo>
                      <a:lnTo>
                        <a:pt x="1281" y="378"/>
                      </a:lnTo>
                      <a:lnTo>
                        <a:pt x="1281" y="373"/>
                      </a:lnTo>
                      <a:lnTo>
                        <a:pt x="1282" y="363"/>
                      </a:lnTo>
                      <a:lnTo>
                        <a:pt x="1282" y="365"/>
                      </a:lnTo>
                      <a:lnTo>
                        <a:pt x="1282" y="387"/>
                      </a:lnTo>
                      <a:lnTo>
                        <a:pt x="1283" y="461"/>
                      </a:lnTo>
                      <a:lnTo>
                        <a:pt x="1283" y="444"/>
                      </a:lnTo>
                      <a:lnTo>
                        <a:pt x="1283" y="461"/>
                      </a:lnTo>
                      <a:lnTo>
                        <a:pt x="1284" y="455"/>
                      </a:lnTo>
                      <a:lnTo>
                        <a:pt x="1284" y="456"/>
                      </a:lnTo>
                      <a:lnTo>
                        <a:pt x="1284" y="449"/>
                      </a:lnTo>
                      <a:lnTo>
                        <a:pt x="1284" y="452"/>
                      </a:lnTo>
                      <a:lnTo>
                        <a:pt x="1285" y="458"/>
                      </a:lnTo>
                      <a:lnTo>
                        <a:pt x="1285" y="415"/>
                      </a:lnTo>
                      <a:lnTo>
                        <a:pt x="1285" y="406"/>
                      </a:lnTo>
                      <a:lnTo>
                        <a:pt x="1286" y="408"/>
                      </a:lnTo>
                      <a:lnTo>
                        <a:pt x="1286" y="398"/>
                      </a:lnTo>
                      <a:lnTo>
                        <a:pt x="1286" y="398"/>
                      </a:lnTo>
                      <a:lnTo>
                        <a:pt x="1287" y="436"/>
                      </a:lnTo>
                      <a:lnTo>
                        <a:pt x="1287" y="448"/>
                      </a:lnTo>
                      <a:lnTo>
                        <a:pt x="1287" y="409"/>
                      </a:lnTo>
                      <a:lnTo>
                        <a:pt x="1288" y="407"/>
                      </a:lnTo>
                      <a:lnTo>
                        <a:pt x="1288" y="428"/>
                      </a:lnTo>
                      <a:lnTo>
                        <a:pt x="1288" y="433"/>
                      </a:lnTo>
                      <a:lnTo>
                        <a:pt x="1289" y="434"/>
                      </a:lnTo>
                      <a:lnTo>
                        <a:pt x="1289" y="412"/>
                      </a:lnTo>
                      <a:lnTo>
                        <a:pt x="1289" y="396"/>
                      </a:lnTo>
                      <a:lnTo>
                        <a:pt x="1290" y="351"/>
                      </a:lnTo>
                      <a:lnTo>
                        <a:pt x="1290" y="340"/>
                      </a:lnTo>
                      <a:lnTo>
                        <a:pt x="1291" y="262"/>
                      </a:lnTo>
                      <a:lnTo>
                        <a:pt x="1291" y="210"/>
                      </a:lnTo>
                      <a:lnTo>
                        <a:pt x="1291" y="170"/>
                      </a:lnTo>
                      <a:lnTo>
                        <a:pt x="1291" y="174"/>
                      </a:lnTo>
                      <a:lnTo>
                        <a:pt x="1292" y="222"/>
                      </a:lnTo>
                      <a:lnTo>
                        <a:pt x="1292" y="232"/>
                      </a:lnTo>
                      <a:lnTo>
                        <a:pt x="1292" y="239"/>
                      </a:lnTo>
                      <a:lnTo>
                        <a:pt x="1293" y="238"/>
                      </a:lnTo>
                      <a:lnTo>
                        <a:pt x="1293" y="251"/>
                      </a:lnTo>
                      <a:lnTo>
                        <a:pt x="1293" y="271"/>
                      </a:lnTo>
                      <a:lnTo>
                        <a:pt x="1293" y="233"/>
                      </a:lnTo>
                      <a:lnTo>
                        <a:pt x="1294" y="214"/>
                      </a:lnTo>
                      <a:lnTo>
                        <a:pt x="1294" y="156"/>
                      </a:lnTo>
                      <a:lnTo>
                        <a:pt x="1295" y="149"/>
                      </a:lnTo>
                      <a:lnTo>
                        <a:pt x="1295" y="127"/>
                      </a:lnTo>
                      <a:lnTo>
                        <a:pt x="1295" y="136"/>
                      </a:lnTo>
                      <a:lnTo>
                        <a:pt x="1295" y="168"/>
                      </a:lnTo>
                      <a:lnTo>
                        <a:pt x="1296" y="119"/>
                      </a:lnTo>
                      <a:lnTo>
                        <a:pt x="1296" y="119"/>
                      </a:lnTo>
                      <a:lnTo>
                        <a:pt x="1297" y="98"/>
                      </a:lnTo>
                      <a:lnTo>
                        <a:pt x="1297" y="96"/>
                      </a:lnTo>
                      <a:lnTo>
                        <a:pt x="1297" y="149"/>
                      </a:lnTo>
                      <a:lnTo>
                        <a:pt x="1298" y="160"/>
                      </a:lnTo>
                      <a:lnTo>
                        <a:pt x="1298" y="321"/>
                      </a:lnTo>
                      <a:lnTo>
                        <a:pt x="1299" y="366"/>
                      </a:lnTo>
                      <a:lnTo>
                        <a:pt x="1299" y="383"/>
                      </a:lnTo>
                      <a:lnTo>
                        <a:pt x="1299" y="341"/>
                      </a:lnTo>
                      <a:lnTo>
                        <a:pt x="1300" y="386"/>
                      </a:lnTo>
                      <a:lnTo>
                        <a:pt x="1300" y="382"/>
                      </a:lnTo>
                      <a:lnTo>
                        <a:pt x="1300" y="391"/>
                      </a:lnTo>
                      <a:lnTo>
                        <a:pt x="1301" y="376"/>
                      </a:lnTo>
                      <a:lnTo>
                        <a:pt x="1301" y="374"/>
                      </a:lnTo>
                      <a:lnTo>
                        <a:pt x="1301" y="374"/>
                      </a:lnTo>
                      <a:lnTo>
                        <a:pt x="1301" y="326"/>
                      </a:lnTo>
                      <a:lnTo>
                        <a:pt x="1302" y="330"/>
                      </a:lnTo>
                      <a:lnTo>
                        <a:pt x="1302" y="317"/>
                      </a:lnTo>
                      <a:lnTo>
                        <a:pt x="1302" y="315"/>
                      </a:lnTo>
                      <a:lnTo>
                        <a:pt x="1303" y="235"/>
                      </a:lnTo>
                      <a:lnTo>
                        <a:pt x="1303" y="247"/>
                      </a:lnTo>
                      <a:lnTo>
                        <a:pt x="1304" y="307"/>
                      </a:lnTo>
                      <a:lnTo>
                        <a:pt x="1304" y="360"/>
                      </a:lnTo>
                      <a:lnTo>
                        <a:pt x="1304" y="383"/>
                      </a:lnTo>
                      <a:lnTo>
                        <a:pt x="1305" y="407"/>
                      </a:lnTo>
                      <a:lnTo>
                        <a:pt x="1305" y="422"/>
                      </a:lnTo>
                      <a:lnTo>
                        <a:pt x="1305" y="416"/>
                      </a:lnTo>
                      <a:lnTo>
                        <a:pt x="1305" y="429"/>
                      </a:lnTo>
                      <a:lnTo>
                        <a:pt x="1306" y="443"/>
                      </a:lnTo>
                      <a:lnTo>
                        <a:pt x="1306" y="423"/>
                      </a:lnTo>
                      <a:lnTo>
                        <a:pt x="1306" y="384"/>
                      </a:lnTo>
                      <a:lnTo>
                        <a:pt x="1306" y="381"/>
                      </a:lnTo>
                      <a:lnTo>
                        <a:pt x="1307" y="419"/>
                      </a:lnTo>
                      <a:lnTo>
                        <a:pt x="1307" y="460"/>
                      </a:lnTo>
                      <a:lnTo>
                        <a:pt x="1308" y="469"/>
                      </a:lnTo>
                      <a:lnTo>
                        <a:pt x="1308" y="453"/>
                      </a:lnTo>
                      <a:lnTo>
                        <a:pt x="1308" y="420"/>
                      </a:lnTo>
                      <a:lnTo>
                        <a:pt x="1309" y="431"/>
                      </a:lnTo>
                      <a:lnTo>
                        <a:pt x="1309" y="424"/>
                      </a:lnTo>
                      <a:lnTo>
                        <a:pt x="1309" y="457"/>
                      </a:lnTo>
                      <a:lnTo>
                        <a:pt x="1309" y="482"/>
                      </a:lnTo>
                      <a:lnTo>
                        <a:pt x="1310" y="509"/>
                      </a:lnTo>
                      <a:lnTo>
                        <a:pt x="1310" y="498"/>
                      </a:lnTo>
                      <a:lnTo>
                        <a:pt x="1310" y="485"/>
                      </a:lnTo>
                      <a:lnTo>
                        <a:pt x="1310" y="480"/>
                      </a:lnTo>
                      <a:lnTo>
                        <a:pt x="1310" y="481"/>
                      </a:lnTo>
                      <a:lnTo>
                        <a:pt x="1311" y="470"/>
                      </a:lnTo>
                      <a:lnTo>
                        <a:pt x="1311" y="470"/>
                      </a:lnTo>
                      <a:lnTo>
                        <a:pt x="1311" y="440"/>
                      </a:lnTo>
                      <a:lnTo>
                        <a:pt x="1312" y="437"/>
                      </a:lnTo>
                      <a:lnTo>
                        <a:pt x="1312" y="428"/>
                      </a:lnTo>
                      <a:lnTo>
                        <a:pt x="1312" y="429"/>
                      </a:lnTo>
                      <a:lnTo>
                        <a:pt x="1313" y="387"/>
                      </a:lnTo>
                      <a:lnTo>
                        <a:pt x="1313" y="366"/>
                      </a:lnTo>
                      <a:lnTo>
                        <a:pt x="1314" y="318"/>
                      </a:lnTo>
                      <a:lnTo>
                        <a:pt x="1314" y="334"/>
                      </a:lnTo>
                      <a:lnTo>
                        <a:pt x="1314" y="342"/>
                      </a:lnTo>
                      <a:lnTo>
                        <a:pt x="1315" y="317"/>
                      </a:lnTo>
                      <a:lnTo>
                        <a:pt x="1315" y="261"/>
                      </a:lnTo>
                      <a:lnTo>
                        <a:pt x="1315" y="155"/>
                      </a:lnTo>
                      <a:lnTo>
                        <a:pt x="1316" y="139"/>
                      </a:lnTo>
                      <a:lnTo>
                        <a:pt x="1316" y="138"/>
                      </a:lnTo>
                      <a:lnTo>
                        <a:pt x="1316" y="144"/>
                      </a:lnTo>
                      <a:lnTo>
                        <a:pt x="1316" y="164"/>
                      </a:lnTo>
                      <a:lnTo>
                        <a:pt x="1317" y="153"/>
                      </a:lnTo>
                      <a:lnTo>
                        <a:pt x="1317" y="166"/>
                      </a:lnTo>
                      <a:lnTo>
                        <a:pt x="1317" y="158"/>
                      </a:lnTo>
                      <a:lnTo>
                        <a:pt x="1318" y="168"/>
                      </a:lnTo>
                      <a:lnTo>
                        <a:pt x="1318" y="167"/>
                      </a:lnTo>
                      <a:lnTo>
                        <a:pt x="1318" y="153"/>
                      </a:lnTo>
                      <a:lnTo>
                        <a:pt x="1318" y="183"/>
                      </a:lnTo>
                      <a:lnTo>
                        <a:pt x="1319" y="214"/>
                      </a:lnTo>
                      <a:lnTo>
                        <a:pt x="1319" y="255"/>
                      </a:lnTo>
                      <a:lnTo>
                        <a:pt x="1319" y="230"/>
                      </a:lnTo>
                      <a:lnTo>
                        <a:pt x="1320" y="208"/>
                      </a:lnTo>
                      <a:lnTo>
                        <a:pt x="1320" y="215"/>
                      </a:lnTo>
                      <a:lnTo>
                        <a:pt x="1320" y="232"/>
                      </a:lnTo>
                      <a:lnTo>
                        <a:pt x="1321" y="242"/>
                      </a:lnTo>
                      <a:lnTo>
                        <a:pt x="1321" y="281"/>
                      </a:lnTo>
                      <a:lnTo>
                        <a:pt x="1321" y="327"/>
                      </a:lnTo>
                      <a:lnTo>
                        <a:pt x="1321" y="344"/>
                      </a:lnTo>
                      <a:lnTo>
                        <a:pt x="1322" y="323"/>
                      </a:lnTo>
                      <a:lnTo>
                        <a:pt x="1322" y="281"/>
                      </a:lnTo>
                      <a:lnTo>
                        <a:pt x="1323" y="241"/>
                      </a:lnTo>
                      <a:lnTo>
                        <a:pt x="1323" y="247"/>
                      </a:lnTo>
                      <a:lnTo>
                        <a:pt x="1323" y="266"/>
                      </a:lnTo>
                      <a:lnTo>
                        <a:pt x="1324" y="222"/>
                      </a:lnTo>
                      <a:lnTo>
                        <a:pt x="1324" y="255"/>
                      </a:lnTo>
                      <a:lnTo>
                        <a:pt x="1325" y="285"/>
                      </a:lnTo>
                      <a:lnTo>
                        <a:pt x="1325" y="300"/>
                      </a:lnTo>
                      <a:lnTo>
                        <a:pt x="1325" y="369"/>
                      </a:lnTo>
                      <a:lnTo>
                        <a:pt x="1326" y="392"/>
                      </a:lnTo>
                      <a:lnTo>
                        <a:pt x="1326" y="324"/>
                      </a:lnTo>
                      <a:lnTo>
                        <a:pt x="1326" y="307"/>
                      </a:lnTo>
                      <a:lnTo>
                        <a:pt x="1327" y="305"/>
                      </a:lnTo>
                      <a:lnTo>
                        <a:pt x="1327" y="313"/>
                      </a:lnTo>
                      <a:lnTo>
                        <a:pt x="1327" y="330"/>
                      </a:lnTo>
                      <a:lnTo>
                        <a:pt x="1327" y="337"/>
                      </a:lnTo>
                      <a:lnTo>
                        <a:pt x="1328" y="324"/>
                      </a:lnTo>
                      <a:lnTo>
                        <a:pt x="1328" y="324"/>
                      </a:lnTo>
                      <a:lnTo>
                        <a:pt x="1328" y="329"/>
                      </a:lnTo>
                      <a:lnTo>
                        <a:pt x="1328" y="314"/>
                      </a:lnTo>
                      <a:lnTo>
                        <a:pt x="1329" y="316"/>
                      </a:lnTo>
                      <a:lnTo>
                        <a:pt x="1329" y="349"/>
                      </a:lnTo>
                      <a:lnTo>
                        <a:pt x="1329" y="366"/>
                      </a:lnTo>
                      <a:lnTo>
                        <a:pt x="1330" y="395"/>
                      </a:lnTo>
                      <a:lnTo>
                        <a:pt x="1330" y="391"/>
                      </a:lnTo>
                      <a:lnTo>
                        <a:pt x="1330" y="399"/>
                      </a:lnTo>
                      <a:lnTo>
                        <a:pt x="1331" y="383"/>
                      </a:lnTo>
                      <a:lnTo>
                        <a:pt x="1331" y="374"/>
                      </a:lnTo>
                      <a:lnTo>
                        <a:pt x="1332" y="353"/>
                      </a:lnTo>
                      <a:lnTo>
                        <a:pt x="1332" y="346"/>
                      </a:lnTo>
                      <a:lnTo>
                        <a:pt x="1332" y="375"/>
                      </a:lnTo>
                      <a:lnTo>
                        <a:pt x="1333" y="399"/>
                      </a:lnTo>
                      <a:lnTo>
                        <a:pt x="1333" y="396"/>
                      </a:lnTo>
                      <a:lnTo>
                        <a:pt x="1333" y="419"/>
                      </a:lnTo>
                      <a:lnTo>
                        <a:pt x="1333" y="450"/>
                      </a:lnTo>
                      <a:lnTo>
                        <a:pt x="1333" y="455"/>
                      </a:lnTo>
                      <a:lnTo>
                        <a:pt x="1334" y="451"/>
                      </a:lnTo>
                      <a:lnTo>
                        <a:pt x="1334" y="462"/>
                      </a:lnTo>
                      <a:lnTo>
                        <a:pt x="1334" y="423"/>
                      </a:lnTo>
                      <a:lnTo>
                        <a:pt x="1335" y="428"/>
                      </a:lnTo>
                      <a:lnTo>
                        <a:pt x="1335" y="463"/>
                      </a:lnTo>
                      <a:lnTo>
                        <a:pt x="1335" y="438"/>
                      </a:lnTo>
                      <a:lnTo>
                        <a:pt x="1336" y="442"/>
                      </a:lnTo>
                      <a:lnTo>
                        <a:pt x="1336" y="428"/>
                      </a:lnTo>
                      <a:lnTo>
                        <a:pt x="1336" y="441"/>
                      </a:lnTo>
                      <a:lnTo>
                        <a:pt x="1336" y="409"/>
                      </a:lnTo>
                      <a:lnTo>
                        <a:pt x="1337" y="378"/>
                      </a:lnTo>
                      <a:lnTo>
                        <a:pt x="1337" y="388"/>
                      </a:lnTo>
                      <a:lnTo>
                        <a:pt x="1338" y="390"/>
                      </a:lnTo>
                      <a:lnTo>
                        <a:pt x="1338" y="376"/>
                      </a:lnTo>
                      <a:lnTo>
                        <a:pt x="1338" y="364"/>
                      </a:lnTo>
                      <a:lnTo>
                        <a:pt x="1338" y="295"/>
                      </a:lnTo>
                      <a:lnTo>
                        <a:pt x="1338" y="300"/>
                      </a:lnTo>
                      <a:lnTo>
                        <a:pt x="1339" y="285"/>
                      </a:lnTo>
                      <a:lnTo>
                        <a:pt x="1339" y="296"/>
                      </a:lnTo>
                      <a:lnTo>
                        <a:pt x="1339" y="297"/>
                      </a:lnTo>
                      <a:lnTo>
                        <a:pt x="1340" y="290"/>
                      </a:lnTo>
                      <a:lnTo>
                        <a:pt x="1340" y="288"/>
                      </a:lnTo>
                      <a:lnTo>
                        <a:pt x="1340" y="297"/>
                      </a:lnTo>
                      <a:lnTo>
                        <a:pt x="1341" y="281"/>
                      </a:lnTo>
                      <a:lnTo>
                        <a:pt x="1341" y="260"/>
                      </a:lnTo>
                      <a:lnTo>
                        <a:pt x="1342" y="228"/>
                      </a:lnTo>
                      <a:lnTo>
                        <a:pt x="1342" y="231"/>
                      </a:lnTo>
                      <a:lnTo>
                        <a:pt x="1342" y="210"/>
                      </a:lnTo>
                      <a:lnTo>
                        <a:pt x="1343" y="222"/>
                      </a:lnTo>
                      <a:lnTo>
                        <a:pt x="1343" y="222"/>
                      </a:lnTo>
                      <a:lnTo>
                        <a:pt x="1343" y="255"/>
                      </a:lnTo>
                      <a:lnTo>
                        <a:pt x="1343" y="255"/>
                      </a:lnTo>
                      <a:lnTo>
                        <a:pt x="1344" y="222"/>
                      </a:lnTo>
                      <a:lnTo>
                        <a:pt x="1344" y="234"/>
                      </a:lnTo>
                      <a:lnTo>
                        <a:pt x="1345" y="212"/>
                      </a:lnTo>
                      <a:lnTo>
                        <a:pt x="1345" y="217"/>
                      </a:lnTo>
                      <a:lnTo>
                        <a:pt x="1345" y="201"/>
                      </a:lnTo>
                      <a:lnTo>
                        <a:pt x="1346" y="192"/>
                      </a:lnTo>
                      <a:lnTo>
                        <a:pt x="1346" y="245"/>
                      </a:lnTo>
                      <a:lnTo>
                        <a:pt x="1346" y="238"/>
                      </a:lnTo>
                      <a:lnTo>
                        <a:pt x="1347" y="250"/>
                      </a:lnTo>
                      <a:lnTo>
                        <a:pt x="1347" y="250"/>
                      </a:lnTo>
                      <a:lnTo>
                        <a:pt x="1347" y="244"/>
                      </a:lnTo>
                      <a:lnTo>
                        <a:pt x="1348" y="272"/>
                      </a:lnTo>
                      <a:lnTo>
                        <a:pt x="1348" y="264"/>
                      </a:lnTo>
                      <a:lnTo>
                        <a:pt x="1349" y="191"/>
                      </a:lnTo>
                      <a:lnTo>
                        <a:pt x="1349" y="179"/>
                      </a:lnTo>
                      <a:lnTo>
                        <a:pt x="1349" y="209"/>
                      </a:lnTo>
                      <a:lnTo>
                        <a:pt x="1350" y="219"/>
                      </a:lnTo>
                      <a:lnTo>
                        <a:pt x="1350" y="265"/>
                      </a:lnTo>
                      <a:lnTo>
                        <a:pt x="1350" y="274"/>
                      </a:lnTo>
                      <a:lnTo>
                        <a:pt x="1351" y="309"/>
                      </a:lnTo>
                      <a:lnTo>
                        <a:pt x="1351" y="313"/>
                      </a:lnTo>
                      <a:lnTo>
                        <a:pt x="1352" y="275"/>
                      </a:lnTo>
                      <a:lnTo>
                        <a:pt x="1352" y="237"/>
                      </a:lnTo>
                      <a:lnTo>
                        <a:pt x="1352" y="262"/>
                      </a:lnTo>
                      <a:lnTo>
                        <a:pt x="1353" y="280"/>
                      </a:lnTo>
                      <a:lnTo>
                        <a:pt x="1353" y="306"/>
                      </a:lnTo>
                      <a:lnTo>
                        <a:pt x="1353" y="311"/>
                      </a:lnTo>
                      <a:lnTo>
                        <a:pt x="1354" y="340"/>
                      </a:lnTo>
                      <a:lnTo>
                        <a:pt x="1354" y="333"/>
                      </a:lnTo>
                      <a:lnTo>
                        <a:pt x="1354" y="329"/>
                      </a:lnTo>
                      <a:lnTo>
                        <a:pt x="1355" y="326"/>
                      </a:lnTo>
                      <a:lnTo>
                        <a:pt x="1355" y="330"/>
                      </a:lnTo>
                      <a:lnTo>
                        <a:pt x="1355" y="326"/>
                      </a:lnTo>
                      <a:lnTo>
                        <a:pt x="1355" y="313"/>
                      </a:lnTo>
                      <a:lnTo>
                        <a:pt x="1356" y="324"/>
                      </a:lnTo>
                      <a:lnTo>
                        <a:pt x="1356" y="361"/>
                      </a:lnTo>
                      <a:lnTo>
                        <a:pt x="1356" y="382"/>
                      </a:lnTo>
                      <a:lnTo>
                        <a:pt x="1357" y="360"/>
                      </a:lnTo>
                      <a:lnTo>
                        <a:pt x="1357" y="366"/>
                      </a:lnTo>
                      <a:lnTo>
                        <a:pt x="1358" y="382"/>
                      </a:lnTo>
                      <a:lnTo>
                        <a:pt x="1358" y="397"/>
                      </a:lnTo>
                      <a:lnTo>
                        <a:pt x="1358" y="419"/>
                      </a:lnTo>
                      <a:lnTo>
                        <a:pt x="1359" y="411"/>
                      </a:lnTo>
                      <a:lnTo>
                        <a:pt x="1359" y="430"/>
                      </a:lnTo>
                      <a:lnTo>
                        <a:pt x="1359" y="408"/>
                      </a:lnTo>
                      <a:lnTo>
                        <a:pt x="1360" y="405"/>
                      </a:lnTo>
                      <a:lnTo>
                        <a:pt x="1360" y="409"/>
                      </a:lnTo>
                      <a:lnTo>
                        <a:pt x="1360" y="394"/>
                      </a:lnTo>
                      <a:lnTo>
                        <a:pt x="1360" y="390"/>
                      </a:lnTo>
                      <a:lnTo>
                        <a:pt x="1361" y="425"/>
                      </a:lnTo>
                      <a:lnTo>
                        <a:pt x="1361" y="424"/>
                      </a:lnTo>
                      <a:lnTo>
                        <a:pt x="1362" y="395"/>
                      </a:lnTo>
                      <a:lnTo>
                        <a:pt x="1362" y="372"/>
                      </a:lnTo>
                      <a:lnTo>
                        <a:pt x="1362" y="375"/>
                      </a:lnTo>
                      <a:lnTo>
                        <a:pt x="1362" y="371"/>
                      </a:lnTo>
                      <a:lnTo>
                        <a:pt x="1362" y="373"/>
                      </a:lnTo>
                      <a:lnTo>
                        <a:pt x="1363" y="373"/>
                      </a:lnTo>
                      <a:lnTo>
                        <a:pt x="1363" y="358"/>
                      </a:lnTo>
                      <a:lnTo>
                        <a:pt x="1363" y="380"/>
                      </a:lnTo>
                      <a:lnTo>
                        <a:pt x="1363" y="367"/>
                      </a:lnTo>
                      <a:lnTo>
                        <a:pt x="1364" y="401"/>
                      </a:lnTo>
                      <a:lnTo>
                        <a:pt x="1364" y="433"/>
                      </a:lnTo>
                      <a:lnTo>
                        <a:pt x="1365" y="412"/>
                      </a:lnTo>
                      <a:lnTo>
                        <a:pt x="1365" y="413"/>
                      </a:lnTo>
                      <a:lnTo>
                        <a:pt x="1366" y="427"/>
                      </a:lnTo>
                      <a:lnTo>
                        <a:pt x="1366" y="405"/>
                      </a:lnTo>
                      <a:lnTo>
                        <a:pt x="1366" y="335"/>
                      </a:lnTo>
                      <a:lnTo>
                        <a:pt x="1367" y="323"/>
                      </a:lnTo>
                      <a:lnTo>
                        <a:pt x="1367" y="331"/>
                      </a:lnTo>
                      <a:lnTo>
                        <a:pt x="1367" y="336"/>
                      </a:lnTo>
                      <a:lnTo>
                        <a:pt x="1368" y="325"/>
                      </a:lnTo>
                      <a:lnTo>
                        <a:pt x="1368" y="320"/>
                      </a:lnTo>
                      <a:lnTo>
                        <a:pt x="1368" y="306"/>
                      </a:lnTo>
                      <a:lnTo>
                        <a:pt x="1369" y="296"/>
                      </a:lnTo>
                      <a:lnTo>
                        <a:pt x="1369" y="279"/>
                      </a:lnTo>
                      <a:lnTo>
                        <a:pt x="1369" y="280"/>
                      </a:lnTo>
                      <a:lnTo>
                        <a:pt x="1370" y="277"/>
                      </a:lnTo>
                      <a:lnTo>
                        <a:pt x="1370" y="291"/>
                      </a:lnTo>
                      <a:lnTo>
                        <a:pt x="1370" y="284"/>
                      </a:lnTo>
                      <a:lnTo>
                        <a:pt x="1370" y="288"/>
                      </a:lnTo>
                      <a:lnTo>
                        <a:pt x="1371" y="302"/>
                      </a:lnTo>
                      <a:lnTo>
                        <a:pt x="1371" y="296"/>
                      </a:lnTo>
                      <a:lnTo>
                        <a:pt x="1371" y="304"/>
                      </a:lnTo>
                      <a:lnTo>
                        <a:pt x="1372" y="273"/>
                      </a:lnTo>
                      <a:lnTo>
                        <a:pt x="1372" y="241"/>
                      </a:lnTo>
                      <a:lnTo>
                        <a:pt x="1372" y="245"/>
                      </a:lnTo>
                      <a:lnTo>
                        <a:pt x="1373" y="235"/>
                      </a:lnTo>
                      <a:lnTo>
                        <a:pt x="1373" y="228"/>
                      </a:lnTo>
                      <a:lnTo>
                        <a:pt x="1373" y="227"/>
                      </a:lnTo>
                      <a:lnTo>
                        <a:pt x="1373" y="249"/>
                      </a:lnTo>
                      <a:lnTo>
                        <a:pt x="1374" y="266"/>
                      </a:lnTo>
                      <a:lnTo>
                        <a:pt x="1374" y="286"/>
                      </a:lnTo>
                      <a:lnTo>
                        <a:pt x="1374" y="278"/>
                      </a:lnTo>
                      <a:lnTo>
                        <a:pt x="1375" y="244"/>
                      </a:lnTo>
                      <a:lnTo>
                        <a:pt x="1375" y="214"/>
                      </a:lnTo>
                      <a:lnTo>
                        <a:pt x="1375" y="208"/>
                      </a:lnTo>
                      <a:lnTo>
                        <a:pt x="1376" y="211"/>
                      </a:lnTo>
                      <a:lnTo>
                        <a:pt x="1376" y="223"/>
                      </a:lnTo>
                      <a:lnTo>
                        <a:pt x="1376" y="267"/>
                      </a:lnTo>
                      <a:lnTo>
                        <a:pt x="1377" y="291"/>
                      </a:lnTo>
                      <a:lnTo>
                        <a:pt x="1377" y="314"/>
                      </a:lnTo>
                      <a:lnTo>
                        <a:pt x="1377" y="335"/>
                      </a:lnTo>
                      <a:lnTo>
                        <a:pt x="1378" y="341"/>
                      </a:lnTo>
                      <a:lnTo>
                        <a:pt x="1378" y="309"/>
                      </a:lnTo>
                      <a:lnTo>
                        <a:pt x="1378" y="293"/>
                      </a:lnTo>
                      <a:lnTo>
                        <a:pt x="1379" y="248"/>
                      </a:lnTo>
                      <a:lnTo>
                        <a:pt x="1379" y="224"/>
                      </a:lnTo>
                      <a:lnTo>
                        <a:pt x="1379" y="202"/>
                      </a:lnTo>
                      <a:lnTo>
                        <a:pt x="1379" y="218"/>
                      </a:lnTo>
                      <a:lnTo>
                        <a:pt x="1380" y="230"/>
                      </a:lnTo>
                      <a:lnTo>
                        <a:pt x="1380" y="277"/>
                      </a:lnTo>
                      <a:lnTo>
                        <a:pt x="1380" y="266"/>
                      </a:lnTo>
                      <a:lnTo>
                        <a:pt x="1381" y="252"/>
                      </a:lnTo>
                      <a:lnTo>
                        <a:pt x="1381" y="213"/>
                      </a:lnTo>
                      <a:lnTo>
                        <a:pt x="1381" y="204"/>
                      </a:lnTo>
                      <a:lnTo>
                        <a:pt x="1382" y="218"/>
                      </a:lnTo>
                      <a:lnTo>
                        <a:pt x="1382" y="233"/>
                      </a:lnTo>
                      <a:lnTo>
                        <a:pt x="1382" y="244"/>
                      </a:lnTo>
                      <a:lnTo>
                        <a:pt x="1383" y="241"/>
                      </a:lnTo>
                      <a:lnTo>
                        <a:pt x="1383" y="213"/>
                      </a:lnTo>
                      <a:lnTo>
                        <a:pt x="1383" y="182"/>
                      </a:lnTo>
                      <a:lnTo>
                        <a:pt x="1384" y="195"/>
                      </a:lnTo>
                      <a:lnTo>
                        <a:pt x="1384" y="342"/>
                      </a:lnTo>
                      <a:lnTo>
                        <a:pt x="1385" y="347"/>
                      </a:lnTo>
                      <a:lnTo>
                        <a:pt x="1385" y="366"/>
                      </a:lnTo>
                      <a:lnTo>
                        <a:pt x="1385" y="366"/>
                      </a:lnTo>
                      <a:lnTo>
                        <a:pt x="1385" y="325"/>
                      </a:lnTo>
                      <a:lnTo>
                        <a:pt x="1386" y="289"/>
                      </a:lnTo>
                      <a:lnTo>
                        <a:pt x="1386" y="192"/>
                      </a:lnTo>
                      <a:lnTo>
                        <a:pt x="1387" y="202"/>
                      </a:lnTo>
                      <a:lnTo>
                        <a:pt x="1387" y="242"/>
                      </a:lnTo>
                      <a:lnTo>
                        <a:pt x="1387" y="289"/>
                      </a:lnTo>
                      <a:lnTo>
                        <a:pt x="1388" y="330"/>
                      </a:lnTo>
                      <a:lnTo>
                        <a:pt x="1388" y="347"/>
                      </a:lnTo>
                      <a:lnTo>
                        <a:pt x="1389" y="367"/>
                      </a:lnTo>
                      <a:lnTo>
                        <a:pt x="1389" y="366"/>
                      </a:lnTo>
                      <a:lnTo>
                        <a:pt x="1390" y="361"/>
                      </a:lnTo>
                      <a:lnTo>
                        <a:pt x="1390" y="389"/>
                      </a:lnTo>
                      <a:lnTo>
                        <a:pt x="1390" y="407"/>
                      </a:lnTo>
                      <a:lnTo>
                        <a:pt x="1390" y="361"/>
                      </a:lnTo>
                      <a:lnTo>
                        <a:pt x="1391" y="351"/>
                      </a:lnTo>
                      <a:lnTo>
                        <a:pt x="1391" y="384"/>
                      </a:lnTo>
                      <a:lnTo>
                        <a:pt x="1391" y="413"/>
                      </a:lnTo>
                      <a:lnTo>
                        <a:pt x="1392" y="424"/>
                      </a:lnTo>
                      <a:lnTo>
                        <a:pt x="1392" y="409"/>
                      </a:lnTo>
                      <a:lnTo>
                        <a:pt x="1392" y="396"/>
                      </a:lnTo>
                      <a:lnTo>
                        <a:pt x="1393" y="358"/>
                      </a:lnTo>
                      <a:lnTo>
                        <a:pt x="1393" y="385"/>
                      </a:lnTo>
                      <a:lnTo>
                        <a:pt x="1393" y="417"/>
                      </a:lnTo>
                      <a:lnTo>
                        <a:pt x="1394" y="415"/>
                      </a:lnTo>
                      <a:lnTo>
                        <a:pt x="1394" y="430"/>
                      </a:lnTo>
                      <a:lnTo>
                        <a:pt x="1394" y="423"/>
                      </a:lnTo>
                      <a:lnTo>
                        <a:pt x="1394" y="430"/>
                      </a:lnTo>
                      <a:lnTo>
                        <a:pt x="1395" y="427"/>
                      </a:lnTo>
                      <a:lnTo>
                        <a:pt x="1395" y="441"/>
                      </a:lnTo>
                      <a:lnTo>
                        <a:pt x="1395" y="459"/>
                      </a:lnTo>
                      <a:lnTo>
                        <a:pt x="1396" y="451"/>
                      </a:lnTo>
                      <a:lnTo>
                        <a:pt x="1396" y="455"/>
                      </a:lnTo>
                      <a:lnTo>
                        <a:pt x="1396" y="423"/>
                      </a:lnTo>
                      <a:lnTo>
                        <a:pt x="1397" y="404"/>
                      </a:lnTo>
                      <a:lnTo>
                        <a:pt x="1397" y="403"/>
                      </a:lnTo>
                      <a:lnTo>
                        <a:pt x="1397" y="409"/>
                      </a:lnTo>
                      <a:lnTo>
                        <a:pt x="1397" y="393"/>
                      </a:lnTo>
                      <a:lnTo>
                        <a:pt x="1397" y="398"/>
                      </a:lnTo>
                      <a:lnTo>
                        <a:pt x="1398" y="395"/>
                      </a:lnTo>
                      <a:lnTo>
                        <a:pt x="1398" y="426"/>
                      </a:lnTo>
                      <a:lnTo>
                        <a:pt x="1398" y="442"/>
                      </a:lnTo>
                      <a:lnTo>
                        <a:pt x="1398" y="444"/>
                      </a:lnTo>
                      <a:lnTo>
                        <a:pt x="1399" y="442"/>
                      </a:lnTo>
                      <a:lnTo>
                        <a:pt x="1399" y="419"/>
                      </a:lnTo>
                      <a:lnTo>
                        <a:pt x="1400" y="389"/>
                      </a:lnTo>
                      <a:lnTo>
                        <a:pt x="1400" y="385"/>
                      </a:lnTo>
                      <a:lnTo>
                        <a:pt x="1400" y="392"/>
                      </a:lnTo>
                      <a:lnTo>
                        <a:pt x="1401" y="384"/>
                      </a:lnTo>
                      <a:lnTo>
                        <a:pt x="1401" y="328"/>
                      </a:lnTo>
                      <a:lnTo>
                        <a:pt x="1402" y="302"/>
                      </a:lnTo>
                      <a:lnTo>
                        <a:pt x="1402" y="264"/>
                      </a:lnTo>
                      <a:lnTo>
                        <a:pt x="1402" y="267"/>
                      </a:lnTo>
                      <a:lnTo>
                        <a:pt x="1403" y="310"/>
                      </a:lnTo>
                      <a:lnTo>
                        <a:pt x="1403" y="329"/>
                      </a:lnTo>
                      <a:lnTo>
                        <a:pt x="1403" y="286"/>
                      </a:lnTo>
                      <a:lnTo>
                        <a:pt x="1403" y="293"/>
                      </a:lnTo>
                      <a:lnTo>
                        <a:pt x="1404" y="294"/>
                      </a:lnTo>
                      <a:lnTo>
                        <a:pt x="1404" y="288"/>
                      </a:lnTo>
                      <a:lnTo>
                        <a:pt x="1404" y="301"/>
                      </a:lnTo>
                      <a:lnTo>
                        <a:pt x="1404" y="297"/>
                      </a:lnTo>
                      <a:lnTo>
                        <a:pt x="1405" y="264"/>
                      </a:lnTo>
                      <a:lnTo>
                        <a:pt x="1405" y="244"/>
                      </a:lnTo>
                      <a:lnTo>
                        <a:pt x="1406" y="114"/>
                      </a:lnTo>
                      <a:lnTo>
                        <a:pt x="1406" y="92"/>
                      </a:lnTo>
                      <a:lnTo>
                        <a:pt x="1407" y="146"/>
                      </a:lnTo>
                      <a:lnTo>
                        <a:pt x="1407" y="182"/>
                      </a:lnTo>
                      <a:lnTo>
                        <a:pt x="1407" y="243"/>
                      </a:lnTo>
                      <a:lnTo>
                        <a:pt x="1407" y="274"/>
                      </a:lnTo>
                      <a:lnTo>
                        <a:pt x="1408" y="336"/>
                      </a:lnTo>
                      <a:lnTo>
                        <a:pt x="1408" y="312"/>
                      </a:lnTo>
                      <a:lnTo>
                        <a:pt x="1409" y="270"/>
                      </a:lnTo>
                      <a:lnTo>
                        <a:pt x="1409" y="260"/>
                      </a:lnTo>
                      <a:lnTo>
                        <a:pt x="1409" y="278"/>
                      </a:lnTo>
                      <a:lnTo>
                        <a:pt x="1410" y="269"/>
                      </a:lnTo>
                      <a:lnTo>
                        <a:pt x="1410" y="263"/>
                      </a:lnTo>
                      <a:lnTo>
                        <a:pt x="1410" y="265"/>
                      </a:lnTo>
                      <a:lnTo>
                        <a:pt x="1410" y="224"/>
                      </a:lnTo>
                      <a:lnTo>
                        <a:pt x="1411" y="189"/>
                      </a:lnTo>
                      <a:lnTo>
                        <a:pt x="1411" y="160"/>
                      </a:lnTo>
                      <a:lnTo>
                        <a:pt x="1411" y="164"/>
                      </a:lnTo>
                      <a:lnTo>
                        <a:pt x="1412" y="158"/>
                      </a:lnTo>
                      <a:lnTo>
                        <a:pt x="1412" y="167"/>
                      </a:lnTo>
                      <a:lnTo>
                        <a:pt x="1412" y="201"/>
                      </a:lnTo>
                      <a:lnTo>
                        <a:pt x="1413" y="244"/>
                      </a:lnTo>
                      <a:lnTo>
                        <a:pt x="1413" y="241"/>
                      </a:lnTo>
                      <a:lnTo>
                        <a:pt x="1413" y="257"/>
                      </a:lnTo>
                      <a:lnTo>
                        <a:pt x="1414" y="250"/>
                      </a:lnTo>
                      <a:lnTo>
                        <a:pt x="1414" y="276"/>
                      </a:lnTo>
                      <a:lnTo>
                        <a:pt x="1414" y="310"/>
                      </a:lnTo>
                      <a:lnTo>
                        <a:pt x="1414" y="298"/>
                      </a:lnTo>
                      <a:lnTo>
                        <a:pt x="1415" y="238"/>
                      </a:lnTo>
                      <a:lnTo>
                        <a:pt x="1415" y="199"/>
                      </a:lnTo>
                      <a:lnTo>
                        <a:pt x="1415" y="178"/>
                      </a:lnTo>
                      <a:lnTo>
                        <a:pt x="1415" y="171"/>
                      </a:lnTo>
                      <a:lnTo>
                        <a:pt x="1416" y="174"/>
                      </a:lnTo>
                      <a:lnTo>
                        <a:pt x="1416" y="208"/>
                      </a:lnTo>
                      <a:lnTo>
                        <a:pt x="1417" y="299"/>
                      </a:lnTo>
                      <a:lnTo>
                        <a:pt x="1417" y="318"/>
                      </a:lnTo>
                      <a:lnTo>
                        <a:pt x="1417" y="365"/>
                      </a:lnTo>
                      <a:lnTo>
                        <a:pt x="1418" y="361"/>
                      </a:lnTo>
                      <a:lnTo>
                        <a:pt x="1418" y="316"/>
                      </a:lnTo>
                      <a:lnTo>
                        <a:pt x="1418" y="301"/>
                      </a:lnTo>
                      <a:lnTo>
                        <a:pt x="1419" y="292"/>
                      </a:lnTo>
                      <a:lnTo>
                        <a:pt x="1419" y="316"/>
                      </a:lnTo>
                      <a:lnTo>
                        <a:pt x="1419" y="370"/>
                      </a:lnTo>
                      <a:lnTo>
                        <a:pt x="1420" y="401"/>
                      </a:lnTo>
                      <a:lnTo>
                        <a:pt x="1420" y="411"/>
                      </a:lnTo>
                      <a:lnTo>
                        <a:pt x="1420" y="420"/>
                      </a:lnTo>
                      <a:lnTo>
                        <a:pt x="1421" y="393"/>
                      </a:lnTo>
                      <a:lnTo>
                        <a:pt x="1421" y="380"/>
                      </a:lnTo>
                      <a:lnTo>
                        <a:pt x="1421" y="337"/>
                      </a:lnTo>
                      <a:lnTo>
                        <a:pt x="1421" y="341"/>
                      </a:lnTo>
                      <a:lnTo>
                        <a:pt x="1421" y="365"/>
                      </a:lnTo>
                      <a:lnTo>
                        <a:pt x="1422" y="376"/>
                      </a:lnTo>
                      <a:lnTo>
                        <a:pt x="1422" y="373"/>
                      </a:lnTo>
                      <a:lnTo>
                        <a:pt x="1422" y="374"/>
                      </a:lnTo>
                      <a:lnTo>
                        <a:pt x="1422" y="366"/>
                      </a:lnTo>
                      <a:lnTo>
                        <a:pt x="1423" y="419"/>
                      </a:lnTo>
                      <a:lnTo>
                        <a:pt x="1423" y="450"/>
                      </a:lnTo>
                      <a:lnTo>
                        <a:pt x="1423" y="458"/>
                      </a:lnTo>
                      <a:lnTo>
                        <a:pt x="1424" y="445"/>
                      </a:lnTo>
                      <a:lnTo>
                        <a:pt x="1424" y="446"/>
                      </a:lnTo>
                      <a:lnTo>
                        <a:pt x="1424" y="448"/>
                      </a:lnTo>
                      <a:lnTo>
                        <a:pt x="1424" y="431"/>
                      </a:lnTo>
                      <a:lnTo>
                        <a:pt x="1425" y="441"/>
                      </a:lnTo>
                      <a:lnTo>
                        <a:pt x="1425" y="369"/>
                      </a:lnTo>
                      <a:lnTo>
                        <a:pt x="1425" y="385"/>
                      </a:lnTo>
                      <a:lnTo>
                        <a:pt x="1426" y="482"/>
                      </a:lnTo>
                      <a:lnTo>
                        <a:pt x="1426" y="514"/>
                      </a:lnTo>
                      <a:lnTo>
                        <a:pt x="1427" y="487"/>
                      </a:lnTo>
                      <a:lnTo>
                        <a:pt x="1427" y="482"/>
                      </a:lnTo>
                      <a:lnTo>
                        <a:pt x="1427" y="442"/>
                      </a:lnTo>
                      <a:lnTo>
                        <a:pt x="1427" y="457"/>
                      </a:lnTo>
                      <a:lnTo>
                        <a:pt x="1428" y="444"/>
                      </a:lnTo>
                      <a:lnTo>
                        <a:pt x="1428" y="420"/>
                      </a:lnTo>
                      <a:lnTo>
                        <a:pt x="1428" y="395"/>
                      </a:lnTo>
                      <a:lnTo>
                        <a:pt x="1429" y="377"/>
                      </a:lnTo>
                      <a:lnTo>
                        <a:pt x="1429" y="409"/>
                      </a:lnTo>
                      <a:lnTo>
                        <a:pt x="1429" y="417"/>
                      </a:lnTo>
                      <a:lnTo>
                        <a:pt x="1430" y="459"/>
                      </a:lnTo>
                      <a:lnTo>
                        <a:pt x="1430" y="468"/>
                      </a:lnTo>
                      <a:lnTo>
                        <a:pt x="1431" y="440"/>
                      </a:lnTo>
                      <a:lnTo>
                        <a:pt x="1431" y="429"/>
                      </a:lnTo>
                      <a:lnTo>
                        <a:pt x="1431" y="357"/>
                      </a:lnTo>
                      <a:lnTo>
                        <a:pt x="1432" y="322"/>
                      </a:lnTo>
                      <a:lnTo>
                        <a:pt x="1432" y="304"/>
                      </a:lnTo>
                      <a:lnTo>
                        <a:pt x="1432" y="309"/>
                      </a:lnTo>
                      <a:lnTo>
                        <a:pt x="1433" y="268"/>
                      </a:lnTo>
                      <a:lnTo>
                        <a:pt x="1433" y="234"/>
                      </a:lnTo>
                      <a:lnTo>
                        <a:pt x="1434" y="159"/>
                      </a:lnTo>
                      <a:lnTo>
                        <a:pt x="1434" y="172"/>
                      </a:lnTo>
                      <a:lnTo>
                        <a:pt x="1434" y="101"/>
                      </a:lnTo>
                      <a:lnTo>
                        <a:pt x="1435" y="128"/>
                      </a:lnTo>
                      <a:lnTo>
                        <a:pt x="1435" y="214"/>
                      </a:lnTo>
                      <a:lnTo>
                        <a:pt x="1435" y="232"/>
                      </a:lnTo>
                      <a:lnTo>
                        <a:pt x="1436" y="206"/>
                      </a:lnTo>
                      <a:lnTo>
                        <a:pt x="1436" y="225"/>
                      </a:lnTo>
                      <a:lnTo>
                        <a:pt x="1437" y="275"/>
                      </a:lnTo>
                      <a:lnTo>
                        <a:pt x="1437" y="275"/>
                      </a:lnTo>
                      <a:lnTo>
                        <a:pt x="1437" y="260"/>
                      </a:lnTo>
                      <a:lnTo>
                        <a:pt x="1437" y="273"/>
                      </a:lnTo>
                      <a:lnTo>
                        <a:pt x="1438" y="252"/>
                      </a:lnTo>
                      <a:lnTo>
                        <a:pt x="1438" y="165"/>
                      </a:lnTo>
                      <a:lnTo>
                        <a:pt x="1438" y="178"/>
                      </a:lnTo>
                      <a:lnTo>
                        <a:pt x="1439" y="221"/>
                      </a:lnTo>
                      <a:lnTo>
                        <a:pt x="1439" y="236"/>
                      </a:lnTo>
                      <a:lnTo>
                        <a:pt x="1440" y="274"/>
                      </a:lnTo>
                      <a:lnTo>
                        <a:pt x="1440" y="247"/>
                      </a:lnTo>
                      <a:lnTo>
                        <a:pt x="1440" y="236"/>
                      </a:lnTo>
                      <a:lnTo>
                        <a:pt x="1441" y="224"/>
                      </a:lnTo>
                      <a:lnTo>
                        <a:pt x="1441" y="194"/>
                      </a:lnTo>
                      <a:lnTo>
                        <a:pt x="1441" y="217"/>
                      </a:lnTo>
                      <a:lnTo>
                        <a:pt x="1442" y="230"/>
                      </a:lnTo>
                      <a:lnTo>
                        <a:pt x="1442" y="310"/>
                      </a:lnTo>
                      <a:lnTo>
                        <a:pt x="1443" y="315"/>
                      </a:lnTo>
                      <a:lnTo>
                        <a:pt x="1443" y="315"/>
                      </a:lnTo>
                      <a:lnTo>
                        <a:pt x="1443" y="315"/>
                      </a:lnTo>
                      <a:lnTo>
                        <a:pt x="1443" y="330"/>
                      </a:lnTo>
                      <a:lnTo>
                        <a:pt x="1444" y="352"/>
                      </a:lnTo>
                      <a:lnTo>
                        <a:pt x="1444" y="375"/>
                      </a:lnTo>
                      <a:lnTo>
                        <a:pt x="1444" y="385"/>
                      </a:lnTo>
                      <a:lnTo>
                        <a:pt x="1444" y="354"/>
                      </a:lnTo>
                      <a:lnTo>
                        <a:pt x="1445" y="320"/>
                      </a:lnTo>
                      <a:lnTo>
                        <a:pt x="1445" y="308"/>
                      </a:lnTo>
                      <a:lnTo>
                        <a:pt x="1445" y="309"/>
                      </a:lnTo>
                      <a:lnTo>
                        <a:pt x="1445" y="315"/>
                      </a:lnTo>
                      <a:lnTo>
                        <a:pt x="1446" y="348"/>
                      </a:lnTo>
                      <a:lnTo>
                        <a:pt x="1446" y="344"/>
                      </a:lnTo>
                      <a:lnTo>
                        <a:pt x="1447" y="379"/>
                      </a:lnTo>
                      <a:lnTo>
                        <a:pt x="1447" y="374"/>
                      </a:lnTo>
                      <a:lnTo>
                        <a:pt x="1447" y="356"/>
                      </a:lnTo>
                      <a:lnTo>
                        <a:pt x="1447" y="345"/>
                      </a:lnTo>
                      <a:lnTo>
                        <a:pt x="1448" y="348"/>
                      </a:lnTo>
                      <a:lnTo>
                        <a:pt x="1448" y="332"/>
                      </a:lnTo>
                      <a:lnTo>
                        <a:pt x="1448" y="345"/>
                      </a:lnTo>
                      <a:lnTo>
                        <a:pt x="1449" y="354"/>
                      </a:lnTo>
                      <a:lnTo>
                        <a:pt x="1449" y="367"/>
                      </a:lnTo>
                      <a:lnTo>
                        <a:pt x="1449" y="366"/>
                      </a:lnTo>
                      <a:lnTo>
                        <a:pt x="1449" y="381"/>
                      </a:lnTo>
                      <a:lnTo>
                        <a:pt x="1450" y="370"/>
                      </a:lnTo>
                      <a:lnTo>
                        <a:pt x="1450" y="378"/>
                      </a:lnTo>
                      <a:lnTo>
                        <a:pt x="1450" y="411"/>
                      </a:lnTo>
                      <a:lnTo>
                        <a:pt x="1450" y="423"/>
                      </a:lnTo>
                      <a:lnTo>
                        <a:pt x="1451" y="423"/>
                      </a:lnTo>
                      <a:lnTo>
                        <a:pt x="1451" y="430"/>
                      </a:lnTo>
                      <a:lnTo>
                        <a:pt x="1451" y="440"/>
                      </a:lnTo>
                      <a:lnTo>
                        <a:pt x="1451" y="439"/>
                      </a:lnTo>
                      <a:lnTo>
                        <a:pt x="1452" y="440"/>
                      </a:lnTo>
                      <a:lnTo>
                        <a:pt x="1452" y="444"/>
                      </a:lnTo>
                      <a:lnTo>
                        <a:pt x="1452" y="460"/>
                      </a:lnTo>
                      <a:lnTo>
                        <a:pt x="1453" y="447"/>
                      </a:lnTo>
                      <a:lnTo>
                        <a:pt x="1453" y="466"/>
                      </a:lnTo>
                      <a:lnTo>
                        <a:pt x="1453" y="473"/>
                      </a:lnTo>
                      <a:lnTo>
                        <a:pt x="1454" y="483"/>
                      </a:lnTo>
                      <a:lnTo>
                        <a:pt x="1454" y="478"/>
                      </a:lnTo>
                      <a:lnTo>
                        <a:pt x="1454" y="484"/>
                      </a:lnTo>
                      <a:lnTo>
                        <a:pt x="1454" y="474"/>
                      </a:lnTo>
                      <a:lnTo>
                        <a:pt x="1455" y="456"/>
                      </a:lnTo>
                      <a:lnTo>
                        <a:pt x="1455" y="441"/>
                      </a:lnTo>
                      <a:lnTo>
                        <a:pt x="1456" y="428"/>
                      </a:lnTo>
                      <a:lnTo>
                        <a:pt x="1456" y="417"/>
                      </a:lnTo>
                      <a:lnTo>
                        <a:pt x="1456" y="424"/>
                      </a:lnTo>
                      <a:lnTo>
                        <a:pt x="1457" y="371"/>
                      </a:lnTo>
                      <a:lnTo>
                        <a:pt x="1457" y="359"/>
                      </a:lnTo>
                      <a:lnTo>
                        <a:pt x="1458" y="338"/>
                      </a:lnTo>
                      <a:lnTo>
                        <a:pt x="1458" y="327"/>
                      </a:lnTo>
                      <a:lnTo>
                        <a:pt x="1458" y="281"/>
                      </a:lnTo>
                      <a:lnTo>
                        <a:pt x="1459" y="284"/>
                      </a:lnTo>
                      <a:lnTo>
                        <a:pt x="1459" y="336"/>
                      </a:lnTo>
                      <a:lnTo>
                        <a:pt x="1460" y="359"/>
                      </a:lnTo>
                      <a:lnTo>
                        <a:pt x="1460" y="364"/>
                      </a:lnTo>
                      <a:lnTo>
                        <a:pt x="1460" y="354"/>
                      </a:lnTo>
                      <a:lnTo>
                        <a:pt x="1460" y="328"/>
                      </a:lnTo>
                      <a:lnTo>
                        <a:pt x="1461" y="259"/>
                      </a:lnTo>
                      <a:lnTo>
                        <a:pt x="1461" y="241"/>
                      </a:lnTo>
                      <a:lnTo>
                        <a:pt x="1461" y="250"/>
                      </a:lnTo>
                      <a:lnTo>
                        <a:pt x="1462" y="236"/>
                      </a:lnTo>
                      <a:lnTo>
                        <a:pt x="1462" y="235"/>
                      </a:lnTo>
                      <a:lnTo>
                        <a:pt x="1462" y="270"/>
                      </a:lnTo>
                      <a:lnTo>
                        <a:pt x="1462" y="269"/>
                      </a:lnTo>
                      <a:lnTo>
                        <a:pt x="1463" y="287"/>
                      </a:lnTo>
                      <a:lnTo>
                        <a:pt x="1463" y="268"/>
                      </a:lnTo>
                      <a:lnTo>
                        <a:pt x="1463" y="263"/>
                      </a:lnTo>
                      <a:lnTo>
                        <a:pt x="1464" y="232"/>
                      </a:lnTo>
                      <a:lnTo>
                        <a:pt x="1464" y="215"/>
                      </a:lnTo>
                      <a:lnTo>
                        <a:pt x="1464" y="220"/>
                      </a:lnTo>
                      <a:lnTo>
                        <a:pt x="1465" y="211"/>
                      </a:lnTo>
                      <a:lnTo>
                        <a:pt x="1465" y="214"/>
                      </a:lnTo>
                      <a:lnTo>
                        <a:pt x="1465" y="206"/>
                      </a:lnTo>
                      <a:lnTo>
                        <a:pt x="1465" y="211"/>
                      </a:lnTo>
                      <a:lnTo>
                        <a:pt x="1465" y="188"/>
                      </a:lnTo>
                      <a:lnTo>
                        <a:pt x="1466" y="243"/>
                      </a:lnTo>
                      <a:lnTo>
                        <a:pt x="1466" y="266"/>
                      </a:lnTo>
                      <a:lnTo>
                        <a:pt x="1467" y="268"/>
                      </a:lnTo>
                      <a:lnTo>
                        <a:pt x="1467" y="264"/>
                      </a:lnTo>
                      <a:lnTo>
                        <a:pt x="1467" y="258"/>
                      </a:lnTo>
                      <a:lnTo>
                        <a:pt x="1468" y="276"/>
                      </a:lnTo>
                      <a:lnTo>
                        <a:pt x="1468" y="275"/>
                      </a:lnTo>
                      <a:lnTo>
                        <a:pt x="1468" y="288"/>
                      </a:lnTo>
                      <a:lnTo>
                        <a:pt x="1468" y="314"/>
                      </a:lnTo>
                      <a:lnTo>
                        <a:pt x="1469" y="300"/>
                      </a:lnTo>
                      <a:lnTo>
                        <a:pt x="1469" y="255"/>
                      </a:lnTo>
                      <a:lnTo>
                        <a:pt x="1469" y="250"/>
                      </a:lnTo>
                      <a:lnTo>
                        <a:pt x="1470" y="294"/>
                      </a:lnTo>
                      <a:lnTo>
                        <a:pt x="1470" y="293"/>
                      </a:lnTo>
                      <a:lnTo>
                        <a:pt x="1471" y="239"/>
                      </a:lnTo>
                      <a:lnTo>
                        <a:pt x="1471" y="245"/>
                      </a:lnTo>
                      <a:lnTo>
                        <a:pt x="1472" y="299"/>
                      </a:lnTo>
                      <a:lnTo>
                        <a:pt x="1472" y="336"/>
                      </a:lnTo>
                      <a:lnTo>
                        <a:pt x="1472" y="397"/>
                      </a:lnTo>
                      <a:lnTo>
                        <a:pt x="1473" y="376"/>
                      </a:lnTo>
                      <a:lnTo>
                        <a:pt x="1473" y="335"/>
                      </a:lnTo>
                      <a:lnTo>
                        <a:pt x="1473" y="310"/>
                      </a:lnTo>
                      <a:lnTo>
                        <a:pt x="1474" y="241"/>
                      </a:lnTo>
                      <a:lnTo>
                        <a:pt x="1474" y="204"/>
                      </a:lnTo>
                      <a:lnTo>
                        <a:pt x="1474" y="196"/>
                      </a:lnTo>
                      <a:lnTo>
                        <a:pt x="1475" y="234"/>
                      </a:lnTo>
                      <a:lnTo>
                        <a:pt x="1475" y="263"/>
                      </a:lnTo>
                      <a:lnTo>
                        <a:pt x="1475" y="254"/>
                      </a:lnTo>
                      <a:lnTo>
                        <a:pt x="1475" y="270"/>
                      </a:lnTo>
                      <a:lnTo>
                        <a:pt x="1476" y="285"/>
                      </a:lnTo>
                      <a:lnTo>
                        <a:pt x="1476" y="300"/>
                      </a:lnTo>
                      <a:lnTo>
                        <a:pt x="1476" y="293"/>
                      </a:lnTo>
                      <a:lnTo>
                        <a:pt x="1477" y="339"/>
                      </a:lnTo>
                      <a:lnTo>
                        <a:pt x="1477" y="407"/>
                      </a:lnTo>
                      <a:lnTo>
                        <a:pt x="1477" y="420"/>
                      </a:lnTo>
                      <a:lnTo>
                        <a:pt x="1477" y="403"/>
                      </a:lnTo>
                      <a:lnTo>
                        <a:pt x="1478" y="413"/>
                      </a:lnTo>
                      <a:lnTo>
                        <a:pt x="1478" y="412"/>
                      </a:lnTo>
                      <a:lnTo>
                        <a:pt x="1478" y="429"/>
                      </a:lnTo>
                      <a:lnTo>
                        <a:pt x="1479" y="381"/>
                      </a:lnTo>
                      <a:lnTo>
                        <a:pt x="1479" y="368"/>
                      </a:lnTo>
                      <a:lnTo>
                        <a:pt x="1479" y="372"/>
                      </a:lnTo>
                      <a:lnTo>
                        <a:pt x="1479" y="368"/>
                      </a:lnTo>
                      <a:lnTo>
                        <a:pt x="1480" y="376"/>
                      </a:lnTo>
                      <a:lnTo>
                        <a:pt x="1480" y="414"/>
                      </a:lnTo>
                      <a:lnTo>
                        <a:pt x="1480" y="428"/>
                      </a:lnTo>
                      <a:lnTo>
                        <a:pt x="1481" y="460"/>
                      </a:lnTo>
                      <a:lnTo>
                        <a:pt x="1481" y="449"/>
                      </a:lnTo>
                      <a:lnTo>
                        <a:pt x="1482" y="439"/>
                      </a:lnTo>
                      <a:lnTo>
                        <a:pt x="1482" y="430"/>
                      </a:lnTo>
                      <a:lnTo>
                        <a:pt x="1482" y="415"/>
                      </a:lnTo>
                      <a:lnTo>
                        <a:pt x="1482" y="409"/>
                      </a:lnTo>
                      <a:lnTo>
                        <a:pt x="1483" y="411"/>
                      </a:lnTo>
                      <a:lnTo>
                        <a:pt x="1483" y="394"/>
                      </a:lnTo>
                      <a:lnTo>
                        <a:pt x="1483" y="401"/>
                      </a:lnTo>
                      <a:lnTo>
                        <a:pt x="1483" y="377"/>
                      </a:lnTo>
                      <a:lnTo>
                        <a:pt x="1484" y="387"/>
                      </a:lnTo>
                      <a:lnTo>
                        <a:pt x="1484" y="377"/>
                      </a:lnTo>
                      <a:lnTo>
                        <a:pt x="1484" y="375"/>
                      </a:lnTo>
                      <a:lnTo>
                        <a:pt x="1484" y="338"/>
                      </a:lnTo>
                      <a:lnTo>
                        <a:pt x="1485" y="348"/>
                      </a:lnTo>
                      <a:lnTo>
                        <a:pt x="1485" y="341"/>
                      </a:lnTo>
                      <a:lnTo>
                        <a:pt x="1485" y="392"/>
                      </a:lnTo>
                      <a:lnTo>
                        <a:pt x="1486" y="389"/>
                      </a:lnTo>
                      <a:lnTo>
                        <a:pt x="1486" y="386"/>
                      </a:lnTo>
                      <a:lnTo>
                        <a:pt x="1486" y="389"/>
                      </a:lnTo>
                      <a:lnTo>
                        <a:pt x="1486" y="393"/>
                      </a:lnTo>
                      <a:lnTo>
                        <a:pt x="1487" y="429"/>
                      </a:lnTo>
                      <a:lnTo>
                        <a:pt x="1487" y="437"/>
                      </a:lnTo>
                      <a:lnTo>
                        <a:pt x="1488" y="410"/>
                      </a:lnTo>
                      <a:lnTo>
                        <a:pt x="1488" y="392"/>
                      </a:lnTo>
                      <a:lnTo>
                        <a:pt x="1488" y="384"/>
                      </a:lnTo>
                      <a:lnTo>
                        <a:pt x="1489" y="385"/>
                      </a:lnTo>
                      <a:lnTo>
                        <a:pt x="1489" y="387"/>
                      </a:lnTo>
                      <a:lnTo>
                        <a:pt x="1489" y="396"/>
                      </a:lnTo>
                      <a:lnTo>
                        <a:pt x="1489" y="375"/>
                      </a:lnTo>
                      <a:lnTo>
                        <a:pt x="1490" y="370"/>
                      </a:lnTo>
                      <a:lnTo>
                        <a:pt x="1490" y="330"/>
                      </a:lnTo>
                      <a:lnTo>
                        <a:pt x="1490" y="314"/>
                      </a:lnTo>
                      <a:lnTo>
                        <a:pt x="1491" y="286"/>
                      </a:lnTo>
                      <a:lnTo>
                        <a:pt x="1491" y="260"/>
                      </a:lnTo>
                      <a:lnTo>
                        <a:pt x="1492" y="200"/>
                      </a:lnTo>
                      <a:lnTo>
                        <a:pt x="1492" y="185"/>
                      </a:lnTo>
                      <a:lnTo>
                        <a:pt x="1492" y="217"/>
                      </a:lnTo>
                      <a:lnTo>
                        <a:pt x="1493" y="210"/>
                      </a:lnTo>
                      <a:lnTo>
                        <a:pt x="1493" y="264"/>
                      </a:lnTo>
                      <a:lnTo>
                        <a:pt x="1493" y="279"/>
                      </a:lnTo>
                      <a:lnTo>
                        <a:pt x="1494" y="275"/>
                      </a:lnTo>
                      <a:lnTo>
                        <a:pt x="1494" y="288"/>
                      </a:lnTo>
                      <a:lnTo>
                        <a:pt x="1494" y="284"/>
                      </a:lnTo>
                      <a:lnTo>
                        <a:pt x="1494" y="251"/>
                      </a:lnTo>
                      <a:lnTo>
                        <a:pt x="1495" y="222"/>
                      </a:lnTo>
                      <a:lnTo>
                        <a:pt x="1495" y="221"/>
                      </a:lnTo>
                      <a:lnTo>
                        <a:pt x="1495" y="221"/>
                      </a:lnTo>
                      <a:lnTo>
                        <a:pt x="1496" y="237"/>
                      </a:lnTo>
                      <a:lnTo>
                        <a:pt x="1496" y="252"/>
                      </a:lnTo>
                      <a:lnTo>
                        <a:pt x="1496" y="271"/>
                      </a:lnTo>
                      <a:lnTo>
                        <a:pt x="1497" y="254"/>
                      </a:lnTo>
                      <a:lnTo>
                        <a:pt x="1497" y="161"/>
                      </a:lnTo>
                      <a:lnTo>
                        <a:pt x="1497" y="170"/>
                      </a:lnTo>
                      <a:lnTo>
                        <a:pt x="1497" y="154"/>
                      </a:lnTo>
                      <a:lnTo>
                        <a:pt x="1498" y="207"/>
                      </a:lnTo>
                      <a:lnTo>
                        <a:pt x="1498" y="226"/>
                      </a:lnTo>
                      <a:lnTo>
                        <a:pt x="1498" y="239"/>
                      </a:lnTo>
                      <a:lnTo>
                        <a:pt x="1499" y="231"/>
                      </a:lnTo>
                      <a:lnTo>
                        <a:pt x="1499" y="234"/>
                      </a:lnTo>
                      <a:lnTo>
                        <a:pt x="1499" y="233"/>
                      </a:lnTo>
                      <a:lnTo>
                        <a:pt x="1499" y="240"/>
                      </a:lnTo>
                      <a:lnTo>
                        <a:pt x="1500" y="266"/>
                      </a:lnTo>
                      <a:lnTo>
                        <a:pt x="1500" y="285"/>
                      </a:lnTo>
                      <a:lnTo>
                        <a:pt x="1500" y="258"/>
                      </a:lnTo>
                      <a:lnTo>
                        <a:pt x="1500" y="243"/>
                      </a:lnTo>
                      <a:lnTo>
                        <a:pt x="1501" y="222"/>
                      </a:lnTo>
                      <a:lnTo>
                        <a:pt x="1501" y="209"/>
                      </a:lnTo>
                      <a:lnTo>
                        <a:pt x="1501" y="190"/>
                      </a:lnTo>
                      <a:lnTo>
                        <a:pt x="1502" y="203"/>
                      </a:lnTo>
                      <a:lnTo>
                        <a:pt x="1502" y="220"/>
                      </a:lnTo>
                      <a:lnTo>
                        <a:pt x="1503" y="276"/>
                      </a:lnTo>
                      <a:lnTo>
                        <a:pt x="1503" y="290"/>
                      </a:lnTo>
                      <a:lnTo>
                        <a:pt x="1503" y="287"/>
                      </a:lnTo>
                      <a:lnTo>
                        <a:pt x="1503" y="317"/>
                      </a:lnTo>
                      <a:lnTo>
                        <a:pt x="1503" y="322"/>
                      </a:lnTo>
                      <a:lnTo>
                        <a:pt x="1504" y="324"/>
                      </a:lnTo>
                      <a:lnTo>
                        <a:pt x="1504" y="303"/>
                      </a:lnTo>
                      <a:lnTo>
                        <a:pt x="1504" y="252"/>
                      </a:lnTo>
                      <a:lnTo>
                        <a:pt x="1505" y="190"/>
                      </a:lnTo>
                      <a:lnTo>
                        <a:pt x="1505" y="214"/>
                      </a:lnTo>
                      <a:lnTo>
                        <a:pt x="1506" y="275"/>
                      </a:lnTo>
                      <a:lnTo>
                        <a:pt x="1506" y="301"/>
                      </a:lnTo>
                      <a:lnTo>
                        <a:pt x="1506" y="361"/>
                      </a:lnTo>
                      <a:lnTo>
                        <a:pt x="1507" y="359"/>
                      </a:lnTo>
                      <a:lnTo>
                        <a:pt x="1507" y="339"/>
                      </a:lnTo>
                      <a:lnTo>
                        <a:pt x="1507" y="359"/>
                      </a:lnTo>
                      <a:lnTo>
                        <a:pt x="1507" y="366"/>
                      </a:lnTo>
                      <a:lnTo>
                        <a:pt x="1508" y="338"/>
                      </a:lnTo>
                      <a:lnTo>
                        <a:pt x="1508" y="322"/>
                      </a:lnTo>
                      <a:lnTo>
                        <a:pt x="1509" y="332"/>
                      </a:lnTo>
                      <a:lnTo>
                        <a:pt x="1509" y="319"/>
                      </a:lnTo>
                      <a:lnTo>
                        <a:pt x="1509" y="349"/>
                      </a:lnTo>
                      <a:lnTo>
                        <a:pt x="1509" y="370"/>
                      </a:lnTo>
                      <a:lnTo>
                        <a:pt x="1510" y="379"/>
                      </a:lnTo>
                      <a:lnTo>
                        <a:pt x="1510" y="435"/>
                      </a:lnTo>
                      <a:lnTo>
                        <a:pt x="1510" y="448"/>
                      </a:lnTo>
                      <a:lnTo>
                        <a:pt x="1511" y="439"/>
                      </a:lnTo>
                      <a:lnTo>
                        <a:pt x="1511" y="441"/>
                      </a:lnTo>
                      <a:lnTo>
                        <a:pt x="1511" y="432"/>
                      </a:lnTo>
                      <a:lnTo>
                        <a:pt x="1512" y="425"/>
                      </a:lnTo>
                      <a:lnTo>
                        <a:pt x="1512" y="445"/>
                      </a:lnTo>
                      <a:lnTo>
                        <a:pt x="1512" y="467"/>
                      </a:lnTo>
                      <a:lnTo>
                        <a:pt x="1512" y="447"/>
                      </a:lnTo>
                      <a:lnTo>
                        <a:pt x="1513" y="452"/>
                      </a:lnTo>
                      <a:lnTo>
                        <a:pt x="1513" y="389"/>
                      </a:lnTo>
                      <a:lnTo>
                        <a:pt x="1514" y="378"/>
                      </a:lnTo>
                      <a:lnTo>
                        <a:pt x="1514" y="374"/>
                      </a:lnTo>
                      <a:lnTo>
                        <a:pt x="1514" y="389"/>
                      </a:lnTo>
                      <a:lnTo>
                        <a:pt x="1514" y="398"/>
                      </a:lnTo>
                      <a:lnTo>
                        <a:pt x="1515" y="410"/>
                      </a:lnTo>
                      <a:lnTo>
                        <a:pt x="1515" y="391"/>
                      </a:lnTo>
                      <a:lnTo>
                        <a:pt x="1515" y="382"/>
                      </a:lnTo>
                      <a:lnTo>
                        <a:pt x="1516" y="342"/>
                      </a:lnTo>
                      <a:lnTo>
                        <a:pt x="1516" y="327"/>
                      </a:lnTo>
                      <a:lnTo>
                        <a:pt x="1516" y="313"/>
                      </a:lnTo>
                      <a:lnTo>
                        <a:pt x="1516" y="318"/>
                      </a:lnTo>
                      <a:lnTo>
                        <a:pt x="1517" y="336"/>
                      </a:lnTo>
                      <a:lnTo>
                        <a:pt x="1517" y="367"/>
                      </a:lnTo>
                      <a:lnTo>
                        <a:pt x="1517" y="351"/>
                      </a:lnTo>
                      <a:lnTo>
                        <a:pt x="1518" y="336"/>
                      </a:lnTo>
                      <a:lnTo>
                        <a:pt x="1518" y="331"/>
                      </a:lnTo>
                      <a:lnTo>
                        <a:pt x="1518" y="341"/>
                      </a:lnTo>
                      <a:lnTo>
                        <a:pt x="1518" y="341"/>
                      </a:lnTo>
                      <a:lnTo>
                        <a:pt x="1519" y="302"/>
                      </a:lnTo>
                      <a:lnTo>
                        <a:pt x="1519" y="292"/>
                      </a:lnTo>
                      <a:lnTo>
                        <a:pt x="1519" y="227"/>
                      </a:lnTo>
                      <a:lnTo>
                        <a:pt x="1520" y="234"/>
                      </a:lnTo>
                      <a:lnTo>
                        <a:pt x="1520" y="237"/>
                      </a:lnTo>
                      <a:lnTo>
                        <a:pt x="1520" y="213"/>
                      </a:lnTo>
                      <a:lnTo>
                        <a:pt x="1521" y="204"/>
                      </a:lnTo>
                      <a:lnTo>
                        <a:pt x="1521" y="182"/>
                      </a:lnTo>
                      <a:lnTo>
                        <a:pt x="1521" y="199"/>
                      </a:lnTo>
                      <a:lnTo>
                        <a:pt x="1522" y="235"/>
                      </a:lnTo>
                      <a:lnTo>
                        <a:pt x="1522" y="215"/>
                      </a:lnTo>
                      <a:lnTo>
                        <a:pt x="1522" y="210"/>
                      </a:lnTo>
                      <a:lnTo>
                        <a:pt x="1523" y="169"/>
                      </a:lnTo>
                      <a:lnTo>
                        <a:pt x="1523" y="167"/>
                      </a:lnTo>
                      <a:lnTo>
                        <a:pt x="1523" y="207"/>
                      </a:lnTo>
                      <a:lnTo>
                        <a:pt x="1524" y="229"/>
                      </a:lnTo>
                      <a:lnTo>
                        <a:pt x="1524" y="273"/>
                      </a:lnTo>
                      <a:lnTo>
                        <a:pt x="1524" y="264"/>
                      </a:lnTo>
                      <a:lnTo>
                        <a:pt x="1524" y="264"/>
                      </a:lnTo>
                      <a:lnTo>
                        <a:pt x="1525" y="265"/>
                      </a:lnTo>
                      <a:lnTo>
                        <a:pt x="1525" y="245"/>
                      </a:lnTo>
                      <a:lnTo>
                        <a:pt x="1525" y="232"/>
                      </a:lnTo>
                      <a:lnTo>
                        <a:pt x="1526" y="251"/>
                      </a:lnTo>
                      <a:lnTo>
                        <a:pt x="1526" y="209"/>
                      </a:lnTo>
                      <a:lnTo>
                        <a:pt x="1526" y="166"/>
                      </a:lnTo>
                      <a:lnTo>
                        <a:pt x="1526" y="148"/>
                      </a:lnTo>
                      <a:lnTo>
                        <a:pt x="1527" y="163"/>
                      </a:lnTo>
                      <a:lnTo>
                        <a:pt x="1527" y="190"/>
                      </a:lnTo>
                      <a:lnTo>
                        <a:pt x="1527" y="235"/>
                      </a:lnTo>
                      <a:lnTo>
                        <a:pt x="1527" y="264"/>
                      </a:lnTo>
                      <a:lnTo>
                        <a:pt x="1528" y="305"/>
                      </a:lnTo>
                      <a:lnTo>
                        <a:pt x="1528" y="323"/>
                      </a:lnTo>
                      <a:lnTo>
                        <a:pt x="1529" y="340"/>
                      </a:lnTo>
                      <a:lnTo>
                        <a:pt x="1529" y="319"/>
                      </a:lnTo>
                      <a:lnTo>
                        <a:pt x="1529" y="302"/>
                      </a:lnTo>
                      <a:lnTo>
                        <a:pt x="1529" y="245"/>
                      </a:lnTo>
                      <a:lnTo>
                        <a:pt x="1530" y="194"/>
                      </a:lnTo>
                      <a:lnTo>
                        <a:pt x="1530" y="137"/>
                      </a:lnTo>
                      <a:lnTo>
                        <a:pt x="1530" y="164"/>
                      </a:lnTo>
                      <a:lnTo>
                        <a:pt x="1531" y="245"/>
                      </a:lnTo>
                      <a:lnTo>
                        <a:pt x="1531" y="345"/>
                      </a:lnTo>
                      <a:lnTo>
                        <a:pt x="1531" y="388"/>
                      </a:lnTo>
                      <a:lnTo>
                        <a:pt x="1532" y="389"/>
                      </a:lnTo>
                      <a:lnTo>
                        <a:pt x="1532" y="371"/>
                      </a:lnTo>
                      <a:lnTo>
                        <a:pt x="1532" y="407"/>
                      </a:lnTo>
                      <a:lnTo>
                        <a:pt x="1532" y="410"/>
                      </a:lnTo>
                      <a:lnTo>
                        <a:pt x="1533" y="393"/>
                      </a:lnTo>
                      <a:lnTo>
                        <a:pt x="1533" y="407"/>
                      </a:lnTo>
                      <a:lnTo>
                        <a:pt x="1533" y="397"/>
                      </a:lnTo>
                      <a:lnTo>
                        <a:pt x="1534" y="389"/>
                      </a:lnTo>
                      <a:lnTo>
                        <a:pt x="1534" y="367"/>
                      </a:lnTo>
                      <a:lnTo>
                        <a:pt x="1534" y="383"/>
                      </a:lnTo>
                      <a:lnTo>
                        <a:pt x="1535" y="394"/>
                      </a:lnTo>
                      <a:lnTo>
                        <a:pt x="1535" y="412"/>
                      </a:lnTo>
                      <a:lnTo>
                        <a:pt x="1535" y="389"/>
                      </a:lnTo>
                      <a:lnTo>
                        <a:pt x="1535" y="391"/>
                      </a:lnTo>
                      <a:lnTo>
                        <a:pt x="1536" y="382"/>
                      </a:lnTo>
                      <a:lnTo>
                        <a:pt x="1536" y="390"/>
                      </a:lnTo>
                      <a:lnTo>
                        <a:pt x="1536" y="388"/>
                      </a:lnTo>
                      <a:lnTo>
                        <a:pt x="1536" y="406"/>
                      </a:lnTo>
                      <a:lnTo>
                        <a:pt x="1537" y="404"/>
                      </a:lnTo>
                      <a:lnTo>
                        <a:pt x="1537" y="393"/>
                      </a:lnTo>
                      <a:lnTo>
                        <a:pt x="1537" y="368"/>
                      </a:lnTo>
                      <a:lnTo>
                        <a:pt x="1538" y="367"/>
                      </a:lnTo>
                      <a:lnTo>
                        <a:pt x="1538" y="357"/>
                      </a:lnTo>
                      <a:lnTo>
                        <a:pt x="1538" y="352"/>
                      </a:lnTo>
                      <a:lnTo>
                        <a:pt x="1539" y="420"/>
                      </a:lnTo>
                      <a:lnTo>
                        <a:pt x="1539" y="427"/>
                      </a:lnTo>
                      <a:lnTo>
                        <a:pt x="1539" y="439"/>
                      </a:lnTo>
                      <a:lnTo>
                        <a:pt x="1540" y="437"/>
                      </a:lnTo>
                      <a:lnTo>
                        <a:pt x="1540" y="418"/>
                      </a:lnTo>
                      <a:lnTo>
                        <a:pt x="1540" y="390"/>
                      </a:lnTo>
                      <a:lnTo>
                        <a:pt x="1541" y="378"/>
                      </a:lnTo>
                      <a:lnTo>
                        <a:pt x="1541" y="428"/>
                      </a:lnTo>
                      <a:lnTo>
                        <a:pt x="1541" y="437"/>
                      </a:lnTo>
                      <a:lnTo>
                        <a:pt x="1542" y="437"/>
                      </a:lnTo>
                      <a:lnTo>
                        <a:pt x="1542" y="437"/>
                      </a:lnTo>
                      <a:lnTo>
                        <a:pt x="1542" y="470"/>
                      </a:lnTo>
                      <a:lnTo>
                        <a:pt x="1543" y="492"/>
                      </a:lnTo>
                      <a:lnTo>
                        <a:pt x="1543" y="527"/>
                      </a:lnTo>
                      <a:lnTo>
                        <a:pt x="1543" y="548"/>
                      </a:lnTo>
                      <a:lnTo>
                        <a:pt x="1544" y="523"/>
                      </a:lnTo>
                      <a:lnTo>
                        <a:pt x="1544" y="518"/>
                      </a:lnTo>
                      <a:lnTo>
                        <a:pt x="1544" y="503"/>
                      </a:lnTo>
                      <a:lnTo>
                        <a:pt x="1544" y="480"/>
                      </a:lnTo>
                      <a:lnTo>
                        <a:pt x="1545" y="457"/>
                      </a:lnTo>
                      <a:lnTo>
                        <a:pt x="1545" y="449"/>
                      </a:lnTo>
                      <a:lnTo>
                        <a:pt x="1546" y="423"/>
                      </a:lnTo>
                      <a:lnTo>
                        <a:pt x="1546" y="410"/>
                      </a:lnTo>
                      <a:lnTo>
                        <a:pt x="1546" y="402"/>
                      </a:lnTo>
                      <a:lnTo>
                        <a:pt x="1547" y="391"/>
                      </a:lnTo>
                      <a:lnTo>
                        <a:pt x="1547" y="397"/>
                      </a:lnTo>
                      <a:lnTo>
                        <a:pt x="1547" y="386"/>
                      </a:lnTo>
                      <a:lnTo>
                        <a:pt x="1548" y="342"/>
                      </a:lnTo>
                      <a:lnTo>
                        <a:pt x="1548" y="271"/>
                      </a:lnTo>
                      <a:lnTo>
                        <a:pt x="1548" y="243"/>
                      </a:lnTo>
                      <a:lnTo>
                        <a:pt x="1549" y="236"/>
                      </a:lnTo>
                      <a:lnTo>
                        <a:pt x="1549" y="262"/>
                      </a:lnTo>
                      <a:lnTo>
                        <a:pt x="1549" y="291"/>
                      </a:lnTo>
                      <a:lnTo>
                        <a:pt x="1550" y="320"/>
                      </a:lnTo>
                      <a:lnTo>
                        <a:pt x="1550" y="314"/>
                      </a:lnTo>
                      <a:lnTo>
                        <a:pt x="1550" y="298"/>
                      </a:lnTo>
                      <a:lnTo>
                        <a:pt x="1550" y="276"/>
                      </a:lnTo>
                      <a:lnTo>
                        <a:pt x="1551" y="298"/>
                      </a:lnTo>
                      <a:lnTo>
                        <a:pt x="1551" y="261"/>
                      </a:lnTo>
                      <a:lnTo>
                        <a:pt x="1551" y="254"/>
                      </a:lnTo>
                      <a:lnTo>
                        <a:pt x="1552" y="255"/>
                      </a:lnTo>
                      <a:lnTo>
                        <a:pt x="1552" y="244"/>
                      </a:lnTo>
                      <a:lnTo>
                        <a:pt x="1552" y="257"/>
                      </a:lnTo>
                      <a:lnTo>
                        <a:pt x="1553" y="238"/>
                      </a:lnTo>
                      <a:lnTo>
                        <a:pt x="1553" y="247"/>
                      </a:lnTo>
                      <a:lnTo>
                        <a:pt x="1553" y="223"/>
                      </a:lnTo>
                      <a:lnTo>
                        <a:pt x="1554" y="236"/>
                      </a:lnTo>
                      <a:lnTo>
                        <a:pt x="1554" y="211"/>
                      </a:lnTo>
                      <a:lnTo>
                        <a:pt x="1554" y="233"/>
                      </a:lnTo>
                      <a:lnTo>
                        <a:pt x="1555" y="245"/>
                      </a:lnTo>
                      <a:lnTo>
                        <a:pt x="1555" y="222"/>
                      </a:lnTo>
                      <a:lnTo>
                        <a:pt x="1555" y="232"/>
                      </a:lnTo>
                      <a:lnTo>
                        <a:pt x="1555" y="213"/>
                      </a:lnTo>
                      <a:lnTo>
                        <a:pt x="1556" y="210"/>
                      </a:lnTo>
                      <a:lnTo>
                        <a:pt x="1556" y="250"/>
                      </a:lnTo>
                      <a:lnTo>
                        <a:pt x="1556" y="247"/>
                      </a:lnTo>
                      <a:lnTo>
                        <a:pt x="1557" y="264"/>
                      </a:lnTo>
                      <a:lnTo>
                        <a:pt x="1557" y="243"/>
                      </a:lnTo>
                      <a:lnTo>
                        <a:pt x="1557" y="258"/>
                      </a:lnTo>
                      <a:lnTo>
                        <a:pt x="1558" y="274"/>
                      </a:lnTo>
                      <a:lnTo>
                        <a:pt x="1558" y="265"/>
                      </a:lnTo>
                      <a:lnTo>
                        <a:pt x="1558" y="329"/>
                      </a:lnTo>
                      <a:lnTo>
                        <a:pt x="1558" y="324"/>
                      </a:lnTo>
                      <a:lnTo>
                        <a:pt x="1559" y="347"/>
                      </a:lnTo>
                      <a:lnTo>
                        <a:pt x="1559" y="332"/>
                      </a:lnTo>
                      <a:lnTo>
                        <a:pt x="1560" y="355"/>
                      </a:lnTo>
                      <a:lnTo>
                        <a:pt x="1560" y="358"/>
                      </a:lnTo>
                      <a:lnTo>
                        <a:pt x="1561" y="320"/>
                      </a:lnTo>
                      <a:lnTo>
                        <a:pt x="1561" y="296"/>
                      </a:lnTo>
                      <a:lnTo>
                        <a:pt x="1561" y="290"/>
                      </a:lnTo>
                      <a:lnTo>
                        <a:pt x="1561" y="306"/>
                      </a:lnTo>
                      <a:lnTo>
                        <a:pt x="1562" y="312"/>
                      </a:lnTo>
                      <a:lnTo>
                        <a:pt x="1562" y="319"/>
                      </a:lnTo>
                      <a:lnTo>
                        <a:pt x="1562" y="316"/>
                      </a:lnTo>
                      <a:lnTo>
                        <a:pt x="1562" y="318"/>
                      </a:lnTo>
                      <a:lnTo>
                        <a:pt x="1563" y="281"/>
                      </a:lnTo>
                      <a:lnTo>
                        <a:pt x="1563" y="280"/>
                      </a:lnTo>
                      <a:lnTo>
                        <a:pt x="1564" y="308"/>
                      </a:lnTo>
                      <a:lnTo>
                        <a:pt x="1564" y="310"/>
                      </a:lnTo>
                      <a:lnTo>
                        <a:pt x="1564" y="292"/>
                      </a:lnTo>
                      <a:lnTo>
                        <a:pt x="1564" y="299"/>
                      </a:lnTo>
                      <a:lnTo>
                        <a:pt x="1565" y="297"/>
                      </a:lnTo>
                      <a:lnTo>
                        <a:pt x="1565" y="343"/>
                      </a:lnTo>
                      <a:lnTo>
                        <a:pt x="1565" y="362"/>
                      </a:lnTo>
                      <a:lnTo>
                        <a:pt x="1566" y="407"/>
                      </a:lnTo>
                      <a:lnTo>
                        <a:pt x="1566" y="398"/>
                      </a:lnTo>
                      <a:lnTo>
                        <a:pt x="1567" y="350"/>
                      </a:lnTo>
                      <a:lnTo>
                        <a:pt x="1567" y="351"/>
                      </a:lnTo>
                      <a:lnTo>
                        <a:pt x="1568" y="380"/>
                      </a:lnTo>
                      <a:lnTo>
                        <a:pt x="1568" y="393"/>
                      </a:lnTo>
                      <a:lnTo>
                        <a:pt x="1568" y="440"/>
                      </a:lnTo>
                      <a:lnTo>
                        <a:pt x="1568" y="453"/>
                      </a:lnTo>
                      <a:lnTo>
                        <a:pt x="1569" y="451"/>
                      </a:lnTo>
                      <a:lnTo>
                        <a:pt x="1569" y="478"/>
                      </a:lnTo>
                      <a:lnTo>
                        <a:pt x="1569" y="510"/>
                      </a:lnTo>
                      <a:lnTo>
                        <a:pt x="1570" y="547"/>
                      </a:lnTo>
                      <a:lnTo>
                        <a:pt x="1570" y="537"/>
                      </a:lnTo>
                      <a:lnTo>
                        <a:pt x="1570" y="530"/>
                      </a:lnTo>
                      <a:lnTo>
                        <a:pt x="1570" y="532"/>
                      </a:lnTo>
                      <a:lnTo>
                        <a:pt x="1571" y="513"/>
                      </a:lnTo>
                      <a:lnTo>
                        <a:pt x="1571" y="463"/>
                      </a:lnTo>
                      <a:lnTo>
                        <a:pt x="1572" y="469"/>
                      </a:lnTo>
                      <a:lnTo>
                        <a:pt x="1572" y="450"/>
                      </a:lnTo>
                      <a:lnTo>
                        <a:pt x="1572" y="454"/>
                      </a:lnTo>
                      <a:lnTo>
                        <a:pt x="1573" y="455"/>
                      </a:lnTo>
                      <a:lnTo>
                        <a:pt x="1573" y="438"/>
                      </a:lnTo>
                      <a:lnTo>
                        <a:pt x="1573" y="428"/>
                      </a:lnTo>
                      <a:lnTo>
                        <a:pt x="1574" y="394"/>
                      </a:lnTo>
                      <a:lnTo>
                        <a:pt x="1574" y="398"/>
                      </a:lnTo>
                      <a:lnTo>
                        <a:pt x="1574" y="375"/>
                      </a:lnTo>
                      <a:lnTo>
                        <a:pt x="1575" y="365"/>
                      </a:lnTo>
                      <a:lnTo>
                        <a:pt x="1575" y="277"/>
                      </a:lnTo>
                      <a:lnTo>
                        <a:pt x="1575" y="220"/>
                      </a:lnTo>
                      <a:lnTo>
                        <a:pt x="1576" y="185"/>
                      </a:lnTo>
                      <a:lnTo>
                        <a:pt x="1576" y="195"/>
                      </a:lnTo>
                      <a:lnTo>
                        <a:pt x="1576" y="225"/>
                      </a:lnTo>
                      <a:lnTo>
                        <a:pt x="1577" y="307"/>
                      </a:lnTo>
                      <a:lnTo>
                        <a:pt x="1577" y="315"/>
                      </a:lnTo>
                      <a:lnTo>
                        <a:pt x="1578" y="362"/>
                      </a:lnTo>
                      <a:lnTo>
                        <a:pt x="1578" y="378"/>
                      </a:lnTo>
                      <a:lnTo>
                        <a:pt x="1578" y="374"/>
                      </a:lnTo>
                      <a:lnTo>
                        <a:pt x="1579" y="351"/>
                      </a:lnTo>
                      <a:lnTo>
                        <a:pt x="1579" y="261"/>
                      </a:lnTo>
                      <a:lnTo>
                        <a:pt x="1579" y="222"/>
                      </a:lnTo>
                      <a:lnTo>
                        <a:pt x="1580" y="209"/>
                      </a:lnTo>
                      <a:lnTo>
                        <a:pt x="1580" y="247"/>
                      </a:lnTo>
                      <a:lnTo>
                        <a:pt x="1580" y="301"/>
                      </a:lnTo>
                      <a:lnTo>
                        <a:pt x="1581" y="336"/>
                      </a:lnTo>
                      <a:lnTo>
                        <a:pt x="1581" y="351"/>
                      </a:lnTo>
                      <a:lnTo>
                        <a:pt x="1581" y="346"/>
                      </a:lnTo>
                      <a:lnTo>
                        <a:pt x="1581" y="360"/>
                      </a:lnTo>
                      <a:lnTo>
                        <a:pt x="1582" y="353"/>
                      </a:lnTo>
                      <a:lnTo>
                        <a:pt x="1582" y="226"/>
                      </a:lnTo>
                      <a:lnTo>
                        <a:pt x="1582" y="203"/>
                      </a:lnTo>
                      <a:lnTo>
                        <a:pt x="1583" y="207"/>
                      </a:lnTo>
                      <a:lnTo>
                        <a:pt x="1583" y="201"/>
                      </a:lnTo>
                      <a:lnTo>
                        <a:pt x="1583" y="228"/>
                      </a:lnTo>
                      <a:lnTo>
                        <a:pt x="1584" y="262"/>
                      </a:lnTo>
                      <a:lnTo>
                        <a:pt x="1584" y="277"/>
                      </a:lnTo>
                      <a:lnTo>
                        <a:pt x="1584" y="301"/>
                      </a:lnTo>
                      <a:lnTo>
                        <a:pt x="1585" y="299"/>
                      </a:lnTo>
                      <a:lnTo>
                        <a:pt x="1585" y="287"/>
                      </a:lnTo>
                      <a:lnTo>
                        <a:pt x="1585" y="315"/>
                      </a:lnTo>
                      <a:lnTo>
                        <a:pt x="1585" y="316"/>
                      </a:lnTo>
                      <a:lnTo>
                        <a:pt x="1586" y="198"/>
                      </a:lnTo>
                      <a:lnTo>
                        <a:pt x="1586" y="161"/>
                      </a:lnTo>
                      <a:lnTo>
                        <a:pt x="1587" y="125"/>
                      </a:lnTo>
                      <a:lnTo>
                        <a:pt x="1587" y="160"/>
                      </a:lnTo>
                      <a:lnTo>
                        <a:pt x="1587" y="186"/>
                      </a:lnTo>
                      <a:lnTo>
                        <a:pt x="1588" y="221"/>
                      </a:lnTo>
                      <a:lnTo>
                        <a:pt x="1588" y="280"/>
                      </a:lnTo>
                      <a:lnTo>
                        <a:pt x="1589" y="337"/>
                      </a:lnTo>
                      <a:lnTo>
                        <a:pt x="1589" y="382"/>
                      </a:lnTo>
                      <a:lnTo>
                        <a:pt x="1589" y="368"/>
                      </a:lnTo>
                      <a:lnTo>
                        <a:pt x="1590" y="337"/>
                      </a:lnTo>
                      <a:lnTo>
                        <a:pt x="1590" y="316"/>
                      </a:lnTo>
                      <a:lnTo>
                        <a:pt x="1590" y="315"/>
                      </a:lnTo>
                      <a:lnTo>
                        <a:pt x="1591" y="350"/>
                      </a:lnTo>
                      <a:lnTo>
                        <a:pt x="1591" y="365"/>
                      </a:lnTo>
                      <a:lnTo>
                        <a:pt x="1591" y="399"/>
                      </a:lnTo>
                      <a:lnTo>
                        <a:pt x="1592" y="406"/>
                      </a:lnTo>
                      <a:lnTo>
                        <a:pt x="1592" y="435"/>
                      </a:lnTo>
                      <a:lnTo>
                        <a:pt x="1593" y="436"/>
                      </a:lnTo>
                      <a:lnTo>
                        <a:pt x="1593" y="444"/>
                      </a:lnTo>
                      <a:lnTo>
                        <a:pt x="1593" y="464"/>
                      </a:lnTo>
                      <a:lnTo>
                        <a:pt x="1594" y="436"/>
                      </a:lnTo>
                      <a:lnTo>
                        <a:pt x="1594" y="449"/>
                      </a:lnTo>
                      <a:lnTo>
                        <a:pt x="1594" y="429"/>
                      </a:lnTo>
                      <a:lnTo>
                        <a:pt x="1595" y="451"/>
                      </a:lnTo>
                      <a:lnTo>
                        <a:pt x="1595" y="476"/>
                      </a:lnTo>
                      <a:lnTo>
                        <a:pt x="1595" y="501"/>
                      </a:lnTo>
                      <a:lnTo>
                        <a:pt x="1596" y="487"/>
                      </a:lnTo>
                      <a:lnTo>
                        <a:pt x="1596" y="465"/>
                      </a:lnTo>
                      <a:lnTo>
                        <a:pt x="1596" y="455"/>
                      </a:lnTo>
                      <a:lnTo>
                        <a:pt x="1597" y="428"/>
                      </a:lnTo>
                      <a:lnTo>
                        <a:pt x="1597" y="439"/>
                      </a:lnTo>
                      <a:lnTo>
                        <a:pt x="1597" y="434"/>
                      </a:lnTo>
                      <a:lnTo>
                        <a:pt x="1598" y="451"/>
                      </a:lnTo>
                      <a:lnTo>
                        <a:pt x="1598" y="446"/>
                      </a:lnTo>
                      <a:lnTo>
                        <a:pt x="1598" y="430"/>
                      </a:lnTo>
                      <a:lnTo>
                        <a:pt x="1599" y="449"/>
                      </a:lnTo>
                      <a:lnTo>
                        <a:pt x="1599" y="456"/>
                      </a:lnTo>
                      <a:lnTo>
                        <a:pt x="1599" y="412"/>
                      </a:lnTo>
                      <a:lnTo>
                        <a:pt x="1599" y="352"/>
                      </a:lnTo>
                      <a:lnTo>
                        <a:pt x="1600" y="244"/>
                      </a:lnTo>
                      <a:lnTo>
                        <a:pt x="1600" y="230"/>
                      </a:lnTo>
                      <a:lnTo>
                        <a:pt x="1601" y="219"/>
                      </a:lnTo>
                      <a:lnTo>
                        <a:pt x="1601" y="234"/>
                      </a:lnTo>
                      <a:lnTo>
                        <a:pt x="1601" y="289"/>
                      </a:lnTo>
                      <a:lnTo>
                        <a:pt x="1602" y="287"/>
                      </a:lnTo>
                      <a:lnTo>
                        <a:pt x="1602" y="294"/>
                      </a:lnTo>
                      <a:lnTo>
                        <a:pt x="1602" y="242"/>
                      </a:lnTo>
                      <a:lnTo>
                        <a:pt x="1603" y="204"/>
                      </a:lnTo>
                      <a:lnTo>
                        <a:pt x="1603" y="148"/>
                      </a:lnTo>
                      <a:lnTo>
                        <a:pt x="1603" y="173"/>
                      </a:lnTo>
                      <a:lnTo>
                        <a:pt x="1604" y="266"/>
                      </a:lnTo>
                      <a:lnTo>
                        <a:pt x="1604" y="301"/>
                      </a:lnTo>
                      <a:lnTo>
                        <a:pt x="1604" y="345"/>
                      </a:lnTo>
                      <a:lnTo>
                        <a:pt x="1605" y="330"/>
                      </a:lnTo>
                      <a:lnTo>
                        <a:pt x="1605" y="285"/>
                      </a:lnTo>
                      <a:lnTo>
                        <a:pt x="1606" y="257"/>
                      </a:lnTo>
                      <a:lnTo>
                        <a:pt x="1606" y="206"/>
                      </a:lnTo>
                      <a:lnTo>
                        <a:pt x="1606" y="206"/>
                      </a:lnTo>
                      <a:lnTo>
                        <a:pt x="1607" y="173"/>
                      </a:lnTo>
                      <a:lnTo>
                        <a:pt x="1607" y="154"/>
                      </a:lnTo>
                      <a:lnTo>
                        <a:pt x="1607" y="143"/>
                      </a:lnTo>
                      <a:lnTo>
                        <a:pt x="1608" y="194"/>
                      </a:lnTo>
                      <a:lnTo>
                        <a:pt x="1608" y="236"/>
                      </a:lnTo>
                      <a:lnTo>
                        <a:pt x="1609" y="291"/>
                      </a:lnTo>
                      <a:lnTo>
                        <a:pt x="1609" y="300"/>
                      </a:lnTo>
                      <a:lnTo>
                        <a:pt x="1609" y="266"/>
                      </a:lnTo>
                      <a:lnTo>
                        <a:pt x="1609" y="254"/>
                      </a:lnTo>
                      <a:lnTo>
                        <a:pt x="1610" y="217"/>
                      </a:lnTo>
                      <a:lnTo>
                        <a:pt x="1610" y="239"/>
                      </a:lnTo>
                      <a:lnTo>
                        <a:pt x="1610" y="269"/>
                      </a:lnTo>
                      <a:lnTo>
                        <a:pt x="1611" y="288"/>
                      </a:lnTo>
                      <a:lnTo>
                        <a:pt x="1611" y="315"/>
                      </a:lnTo>
                      <a:lnTo>
                        <a:pt x="1612" y="369"/>
                      </a:lnTo>
                      <a:lnTo>
                        <a:pt x="1612" y="375"/>
                      </a:lnTo>
                      <a:lnTo>
                        <a:pt x="1612" y="397"/>
                      </a:lnTo>
                      <a:lnTo>
                        <a:pt x="1613" y="384"/>
                      </a:lnTo>
                      <a:lnTo>
                        <a:pt x="1613" y="366"/>
                      </a:lnTo>
                      <a:lnTo>
                        <a:pt x="1613" y="367"/>
                      </a:lnTo>
                      <a:lnTo>
                        <a:pt x="1614" y="266"/>
                      </a:lnTo>
                      <a:lnTo>
                        <a:pt x="1614" y="262"/>
                      </a:lnTo>
                      <a:lnTo>
                        <a:pt x="1615" y="295"/>
                      </a:lnTo>
                      <a:lnTo>
                        <a:pt x="1615" y="320"/>
                      </a:lnTo>
                      <a:lnTo>
                        <a:pt x="1615" y="316"/>
                      </a:lnTo>
                      <a:lnTo>
                        <a:pt x="1616" y="302"/>
                      </a:lnTo>
                      <a:lnTo>
                        <a:pt x="1616" y="263"/>
                      </a:lnTo>
                      <a:lnTo>
                        <a:pt x="1616" y="270"/>
                      </a:lnTo>
                      <a:lnTo>
                        <a:pt x="1616" y="280"/>
                      </a:lnTo>
                      <a:lnTo>
                        <a:pt x="1617" y="309"/>
                      </a:lnTo>
                      <a:lnTo>
                        <a:pt x="1617" y="347"/>
                      </a:lnTo>
                      <a:lnTo>
                        <a:pt x="1618" y="382"/>
                      </a:lnTo>
                      <a:lnTo>
                        <a:pt x="1618" y="380"/>
                      </a:lnTo>
                      <a:lnTo>
                        <a:pt x="1618" y="375"/>
                      </a:lnTo>
                      <a:lnTo>
                        <a:pt x="1618" y="399"/>
                      </a:lnTo>
                      <a:lnTo>
                        <a:pt x="1619" y="391"/>
                      </a:lnTo>
                      <a:lnTo>
                        <a:pt x="1619" y="406"/>
                      </a:lnTo>
                      <a:lnTo>
                        <a:pt x="1619" y="397"/>
                      </a:lnTo>
                      <a:lnTo>
                        <a:pt x="1619" y="423"/>
                      </a:lnTo>
                      <a:lnTo>
                        <a:pt x="1620" y="453"/>
                      </a:lnTo>
                      <a:lnTo>
                        <a:pt x="1620" y="463"/>
                      </a:lnTo>
                      <a:lnTo>
                        <a:pt x="1620" y="450"/>
                      </a:lnTo>
                      <a:lnTo>
                        <a:pt x="1621" y="450"/>
                      </a:lnTo>
                      <a:lnTo>
                        <a:pt x="1621" y="441"/>
                      </a:lnTo>
                      <a:lnTo>
                        <a:pt x="1621" y="445"/>
                      </a:lnTo>
                      <a:lnTo>
                        <a:pt x="1621" y="467"/>
                      </a:lnTo>
                      <a:lnTo>
                        <a:pt x="1621" y="462"/>
                      </a:lnTo>
                      <a:lnTo>
                        <a:pt x="1622" y="444"/>
                      </a:lnTo>
                      <a:lnTo>
                        <a:pt x="1622" y="378"/>
                      </a:lnTo>
                      <a:lnTo>
                        <a:pt x="1622" y="396"/>
                      </a:lnTo>
                      <a:lnTo>
                        <a:pt x="1623" y="419"/>
                      </a:lnTo>
                      <a:lnTo>
                        <a:pt x="1623" y="427"/>
                      </a:lnTo>
                      <a:lnTo>
                        <a:pt x="1623" y="417"/>
                      </a:lnTo>
                      <a:lnTo>
                        <a:pt x="1623" y="401"/>
                      </a:lnTo>
                      <a:lnTo>
                        <a:pt x="1624" y="383"/>
                      </a:lnTo>
                      <a:lnTo>
                        <a:pt x="1624" y="360"/>
                      </a:lnTo>
                      <a:lnTo>
                        <a:pt x="1625" y="329"/>
                      </a:lnTo>
                      <a:lnTo>
                        <a:pt x="1625" y="336"/>
                      </a:lnTo>
                      <a:lnTo>
                        <a:pt x="1626" y="335"/>
                      </a:lnTo>
                      <a:lnTo>
                        <a:pt x="1626" y="326"/>
                      </a:lnTo>
                      <a:lnTo>
                        <a:pt x="1626" y="262"/>
                      </a:lnTo>
                      <a:lnTo>
                        <a:pt x="1626" y="200"/>
                      </a:lnTo>
                      <a:lnTo>
                        <a:pt x="1627" y="166"/>
                      </a:lnTo>
                      <a:lnTo>
                        <a:pt x="1627" y="173"/>
                      </a:lnTo>
                      <a:lnTo>
                        <a:pt x="1627" y="155"/>
                      </a:lnTo>
                      <a:lnTo>
                        <a:pt x="1628" y="150"/>
                      </a:lnTo>
                      <a:lnTo>
                        <a:pt x="1628" y="158"/>
                      </a:lnTo>
                      <a:lnTo>
                        <a:pt x="1628" y="189"/>
                      </a:lnTo>
                      <a:lnTo>
                        <a:pt x="1628" y="215"/>
                      </a:lnTo>
                      <a:lnTo>
                        <a:pt x="1628" y="149"/>
                      </a:lnTo>
                      <a:lnTo>
                        <a:pt x="1629" y="149"/>
                      </a:lnTo>
                      <a:lnTo>
                        <a:pt x="1629" y="209"/>
                      </a:lnTo>
                      <a:lnTo>
                        <a:pt x="1630" y="208"/>
                      </a:lnTo>
                      <a:lnTo>
                        <a:pt x="1630" y="224"/>
                      </a:lnTo>
                      <a:lnTo>
                        <a:pt x="1630" y="220"/>
                      </a:lnTo>
                      <a:lnTo>
                        <a:pt x="1630" y="215"/>
                      </a:lnTo>
                      <a:lnTo>
                        <a:pt x="1631" y="161"/>
                      </a:lnTo>
                      <a:lnTo>
                        <a:pt x="1631" y="169"/>
                      </a:lnTo>
                      <a:lnTo>
                        <a:pt x="1632" y="207"/>
                      </a:lnTo>
                      <a:lnTo>
                        <a:pt x="1632" y="269"/>
                      </a:lnTo>
                      <a:lnTo>
                        <a:pt x="1633" y="289"/>
                      </a:lnTo>
                      <a:lnTo>
                        <a:pt x="1633" y="276"/>
                      </a:lnTo>
                      <a:lnTo>
                        <a:pt x="1633" y="275"/>
                      </a:lnTo>
                      <a:lnTo>
                        <a:pt x="1633" y="298"/>
                      </a:lnTo>
                      <a:lnTo>
                        <a:pt x="1633" y="312"/>
                      </a:lnTo>
                      <a:lnTo>
                        <a:pt x="1634" y="332"/>
                      </a:lnTo>
                      <a:lnTo>
                        <a:pt x="1634" y="354"/>
                      </a:lnTo>
                      <a:lnTo>
                        <a:pt x="1634" y="343"/>
                      </a:lnTo>
                      <a:lnTo>
                        <a:pt x="1635" y="347"/>
                      </a:lnTo>
                      <a:lnTo>
                        <a:pt x="1635" y="344"/>
                      </a:lnTo>
                      <a:lnTo>
                        <a:pt x="1636" y="267"/>
                      </a:lnTo>
                      <a:lnTo>
                        <a:pt x="1636" y="264"/>
                      </a:lnTo>
                      <a:lnTo>
                        <a:pt x="1636" y="269"/>
                      </a:lnTo>
                      <a:lnTo>
                        <a:pt x="1636" y="262"/>
                      </a:lnTo>
                      <a:lnTo>
                        <a:pt x="1637" y="251"/>
                      </a:lnTo>
                      <a:lnTo>
                        <a:pt x="1637" y="215"/>
                      </a:lnTo>
                      <a:lnTo>
                        <a:pt x="1637" y="207"/>
                      </a:lnTo>
                      <a:lnTo>
                        <a:pt x="1638" y="292"/>
                      </a:lnTo>
                      <a:lnTo>
                        <a:pt x="1638" y="307"/>
                      </a:lnTo>
                      <a:lnTo>
                        <a:pt x="1639" y="382"/>
                      </a:lnTo>
                      <a:lnTo>
                        <a:pt x="1639" y="400"/>
                      </a:lnTo>
                      <a:lnTo>
                        <a:pt x="1639" y="399"/>
                      </a:lnTo>
                      <a:lnTo>
                        <a:pt x="1639" y="458"/>
                      </a:lnTo>
                      <a:lnTo>
                        <a:pt x="1640" y="471"/>
                      </a:lnTo>
                      <a:lnTo>
                        <a:pt x="1640" y="453"/>
                      </a:lnTo>
                      <a:lnTo>
                        <a:pt x="1640" y="420"/>
                      </a:lnTo>
                      <a:lnTo>
                        <a:pt x="1641" y="377"/>
                      </a:lnTo>
                      <a:lnTo>
                        <a:pt x="1641" y="371"/>
                      </a:lnTo>
                      <a:lnTo>
                        <a:pt x="1641" y="359"/>
                      </a:lnTo>
                      <a:lnTo>
                        <a:pt x="1642" y="386"/>
                      </a:lnTo>
                      <a:lnTo>
                        <a:pt x="1642" y="398"/>
                      </a:lnTo>
                      <a:lnTo>
                        <a:pt x="1643" y="418"/>
                      </a:lnTo>
                      <a:lnTo>
                        <a:pt x="1643" y="433"/>
                      </a:lnTo>
                      <a:lnTo>
                        <a:pt x="1643" y="441"/>
                      </a:lnTo>
                      <a:lnTo>
                        <a:pt x="1643" y="432"/>
                      </a:lnTo>
                      <a:lnTo>
                        <a:pt x="1644" y="426"/>
                      </a:lnTo>
                      <a:lnTo>
                        <a:pt x="1644" y="413"/>
                      </a:lnTo>
                      <a:lnTo>
                        <a:pt x="1644" y="432"/>
                      </a:lnTo>
                      <a:lnTo>
                        <a:pt x="1644" y="454"/>
                      </a:lnTo>
                      <a:lnTo>
                        <a:pt x="1645" y="462"/>
                      </a:lnTo>
                      <a:lnTo>
                        <a:pt x="1645" y="460"/>
                      </a:lnTo>
                      <a:lnTo>
                        <a:pt x="1645" y="446"/>
                      </a:lnTo>
                      <a:lnTo>
                        <a:pt x="1646" y="464"/>
                      </a:lnTo>
                      <a:lnTo>
                        <a:pt x="1646" y="497"/>
                      </a:lnTo>
                      <a:lnTo>
                        <a:pt x="1646" y="488"/>
                      </a:lnTo>
                      <a:lnTo>
                        <a:pt x="1647" y="491"/>
                      </a:lnTo>
                      <a:lnTo>
                        <a:pt x="1647" y="469"/>
                      </a:lnTo>
                      <a:lnTo>
                        <a:pt x="1647" y="458"/>
                      </a:lnTo>
                      <a:lnTo>
                        <a:pt x="1648" y="448"/>
                      </a:lnTo>
                      <a:lnTo>
                        <a:pt x="1648" y="456"/>
                      </a:lnTo>
                      <a:lnTo>
                        <a:pt x="1649" y="462"/>
                      </a:lnTo>
                      <a:lnTo>
                        <a:pt x="1649" y="457"/>
                      </a:lnTo>
                      <a:lnTo>
                        <a:pt x="1649" y="467"/>
                      </a:lnTo>
                      <a:lnTo>
                        <a:pt x="1650" y="449"/>
                      </a:lnTo>
                      <a:lnTo>
                        <a:pt x="1650" y="451"/>
                      </a:lnTo>
                      <a:lnTo>
                        <a:pt x="1650" y="466"/>
                      </a:lnTo>
                      <a:lnTo>
                        <a:pt x="1650" y="450"/>
                      </a:lnTo>
                      <a:lnTo>
                        <a:pt x="1651" y="450"/>
                      </a:lnTo>
                      <a:lnTo>
                        <a:pt x="1651" y="424"/>
                      </a:lnTo>
                      <a:lnTo>
                        <a:pt x="1651" y="414"/>
                      </a:lnTo>
                      <a:lnTo>
                        <a:pt x="1651" y="415"/>
                      </a:lnTo>
                      <a:lnTo>
                        <a:pt x="1652" y="389"/>
                      </a:lnTo>
                      <a:lnTo>
                        <a:pt x="1652" y="371"/>
                      </a:lnTo>
                      <a:lnTo>
                        <a:pt x="1653" y="300"/>
                      </a:lnTo>
                      <a:lnTo>
                        <a:pt x="1653" y="282"/>
                      </a:lnTo>
                      <a:lnTo>
                        <a:pt x="1653" y="277"/>
                      </a:lnTo>
                      <a:lnTo>
                        <a:pt x="1654" y="287"/>
                      </a:lnTo>
                      <a:lnTo>
                        <a:pt x="1654" y="297"/>
                      </a:lnTo>
                      <a:lnTo>
                        <a:pt x="1654" y="282"/>
                      </a:lnTo>
                      <a:lnTo>
                        <a:pt x="1655" y="270"/>
                      </a:lnTo>
                      <a:lnTo>
                        <a:pt x="1655" y="273"/>
                      </a:lnTo>
                      <a:lnTo>
                        <a:pt x="1655" y="276"/>
                      </a:lnTo>
                      <a:lnTo>
                        <a:pt x="1656" y="263"/>
                      </a:lnTo>
                      <a:lnTo>
                        <a:pt x="1656" y="255"/>
                      </a:lnTo>
                      <a:lnTo>
                        <a:pt x="1656" y="282"/>
                      </a:lnTo>
                      <a:lnTo>
                        <a:pt x="1656" y="261"/>
                      </a:lnTo>
                      <a:lnTo>
                        <a:pt x="1657" y="240"/>
                      </a:lnTo>
                      <a:lnTo>
                        <a:pt x="1657" y="208"/>
                      </a:lnTo>
                      <a:lnTo>
                        <a:pt x="1657" y="227"/>
                      </a:lnTo>
                      <a:lnTo>
                        <a:pt x="1658" y="248"/>
                      </a:lnTo>
                      <a:lnTo>
                        <a:pt x="1658" y="286"/>
                      </a:lnTo>
                      <a:lnTo>
                        <a:pt x="1659" y="305"/>
                      </a:lnTo>
                      <a:lnTo>
                        <a:pt x="1659" y="298"/>
                      </a:lnTo>
                      <a:lnTo>
                        <a:pt x="1659" y="302"/>
                      </a:lnTo>
                      <a:lnTo>
                        <a:pt x="1659" y="285"/>
                      </a:lnTo>
                      <a:lnTo>
                        <a:pt x="1660" y="285"/>
                      </a:lnTo>
                      <a:lnTo>
                        <a:pt x="1660" y="284"/>
                      </a:lnTo>
                      <a:lnTo>
                        <a:pt x="1660" y="222"/>
                      </a:lnTo>
                      <a:lnTo>
                        <a:pt x="1661" y="165"/>
                      </a:lnTo>
                      <a:lnTo>
                        <a:pt x="1661" y="84"/>
                      </a:lnTo>
                      <a:lnTo>
                        <a:pt x="1662" y="87"/>
                      </a:lnTo>
                      <a:lnTo>
                        <a:pt x="1662" y="197"/>
                      </a:lnTo>
                      <a:lnTo>
                        <a:pt x="1662" y="232"/>
                      </a:lnTo>
                      <a:lnTo>
                        <a:pt x="1663" y="294"/>
                      </a:lnTo>
                      <a:lnTo>
                        <a:pt x="1663" y="326"/>
                      </a:lnTo>
                      <a:lnTo>
                        <a:pt x="1663" y="389"/>
                      </a:lnTo>
                      <a:lnTo>
                        <a:pt x="1663" y="369"/>
                      </a:lnTo>
                      <a:lnTo>
                        <a:pt x="1664" y="319"/>
                      </a:lnTo>
                      <a:lnTo>
                        <a:pt x="1664" y="292"/>
                      </a:lnTo>
                      <a:lnTo>
                        <a:pt x="1664" y="300"/>
                      </a:lnTo>
                      <a:lnTo>
                        <a:pt x="1664" y="311"/>
                      </a:lnTo>
                      <a:lnTo>
                        <a:pt x="1665" y="277"/>
                      </a:lnTo>
                      <a:lnTo>
                        <a:pt x="1665" y="292"/>
                      </a:lnTo>
                      <a:lnTo>
                        <a:pt x="1665" y="306"/>
                      </a:lnTo>
                      <a:lnTo>
                        <a:pt x="1666" y="345"/>
                      </a:lnTo>
                      <a:lnTo>
                        <a:pt x="1666" y="309"/>
                      </a:lnTo>
                      <a:lnTo>
                        <a:pt x="1666" y="257"/>
                      </a:lnTo>
                      <a:lnTo>
                        <a:pt x="1667" y="219"/>
                      </a:lnTo>
                      <a:lnTo>
                        <a:pt x="1667" y="230"/>
                      </a:lnTo>
                      <a:lnTo>
                        <a:pt x="1667" y="302"/>
                      </a:lnTo>
                      <a:lnTo>
                        <a:pt x="1668" y="321"/>
                      </a:lnTo>
                      <a:lnTo>
                        <a:pt x="1668" y="372"/>
                      </a:lnTo>
                      <a:lnTo>
                        <a:pt x="1668" y="371"/>
                      </a:lnTo>
                      <a:lnTo>
                        <a:pt x="1668" y="378"/>
                      </a:lnTo>
                      <a:lnTo>
                        <a:pt x="1669" y="391"/>
                      </a:lnTo>
                      <a:lnTo>
                        <a:pt x="1669" y="393"/>
                      </a:lnTo>
                      <a:lnTo>
                        <a:pt x="1669" y="361"/>
                      </a:lnTo>
                      <a:lnTo>
                        <a:pt x="1670" y="365"/>
                      </a:lnTo>
                      <a:lnTo>
                        <a:pt x="1670" y="368"/>
                      </a:lnTo>
                      <a:lnTo>
                        <a:pt x="1670" y="362"/>
                      </a:lnTo>
                      <a:lnTo>
                        <a:pt x="1670" y="386"/>
                      </a:lnTo>
                      <a:lnTo>
                        <a:pt x="1671" y="401"/>
                      </a:lnTo>
                      <a:lnTo>
                        <a:pt x="1671" y="427"/>
                      </a:lnTo>
                      <a:lnTo>
                        <a:pt x="1671" y="414"/>
                      </a:lnTo>
                      <a:lnTo>
                        <a:pt x="1671" y="388"/>
                      </a:lnTo>
                      <a:lnTo>
                        <a:pt x="1672" y="469"/>
                      </a:lnTo>
                      <a:lnTo>
                        <a:pt x="1672" y="475"/>
                      </a:lnTo>
                      <a:lnTo>
                        <a:pt x="1673" y="449"/>
                      </a:lnTo>
                      <a:lnTo>
                        <a:pt x="1673" y="453"/>
                      </a:lnTo>
                      <a:lnTo>
                        <a:pt x="1673" y="443"/>
                      </a:lnTo>
                      <a:lnTo>
                        <a:pt x="1674" y="427"/>
                      </a:lnTo>
                      <a:lnTo>
                        <a:pt x="1674" y="376"/>
                      </a:lnTo>
                      <a:lnTo>
                        <a:pt x="1675" y="351"/>
                      </a:lnTo>
                      <a:lnTo>
                        <a:pt x="1675" y="335"/>
                      </a:lnTo>
                      <a:lnTo>
                        <a:pt x="1675" y="363"/>
                      </a:lnTo>
                      <a:lnTo>
                        <a:pt x="1675" y="381"/>
                      </a:lnTo>
                      <a:lnTo>
                        <a:pt x="1675" y="405"/>
                      </a:lnTo>
                      <a:lnTo>
                        <a:pt x="1676" y="399"/>
                      </a:lnTo>
                      <a:lnTo>
                        <a:pt x="1676" y="415"/>
                      </a:lnTo>
                      <a:lnTo>
                        <a:pt x="1676" y="424"/>
                      </a:lnTo>
                      <a:lnTo>
                        <a:pt x="1677" y="406"/>
                      </a:lnTo>
                      <a:lnTo>
                        <a:pt x="1677" y="390"/>
                      </a:lnTo>
                      <a:lnTo>
                        <a:pt x="1677" y="398"/>
                      </a:lnTo>
                      <a:lnTo>
                        <a:pt x="1677" y="386"/>
                      </a:lnTo>
                      <a:lnTo>
                        <a:pt x="1678" y="387"/>
                      </a:lnTo>
                      <a:lnTo>
                        <a:pt x="1678" y="381"/>
                      </a:lnTo>
                      <a:lnTo>
                        <a:pt x="1678" y="410"/>
                      </a:lnTo>
                      <a:lnTo>
                        <a:pt x="1679" y="428"/>
                      </a:lnTo>
                      <a:lnTo>
                        <a:pt x="1679" y="375"/>
                      </a:lnTo>
                      <a:lnTo>
                        <a:pt x="1679" y="349"/>
                      </a:lnTo>
                      <a:lnTo>
                        <a:pt x="1680" y="322"/>
                      </a:lnTo>
                      <a:lnTo>
                        <a:pt x="1680" y="311"/>
                      </a:lnTo>
                      <a:lnTo>
                        <a:pt x="1680" y="272"/>
                      </a:lnTo>
                      <a:lnTo>
                        <a:pt x="1681" y="259"/>
                      </a:lnTo>
                      <a:lnTo>
                        <a:pt x="1681" y="249"/>
                      </a:lnTo>
                      <a:lnTo>
                        <a:pt x="1681" y="267"/>
                      </a:lnTo>
                      <a:lnTo>
                        <a:pt x="1681" y="287"/>
                      </a:lnTo>
                      <a:lnTo>
                        <a:pt x="1682" y="339"/>
                      </a:lnTo>
                      <a:lnTo>
                        <a:pt x="1682" y="360"/>
                      </a:lnTo>
                      <a:lnTo>
                        <a:pt x="1683" y="323"/>
                      </a:lnTo>
                      <a:lnTo>
                        <a:pt x="1683" y="290"/>
                      </a:lnTo>
                      <a:lnTo>
                        <a:pt x="1684" y="234"/>
                      </a:lnTo>
                      <a:lnTo>
                        <a:pt x="1684" y="220"/>
                      </a:lnTo>
                      <a:lnTo>
                        <a:pt x="1684" y="240"/>
                      </a:lnTo>
                      <a:lnTo>
                        <a:pt x="1685" y="241"/>
                      </a:lnTo>
                      <a:lnTo>
                        <a:pt x="1685" y="237"/>
                      </a:lnTo>
                      <a:lnTo>
                        <a:pt x="1685" y="271"/>
                      </a:lnTo>
                      <a:lnTo>
                        <a:pt x="1685" y="298"/>
                      </a:lnTo>
                      <a:lnTo>
                        <a:pt x="1686" y="305"/>
                      </a:lnTo>
                      <a:lnTo>
                        <a:pt x="1686" y="288"/>
                      </a:lnTo>
                      <a:lnTo>
                        <a:pt x="1686" y="281"/>
                      </a:lnTo>
                      <a:lnTo>
                        <a:pt x="1686" y="254"/>
                      </a:lnTo>
                      <a:lnTo>
                        <a:pt x="1687" y="220"/>
                      </a:lnTo>
                      <a:lnTo>
                        <a:pt x="1687" y="207"/>
                      </a:lnTo>
                      <a:lnTo>
                        <a:pt x="1687" y="245"/>
                      </a:lnTo>
                      <a:lnTo>
                        <a:pt x="1688" y="282"/>
                      </a:lnTo>
                      <a:lnTo>
                        <a:pt x="1688" y="305"/>
                      </a:lnTo>
                      <a:lnTo>
                        <a:pt x="1688" y="325"/>
                      </a:lnTo>
                      <a:lnTo>
                        <a:pt x="1689" y="328"/>
                      </a:lnTo>
                      <a:lnTo>
                        <a:pt x="1689" y="274"/>
                      </a:lnTo>
                      <a:lnTo>
                        <a:pt x="1689" y="250"/>
                      </a:lnTo>
                      <a:lnTo>
                        <a:pt x="1690" y="232"/>
                      </a:lnTo>
                      <a:lnTo>
                        <a:pt x="1690" y="236"/>
                      </a:lnTo>
                      <a:lnTo>
                        <a:pt x="1690" y="240"/>
                      </a:lnTo>
                      <a:lnTo>
                        <a:pt x="1690" y="290"/>
                      </a:lnTo>
                      <a:lnTo>
                        <a:pt x="1691" y="303"/>
                      </a:lnTo>
                      <a:lnTo>
                        <a:pt x="1691" y="303"/>
                      </a:lnTo>
                      <a:lnTo>
                        <a:pt x="1691" y="311"/>
                      </a:lnTo>
                      <a:lnTo>
                        <a:pt x="1692" y="313"/>
                      </a:lnTo>
                      <a:lnTo>
                        <a:pt x="1692" y="317"/>
                      </a:lnTo>
                      <a:lnTo>
                        <a:pt x="1692" y="316"/>
                      </a:lnTo>
                      <a:lnTo>
                        <a:pt x="1692" y="307"/>
                      </a:lnTo>
                      <a:lnTo>
                        <a:pt x="1692" y="299"/>
                      </a:lnTo>
                      <a:lnTo>
                        <a:pt x="1693" y="306"/>
                      </a:lnTo>
                      <a:lnTo>
                        <a:pt x="1693" y="298"/>
                      </a:lnTo>
                      <a:lnTo>
                        <a:pt x="1693" y="278"/>
                      </a:lnTo>
                      <a:lnTo>
                        <a:pt x="1694" y="288"/>
                      </a:lnTo>
                      <a:lnTo>
                        <a:pt x="1694" y="275"/>
                      </a:lnTo>
                      <a:lnTo>
                        <a:pt x="1694" y="289"/>
                      </a:lnTo>
                      <a:lnTo>
                        <a:pt x="1695" y="305"/>
                      </a:lnTo>
                      <a:lnTo>
                        <a:pt x="1695" y="320"/>
                      </a:lnTo>
                      <a:lnTo>
                        <a:pt x="1695" y="310"/>
                      </a:lnTo>
                      <a:lnTo>
                        <a:pt x="1696" y="386"/>
                      </a:lnTo>
                      <a:lnTo>
                        <a:pt x="1696" y="389"/>
                      </a:lnTo>
                      <a:lnTo>
                        <a:pt x="1697" y="388"/>
                      </a:lnTo>
                      <a:lnTo>
                        <a:pt x="1697" y="388"/>
                      </a:lnTo>
                      <a:lnTo>
                        <a:pt x="1697" y="401"/>
                      </a:lnTo>
                      <a:lnTo>
                        <a:pt x="1697" y="375"/>
                      </a:lnTo>
                      <a:lnTo>
                        <a:pt x="1698" y="371"/>
                      </a:lnTo>
                      <a:lnTo>
                        <a:pt x="1698" y="391"/>
                      </a:lnTo>
                      <a:lnTo>
                        <a:pt x="1698" y="399"/>
                      </a:lnTo>
                      <a:lnTo>
                        <a:pt x="1699" y="421"/>
                      </a:lnTo>
                      <a:lnTo>
                        <a:pt x="1699" y="433"/>
                      </a:lnTo>
                      <a:lnTo>
                        <a:pt x="1700" y="436"/>
                      </a:lnTo>
                      <a:lnTo>
                        <a:pt x="1700" y="409"/>
                      </a:lnTo>
                      <a:lnTo>
                        <a:pt x="1700" y="418"/>
                      </a:lnTo>
                      <a:lnTo>
                        <a:pt x="1700" y="412"/>
                      </a:lnTo>
                      <a:lnTo>
                        <a:pt x="1701" y="425"/>
                      </a:lnTo>
                      <a:lnTo>
                        <a:pt x="1701" y="420"/>
                      </a:lnTo>
                      <a:lnTo>
                        <a:pt x="1701" y="440"/>
                      </a:lnTo>
                      <a:lnTo>
                        <a:pt x="1702" y="448"/>
                      </a:lnTo>
                      <a:lnTo>
                        <a:pt x="1702" y="424"/>
                      </a:lnTo>
                      <a:lnTo>
                        <a:pt x="1702" y="410"/>
                      </a:lnTo>
                      <a:lnTo>
                        <a:pt x="1703" y="390"/>
                      </a:lnTo>
                      <a:lnTo>
                        <a:pt x="1703" y="377"/>
                      </a:lnTo>
                      <a:lnTo>
                        <a:pt x="1704" y="360"/>
                      </a:lnTo>
                      <a:lnTo>
                        <a:pt x="1704" y="359"/>
                      </a:lnTo>
                      <a:lnTo>
                        <a:pt x="1704" y="369"/>
                      </a:lnTo>
                      <a:lnTo>
                        <a:pt x="1704" y="348"/>
                      </a:lnTo>
                      <a:lnTo>
                        <a:pt x="1704" y="352"/>
                      </a:lnTo>
                      <a:lnTo>
                        <a:pt x="1705" y="350"/>
                      </a:lnTo>
                      <a:lnTo>
                        <a:pt x="1705" y="352"/>
                      </a:lnTo>
                      <a:lnTo>
                        <a:pt x="1705" y="347"/>
                      </a:lnTo>
                      <a:lnTo>
                        <a:pt x="1705" y="358"/>
                      </a:lnTo>
                      <a:lnTo>
                        <a:pt x="1706" y="366"/>
                      </a:lnTo>
                      <a:lnTo>
                        <a:pt x="1706" y="356"/>
                      </a:lnTo>
                      <a:lnTo>
                        <a:pt x="1707" y="327"/>
                      </a:lnTo>
                      <a:lnTo>
                        <a:pt x="1707" y="316"/>
                      </a:lnTo>
                      <a:lnTo>
                        <a:pt x="1708" y="343"/>
                      </a:lnTo>
                      <a:lnTo>
                        <a:pt x="1708" y="346"/>
                      </a:lnTo>
                      <a:lnTo>
                        <a:pt x="1708" y="287"/>
                      </a:lnTo>
                      <a:lnTo>
                        <a:pt x="1709" y="266"/>
                      </a:lnTo>
                      <a:lnTo>
                        <a:pt x="1709" y="226"/>
                      </a:lnTo>
                      <a:lnTo>
                        <a:pt x="1709" y="212"/>
                      </a:lnTo>
                      <a:lnTo>
                        <a:pt x="1710" y="214"/>
                      </a:lnTo>
                      <a:lnTo>
                        <a:pt x="1710" y="229"/>
                      </a:lnTo>
                      <a:lnTo>
                        <a:pt x="1711" y="312"/>
                      </a:lnTo>
                      <a:lnTo>
                        <a:pt x="1711" y="307"/>
                      </a:lnTo>
                      <a:lnTo>
                        <a:pt x="1711" y="275"/>
                      </a:lnTo>
                      <a:lnTo>
                        <a:pt x="1712" y="267"/>
                      </a:lnTo>
                      <a:lnTo>
                        <a:pt x="1712" y="244"/>
                      </a:lnTo>
                      <a:lnTo>
                        <a:pt x="1712" y="246"/>
                      </a:lnTo>
                      <a:lnTo>
                        <a:pt x="1712" y="212"/>
                      </a:lnTo>
                      <a:lnTo>
                        <a:pt x="1713" y="174"/>
                      </a:lnTo>
                      <a:lnTo>
                        <a:pt x="1713" y="182"/>
                      </a:lnTo>
                      <a:lnTo>
                        <a:pt x="1713" y="206"/>
                      </a:lnTo>
                      <a:lnTo>
                        <a:pt x="1714" y="239"/>
                      </a:lnTo>
                      <a:lnTo>
                        <a:pt x="1714" y="237"/>
                      </a:lnTo>
                      <a:lnTo>
                        <a:pt x="1714" y="242"/>
                      </a:lnTo>
                      <a:lnTo>
                        <a:pt x="1714" y="231"/>
                      </a:lnTo>
                      <a:lnTo>
                        <a:pt x="1715" y="217"/>
                      </a:lnTo>
                      <a:lnTo>
                        <a:pt x="1715" y="212"/>
                      </a:lnTo>
                      <a:lnTo>
                        <a:pt x="1715" y="256"/>
                      </a:lnTo>
                      <a:lnTo>
                        <a:pt x="1715" y="295"/>
                      </a:lnTo>
                      <a:lnTo>
                        <a:pt x="1716" y="303"/>
                      </a:lnTo>
                      <a:lnTo>
                        <a:pt x="1716" y="287"/>
                      </a:lnTo>
                      <a:lnTo>
                        <a:pt x="1716" y="275"/>
                      </a:lnTo>
                      <a:lnTo>
                        <a:pt x="1717" y="243"/>
                      </a:lnTo>
                      <a:lnTo>
                        <a:pt x="1717" y="244"/>
                      </a:lnTo>
                      <a:lnTo>
                        <a:pt x="1717" y="254"/>
                      </a:lnTo>
                      <a:lnTo>
                        <a:pt x="1718" y="232"/>
                      </a:lnTo>
                      <a:lnTo>
                        <a:pt x="1718" y="209"/>
                      </a:lnTo>
                      <a:lnTo>
                        <a:pt x="1718" y="151"/>
                      </a:lnTo>
                      <a:lnTo>
                        <a:pt x="1719" y="139"/>
                      </a:lnTo>
                      <a:lnTo>
                        <a:pt x="1719" y="123"/>
                      </a:lnTo>
                      <a:lnTo>
                        <a:pt x="1719" y="143"/>
                      </a:lnTo>
                      <a:lnTo>
                        <a:pt x="1719" y="162"/>
                      </a:lnTo>
                      <a:lnTo>
                        <a:pt x="1720" y="250"/>
                      </a:lnTo>
                      <a:lnTo>
                        <a:pt x="1720" y="292"/>
                      </a:lnTo>
                      <a:lnTo>
                        <a:pt x="1721" y="361"/>
                      </a:lnTo>
                      <a:lnTo>
                        <a:pt x="1721" y="371"/>
                      </a:lnTo>
                      <a:lnTo>
                        <a:pt x="1721" y="407"/>
                      </a:lnTo>
                      <a:lnTo>
                        <a:pt x="1722" y="407"/>
                      </a:lnTo>
                      <a:lnTo>
                        <a:pt x="1722" y="391"/>
                      </a:lnTo>
                      <a:lnTo>
                        <a:pt x="1722" y="363"/>
                      </a:lnTo>
                      <a:lnTo>
                        <a:pt x="1723" y="340"/>
                      </a:lnTo>
                      <a:lnTo>
                        <a:pt x="1723" y="322"/>
                      </a:lnTo>
                      <a:lnTo>
                        <a:pt x="1724" y="315"/>
                      </a:lnTo>
                      <a:lnTo>
                        <a:pt x="1724" y="327"/>
                      </a:lnTo>
                      <a:lnTo>
                        <a:pt x="1724" y="337"/>
                      </a:lnTo>
                      <a:lnTo>
                        <a:pt x="1725" y="347"/>
                      </a:lnTo>
                      <a:lnTo>
                        <a:pt x="1725" y="355"/>
                      </a:lnTo>
                      <a:lnTo>
                        <a:pt x="1725" y="368"/>
                      </a:lnTo>
                      <a:lnTo>
                        <a:pt x="1726" y="394"/>
                      </a:lnTo>
                      <a:lnTo>
                        <a:pt x="1726" y="439"/>
                      </a:lnTo>
                      <a:lnTo>
                        <a:pt x="1726" y="427"/>
                      </a:lnTo>
                      <a:lnTo>
                        <a:pt x="1727" y="374"/>
                      </a:lnTo>
                      <a:lnTo>
                        <a:pt x="1727" y="386"/>
                      </a:lnTo>
                      <a:lnTo>
                        <a:pt x="1727" y="371"/>
                      </a:lnTo>
                      <a:lnTo>
                        <a:pt x="1728" y="394"/>
                      </a:lnTo>
                      <a:lnTo>
                        <a:pt x="1728" y="387"/>
                      </a:lnTo>
                      <a:lnTo>
                        <a:pt x="1728" y="396"/>
                      </a:lnTo>
                      <a:lnTo>
                        <a:pt x="1728" y="382"/>
                      </a:lnTo>
                      <a:lnTo>
                        <a:pt x="1729" y="384"/>
                      </a:lnTo>
                      <a:lnTo>
                        <a:pt x="1729" y="416"/>
                      </a:lnTo>
                      <a:lnTo>
                        <a:pt x="1729" y="426"/>
                      </a:lnTo>
                      <a:lnTo>
                        <a:pt x="1730" y="366"/>
                      </a:lnTo>
                      <a:lnTo>
                        <a:pt x="1730" y="362"/>
                      </a:lnTo>
                      <a:lnTo>
                        <a:pt x="1731" y="353"/>
                      </a:lnTo>
                      <a:lnTo>
                        <a:pt x="1731" y="350"/>
                      </a:lnTo>
                      <a:lnTo>
                        <a:pt x="1731" y="341"/>
                      </a:lnTo>
                      <a:lnTo>
                        <a:pt x="1731" y="350"/>
                      </a:lnTo>
                      <a:lnTo>
                        <a:pt x="1732" y="343"/>
                      </a:lnTo>
                      <a:lnTo>
                        <a:pt x="1732" y="310"/>
                      </a:lnTo>
                      <a:lnTo>
                        <a:pt x="1733" y="304"/>
                      </a:lnTo>
                      <a:lnTo>
                        <a:pt x="1733" y="319"/>
                      </a:lnTo>
                      <a:lnTo>
                        <a:pt x="1733" y="319"/>
                      </a:lnTo>
                      <a:lnTo>
                        <a:pt x="1733" y="293"/>
                      </a:lnTo>
                      <a:lnTo>
                        <a:pt x="1734" y="260"/>
                      </a:lnTo>
                      <a:lnTo>
                        <a:pt x="1734" y="245"/>
                      </a:lnTo>
                      <a:lnTo>
                        <a:pt x="1735" y="198"/>
                      </a:lnTo>
                      <a:lnTo>
                        <a:pt x="1735" y="197"/>
                      </a:lnTo>
                      <a:lnTo>
                        <a:pt x="1735" y="223"/>
                      </a:lnTo>
                      <a:lnTo>
                        <a:pt x="1736" y="259"/>
                      </a:lnTo>
                      <a:lnTo>
                        <a:pt x="1736" y="282"/>
                      </a:lnTo>
                      <a:lnTo>
                        <a:pt x="1737" y="309"/>
                      </a:lnTo>
                      <a:lnTo>
                        <a:pt x="1737" y="354"/>
                      </a:lnTo>
                      <a:lnTo>
                        <a:pt x="1737" y="353"/>
                      </a:lnTo>
                      <a:lnTo>
                        <a:pt x="1738" y="300"/>
                      </a:lnTo>
                      <a:lnTo>
                        <a:pt x="1738" y="254"/>
                      </a:lnTo>
                      <a:lnTo>
                        <a:pt x="1739" y="138"/>
                      </a:lnTo>
                      <a:lnTo>
                        <a:pt x="1739" y="91"/>
                      </a:lnTo>
                      <a:lnTo>
                        <a:pt x="1739" y="84"/>
                      </a:lnTo>
                      <a:lnTo>
                        <a:pt x="1739" y="101"/>
                      </a:lnTo>
                      <a:lnTo>
                        <a:pt x="1739" y="133"/>
                      </a:lnTo>
                      <a:lnTo>
                        <a:pt x="1740" y="159"/>
                      </a:lnTo>
                      <a:lnTo>
                        <a:pt x="1740" y="179"/>
                      </a:lnTo>
                      <a:lnTo>
                        <a:pt x="1741" y="239"/>
                      </a:lnTo>
                      <a:lnTo>
                        <a:pt x="1741" y="235"/>
                      </a:lnTo>
                      <a:lnTo>
                        <a:pt x="1741" y="225"/>
                      </a:lnTo>
                      <a:lnTo>
                        <a:pt x="1742" y="209"/>
                      </a:lnTo>
                      <a:lnTo>
                        <a:pt x="1742" y="191"/>
                      </a:lnTo>
                      <a:lnTo>
                        <a:pt x="1742" y="153"/>
                      </a:lnTo>
                      <a:lnTo>
                        <a:pt x="1743" y="181"/>
                      </a:lnTo>
                      <a:lnTo>
                        <a:pt x="1743" y="205"/>
                      </a:lnTo>
                      <a:lnTo>
                        <a:pt x="1743" y="204"/>
                      </a:lnTo>
                      <a:lnTo>
                        <a:pt x="1744" y="186"/>
                      </a:lnTo>
                      <a:lnTo>
                        <a:pt x="1744" y="189"/>
                      </a:lnTo>
                      <a:lnTo>
                        <a:pt x="1744" y="187"/>
                      </a:lnTo>
                      <a:lnTo>
                        <a:pt x="1744" y="187"/>
                      </a:lnTo>
                      <a:lnTo>
                        <a:pt x="1745" y="189"/>
                      </a:lnTo>
                      <a:lnTo>
                        <a:pt x="1745" y="212"/>
                      </a:lnTo>
                      <a:lnTo>
                        <a:pt x="1746" y="227"/>
                      </a:lnTo>
                      <a:lnTo>
                        <a:pt x="1746" y="287"/>
                      </a:lnTo>
                      <a:lnTo>
                        <a:pt x="1746" y="312"/>
                      </a:lnTo>
                      <a:lnTo>
                        <a:pt x="1747" y="336"/>
                      </a:lnTo>
                      <a:lnTo>
                        <a:pt x="1747" y="329"/>
                      </a:lnTo>
                      <a:lnTo>
                        <a:pt x="1747" y="327"/>
                      </a:lnTo>
                      <a:lnTo>
                        <a:pt x="1748" y="288"/>
                      </a:lnTo>
                      <a:lnTo>
                        <a:pt x="1748" y="269"/>
                      </a:lnTo>
                      <a:lnTo>
                        <a:pt x="1748" y="228"/>
                      </a:lnTo>
                      <a:lnTo>
                        <a:pt x="1749" y="218"/>
                      </a:lnTo>
                      <a:lnTo>
                        <a:pt x="1749" y="242"/>
                      </a:lnTo>
                      <a:lnTo>
                        <a:pt x="1750" y="284"/>
                      </a:lnTo>
                      <a:lnTo>
                        <a:pt x="1750" y="345"/>
                      </a:lnTo>
                      <a:lnTo>
                        <a:pt x="1750" y="343"/>
                      </a:lnTo>
                      <a:lnTo>
                        <a:pt x="1750" y="363"/>
                      </a:lnTo>
                      <a:lnTo>
                        <a:pt x="1751" y="361"/>
                      </a:lnTo>
                      <a:lnTo>
                        <a:pt x="1751" y="364"/>
                      </a:lnTo>
                      <a:lnTo>
                        <a:pt x="1751" y="360"/>
                      </a:lnTo>
                      <a:lnTo>
                        <a:pt x="1752" y="373"/>
                      </a:lnTo>
                      <a:lnTo>
                        <a:pt x="1752" y="383"/>
                      </a:lnTo>
                      <a:lnTo>
                        <a:pt x="1752" y="382"/>
                      </a:lnTo>
                      <a:lnTo>
                        <a:pt x="1753" y="381"/>
                      </a:lnTo>
                      <a:lnTo>
                        <a:pt x="1753" y="378"/>
                      </a:lnTo>
                      <a:lnTo>
                        <a:pt x="1753" y="363"/>
                      </a:lnTo>
                      <a:lnTo>
                        <a:pt x="1754" y="397"/>
                      </a:lnTo>
                      <a:lnTo>
                        <a:pt x="1754" y="419"/>
                      </a:lnTo>
                      <a:lnTo>
                        <a:pt x="1755" y="429"/>
                      </a:lnTo>
                      <a:lnTo>
                        <a:pt x="1755" y="419"/>
                      </a:lnTo>
                      <a:lnTo>
                        <a:pt x="1755" y="424"/>
                      </a:lnTo>
                      <a:lnTo>
                        <a:pt x="1755" y="418"/>
                      </a:lnTo>
                      <a:lnTo>
                        <a:pt x="1756" y="438"/>
                      </a:lnTo>
                      <a:lnTo>
                        <a:pt x="1756" y="449"/>
                      </a:lnTo>
                      <a:lnTo>
                        <a:pt x="1756" y="474"/>
                      </a:lnTo>
                      <a:lnTo>
                        <a:pt x="1756" y="480"/>
                      </a:lnTo>
                      <a:lnTo>
                        <a:pt x="1757" y="467"/>
                      </a:lnTo>
                      <a:lnTo>
                        <a:pt x="1757" y="462"/>
                      </a:lnTo>
                      <a:lnTo>
                        <a:pt x="1758" y="436"/>
                      </a:lnTo>
                      <a:lnTo>
                        <a:pt x="1758" y="418"/>
                      </a:lnTo>
                      <a:lnTo>
                        <a:pt x="1759" y="388"/>
                      </a:lnTo>
                      <a:lnTo>
                        <a:pt x="1759" y="360"/>
                      </a:lnTo>
                      <a:lnTo>
                        <a:pt x="1759" y="338"/>
                      </a:lnTo>
                      <a:lnTo>
                        <a:pt x="1760" y="330"/>
                      </a:lnTo>
                      <a:lnTo>
                        <a:pt x="1760" y="314"/>
                      </a:lnTo>
                      <a:lnTo>
                        <a:pt x="1760" y="323"/>
                      </a:lnTo>
                      <a:lnTo>
                        <a:pt x="1760" y="317"/>
                      </a:lnTo>
                      <a:lnTo>
                        <a:pt x="1761" y="337"/>
                      </a:lnTo>
                      <a:lnTo>
                        <a:pt x="1761" y="355"/>
                      </a:lnTo>
                      <a:lnTo>
                        <a:pt x="1762" y="375"/>
                      </a:lnTo>
                      <a:lnTo>
                        <a:pt x="1762" y="400"/>
                      </a:lnTo>
                      <a:lnTo>
                        <a:pt x="1762" y="422"/>
                      </a:lnTo>
                      <a:lnTo>
                        <a:pt x="1762" y="395"/>
                      </a:lnTo>
                      <a:lnTo>
                        <a:pt x="1763" y="373"/>
                      </a:lnTo>
                      <a:lnTo>
                        <a:pt x="1763" y="339"/>
                      </a:lnTo>
                      <a:lnTo>
                        <a:pt x="1763" y="333"/>
                      </a:lnTo>
                      <a:lnTo>
                        <a:pt x="1764" y="278"/>
                      </a:lnTo>
                      <a:lnTo>
                        <a:pt x="1764" y="230"/>
                      </a:lnTo>
                      <a:lnTo>
                        <a:pt x="1765" y="206"/>
                      </a:lnTo>
                      <a:lnTo>
                        <a:pt x="1765" y="215"/>
                      </a:lnTo>
                      <a:lnTo>
                        <a:pt x="1765" y="231"/>
                      </a:lnTo>
                      <a:lnTo>
                        <a:pt x="1765" y="252"/>
                      </a:lnTo>
                      <a:lnTo>
                        <a:pt x="1766" y="269"/>
                      </a:lnTo>
                      <a:lnTo>
                        <a:pt x="1766" y="259"/>
                      </a:lnTo>
                      <a:lnTo>
                        <a:pt x="1766" y="266"/>
                      </a:lnTo>
                      <a:lnTo>
                        <a:pt x="1767" y="236"/>
                      </a:lnTo>
                      <a:lnTo>
                        <a:pt x="1767" y="214"/>
                      </a:lnTo>
                      <a:lnTo>
                        <a:pt x="1767" y="219"/>
                      </a:lnTo>
                      <a:lnTo>
                        <a:pt x="1767" y="236"/>
                      </a:lnTo>
                      <a:lnTo>
                        <a:pt x="1768" y="308"/>
                      </a:lnTo>
                      <a:lnTo>
                        <a:pt x="1768" y="342"/>
                      </a:lnTo>
                      <a:lnTo>
                        <a:pt x="1768" y="363"/>
                      </a:lnTo>
                      <a:lnTo>
                        <a:pt x="1769" y="334"/>
                      </a:lnTo>
                      <a:lnTo>
                        <a:pt x="1769" y="313"/>
                      </a:lnTo>
                      <a:lnTo>
                        <a:pt x="1769" y="299"/>
                      </a:lnTo>
                      <a:lnTo>
                        <a:pt x="1769" y="299"/>
                      </a:lnTo>
                      <a:lnTo>
                        <a:pt x="1770" y="298"/>
                      </a:lnTo>
                      <a:lnTo>
                        <a:pt x="1770" y="295"/>
                      </a:lnTo>
                      <a:lnTo>
                        <a:pt x="1770" y="302"/>
                      </a:lnTo>
                      <a:lnTo>
                        <a:pt x="1770" y="309"/>
                      </a:lnTo>
                      <a:lnTo>
                        <a:pt x="1771" y="317"/>
                      </a:lnTo>
                      <a:lnTo>
                        <a:pt x="1771" y="292"/>
                      </a:lnTo>
                      <a:lnTo>
                        <a:pt x="1771" y="265"/>
                      </a:lnTo>
                      <a:lnTo>
                        <a:pt x="1772" y="242"/>
                      </a:lnTo>
                      <a:lnTo>
                        <a:pt x="1772" y="250"/>
                      </a:lnTo>
                      <a:lnTo>
                        <a:pt x="1772" y="265"/>
                      </a:lnTo>
                      <a:lnTo>
                        <a:pt x="1772" y="301"/>
                      </a:lnTo>
                      <a:lnTo>
                        <a:pt x="1773" y="313"/>
                      </a:lnTo>
                      <a:lnTo>
                        <a:pt x="1773" y="336"/>
                      </a:lnTo>
                      <a:lnTo>
                        <a:pt x="1773" y="333"/>
                      </a:lnTo>
                      <a:lnTo>
                        <a:pt x="1774" y="346"/>
                      </a:lnTo>
                      <a:lnTo>
                        <a:pt x="1774" y="346"/>
                      </a:lnTo>
                      <a:lnTo>
                        <a:pt x="1774" y="337"/>
                      </a:lnTo>
                      <a:lnTo>
                        <a:pt x="1774" y="320"/>
                      </a:lnTo>
                      <a:lnTo>
                        <a:pt x="1775" y="294"/>
                      </a:lnTo>
                      <a:lnTo>
                        <a:pt x="1775" y="295"/>
                      </a:lnTo>
                      <a:lnTo>
                        <a:pt x="1775" y="304"/>
                      </a:lnTo>
                      <a:lnTo>
                        <a:pt x="1776" y="310"/>
                      </a:lnTo>
                      <a:lnTo>
                        <a:pt x="1776" y="323"/>
                      </a:lnTo>
                      <a:lnTo>
                        <a:pt x="1776" y="307"/>
                      </a:lnTo>
                      <a:lnTo>
                        <a:pt x="1777" y="316"/>
                      </a:lnTo>
                      <a:lnTo>
                        <a:pt x="1777" y="353"/>
                      </a:lnTo>
                      <a:lnTo>
                        <a:pt x="1777" y="378"/>
                      </a:lnTo>
                      <a:lnTo>
                        <a:pt x="1778" y="407"/>
                      </a:lnTo>
                      <a:lnTo>
                        <a:pt x="1778" y="437"/>
                      </a:lnTo>
                      <a:lnTo>
                        <a:pt x="1779" y="459"/>
                      </a:lnTo>
                      <a:lnTo>
                        <a:pt x="1779" y="471"/>
                      </a:lnTo>
                      <a:lnTo>
                        <a:pt x="1780" y="435"/>
                      </a:lnTo>
                      <a:lnTo>
                        <a:pt x="1780" y="425"/>
                      </a:lnTo>
                      <a:lnTo>
                        <a:pt x="1780" y="399"/>
                      </a:lnTo>
                      <a:lnTo>
                        <a:pt x="1780" y="402"/>
                      </a:lnTo>
                      <a:lnTo>
                        <a:pt x="1781" y="377"/>
                      </a:lnTo>
                      <a:lnTo>
                        <a:pt x="1781" y="391"/>
                      </a:lnTo>
                      <a:lnTo>
                        <a:pt x="1781" y="408"/>
                      </a:lnTo>
                      <a:lnTo>
                        <a:pt x="1782" y="397"/>
                      </a:lnTo>
                      <a:lnTo>
                        <a:pt x="1782" y="408"/>
                      </a:lnTo>
                      <a:lnTo>
                        <a:pt x="1782" y="401"/>
                      </a:lnTo>
                      <a:lnTo>
                        <a:pt x="1783" y="421"/>
                      </a:lnTo>
                      <a:lnTo>
                        <a:pt x="1783" y="415"/>
                      </a:lnTo>
                      <a:lnTo>
                        <a:pt x="1783" y="383"/>
                      </a:lnTo>
                      <a:lnTo>
                        <a:pt x="1784" y="384"/>
                      </a:lnTo>
                      <a:lnTo>
                        <a:pt x="1784" y="367"/>
                      </a:lnTo>
                      <a:lnTo>
                        <a:pt x="1784" y="368"/>
                      </a:lnTo>
                      <a:lnTo>
                        <a:pt x="1784" y="378"/>
                      </a:lnTo>
                      <a:lnTo>
                        <a:pt x="1785" y="419"/>
                      </a:lnTo>
                      <a:lnTo>
                        <a:pt x="1785" y="456"/>
                      </a:lnTo>
                      <a:lnTo>
                        <a:pt x="1786" y="492"/>
                      </a:lnTo>
                      <a:lnTo>
                        <a:pt x="1786" y="496"/>
                      </a:lnTo>
                      <a:lnTo>
                        <a:pt x="1786" y="490"/>
                      </a:lnTo>
                      <a:lnTo>
                        <a:pt x="1786" y="492"/>
                      </a:lnTo>
                      <a:lnTo>
                        <a:pt x="1787" y="486"/>
                      </a:lnTo>
                      <a:lnTo>
                        <a:pt x="1787" y="444"/>
                      </a:lnTo>
                      <a:lnTo>
                        <a:pt x="1787" y="439"/>
                      </a:lnTo>
                      <a:lnTo>
                        <a:pt x="1788" y="443"/>
                      </a:lnTo>
                      <a:lnTo>
                        <a:pt x="1788" y="445"/>
                      </a:lnTo>
                      <a:lnTo>
                        <a:pt x="1789" y="427"/>
                      </a:lnTo>
                      <a:lnTo>
                        <a:pt x="1789" y="437"/>
                      </a:lnTo>
                      <a:lnTo>
                        <a:pt x="1789" y="413"/>
                      </a:lnTo>
                      <a:lnTo>
                        <a:pt x="1790" y="388"/>
                      </a:lnTo>
                      <a:lnTo>
                        <a:pt x="1790" y="414"/>
                      </a:lnTo>
                      <a:lnTo>
                        <a:pt x="1791" y="428"/>
                      </a:lnTo>
                      <a:lnTo>
                        <a:pt x="1791" y="408"/>
                      </a:lnTo>
                      <a:lnTo>
                        <a:pt x="1791" y="402"/>
                      </a:lnTo>
                      <a:lnTo>
                        <a:pt x="1792" y="404"/>
                      </a:lnTo>
                      <a:lnTo>
                        <a:pt x="1792" y="399"/>
                      </a:lnTo>
                      <a:lnTo>
                        <a:pt x="1792" y="383"/>
                      </a:lnTo>
                      <a:lnTo>
                        <a:pt x="1793" y="349"/>
                      </a:lnTo>
                      <a:lnTo>
                        <a:pt x="1793" y="341"/>
                      </a:lnTo>
                      <a:lnTo>
                        <a:pt x="1793" y="311"/>
                      </a:lnTo>
                      <a:lnTo>
                        <a:pt x="1794" y="258"/>
                      </a:lnTo>
                      <a:lnTo>
                        <a:pt x="1794" y="152"/>
                      </a:lnTo>
                      <a:lnTo>
                        <a:pt x="1795" y="156"/>
                      </a:lnTo>
                      <a:lnTo>
                        <a:pt x="1795" y="199"/>
                      </a:lnTo>
                      <a:lnTo>
                        <a:pt x="1795" y="239"/>
                      </a:lnTo>
                      <a:lnTo>
                        <a:pt x="1796" y="321"/>
                      </a:lnTo>
                      <a:lnTo>
                        <a:pt x="1796" y="338"/>
                      </a:lnTo>
                      <a:lnTo>
                        <a:pt x="1796" y="368"/>
                      </a:lnTo>
                      <a:lnTo>
                        <a:pt x="1797" y="346"/>
                      </a:lnTo>
                      <a:lnTo>
                        <a:pt x="1797" y="315"/>
                      </a:lnTo>
                      <a:lnTo>
                        <a:pt x="1797" y="247"/>
                      </a:lnTo>
                      <a:lnTo>
                        <a:pt x="1797" y="225"/>
                      </a:lnTo>
                      <a:lnTo>
                        <a:pt x="1798" y="205"/>
                      </a:lnTo>
                      <a:lnTo>
                        <a:pt x="1798" y="201"/>
                      </a:lnTo>
                      <a:lnTo>
                        <a:pt x="1799" y="287"/>
                      </a:lnTo>
                      <a:lnTo>
                        <a:pt x="1799" y="290"/>
                      </a:lnTo>
                      <a:lnTo>
                        <a:pt x="1799" y="288"/>
                      </a:lnTo>
                      <a:lnTo>
                        <a:pt x="1800" y="297"/>
                      </a:lnTo>
                      <a:lnTo>
                        <a:pt x="1800" y="289"/>
                      </a:lnTo>
                      <a:lnTo>
                        <a:pt x="1800" y="296"/>
                      </a:lnTo>
                      <a:lnTo>
                        <a:pt x="1800" y="290"/>
                      </a:lnTo>
                      <a:lnTo>
                        <a:pt x="1801" y="247"/>
                      </a:lnTo>
                      <a:lnTo>
                        <a:pt x="1801" y="173"/>
                      </a:lnTo>
                      <a:lnTo>
                        <a:pt x="1801" y="180"/>
                      </a:lnTo>
                      <a:lnTo>
                        <a:pt x="1802" y="243"/>
                      </a:lnTo>
                      <a:lnTo>
                        <a:pt x="1802" y="262"/>
                      </a:lnTo>
                      <a:lnTo>
                        <a:pt x="1802" y="275"/>
                      </a:lnTo>
                      <a:lnTo>
                        <a:pt x="1803" y="268"/>
                      </a:lnTo>
                      <a:lnTo>
                        <a:pt x="1803" y="273"/>
                      </a:lnTo>
                      <a:lnTo>
                        <a:pt x="1803" y="275"/>
                      </a:lnTo>
                      <a:lnTo>
                        <a:pt x="1804" y="259"/>
                      </a:lnTo>
                      <a:lnTo>
                        <a:pt x="1804" y="208"/>
                      </a:lnTo>
                      <a:lnTo>
                        <a:pt x="1804" y="221"/>
                      </a:lnTo>
                      <a:lnTo>
                        <a:pt x="1805" y="283"/>
                      </a:lnTo>
                      <a:lnTo>
                        <a:pt x="1805" y="311"/>
                      </a:lnTo>
                      <a:lnTo>
                        <a:pt x="1806" y="339"/>
                      </a:lnTo>
                      <a:lnTo>
                        <a:pt x="1806" y="341"/>
                      </a:lnTo>
                      <a:lnTo>
                        <a:pt x="1807" y="354"/>
                      </a:lnTo>
                      <a:lnTo>
                        <a:pt x="1807" y="367"/>
                      </a:lnTo>
                      <a:lnTo>
                        <a:pt x="1807" y="356"/>
                      </a:lnTo>
                      <a:lnTo>
                        <a:pt x="1807" y="368"/>
                      </a:lnTo>
                      <a:lnTo>
                        <a:pt x="1808" y="374"/>
                      </a:lnTo>
                      <a:lnTo>
                        <a:pt x="1808" y="386"/>
                      </a:lnTo>
                      <a:lnTo>
                        <a:pt x="1808" y="404"/>
                      </a:lnTo>
                      <a:lnTo>
                        <a:pt x="1809" y="419"/>
                      </a:lnTo>
                      <a:lnTo>
                        <a:pt x="1809" y="410"/>
                      </a:lnTo>
                      <a:lnTo>
                        <a:pt x="1809" y="401"/>
                      </a:lnTo>
                      <a:lnTo>
                        <a:pt x="1809" y="394"/>
                      </a:lnTo>
                      <a:lnTo>
                        <a:pt x="1809" y="407"/>
                      </a:lnTo>
                      <a:lnTo>
                        <a:pt x="1810" y="404"/>
                      </a:lnTo>
                      <a:lnTo>
                        <a:pt x="1810" y="409"/>
                      </a:lnTo>
                      <a:lnTo>
                        <a:pt x="1810" y="419"/>
                      </a:lnTo>
                      <a:lnTo>
                        <a:pt x="1810" y="403"/>
                      </a:lnTo>
                      <a:lnTo>
                        <a:pt x="1811" y="388"/>
                      </a:lnTo>
                      <a:lnTo>
                        <a:pt x="1811" y="388"/>
                      </a:lnTo>
                      <a:lnTo>
                        <a:pt x="1811" y="374"/>
                      </a:lnTo>
                      <a:lnTo>
                        <a:pt x="1811" y="354"/>
                      </a:lnTo>
                      <a:lnTo>
                        <a:pt x="1812" y="358"/>
                      </a:lnTo>
                      <a:lnTo>
                        <a:pt x="1812" y="339"/>
                      </a:lnTo>
                      <a:lnTo>
                        <a:pt x="1812" y="339"/>
                      </a:lnTo>
                      <a:lnTo>
                        <a:pt x="1812" y="336"/>
                      </a:lnTo>
                      <a:lnTo>
                        <a:pt x="1813" y="356"/>
                      </a:lnTo>
                      <a:lnTo>
                        <a:pt x="1813" y="357"/>
                      </a:lnTo>
                      <a:lnTo>
                        <a:pt x="1813" y="393"/>
                      </a:lnTo>
                      <a:lnTo>
                        <a:pt x="1814" y="388"/>
                      </a:lnTo>
                      <a:lnTo>
                        <a:pt x="1814" y="384"/>
                      </a:lnTo>
                      <a:lnTo>
                        <a:pt x="1814" y="367"/>
                      </a:lnTo>
                      <a:lnTo>
                        <a:pt x="1815" y="358"/>
                      </a:lnTo>
                      <a:lnTo>
                        <a:pt x="1815" y="318"/>
                      </a:lnTo>
                      <a:lnTo>
                        <a:pt x="1815" y="316"/>
                      </a:lnTo>
                      <a:lnTo>
                        <a:pt x="1816" y="363"/>
                      </a:lnTo>
                      <a:lnTo>
                        <a:pt x="1816" y="352"/>
                      </a:lnTo>
                      <a:lnTo>
                        <a:pt x="1817" y="277"/>
                      </a:lnTo>
                      <a:lnTo>
                        <a:pt x="1817" y="267"/>
                      </a:lnTo>
                      <a:lnTo>
                        <a:pt x="1817" y="265"/>
                      </a:lnTo>
                      <a:lnTo>
                        <a:pt x="1817" y="276"/>
                      </a:lnTo>
                      <a:lnTo>
                        <a:pt x="1818" y="299"/>
                      </a:lnTo>
                      <a:lnTo>
                        <a:pt x="1818" y="353"/>
                      </a:lnTo>
                      <a:lnTo>
                        <a:pt x="1819" y="375"/>
                      </a:lnTo>
                      <a:lnTo>
                        <a:pt x="1819" y="405"/>
                      </a:lnTo>
                      <a:lnTo>
                        <a:pt x="1819" y="387"/>
                      </a:lnTo>
                      <a:lnTo>
                        <a:pt x="1820" y="341"/>
                      </a:lnTo>
                      <a:lnTo>
                        <a:pt x="1820" y="289"/>
                      </a:lnTo>
                      <a:lnTo>
                        <a:pt x="1821" y="171"/>
                      </a:lnTo>
                      <a:lnTo>
                        <a:pt x="1821" y="154"/>
                      </a:lnTo>
                      <a:lnTo>
                        <a:pt x="1821" y="176"/>
                      </a:lnTo>
                      <a:lnTo>
                        <a:pt x="1821" y="205"/>
                      </a:lnTo>
                      <a:lnTo>
                        <a:pt x="1822" y="264"/>
                      </a:lnTo>
                      <a:lnTo>
                        <a:pt x="1822" y="283"/>
                      </a:lnTo>
                      <a:lnTo>
                        <a:pt x="1823" y="296"/>
                      </a:lnTo>
                      <a:lnTo>
                        <a:pt x="1823" y="284"/>
                      </a:lnTo>
                      <a:lnTo>
                        <a:pt x="1824" y="248"/>
                      </a:lnTo>
                      <a:lnTo>
                        <a:pt x="1824" y="231"/>
                      </a:lnTo>
                      <a:lnTo>
                        <a:pt x="1824" y="198"/>
                      </a:lnTo>
                      <a:lnTo>
                        <a:pt x="1824" y="202"/>
                      </a:lnTo>
                      <a:lnTo>
                        <a:pt x="1825" y="173"/>
                      </a:lnTo>
                      <a:lnTo>
                        <a:pt x="1825" y="163"/>
                      </a:lnTo>
                      <a:lnTo>
                        <a:pt x="1825" y="143"/>
                      </a:lnTo>
                      <a:lnTo>
                        <a:pt x="1826" y="180"/>
                      </a:lnTo>
                      <a:lnTo>
                        <a:pt x="1826" y="182"/>
                      </a:lnTo>
                      <a:lnTo>
                        <a:pt x="1827" y="234"/>
                      </a:lnTo>
                      <a:lnTo>
                        <a:pt x="1827" y="278"/>
                      </a:lnTo>
                      <a:lnTo>
                        <a:pt x="1827" y="296"/>
                      </a:lnTo>
                      <a:lnTo>
                        <a:pt x="1828" y="288"/>
                      </a:lnTo>
                      <a:lnTo>
                        <a:pt x="1828" y="307"/>
                      </a:lnTo>
                      <a:lnTo>
                        <a:pt x="1828" y="324"/>
                      </a:lnTo>
                      <a:lnTo>
                        <a:pt x="1829" y="337"/>
                      </a:lnTo>
                      <a:lnTo>
                        <a:pt x="1829" y="358"/>
                      </a:lnTo>
                      <a:lnTo>
                        <a:pt x="1830" y="383"/>
                      </a:lnTo>
                      <a:lnTo>
                        <a:pt x="1830" y="364"/>
                      </a:lnTo>
                      <a:lnTo>
                        <a:pt x="1830" y="320"/>
                      </a:lnTo>
                      <a:lnTo>
                        <a:pt x="1830" y="322"/>
                      </a:lnTo>
                      <a:lnTo>
                        <a:pt x="1831" y="321"/>
                      </a:lnTo>
                      <a:lnTo>
                        <a:pt x="1831" y="390"/>
                      </a:lnTo>
                      <a:lnTo>
                        <a:pt x="1832" y="419"/>
                      </a:lnTo>
                      <a:lnTo>
                        <a:pt x="1832" y="420"/>
                      </a:lnTo>
                      <a:lnTo>
                        <a:pt x="1832" y="405"/>
                      </a:lnTo>
                      <a:lnTo>
                        <a:pt x="1832" y="404"/>
                      </a:lnTo>
                      <a:lnTo>
                        <a:pt x="1833" y="441"/>
                      </a:lnTo>
                      <a:lnTo>
                        <a:pt x="1833" y="451"/>
                      </a:lnTo>
                      <a:lnTo>
                        <a:pt x="1833" y="456"/>
                      </a:lnTo>
                      <a:lnTo>
                        <a:pt x="1834" y="431"/>
                      </a:lnTo>
                      <a:lnTo>
                        <a:pt x="1834" y="410"/>
                      </a:lnTo>
                      <a:lnTo>
                        <a:pt x="1834" y="368"/>
                      </a:lnTo>
                      <a:lnTo>
                        <a:pt x="1835" y="350"/>
                      </a:lnTo>
                      <a:lnTo>
                        <a:pt x="1835" y="389"/>
                      </a:lnTo>
                      <a:lnTo>
                        <a:pt x="1836" y="414"/>
                      </a:lnTo>
                      <a:lnTo>
                        <a:pt x="1836" y="443"/>
                      </a:lnTo>
                      <a:lnTo>
                        <a:pt x="1836" y="441"/>
                      </a:lnTo>
                      <a:lnTo>
                        <a:pt x="1836" y="441"/>
                      </a:lnTo>
                      <a:lnTo>
                        <a:pt x="1836" y="430"/>
                      </a:lnTo>
                      <a:lnTo>
                        <a:pt x="1837" y="440"/>
                      </a:lnTo>
                      <a:lnTo>
                        <a:pt x="1837" y="450"/>
                      </a:lnTo>
                      <a:lnTo>
                        <a:pt x="1838" y="417"/>
                      </a:lnTo>
                      <a:lnTo>
                        <a:pt x="1838" y="406"/>
                      </a:lnTo>
                      <a:lnTo>
                        <a:pt x="1838" y="363"/>
                      </a:lnTo>
                      <a:lnTo>
                        <a:pt x="1839" y="359"/>
                      </a:lnTo>
                      <a:lnTo>
                        <a:pt x="1839" y="335"/>
                      </a:lnTo>
                      <a:lnTo>
                        <a:pt x="1839" y="311"/>
                      </a:lnTo>
                      <a:lnTo>
                        <a:pt x="1840" y="278"/>
                      </a:lnTo>
                      <a:lnTo>
                        <a:pt x="1840" y="285"/>
                      </a:lnTo>
                      <a:lnTo>
                        <a:pt x="1840" y="275"/>
                      </a:lnTo>
                      <a:lnTo>
                        <a:pt x="1841" y="226"/>
                      </a:lnTo>
                      <a:lnTo>
                        <a:pt x="1841" y="210"/>
                      </a:lnTo>
                      <a:lnTo>
                        <a:pt x="1841" y="250"/>
                      </a:lnTo>
                      <a:lnTo>
                        <a:pt x="1842" y="250"/>
                      </a:lnTo>
                      <a:lnTo>
                        <a:pt x="1842" y="233"/>
                      </a:lnTo>
                      <a:lnTo>
                        <a:pt x="1842" y="227"/>
                      </a:lnTo>
                      <a:lnTo>
                        <a:pt x="1843" y="220"/>
                      </a:lnTo>
                      <a:lnTo>
                        <a:pt x="1843" y="236"/>
                      </a:lnTo>
                      <a:lnTo>
                        <a:pt x="1843" y="255"/>
                      </a:lnTo>
                      <a:lnTo>
                        <a:pt x="1843" y="274"/>
                      </a:lnTo>
                      <a:lnTo>
                        <a:pt x="1844" y="232"/>
                      </a:lnTo>
                      <a:lnTo>
                        <a:pt x="1844" y="219"/>
                      </a:lnTo>
                      <a:lnTo>
                        <a:pt x="1844" y="263"/>
                      </a:lnTo>
                      <a:lnTo>
                        <a:pt x="1845" y="309"/>
                      </a:lnTo>
                      <a:lnTo>
                        <a:pt x="1845" y="324"/>
                      </a:lnTo>
                      <a:lnTo>
                        <a:pt x="1845" y="311"/>
                      </a:lnTo>
                      <a:lnTo>
                        <a:pt x="1846" y="377"/>
                      </a:lnTo>
                      <a:lnTo>
                        <a:pt x="1846" y="373"/>
                      </a:lnTo>
                      <a:lnTo>
                        <a:pt x="1847" y="339"/>
                      </a:lnTo>
                      <a:lnTo>
                        <a:pt x="1847" y="342"/>
                      </a:lnTo>
                      <a:lnTo>
                        <a:pt x="1848" y="333"/>
                      </a:lnTo>
                      <a:lnTo>
                        <a:pt x="1848" y="327"/>
                      </a:lnTo>
                      <a:lnTo>
                        <a:pt x="1848" y="335"/>
                      </a:lnTo>
                      <a:lnTo>
                        <a:pt x="1848" y="302"/>
                      </a:lnTo>
                      <a:lnTo>
                        <a:pt x="1849" y="282"/>
                      </a:lnTo>
                      <a:lnTo>
                        <a:pt x="1849" y="257"/>
                      </a:lnTo>
                      <a:lnTo>
                        <a:pt x="1849" y="237"/>
                      </a:lnTo>
                      <a:lnTo>
                        <a:pt x="1850" y="240"/>
                      </a:lnTo>
                      <a:lnTo>
                        <a:pt x="1850" y="229"/>
                      </a:lnTo>
                      <a:lnTo>
                        <a:pt x="1850" y="224"/>
                      </a:lnTo>
                      <a:lnTo>
                        <a:pt x="1851" y="328"/>
                      </a:lnTo>
                      <a:lnTo>
                        <a:pt x="1851" y="364"/>
                      </a:lnTo>
                      <a:lnTo>
                        <a:pt x="1851" y="398"/>
                      </a:lnTo>
                      <a:lnTo>
                        <a:pt x="1852" y="410"/>
                      </a:lnTo>
                      <a:lnTo>
                        <a:pt x="1852" y="375"/>
                      </a:lnTo>
                      <a:lnTo>
                        <a:pt x="1853" y="364"/>
                      </a:lnTo>
                      <a:lnTo>
                        <a:pt x="1853" y="350"/>
                      </a:lnTo>
                      <a:lnTo>
                        <a:pt x="1853" y="339"/>
                      </a:lnTo>
                      <a:lnTo>
                        <a:pt x="1854" y="321"/>
                      </a:lnTo>
                      <a:lnTo>
                        <a:pt x="1854" y="321"/>
                      </a:lnTo>
                      <a:lnTo>
                        <a:pt x="1855" y="347"/>
                      </a:lnTo>
                      <a:lnTo>
                        <a:pt x="1855" y="353"/>
                      </a:lnTo>
                      <a:lnTo>
                        <a:pt x="1855" y="393"/>
                      </a:lnTo>
                      <a:lnTo>
                        <a:pt x="1856" y="394"/>
                      </a:lnTo>
                      <a:lnTo>
                        <a:pt x="1856" y="409"/>
                      </a:lnTo>
                      <a:lnTo>
                        <a:pt x="1856" y="412"/>
                      </a:lnTo>
                      <a:lnTo>
                        <a:pt x="1856" y="428"/>
                      </a:lnTo>
                      <a:lnTo>
                        <a:pt x="1857" y="413"/>
                      </a:lnTo>
                      <a:lnTo>
                        <a:pt x="1857" y="411"/>
                      </a:lnTo>
                      <a:lnTo>
                        <a:pt x="1858" y="353"/>
                      </a:lnTo>
                      <a:lnTo>
                        <a:pt x="1858" y="330"/>
                      </a:lnTo>
                      <a:lnTo>
                        <a:pt x="1858" y="345"/>
                      </a:lnTo>
                      <a:lnTo>
                        <a:pt x="1858" y="361"/>
                      </a:lnTo>
                      <a:lnTo>
                        <a:pt x="1859" y="401"/>
                      </a:lnTo>
                      <a:lnTo>
                        <a:pt x="1859" y="398"/>
                      </a:lnTo>
                      <a:lnTo>
                        <a:pt x="1859" y="408"/>
                      </a:lnTo>
                      <a:lnTo>
                        <a:pt x="1860" y="401"/>
                      </a:lnTo>
                      <a:lnTo>
                        <a:pt x="1860" y="409"/>
                      </a:lnTo>
                      <a:lnTo>
                        <a:pt x="1860" y="413"/>
                      </a:lnTo>
                      <a:lnTo>
                        <a:pt x="1860" y="431"/>
                      </a:lnTo>
                      <a:lnTo>
                        <a:pt x="1861" y="422"/>
                      </a:lnTo>
                      <a:lnTo>
                        <a:pt x="1861" y="417"/>
                      </a:lnTo>
                      <a:lnTo>
                        <a:pt x="1861" y="397"/>
                      </a:lnTo>
                      <a:lnTo>
                        <a:pt x="1862" y="405"/>
                      </a:lnTo>
                      <a:lnTo>
                        <a:pt x="1862" y="402"/>
                      </a:lnTo>
                      <a:lnTo>
                        <a:pt x="1862" y="424"/>
                      </a:lnTo>
                      <a:lnTo>
                        <a:pt x="1862" y="426"/>
                      </a:lnTo>
                      <a:lnTo>
                        <a:pt x="1863" y="428"/>
                      </a:lnTo>
                      <a:lnTo>
                        <a:pt x="1863" y="412"/>
                      </a:lnTo>
                      <a:lnTo>
                        <a:pt x="1863" y="393"/>
                      </a:lnTo>
                      <a:lnTo>
                        <a:pt x="1864" y="357"/>
                      </a:lnTo>
                      <a:lnTo>
                        <a:pt x="1864" y="357"/>
                      </a:lnTo>
                      <a:lnTo>
                        <a:pt x="1865" y="365"/>
                      </a:lnTo>
                      <a:lnTo>
                        <a:pt x="1865" y="350"/>
                      </a:lnTo>
                      <a:lnTo>
                        <a:pt x="1865" y="352"/>
                      </a:lnTo>
                      <a:lnTo>
                        <a:pt x="1865" y="338"/>
                      </a:lnTo>
                      <a:lnTo>
                        <a:pt x="1866" y="345"/>
                      </a:lnTo>
                      <a:lnTo>
                        <a:pt x="1866" y="336"/>
                      </a:lnTo>
                      <a:lnTo>
                        <a:pt x="1866" y="344"/>
                      </a:lnTo>
                      <a:lnTo>
                        <a:pt x="1867" y="368"/>
                      </a:lnTo>
                      <a:lnTo>
                        <a:pt x="1867" y="380"/>
                      </a:lnTo>
                      <a:lnTo>
                        <a:pt x="1868" y="338"/>
                      </a:lnTo>
                      <a:lnTo>
                        <a:pt x="1868" y="326"/>
                      </a:lnTo>
                      <a:lnTo>
                        <a:pt x="1868" y="286"/>
                      </a:lnTo>
                      <a:lnTo>
                        <a:pt x="1869" y="279"/>
                      </a:lnTo>
                      <a:lnTo>
                        <a:pt x="1869" y="284"/>
                      </a:lnTo>
                      <a:lnTo>
                        <a:pt x="1869" y="268"/>
                      </a:lnTo>
                      <a:lnTo>
                        <a:pt x="1869" y="257"/>
                      </a:lnTo>
                      <a:lnTo>
                        <a:pt x="1870" y="222"/>
                      </a:lnTo>
                      <a:lnTo>
                        <a:pt x="1870" y="200"/>
                      </a:lnTo>
                      <a:lnTo>
                        <a:pt x="1870" y="193"/>
                      </a:lnTo>
                      <a:lnTo>
                        <a:pt x="1871" y="195"/>
                      </a:lnTo>
                      <a:lnTo>
                        <a:pt x="1871" y="201"/>
                      </a:lnTo>
                      <a:lnTo>
                        <a:pt x="1872" y="261"/>
                      </a:lnTo>
                      <a:lnTo>
                        <a:pt x="1872" y="269"/>
                      </a:lnTo>
                      <a:lnTo>
                        <a:pt x="1872" y="309"/>
                      </a:lnTo>
                      <a:lnTo>
                        <a:pt x="1873" y="316"/>
                      </a:lnTo>
                      <a:lnTo>
                        <a:pt x="1873" y="320"/>
                      </a:lnTo>
                      <a:lnTo>
                        <a:pt x="1873" y="303"/>
                      </a:lnTo>
                      <a:lnTo>
                        <a:pt x="1873" y="269"/>
                      </a:lnTo>
                      <a:lnTo>
                        <a:pt x="1874" y="140"/>
                      </a:lnTo>
                      <a:lnTo>
                        <a:pt x="1874" y="127"/>
                      </a:lnTo>
                      <a:lnTo>
                        <a:pt x="1875" y="171"/>
                      </a:lnTo>
                      <a:lnTo>
                        <a:pt x="1875" y="206"/>
                      </a:lnTo>
                      <a:lnTo>
                        <a:pt x="1875" y="240"/>
                      </a:lnTo>
                      <a:lnTo>
                        <a:pt x="1876" y="272"/>
                      </a:lnTo>
                      <a:lnTo>
                        <a:pt x="1876" y="321"/>
                      </a:lnTo>
                      <a:lnTo>
                        <a:pt x="1876" y="333"/>
                      </a:lnTo>
                      <a:lnTo>
                        <a:pt x="1877" y="275"/>
                      </a:lnTo>
                      <a:lnTo>
                        <a:pt x="1877" y="227"/>
                      </a:lnTo>
                      <a:lnTo>
                        <a:pt x="1878" y="175"/>
                      </a:lnTo>
                      <a:lnTo>
                        <a:pt x="1878" y="156"/>
                      </a:lnTo>
                      <a:lnTo>
                        <a:pt x="1879" y="200"/>
                      </a:lnTo>
                      <a:lnTo>
                        <a:pt x="1879" y="215"/>
                      </a:lnTo>
                      <a:lnTo>
                        <a:pt x="1879" y="280"/>
                      </a:lnTo>
                      <a:lnTo>
                        <a:pt x="1880" y="314"/>
                      </a:lnTo>
                      <a:lnTo>
                        <a:pt x="1880" y="317"/>
                      </a:lnTo>
                      <a:lnTo>
                        <a:pt x="1880" y="309"/>
                      </a:lnTo>
                      <a:lnTo>
                        <a:pt x="1880" y="297"/>
                      </a:lnTo>
                      <a:lnTo>
                        <a:pt x="1881" y="282"/>
                      </a:lnTo>
                      <a:lnTo>
                        <a:pt x="1881" y="265"/>
                      </a:lnTo>
                      <a:lnTo>
                        <a:pt x="1882" y="224"/>
                      </a:lnTo>
                      <a:lnTo>
                        <a:pt x="1882" y="234"/>
                      </a:lnTo>
                      <a:lnTo>
                        <a:pt x="1882" y="241"/>
                      </a:lnTo>
                      <a:lnTo>
                        <a:pt x="1883" y="271"/>
                      </a:lnTo>
                      <a:lnTo>
                        <a:pt x="1883" y="329"/>
                      </a:lnTo>
                      <a:lnTo>
                        <a:pt x="1883" y="333"/>
                      </a:lnTo>
                      <a:lnTo>
                        <a:pt x="1884" y="347"/>
                      </a:lnTo>
                      <a:lnTo>
                        <a:pt x="1884" y="346"/>
                      </a:lnTo>
                      <a:lnTo>
                        <a:pt x="1884" y="350"/>
                      </a:lnTo>
                      <a:lnTo>
                        <a:pt x="1885" y="343"/>
                      </a:lnTo>
                      <a:lnTo>
                        <a:pt x="1885" y="345"/>
                      </a:lnTo>
                      <a:lnTo>
                        <a:pt x="1885" y="328"/>
                      </a:lnTo>
                      <a:lnTo>
                        <a:pt x="1886" y="290"/>
                      </a:lnTo>
                      <a:lnTo>
                        <a:pt x="1886" y="278"/>
                      </a:lnTo>
                      <a:lnTo>
                        <a:pt x="1886" y="295"/>
                      </a:lnTo>
                      <a:lnTo>
                        <a:pt x="1886" y="299"/>
                      </a:lnTo>
                      <a:lnTo>
                        <a:pt x="1887" y="297"/>
                      </a:lnTo>
                      <a:lnTo>
                        <a:pt x="1887" y="312"/>
                      </a:lnTo>
                      <a:lnTo>
                        <a:pt x="1887" y="316"/>
                      </a:lnTo>
                      <a:lnTo>
                        <a:pt x="1888" y="324"/>
                      </a:lnTo>
                      <a:lnTo>
                        <a:pt x="1888" y="342"/>
                      </a:lnTo>
                      <a:lnTo>
                        <a:pt x="1888" y="381"/>
                      </a:lnTo>
                      <a:lnTo>
                        <a:pt x="1889" y="393"/>
                      </a:lnTo>
                      <a:lnTo>
                        <a:pt x="1889" y="406"/>
                      </a:lnTo>
                      <a:lnTo>
                        <a:pt x="1889" y="404"/>
                      </a:lnTo>
                      <a:lnTo>
                        <a:pt x="1890" y="380"/>
                      </a:lnTo>
                      <a:lnTo>
                        <a:pt x="1890" y="341"/>
                      </a:lnTo>
                      <a:lnTo>
                        <a:pt x="1890" y="327"/>
                      </a:lnTo>
                      <a:lnTo>
                        <a:pt x="1891" y="326"/>
                      </a:lnTo>
                      <a:lnTo>
                        <a:pt x="1891" y="358"/>
                      </a:lnTo>
                      <a:lnTo>
                        <a:pt x="1891" y="368"/>
                      </a:lnTo>
                      <a:lnTo>
                        <a:pt x="1892" y="360"/>
                      </a:lnTo>
                      <a:lnTo>
                        <a:pt x="1892" y="360"/>
                      </a:lnTo>
                      <a:lnTo>
                        <a:pt x="1892" y="364"/>
                      </a:lnTo>
                      <a:lnTo>
                        <a:pt x="1893" y="373"/>
                      </a:lnTo>
                      <a:lnTo>
                        <a:pt x="1893" y="423"/>
                      </a:lnTo>
                      <a:lnTo>
                        <a:pt x="1894" y="421"/>
                      </a:lnTo>
                      <a:lnTo>
                        <a:pt x="1894" y="403"/>
                      </a:lnTo>
                      <a:lnTo>
                        <a:pt x="1894" y="396"/>
                      </a:lnTo>
                      <a:lnTo>
                        <a:pt x="1895" y="407"/>
                      </a:lnTo>
                      <a:lnTo>
                        <a:pt x="1895" y="404"/>
                      </a:lnTo>
                      <a:lnTo>
                        <a:pt x="1895" y="406"/>
                      </a:lnTo>
                      <a:lnTo>
                        <a:pt x="1895" y="398"/>
                      </a:lnTo>
                      <a:lnTo>
                        <a:pt x="1896" y="402"/>
                      </a:lnTo>
                      <a:lnTo>
                        <a:pt x="1896" y="413"/>
                      </a:lnTo>
                      <a:lnTo>
                        <a:pt x="1896" y="388"/>
                      </a:lnTo>
                      <a:lnTo>
                        <a:pt x="1897" y="394"/>
                      </a:lnTo>
                      <a:lnTo>
                        <a:pt x="1897" y="384"/>
                      </a:lnTo>
                      <a:lnTo>
                        <a:pt x="1897" y="385"/>
                      </a:lnTo>
                      <a:lnTo>
                        <a:pt x="1897" y="390"/>
                      </a:lnTo>
                      <a:lnTo>
                        <a:pt x="1898" y="359"/>
                      </a:lnTo>
                      <a:lnTo>
                        <a:pt x="1898" y="348"/>
                      </a:lnTo>
                      <a:lnTo>
                        <a:pt x="1899" y="314"/>
                      </a:lnTo>
                      <a:lnTo>
                        <a:pt x="1899" y="320"/>
                      </a:lnTo>
                      <a:lnTo>
                        <a:pt x="1899" y="333"/>
                      </a:lnTo>
                      <a:lnTo>
                        <a:pt x="1899" y="311"/>
                      </a:lnTo>
                      <a:lnTo>
                        <a:pt x="1900" y="310"/>
                      </a:lnTo>
                      <a:lnTo>
                        <a:pt x="1900" y="324"/>
                      </a:lnTo>
                      <a:lnTo>
                        <a:pt x="1900" y="321"/>
                      </a:lnTo>
                      <a:lnTo>
                        <a:pt x="1901" y="310"/>
                      </a:lnTo>
                      <a:lnTo>
                        <a:pt x="1901" y="301"/>
                      </a:lnTo>
                      <a:lnTo>
                        <a:pt x="1902" y="314"/>
                      </a:lnTo>
                      <a:lnTo>
                        <a:pt x="1902" y="310"/>
                      </a:lnTo>
                      <a:lnTo>
                        <a:pt x="1902" y="317"/>
                      </a:lnTo>
                      <a:lnTo>
                        <a:pt x="1903" y="309"/>
                      </a:lnTo>
                      <a:lnTo>
                        <a:pt x="1903" y="301"/>
                      </a:lnTo>
                      <a:lnTo>
                        <a:pt x="1903" y="284"/>
                      </a:lnTo>
                      <a:lnTo>
                        <a:pt x="1903" y="266"/>
                      </a:lnTo>
                      <a:lnTo>
                        <a:pt x="1904" y="274"/>
                      </a:lnTo>
                      <a:lnTo>
                        <a:pt x="1904" y="274"/>
                      </a:lnTo>
                      <a:lnTo>
                        <a:pt x="1904" y="261"/>
                      </a:lnTo>
                      <a:lnTo>
                        <a:pt x="1905" y="178"/>
                      </a:lnTo>
                      <a:lnTo>
                        <a:pt x="1905" y="137"/>
                      </a:lnTo>
                      <a:lnTo>
                        <a:pt x="1905" y="105"/>
                      </a:lnTo>
                      <a:lnTo>
                        <a:pt x="1906" y="113"/>
                      </a:lnTo>
                      <a:lnTo>
                        <a:pt x="1906" y="172"/>
                      </a:lnTo>
                      <a:lnTo>
                        <a:pt x="1907" y="210"/>
                      </a:lnTo>
                      <a:lnTo>
                        <a:pt x="1907" y="280"/>
                      </a:lnTo>
                      <a:lnTo>
                        <a:pt x="1907" y="291"/>
                      </a:lnTo>
                      <a:lnTo>
                        <a:pt x="1908" y="322"/>
                      </a:lnTo>
                      <a:lnTo>
                        <a:pt x="1908" y="311"/>
                      </a:lnTo>
                      <a:lnTo>
                        <a:pt x="1909" y="290"/>
                      </a:lnTo>
                      <a:lnTo>
                        <a:pt x="1909" y="267"/>
                      </a:lnTo>
                      <a:lnTo>
                        <a:pt x="1909" y="236"/>
                      </a:lnTo>
                      <a:lnTo>
                        <a:pt x="1910" y="229"/>
                      </a:lnTo>
                      <a:lnTo>
                        <a:pt x="1910" y="228"/>
                      </a:lnTo>
                      <a:lnTo>
                        <a:pt x="1910" y="241"/>
                      </a:lnTo>
                      <a:lnTo>
                        <a:pt x="1911" y="265"/>
                      </a:lnTo>
                      <a:lnTo>
                        <a:pt x="1911" y="308"/>
                      </a:lnTo>
                      <a:lnTo>
                        <a:pt x="1911" y="336"/>
                      </a:lnTo>
                      <a:lnTo>
                        <a:pt x="1911" y="333"/>
                      </a:lnTo>
                      <a:lnTo>
                        <a:pt x="1912" y="346"/>
                      </a:lnTo>
                      <a:lnTo>
                        <a:pt x="1912" y="327"/>
                      </a:lnTo>
                      <a:lnTo>
                        <a:pt x="1913" y="226"/>
                      </a:lnTo>
                      <a:lnTo>
                        <a:pt x="1913" y="210"/>
                      </a:lnTo>
                      <a:lnTo>
                        <a:pt x="1913" y="166"/>
                      </a:lnTo>
                      <a:lnTo>
                        <a:pt x="1914" y="178"/>
                      </a:lnTo>
                      <a:lnTo>
                        <a:pt x="1914" y="241"/>
                      </a:lnTo>
                      <a:lnTo>
                        <a:pt x="1914" y="253"/>
                      </a:lnTo>
                      <a:lnTo>
                        <a:pt x="1915" y="291"/>
                      </a:lnTo>
                      <a:lnTo>
                        <a:pt x="1915" y="310"/>
                      </a:lnTo>
                      <a:lnTo>
                        <a:pt x="1916" y="345"/>
                      </a:lnTo>
                      <a:lnTo>
                        <a:pt x="1916" y="371"/>
                      </a:lnTo>
                      <a:lnTo>
                        <a:pt x="1916" y="404"/>
                      </a:lnTo>
                      <a:lnTo>
                        <a:pt x="1916" y="415"/>
                      </a:lnTo>
                      <a:lnTo>
                        <a:pt x="1917" y="482"/>
                      </a:lnTo>
                      <a:lnTo>
                        <a:pt x="1917" y="500"/>
                      </a:lnTo>
                      <a:lnTo>
                        <a:pt x="1918" y="506"/>
                      </a:lnTo>
                      <a:lnTo>
                        <a:pt x="1918" y="500"/>
                      </a:lnTo>
                      <a:lnTo>
                        <a:pt x="1918" y="494"/>
                      </a:lnTo>
                      <a:lnTo>
                        <a:pt x="1919" y="450"/>
                      </a:lnTo>
                      <a:lnTo>
                        <a:pt x="1919" y="451"/>
                      </a:lnTo>
                      <a:lnTo>
                        <a:pt x="1920" y="477"/>
                      </a:lnTo>
                      <a:lnTo>
                        <a:pt x="1920" y="481"/>
                      </a:lnTo>
                      <a:lnTo>
                        <a:pt x="1920" y="440"/>
                      </a:lnTo>
                      <a:lnTo>
                        <a:pt x="1921" y="428"/>
                      </a:lnTo>
                      <a:lnTo>
                        <a:pt x="1921" y="425"/>
                      </a:lnTo>
                      <a:lnTo>
                        <a:pt x="1921" y="443"/>
                      </a:lnTo>
                      <a:lnTo>
                        <a:pt x="1921" y="465"/>
                      </a:lnTo>
                      <a:lnTo>
                        <a:pt x="1922" y="489"/>
                      </a:lnTo>
                      <a:lnTo>
                        <a:pt x="1922" y="475"/>
                      </a:lnTo>
                      <a:lnTo>
                        <a:pt x="1922" y="450"/>
                      </a:lnTo>
                      <a:lnTo>
                        <a:pt x="1922" y="447"/>
                      </a:lnTo>
                      <a:lnTo>
                        <a:pt x="1922" y="450"/>
                      </a:lnTo>
                      <a:lnTo>
                        <a:pt x="1923" y="432"/>
                      </a:lnTo>
                      <a:lnTo>
                        <a:pt x="1923" y="433"/>
                      </a:lnTo>
                      <a:lnTo>
                        <a:pt x="1923" y="409"/>
                      </a:lnTo>
                      <a:lnTo>
                        <a:pt x="1924" y="383"/>
                      </a:lnTo>
                      <a:lnTo>
                        <a:pt x="1924" y="400"/>
                      </a:lnTo>
                      <a:lnTo>
                        <a:pt x="1924" y="398"/>
                      </a:lnTo>
                      <a:lnTo>
                        <a:pt x="1924" y="388"/>
                      </a:lnTo>
                      <a:lnTo>
                        <a:pt x="1925" y="399"/>
                      </a:lnTo>
                      <a:lnTo>
                        <a:pt x="1925" y="405"/>
                      </a:lnTo>
                      <a:lnTo>
                        <a:pt x="1926" y="437"/>
                      </a:lnTo>
                      <a:lnTo>
                        <a:pt x="1926" y="444"/>
                      </a:lnTo>
                      <a:lnTo>
                        <a:pt x="1927" y="398"/>
                      </a:lnTo>
                      <a:lnTo>
                        <a:pt x="1927" y="394"/>
                      </a:lnTo>
                      <a:lnTo>
                        <a:pt x="1927" y="344"/>
                      </a:lnTo>
                      <a:lnTo>
                        <a:pt x="1928" y="346"/>
                      </a:lnTo>
                      <a:lnTo>
                        <a:pt x="1928" y="325"/>
                      </a:lnTo>
                      <a:lnTo>
                        <a:pt x="1928" y="318"/>
                      </a:lnTo>
                      <a:lnTo>
                        <a:pt x="1929" y="325"/>
                      </a:lnTo>
                      <a:lnTo>
                        <a:pt x="1929" y="312"/>
                      </a:lnTo>
                      <a:lnTo>
                        <a:pt x="1929" y="302"/>
                      </a:lnTo>
                      <a:lnTo>
                        <a:pt x="1930" y="318"/>
                      </a:lnTo>
                      <a:lnTo>
                        <a:pt x="1930" y="331"/>
                      </a:lnTo>
                      <a:lnTo>
                        <a:pt x="1930" y="314"/>
                      </a:lnTo>
                      <a:lnTo>
                        <a:pt x="1931" y="295"/>
                      </a:lnTo>
                      <a:lnTo>
                        <a:pt x="1931" y="272"/>
                      </a:lnTo>
                      <a:lnTo>
                        <a:pt x="1931" y="258"/>
                      </a:lnTo>
                      <a:lnTo>
                        <a:pt x="1932" y="257"/>
                      </a:lnTo>
                      <a:lnTo>
                        <a:pt x="1932" y="276"/>
                      </a:lnTo>
                      <a:lnTo>
                        <a:pt x="1932" y="282"/>
                      </a:lnTo>
                      <a:lnTo>
                        <a:pt x="1933" y="294"/>
                      </a:lnTo>
                      <a:lnTo>
                        <a:pt x="1933" y="290"/>
                      </a:lnTo>
                      <a:lnTo>
                        <a:pt x="1933" y="298"/>
                      </a:lnTo>
                      <a:lnTo>
                        <a:pt x="1933" y="286"/>
                      </a:lnTo>
                      <a:lnTo>
                        <a:pt x="1934" y="295"/>
                      </a:lnTo>
                      <a:lnTo>
                        <a:pt x="1934" y="218"/>
                      </a:lnTo>
                      <a:lnTo>
                        <a:pt x="1934" y="185"/>
                      </a:lnTo>
                      <a:lnTo>
                        <a:pt x="1935" y="118"/>
                      </a:lnTo>
                      <a:lnTo>
                        <a:pt x="1935" y="103"/>
                      </a:lnTo>
                      <a:lnTo>
                        <a:pt x="1935" y="99"/>
                      </a:lnTo>
                      <a:lnTo>
                        <a:pt x="1936" y="110"/>
                      </a:lnTo>
                      <a:lnTo>
                        <a:pt x="1936" y="137"/>
                      </a:lnTo>
                      <a:lnTo>
                        <a:pt x="1937" y="266"/>
                      </a:lnTo>
                      <a:lnTo>
                        <a:pt x="1937" y="296"/>
                      </a:lnTo>
                      <a:lnTo>
                        <a:pt x="1937" y="320"/>
                      </a:lnTo>
                      <a:lnTo>
                        <a:pt x="1937" y="304"/>
                      </a:lnTo>
                      <a:lnTo>
                        <a:pt x="1938" y="280"/>
                      </a:lnTo>
                      <a:lnTo>
                        <a:pt x="1938" y="226"/>
                      </a:lnTo>
                      <a:lnTo>
                        <a:pt x="1939" y="236"/>
                      </a:lnTo>
                      <a:lnTo>
                        <a:pt x="1939" y="261"/>
                      </a:lnTo>
                      <a:lnTo>
                        <a:pt x="1939" y="262"/>
                      </a:lnTo>
                      <a:lnTo>
                        <a:pt x="1940" y="287"/>
                      </a:lnTo>
                      <a:lnTo>
                        <a:pt x="1940" y="330"/>
                      </a:lnTo>
                      <a:lnTo>
                        <a:pt x="1940" y="390"/>
                      </a:lnTo>
                      <a:lnTo>
                        <a:pt x="1941" y="402"/>
                      </a:lnTo>
                      <a:lnTo>
                        <a:pt x="1941" y="390"/>
                      </a:lnTo>
                      <a:lnTo>
                        <a:pt x="1941" y="368"/>
                      </a:lnTo>
                      <a:lnTo>
                        <a:pt x="1942" y="330"/>
                      </a:lnTo>
                      <a:lnTo>
                        <a:pt x="1942" y="287"/>
                      </a:lnTo>
                      <a:lnTo>
                        <a:pt x="1943" y="245"/>
                      </a:lnTo>
                      <a:lnTo>
                        <a:pt x="1943" y="261"/>
                      </a:lnTo>
                      <a:lnTo>
                        <a:pt x="1944" y="295"/>
                      </a:lnTo>
                      <a:lnTo>
                        <a:pt x="1944" y="299"/>
                      </a:lnTo>
                      <a:lnTo>
                        <a:pt x="1944" y="345"/>
                      </a:lnTo>
                      <a:lnTo>
                        <a:pt x="1945" y="358"/>
                      </a:lnTo>
                      <a:lnTo>
                        <a:pt x="1945" y="371"/>
                      </a:lnTo>
                      <a:lnTo>
                        <a:pt x="1945" y="356"/>
                      </a:lnTo>
                      <a:lnTo>
                        <a:pt x="1945" y="331"/>
                      </a:lnTo>
                      <a:lnTo>
                        <a:pt x="1946" y="361"/>
                      </a:lnTo>
                      <a:lnTo>
                        <a:pt x="1946" y="388"/>
                      </a:lnTo>
                      <a:lnTo>
                        <a:pt x="1947" y="408"/>
                      </a:lnTo>
                      <a:lnTo>
                        <a:pt x="1947" y="419"/>
                      </a:lnTo>
                      <a:lnTo>
                        <a:pt x="1947" y="416"/>
                      </a:lnTo>
                      <a:lnTo>
                        <a:pt x="1947" y="418"/>
                      </a:lnTo>
                      <a:lnTo>
                        <a:pt x="1948" y="425"/>
                      </a:lnTo>
                      <a:lnTo>
                        <a:pt x="1948" y="396"/>
                      </a:lnTo>
                      <a:lnTo>
                        <a:pt x="1948" y="391"/>
                      </a:lnTo>
                      <a:lnTo>
                        <a:pt x="1949" y="436"/>
                      </a:lnTo>
                      <a:lnTo>
                        <a:pt x="1949" y="425"/>
                      </a:lnTo>
                      <a:lnTo>
                        <a:pt x="1950" y="414"/>
                      </a:lnTo>
                      <a:lnTo>
                        <a:pt x="1950" y="393"/>
                      </a:lnTo>
                      <a:lnTo>
                        <a:pt x="1950" y="410"/>
                      </a:lnTo>
                      <a:lnTo>
                        <a:pt x="1951" y="434"/>
                      </a:lnTo>
                      <a:lnTo>
                        <a:pt x="1951" y="453"/>
                      </a:lnTo>
                      <a:lnTo>
                        <a:pt x="1951" y="465"/>
                      </a:lnTo>
                      <a:lnTo>
                        <a:pt x="1952" y="470"/>
                      </a:lnTo>
                      <a:lnTo>
                        <a:pt x="1952" y="468"/>
                      </a:lnTo>
                      <a:lnTo>
                        <a:pt x="1952" y="463"/>
                      </a:lnTo>
                      <a:lnTo>
                        <a:pt x="1952" y="467"/>
                      </a:lnTo>
                      <a:lnTo>
                        <a:pt x="1953" y="463"/>
                      </a:lnTo>
                      <a:lnTo>
                        <a:pt x="1953" y="464"/>
                      </a:lnTo>
                      <a:lnTo>
                        <a:pt x="1953" y="457"/>
                      </a:lnTo>
                      <a:lnTo>
                        <a:pt x="1953" y="467"/>
                      </a:lnTo>
                      <a:lnTo>
                        <a:pt x="1954" y="466"/>
                      </a:lnTo>
                      <a:lnTo>
                        <a:pt x="1954" y="468"/>
                      </a:lnTo>
                      <a:lnTo>
                        <a:pt x="1954" y="442"/>
                      </a:lnTo>
                      <a:lnTo>
                        <a:pt x="1955" y="435"/>
                      </a:lnTo>
                      <a:lnTo>
                        <a:pt x="1955" y="455"/>
                      </a:lnTo>
                      <a:lnTo>
                        <a:pt x="1955" y="446"/>
                      </a:lnTo>
                      <a:lnTo>
                        <a:pt x="1956" y="407"/>
                      </a:lnTo>
                      <a:lnTo>
                        <a:pt x="1956" y="391"/>
                      </a:lnTo>
                      <a:lnTo>
                        <a:pt x="1957" y="417"/>
                      </a:lnTo>
                      <a:lnTo>
                        <a:pt x="1957" y="384"/>
                      </a:lnTo>
                      <a:lnTo>
                        <a:pt x="1958" y="336"/>
                      </a:lnTo>
                      <a:lnTo>
                        <a:pt x="1958" y="323"/>
                      </a:lnTo>
                      <a:lnTo>
                        <a:pt x="1958" y="362"/>
                      </a:lnTo>
                      <a:lnTo>
                        <a:pt x="1958" y="361"/>
                      </a:lnTo>
                      <a:lnTo>
                        <a:pt x="1959" y="356"/>
                      </a:lnTo>
                      <a:lnTo>
                        <a:pt x="1959" y="356"/>
                      </a:lnTo>
                      <a:lnTo>
                        <a:pt x="1959" y="354"/>
                      </a:lnTo>
                      <a:lnTo>
                        <a:pt x="1960" y="311"/>
                      </a:lnTo>
                      <a:lnTo>
                        <a:pt x="1960" y="314"/>
                      </a:lnTo>
                      <a:lnTo>
                        <a:pt x="1960" y="306"/>
                      </a:lnTo>
                      <a:lnTo>
                        <a:pt x="1960" y="306"/>
                      </a:lnTo>
                      <a:lnTo>
                        <a:pt x="1961" y="293"/>
                      </a:lnTo>
                      <a:lnTo>
                        <a:pt x="1961" y="288"/>
                      </a:lnTo>
                      <a:lnTo>
                        <a:pt x="1961" y="275"/>
                      </a:lnTo>
                      <a:lnTo>
                        <a:pt x="1962" y="261"/>
                      </a:lnTo>
                      <a:lnTo>
                        <a:pt x="1962" y="224"/>
                      </a:lnTo>
                      <a:lnTo>
                        <a:pt x="1962" y="228"/>
                      </a:lnTo>
                      <a:lnTo>
                        <a:pt x="1963" y="223"/>
                      </a:lnTo>
                      <a:lnTo>
                        <a:pt x="1963" y="257"/>
                      </a:lnTo>
                      <a:lnTo>
                        <a:pt x="1963" y="271"/>
                      </a:lnTo>
                      <a:lnTo>
                        <a:pt x="1963" y="290"/>
                      </a:lnTo>
                      <a:lnTo>
                        <a:pt x="1964" y="277"/>
                      </a:lnTo>
                      <a:lnTo>
                        <a:pt x="1964" y="209"/>
                      </a:lnTo>
                      <a:lnTo>
                        <a:pt x="1965" y="198"/>
                      </a:lnTo>
                      <a:lnTo>
                        <a:pt x="1965" y="177"/>
                      </a:lnTo>
                      <a:lnTo>
                        <a:pt x="1965" y="157"/>
                      </a:lnTo>
                      <a:lnTo>
                        <a:pt x="1966" y="149"/>
                      </a:lnTo>
                      <a:lnTo>
                        <a:pt x="1966" y="166"/>
                      </a:lnTo>
                      <a:lnTo>
                        <a:pt x="1966" y="206"/>
                      </a:lnTo>
                      <a:lnTo>
                        <a:pt x="1967" y="284"/>
                      </a:lnTo>
                      <a:lnTo>
                        <a:pt x="1967" y="299"/>
                      </a:lnTo>
                      <a:lnTo>
                        <a:pt x="1967" y="306"/>
                      </a:lnTo>
                      <a:lnTo>
                        <a:pt x="1968" y="299"/>
                      </a:lnTo>
                      <a:lnTo>
                        <a:pt x="1968" y="291"/>
                      </a:lnTo>
                      <a:lnTo>
                        <a:pt x="1968" y="281"/>
                      </a:lnTo>
                      <a:lnTo>
                        <a:pt x="1968" y="291"/>
                      </a:lnTo>
                      <a:lnTo>
                        <a:pt x="1968" y="291"/>
                      </a:lnTo>
                      <a:lnTo>
                        <a:pt x="1969" y="276"/>
                      </a:lnTo>
                      <a:lnTo>
                        <a:pt x="1969" y="268"/>
                      </a:lnTo>
                      <a:lnTo>
                        <a:pt x="1969" y="273"/>
                      </a:lnTo>
                      <a:lnTo>
                        <a:pt x="1969" y="280"/>
                      </a:lnTo>
                      <a:lnTo>
                        <a:pt x="1969" y="278"/>
                      </a:lnTo>
                      <a:lnTo>
                        <a:pt x="1970" y="280"/>
                      </a:lnTo>
                      <a:lnTo>
                        <a:pt x="1970" y="280"/>
                      </a:lnTo>
                      <a:lnTo>
                        <a:pt x="1970" y="283"/>
                      </a:lnTo>
                      <a:lnTo>
                        <a:pt x="1970" y="276"/>
                      </a:lnTo>
                      <a:lnTo>
                        <a:pt x="1971" y="278"/>
                      </a:lnTo>
                      <a:lnTo>
                        <a:pt x="1971" y="266"/>
                      </a:lnTo>
                      <a:lnTo>
                        <a:pt x="1971" y="238"/>
                      </a:lnTo>
                      <a:lnTo>
                        <a:pt x="1972" y="244"/>
                      </a:lnTo>
                      <a:lnTo>
                        <a:pt x="1972" y="230"/>
                      </a:lnTo>
                      <a:lnTo>
                        <a:pt x="1972" y="252"/>
                      </a:lnTo>
                      <a:lnTo>
                        <a:pt x="1973" y="334"/>
                      </a:lnTo>
                      <a:lnTo>
                        <a:pt x="1973" y="351"/>
                      </a:lnTo>
                      <a:lnTo>
                        <a:pt x="1974" y="363"/>
                      </a:lnTo>
                      <a:lnTo>
                        <a:pt x="1974" y="356"/>
                      </a:lnTo>
                      <a:lnTo>
                        <a:pt x="1974" y="339"/>
                      </a:lnTo>
                      <a:lnTo>
                        <a:pt x="1975" y="342"/>
                      </a:lnTo>
                      <a:lnTo>
                        <a:pt x="1975" y="301"/>
                      </a:lnTo>
                      <a:lnTo>
                        <a:pt x="1975" y="287"/>
                      </a:lnTo>
                      <a:lnTo>
                        <a:pt x="1976" y="265"/>
                      </a:lnTo>
                      <a:lnTo>
                        <a:pt x="1976" y="250"/>
                      </a:lnTo>
                      <a:lnTo>
                        <a:pt x="1977" y="234"/>
                      </a:lnTo>
                      <a:lnTo>
                        <a:pt x="1977" y="225"/>
                      </a:lnTo>
                      <a:lnTo>
                        <a:pt x="1978" y="263"/>
                      </a:lnTo>
                      <a:lnTo>
                        <a:pt x="1978" y="282"/>
                      </a:lnTo>
                      <a:lnTo>
                        <a:pt x="1978" y="339"/>
                      </a:lnTo>
                      <a:lnTo>
                        <a:pt x="1979" y="371"/>
                      </a:lnTo>
                      <a:lnTo>
                        <a:pt x="1979" y="436"/>
                      </a:lnTo>
                      <a:lnTo>
                        <a:pt x="1980" y="426"/>
                      </a:lnTo>
                      <a:lnTo>
                        <a:pt x="1980" y="375"/>
                      </a:lnTo>
                      <a:lnTo>
                        <a:pt x="1980" y="334"/>
                      </a:lnTo>
                      <a:lnTo>
                        <a:pt x="1980" y="300"/>
                      </a:lnTo>
                      <a:lnTo>
                        <a:pt x="1981" y="278"/>
                      </a:lnTo>
                      <a:lnTo>
                        <a:pt x="1981" y="267"/>
                      </a:lnTo>
                      <a:lnTo>
                        <a:pt x="1981" y="294"/>
                      </a:lnTo>
                      <a:lnTo>
                        <a:pt x="1982" y="321"/>
                      </a:lnTo>
                      <a:lnTo>
                        <a:pt x="1982" y="336"/>
                      </a:lnTo>
                      <a:lnTo>
                        <a:pt x="1982" y="349"/>
                      </a:lnTo>
                      <a:lnTo>
                        <a:pt x="1983" y="353"/>
                      </a:lnTo>
                      <a:lnTo>
                        <a:pt x="1983" y="329"/>
                      </a:lnTo>
                      <a:lnTo>
                        <a:pt x="1984" y="262"/>
                      </a:lnTo>
                      <a:lnTo>
                        <a:pt x="1984" y="273"/>
                      </a:lnTo>
                      <a:lnTo>
                        <a:pt x="1984" y="293"/>
                      </a:lnTo>
                      <a:lnTo>
                        <a:pt x="1984" y="287"/>
                      </a:lnTo>
                      <a:lnTo>
                        <a:pt x="1985" y="300"/>
                      </a:lnTo>
                      <a:lnTo>
                        <a:pt x="1985" y="303"/>
                      </a:lnTo>
                      <a:lnTo>
                        <a:pt x="1985" y="351"/>
                      </a:lnTo>
                      <a:lnTo>
                        <a:pt x="1986" y="363"/>
                      </a:lnTo>
                      <a:lnTo>
                        <a:pt x="1986" y="386"/>
                      </a:lnTo>
                      <a:lnTo>
                        <a:pt x="1986" y="378"/>
                      </a:lnTo>
                      <a:lnTo>
                        <a:pt x="1987" y="394"/>
                      </a:lnTo>
                      <a:lnTo>
                        <a:pt x="1987" y="395"/>
                      </a:lnTo>
                      <a:lnTo>
                        <a:pt x="1988" y="341"/>
                      </a:lnTo>
                      <a:lnTo>
                        <a:pt x="1988" y="315"/>
                      </a:lnTo>
                      <a:lnTo>
                        <a:pt x="1988" y="314"/>
                      </a:lnTo>
                      <a:lnTo>
                        <a:pt x="1989" y="315"/>
                      </a:lnTo>
                      <a:lnTo>
                        <a:pt x="1989" y="346"/>
                      </a:lnTo>
                      <a:lnTo>
                        <a:pt x="1989" y="367"/>
                      </a:lnTo>
                      <a:lnTo>
                        <a:pt x="1990" y="418"/>
                      </a:lnTo>
                      <a:lnTo>
                        <a:pt x="1990" y="420"/>
                      </a:lnTo>
                      <a:lnTo>
                        <a:pt x="1991" y="403"/>
                      </a:lnTo>
                      <a:lnTo>
                        <a:pt x="1991" y="378"/>
                      </a:lnTo>
                      <a:lnTo>
                        <a:pt x="1992" y="304"/>
                      </a:lnTo>
                      <a:lnTo>
                        <a:pt x="1992" y="280"/>
                      </a:lnTo>
                      <a:lnTo>
                        <a:pt x="1992" y="239"/>
                      </a:lnTo>
                      <a:lnTo>
                        <a:pt x="1992" y="254"/>
                      </a:lnTo>
                      <a:lnTo>
                        <a:pt x="1993" y="311"/>
                      </a:lnTo>
                      <a:lnTo>
                        <a:pt x="1993" y="307"/>
                      </a:lnTo>
                      <a:lnTo>
                        <a:pt x="1993" y="330"/>
                      </a:lnTo>
                      <a:lnTo>
                        <a:pt x="1994" y="326"/>
                      </a:lnTo>
                      <a:lnTo>
                        <a:pt x="1994" y="348"/>
                      </a:lnTo>
                      <a:lnTo>
                        <a:pt x="1994" y="351"/>
                      </a:lnTo>
                      <a:lnTo>
                        <a:pt x="1995" y="298"/>
                      </a:lnTo>
                      <a:lnTo>
                        <a:pt x="1995" y="249"/>
                      </a:lnTo>
                      <a:lnTo>
                        <a:pt x="1995" y="165"/>
                      </a:lnTo>
                      <a:lnTo>
                        <a:pt x="1996" y="140"/>
                      </a:lnTo>
                      <a:lnTo>
                        <a:pt x="1996" y="137"/>
                      </a:lnTo>
                      <a:lnTo>
                        <a:pt x="1996" y="151"/>
                      </a:lnTo>
                      <a:lnTo>
                        <a:pt x="1997" y="186"/>
                      </a:lnTo>
                      <a:lnTo>
                        <a:pt x="1997" y="233"/>
                      </a:lnTo>
                      <a:lnTo>
                        <a:pt x="1997" y="257"/>
                      </a:lnTo>
                      <a:lnTo>
                        <a:pt x="1998" y="282"/>
                      </a:lnTo>
                      <a:lnTo>
                        <a:pt x="1998" y="299"/>
                      </a:lnTo>
                      <a:lnTo>
                        <a:pt x="1998" y="318"/>
                      </a:lnTo>
                      <a:lnTo>
                        <a:pt x="1999" y="328"/>
                      </a:lnTo>
                      <a:lnTo>
                        <a:pt x="1999" y="304"/>
                      </a:lnTo>
                      <a:lnTo>
                        <a:pt x="1999" y="316"/>
                      </a:lnTo>
                      <a:lnTo>
                        <a:pt x="2000" y="338"/>
                      </a:lnTo>
                      <a:lnTo>
                        <a:pt x="2000" y="331"/>
                      </a:lnTo>
                      <a:lnTo>
                        <a:pt x="2001" y="234"/>
                      </a:lnTo>
                      <a:lnTo>
                        <a:pt x="2001" y="237"/>
                      </a:lnTo>
                      <a:lnTo>
                        <a:pt x="2002" y="268"/>
                      </a:lnTo>
                      <a:lnTo>
                        <a:pt x="2002" y="285"/>
                      </a:lnTo>
                      <a:lnTo>
                        <a:pt x="2002" y="334"/>
                      </a:lnTo>
                      <a:lnTo>
                        <a:pt x="2002" y="353"/>
                      </a:lnTo>
                      <a:lnTo>
                        <a:pt x="2003" y="420"/>
                      </a:lnTo>
                      <a:lnTo>
                        <a:pt x="2003" y="432"/>
                      </a:lnTo>
                      <a:lnTo>
                        <a:pt x="2004" y="417"/>
                      </a:lnTo>
                      <a:lnTo>
                        <a:pt x="2004" y="413"/>
                      </a:lnTo>
                      <a:lnTo>
                        <a:pt x="2005" y="357"/>
                      </a:lnTo>
                      <a:lnTo>
                        <a:pt x="2005" y="334"/>
                      </a:lnTo>
                      <a:lnTo>
                        <a:pt x="2005" y="324"/>
                      </a:lnTo>
                      <a:lnTo>
                        <a:pt x="2005" y="328"/>
                      </a:lnTo>
                      <a:lnTo>
                        <a:pt x="2006" y="337"/>
                      </a:lnTo>
                      <a:lnTo>
                        <a:pt x="2006" y="328"/>
                      </a:lnTo>
                      <a:lnTo>
                        <a:pt x="2006" y="327"/>
                      </a:lnTo>
                      <a:lnTo>
                        <a:pt x="2007" y="394"/>
                      </a:lnTo>
                      <a:lnTo>
                        <a:pt x="2007" y="414"/>
                      </a:lnTo>
                      <a:lnTo>
                        <a:pt x="2008" y="443"/>
                      </a:lnTo>
                      <a:lnTo>
                        <a:pt x="2008" y="455"/>
                      </a:lnTo>
                      <a:lnTo>
                        <a:pt x="2008" y="459"/>
                      </a:lnTo>
                      <a:lnTo>
                        <a:pt x="2009" y="457"/>
                      </a:lnTo>
                      <a:lnTo>
                        <a:pt x="2009" y="462"/>
                      </a:lnTo>
                      <a:lnTo>
                        <a:pt x="2009" y="464"/>
                      </a:lnTo>
                      <a:lnTo>
                        <a:pt x="2009" y="443"/>
                      </a:lnTo>
                      <a:lnTo>
                        <a:pt x="2009" y="448"/>
                      </a:lnTo>
                      <a:lnTo>
                        <a:pt x="2010" y="452"/>
                      </a:lnTo>
                      <a:lnTo>
                        <a:pt x="2010" y="448"/>
                      </a:lnTo>
                      <a:lnTo>
                        <a:pt x="2010" y="452"/>
                      </a:lnTo>
                      <a:lnTo>
                        <a:pt x="2011" y="435"/>
                      </a:lnTo>
                      <a:lnTo>
                        <a:pt x="2011" y="420"/>
                      </a:lnTo>
                      <a:lnTo>
                        <a:pt x="2011" y="387"/>
                      </a:lnTo>
                      <a:lnTo>
                        <a:pt x="2012" y="388"/>
                      </a:lnTo>
                      <a:lnTo>
                        <a:pt x="2012" y="380"/>
                      </a:lnTo>
                      <a:lnTo>
                        <a:pt x="2012" y="371"/>
                      </a:lnTo>
                      <a:lnTo>
                        <a:pt x="2012" y="371"/>
                      </a:lnTo>
                      <a:lnTo>
                        <a:pt x="2013" y="357"/>
                      </a:lnTo>
                      <a:lnTo>
                        <a:pt x="2013" y="361"/>
                      </a:lnTo>
                      <a:lnTo>
                        <a:pt x="2013" y="356"/>
                      </a:lnTo>
                      <a:lnTo>
                        <a:pt x="2013" y="367"/>
                      </a:lnTo>
                      <a:lnTo>
                        <a:pt x="2014" y="418"/>
                      </a:lnTo>
                      <a:lnTo>
                        <a:pt x="2014" y="432"/>
                      </a:lnTo>
                      <a:lnTo>
                        <a:pt x="2015" y="443"/>
                      </a:lnTo>
                      <a:lnTo>
                        <a:pt x="2015" y="443"/>
                      </a:lnTo>
                      <a:lnTo>
                        <a:pt x="2015" y="414"/>
                      </a:lnTo>
                      <a:lnTo>
                        <a:pt x="2016" y="410"/>
                      </a:lnTo>
                      <a:lnTo>
                        <a:pt x="2016" y="396"/>
                      </a:lnTo>
                      <a:lnTo>
                        <a:pt x="2016" y="404"/>
                      </a:lnTo>
                      <a:lnTo>
                        <a:pt x="2016" y="384"/>
                      </a:lnTo>
                      <a:lnTo>
                        <a:pt x="2017" y="386"/>
                      </a:lnTo>
                      <a:lnTo>
                        <a:pt x="2017" y="384"/>
                      </a:lnTo>
                      <a:lnTo>
                        <a:pt x="2017" y="374"/>
                      </a:lnTo>
                      <a:lnTo>
                        <a:pt x="2018" y="379"/>
                      </a:lnTo>
                      <a:lnTo>
                        <a:pt x="2018" y="377"/>
                      </a:lnTo>
                      <a:lnTo>
                        <a:pt x="2018" y="383"/>
                      </a:lnTo>
                      <a:lnTo>
                        <a:pt x="2019" y="358"/>
                      </a:lnTo>
                      <a:lnTo>
                        <a:pt x="2019" y="356"/>
                      </a:lnTo>
                      <a:lnTo>
                        <a:pt x="2019" y="360"/>
                      </a:lnTo>
                      <a:lnTo>
                        <a:pt x="2019" y="353"/>
                      </a:lnTo>
                      <a:lnTo>
                        <a:pt x="2020" y="345"/>
                      </a:lnTo>
                      <a:lnTo>
                        <a:pt x="2020" y="314"/>
                      </a:lnTo>
                      <a:lnTo>
                        <a:pt x="2020" y="298"/>
                      </a:lnTo>
                      <a:lnTo>
                        <a:pt x="2021" y="269"/>
                      </a:lnTo>
                      <a:lnTo>
                        <a:pt x="2021" y="257"/>
                      </a:lnTo>
                      <a:lnTo>
                        <a:pt x="2021" y="228"/>
                      </a:lnTo>
                      <a:lnTo>
                        <a:pt x="2022" y="224"/>
                      </a:lnTo>
                      <a:lnTo>
                        <a:pt x="2022" y="237"/>
                      </a:lnTo>
                      <a:lnTo>
                        <a:pt x="2023" y="239"/>
                      </a:lnTo>
                      <a:lnTo>
                        <a:pt x="2023" y="217"/>
                      </a:lnTo>
                      <a:lnTo>
                        <a:pt x="2023" y="194"/>
                      </a:lnTo>
                      <a:lnTo>
                        <a:pt x="2024" y="153"/>
                      </a:lnTo>
                      <a:lnTo>
                        <a:pt x="2024" y="147"/>
                      </a:lnTo>
                      <a:lnTo>
                        <a:pt x="2025" y="184"/>
                      </a:lnTo>
                      <a:lnTo>
                        <a:pt x="2025" y="206"/>
                      </a:lnTo>
                      <a:lnTo>
                        <a:pt x="2026" y="275"/>
                      </a:lnTo>
                      <a:lnTo>
                        <a:pt x="2026" y="282"/>
                      </a:lnTo>
                      <a:lnTo>
                        <a:pt x="2026" y="309"/>
                      </a:lnTo>
                      <a:lnTo>
                        <a:pt x="2027" y="325"/>
                      </a:lnTo>
                      <a:lnTo>
                        <a:pt x="2027" y="267"/>
                      </a:lnTo>
                      <a:lnTo>
                        <a:pt x="2027" y="257"/>
                      </a:lnTo>
                      <a:lnTo>
                        <a:pt x="2028" y="230"/>
                      </a:lnTo>
                      <a:lnTo>
                        <a:pt x="2028" y="238"/>
                      </a:lnTo>
                      <a:lnTo>
                        <a:pt x="2029" y="313"/>
                      </a:lnTo>
                      <a:lnTo>
                        <a:pt x="2029" y="322"/>
                      </a:lnTo>
                      <a:lnTo>
                        <a:pt x="2029" y="315"/>
                      </a:lnTo>
                      <a:lnTo>
                        <a:pt x="2029" y="316"/>
                      </a:lnTo>
                      <a:lnTo>
                        <a:pt x="2030" y="320"/>
                      </a:lnTo>
                      <a:lnTo>
                        <a:pt x="2030" y="335"/>
                      </a:lnTo>
                      <a:lnTo>
                        <a:pt x="2030" y="308"/>
                      </a:lnTo>
                      <a:lnTo>
                        <a:pt x="2031" y="227"/>
                      </a:lnTo>
                      <a:lnTo>
                        <a:pt x="2031" y="209"/>
                      </a:lnTo>
                      <a:lnTo>
                        <a:pt x="2032" y="240"/>
                      </a:lnTo>
                      <a:lnTo>
                        <a:pt x="2032" y="274"/>
                      </a:lnTo>
                      <a:lnTo>
                        <a:pt x="2032" y="342"/>
                      </a:lnTo>
                      <a:lnTo>
                        <a:pt x="2033" y="345"/>
                      </a:lnTo>
                      <a:lnTo>
                        <a:pt x="2033" y="397"/>
                      </a:lnTo>
                      <a:lnTo>
                        <a:pt x="2033" y="407"/>
                      </a:lnTo>
                      <a:lnTo>
                        <a:pt x="2034" y="411"/>
                      </a:lnTo>
                      <a:lnTo>
                        <a:pt x="2034" y="395"/>
                      </a:lnTo>
                      <a:lnTo>
                        <a:pt x="2035" y="314"/>
                      </a:lnTo>
                      <a:lnTo>
                        <a:pt x="2035" y="286"/>
                      </a:lnTo>
                      <a:lnTo>
                        <a:pt x="2035" y="272"/>
                      </a:lnTo>
                      <a:lnTo>
                        <a:pt x="2036" y="281"/>
                      </a:lnTo>
                      <a:lnTo>
                        <a:pt x="2036" y="302"/>
                      </a:lnTo>
                      <a:lnTo>
                        <a:pt x="2036" y="318"/>
                      </a:lnTo>
                      <a:lnTo>
                        <a:pt x="2036" y="318"/>
                      </a:lnTo>
                      <a:lnTo>
                        <a:pt x="2037" y="321"/>
                      </a:lnTo>
                      <a:lnTo>
                        <a:pt x="2037" y="314"/>
                      </a:lnTo>
                      <a:lnTo>
                        <a:pt x="2038" y="316"/>
                      </a:lnTo>
                      <a:lnTo>
                        <a:pt x="2038" y="344"/>
                      </a:lnTo>
                      <a:lnTo>
                        <a:pt x="2038" y="351"/>
                      </a:lnTo>
                      <a:lnTo>
                        <a:pt x="2038" y="348"/>
                      </a:lnTo>
                      <a:lnTo>
                        <a:pt x="2039" y="356"/>
                      </a:lnTo>
                      <a:lnTo>
                        <a:pt x="2039" y="365"/>
                      </a:lnTo>
                      <a:lnTo>
                        <a:pt x="2039" y="356"/>
                      </a:lnTo>
                      <a:lnTo>
                        <a:pt x="2039" y="363"/>
                      </a:lnTo>
                      <a:lnTo>
                        <a:pt x="2040" y="363"/>
                      </a:lnTo>
                      <a:lnTo>
                        <a:pt x="2040" y="347"/>
                      </a:lnTo>
                      <a:lnTo>
                        <a:pt x="2040" y="330"/>
                      </a:lnTo>
                      <a:lnTo>
                        <a:pt x="2041" y="308"/>
                      </a:lnTo>
                      <a:lnTo>
                        <a:pt x="2041" y="319"/>
                      </a:lnTo>
                      <a:lnTo>
                        <a:pt x="2041" y="318"/>
                      </a:lnTo>
                      <a:lnTo>
                        <a:pt x="2042" y="340"/>
                      </a:lnTo>
                      <a:lnTo>
                        <a:pt x="2042" y="336"/>
                      </a:lnTo>
                      <a:lnTo>
                        <a:pt x="2042" y="323"/>
                      </a:lnTo>
                      <a:lnTo>
                        <a:pt x="2043" y="328"/>
                      </a:lnTo>
                      <a:lnTo>
                        <a:pt x="2043" y="309"/>
                      </a:lnTo>
                      <a:lnTo>
                        <a:pt x="2043" y="233"/>
                      </a:lnTo>
                      <a:lnTo>
                        <a:pt x="2044" y="221"/>
                      </a:lnTo>
                      <a:lnTo>
                        <a:pt x="2044" y="193"/>
                      </a:lnTo>
                      <a:lnTo>
                        <a:pt x="2044" y="191"/>
                      </a:lnTo>
                      <a:lnTo>
                        <a:pt x="2045" y="190"/>
                      </a:lnTo>
                      <a:lnTo>
                        <a:pt x="2045" y="206"/>
                      </a:lnTo>
                      <a:lnTo>
                        <a:pt x="2045" y="219"/>
                      </a:lnTo>
                      <a:lnTo>
                        <a:pt x="2046" y="281"/>
                      </a:lnTo>
                      <a:lnTo>
                        <a:pt x="2046" y="298"/>
                      </a:lnTo>
                      <a:lnTo>
                        <a:pt x="2046" y="300"/>
                      </a:lnTo>
                      <a:lnTo>
                        <a:pt x="2046" y="288"/>
                      </a:lnTo>
                      <a:lnTo>
                        <a:pt x="2047" y="258"/>
                      </a:lnTo>
                      <a:lnTo>
                        <a:pt x="2047" y="219"/>
                      </a:lnTo>
                      <a:lnTo>
                        <a:pt x="2047" y="189"/>
                      </a:lnTo>
                      <a:lnTo>
                        <a:pt x="2048" y="178"/>
                      </a:lnTo>
                      <a:lnTo>
                        <a:pt x="2048" y="190"/>
                      </a:lnTo>
                      <a:lnTo>
                        <a:pt x="2048" y="210"/>
                      </a:lnTo>
                      <a:lnTo>
                        <a:pt x="2048" y="205"/>
                      </a:lnTo>
                      <a:lnTo>
                        <a:pt x="2049" y="219"/>
                      </a:lnTo>
                      <a:lnTo>
                        <a:pt x="2049" y="239"/>
                      </a:lnTo>
                      <a:lnTo>
                        <a:pt x="2049" y="248"/>
                      </a:lnTo>
                      <a:lnTo>
                        <a:pt x="2049" y="235"/>
                      </a:lnTo>
                      <a:lnTo>
                        <a:pt x="2050" y="244"/>
                      </a:lnTo>
                      <a:lnTo>
                        <a:pt x="2050" y="287"/>
                      </a:lnTo>
                      <a:lnTo>
                        <a:pt x="2051" y="293"/>
                      </a:lnTo>
                      <a:lnTo>
                        <a:pt x="2051" y="311"/>
                      </a:lnTo>
                      <a:lnTo>
                        <a:pt x="2051" y="327"/>
                      </a:lnTo>
                      <a:lnTo>
                        <a:pt x="2052" y="311"/>
                      </a:lnTo>
                      <a:lnTo>
                        <a:pt x="2052" y="302"/>
                      </a:lnTo>
                      <a:lnTo>
                        <a:pt x="2053" y="288"/>
                      </a:lnTo>
                      <a:lnTo>
                        <a:pt x="2053" y="293"/>
                      </a:lnTo>
                      <a:lnTo>
                        <a:pt x="2053" y="282"/>
                      </a:lnTo>
                      <a:lnTo>
                        <a:pt x="2054" y="258"/>
                      </a:lnTo>
                      <a:lnTo>
                        <a:pt x="2054" y="259"/>
                      </a:lnTo>
                      <a:lnTo>
                        <a:pt x="2054" y="249"/>
                      </a:lnTo>
                      <a:lnTo>
                        <a:pt x="2055" y="266"/>
                      </a:lnTo>
                      <a:lnTo>
                        <a:pt x="2055" y="273"/>
                      </a:lnTo>
                      <a:lnTo>
                        <a:pt x="2055" y="262"/>
                      </a:lnTo>
                      <a:lnTo>
                        <a:pt x="2055" y="284"/>
                      </a:lnTo>
                      <a:lnTo>
                        <a:pt x="2056" y="332"/>
                      </a:lnTo>
                      <a:lnTo>
                        <a:pt x="2056" y="348"/>
                      </a:lnTo>
                      <a:lnTo>
                        <a:pt x="2056" y="283"/>
                      </a:lnTo>
                      <a:lnTo>
                        <a:pt x="2057" y="260"/>
                      </a:lnTo>
                      <a:lnTo>
                        <a:pt x="2057" y="232"/>
                      </a:lnTo>
                      <a:lnTo>
                        <a:pt x="2057" y="221"/>
                      </a:lnTo>
                      <a:lnTo>
                        <a:pt x="2058" y="213"/>
                      </a:lnTo>
                      <a:lnTo>
                        <a:pt x="2058" y="214"/>
                      </a:lnTo>
                      <a:lnTo>
                        <a:pt x="2058" y="227"/>
                      </a:lnTo>
                      <a:lnTo>
                        <a:pt x="2059" y="290"/>
                      </a:lnTo>
                      <a:lnTo>
                        <a:pt x="2059" y="301"/>
                      </a:lnTo>
                      <a:lnTo>
                        <a:pt x="2059" y="316"/>
                      </a:lnTo>
                      <a:lnTo>
                        <a:pt x="2060" y="311"/>
                      </a:lnTo>
                      <a:lnTo>
                        <a:pt x="2060" y="319"/>
                      </a:lnTo>
                      <a:lnTo>
                        <a:pt x="2060" y="338"/>
                      </a:lnTo>
                      <a:lnTo>
                        <a:pt x="2060" y="325"/>
                      </a:lnTo>
                      <a:lnTo>
                        <a:pt x="2061" y="367"/>
                      </a:lnTo>
                      <a:lnTo>
                        <a:pt x="2061" y="361"/>
                      </a:lnTo>
                      <a:lnTo>
                        <a:pt x="2062" y="314"/>
                      </a:lnTo>
                      <a:lnTo>
                        <a:pt x="2062" y="293"/>
                      </a:lnTo>
                      <a:lnTo>
                        <a:pt x="2062" y="283"/>
                      </a:lnTo>
                      <a:lnTo>
                        <a:pt x="2063" y="290"/>
                      </a:lnTo>
                      <a:lnTo>
                        <a:pt x="2063" y="296"/>
                      </a:lnTo>
                      <a:lnTo>
                        <a:pt x="2063" y="326"/>
                      </a:lnTo>
                      <a:lnTo>
                        <a:pt x="2064" y="353"/>
                      </a:lnTo>
                      <a:lnTo>
                        <a:pt x="2064" y="351"/>
                      </a:lnTo>
                      <a:lnTo>
                        <a:pt x="2064" y="371"/>
                      </a:lnTo>
                      <a:lnTo>
                        <a:pt x="2064" y="363"/>
                      </a:lnTo>
                      <a:lnTo>
                        <a:pt x="2065" y="301"/>
                      </a:lnTo>
                      <a:lnTo>
                        <a:pt x="2065" y="301"/>
                      </a:lnTo>
                      <a:lnTo>
                        <a:pt x="2065" y="278"/>
                      </a:lnTo>
                      <a:lnTo>
                        <a:pt x="2066" y="262"/>
                      </a:lnTo>
                      <a:lnTo>
                        <a:pt x="2066" y="282"/>
                      </a:lnTo>
                      <a:lnTo>
                        <a:pt x="2066" y="328"/>
                      </a:lnTo>
                      <a:lnTo>
                        <a:pt x="2067" y="358"/>
                      </a:lnTo>
                      <a:lnTo>
                        <a:pt x="2067" y="402"/>
                      </a:lnTo>
                      <a:lnTo>
                        <a:pt x="2067" y="397"/>
                      </a:lnTo>
                      <a:lnTo>
                        <a:pt x="2068" y="358"/>
                      </a:lnTo>
                      <a:lnTo>
                        <a:pt x="2068" y="298"/>
                      </a:lnTo>
                      <a:lnTo>
                        <a:pt x="2068" y="289"/>
                      </a:lnTo>
                      <a:lnTo>
                        <a:pt x="2069" y="277"/>
                      </a:lnTo>
                      <a:lnTo>
                        <a:pt x="2069" y="257"/>
                      </a:lnTo>
                      <a:lnTo>
                        <a:pt x="2070" y="189"/>
                      </a:lnTo>
                      <a:lnTo>
                        <a:pt x="2070" y="199"/>
                      </a:lnTo>
                      <a:lnTo>
                        <a:pt x="2070" y="265"/>
                      </a:lnTo>
                      <a:lnTo>
                        <a:pt x="2071" y="281"/>
                      </a:lnTo>
                      <a:lnTo>
                        <a:pt x="2071" y="327"/>
                      </a:lnTo>
                      <a:lnTo>
                        <a:pt x="2072" y="343"/>
                      </a:lnTo>
                      <a:lnTo>
                        <a:pt x="2072" y="355"/>
                      </a:lnTo>
                      <a:lnTo>
                        <a:pt x="2072" y="342"/>
                      </a:lnTo>
                      <a:lnTo>
                        <a:pt x="2072" y="341"/>
                      </a:lnTo>
                      <a:lnTo>
                        <a:pt x="2073" y="343"/>
                      </a:lnTo>
                      <a:lnTo>
                        <a:pt x="2073" y="341"/>
                      </a:lnTo>
                      <a:lnTo>
                        <a:pt x="2074" y="378"/>
                      </a:lnTo>
                      <a:lnTo>
                        <a:pt x="2074" y="383"/>
                      </a:lnTo>
                      <a:lnTo>
                        <a:pt x="2074" y="394"/>
                      </a:lnTo>
                      <a:lnTo>
                        <a:pt x="2074" y="384"/>
                      </a:lnTo>
                      <a:lnTo>
                        <a:pt x="2074" y="358"/>
                      </a:lnTo>
                      <a:lnTo>
                        <a:pt x="2075" y="331"/>
                      </a:lnTo>
                      <a:lnTo>
                        <a:pt x="2075" y="338"/>
                      </a:lnTo>
                      <a:lnTo>
                        <a:pt x="2076" y="375"/>
                      </a:lnTo>
                      <a:lnTo>
                        <a:pt x="2076" y="373"/>
                      </a:lnTo>
                      <a:lnTo>
                        <a:pt x="2077" y="387"/>
                      </a:lnTo>
                      <a:lnTo>
                        <a:pt x="2077" y="380"/>
                      </a:lnTo>
                      <a:lnTo>
                        <a:pt x="2077" y="382"/>
                      </a:lnTo>
                      <a:lnTo>
                        <a:pt x="2077" y="380"/>
                      </a:lnTo>
                      <a:lnTo>
                        <a:pt x="2078" y="370"/>
                      </a:lnTo>
                      <a:lnTo>
                        <a:pt x="2078" y="274"/>
                      </a:lnTo>
                      <a:lnTo>
                        <a:pt x="2078" y="270"/>
                      </a:lnTo>
                      <a:lnTo>
                        <a:pt x="2079" y="257"/>
                      </a:lnTo>
                      <a:lnTo>
                        <a:pt x="2079" y="285"/>
                      </a:lnTo>
                      <a:lnTo>
                        <a:pt x="2080" y="332"/>
                      </a:lnTo>
                      <a:lnTo>
                        <a:pt x="2080" y="321"/>
                      </a:lnTo>
                      <a:lnTo>
                        <a:pt x="2080" y="247"/>
                      </a:lnTo>
                      <a:lnTo>
                        <a:pt x="2081" y="215"/>
                      </a:lnTo>
                      <a:lnTo>
                        <a:pt x="2081" y="150"/>
                      </a:lnTo>
                      <a:lnTo>
                        <a:pt x="2081" y="143"/>
                      </a:lnTo>
                      <a:lnTo>
                        <a:pt x="2082" y="161"/>
                      </a:lnTo>
                      <a:lnTo>
                        <a:pt x="2082" y="185"/>
                      </a:lnTo>
                      <a:lnTo>
                        <a:pt x="2083" y="246"/>
                      </a:lnTo>
                      <a:lnTo>
                        <a:pt x="2083" y="257"/>
                      </a:lnTo>
                      <a:lnTo>
                        <a:pt x="2084" y="334"/>
                      </a:lnTo>
                      <a:lnTo>
                        <a:pt x="2084" y="364"/>
                      </a:lnTo>
                      <a:lnTo>
                        <a:pt x="2084" y="375"/>
                      </a:lnTo>
                      <a:lnTo>
                        <a:pt x="2084" y="365"/>
                      </a:lnTo>
                      <a:lnTo>
                        <a:pt x="2085" y="343"/>
                      </a:lnTo>
                      <a:lnTo>
                        <a:pt x="2085" y="335"/>
                      </a:lnTo>
                      <a:lnTo>
                        <a:pt x="2085" y="319"/>
                      </a:lnTo>
                      <a:lnTo>
                        <a:pt x="2086" y="335"/>
                      </a:lnTo>
                      <a:lnTo>
                        <a:pt x="2086" y="336"/>
                      </a:lnTo>
                      <a:lnTo>
                        <a:pt x="2087" y="376"/>
                      </a:lnTo>
                      <a:lnTo>
                        <a:pt x="2087" y="364"/>
                      </a:lnTo>
                      <a:lnTo>
                        <a:pt x="2087" y="359"/>
                      </a:lnTo>
                      <a:lnTo>
                        <a:pt x="2087" y="365"/>
                      </a:lnTo>
                      <a:lnTo>
                        <a:pt x="2088" y="374"/>
                      </a:lnTo>
                      <a:lnTo>
                        <a:pt x="2088" y="330"/>
                      </a:lnTo>
                      <a:lnTo>
                        <a:pt x="2088" y="283"/>
                      </a:lnTo>
                      <a:lnTo>
                        <a:pt x="2089" y="172"/>
                      </a:lnTo>
                      <a:lnTo>
                        <a:pt x="2089" y="181"/>
                      </a:lnTo>
                      <a:lnTo>
                        <a:pt x="2090" y="267"/>
                      </a:lnTo>
                      <a:lnTo>
                        <a:pt x="2090" y="307"/>
                      </a:lnTo>
                      <a:lnTo>
                        <a:pt x="2091" y="373"/>
                      </a:lnTo>
                      <a:lnTo>
                        <a:pt x="2091" y="381"/>
                      </a:lnTo>
                      <a:lnTo>
                        <a:pt x="2091" y="425"/>
                      </a:lnTo>
                      <a:lnTo>
                        <a:pt x="2092" y="431"/>
                      </a:lnTo>
                      <a:lnTo>
                        <a:pt x="2092" y="430"/>
                      </a:lnTo>
                      <a:lnTo>
                        <a:pt x="2092" y="434"/>
                      </a:lnTo>
                      <a:lnTo>
                        <a:pt x="2092" y="422"/>
                      </a:lnTo>
                      <a:lnTo>
                        <a:pt x="2093" y="360"/>
                      </a:lnTo>
                      <a:lnTo>
                        <a:pt x="2093" y="327"/>
                      </a:lnTo>
                      <a:lnTo>
                        <a:pt x="2094" y="281"/>
                      </a:lnTo>
                      <a:lnTo>
                        <a:pt x="2094" y="261"/>
                      </a:lnTo>
                      <a:lnTo>
                        <a:pt x="2094" y="266"/>
                      </a:lnTo>
                      <a:lnTo>
                        <a:pt x="2095" y="278"/>
                      </a:lnTo>
                      <a:lnTo>
                        <a:pt x="2095" y="330"/>
                      </a:lnTo>
                      <a:lnTo>
                        <a:pt x="2095" y="359"/>
                      </a:lnTo>
                      <a:lnTo>
                        <a:pt x="2096" y="372"/>
                      </a:lnTo>
                      <a:lnTo>
                        <a:pt x="2096" y="362"/>
                      </a:lnTo>
                      <a:lnTo>
                        <a:pt x="2096" y="375"/>
                      </a:lnTo>
                      <a:lnTo>
                        <a:pt x="2097" y="362"/>
                      </a:lnTo>
                      <a:lnTo>
                        <a:pt x="2097" y="344"/>
                      </a:lnTo>
                      <a:lnTo>
                        <a:pt x="2098" y="288"/>
                      </a:lnTo>
                      <a:lnTo>
                        <a:pt x="2098" y="299"/>
                      </a:lnTo>
                      <a:lnTo>
                        <a:pt x="2098" y="353"/>
                      </a:lnTo>
                      <a:lnTo>
                        <a:pt x="2098" y="375"/>
                      </a:lnTo>
                      <a:lnTo>
                        <a:pt x="2099" y="398"/>
                      </a:lnTo>
                      <a:lnTo>
                        <a:pt x="2099" y="385"/>
                      </a:lnTo>
                      <a:lnTo>
                        <a:pt x="2099" y="396"/>
                      </a:lnTo>
                      <a:lnTo>
                        <a:pt x="2100" y="462"/>
                      </a:lnTo>
                      <a:lnTo>
                        <a:pt x="2100" y="498"/>
                      </a:lnTo>
                      <a:lnTo>
                        <a:pt x="2101" y="450"/>
                      </a:lnTo>
                      <a:lnTo>
                        <a:pt x="2101" y="434"/>
                      </a:lnTo>
                      <a:lnTo>
                        <a:pt x="2102" y="392"/>
                      </a:lnTo>
                      <a:lnTo>
                        <a:pt x="2102" y="393"/>
                      </a:lnTo>
                      <a:lnTo>
                        <a:pt x="2102" y="378"/>
                      </a:lnTo>
                      <a:lnTo>
                        <a:pt x="2102" y="371"/>
                      </a:lnTo>
                      <a:lnTo>
                        <a:pt x="2103" y="374"/>
                      </a:lnTo>
                      <a:lnTo>
                        <a:pt x="2103" y="367"/>
                      </a:lnTo>
                      <a:lnTo>
                        <a:pt x="2103" y="377"/>
                      </a:lnTo>
                      <a:lnTo>
                        <a:pt x="2104" y="410"/>
                      </a:lnTo>
                      <a:lnTo>
                        <a:pt x="2104" y="401"/>
                      </a:lnTo>
                      <a:lnTo>
                        <a:pt x="2104" y="414"/>
                      </a:lnTo>
                      <a:lnTo>
                        <a:pt x="2104" y="403"/>
                      </a:lnTo>
                      <a:lnTo>
                        <a:pt x="2105" y="407"/>
                      </a:lnTo>
                      <a:lnTo>
                        <a:pt x="2105" y="424"/>
                      </a:lnTo>
                      <a:lnTo>
                        <a:pt x="2105" y="418"/>
                      </a:lnTo>
                      <a:lnTo>
                        <a:pt x="2105" y="416"/>
                      </a:lnTo>
                      <a:lnTo>
                        <a:pt x="2106" y="407"/>
                      </a:lnTo>
                      <a:lnTo>
                        <a:pt x="2106" y="384"/>
                      </a:lnTo>
                      <a:lnTo>
                        <a:pt x="2107" y="349"/>
                      </a:lnTo>
                      <a:lnTo>
                        <a:pt x="2107" y="335"/>
                      </a:lnTo>
                      <a:lnTo>
                        <a:pt x="2107" y="354"/>
                      </a:lnTo>
                      <a:lnTo>
                        <a:pt x="2108" y="365"/>
                      </a:lnTo>
                      <a:lnTo>
                        <a:pt x="2108" y="396"/>
                      </a:lnTo>
                      <a:lnTo>
                        <a:pt x="2109" y="404"/>
                      </a:lnTo>
                      <a:lnTo>
                        <a:pt x="2109" y="391"/>
                      </a:lnTo>
                      <a:lnTo>
                        <a:pt x="2109" y="398"/>
                      </a:lnTo>
                      <a:lnTo>
                        <a:pt x="2110" y="349"/>
                      </a:lnTo>
                      <a:lnTo>
                        <a:pt x="2110" y="321"/>
                      </a:lnTo>
                      <a:lnTo>
                        <a:pt x="2111" y="292"/>
                      </a:lnTo>
                      <a:lnTo>
                        <a:pt x="2111" y="284"/>
                      </a:lnTo>
                      <a:lnTo>
                        <a:pt x="2111" y="301"/>
                      </a:lnTo>
                      <a:lnTo>
                        <a:pt x="2112" y="304"/>
                      </a:lnTo>
                      <a:lnTo>
                        <a:pt x="2112" y="328"/>
                      </a:lnTo>
                      <a:lnTo>
                        <a:pt x="2113" y="327"/>
                      </a:lnTo>
                      <a:lnTo>
                        <a:pt x="2113" y="331"/>
                      </a:lnTo>
                      <a:lnTo>
                        <a:pt x="2113" y="309"/>
                      </a:lnTo>
                      <a:lnTo>
                        <a:pt x="2113" y="302"/>
                      </a:lnTo>
                      <a:lnTo>
                        <a:pt x="2113" y="308"/>
                      </a:lnTo>
                      <a:lnTo>
                        <a:pt x="2114" y="297"/>
                      </a:lnTo>
                      <a:lnTo>
                        <a:pt x="2114" y="300"/>
                      </a:lnTo>
                      <a:lnTo>
                        <a:pt x="2114" y="292"/>
                      </a:lnTo>
                      <a:lnTo>
                        <a:pt x="2114" y="305"/>
                      </a:lnTo>
                      <a:lnTo>
                        <a:pt x="2115" y="299"/>
                      </a:lnTo>
                      <a:lnTo>
                        <a:pt x="2115" y="296"/>
                      </a:lnTo>
                      <a:lnTo>
                        <a:pt x="2115" y="283"/>
                      </a:lnTo>
                      <a:lnTo>
                        <a:pt x="2115" y="287"/>
                      </a:lnTo>
                      <a:lnTo>
                        <a:pt x="2115" y="317"/>
                      </a:lnTo>
                      <a:lnTo>
                        <a:pt x="2116" y="295"/>
                      </a:lnTo>
                      <a:lnTo>
                        <a:pt x="2116" y="284"/>
                      </a:lnTo>
                      <a:lnTo>
                        <a:pt x="2116" y="304"/>
                      </a:lnTo>
                      <a:lnTo>
                        <a:pt x="2117" y="288"/>
                      </a:lnTo>
                      <a:lnTo>
                        <a:pt x="2117" y="287"/>
                      </a:lnTo>
                      <a:lnTo>
                        <a:pt x="2117" y="293"/>
                      </a:lnTo>
                      <a:lnTo>
                        <a:pt x="2118" y="289"/>
                      </a:lnTo>
                      <a:lnTo>
                        <a:pt x="2118" y="304"/>
                      </a:lnTo>
                      <a:lnTo>
                        <a:pt x="2118" y="336"/>
                      </a:lnTo>
                      <a:lnTo>
                        <a:pt x="2118" y="323"/>
                      </a:lnTo>
                      <a:lnTo>
                        <a:pt x="2119" y="315"/>
                      </a:lnTo>
                      <a:lnTo>
                        <a:pt x="2119" y="267"/>
                      </a:lnTo>
                      <a:lnTo>
                        <a:pt x="2119" y="239"/>
                      </a:lnTo>
                      <a:lnTo>
                        <a:pt x="2120" y="193"/>
                      </a:lnTo>
                      <a:lnTo>
                        <a:pt x="2120" y="191"/>
                      </a:lnTo>
                      <a:lnTo>
                        <a:pt x="2120" y="190"/>
                      </a:lnTo>
                      <a:lnTo>
                        <a:pt x="2121" y="248"/>
                      </a:lnTo>
                      <a:lnTo>
                        <a:pt x="2121" y="268"/>
                      </a:lnTo>
                      <a:lnTo>
                        <a:pt x="2121" y="262"/>
                      </a:lnTo>
                      <a:lnTo>
                        <a:pt x="2121" y="287"/>
                      </a:lnTo>
                      <a:lnTo>
                        <a:pt x="2122" y="324"/>
                      </a:lnTo>
                      <a:lnTo>
                        <a:pt x="2122" y="396"/>
                      </a:lnTo>
                      <a:lnTo>
                        <a:pt x="2122" y="373"/>
                      </a:lnTo>
                      <a:lnTo>
                        <a:pt x="2123" y="352"/>
                      </a:lnTo>
                      <a:lnTo>
                        <a:pt x="2123" y="356"/>
                      </a:lnTo>
                      <a:lnTo>
                        <a:pt x="2123" y="333"/>
                      </a:lnTo>
                      <a:lnTo>
                        <a:pt x="2124" y="296"/>
                      </a:lnTo>
                      <a:lnTo>
                        <a:pt x="2124" y="277"/>
                      </a:lnTo>
                      <a:lnTo>
                        <a:pt x="2124" y="265"/>
                      </a:lnTo>
                      <a:lnTo>
                        <a:pt x="2125" y="262"/>
                      </a:lnTo>
                      <a:lnTo>
                        <a:pt x="2125" y="247"/>
                      </a:lnTo>
                      <a:lnTo>
                        <a:pt x="2125" y="247"/>
                      </a:lnTo>
                      <a:lnTo>
                        <a:pt x="2126" y="234"/>
                      </a:lnTo>
                      <a:lnTo>
                        <a:pt x="2126" y="250"/>
                      </a:lnTo>
                      <a:lnTo>
                        <a:pt x="2126" y="263"/>
                      </a:lnTo>
                      <a:lnTo>
                        <a:pt x="2127" y="298"/>
                      </a:lnTo>
                      <a:lnTo>
                        <a:pt x="2127" y="310"/>
                      </a:lnTo>
                      <a:lnTo>
                        <a:pt x="2127" y="310"/>
                      </a:lnTo>
                      <a:lnTo>
                        <a:pt x="2128" y="298"/>
                      </a:lnTo>
                      <a:lnTo>
                        <a:pt x="2128" y="308"/>
                      </a:lnTo>
                      <a:lnTo>
                        <a:pt x="2128" y="313"/>
                      </a:lnTo>
                      <a:lnTo>
                        <a:pt x="2128" y="300"/>
                      </a:lnTo>
                      <a:lnTo>
                        <a:pt x="2129" y="291"/>
                      </a:lnTo>
                      <a:lnTo>
                        <a:pt x="2129" y="258"/>
                      </a:lnTo>
                      <a:lnTo>
                        <a:pt x="2130" y="270"/>
                      </a:lnTo>
                      <a:lnTo>
                        <a:pt x="2130" y="297"/>
                      </a:lnTo>
                      <a:lnTo>
                        <a:pt x="2130" y="296"/>
                      </a:lnTo>
                      <a:lnTo>
                        <a:pt x="2131" y="299"/>
                      </a:lnTo>
                      <a:lnTo>
                        <a:pt x="2131" y="299"/>
                      </a:lnTo>
                      <a:lnTo>
                        <a:pt x="2131" y="278"/>
                      </a:lnTo>
                      <a:lnTo>
                        <a:pt x="2131" y="263"/>
                      </a:lnTo>
                      <a:lnTo>
                        <a:pt x="2132" y="266"/>
                      </a:lnTo>
                      <a:lnTo>
                        <a:pt x="2132" y="274"/>
                      </a:lnTo>
                      <a:lnTo>
                        <a:pt x="2132" y="248"/>
                      </a:lnTo>
                      <a:lnTo>
                        <a:pt x="2133" y="211"/>
                      </a:lnTo>
                      <a:lnTo>
                        <a:pt x="2133" y="202"/>
                      </a:lnTo>
                      <a:lnTo>
                        <a:pt x="2133" y="220"/>
                      </a:lnTo>
                      <a:lnTo>
                        <a:pt x="2134" y="253"/>
                      </a:lnTo>
                      <a:lnTo>
                        <a:pt x="2134" y="284"/>
                      </a:lnTo>
                      <a:lnTo>
                        <a:pt x="2135" y="337"/>
                      </a:lnTo>
                      <a:lnTo>
                        <a:pt x="2135" y="363"/>
                      </a:lnTo>
                      <a:lnTo>
                        <a:pt x="2135" y="381"/>
                      </a:lnTo>
                      <a:lnTo>
                        <a:pt x="2135" y="376"/>
                      </a:lnTo>
                      <a:lnTo>
                        <a:pt x="2136" y="374"/>
                      </a:lnTo>
                      <a:lnTo>
                        <a:pt x="2136" y="347"/>
                      </a:lnTo>
                      <a:lnTo>
                        <a:pt x="2136" y="349"/>
                      </a:lnTo>
                      <a:lnTo>
                        <a:pt x="2137" y="322"/>
                      </a:lnTo>
                      <a:lnTo>
                        <a:pt x="2137" y="292"/>
                      </a:lnTo>
                      <a:lnTo>
                        <a:pt x="2138" y="266"/>
                      </a:lnTo>
                      <a:lnTo>
                        <a:pt x="2138" y="274"/>
                      </a:lnTo>
                      <a:lnTo>
                        <a:pt x="2139" y="331"/>
                      </a:lnTo>
                      <a:lnTo>
                        <a:pt x="2139" y="351"/>
                      </a:lnTo>
                      <a:lnTo>
                        <a:pt x="2139" y="341"/>
                      </a:lnTo>
                      <a:lnTo>
                        <a:pt x="2139" y="360"/>
                      </a:lnTo>
                      <a:lnTo>
                        <a:pt x="2140" y="348"/>
                      </a:lnTo>
                      <a:lnTo>
                        <a:pt x="2140" y="392"/>
                      </a:lnTo>
                      <a:lnTo>
                        <a:pt x="2140" y="407"/>
                      </a:lnTo>
                      <a:lnTo>
                        <a:pt x="2141" y="438"/>
                      </a:lnTo>
                      <a:lnTo>
                        <a:pt x="2141" y="456"/>
                      </a:lnTo>
                      <a:lnTo>
                        <a:pt x="2141" y="464"/>
                      </a:lnTo>
                      <a:lnTo>
                        <a:pt x="2141" y="460"/>
                      </a:lnTo>
                      <a:lnTo>
                        <a:pt x="2142" y="462"/>
                      </a:lnTo>
                      <a:lnTo>
                        <a:pt x="2142" y="480"/>
                      </a:lnTo>
                      <a:lnTo>
                        <a:pt x="2142" y="471"/>
                      </a:lnTo>
                      <a:lnTo>
                        <a:pt x="2143" y="457"/>
                      </a:lnTo>
                      <a:lnTo>
                        <a:pt x="2143" y="420"/>
                      </a:lnTo>
                      <a:lnTo>
                        <a:pt x="2143" y="405"/>
                      </a:lnTo>
                      <a:lnTo>
                        <a:pt x="2144" y="397"/>
                      </a:lnTo>
                      <a:lnTo>
                        <a:pt x="2144" y="399"/>
                      </a:lnTo>
                      <a:lnTo>
                        <a:pt x="2145" y="377"/>
                      </a:lnTo>
                      <a:lnTo>
                        <a:pt x="2145" y="363"/>
                      </a:lnTo>
                      <a:lnTo>
                        <a:pt x="2145" y="339"/>
                      </a:lnTo>
                      <a:lnTo>
                        <a:pt x="2146" y="321"/>
                      </a:lnTo>
                      <a:lnTo>
                        <a:pt x="2146" y="306"/>
                      </a:lnTo>
                      <a:lnTo>
                        <a:pt x="2146" y="307"/>
                      </a:lnTo>
                      <a:lnTo>
                        <a:pt x="2146" y="307"/>
                      </a:lnTo>
                      <a:lnTo>
                        <a:pt x="2147" y="363"/>
                      </a:lnTo>
                      <a:lnTo>
                        <a:pt x="2147" y="375"/>
                      </a:lnTo>
                      <a:lnTo>
                        <a:pt x="2148" y="352"/>
                      </a:lnTo>
                      <a:lnTo>
                        <a:pt x="2148" y="330"/>
                      </a:lnTo>
                      <a:lnTo>
                        <a:pt x="2149" y="243"/>
                      </a:lnTo>
                      <a:lnTo>
                        <a:pt x="2149" y="234"/>
                      </a:lnTo>
                      <a:lnTo>
                        <a:pt x="2149" y="223"/>
                      </a:lnTo>
                      <a:lnTo>
                        <a:pt x="2149" y="227"/>
                      </a:lnTo>
                      <a:lnTo>
                        <a:pt x="2150" y="230"/>
                      </a:lnTo>
                      <a:lnTo>
                        <a:pt x="2150" y="241"/>
                      </a:lnTo>
                      <a:lnTo>
                        <a:pt x="2150" y="239"/>
                      </a:lnTo>
                      <a:lnTo>
                        <a:pt x="2150" y="245"/>
                      </a:lnTo>
                      <a:lnTo>
                        <a:pt x="2151" y="205"/>
                      </a:lnTo>
                      <a:lnTo>
                        <a:pt x="2151" y="212"/>
                      </a:lnTo>
                      <a:lnTo>
                        <a:pt x="2152" y="220"/>
                      </a:lnTo>
                      <a:lnTo>
                        <a:pt x="2152" y="233"/>
                      </a:lnTo>
                      <a:lnTo>
                        <a:pt x="2152" y="245"/>
                      </a:lnTo>
                      <a:lnTo>
                        <a:pt x="2153" y="232"/>
                      </a:lnTo>
                      <a:lnTo>
                        <a:pt x="2153" y="225"/>
                      </a:lnTo>
                      <a:lnTo>
                        <a:pt x="2153" y="249"/>
                      </a:lnTo>
                      <a:lnTo>
                        <a:pt x="2153" y="270"/>
                      </a:lnTo>
                      <a:lnTo>
                        <a:pt x="2154" y="290"/>
                      </a:lnTo>
                      <a:lnTo>
                        <a:pt x="2154" y="290"/>
                      </a:lnTo>
                      <a:lnTo>
                        <a:pt x="2154" y="300"/>
                      </a:lnTo>
                      <a:lnTo>
                        <a:pt x="2155" y="311"/>
                      </a:lnTo>
                      <a:lnTo>
                        <a:pt x="2155" y="313"/>
                      </a:lnTo>
                      <a:lnTo>
                        <a:pt x="2156" y="334"/>
                      </a:lnTo>
                      <a:lnTo>
                        <a:pt x="2156" y="331"/>
                      </a:lnTo>
                      <a:lnTo>
                        <a:pt x="2156" y="345"/>
                      </a:lnTo>
                      <a:lnTo>
                        <a:pt x="2156" y="332"/>
                      </a:lnTo>
                      <a:lnTo>
                        <a:pt x="2157" y="343"/>
                      </a:lnTo>
                      <a:lnTo>
                        <a:pt x="2157" y="354"/>
                      </a:lnTo>
                      <a:lnTo>
                        <a:pt x="2158" y="400"/>
                      </a:lnTo>
                      <a:lnTo>
                        <a:pt x="2158" y="395"/>
                      </a:lnTo>
                      <a:lnTo>
                        <a:pt x="2159" y="332"/>
                      </a:lnTo>
                      <a:lnTo>
                        <a:pt x="2159" y="319"/>
                      </a:lnTo>
                      <a:lnTo>
                        <a:pt x="2159" y="277"/>
                      </a:lnTo>
                      <a:lnTo>
                        <a:pt x="2160" y="289"/>
                      </a:lnTo>
                      <a:lnTo>
                        <a:pt x="2160" y="326"/>
                      </a:lnTo>
                      <a:lnTo>
                        <a:pt x="2160" y="337"/>
                      </a:lnTo>
                      <a:lnTo>
                        <a:pt x="2161" y="362"/>
                      </a:lnTo>
                      <a:lnTo>
                        <a:pt x="2161" y="368"/>
                      </a:lnTo>
                      <a:lnTo>
                        <a:pt x="2162" y="350"/>
                      </a:lnTo>
                      <a:lnTo>
                        <a:pt x="2162" y="344"/>
                      </a:lnTo>
                      <a:lnTo>
                        <a:pt x="2162" y="324"/>
                      </a:lnTo>
                      <a:lnTo>
                        <a:pt x="2163" y="306"/>
                      </a:lnTo>
                      <a:lnTo>
                        <a:pt x="2163" y="267"/>
                      </a:lnTo>
                      <a:lnTo>
                        <a:pt x="2163" y="255"/>
                      </a:lnTo>
                      <a:lnTo>
                        <a:pt x="2164" y="242"/>
                      </a:lnTo>
                      <a:lnTo>
                        <a:pt x="2164" y="266"/>
                      </a:lnTo>
                      <a:lnTo>
                        <a:pt x="2164" y="288"/>
                      </a:lnTo>
                      <a:lnTo>
                        <a:pt x="2165" y="337"/>
                      </a:lnTo>
                      <a:lnTo>
                        <a:pt x="2165" y="359"/>
                      </a:lnTo>
                      <a:lnTo>
                        <a:pt x="2165" y="395"/>
                      </a:lnTo>
                      <a:lnTo>
                        <a:pt x="2166" y="422"/>
                      </a:lnTo>
                      <a:lnTo>
                        <a:pt x="2166" y="449"/>
                      </a:lnTo>
                      <a:lnTo>
                        <a:pt x="2166" y="436"/>
                      </a:lnTo>
                      <a:lnTo>
                        <a:pt x="2167" y="424"/>
                      </a:lnTo>
                      <a:lnTo>
                        <a:pt x="2167" y="308"/>
                      </a:lnTo>
                      <a:lnTo>
                        <a:pt x="2167" y="261"/>
                      </a:lnTo>
                      <a:lnTo>
                        <a:pt x="2168" y="222"/>
                      </a:lnTo>
                      <a:lnTo>
                        <a:pt x="2168" y="243"/>
                      </a:lnTo>
                      <a:lnTo>
                        <a:pt x="2168" y="270"/>
                      </a:lnTo>
                      <a:lnTo>
                        <a:pt x="2169" y="295"/>
                      </a:lnTo>
                      <a:lnTo>
                        <a:pt x="2169" y="296"/>
                      </a:lnTo>
                      <a:lnTo>
                        <a:pt x="2169" y="300"/>
                      </a:lnTo>
                      <a:lnTo>
                        <a:pt x="2169" y="283"/>
                      </a:lnTo>
                      <a:lnTo>
                        <a:pt x="2170" y="278"/>
                      </a:lnTo>
                      <a:lnTo>
                        <a:pt x="2170" y="278"/>
                      </a:lnTo>
                      <a:lnTo>
                        <a:pt x="2170" y="308"/>
                      </a:lnTo>
                      <a:lnTo>
                        <a:pt x="2170" y="305"/>
                      </a:lnTo>
                      <a:lnTo>
                        <a:pt x="2171" y="355"/>
                      </a:lnTo>
                      <a:lnTo>
                        <a:pt x="2171" y="366"/>
                      </a:lnTo>
                      <a:lnTo>
                        <a:pt x="2171" y="345"/>
                      </a:lnTo>
                      <a:lnTo>
                        <a:pt x="2172" y="348"/>
                      </a:lnTo>
                      <a:lnTo>
                        <a:pt x="2172" y="351"/>
                      </a:lnTo>
                      <a:lnTo>
                        <a:pt x="2172" y="361"/>
                      </a:lnTo>
                      <a:lnTo>
                        <a:pt x="2173" y="344"/>
                      </a:lnTo>
                      <a:lnTo>
                        <a:pt x="2173" y="335"/>
                      </a:lnTo>
                      <a:lnTo>
                        <a:pt x="2173" y="349"/>
                      </a:lnTo>
                      <a:lnTo>
                        <a:pt x="2174" y="370"/>
                      </a:lnTo>
                      <a:lnTo>
                        <a:pt x="2174" y="348"/>
                      </a:lnTo>
                      <a:lnTo>
                        <a:pt x="2174" y="341"/>
                      </a:lnTo>
                      <a:lnTo>
                        <a:pt x="2175" y="360"/>
                      </a:lnTo>
                      <a:lnTo>
                        <a:pt x="2175" y="352"/>
                      </a:lnTo>
                      <a:lnTo>
                        <a:pt x="2175" y="351"/>
                      </a:lnTo>
                      <a:lnTo>
                        <a:pt x="2176" y="378"/>
                      </a:lnTo>
                      <a:lnTo>
                        <a:pt x="2176" y="382"/>
                      </a:lnTo>
                      <a:lnTo>
                        <a:pt x="2176" y="348"/>
                      </a:lnTo>
                      <a:lnTo>
                        <a:pt x="2177" y="335"/>
                      </a:lnTo>
                      <a:lnTo>
                        <a:pt x="2177" y="343"/>
                      </a:lnTo>
                      <a:lnTo>
                        <a:pt x="2177" y="338"/>
                      </a:lnTo>
                      <a:lnTo>
                        <a:pt x="2177" y="335"/>
                      </a:lnTo>
                      <a:lnTo>
                        <a:pt x="2178" y="365"/>
                      </a:lnTo>
                      <a:lnTo>
                        <a:pt x="2178" y="382"/>
                      </a:lnTo>
                      <a:lnTo>
                        <a:pt x="2178" y="395"/>
                      </a:lnTo>
                      <a:lnTo>
                        <a:pt x="2179" y="375"/>
                      </a:lnTo>
                      <a:lnTo>
                        <a:pt x="2179" y="372"/>
                      </a:lnTo>
                      <a:lnTo>
                        <a:pt x="2180" y="352"/>
                      </a:lnTo>
                      <a:lnTo>
                        <a:pt x="2180" y="354"/>
                      </a:lnTo>
                      <a:lnTo>
                        <a:pt x="2180" y="360"/>
                      </a:lnTo>
                      <a:lnTo>
                        <a:pt x="2180" y="369"/>
                      </a:lnTo>
                      <a:lnTo>
                        <a:pt x="2181" y="361"/>
                      </a:lnTo>
                      <a:lnTo>
                        <a:pt x="2181" y="385"/>
                      </a:lnTo>
                      <a:lnTo>
                        <a:pt x="2181" y="384"/>
                      </a:lnTo>
                      <a:lnTo>
                        <a:pt x="2182" y="377"/>
                      </a:lnTo>
                      <a:lnTo>
                        <a:pt x="2182" y="373"/>
                      </a:lnTo>
                      <a:lnTo>
                        <a:pt x="2182" y="378"/>
                      </a:lnTo>
                      <a:lnTo>
                        <a:pt x="2182" y="368"/>
                      </a:lnTo>
                      <a:lnTo>
                        <a:pt x="2183" y="351"/>
                      </a:lnTo>
                      <a:lnTo>
                        <a:pt x="2183" y="263"/>
                      </a:lnTo>
                      <a:lnTo>
                        <a:pt x="2184" y="252"/>
                      </a:lnTo>
                      <a:lnTo>
                        <a:pt x="2184" y="243"/>
                      </a:lnTo>
                      <a:lnTo>
                        <a:pt x="2184" y="265"/>
                      </a:lnTo>
                      <a:lnTo>
                        <a:pt x="2184" y="286"/>
                      </a:lnTo>
                      <a:lnTo>
                        <a:pt x="2185" y="317"/>
                      </a:lnTo>
                      <a:lnTo>
                        <a:pt x="2185" y="330"/>
                      </a:lnTo>
                      <a:lnTo>
                        <a:pt x="2186" y="355"/>
                      </a:lnTo>
                      <a:lnTo>
                        <a:pt x="2186" y="336"/>
                      </a:lnTo>
                      <a:lnTo>
                        <a:pt x="2186" y="328"/>
                      </a:lnTo>
                      <a:lnTo>
                        <a:pt x="2186" y="309"/>
                      </a:lnTo>
                      <a:lnTo>
                        <a:pt x="2187" y="292"/>
                      </a:lnTo>
                      <a:lnTo>
                        <a:pt x="2187" y="273"/>
                      </a:lnTo>
                      <a:lnTo>
                        <a:pt x="2187" y="257"/>
                      </a:lnTo>
                      <a:lnTo>
                        <a:pt x="2188" y="237"/>
                      </a:lnTo>
                      <a:lnTo>
                        <a:pt x="2188" y="216"/>
                      </a:lnTo>
                      <a:lnTo>
                        <a:pt x="2189" y="164"/>
                      </a:lnTo>
                      <a:lnTo>
                        <a:pt x="2189" y="164"/>
                      </a:lnTo>
                      <a:lnTo>
                        <a:pt x="2190" y="247"/>
                      </a:lnTo>
                      <a:lnTo>
                        <a:pt x="2190" y="303"/>
                      </a:lnTo>
                      <a:lnTo>
                        <a:pt x="2190" y="371"/>
                      </a:lnTo>
                      <a:lnTo>
                        <a:pt x="2191" y="377"/>
                      </a:lnTo>
                      <a:lnTo>
                        <a:pt x="2191" y="400"/>
                      </a:lnTo>
                      <a:lnTo>
                        <a:pt x="2191" y="408"/>
                      </a:lnTo>
                      <a:lnTo>
                        <a:pt x="2192" y="392"/>
                      </a:lnTo>
                      <a:lnTo>
                        <a:pt x="2192" y="362"/>
                      </a:lnTo>
                      <a:lnTo>
                        <a:pt x="2193" y="325"/>
                      </a:lnTo>
                      <a:lnTo>
                        <a:pt x="2193" y="309"/>
                      </a:lnTo>
                      <a:lnTo>
                        <a:pt x="2193" y="302"/>
                      </a:lnTo>
                      <a:lnTo>
                        <a:pt x="2193" y="306"/>
                      </a:lnTo>
                      <a:lnTo>
                        <a:pt x="2194" y="325"/>
                      </a:lnTo>
                      <a:lnTo>
                        <a:pt x="2194" y="359"/>
                      </a:lnTo>
                      <a:lnTo>
                        <a:pt x="2194" y="371"/>
                      </a:lnTo>
                      <a:lnTo>
                        <a:pt x="2195" y="349"/>
                      </a:lnTo>
                      <a:lnTo>
                        <a:pt x="2195" y="334"/>
                      </a:lnTo>
                      <a:lnTo>
                        <a:pt x="2196" y="246"/>
                      </a:lnTo>
                      <a:lnTo>
                        <a:pt x="2196" y="220"/>
                      </a:lnTo>
                      <a:lnTo>
                        <a:pt x="2196" y="210"/>
                      </a:lnTo>
                      <a:lnTo>
                        <a:pt x="2197" y="223"/>
                      </a:lnTo>
                      <a:lnTo>
                        <a:pt x="2197" y="233"/>
                      </a:lnTo>
                      <a:lnTo>
                        <a:pt x="2197" y="284"/>
                      </a:lnTo>
                      <a:lnTo>
                        <a:pt x="2198" y="311"/>
                      </a:lnTo>
                      <a:lnTo>
                        <a:pt x="2198" y="402"/>
                      </a:lnTo>
                      <a:lnTo>
                        <a:pt x="2198" y="387"/>
                      </a:lnTo>
                      <a:lnTo>
                        <a:pt x="2199" y="356"/>
                      </a:lnTo>
                      <a:lnTo>
                        <a:pt x="2199" y="337"/>
                      </a:lnTo>
                      <a:lnTo>
                        <a:pt x="2199" y="294"/>
                      </a:lnTo>
                      <a:lnTo>
                        <a:pt x="2200" y="292"/>
                      </a:lnTo>
                      <a:lnTo>
                        <a:pt x="2200" y="294"/>
                      </a:lnTo>
                      <a:lnTo>
                        <a:pt x="2200" y="281"/>
                      </a:lnTo>
                      <a:lnTo>
                        <a:pt x="2201" y="295"/>
                      </a:lnTo>
                      <a:lnTo>
                        <a:pt x="2201" y="286"/>
                      </a:lnTo>
                      <a:lnTo>
                        <a:pt x="2201" y="300"/>
                      </a:lnTo>
                      <a:lnTo>
                        <a:pt x="2201" y="282"/>
                      </a:lnTo>
                      <a:lnTo>
                        <a:pt x="2202" y="293"/>
                      </a:lnTo>
                      <a:lnTo>
                        <a:pt x="2202" y="286"/>
                      </a:lnTo>
                      <a:lnTo>
                        <a:pt x="2202" y="277"/>
                      </a:lnTo>
                      <a:lnTo>
                        <a:pt x="2203" y="268"/>
                      </a:lnTo>
                      <a:lnTo>
                        <a:pt x="2203" y="290"/>
                      </a:lnTo>
                      <a:lnTo>
                        <a:pt x="2204" y="339"/>
                      </a:lnTo>
                      <a:lnTo>
                        <a:pt x="2204" y="356"/>
                      </a:lnTo>
                      <a:lnTo>
                        <a:pt x="2204" y="399"/>
                      </a:lnTo>
                      <a:lnTo>
                        <a:pt x="2204" y="410"/>
                      </a:lnTo>
                      <a:lnTo>
                        <a:pt x="2205" y="436"/>
                      </a:lnTo>
                      <a:lnTo>
                        <a:pt x="2205" y="434"/>
                      </a:lnTo>
                      <a:lnTo>
                        <a:pt x="2206" y="439"/>
                      </a:lnTo>
                      <a:lnTo>
                        <a:pt x="2206" y="436"/>
                      </a:lnTo>
                      <a:lnTo>
                        <a:pt x="2206" y="443"/>
                      </a:lnTo>
                      <a:lnTo>
                        <a:pt x="2207" y="433"/>
                      </a:lnTo>
                      <a:lnTo>
                        <a:pt x="2207" y="438"/>
                      </a:lnTo>
                      <a:lnTo>
                        <a:pt x="2207" y="426"/>
                      </a:lnTo>
                      <a:lnTo>
                        <a:pt x="2208" y="424"/>
                      </a:lnTo>
                      <a:lnTo>
                        <a:pt x="2208" y="425"/>
                      </a:lnTo>
                      <a:lnTo>
                        <a:pt x="2208" y="405"/>
                      </a:lnTo>
                      <a:lnTo>
                        <a:pt x="2208" y="382"/>
                      </a:lnTo>
                      <a:lnTo>
                        <a:pt x="2209" y="365"/>
                      </a:lnTo>
                      <a:lnTo>
                        <a:pt x="2209" y="372"/>
                      </a:lnTo>
                      <a:lnTo>
                        <a:pt x="2209" y="373"/>
                      </a:lnTo>
                      <a:lnTo>
                        <a:pt x="2210" y="401"/>
                      </a:lnTo>
                      <a:lnTo>
                        <a:pt x="2210" y="399"/>
                      </a:lnTo>
                      <a:lnTo>
                        <a:pt x="2210" y="363"/>
                      </a:lnTo>
                      <a:lnTo>
                        <a:pt x="2211" y="348"/>
                      </a:lnTo>
                      <a:lnTo>
                        <a:pt x="2211" y="362"/>
                      </a:lnTo>
                      <a:lnTo>
                        <a:pt x="2211" y="358"/>
                      </a:lnTo>
                      <a:lnTo>
                        <a:pt x="2211" y="368"/>
                      </a:lnTo>
                      <a:lnTo>
                        <a:pt x="2212" y="378"/>
                      </a:lnTo>
                      <a:lnTo>
                        <a:pt x="2212" y="389"/>
                      </a:lnTo>
                      <a:lnTo>
                        <a:pt x="2212" y="410"/>
                      </a:lnTo>
                      <a:lnTo>
                        <a:pt x="2213" y="393"/>
                      </a:lnTo>
                      <a:lnTo>
                        <a:pt x="2213" y="383"/>
                      </a:lnTo>
                      <a:lnTo>
                        <a:pt x="2214" y="390"/>
                      </a:lnTo>
                      <a:lnTo>
                        <a:pt x="2214" y="369"/>
                      </a:lnTo>
                      <a:lnTo>
                        <a:pt x="2214" y="397"/>
                      </a:lnTo>
                      <a:lnTo>
                        <a:pt x="2215" y="410"/>
                      </a:lnTo>
                      <a:lnTo>
                        <a:pt x="2215" y="410"/>
                      </a:lnTo>
                      <a:lnTo>
                        <a:pt x="2215" y="388"/>
                      </a:lnTo>
                      <a:lnTo>
                        <a:pt x="2215" y="389"/>
                      </a:lnTo>
                      <a:lnTo>
                        <a:pt x="2216" y="352"/>
                      </a:lnTo>
                      <a:lnTo>
                        <a:pt x="2216" y="333"/>
                      </a:lnTo>
                      <a:lnTo>
                        <a:pt x="2217" y="293"/>
                      </a:lnTo>
                      <a:lnTo>
                        <a:pt x="2217" y="277"/>
                      </a:lnTo>
                      <a:lnTo>
                        <a:pt x="2217" y="256"/>
                      </a:lnTo>
                      <a:lnTo>
                        <a:pt x="2218" y="266"/>
                      </a:lnTo>
                      <a:lnTo>
                        <a:pt x="2218" y="277"/>
                      </a:lnTo>
                      <a:lnTo>
                        <a:pt x="2218" y="272"/>
                      </a:lnTo>
                      <a:lnTo>
                        <a:pt x="2219" y="322"/>
                      </a:lnTo>
                      <a:lnTo>
                        <a:pt x="2219" y="321"/>
                      </a:lnTo>
                      <a:lnTo>
                        <a:pt x="2220" y="318"/>
                      </a:lnTo>
                      <a:lnTo>
                        <a:pt x="2220" y="325"/>
                      </a:lnTo>
                      <a:lnTo>
                        <a:pt x="2220" y="332"/>
                      </a:lnTo>
                      <a:lnTo>
                        <a:pt x="2221" y="350"/>
                      </a:lnTo>
                      <a:lnTo>
                        <a:pt x="2221" y="334"/>
                      </a:lnTo>
                      <a:lnTo>
                        <a:pt x="2221" y="326"/>
                      </a:lnTo>
                      <a:lnTo>
                        <a:pt x="2221" y="326"/>
                      </a:lnTo>
                      <a:lnTo>
                        <a:pt x="2221" y="313"/>
                      </a:lnTo>
                      <a:lnTo>
                        <a:pt x="2222" y="259"/>
                      </a:lnTo>
                      <a:lnTo>
                        <a:pt x="2222" y="257"/>
                      </a:lnTo>
                      <a:lnTo>
                        <a:pt x="2223" y="234"/>
                      </a:lnTo>
                      <a:lnTo>
                        <a:pt x="2223" y="213"/>
                      </a:lnTo>
                      <a:lnTo>
                        <a:pt x="2223" y="186"/>
                      </a:lnTo>
                      <a:lnTo>
                        <a:pt x="2224" y="185"/>
                      </a:lnTo>
                      <a:lnTo>
                        <a:pt x="2224" y="228"/>
                      </a:lnTo>
                      <a:lnTo>
                        <a:pt x="2225" y="253"/>
                      </a:lnTo>
                      <a:lnTo>
                        <a:pt x="2225" y="263"/>
                      </a:lnTo>
                      <a:lnTo>
                        <a:pt x="2225" y="251"/>
                      </a:lnTo>
                      <a:lnTo>
                        <a:pt x="2225" y="246"/>
                      </a:lnTo>
                      <a:lnTo>
                        <a:pt x="2226" y="241"/>
                      </a:lnTo>
                      <a:lnTo>
                        <a:pt x="2226" y="263"/>
                      </a:lnTo>
                      <a:lnTo>
                        <a:pt x="2226" y="263"/>
                      </a:lnTo>
                      <a:lnTo>
                        <a:pt x="2227" y="300"/>
                      </a:lnTo>
                      <a:lnTo>
                        <a:pt x="2227" y="314"/>
                      </a:lnTo>
                      <a:lnTo>
                        <a:pt x="2227" y="325"/>
                      </a:lnTo>
                      <a:lnTo>
                        <a:pt x="2227" y="315"/>
                      </a:lnTo>
                      <a:lnTo>
                        <a:pt x="2228" y="322"/>
                      </a:lnTo>
                      <a:lnTo>
                        <a:pt x="2228" y="255"/>
                      </a:lnTo>
                      <a:lnTo>
                        <a:pt x="2228" y="221"/>
                      </a:lnTo>
                      <a:lnTo>
                        <a:pt x="2229" y="162"/>
                      </a:lnTo>
                      <a:lnTo>
                        <a:pt x="2229" y="123"/>
                      </a:lnTo>
                      <a:lnTo>
                        <a:pt x="2229" y="122"/>
                      </a:lnTo>
                      <a:lnTo>
                        <a:pt x="2230" y="127"/>
                      </a:lnTo>
                      <a:lnTo>
                        <a:pt x="2230" y="139"/>
                      </a:lnTo>
                      <a:lnTo>
                        <a:pt x="2231" y="250"/>
                      </a:lnTo>
                      <a:lnTo>
                        <a:pt x="2231" y="239"/>
                      </a:lnTo>
                      <a:lnTo>
                        <a:pt x="2231" y="237"/>
                      </a:lnTo>
                      <a:lnTo>
                        <a:pt x="2232" y="243"/>
                      </a:lnTo>
                      <a:lnTo>
                        <a:pt x="2232" y="248"/>
                      </a:lnTo>
                      <a:lnTo>
                        <a:pt x="2232" y="237"/>
                      </a:lnTo>
                      <a:lnTo>
                        <a:pt x="2233" y="195"/>
                      </a:lnTo>
                      <a:lnTo>
                        <a:pt x="2233" y="217"/>
                      </a:lnTo>
                      <a:lnTo>
                        <a:pt x="2234" y="263"/>
                      </a:lnTo>
                      <a:lnTo>
                        <a:pt x="2234" y="287"/>
                      </a:lnTo>
                      <a:lnTo>
                        <a:pt x="2234" y="308"/>
                      </a:lnTo>
                      <a:lnTo>
                        <a:pt x="2234" y="302"/>
                      </a:lnTo>
                      <a:lnTo>
                        <a:pt x="2235" y="311"/>
                      </a:lnTo>
                      <a:lnTo>
                        <a:pt x="2235" y="340"/>
                      </a:lnTo>
                      <a:lnTo>
                        <a:pt x="2235" y="338"/>
                      </a:lnTo>
                      <a:lnTo>
                        <a:pt x="2236" y="332"/>
                      </a:lnTo>
                      <a:lnTo>
                        <a:pt x="2236" y="328"/>
                      </a:lnTo>
                      <a:lnTo>
                        <a:pt x="2236" y="316"/>
                      </a:lnTo>
                      <a:lnTo>
                        <a:pt x="2237" y="319"/>
                      </a:lnTo>
                      <a:lnTo>
                        <a:pt x="2237" y="313"/>
                      </a:lnTo>
                      <a:lnTo>
                        <a:pt x="2237" y="313"/>
                      </a:lnTo>
                      <a:lnTo>
                        <a:pt x="2238" y="305"/>
                      </a:lnTo>
                      <a:lnTo>
                        <a:pt x="2238" y="301"/>
                      </a:lnTo>
                      <a:lnTo>
                        <a:pt x="2238" y="323"/>
                      </a:lnTo>
                      <a:lnTo>
                        <a:pt x="2239" y="328"/>
                      </a:lnTo>
                      <a:lnTo>
                        <a:pt x="2239" y="293"/>
                      </a:lnTo>
                      <a:lnTo>
                        <a:pt x="2239" y="289"/>
                      </a:lnTo>
                      <a:lnTo>
                        <a:pt x="2240" y="261"/>
                      </a:lnTo>
                      <a:lnTo>
                        <a:pt x="2240" y="255"/>
                      </a:lnTo>
                      <a:lnTo>
                        <a:pt x="2240" y="250"/>
                      </a:lnTo>
                      <a:lnTo>
                        <a:pt x="2240" y="252"/>
                      </a:lnTo>
                      <a:lnTo>
                        <a:pt x="2241" y="251"/>
                      </a:lnTo>
                      <a:lnTo>
                        <a:pt x="2241" y="291"/>
                      </a:lnTo>
                      <a:lnTo>
                        <a:pt x="2242" y="301"/>
                      </a:lnTo>
                      <a:lnTo>
                        <a:pt x="2242" y="299"/>
                      </a:lnTo>
                      <a:lnTo>
                        <a:pt x="2242" y="314"/>
                      </a:lnTo>
                      <a:lnTo>
                        <a:pt x="2243" y="340"/>
                      </a:lnTo>
                      <a:lnTo>
                        <a:pt x="2243" y="359"/>
                      </a:lnTo>
                      <a:lnTo>
                        <a:pt x="2244" y="367"/>
                      </a:lnTo>
                      <a:lnTo>
                        <a:pt x="2244" y="356"/>
                      </a:lnTo>
                      <a:lnTo>
                        <a:pt x="2244" y="345"/>
                      </a:lnTo>
                      <a:lnTo>
                        <a:pt x="2245" y="325"/>
                      </a:lnTo>
                      <a:lnTo>
                        <a:pt x="2245" y="322"/>
                      </a:lnTo>
                      <a:lnTo>
                        <a:pt x="2245" y="327"/>
                      </a:lnTo>
                      <a:lnTo>
                        <a:pt x="2245" y="322"/>
                      </a:lnTo>
                      <a:lnTo>
                        <a:pt x="2246" y="327"/>
                      </a:lnTo>
                      <a:lnTo>
                        <a:pt x="2246" y="303"/>
                      </a:lnTo>
                      <a:lnTo>
                        <a:pt x="2246" y="301"/>
                      </a:lnTo>
                      <a:lnTo>
                        <a:pt x="2247" y="337"/>
                      </a:lnTo>
                      <a:lnTo>
                        <a:pt x="2247" y="355"/>
                      </a:lnTo>
                      <a:lnTo>
                        <a:pt x="2248" y="375"/>
                      </a:lnTo>
                      <a:lnTo>
                        <a:pt x="2248" y="340"/>
                      </a:lnTo>
                      <a:lnTo>
                        <a:pt x="2248" y="322"/>
                      </a:lnTo>
                      <a:lnTo>
                        <a:pt x="2249" y="321"/>
                      </a:lnTo>
                      <a:lnTo>
                        <a:pt x="2249" y="321"/>
                      </a:lnTo>
                      <a:lnTo>
                        <a:pt x="2249" y="319"/>
                      </a:lnTo>
                      <a:lnTo>
                        <a:pt x="2249" y="329"/>
                      </a:lnTo>
                      <a:lnTo>
                        <a:pt x="2250" y="341"/>
                      </a:lnTo>
                      <a:lnTo>
                        <a:pt x="2250" y="330"/>
                      </a:lnTo>
                      <a:lnTo>
                        <a:pt x="2250" y="352"/>
                      </a:lnTo>
                      <a:lnTo>
                        <a:pt x="2251" y="352"/>
                      </a:lnTo>
                      <a:lnTo>
                        <a:pt x="2251" y="371"/>
                      </a:lnTo>
                      <a:lnTo>
                        <a:pt x="2251" y="391"/>
                      </a:lnTo>
                      <a:lnTo>
                        <a:pt x="2251" y="407"/>
                      </a:lnTo>
                      <a:lnTo>
                        <a:pt x="2252" y="421"/>
                      </a:lnTo>
                      <a:lnTo>
                        <a:pt x="2252" y="407"/>
                      </a:lnTo>
                      <a:lnTo>
                        <a:pt x="2252" y="421"/>
                      </a:lnTo>
                      <a:lnTo>
                        <a:pt x="2252" y="439"/>
                      </a:lnTo>
                      <a:lnTo>
                        <a:pt x="2253" y="432"/>
                      </a:lnTo>
                      <a:lnTo>
                        <a:pt x="2253" y="417"/>
                      </a:lnTo>
                      <a:lnTo>
                        <a:pt x="2254" y="425"/>
                      </a:lnTo>
                      <a:lnTo>
                        <a:pt x="2254" y="408"/>
                      </a:lnTo>
                      <a:lnTo>
                        <a:pt x="2254" y="407"/>
                      </a:lnTo>
                      <a:lnTo>
                        <a:pt x="2255" y="350"/>
                      </a:lnTo>
                      <a:lnTo>
                        <a:pt x="2255" y="351"/>
                      </a:lnTo>
                      <a:lnTo>
                        <a:pt x="2255" y="356"/>
                      </a:lnTo>
                      <a:lnTo>
                        <a:pt x="2256" y="370"/>
                      </a:lnTo>
                      <a:lnTo>
                        <a:pt x="2256" y="392"/>
                      </a:lnTo>
                      <a:lnTo>
                        <a:pt x="2256" y="390"/>
                      </a:lnTo>
                      <a:lnTo>
                        <a:pt x="2257" y="391"/>
                      </a:lnTo>
                      <a:lnTo>
                        <a:pt x="2257" y="414"/>
                      </a:lnTo>
                      <a:lnTo>
                        <a:pt x="2257" y="414"/>
                      </a:lnTo>
                      <a:lnTo>
                        <a:pt x="2258" y="394"/>
                      </a:lnTo>
                      <a:lnTo>
                        <a:pt x="2258" y="379"/>
                      </a:lnTo>
                      <a:lnTo>
                        <a:pt x="2258" y="359"/>
                      </a:lnTo>
                      <a:lnTo>
                        <a:pt x="2258" y="364"/>
                      </a:lnTo>
                      <a:lnTo>
                        <a:pt x="2259" y="368"/>
                      </a:lnTo>
                      <a:lnTo>
                        <a:pt x="2259" y="371"/>
                      </a:lnTo>
                      <a:lnTo>
                        <a:pt x="2259" y="357"/>
                      </a:lnTo>
                      <a:lnTo>
                        <a:pt x="2259" y="351"/>
                      </a:lnTo>
                      <a:lnTo>
                        <a:pt x="2260" y="374"/>
                      </a:lnTo>
                      <a:lnTo>
                        <a:pt x="2260" y="366"/>
                      </a:lnTo>
                      <a:lnTo>
                        <a:pt x="2261" y="372"/>
                      </a:lnTo>
                      <a:lnTo>
                        <a:pt x="2261" y="375"/>
                      </a:lnTo>
                      <a:lnTo>
                        <a:pt x="2261" y="364"/>
                      </a:lnTo>
                      <a:lnTo>
                        <a:pt x="2262" y="366"/>
                      </a:lnTo>
                      <a:lnTo>
                        <a:pt x="2262" y="362"/>
                      </a:lnTo>
                      <a:lnTo>
                        <a:pt x="2262" y="327"/>
                      </a:lnTo>
                      <a:lnTo>
                        <a:pt x="2262" y="296"/>
                      </a:lnTo>
                      <a:lnTo>
                        <a:pt x="2263" y="202"/>
                      </a:lnTo>
                      <a:lnTo>
                        <a:pt x="2263" y="203"/>
                      </a:lnTo>
                      <a:lnTo>
                        <a:pt x="2264" y="189"/>
                      </a:lnTo>
                      <a:lnTo>
                        <a:pt x="2264" y="180"/>
                      </a:lnTo>
                      <a:lnTo>
                        <a:pt x="2265" y="161"/>
                      </a:lnTo>
                      <a:lnTo>
                        <a:pt x="2265" y="152"/>
                      </a:lnTo>
                      <a:lnTo>
                        <a:pt x="2265" y="172"/>
                      </a:lnTo>
                      <a:lnTo>
                        <a:pt x="2266" y="199"/>
                      </a:lnTo>
                      <a:lnTo>
                        <a:pt x="2266" y="276"/>
                      </a:lnTo>
                      <a:lnTo>
                        <a:pt x="2266" y="304"/>
                      </a:lnTo>
                      <a:lnTo>
                        <a:pt x="2267" y="347"/>
                      </a:lnTo>
                      <a:lnTo>
                        <a:pt x="2267" y="354"/>
                      </a:lnTo>
                      <a:lnTo>
                        <a:pt x="2268" y="371"/>
                      </a:lnTo>
                      <a:lnTo>
                        <a:pt x="2268" y="369"/>
                      </a:lnTo>
                      <a:lnTo>
                        <a:pt x="2268" y="360"/>
                      </a:lnTo>
                      <a:lnTo>
                        <a:pt x="2268" y="298"/>
                      </a:lnTo>
                      <a:lnTo>
                        <a:pt x="2269" y="266"/>
                      </a:lnTo>
                      <a:lnTo>
                        <a:pt x="2269" y="208"/>
                      </a:lnTo>
                      <a:lnTo>
                        <a:pt x="2270" y="211"/>
                      </a:lnTo>
                      <a:lnTo>
                        <a:pt x="2270" y="247"/>
                      </a:lnTo>
                      <a:lnTo>
                        <a:pt x="2270" y="267"/>
                      </a:lnTo>
                      <a:lnTo>
                        <a:pt x="2271" y="304"/>
                      </a:lnTo>
                      <a:lnTo>
                        <a:pt x="2271" y="323"/>
                      </a:lnTo>
                      <a:lnTo>
                        <a:pt x="2272" y="358"/>
                      </a:lnTo>
                      <a:lnTo>
                        <a:pt x="2272" y="366"/>
                      </a:lnTo>
                      <a:lnTo>
                        <a:pt x="2272" y="364"/>
                      </a:lnTo>
                      <a:lnTo>
                        <a:pt x="2272" y="371"/>
                      </a:lnTo>
                      <a:lnTo>
                        <a:pt x="2273" y="372"/>
                      </a:lnTo>
                      <a:lnTo>
                        <a:pt x="2273" y="385"/>
                      </a:lnTo>
                      <a:lnTo>
                        <a:pt x="2273" y="360"/>
                      </a:lnTo>
                      <a:lnTo>
                        <a:pt x="2274" y="353"/>
                      </a:lnTo>
                      <a:lnTo>
                        <a:pt x="2274" y="292"/>
                      </a:lnTo>
                      <a:lnTo>
                        <a:pt x="2274" y="270"/>
                      </a:lnTo>
                      <a:lnTo>
                        <a:pt x="2275" y="222"/>
                      </a:lnTo>
                      <a:lnTo>
                        <a:pt x="2275" y="248"/>
                      </a:lnTo>
                      <a:lnTo>
                        <a:pt x="2275" y="312"/>
                      </a:lnTo>
                      <a:lnTo>
                        <a:pt x="2276" y="344"/>
                      </a:lnTo>
                      <a:lnTo>
                        <a:pt x="2276" y="392"/>
                      </a:lnTo>
                      <a:lnTo>
                        <a:pt x="2276" y="381"/>
                      </a:lnTo>
                      <a:lnTo>
                        <a:pt x="2277" y="365"/>
                      </a:lnTo>
                      <a:lnTo>
                        <a:pt x="2277" y="350"/>
                      </a:lnTo>
                      <a:lnTo>
                        <a:pt x="2277" y="347"/>
                      </a:lnTo>
                      <a:lnTo>
                        <a:pt x="2278" y="360"/>
                      </a:lnTo>
                      <a:lnTo>
                        <a:pt x="2278" y="360"/>
                      </a:lnTo>
                      <a:lnTo>
                        <a:pt x="2278" y="363"/>
                      </a:lnTo>
                      <a:lnTo>
                        <a:pt x="2279" y="371"/>
                      </a:lnTo>
                      <a:lnTo>
                        <a:pt x="2279" y="379"/>
                      </a:lnTo>
                      <a:lnTo>
                        <a:pt x="2279" y="373"/>
                      </a:lnTo>
                      <a:lnTo>
                        <a:pt x="2279" y="379"/>
                      </a:lnTo>
                      <a:lnTo>
                        <a:pt x="2280" y="397"/>
                      </a:lnTo>
                      <a:lnTo>
                        <a:pt x="2280" y="393"/>
                      </a:lnTo>
                      <a:lnTo>
                        <a:pt x="2280" y="401"/>
                      </a:lnTo>
                      <a:lnTo>
                        <a:pt x="2280" y="399"/>
                      </a:lnTo>
                      <a:lnTo>
                        <a:pt x="2280" y="381"/>
                      </a:lnTo>
                      <a:lnTo>
                        <a:pt x="2281" y="361"/>
                      </a:lnTo>
                      <a:lnTo>
                        <a:pt x="2281" y="350"/>
                      </a:lnTo>
                      <a:lnTo>
                        <a:pt x="2281" y="370"/>
                      </a:lnTo>
                      <a:lnTo>
                        <a:pt x="2282" y="367"/>
                      </a:lnTo>
                      <a:lnTo>
                        <a:pt x="2282" y="372"/>
                      </a:lnTo>
                      <a:lnTo>
                        <a:pt x="2282" y="370"/>
                      </a:lnTo>
                      <a:lnTo>
                        <a:pt x="2283" y="410"/>
                      </a:lnTo>
                      <a:lnTo>
                        <a:pt x="2283" y="446"/>
                      </a:lnTo>
                      <a:lnTo>
                        <a:pt x="2283" y="469"/>
                      </a:lnTo>
                      <a:lnTo>
                        <a:pt x="2284" y="491"/>
                      </a:lnTo>
                      <a:lnTo>
                        <a:pt x="2284" y="485"/>
                      </a:lnTo>
                      <a:lnTo>
                        <a:pt x="2284" y="484"/>
                      </a:lnTo>
                      <a:lnTo>
                        <a:pt x="2285" y="443"/>
                      </a:lnTo>
                      <a:lnTo>
                        <a:pt x="2285" y="455"/>
                      </a:lnTo>
                      <a:lnTo>
                        <a:pt x="2285" y="455"/>
                      </a:lnTo>
                      <a:lnTo>
                        <a:pt x="2285" y="463"/>
                      </a:lnTo>
                      <a:lnTo>
                        <a:pt x="2286" y="445"/>
                      </a:lnTo>
                      <a:lnTo>
                        <a:pt x="2286" y="396"/>
                      </a:lnTo>
                      <a:lnTo>
                        <a:pt x="2287" y="397"/>
                      </a:lnTo>
                      <a:lnTo>
                        <a:pt x="2287" y="356"/>
                      </a:lnTo>
                      <a:lnTo>
                        <a:pt x="2287" y="349"/>
                      </a:lnTo>
                      <a:lnTo>
                        <a:pt x="2288" y="349"/>
                      </a:lnTo>
                      <a:lnTo>
                        <a:pt x="2288" y="328"/>
                      </a:lnTo>
                      <a:lnTo>
                        <a:pt x="2288" y="331"/>
                      </a:lnTo>
                      <a:lnTo>
                        <a:pt x="2289" y="323"/>
                      </a:lnTo>
                      <a:lnTo>
                        <a:pt x="2289" y="325"/>
                      </a:lnTo>
                      <a:lnTo>
                        <a:pt x="2289" y="338"/>
                      </a:lnTo>
                      <a:lnTo>
                        <a:pt x="2290" y="330"/>
                      </a:lnTo>
                      <a:lnTo>
                        <a:pt x="2290" y="297"/>
                      </a:lnTo>
                      <a:lnTo>
                        <a:pt x="2290" y="275"/>
                      </a:lnTo>
                      <a:lnTo>
                        <a:pt x="2291" y="255"/>
                      </a:lnTo>
                      <a:lnTo>
                        <a:pt x="2291" y="248"/>
                      </a:lnTo>
                      <a:lnTo>
                        <a:pt x="2292" y="251"/>
                      </a:lnTo>
                      <a:lnTo>
                        <a:pt x="2292" y="244"/>
                      </a:lnTo>
                      <a:lnTo>
                        <a:pt x="2292" y="269"/>
                      </a:lnTo>
                      <a:lnTo>
                        <a:pt x="2292" y="277"/>
                      </a:lnTo>
                      <a:lnTo>
                        <a:pt x="2292" y="269"/>
                      </a:lnTo>
                      <a:lnTo>
                        <a:pt x="2293" y="277"/>
                      </a:lnTo>
                      <a:lnTo>
                        <a:pt x="2293" y="297"/>
                      </a:lnTo>
                      <a:lnTo>
                        <a:pt x="2293" y="278"/>
                      </a:lnTo>
                      <a:lnTo>
                        <a:pt x="2293" y="267"/>
                      </a:lnTo>
                      <a:lnTo>
                        <a:pt x="2294" y="243"/>
                      </a:lnTo>
                      <a:lnTo>
                        <a:pt x="2294" y="245"/>
                      </a:lnTo>
                      <a:lnTo>
                        <a:pt x="2295" y="230"/>
                      </a:lnTo>
                      <a:lnTo>
                        <a:pt x="2295" y="239"/>
                      </a:lnTo>
                      <a:lnTo>
                        <a:pt x="2295" y="237"/>
                      </a:lnTo>
                      <a:lnTo>
                        <a:pt x="2296" y="215"/>
                      </a:lnTo>
                      <a:lnTo>
                        <a:pt x="2296" y="210"/>
                      </a:lnTo>
                      <a:lnTo>
                        <a:pt x="2296" y="238"/>
                      </a:lnTo>
                      <a:lnTo>
                        <a:pt x="2297" y="250"/>
                      </a:lnTo>
                      <a:lnTo>
                        <a:pt x="2297" y="252"/>
                      </a:lnTo>
                      <a:lnTo>
                        <a:pt x="2297" y="244"/>
                      </a:lnTo>
                      <a:lnTo>
                        <a:pt x="2297" y="245"/>
                      </a:lnTo>
                      <a:lnTo>
                        <a:pt x="2297" y="264"/>
                      </a:lnTo>
                      <a:lnTo>
                        <a:pt x="2298" y="287"/>
                      </a:lnTo>
                      <a:lnTo>
                        <a:pt x="2298" y="301"/>
                      </a:lnTo>
                      <a:lnTo>
                        <a:pt x="2298" y="304"/>
                      </a:lnTo>
                      <a:lnTo>
                        <a:pt x="2298" y="294"/>
                      </a:lnTo>
                      <a:lnTo>
                        <a:pt x="2299" y="299"/>
                      </a:lnTo>
                      <a:lnTo>
                        <a:pt x="2299" y="232"/>
                      </a:lnTo>
                      <a:lnTo>
                        <a:pt x="2300" y="212"/>
                      </a:lnTo>
                      <a:lnTo>
                        <a:pt x="2300" y="185"/>
                      </a:lnTo>
                      <a:lnTo>
                        <a:pt x="2300" y="178"/>
                      </a:lnTo>
                      <a:lnTo>
                        <a:pt x="2301" y="227"/>
                      </a:lnTo>
                      <a:lnTo>
                        <a:pt x="2301" y="247"/>
                      </a:lnTo>
                      <a:lnTo>
                        <a:pt x="2302" y="278"/>
                      </a:lnTo>
                      <a:lnTo>
                        <a:pt x="2302" y="275"/>
                      </a:lnTo>
                      <a:lnTo>
                        <a:pt x="2302" y="255"/>
                      </a:lnTo>
                      <a:lnTo>
                        <a:pt x="2303" y="283"/>
                      </a:lnTo>
                      <a:lnTo>
                        <a:pt x="2303" y="275"/>
                      </a:lnTo>
                      <a:lnTo>
                        <a:pt x="2303" y="268"/>
                      </a:lnTo>
                      <a:lnTo>
                        <a:pt x="2303" y="278"/>
                      </a:lnTo>
                      <a:lnTo>
                        <a:pt x="2304" y="292"/>
                      </a:lnTo>
                      <a:lnTo>
                        <a:pt x="2304" y="305"/>
                      </a:lnTo>
                      <a:lnTo>
                        <a:pt x="2304" y="305"/>
                      </a:lnTo>
                      <a:lnTo>
                        <a:pt x="2305" y="297"/>
                      </a:lnTo>
                      <a:lnTo>
                        <a:pt x="2305" y="289"/>
                      </a:lnTo>
                      <a:lnTo>
                        <a:pt x="2306" y="275"/>
                      </a:lnTo>
                      <a:lnTo>
                        <a:pt x="2306" y="268"/>
                      </a:lnTo>
                      <a:lnTo>
                        <a:pt x="2306" y="250"/>
                      </a:lnTo>
                      <a:lnTo>
                        <a:pt x="2306" y="261"/>
                      </a:lnTo>
                      <a:lnTo>
                        <a:pt x="2307" y="269"/>
                      </a:lnTo>
                      <a:lnTo>
                        <a:pt x="2307" y="317"/>
                      </a:lnTo>
                      <a:lnTo>
                        <a:pt x="2307" y="331"/>
                      </a:lnTo>
                      <a:lnTo>
                        <a:pt x="2308" y="340"/>
                      </a:lnTo>
                      <a:lnTo>
                        <a:pt x="2308" y="331"/>
                      </a:lnTo>
                      <a:lnTo>
                        <a:pt x="2308" y="321"/>
                      </a:lnTo>
                      <a:lnTo>
                        <a:pt x="2309" y="338"/>
                      </a:lnTo>
                      <a:lnTo>
                        <a:pt x="2309" y="339"/>
                      </a:lnTo>
                      <a:lnTo>
                        <a:pt x="2309" y="377"/>
                      </a:lnTo>
                      <a:lnTo>
                        <a:pt x="2310" y="398"/>
                      </a:lnTo>
                      <a:lnTo>
                        <a:pt x="2310" y="430"/>
                      </a:lnTo>
                      <a:lnTo>
                        <a:pt x="2310" y="436"/>
                      </a:lnTo>
                      <a:lnTo>
                        <a:pt x="2311" y="417"/>
                      </a:lnTo>
                      <a:lnTo>
                        <a:pt x="2311" y="421"/>
                      </a:lnTo>
                      <a:lnTo>
                        <a:pt x="2311" y="437"/>
                      </a:lnTo>
                      <a:lnTo>
                        <a:pt x="2312" y="403"/>
                      </a:lnTo>
                      <a:lnTo>
                        <a:pt x="2312" y="371"/>
                      </a:lnTo>
                      <a:lnTo>
                        <a:pt x="2313" y="331"/>
                      </a:lnTo>
                      <a:lnTo>
                        <a:pt x="2313" y="331"/>
                      </a:lnTo>
                      <a:lnTo>
                        <a:pt x="2313" y="372"/>
                      </a:lnTo>
                      <a:lnTo>
                        <a:pt x="2314" y="391"/>
                      </a:lnTo>
                      <a:lnTo>
                        <a:pt x="2314" y="406"/>
                      </a:lnTo>
                      <a:lnTo>
                        <a:pt x="2314" y="422"/>
                      </a:lnTo>
                      <a:lnTo>
                        <a:pt x="2315" y="465"/>
                      </a:lnTo>
                      <a:lnTo>
                        <a:pt x="2315" y="475"/>
                      </a:lnTo>
                      <a:lnTo>
                        <a:pt x="2315" y="480"/>
                      </a:lnTo>
                      <a:lnTo>
                        <a:pt x="2316" y="472"/>
                      </a:lnTo>
                      <a:lnTo>
                        <a:pt x="2316" y="459"/>
                      </a:lnTo>
                      <a:lnTo>
                        <a:pt x="2316" y="419"/>
                      </a:lnTo>
                      <a:lnTo>
                        <a:pt x="2317" y="413"/>
                      </a:lnTo>
                      <a:lnTo>
                        <a:pt x="2317" y="406"/>
                      </a:lnTo>
                      <a:lnTo>
                        <a:pt x="2317" y="416"/>
                      </a:lnTo>
                      <a:lnTo>
                        <a:pt x="2317" y="411"/>
                      </a:lnTo>
                      <a:lnTo>
                        <a:pt x="2318" y="406"/>
                      </a:lnTo>
                      <a:lnTo>
                        <a:pt x="2318" y="412"/>
                      </a:lnTo>
                      <a:lnTo>
                        <a:pt x="2318" y="413"/>
                      </a:lnTo>
                      <a:lnTo>
                        <a:pt x="2318" y="389"/>
                      </a:lnTo>
                      <a:lnTo>
                        <a:pt x="2319" y="411"/>
                      </a:lnTo>
                      <a:lnTo>
                        <a:pt x="2319" y="407"/>
                      </a:lnTo>
                      <a:lnTo>
                        <a:pt x="2320" y="437"/>
                      </a:lnTo>
                      <a:lnTo>
                        <a:pt x="2320" y="431"/>
                      </a:lnTo>
                      <a:lnTo>
                        <a:pt x="2320" y="392"/>
                      </a:lnTo>
                      <a:lnTo>
                        <a:pt x="2321" y="390"/>
                      </a:lnTo>
                      <a:lnTo>
                        <a:pt x="2321" y="361"/>
                      </a:lnTo>
                      <a:lnTo>
                        <a:pt x="2321" y="350"/>
                      </a:lnTo>
                      <a:lnTo>
                        <a:pt x="2322" y="333"/>
                      </a:lnTo>
                      <a:lnTo>
                        <a:pt x="2322" y="342"/>
                      </a:lnTo>
                      <a:lnTo>
                        <a:pt x="2322" y="340"/>
                      </a:lnTo>
                      <a:lnTo>
                        <a:pt x="2322" y="350"/>
                      </a:lnTo>
                      <a:lnTo>
                        <a:pt x="2323" y="344"/>
                      </a:lnTo>
                      <a:lnTo>
                        <a:pt x="2323" y="340"/>
                      </a:lnTo>
                      <a:lnTo>
                        <a:pt x="2323" y="326"/>
                      </a:lnTo>
                      <a:lnTo>
                        <a:pt x="2323" y="343"/>
                      </a:lnTo>
                      <a:lnTo>
                        <a:pt x="2324" y="323"/>
                      </a:lnTo>
                      <a:lnTo>
                        <a:pt x="2324" y="289"/>
                      </a:lnTo>
                      <a:lnTo>
                        <a:pt x="2324" y="266"/>
                      </a:lnTo>
                      <a:lnTo>
                        <a:pt x="2325" y="215"/>
                      </a:lnTo>
                      <a:lnTo>
                        <a:pt x="2325" y="226"/>
                      </a:lnTo>
                      <a:lnTo>
                        <a:pt x="2326" y="241"/>
                      </a:lnTo>
                      <a:lnTo>
                        <a:pt x="2326" y="262"/>
                      </a:lnTo>
                      <a:lnTo>
                        <a:pt x="2326" y="227"/>
                      </a:lnTo>
                      <a:lnTo>
                        <a:pt x="2327" y="206"/>
                      </a:lnTo>
                      <a:lnTo>
                        <a:pt x="2327" y="184"/>
                      </a:lnTo>
                      <a:lnTo>
                        <a:pt x="2327" y="192"/>
                      </a:lnTo>
                      <a:lnTo>
                        <a:pt x="2328" y="230"/>
                      </a:lnTo>
                      <a:lnTo>
                        <a:pt x="2328" y="269"/>
                      </a:lnTo>
                      <a:lnTo>
                        <a:pt x="2329" y="297"/>
                      </a:lnTo>
                      <a:lnTo>
                        <a:pt x="2329" y="317"/>
                      </a:lnTo>
                      <a:lnTo>
                        <a:pt x="2330" y="299"/>
                      </a:lnTo>
                      <a:lnTo>
                        <a:pt x="2330" y="295"/>
                      </a:lnTo>
                      <a:lnTo>
                        <a:pt x="2330" y="253"/>
                      </a:lnTo>
                      <a:lnTo>
                        <a:pt x="2331" y="245"/>
                      </a:lnTo>
                      <a:lnTo>
                        <a:pt x="2331" y="217"/>
                      </a:lnTo>
                      <a:lnTo>
                        <a:pt x="2331" y="239"/>
                      </a:lnTo>
                      <a:lnTo>
                        <a:pt x="2332" y="263"/>
                      </a:lnTo>
                      <a:lnTo>
                        <a:pt x="2332" y="264"/>
                      </a:lnTo>
                      <a:lnTo>
                        <a:pt x="2333" y="242"/>
                      </a:lnTo>
                      <a:lnTo>
                        <a:pt x="2333" y="254"/>
                      </a:lnTo>
                      <a:lnTo>
                        <a:pt x="2333" y="283"/>
                      </a:lnTo>
                      <a:lnTo>
                        <a:pt x="2334" y="274"/>
                      </a:lnTo>
                      <a:lnTo>
                        <a:pt x="2334" y="252"/>
                      </a:lnTo>
                      <a:lnTo>
                        <a:pt x="2334" y="217"/>
                      </a:lnTo>
                      <a:lnTo>
                        <a:pt x="2335" y="200"/>
                      </a:lnTo>
                      <a:lnTo>
                        <a:pt x="2335" y="211"/>
                      </a:lnTo>
                      <a:lnTo>
                        <a:pt x="2335" y="223"/>
                      </a:lnTo>
                      <a:lnTo>
                        <a:pt x="2336" y="239"/>
                      </a:lnTo>
                      <a:lnTo>
                        <a:pt x="2336" y="222"/>
                      </a:lnTo>
                      <a:lnTo>
                        <a:pt x="2336" y="220"/>
                      </a:lnTo>
                      <a:lnTo>
                        <a:pt x="2336" y="217"/>
                      </a:lnTo>
                      <a:lnTo>
                        <a:pt x="2337" y="226"/>
                      </a:lnTo>
                      <a:lnTo>
                        <a:pt x="2337" y="248"/>
                      </a:lnTo>
                      <a:lnTo>
                        <a:pt x="2337" y="267"/>
                      </a:lnTo>
                      <a:lnTo>
                        <a:pt x="2338" y="280"/>
                      </a:lnTo>
                      <a:lnTo>
                        <a:pt x="2338" y="309"/>
                      </a:lnTo>
                      <a:lnTo>
                        <a:pt x="2338" y="326"/>
                      </a:lnTo>
                      <a:lnTo>
                        <a:pt x="2339" y="372"/>
                      </a:lnTo>
                      <a:lnTo>
                        <a:pt x="2339" y="372"/>
                      </a:lnTo>
                      <a:lnTo>
                        <a:pt x="2340" y="266"/>
                      </a:lnTo>
                      <a:lnTo>
                        <a:pt x="2340" y="270"/>
                      </a:lnTo>
                      <a:lnTo>
                        <a:pt x="2340" y="288"/>
                      </a:lnTo>
                      <a:lnTo>
                        <a:pt x="2341" y="303"/>
                      </a:lnTo>
                      <a:lnTo>
                        <a:pt x="2341" y="338"/>
                      </a:lnTo>
                      <a:lnTo>
                        <a:pt x="2341" y="354"/>
                      </a:lnTo>
                      <a:lnTo>
                        <a:pt x="2342" y="381"/>
                      </a:lnTo>
                      <a:lnTo>
                        <a:pt x="2342" y="390"/>
                      </a:lnTo>
                      <a:lnTo>
                        <a:pt x="2343" y="397"/>
                      </a:lnTo>
                      <a:lnTo>
                        <a:pt x="2343" y="394"/>
                      </a:lnTo>
                      <a:lnTo>
                        <a:pt x="2343" y="392"/>
                      </a:lnTo>
                      <a:lnTo>
                        <a:pt x="2343" y="341"/>
                      </a:lnTo>
                      <a:lnTo>
                        <a:pt x="2344" y="343"/>
                      </a:lnTo>
                      <a:lnTo>
                        <a:pt x="2344" y="364"/>
                      </a:lnTo>
                      <a:lnTo>
                        <a:pt x="2345" y="360"/>
                      </a:lnTo>
                      <a:lnTo>
                        <a:pt x="2345" y="336"/>
                      </a:lnTo>
                      <a:lnTo>
                        <a:pt x="2345" y="324"/>
                      </a:lnTo>
                      <a:lnTo>
                        <a:pt x="2346" y="297"/>
                      </a:lnTo>
                      <a:lnTo>
                        <a:pt x="2346" y="307"/>
                      </a:lnTo>
                      <a:lnTo>
                        <a:pt x="2347" y="365"/>
                      </a:lnTo>
                      <a:lnTo>
                        <a:pt x="2347" y="381"/>
                      </a:lnTo>
                      <a:lnTo>
                        <a:pt x="2347" y="398"/>
                      </a:lnTo>
                      <a:lnTo>
                        <a:pt x="2348" y="414"/>
                      </a:lnTo>
                      <a:lnTo>
                        <a:pt x="2348" y="420"/>
                      </a:lnTo>
                      <a:lnTo>
                        <a:pt x="2348" y="408"/>
                      </a:lnTo>
                      <a:lnTo>
                        <a:pt x="2348" y="419"/>
                      </a:lnTo>
                      <a:lnTo>
                        <a:pt x="2349" y="428"/>
                      </a:lnTo>
                      <a:lnTo>
                        <a:pt x="2349" y="410"/>
                      </a:lnTo>
                      <a:lnTo>
                        <a:pt x="2349" y="405"/>
                      </a:lnTo>
                      <a:lnTo>
                        <a:pt x="2350" y="374"/>
                      </a:lnTo>
                      <a:lnTo>
                        <a:pt x="2350" y="386"/>
                      </a:lnTo>
                      <a:lnTo>
                        <a:pt x="2350" y="383"/>
                      </a:lnTo>
                      <a:lnTo>
                        <a:pt x="2351" y="395"/>
                      </a:lnTo>
                      <a:lnTo>
                        <a:pt x="2351" y="393"/>
                      </a:lnTo>
                      <a:lnTo>
                        <a:pt x="2351" y="373"/>
                      </a:lnTo>
                      <a:lnTo>
                        <a:pt x="2351" y="373"/>
                      </a:lnTo>
                      <a:lnTo>
                        <a:pt x="2352" y="356"/>
                      </a:lnTo>
                      <a:lnTo>
                        <a:pt x="2352" y="353"/>
                      </a:lnTo>
                      <a:lnTo>
                        <a:pt x="2353" y="311"/>
                      </a:lnTo>
                      <a:lnTo>
                        <a:pt x="2353" y="312"/>
                      </a:lnTo>
                      <a:lnTo>
                        <a:pt x="2353" y="310"/>
                      </a:lnTo>
                      <a:lnTo>
                        <a:pt x="2354" y="315"/>
                      </a:lnTo>
                      <a:lnTo>
                        <a:pt x="2354" y="330"/>
                      </a:lnTo>
                      <a:lnTo>
                        <a:pt x="2354" y="365"/>
                      </a:lnTo>
                      <a:lnTo>
                        <a:pt x="2355" y="346"/>
                      </a:lnTo>
                      <a:lnTo>
                        <a:pt x="2355" y="353"/>
                      </a:lnTo>
                      <a:lnTo>
                        <a:pt x="2355" y="332"/>
                      </a:lnTo>
                      <a:lnTo>
                        <a:pt x="2355" y="321"/>
                      </a:lnTo>
                      <a:lnTo>
                        <a:pt x="2356" y="252"/>
                      </a:lnTo>
                      <a:lnTo>
                        <a:pt x="2356" y="215"/>
                      </a:lnTo>
                      <a:lnTo>
                        <a:pt x="2357" y="156"/>
                      </a:lnTo>
                      <a:lnTo>
                        <a:pt x="2357" y="159"/>
                      </a:lnTo>
                      <a:lnTo>
                        <a:pt x="2357" y="218"/>
                      </a:lnTo>
                      <a:lnTo>
                        <a:pt x="2358" y="229"/>
                      </a:lnTo>
                      <a:lnTo>
                        <a:pt x="2358" y="258"/>
                      </a:lnTo>
                      <a:lnTo>
                        <a:pt x="2358" y="263"/>
                      </a:lnTo>
                      <a:lnTo>
                        <a:pt x="2359" y="270"/>
                      </a:lnTo>
                      <a:lnTo>
                        <a:pt x="2359" y="234"/>
                      </a:lnTo>
                      <a:lnTo>
                        <a:pt x="2359" y="208"/>
                      </a:lnTo>
                      <a:lnTo>
                        <a:pt x="2360" y="174"/>
                      </a:lnTo>
                      <a:lnTo>
                        <a:pt x="2360" y="164"/>
                      </a:lnTo>
                      <a:lnTo>
                        <a:pt x="2360" y="169"/>
                      </a:lnTo>
                      <a:lnTo>
                        <a:pt x="2361" y="167"/>
                      </a:lnTo>
                      <a:lnTo>
                        <a:pt x="2361" y="184"/>
                      </a:lnTo>
                      <a:lnTo>
                        <a:pt x="2361" y="280"/>
                      </a:lnTo>
                      <a:lnTo>
                        <a:pt x="2362" y="300"/>
                      </a:lnTo>
                      <a:lnTo>
                        <a:pt x="2362" y="318"/>
                      </a:lnTo>
                      <a:lnTo>
                        <a:pt x="2362" y="329"/>
                      </a:lnTo>
                      <a:lnTo>
                        <a:pt x="2363" y="352"/>
                      </a:lnTo>
                      <a:lnTo>
                        <a:pt x="2363" y="362"/>
                      </a:lnTo>
                      <a:lnTo>
                        <a:pt x="2363" y="364"/>
                      </a:lnTo>
                      <a:lnTo>
                        <a:pt x="2364" y="295"/>
                      </a:lnTo>
                      <a:lnTo>
                        <a:pt x="2364" y="256"/>
                      </a:lnTo>
                      <a:lnTo>
                        <a:pt x="2364" y="236"/>
                      </a:lnTo>
                      <a:lnTo>
                        <a:pt x="2364" y="240"/>
                      </a:lnTo>
                      <a:lnTo>
                        <a:pt x="2365" y="259"/>
                      </a:lnTo>
                      <a:lnTo>
                        <a:pt x="2365" y="310"/>
                      </a:lnTo>
                      <a:lnTo>
                        <a:pt x="2365" y="323"/>
                      </a:lnTo>
                      <a:lnTo>
                        <a:pt x="2366" y="341"/>
                      </a:lnTo>
                      <a:lnTo>
                        <a:pt x="2366" y="337"/>
                      </a:lnTo>
                      <a:lnTo>
                        <a:pt x="2366" y="340"/>
                      </a:lnTo>
                      <a:lnTo>
                        <a:pt x="2367" y="323"/>
                      </a:lnTo>
                      <a:lnTo>
                        <a:pt x="2367" y="323"/>
                      </a:lnTo>
                      <a:lnTo>
                        <a:pt x="2367" y="307"/>
                      </a:lnTo>
                      <a:lnTo>
                        <a:pt x="2367" y="240"/>
                      </a:lnTo>
                      <a:lnTo>
                        <a:pt x="2368" y="225"/>
                      </a:lnTo>
                      <a:lnTo>
                        <a:pt x="2368" y="205"/>
                      </a:lnTo>
                      <a:lnTo>
                        <a:pt x="2368" y="221"/>
                      </a:lnTo>
                      <a:lnTo>
                        <a:pt x="2368" y="227"/>
                      </a:lnTo>
                      <a:lnTo>
                        <a:pt x="2369" y="257"/>
                      </a:lnTo>
                      <a:lnTo>
                        <a:pt x="2369" y="255"/>
                      </a:lnTo>
                      <a:lnTo>
                        <a:pt x="2370" y="226"/>
                      </a:lnTo>
                      <a:lnTo>
                        <a:pt x="2370" y="230"/>
                      </a:lnTo>
                      <a:lnTo>
                        <a:pt x="2370" y="269"/>
                      </a:lnTo>
                      <a:lnTo>
                        <a:pt x="2370" y="275"/>
                      </a:lnTo>
                      <a:lnTo>
                        <a:pt x="2371" y="273"/>
                      </a:lnTo>
                      <a:lnTo>
                        <a:pt x="2371" y="284"/>
                      </a:lnTo>
                      <a:lnTo>
                        <a:pt x="2371" y="309"/>
                      </a:lnTo>
                      <a:lnTo>
                        <a:pt x="2372" y="316"/>
                      </a:lnTo>
                      <a:lnTo>
                        <a:pt x="2372" y="351"/>
                      </a:lnTo>
                      <a:lnTo>
                        <a:pt x="2372" y="343"/>
                      </a:lnTo>
                      <a:lnTo>
                        <a:pt x="2373" y="328"/>
                      </a:lnTo>
                      <a:lnTo>
                        <a:pt x="2373" y="303"/>
                      </a:lnTo>
                      <a:lnTo>
                        <a:pt x="2373" y="290"/>
                      </a:lnTo>
                      <a:lnTo>
                        <a:pt x="2374" y="292"/>
                      </a:lnTo>
                      <a:lnTo>
                        <a:pt x="2374" y="300"/>
                      </a:lnTo>
                      <a:lnTo>
                        <a:pt x="2374" y="336"/>
                      </a:lnTo>
                      <a:lnTo>
                        <a:pt x="2375" y="347"/>
                      </a:lnTo>
                      <a:lnTo>
                        <a:pt x="2375" y="356"/>
                      </a:lnTo>
                      <a:lnTo>
                        <a:pt x="2375" y="352"/>
                      </a:lnTo>
                      <a:lnTo>
                        <a:pt x="2375" y="346"/>
                      </a:lnTo>
                      <a:lnTo>
                        <a:pt x="2376" y="365"/>
                      </a:lnTo>
                      <a:lnTo>
                        <a:pt x="2376" y="374"/>
                      </a:lnTo>
                      <a:lnTo>
                        <a:pt x="2377" y="424"/>
                      </a:lnTo>
                      <a:lnTo>
                        <a:pt x="2377" y="421"/>
                      </a:lnTo>
                      <a:lnTo>
                        <a:pt x="2377" y="418"/>
                      </a:lnTo>
                      <a:lnTo>
                        <a:pt x="2378" y="396"/>
                      </a:lnTo>
                      <a:lnTo>
                        <a:pt x="2378" y="390"/>
                      </a:lnTo>
                      <a:lnTo>
                        <a:pt x="2378" y="347"/>
                      </a:lnTo>
                      <a:lnTo>
                        <a:pt x="2379" y="339"/>
                      </a:lnTo>
                      <a:lnTo>
                        <a:pt x="2379" y="360"/>
                      </a:lnTo>
                      <a:lnTo>
                        <a:pt x="2379" y="378"/>
                      </a:lnTo>
                      <a:lnTo>
                        <a:pt x="2380" y="397"/>
                      </a:lnTo>
                      <a:lnTo>
                        <a:pt x="2380" y="405"/>
                      </a:lnTo>
                      <a:lnTo>
                        <a:pt x="2380" y="402"/>
                      </a:lnTo>
                      <a:lnTo>
                        <a:pt x="2381" y="412"/>
                      </a:lnTo>
                      <a:lnTo>
                        <a:pt x="2381" y="430"/>
                      </a:lnTo>
                      <a:lnTo>
                        <a:pt x="2381" y="415"/>
                      </a:lnTo>
                      <a:lnTo>
                        <a:pt x="2382" y="387"/>
                      </a:lnTo>
                      <a:lnTo>
                        <a:pt x="2382" y="364"/>
                      </a:lnTo>
                      <a:lnTo>
                        <a:pt x="2382" y="378"/>
                      </a:lnTo>
                      <a:lnTo>
                        <a:pt x="2383" y="390"/>
                      </a:lnTo>
                      <a:lnTo>
                        <a:pt x="2383" y="382"/>
                      </a:lnTo>
                      <a:lnTo>
                        <a:pt x="2383" y="383"/>
                      </a:lnTo>
                      <a:lnTo>
                        <a:pt x="2384" y="412"/>
                      </a:lnTo>
                      <a:lnTo>
                        <a:pt x="2384" y="412"/>
                      </a:lnTo>
                      <a:lnTo>
                        <a:pt x="2384" y="422"/>
                      </a:lnTo>
                      <a:lnTo>
                        <a:pt x="2385" y="410"/>
                      </a:lnTo>
                      <a:lnTo>
                        <a:pt x="2385" y="416"/>
                      </a:lnTo>
                      <a:lnTo>
                        <a:pt x="2385" y="385"/>
                      </a:lnTo>
                      <a:lnTo>
                        <a:pt x="2386" y="394"/>
                      </a:lnTo>
                      <a:lnTo>
                        <a:pt x="2386" y="382"/>
                      </a:lnTo>
                      <a:lnTo>
                        <a:pt x="2386" y="389"/>
                      </a:lnTo>
                      <a:lnTo>
                        <a:pt x="2387" y="365"/>
                      </a:lnTo>
                      <a:lnTo>
                        <a:pt x="2387" y="359"/>
                      </a:lnTo>
                      <a:lnTo>
                        <a:pt x="2387" y="368"/>
                      </a:lnTo>
                      <a:lnTo>
                        <a:pt x="2388" y="366"/>
                      </a:lnTo>
                      <a:lnTo>
                        <a:pt x="2388" y="353"/>
                      </a:lnTo>
                      <a:lnTo>
                        <a:pt x="2388" y="327"/>
                      </a:lnTo>
                      <a:lnTo>
                        <a:pt x="2389" y="322"/>
                      </a:lnTo>
                      <a:lnTo>
                        <a:pt x="2389" y="278"/>
                      </a:lnTo>
                      <a:lnTo>
                        <a:pt x="2390" y="277"/>
                      </a:lnTo>
                      <a:lnTo>
                        <a:pt x="2390" y="302"/>
                      </a:lnTo>
                      <a:lnTo>
                        <a:pt x="2390" y="321"/>
                      </a:lnTo>
                      <a:lnTo>
                        <a:pt x="2390" y="334"/>
                      </a:lnTo>
                      <a:lnTo>
                        <a:pt x="2391" y="334"/>
                      </a:lnTo>
                      <a:lnTo>
                        <a:pt x="2391" y="329"/>
                      </a:lnTo>
                      <a:lnTo>
                        <a:pt x="2392" y="319"/>
                      </a:lnTo>
                      <a:lnTo>
                        <a:pt x="2392" y="305"/>
                      </a:lnTo>
                      <a:lnTo>
                        <a:pt x="2392" y="242"/>
                      </a:lnTo>
                      <a:lnTo>
                        <a:pt x="2392" y="214"/>
                      </a:lnTo>
                      <a:lnTo>
                        <a:pt x="2393" y="164"/>
                      </a:lnTo>
                      <a:lnTo>
                        <a:pt x="2393" y="197"/>
                      </a:lnTo>
                      <a:lnTo>
                        <a:pt x="2394" y="286"/>
                      </a:lnTo>
                      <a:lnTo>
                        <a:pt x="2394" y="319"/>
                      </a:lnTo>
                      <a:lnTo>
                        <a:pt x="2395" y="364"/>
                      </a:lnTo>
                      <a:lnTo>
                        <a:pt x="2395" y="347"/>
                      </a:lnTo>
                      <a:lnTo>
                        <a:pt x="2395" y="317"/>
                      </a:lnTo>
                      <a:lnTo>
                        <a:pt x="2396" y="301"/>
                      </a:lnTo>
                      <a:lnTo>
                        <a:pt x="2396" y="252"/>
                      </a:lnTo>
                      <a:lnTo>
                        <a:pt x="2396" y="255"/>
                      </a:lnTo>
                      <a:lnTo>
                        <a:pt x="2397" y="226"/>
                      </a:lnTo>
                      <a:lnTo>
                        <a:pt x="2397" y="229"/>
                      </a:lnTo>
                      <a:lnTo>
                        <a:pt x="2397" y="220"/>
                      </a:lnTo>
                      <a:lnTo>
                        <a:pt x="2398" y="234"/>
                      </a:lnTo>
                      <a:lnTo>
                        <a:pt x="2398" y="252"/>
                      </a:lnTo>
                      <a:lnTo>
                        <a:pt x="2398" y="312"/>
                      </a:lnTo>
                      <a:lnTo>
                        <a:pt x="2399" y="324"/>
                      </a:lnTo>
                      <a:lnTo>
                        <a:pt x="2399" y="321"/>
                      </a:lnTo>
                      <a:lnTo>
                        <a:pt x="2399" y="323"/>
                      </a:lnTo>
                      <a:lnTo>
                        <a:pt x="2399" y="306"/>
                      </a:lnTo>
                      <a:lnTo>
                        <a:pt x="2400" y="307"/>
                      </a:lnTo>
                      <a:lnTo>
                        <a:pt x="2400" y="298"/>
                      </a:lnTo>
                      <a:lnTo>
                        <a:pt x="2400" y="289"/>
                      </a:lnTo>
                      <a:lnTo>
                        <a:pt x="2401" y="284"/>
                      </a:lnTo>
                      <a:lnTo>
                        <a:pt x="2401" y="291"/>
                      </a:lnTo>
                      <a:lnTo>
                        <a:pt x="2402" y="309"/>
                      </a:lnTo>
                      <a:lnTo>
                        <a:pt x="2402" y="306"/>
                      </a:lnTo>
                      <a:lnTo>
                        <a:pt x="2402" y="310"/>
                      </a:lnTo>
                      <a:lnTo>
                        <a:pt x="2402" y="269"/>
                      </a:lnTo>
                      <a:lnTo>
                        <a:pt x="2403" y="240"/>
                      </a:lnTo>
                      <a:lnTo>
                        <a:pt x="2403" y="216"/>
                      </a:lnTo>
                      <a:lnTo>
                        <a:pt x="2403" y="216"/>
                      </a:lnTo>
                      <a:lnTo>
                        <a:pt x="2404" y="261"/>
                      </a:lnTo>
                      <a:lnTo>
                        <a:pt x="2404" y="296"/>
                      </a:lnTo>
                      <a:lnTo>
                        <a:pt x="2404" y="285"/>
                      </a:lnTo>
                      <a:lnTo>
                        <a:pt x="2405" y="293"/>
                      </a:lnTo>
                      <a:lnTo>
                        <a:pt x="2405" y="309"/>
                      </a:lnTo>
                      <a:lnTo>
                        <a:pt x="2405" y="302"/>
                      </a:lnTo>
                      <a:lnTo>
                        <a:pt x="2406" y="310"/>
                      </a:lnTo>
                      <a:lnTo>
                        <a:pt x="2406" y="342"/>
                      </a:lnTo>
                      <a:lnTo>
                        <a:pt x="2406" y="338"/>
                      </a:lnTo>
                      <a:lnTo>
                        <a:pt x="2407" y="344"/>
                      </a:lnTo>
                      <a:lnTo>
                        <a:pt x="2407" y="307"/>
                      </a:lnTo>
                      <a:lnTo>
                        <a:pt x="2407" y="297"/>
                      </a:lnTo>
                      <a:lnTo>
                        <a:pt x="2407" y="310"/>
                      </a:lnTo>
                      <a:lnTo>
                        <a:pt x="2408" y="284"/>
                      </a:lnTo>
                      <a:lnTo>
                        <a:pt x="2408" y="262"/>
                      </a:lnTo>
                      <a:lnTo>
                        <a:pt x="2409" y="137"/>
                      </a:lnTo>
                      <a:lnTo>
                        <a:pt x="2409" y="146"/>
                      </a:lnTo>
                      <a:lnTo>
                        <a:pt x="2409" y="209"/>
                      </a:lnTo>
                      <a:lnTo>
                        <a:pt x="2410" y="257"/>
                      </a:lnTo>
                      <a:lnTo>
                        <a:pt x="2410" y="293"/>
                      </a:lnTo>
                      <a:lnTo>
                        <a:pt x="2410" y="319"/>
                      </a:lnTo>
                      <a:lnTo>
                        <a:pt x="2411" y="467"/>
                      </a:lnTo>
                      <a:lnTo>
                        <a:pt x="2411" y="484"/>
                      </a:lnTo>
                      <a:lnTo>
                        <a:pt x="2412" y="502"/>
                      </a:lnTo>
                      <a:lnTo>
                        <a:pt x="2412" y="485"/>
                      </a:lnTo>
                      <a:lnTo>
                        <a:pt x="2412" y="455"/>
                      </a:lnTo>
                      <a:lnTo>
                        <a:pt x="2413" y="446"/>
                      </a:lnTo>
                      <a:lnTo>
                        <a:pt x="2413" y="316"/>
                      </a:lnTo>
                      <a:lnTo>
                        <a:pt x="2414" y="282"/>
                      </a:lnTo>
                      <a:lnTo>
                        <a:pt x="2414" y="228"/>
                      </a:lnTo>
                      <a:lnTo>
                        <a:pt x="2414" y="224"/>
                      </a:lnTo>
                      <a:lnTo>
                        <a:pt x="2415" y="255"/>
                      </a:lnTo>
                      <a:lnTo>
                        <a:pt x="2415" y="293"/>
                      </a:lnTo>
                      <a:lnTo>
                        <a:pt x="2415" y="355"/>
                      </a:lnTo>
                      <a:lnTo>
                        <a:pt x="2415" y="350"/>
                      </a:lnTo>
                      <a:lnTo>
                        <a:pt x="2416" y="373"/>
                      </a:lnTo>
                      <a:lnTo>
                        <a:pt x="2416" y="388"/>
                      </a:lnTo>
                      <a:lnTo>
                        <a:pt x="2416" y="411"/>
                      </a:lnTo>
                      <a:lnTo>
                        <a:pt x="2417" y="370"/>
                      </a:lnTo>
                      <a:lnTo>
                        <a:pt x="2417" y="367"/>
                      </a:lnTo>
                      <a:lnTo>
                        <a:pt x="2418" y="368"/>
                      </a:lnTo>
                      <a:lnTo>
                        <a:pt x="2418" y="366"/>
                      </a:lnTo>
                      <a:lnTo>
                        <a:pt x="2418" y="375"/>
                      </a:lnTo>
                      <a:lnTo>
                        <a:pt x="2419" y="341"/>
                      </a:lnTo>
                      <a:lnTo>
                        <a:pt x="2419" y="338"/>
                      </a:lnTo>
                      <a:lnTo>
                        <a:pt x="2419" y="387"/>
                      </a:lnTo>
                      <a:lnTo>
                        <a:pt x="2420" y="407"/>
                      </a:lnTo>
                      <a:lnTo>
                        <a:pt x="2420" y="382"/>
                      </a:lnTo>
                      <a:lnTo>
                        <a:pt x="2420" y="367"/>
                      </a:lnTo>
                      <a:lnTo>
                        <a:pt x="2421" y="355"/>
                      </a:lnTo>
                      <a:lnTo>
                        <a:pt x="2421" y="343"/>
                      </a:lnTo>
                      <a:lnTo>
                        <a:pt x="2422" y="239"/>
                      </a:lnTo>
                      <a:lnTo>
                        <a:pt x="2422" y="200"/>
                      </a:lnTo>
                      <a:lnTo>
                        <a:pt x="2422" y="187"/>
                      </a:lnTo>
                      <a:lnTo>
                        <a:pt x="2422" y="190"/>
                      </a:lnTo>
                      <a:lnTo>
                        <a:pt x="2423" y="195"/>
                      </a:lnTo>
                      <a:lnTo>
                        <a:pt x="2423" y="216"/>
                      </a:lnTo>
                      <a:lnTo>
                        <a:pt x="2423" y="206"/>
                      </a:lnTo>
                      <a:lnTo>
                        <a:pt x="2424" y="233"/>
                      </a:lnTo>
                      <a:lnTo>
                        <a:pt x="2424" y="217"/>
                      </a:lnTo>
                      <a:lnTo>
                        <a:pt x="2425" y="174"/>
                      </a:lnTo>
                      <a:lnTo>
                        <a:pt x="2425" y="182"/>
                      </a:lnTo>
                      <a:lnTo>
                        <a:pt x="2425" y="240"/>
                      </a:lnTo>
                      <a:lnTo>
                        <a:pt x="2426" y="272"/>
                      </a:lnTo>
                      <a:lnTo>
                        <a:pt x="2426" y="304"/>
                      </a:lnTo>
                      <a:lnTo>
                        <a:pt x="2427" y="319"/>
                      </a:lnTo>
                      <a:lnTo>
                        <a:pt x="2427" y="350"/>
                      </a:lnTo>
                      <a:lnTo>
                        <a:pt x="2427" y="365"/>
                      </a:lnTo>
                      <a:lnTo>
                        <a:pt x="2428" y="290"/>
                      </a:lnTo>
                      <a:lnTo>
                        <a:pt x="2428" y="288"/>
                      </a:lnTo>
                      <a:lnTo>
                        <a:pt x="2429" y="277"/>
                      </a:lnTo>
                      <a:lnTo>
                        <a:pt x="2429" y="297"/>
                      </a:lnTo>
                      <a:lnTo>
                        <a:pt x="2429" y="311"/>
                      </a:lnTo>
                      <a:lnTo>
                        <a:pt x="2429" y="309"/>
                      </a:lnTo>
                      <a:lnTo>
                        <a:pt x="2430" y="305"/>
                      </a:lnTo>
                      <a:lnTo>
                        <a:pt x="2430" y="246"/>
                      </a:lnTo>
                      <a:lnTo>
                        <a:pt x="2431" y="225"/>
                      </a:lnTo>
                      <a:lnTo>
                        <a:pt x="2431" y="173"/>
                      </a:lnTo>
                      <a:lnTo>
                        <a:pt x="2431" y="157"/>
                      </a:lnTo>
                      <a:lnTo>
                        <a:pt x="2432" y="194"/>
                      </a:lnTo>
                      <a:lnTo>
                        <a:pt x="2432" y="238"/>
                      </a:lnTo>
                      <a:lnTo>
                        <a:pt x="2433" y="334"/>
                      </a:lnTo>
                      <a:lnTo>
                        <a:pt x="2433" y="351"/>
                      </a:lnTo>
                      <a:lnTo>
                        <a:pt x="2433" y="395"/>
                      </a:lnTo>
                      <a:lnTo>
                        <a:pt x="2433" y="412"/>
                      </a:lnTo>
                      <a:lnTo>
                        <a:pt x="2434" y="423"/>
                      </a:lnTo>
                      <a:lnTo>
                        <a:pt x="2434" y="415"/>
                      </a:lnTo>
                      <a:lnTo>
                        <a:pt x="2434" y="404"/>
                      </a:lnTo>
                      <a:lnTo>
                        <a:pt x="2435" y="309"/>
                      </a:lnTo>
                      <a:lnTo>
                        <a:pt x="2435" y="301"/>
                      </a:lnTo>
                      <a:lnTo>
                        <a:pt x="2435" y="301"/>
                      </a:lnTo>
                      <a:lnTo>
                        <a:pt x="2436" y="300"/>
                      </a:lnTo>
                      <a:lnTo>
                        <a:pt x="2436" y="276"/>
                      </a:lnTo>
                      <a:lnTo>
                        <a:pt x="2436" y="223"/>
                      </a:lnTo>
                      <a:lnTo>
                        <a:pt x="2436" y="227"/>
                      </a:lnTo>
                      <a:lnTo>
                        <a:pt x="2437" y="223"/>
                      </a:lnTo>
                      <a:lnTo>
                        <a:pt x="2437" y="252"/>
                      </a:lnTo>
                      <a:lnTo>
                        <a:pt x="2437" y="257"/>
                      </a:lnTo>
                      <a:lnTo>
                        <a:pt x="2438" y="311"/>
                      </a:lnTo>
                      <a:lnTo>
                        <a:pt x="2438" y="309"/>
                      </a:lnTo>
                      <a:lnTo>
                        <a:pt x="2439" y="331"/>
                      </a:lnTo>
                      <a:lnTo>
                        <a:pt x="2439" y="344"/>
                      </a:lnTo>
                      <a:lnTo>
                        <a:pt x="2439" y="380"/>
                      </a:lnTo>
                      <a:lnTo>
                        <a:pt x="2440" y="363"/>
                      </a:lnTo>
                      <a:lnTo>
                        <a:pt x="2440" y="287"/>
                      </a:lnTo>
                      <a:lnTo>
                        <a:pt x="2440" y="266"/>
                      </a:lnTo>
                      <a:lnTo>
                        <a:pt x="2441" y="265"/>
                      </a:lnTo>
                      <a:lnTo>
                        <a:pt x="2441" y="291"/>
                      </a:lnTo>
                      <a:lnTo>
                        <a:pt x="2441" y="293"/>
                      </a:lnTo>
                      <a:lnTo>
                        <a:pt x="2442" y="308"/>
                      </a:lnTo>
                      <a:lnTo>
                        <a:pt x="2442" y="332"/>
                      </a:lnTo>
                      <a:lnTo>
                        <a:pt x="2442" y="393"/>
                      </a:lnTo>
                      <a:lnTo>
                        <a:pt x="2443" y="394"/>
                      </a:lnTo>
                      <a:lnTo>
                        <a:pt x="2443" y="359"/>
                      </a:lnTo>
                      <a:lnTo>
                        <a:pt x="2443" y="360"/>
                      </a:lnTo>
                      <a:lnTo>
                        <a:pt x="2444" y="377"/>
                      </a:lnTo>
                      <a:lnTo>
                        <a:pt x="2444" y="373"/>
                      </a:lnTo>
                      <a:lnTo>
                        <a:pt x="2444" y="379"/>
                      </a:lnTo>
                      <a:lnTo>
                        <a:pt x="2444" y="385"/>
                      </a:lnTo>
                      <a:lnTo>
                        <a:pt x="2445" y="379"/>
                      </a:lnTo>
                      <a:lnTo>
                        <a:pt x="2445" y="386"/>
                      </a:lnTo>
                      <a:lnTo>
                        <a:pt x="2446" y="359"/>
                      </a:lnTo>
                      <a:lnTo>
                        <a:pt x="2446" y="369"/>
                      </a:lnTo>
                      <a:lnTo>
                        <a:pt x="2446" y="404"/>
                      </a:lnTo>
                      <a:lnTo>
                        <a:pt x="2447" y="421"/>
                      </a:lnTo>
                      <a:lnTo>
                        <a:pt x="2447" y="415"/>
                      </a:lnTo>
                      <a:lnTo>
                        <a:pt x="2447" y="420"/>
                      </a:lnTo>
                      <a:lnTo>
                        <a:pt x="2448" y="414"/>
                      </a:lnTo>
                      <a:lnTo>
                        <a:pt x="2448" y="430"/>
                      </a:lnTo>
                      <a:lnTo>
                        <a:pt x="2448" y="431"/>
                      </a:lnTo>
                      <a:lnTo>
                        <a:pt x="2449" y="411"/>
                      </a:lnTo>
                      <a:lnTo>
                        <a:pt x="2449" y="405"/>
                      </a:lnTo>
                      <a:lnTo>
                        <a:pt x="2449" y="397"/>
                      </a:lnTo>
                      <a:lnTo>
                        <a:pt x="2450" y="429"/>
                      </a:lnTo>
                      <a:lnTo>
                        <a:pt x="2450" y="431"/>
                      </a:lnTo>
                      <a:lnTo>
                        <a:pt x="2450" y="426"/>
                      </a:lnTo>
                      <a:lnTo>
                        <a:pt x="2450" y="436"/>
                      </a:lnTo>
                      <a:lnTo>
                        <a:pt x="2451" y="437"/>
                      </a:lnTo>
                      <a:lnTo>
                        <a:pt x="2451" y="437"/>
                      </a:lnTo>
                      <a:lnTo>
                        <a:pt x="2451" y="440"/>
                      </a:lnTo>
                      <a:lnTo>
                        <a:pt x="2451" y="438"/>
                      </a:lnTo>
                      <a:lnTo>
                        <a:pt x="2452" y="416"/>
                      </a:lnTo>
                      <a:lnTo>
                        <a:pt x="2452" y="392"/>
                      </a:lnTo>
                      <a:lnTo>
                        <a:pt x="2453" y="365"/>
                      </a:lnTo>
                      <a:lnTo>
                        <a:pt x="2453" y="351"/>
                      </a:lnTo>
                      <a:lnTo>
                        <a:pt x="2453" y="325"/>
                      </a:lnTo>
                      <a:lnTo>
                        <a:pt x="2453" y="325"/>
                      </a:lnTo>
                      <a:lnTo>
                        <a:pt x="2454" y="350"/>
                      </a:lnTo>
                      <a:lnTo>
                        <a:pt x="2454" y="338"/>
                      </a:lnTo>
                      <a:lnTo>
                        <a:pt x="2455" y="311"/>
                      </a:lnTo>
                      <a:lnTo>
                        <a:pt x="2455" y="298"/>
                      </a:lnTo>
                      <a:lnTo>
                        <a:pt x="2456" y="281"/>
                      </a:lnTo>
                      <a:lnTo>
                        <a:pt x="2456" y="273"/>
                      </a:lnTo>
                      <a:lnTo>
                        <a:pt x="2456" y="274"/>
                      </a:lnTo>
                      <a:lnTo>
                        <a:pt x="2457" y="265"/>
                      </a:lnTo>
                      <a:lnTo>
                        <a:pt x="2457" y="288"/>
                      </a:lnTo>
                      <a:lnTo>
                        <a:pt x="2457" y="355"/>
                      </a:lnTo>
                      <a:lnTo>
                        <a:pt x="2457" y="329"/>
                      </a:lnTo>
                      <a:lnTo>
                        <a:pt x="2458" y="281"/>
                      </a:lnTo>
                      <a:lnTo>
                        <a:pt x="2458" y="289"/>
                      </a:lnTo>
                      <a:lnTo>
                        <a:pt x="2458" y="287"/>
                      </a:lnTo>
                      <a:lnTo>
                        <a:pt x="2459" y="291"/>
                      </a:lnTo>
                      <a:lnTo>
                        <a:pt x="2459" y="282"/>
                      </a:lnTo>
                      <a:lnTo>
                        <a:pt x="2460" y="259"/>
                      </a:lnTo>
                      <a:lnTo>
                        <a:pt x="2460" y="244"/>
                      </a:lnTo>
                      <a:lnTo>
                        <a:pt x="2460" y="212"/>
                      </a:lnTo>
                      <a:lnTo>
                        <a:pt x="2461" y="229"/>
                      </a:lnTo>
                      <a:lnTo>
                        <a:pt x="2461" y="223"/>
                      </a:lnTo>
                      <a:lnTo>
                        <a:pt x="2461" y="238"/>
                      </a:lnTo>
                      <a:lnTo>
                        <a:pt x="2462" y="267"/>
                      </a:lnTo>
                      <a:lnTo>
                        <a:pt x="2462" y="300"/>
                      </a:lnTo>
                      <a:lnTo>
                        <a:pt x="2462" y="309"/>
                      </a:lnTo>
                      <a:lnTo>
                        <a:pt x="2463" y="278"/>
                      </a:lnTo>
                      <a:lnTo>
                        <a:pt x="2463" y="257"/>
                      </a:lnTo>
                      <a:lnTo>
                        <a:pt x="2463" y="221"/>
                      </a:lnTo>
                      <a:lnTo>
                        <a:pt x="2464" y="224"/>
                      </a:lnTo>
                      <a:lnTo>
                        <a:pt x="2464" y="218"/>
                      </a:lnTo>
                      <a:lnTo>
                        <a:pt x="2464" y="246"/>
                      </a:lnTo>
                      <a:lnTo>
                        <a:pt x="2464" y="273"/>
                      </a:lnTo>
                      <a:lnTo>
                        <a:pt x="2465" y="366"/>
                      </a:lnTo>
                      <a:lnTo>
                        <a:pt x="2465" y="395"/>
                      </a:lnTo>
                      <a:lnTo>
                        <a:pt x="2466" y="430"/>
                      </a:lnTo>
                      <a:lnTo>
                        <a:pt x="2466" y="427"/>
                      </a:lnTo>
                      <a:lnTo>
                        <a:pt x="2467" y="341"/>
                      </a:lnTo>
                      <a:lnTo>
                        <a:pt x="2467" y="277"/>
                      </a:lnTo>
                      <a:lnTo>
                        <a:pt x="2467" y="173"/>
                      </a:lnTo>
                      <a:lnTo>
                        <a:pt x="2468" y="172"/>
                      </a:lnTo>
                      <a:lnTo>
                        <a:pt x="2468" y="210"/>
                      </a:lnTo>
                      <a:lnTo>
                        <a:pt x="2468" y="246"/>
                      </a:lnTo>
                      <a:lnTo>
                        <a:pt x="2469" y="291"/>
                      </a:lnTo>
                      <a:lnTo>
                        <a:pt x="2469" y="304"/>
                      </a:lnTo>
                      <a:lnTo>
                        <a:pt x="2470" y="324"/>
                      </a:lnTo>
                      <a:lnTo>
                        <a:pt x="2470" y="329"/>
                      </a:lnTo>
                      <a:lnTo>
                        <a:pt x="2470" y="334"/>
                      </a:lnTo>
                      <a:lnTo>
                        <a:pt x="2470" y="335"/>
                      </a:lnTo>
                      <a:lnTo>
                        <a:pt x="2471" y="342"/>
                      </a:lnTo>
                      <a:lnTo>
                        <a:pt x="2471" y="312"/>
                      </a:lnTo>
                      <a:lnTo>
                        <a:pt x="2471" y="291"/>
                      </a:lnTo>
                      <a:lnTo>
                        <a:pt x="2472" y="310"/>
                      </a:lnTo>
                      <a:lnTo>
                        <a:pt x="2472" y="325"/>
                      </a:lnTo>
                      <a:lnTo>
                        <a:pt x="2473" y="347"/>
                      </a:lnTo>
                      <a:lnTo>
                        <a:pt x="2473" y="375"/>
                      </a:lnTo>
                      <a:lnTo>
                        <a:pt x="2473" y="390"/>
                      </a:lnTo>
                      <a:lnTo>
                        <a:pt x="2474" y="387"/>
                      </a:lnTo>
                      <a:lnTo>
                        <a:pt x="2474" y="404"/>
                      </a:lnTo>
                      <a:lnTo>
                        <a:pt x="2474" y="477"/>
                      </a:lnTo>
                      <a:lnTo>
                        <a:pt x="2474" y="493"/>
                      </a:lnTo>
                      <a:lnTo>
                        <a:pt x="2475" y="522"/>
                      </a:lnTo>
                      <a:lnTo>
                        <a:pt x="2475" y="525"/>
                      </a:lnTo>
                      <a:lnTo>
                        <a:pt x="2476" y="509"/>
                      </a:lnTo>
                      <a:lnTo>
                        <a:pt x="2476" y="498"/>
                      </a:lnTo>
                      <a:lnTo>
                        <a:pt x="2476" y="503"/>
                      </a:lnTo>
                      <a:lnTo>
                        <a:pt x="2477" y="497"/>
                      </a:lnTo>
                      <a:lnTo>
                        <a:pt x="2477" y="481"/>
                      </a:lnTo>
                      <a:lnTo>
                        <a:pt x="2477" y="443"/>
                      </a:lnTo>
                      <a:lnTo>
                        <a:pt x="2477" y="447"/>
                      </a:lnTo>
                      <a:lnTo>
                        <a:pt x="2478" y="442"/>
                      </a:lnTo>
                      <a:lnTo>
                        <a:pt x="2478" y="461"/>
                      </a:lnTo>
                      <a:lnTo>
                        <a:pt x="2478" y="437"/>
                      </a:lnTo>
                      <a:lnTo>
                        <a:pt x="2478" y="406"/>
                      </a:lnTo>
                      <a:lnTo>
                        <a:pt x="2479" y="377"/>
                      </a:lnTo>
                      <a:lnTo>
                        <a:pt x="2479" y="381"/>
                      </a:lnTo>
                      <a:lnTo>
                        <a:pt x="2480" y="420"/>
                      </a:lnTo>
                      <a:lnTo>
                        <a:pt x="2480" y="403"/>
                      </a:lnTo>
                      <a:lnTo>
                        <a:pt x="2480" y="377"/>
                      </a:lnTo>
                      <a:lnTo>
                        <a:pt x="2481" y="384"/>
                      </a:lnTo>
                      <a:lnTo>
                        <a:pt x="2481" y="404"/>
                      </a:lnTo>
                      <a:lnTo>
                        <a:pt x="2481" y="392"/>
                      </a:lnTo>
                      <a:lnTo>
                        <a:pt x="2482" y="361"/>
                      </a:lnTo>
                      <a:lnTo>
                        <a:pt x="2482" y="370"/>
                      </a:lnTo>
                      <a:lnTo>
                        <a:pt x="2483" y="376"/>
                      </a:lnTo>
                      <a:lnTo>
                        <a:pt x="2483" y="347"/>
                      </a:lnTo>
                      <a:lnTo>
                        <a:pt x="2484" y="274"/>
                      </a:lnTo>
                      <a:lnTo>
                        <a:pt x="2484" y="253"/>
                      </a:lnTo>
                      <a:lnTo>
                        <a:pt x="2484" y="236"/>
                      </a:lnTo>
                      <a:lnTo>
                        <a:pt x="2485" y="240"/>
                      </a:lnTo>
                      <a:lnTo>
                        <a:pt x="2485" y="211"/>
                      </a:lnTo>
                      <a:lnTo>
                        <a:pt x="2485" y="197"/>
                      </a:lnTo>
                      <a:lnTo>
                        <a:pt x="2486" y="165"/>
                      </a:lnTo>
                      <a:lnTo>
                        <a:pt x="2486" y="147"/>
                      </a:lnTo>
                      <a:lnTo>
                        <a:pt x="2486" y="141"/>
                      </a:lnTo>
                      <a:lnTo>
                        <a:pt x="2487" y="145"/>
                      </a:lnTo>
                      <a:lnTo>
                        <a:pt x="2487" y="163"/>
                      </a:lnTo>
                      <a:lnTo>
                        <a:pt x="2487" y="154"/>
                      </a:lnTo>
                      <a:lnTo>
                        <a:pt x="2487" y="165"/>
                      </a:lnTo>
                      <a:lnTo>
                        <a:pt x="2488" y="189"/>
                      </a:lnTo>
                      <a:lnTo>
                        <a:pt x="2488" y="255"/>
                      </a:lnTo>
                      <a:lnTo>
                        <a:pt x="2488" y="266"/>
                      </a:lnTo>
                      <a:lnTo>
                        <a:pt x="2489" y="281"/>
                      </a:lnTo>
                      <a:lnTo>
                        <a:pt x="2489" y="280"/>
                      </a:lnTo>
                      <a:lnTo>
                        <a:pt x="2490" y="240"/>
                      </a:lnTo>
                      <a:lnTo>
                        <a:pt x="2490" y="219"/>
                      </a:lnTo>
                      <a:lnTo>
                        <a:pt x="2491" y="228"/>
                      </a:lnTo>
                      <a:lnTo>
                        <a:pt x="2491" y="250"/>
                      </a:lnTo>
                      <a:lnTo>
                        <a:pt x="2491" y="310"/>
                      </a:lnTo>
                      <a:lnTo>
                        <a:pt x="2492" y="308"/>
                      </a:lnTo>
                      <a:lnTo>
                        <a:pt x="2492" y="323"/>
                      </a:lnTo>
                      <a:lnTo>
                        <a:pt x="2492" y="300"/>
                      </a:lnTo>
                      <a:lnTo>
                        <a:pt x="2492" y="273"/>
                      </a:lnTo>
                      <a:lnTo>
                        <a:pt x="2493" y="230"/>
                      </a:lnTo>
                      <a:lnTo>
                        <a:pt x="2493" y="221"/>
                      </a:lnTo>
                      <a:lnTo>
                        <a:pt x="2494" y="221"/>
                      </a:lnTo>
                      <a:lnTo>
                        <a:pt x="2494" y="222"/>
                      </a:lnTo>
                      <a:lnTo>
                        <a:pt x="2494" y="286"/>
                      </a:lnTo>
                      <a:lnTo>
                        <a:pt x="2495" y="294"/>
                      </a:lnTo>
                      <a:lnTo>
                        <a:pt x="2495" y="293"/>
                      </a:lnTo>
                      <a:lnTo>
                        <a:pt x="2495" y="311"/>
                      </a:lnTo>
                      <a:lnTo>
                        <a:pt x="2495" y="342"/>
                      </a:lnTo>
                      <a:lnTo>
                        <a:pt x="2496" y="363"/>
                      </a:lnTo>
                      <a:lnTo>
                        <a:pt x="2496" y="362"/>
                      </a:lnTo>
                      <a:lnTo>
                        <a:pt x="2497" y="286"/>
                      </a:lnTo>
                      <a:lnTo>
                        <a:pt x="2497" y="277"/>
                      </a:lnTo>
                      <a:lnTo>
                        <a:pt x="2497" y="287"/>
                      </a:lnTo>
                      <a:lnTo>
                        <a:pt x="2498" y="264"/>
                      </a:lnTo>
                      <a:lnTo>
                        <a:pt x="2498" y="244"/>
                      </a:lnTo>
                      <a:lnTo>
                        <a:pt x="2498" y="239"/>
                      </a:lnTo>
                      <a:lnTo>
                        <a:pt x="2498" y="244"/>
                      </a:lnTo>
                      <a:lnTo>
                        <a:pt x="2498" y="216"/>
                      </a:lnTo>
                      <a:lnTo>
                        <a:pt x="2499" y="193"/>
                      </a:lnTo>
                      <a:lnTo>
                        <a:pt x="2499" y="186"/>
                      </a:lnTo>
                      <a:lnTo>
                        <a:pt x="2500" y="228"/>
                      </a:lnTo>
                      <a:lnTo>
                        <a:pt x="2500" y="269"/>
                      </a:lnTo>
                      <a:lnTo>
                        <a:pt x="2500" y="369"/>
                      </a:lnTo>
                      <a:lnTo>
                        <a:pt x="2501" y="394"/>
                      </a:lnTo>
                      <a:lnTo>
                        <a:pt x="2501" y="438"/>
                      </a:lnTo>
                      <a:lnTo>
                        <a:pt x="2501" y="430"/>
                      </a:lnTo>
                      <a:lnTo>
                        <a:pt x="2502" y="426"/>
                      </a:lnTo>
                      <a:lnTo>
                        <a:pt x="2502" y="423"/>
                      </a:lnTo>
                      <a:lnTo>
                        <a:pt x="2502" y="424"/>
                      </a:lnTo>
                      <a:lnTo>
                        <a:pt x="2503" y="374"/>
                      </a:lnTo>
                      <a:lnTo>
                        <a:pt x="2503" y="364"/>
                      </a:lnTo>
                      <a:lnTo>
                        <a:pt x="2504" y="368"/>
                      </a:lnTo>
                      <a:lnTo>
                        <a:pt x="2504" y="365"/>
                      </a:lnTo>
                      <a:lnTo>
                        <a:pt x="2504" y="370"/>
                      </a:lnTo>
                      <a:lnTo>
                        <a:pt x="2504" y="406"/>
                      </a:lnTo>
                      <a:lnTo>
                        <a:pt x="2505" y="411"/>
                      </a:lnTo>
                      <a:lnTo>
                        <a:pt x="2505" y="413"/>
                      </a:lnTo>
                      <a:lnTo>
                        <a:pt x="2505" y="401"/>
                      </a:lnTo>
                      <a:lnTo>
                        <a:pt x="2505" y="409"/>
                      </a:lnTo>
                      <a:lnTo>
                        <a:pt x="2506" y="410"/>
                      </a:lnTo>
                      <a:lnTo>
                        <a:pt x="2506" y="399"/>
                      </a:lnTo>
                      <a:lnTo>
                        <a:pt x="2506" y="399"/>
                      </a:lnTo>
                      <a:lnTo>
                        <a:pt x="2506" y="413"/>
                      </a:lnTo>
                      <a:lnTo>
                        <a:pt x="2506" y="412"/>
                      </a:lnTo>
                      <a:lnTo>
                        <a:pt x="2507" y="420"/>
                      </a:lnTo>
                      <a:lnTo>
                        <a:pt x="2507" y="423"/>
                      </a:lnTo>
                      <a:lnTo>
                        <a:pt x="2507" y="411"/>
                      </a:lnTo>
                      <a:lnTo>
                        <a:pt x="2508" y="423"/>
                      </a:lnTo>
                      <a:lnTo>
                        <a:pt x="2508" y="430"/>
                      </a:lnTo>
                      <a:lnTo>
                        <a:pt x="2508" y="439"/>
                      </a:lnTo>
                      <a:lnTo>
                        <a:pt x="2508" y="431"/>
                      </a:lnTo>
                      <a:lnTo>
                        <a:pt x="2509" y="448"/>
                      </a:lnTo>
                      <a:lnTo>
                        <a:pt x="2509" y="453"/>
                      </a:lnTo>
                      <a:lnTo>
                        <a:pt x="2509" y="439"/>
                      </a:lnTo>
                      <a:lnTo>
                        <a:pt x="2509" y="441"/>
                      </a:lnTo>
                      <a:lnTo>
                        <a:pt x="2510" y="487"/>
                      </a:lnTo>
                      <a:lnTo>
                        <a:pt x="2510" y="470"/>
                      </a:lnTo>
                      <a:lnTo>
                        <a:pt x="2511" y="420"/>
                      </a:lnTo>
                      <a:lnTo>
                        <a:pt x="2511" y="394"/>
                      </a:lnTo>
                      <a:lnTo>
                        <a:pt x="2511" y="353"/>
                      </a:lnTo>
                      <a:lnTo>
                        <a:pt x="2511" y="339"/>
                      </a:lnTo>
                      <a:lnTo>
                        <a:pt x="2512" y="287"/>
                      </a:lnTo>
                      <a:lnTo>
                        <a:pt x="2512" y="290"/>
                      </a:lnTo>
                      <a:lnTo>
                        <a:pt x="2513" y="301"/>
                      </a:lnTo>
                      <a:lnTo>
                        <a:pt x="2513" y="296"/>
                      </a:lnTo>
                      <a:lnTo>
                        <a:pt x="2514" y="225"/>
                      </a:lnTo>
                      <a:lnTo>
                        <a:pt x="2514" y="205"/>
                      </a:lnTo>
                      <a:lnTo>
                        <a:pt x="2514" y="180"/>
                      </a:lnTo>
                      <a:lnTo>
                        <a:pt x="2515" y="181"/>
                      </a:lnTo>
                      <a:lnTo>
                        <a:pt x="2515" y="183"/>
                      </a:lnTo>
                      <a:lnTo>
                        <a:pt x="2515" y="237"/>
                      </a:lnTo>
                      <a:lnTo>
                        <a:pt x="2516" y="250"/>
                      </a:lnTo>
                      <a:lnTo>
                        <a:pt x="2516" y="220"/>
                      </a:lnTo>
                      <a:lnTo>
                        <a:pt x="2516" y="199"/>
                      </a:lnTo>
                      <a:lnTo>
                        <a:pt x="2517" y="170"/>
                      </a:lnTo>
                      <a:lnTo>
                        <a:pt x="2517" y="163"/>
                      </a:lnTo>
                      <a:lnTo>
                        <a:pt x="2517" y="185"/>
                      </a:lnTo>
                      <a:lnTo>
                        <a:pt x="2518" y="207"/>
                      </a:lnTo>
                      <a:lnTo>
                        <a:pt x="2518" y="293"/>
                      </a:lnTo>
                      <a:lnTo>
                        <a:pt x="2519" y="295"/>
                      </a:lnTo>
                      <a:lnTo>
                        <a:pt x="2519" y="323"/>
                      </a:lnTo>
                      <a:lnTo>
                        <a:pt x="2519" y="322"/>
                      </a:lnTo>
                      <a:lnTo>
                        <a:pt x="2519" y="326"/>
                      </a:lnTo>
                      <a:lnTo>
                        <a:pt x="2520" y="333"/>
                      </a:lnTo>
                      <a:lnTo>
                        <a:pt x="2520" y="329"/>
                      </a:lnTo>
                      <a:lnTo>
                        <a:pt x="2520" y="330"/>
                      </a:lnTo>
                      <a:lnTo>
                        <a:pt x="2521" y="267"/>
                      </a:lnTo>
                      <a:lnTo>
                        <a:pt x="2521" y="239"/>
                      </a:lnTo>
                      <a:lnTo>
                        <a:pt x="2521" y="175"/>
                      </a:lnTo>
                      <a:lnTo>
                        <a:pt x="2522" y="156"/>
                      </a:lnTo>
                      <a:lnTo>
                        <a:pt x="2522" y="136"/>
                      </a:lnTo>
                      <a:lnTo>
                        <a:pt x="2522" y="197"/>
                      </a:lnTo>
                      <a:lnTo>
                        <a:pt x="2523" y="247"/>
                      </a:lnTo>
                      <a:lnTo>
                        <a:pt x="2523" y="311"/>
                      </a:lnTo>
                      <a:lnTo>
                        <a:pt x="2523" y="337"/>
                      </a:lnTo>
                      <a:lnTo>
                        <a:pt x="2524" y="372"/>
                      </a:lnTo>
                      <a:lnTo>
                        <a:pt x="2524" y="370"/>
                      </a:lnTo>
                      <a:lnTo>
                        <a:pt x="2524" y="373"/>
                      </a:lnTo>
                      <a:lnTo>
                        <a:pt x="2525" y="320"/>
                      </a:lnTo>
                      <a:lnTo>
                        <a:pt x="2525" y="295"/>
                      </a:lnTo>
                      <a:lnTo>
                        <a:pt x="2525" y="268"/>
                      </a:lnTo>
                      <a:lnTo>
                        <a:pt x="2526" y="276"/>
                      </a:lnTo>
                      <a:lnTo>
                        <a:pt x="2526" y="306"/>
                      </a:lnTo>
                      <a:lnTo>
                        <a:pt x="2526" y="305"/>
                      </a:lnTo>
                      <a:lnTo>
                        <a:pt x="2527" y="342"/>
                      </a:lnTo>
                      <a:lnTo>
                        <a:pt x="2527" y="359"/>
                      </a:lnTo>
                      <a:lnTo>
                        <a:pt x="2527" y="370"/>
                      </a:lnTo>
                      <a:lnTo>
                        <a:pt x="2528" y="358"/>
                      </a:lnTo>
                      <a:lnTo>
                        <a:pt x="2528" y="330"/>
                      </a:lnTo>
                      <a:lnTo>
                        <a:pt x="2528" y="302"/>
                      </a:lnTo>
                      <a:lnTo>
                        <a:pt x="2529" y="298"/>
                      </a:lnTo>
                      <a:lnTo>
                        <a:pt x="2529" y="297"/>
                      </a:lnTo>
                      <a:lnTo>
                        <a:pt x="2529" y="334"/>
                      </a:lnTo>
                      <a:lnTo>
                        <a:pt x="2529" y="361"/>
                      </a:lnTo>
                      <a:lnTo>
                        <a:pt x="2530" y="381"/>
                      </a:lnTo>
                      <a:lnTo>
                        <a:pt x="2530" y="379"/>
                      </a:lnTo>
                      <a:lnTo>
                        <a:pt x="2530" y="384"/>
                      </a:lnTo>
                      <a:lnTo>
                        <a:pt x="2531" y="401"/>
                      </a:lnTo>
                      <a:lnTo>
                        <a:pt x="2531" y="415"/>
                      </a:lnTo>
                      <a:lnTo>
                        <a:pt x="2532" y="357"/>
                      </a:lnTo>
                      <a:lnTo>
                        <a:pt x="2532" y="319"/>
                      </a:lnTo>
                      <a:lnTo>
                        <a:pt x="2532" y="293"/>
                      </a:lnTo>
                      <a:lnTo>
                        <a:pt x="2533" y="317"/>
                      </a:lnTo>
                      <a:lnTo>
                        <a:pt x="2533" y="360"/>
                      </a:lnTo>
                      <a:lnTo>
                        <a:pt x="2533" y="363"/>
                      </a:lnTo>
                      <a:lnTo>
                        <a:pt x="2534" y="383"/>
                      </a:lnTo>
                      <a:lnTo>
                        <a:pt x="2534" y="381"/>
                      </a:lnTo>
                      <a:lnTo>
                        <a:pt x="2535" y="419"/>
                      </a:lnTo>
                      <a:lnTo>
                        <a:pt x="2535" y="423"/>
                      </a:lnTo>
                      <a:lnTo>
                        <a:pt x="2535" y="420"/>
                      </a:lnTo>
                      <a:lnTo>
                        <a:pt x="2535" y="443"/>
                      </a:lnTo>
                      <a:lnTo>
                        <a:pt x="2536" y="453"/>
                      </a:lnTo>
                      <a:lnTo>
                        <a:pt x="2536" y="495"/>
                      </a:lnTo>
                      <a:lnTo>
                        <a:pt x="2536" y="491"/>
                      </a:lnTo>
                      <a:lnTo>
                        <a:pt x="2537" y="470"/>
                      </a:lnTo>
                      <a:lnTo>
                        <a:pt x="2537" y="469"/>
                      </a:lnTo>
                      <a:lnTo>
                        <a:pt x="2538" y="452"/>
                      </a:lnTo>
                      <a:lnTo>
                        <a:pt x="2538" y="459"/>
                      </a:lnTo>
                      <a:lnTo>
                        <a:pt x="2538" y="444"/>
                      </a:lnTo>
                      <a:lnTo>
                        <a:pt x="2539" y="428"/>
                      </a:lnTo>
                      <a:lnTo>
                        <a:pt x="2539" y="389"/>
                      </a:lnTo>
                      <a:lnTo>
                        <a:pt x="2539" y="367"/>
                      </a:lnTo>
                      <a:lnTo>
                        <a:pt x="2539" y="369"/>
                      </a:lnTo>
                      <a:lnTo>
                        <a:pt x="2539" y="383"/>
                      </a:lnTo>
                      <a:lnTo>
                        <a:pt x="2540" y="397"/>
                      </a:lnTo>
                      <a:lnTo>
                        <a:pt x="2540" y="394"/>
                      </a:lnTo>
                      <a:lnTo>
                        <a:pt x="2540" y="363"/>
                      </a:lnTo>
                      <a:lnTo>
                        <a:pt x="2541" y="354"/>
                      </a:lnTo>
                      <a:lnTo>
                        <a:pt x="2541" y="355"/>
                      </a:lnTo>
                      <a:lnTo>
                        <a:pt x="2541" y="351"/>
                      </a:lnTo>
                      <a:lnTo>
                        <a:pt x="2541" y="333"/>
                      </a:lnTo>
                      <a:lnTo>
                        <a:pt x="2542" y="351"/>
                      </a:lnTo>
                      <a:lnTo>
                        <a:pt x="2542" y="341"/>
                      </a:lnTo>
                      <a:lnTo>
                        <a:pt x="2542" y="309"/>
                      </a:lnTo>
                      <a:lnTo>
                        <a:pt x="2543" y="299"/>
                      </a:lnTo>
                      <a:lnTo>
                        <a:pt x="2543" y="318"/>
                      </a:lnTo>
                      <a:lnTo>
                        <a:pt x="2543" y="319"/>
                      </a:lnTo>
                      <a:lnTo>
                        <a:pt x="2544" y="296"/>
                      </a:lnTo>
                      <a:lnTo>
                        <a:pt x="2544" y="321"/>
                      </a:lnTo>
                      <a:lnTo>
                        <a:pt x="2545" y="335"/>
                      </a:lnTo>
                      <a:lnTo>
                        <a:pt x="2545" y="333"/>
                      </a:lnTo>
                      <a:lnTo>
                        <a:pt x="2545" y="328"/>
                      </a:lnTo>
                      <a:lnTo>
                        <a:pt x="2545" y="292"/>
                      </a:lnTo>
                      <a:lnTo>
                        <a:pt x="2546" y="268"/>
                      </a:lnTo>
                      <a:lnTo>
                        <a:pt x="2546" y="290"/>
                      </a:lnTo>
                      <a:lnTo>
                        <a:pt x="2546" y="263"/>
                      </a:lnTo>
                      <a:lnTo>
                        <a:pt x="2546" y="258"/>
                      </a:lnTo>
                      <a:lnTo>
                        <a:pt x="2547" y="247"/>
                      </a:lnTo>
                      <a:lnTo>
                        <a:pt x="2547" y="259"/>
                      </a:lnTo>
                      <a:lnTo>
                        <a:pt x="2547" y="277"/>
                      </a:lnTo>
                      <a:lnTo>
                        <a:pt x="2548" y="304"/>
                      </a:lnTo>
                      <a:lnTo>
                        <a:pt x="2548" y="308"/>
                      </a:lnTo>
                      <a:lnTo>
                        <a:pt x="2548" y="302"/>
                      </a:lnTo>
                      <a:lnTo>
                        <a:pt x="2549" y="316"/>
                      </a:lnTo>
                      <a:lnTo>
                        <a:pt x="2549" y="313"/>
                      </a:lnTo>
                      <a:lnTo>
                        <a:pt x="2549" y="259"/>
                      </a:lnTo>
                      <a:lnTo>
                        <a:pt x="2550" y="245"/>
                      </a:lnTo>
                      <a:lnTo>
                        <a:pt x="2550" y="231"/>
                      </a:lnTo>
                      <a:lnTo>
                        <a:pt x="2550" y="243"/>
                      </a:lnTo>
                      <a:lnTo>
                        <a:pt x="2550" y="253"/>
                      </a:lnTo>
                      <a:lnTo>
                        <a:pt x="2551" y="279"/>
                      </a:lnTo>
                      <a:lnTo>
                        <a:pt x="2551" y="261"/>
                      </a:lnTo>
                      <a:lnTo>
                        <a:pt x="2552" y="248"/>
                      </a:lnTo>
                      <a:lnTo>
                        <a:pt x="2552" y="232"/>
                      </a:lnTo>
                      <a:lnTo>
                        <a:pt x="2553" y="263"/>
                      </a:lnTo>
                      <a:lnTo>
                        <a:pt x="2553" y="245"/>
                      </a:lnTo>
                      <a:lnTo>
                        <a:pt x="2553" y="237"/>
                      </a:lnTo>
                      <a:lnTo>
                        <a:pt x="2553" y="242"/>
                      </a:lnTo>
                      <a:lnTo>
                        <a:pt x="2553" y="232"/>
                      </a:lnTo>
                      <a:lnTo>
                        <a:pt x="2554" y="266"/>
                      </a:lnTo>
                      <a:lnTo>
                        <a:pt x="2554" y="275"/>
                      </a:lnTo>
                      <a:lnTo>
                        <a:pt x="2555" y="283"/>
                      </a:lnTo>
                      <a:lnTo>
                        <a:pt x="2555" y="271"/>
                      </a:lnTo>
                      <a:lnTo>
                        <a:pt x="2555" y="268"/>
                      </a:lnTo>
                      <a:lnTo>
                        <a:pt x="2555" y="259"/>
                      </a:lnTo>
                      <a:lnTo>
                        <a:pt x="2556" y="267"/>
                      </a:lnTo>
                      <a:lnTo>
                        <a:pt x="2556" y="273"/>
                      </a:lnTo>
                      <a:lnTo>
                        <a:pt x="2556" y="274"/>
                      </a:lnTo>
                      <a:lnTo>
                        <a:pt x="2556" y="259"/>
                      </a:lnTo>
                      <a:lnTo>
                        <a:pt x="2557" y="235"/>
                      </a:lnTo>
                      <a:lnTo>
                        <a:pt x="2557" y="178"/>
                      </a:lnTo>
                      <a:lnTo>
                        <a:pt x="2557" y="183"/>
                      </a:lnTo>
                      <a:lnTo>
                        <a:pt x="2557" y="198"/>
                      </a:lnTo>
                      <a:lnTo>
                        <a:pt x="2558" y="286"/>
                      </a:lnTo>
                      <a:lnTo>
                        <a:pt x="2558" y="312"/>
                      </a:lnTo>
                      <a:lnTo>
                        <a:pt x="2558" y="315"/>
                      </a:lnTo>
                      <a:lnTo>
                        <a:pt x="2559" y="323"/>
                      </a:lnTo>
                      <a:lnTo>
                        <a:pt x="2559" y="313"/>
                      </a:lnTo>
                      <a:lnTo>
                        <a:pt x="2560" y="308"/>
                      </a:lnTo>
                      <a:lnTo>
                        <a:pt x="2560" y="296"/>
                      </a:lnTo>
                      <a:lnTo>
                        <a:pt x="2560" y="281"/>
                      </a:lnTo>
                      <a:lnTo>
                        <a:pt x="2561" y="273"/>
                      </a:lnTo>
                      <a:lnTo>
                        <a:pt x="2561" y="278"/>
                      </a:lnTo>
                      <a:lnTo>
                        <a:pt x="2561" y="275"/>
                      </a:lnTo>
                      <a:lnTo>
                        <a:pt x="2562" y="295"/>
                      </a:lnTo>
                      <a:lnTo>
                        <a:pt x="2562" y="295"/>
                      </a:lnTo>
                      <a:lnTo>
                        <a:pt x="2562" y="295"/>
                      </a:lnTo>
                      <a:lnTo>
                        <a:pt x="2562" y="307"/>
                      </a:lnTo>
                      <a:lnTo>
                        <a:pt x="2563" y="296"/>
                      </a:lnTo>
                      <a:lnTo>
                        <a:pt x="2563" y="298"/>
                      </a:lnTo>
                      <a:lnTo>
                        <a:pt x="2563" y="296"/>
                      </a:lnTo>
                      <a:lnTo>
                        <a:pt x="2563" y="308"/>
                      </a:lnTo>
                      <a:lnTo>
                        <a:pt x="2563" y="317"/>
                      </a:lnTo>
                      <a:lnTo>
                        <a:pt x="2564" y="339"/>
                      </a:lnTo>
                      <a:lnTo>
                        <a:pt x="2564" y="376"/>
                      </a:lnTo>
                      <a:lnTo>
                        <a:pt x="2565" y="427"/>
                      </a:lnTo>
                      <a:lnTo>
                        <a:pt x="2565" y="450"/>
                      </a:lnTo>
                      <a:lnTo>
                        <a:pt x="2566" y="481"/>
                      </a:lnTo>
                      <a:lnTo>
                        <a:pt x="2566" y="485"/>
                      </a:lnTo>
                      <a:lnTo>
                        <a:pt x="2566" y="513"/>
                      </a:lnTo>
                      <a:lnTo>
                        <a:pt x="2567" y="509"/>
                      </a:lnTo>
                      <a:lnTo>
                        <a:pt x="2567" y="495"/>
                      </a:lnTo>
                      <a:lnTo>
                        <a:pt x="2567" y="496"/>
                      </a:lnTo>
                      <a:lnTo>
                        <a:pt x="2567" y="467"/>
                      </a:lnTo>
                      <a:lnTo>
                        <a:pt x="2568" y="413"/>
                      </a:lnTo>
                      <a:lnTo>
                        <a:pt x="2568" y="422"/>
                      </a:lnTo>
                      <a:lnTo>
                        <a:pt x="2569" y="434"/>
                      </a:lnTo>
                      <a:lnTo>
                        <a:pt x="2569" y="447"/>
                      </a:lnTo>
                      <a:lnTo>
                        <a:pt x="2569" y="482"/>
                      </a:lnTo>
                      <a:lnTo>
                        <a:pt x="2569" y="475"/>
                      </a:lnTo>
                      <a:lnTo>
                        <a:pt x="2570" y="481"/>
                      </a:lnTo>
                      <a:lnTo>
                        <a:pt x="2570" y="494"/>
                      </a:lnTo>
                      <a:lnTo>
                        <a:pt x="2570" y="486"/>
                      </a:lnTo>
                      <a:lnTo>
                        <a:pt x="2570" y="487"/>
                      </a:lnTo>
                      <a:lnTo>
                        <a:pt x="2571" y="525"/>
                      </a:lnTo>
                      <a:lnTo>
                        <a:pt x="2571" y="531"/>
                      </a:lnTo>
                      <a:lnTo>
                        <a:pt x="2571" y="531"/>
                      </a:lnTo>
                      <a:lnTo>
                        <a:pt x="2572" y="524"/>
                      </a:lnTo>
                      <a:lnTo>
                        <a:pt x="2572" y="530"/>
                      </a:lnTo>
                      <a:lnTo>
                        <a:pt x="2572" y="514"/>
                      </a:lnTo>
                      <a:lnTo>
                        <a:pt x="2573" y="491"/>
                      </a:lnTo>
                      <a:lnTo>
                        <a:pt x="2573" y="499"/>
                      </a:lnTo>
                      <a:lnTo>
                        <a:pt x="2573" y="488"/>
                      </a:lnTo>
                      <a:lnTo>
                        <a:pt x="2574" y="493"/>
                      </a:lnTo>
                      <a:lnTo>
                        <a:pt x="2574" y="467"/>
                      </a:lnTo>
                      <a:lnTo>
                        <a:pt x="2574" y="490"/>
                      </a:lnTo>
                      <a:lnTo>
                        <a:pt x="2574" y="497"/>
                      </a:lnTo>
                      <a:lnTo>
                        <a:pt x="2575" y="511"/>
                      </a:lnTo>
                      <a:lnTo>
                        <a:pt x="2575" y="502"/>
                      </a:lnTo>
                      <a:lnTo>
                        <a:pt x="2575" y="469"/>
                      </a:lnTo>
                      <a:lnTo>
                        <a:pt x="2576" y="459"/>
                      </a:lnTo>
                      <a:lnTo>
                        <a:pt x="2576" y="436"/>
                      </a:lnTo>
                      <a:lnTo>
                        <a:pt x="2577" y="432"/>
                      </a:lnTo>
                      <a:lnTo>
                        <a:pt x="2577" y="411"/>
                      </a:lnTo>
                      <a:lnTo>
                        <a:pt x="2577" y="394"/>
                      </a:lnTo>
                      <a:lnTo>
                        <a:pt x="2578" y="384"/>
                      </a:lnTo>
                      <a:lnTo>
                        <a:pt x="2578" y="376"/>
                      </a:lnTo>
                      <a:lnTo>
                        <a:pt x="2579" y="355"/>
                      </a:lnTo>
                      <a:lnTo>
                        <a:pt x="2579" y="361"/>
                      </a:lnTo>
                      <a:lnTo>
                        <a:pt x="2579" y="345"/>
                      </a:lnTo>
                      <a:lnTo>
                        <a:pt x="2580" y="348"/>
                      </a:lnTo>
                      <a:lnTo>
                        <a:pt x="2580" y="344"/>
                      </a:lnTo>
                      <a:lnTo>
                        <a:pt x="2580" y="330"/>
                      </a:lnTo>
                      <a:lnTo>
                        <a:pt x="2581" y="305"/>
                      </a:lnTo>
                      <a:lnTo>
                        <a:pt x="2581" y="282"/>
                      </a:lnTo>
                      <a:lnTo>
                        <a:pt x="2581" y="270"/>
                      </a:lnTo>
                      <a:lnTo>
                        <a:pt x="2582" y="247"/>
                      </a:lnTo>
                      <a:lnTo>
                        <a:pt x="2582" y="230"/>
                      </a:lnTo>
                      <a:lnTo>
                        <a:pt x="2583" y="165"/>
                      </a:lnTo>
                      <a:lnTo>
                        <a:pt x="2583" y="137"/>
                      </a:lnTo>
                      <a:lnTo>
                        <a:pt x="2583" y="93"/>
                      </a:lnTo>
                      <a:lnTo>
                        <a:pt x="2584" y="80"/>
                      </a:lnTo>
                      <a:lnTo>
                        <a:pt x="2584" y="68"/>
                      </a:lnTo>
                      <a:lnTo>
                        <a:pt x="2584" y="59"/>
                      </a:lnTo>
                      <a:lnTo>
                        <a:pt x="2585" y="117"/>
                      </a:lnTo>
                      <a:lnTo>
                        <a:pt x="2585" y="128"/>
                      </a:lnTo>
                      <a:lnTo>
                        <a:pt x="2586" y="76"/>
                      </a:lnTo>
                      <a:lnTo>
                        <a:pt x="2586" y="68"/>
                      </a:lnTo>
                      <a:lnTo>
                        <a:pt x="2586" y="61"/>
                      </a:lnTo>
                      <a:lnTo>
                        <a:pt x="2586" y="99"/>
                      </a:lnTo>
                      <a:lnTo>
                        <a:pt x="2587" y="136"/>
                      </a:lnTo>
                      <a:lnTo>
                        <a:pt x="2587" y="205"/>
                      </a:lnTo>
                      <a:lnTo>
                        <a:pt x="2587" y="203"/>
                      </a:lnTo>
                      <a:lnTo>
                        <a:pt x="2587" y="207"/>
                      </a:lnTo>
                      <a:lnTo>
                        <a:pt x="2588" y="202"/>
                      </a:lnTo>
                      <a:lnTo>
                        <a:pt x="2588" y="204"/>
                      </a:lnTo>
                      <a:lnTo>
                        <a:pt x="2588" y="228"/>
                      </a:lnTo>
                      <a:lnTo>
                        <a:pt x="2589" y="248"/>
                      </a:lnTo>
                      <a:lnTo>
                        <a:pt x="2589" y="244"/>
                      </a:lnTo>
                      <a:lnTo>
                        <a:pt x="2590" y="148"/>
                      </a:lnTo>
                      <a:lnTo>
                        <a:pt x="2590" y="141"/>
                      </a:lnTo>
                      <a:lnTo>
                        <a:pt x="2590" y="96"/>
                      </a:lnTo>
                      <a:lnTo>
                        <a:pt x="2591" y="105"/>
                      </a:lnTo>
                      <a:lnTo>
                        <a:pt x="2591" y="229"/>
                      </a:lnTo>
                      <a:lnTo>
                        <a:pt x="2592" y="247"/>
                      </a:lnTo>
                      <a:lnTo>
                        <a:pt x="2592" y="299"/>
                      </a:lnTo>
                      <a:lnTo>
                        <a:pt x="2592" y="315"/>
                      </a:lnTo>
                      <a:lnTo>
                        <a:pt x="2592" y="361"/>
                      </a:lnTo>
                      <a:lnTo>
                        <a:pt x="2593" y="375"/>
                      </a:lnTo>
                      <a:lnTo>
                        <a:pt x="2593" y="348"/>
                      </a:lnTo>
                      <a:lnTo>
                        <a:pt x="2594" y="328"/>
                      </a:lnTo>
                      <a:lnTo>
                        <a:pt x="2594" y="308"/>
                      </a:lnTo>
                      <a:lnTo>
                        <a:pt x="2594" y="294"/>
                      </a:lnTo>
                      <a:lnTo>
                        <a:pt x="2595" y="305"/>
                      </a:lnTo>
                      <a:lnTo>
                        <a:pt x="2595" y="308"/>
                      </a:lnTo>
                      <a:lnTo>
                        <a:pt x="2595" y="306"/>
                      </a:lnTo>
                      <a:lnTo>
                        <a:pt x="2596" y="326"/>
                      </a:lnTo>
                      <a:lnTo>
                        <a:pt x="2596" y="335"/>
                      </a:lnTo>
                      <a:lnTo>
                        <a:pt x="2597" y="343"/>
                      </a:lnTo>
                      <a:lnTo>
                        <a:pt x="2597" y="333"/>
                      </a:lnTo>
                      <a:lnTo>
                        <a:pt x="2597" y="331"/>
                      </a:lnTo>
                      <a:lnTo>
                        <a:pt x="2597" y="346"/>
                      </a:lnTo>
                      <a:lnTo>
                        <a:pt x="2598" y="401"/>
                      </a:lnTo>
                      <a:lnTo>
                        <a:pt x="2598" y="428"/>
                      </a:lnTo>
                      <a:lnTo>
                        <a:pt x="2599" y="453"/>
                      </a:lnTo>
                      <a:lnTo>
                        <a:pt x="2599" y="438"/>
                      </a:lnTo>
                      <a:lnTo>
                        <a:pt x="2599" y="426"/>
                      </a:lnTo>
                      <a:lnTo>
                        <a:pt x="2599" y="385"/>
                      </a:lnTo>
                      <a:lnTo>
                        <a:pt x="2600" y="393"/>
                      </a:lnTo>
                      <a:lnTo>
                        <a:pt x="2600" y="402"/>
                      </a:lnTo>
                      <a:lnTo>
                        <a:pt x="2600" y="427"/>
                      </a:lnTo>
                      <a:lnTo>
                        <a:pt x="2601" y="444"/>
                      </a:lnTo>
                      <a:lnTo>
                        <a:pt x="2601" y="426"/>
                      </a:lnTo>
                      <a:lnTo>
                        <a:pt x="2601" y="402"/>
                      </a:lnTo>
                      <a:lnTo>
                        <a:pt x="2602" y="457"/>
                      </a:lnTo>
                      <a:lnTo>
                        <a:pt x="2602" y="454"/>
                      </a:lnTo>
                      <a:lnTo>
                        <a:pt x="2603" y="440"/>
                      </a:lnTo>
                      <a:lnTo>
                        <a:pt x="2603" y="429"/>
                      </a:lnTo>
                      <a:lnTo>
                        <a:pt x="2604" y="401"/>
                      </a:lnTo>
                      <a:lnTo>
                        <a:pt x="2604" y="403"/>
                      </a:lnTo>
                      <a:lnTo>
                        <a:pt x="2604" y="427"/>
                      </a:lnTo>
                      <a:lnTo>
                        <a:pt x="2604" y="421"/>
                      </a:lnTo>
                      <a:lnTo>
                        <a:pt x="2605" y="429"/>
                      </a:lnTo>
                      <a:lnTo>
                        <a:pt x="2605" y="421"/>
                      </a:lnTo>
                      <a:lnTo>
                        <a:pt x="2606" y="409"/>
                      </a:lnTo>
                      <a:lnTo>
                        <a:pt x="2606" y="423"/>
                      </a:lnTo>
                      <a:lnTo>
                        <a:pt x="2606" y="445"/>
                      </a:lnTo>
                      <a:lnTo>
                        <a:pt x="2607" y="434"/>
                      </a:lnTo>
                      <a:lnTo>
                        <a:pt x="2607" y="430"/>
                      </a:lnTo>
                      <a:lnTo>
                        <a:pt x="2607" y="415"/>
                      </a:lnTo>
                      <a:lnTo>
                        <a:pt x="2607" y="415"/>
                      </a:lnTo>
                      <a:lnTo>
                        <a:pt x="2608" y="400"/>
                      </a:lnTo>
                      <a:lnTo>
                        <a:pt x="2608" y="389"/>
                      </a:lnTo>
                      <a:lnTo>
                        <a:pt x="2608" y="373"/>
                      </a:lnTo>
                      <a:lnTo>
                        <a:pt x="2609" y="325"/>
                      </a:lnTo>
                      <a:lnTo>
                        <a:pt x="2609" y="323"/>
                      </a:lnTo>
                      <a:lnTo>
                        <a:pt x="2610" y="311"/>
                      </a:lnTo>
                      <a:lnTo>
                        <a:pt x="2610" y="304"/>
                      </a:lnTo>
                      <a:lnTo>
                        <a:pt x="2610" y="268"/>
                      </a:lnTo>
                      <a:lnTo>
                        <a:pt x="2611" y="270"/>
                      </a:lnTo>
                      <a:lnTo>
                        <a:pt x="2611" y="275"/>
                      </a:lnTo>
                      <a:lnTo>
                        <a:pt x="2611" y="300"/>
                      </a:lnTo>
                      <a:lnTo>
                        <a:pt x="2612" y="317"/>
                      </a:lnTo>
                      <a:lnTo>
                        <a:pt x="2612" y="311"/>
                      </a:lnTo>
                      <a:lnTo>
                        <a:pt x="2612" y="314"/>
                      </a:lnTo>
                      <a:lnTo>
                        <a:pt x="2613" y="276"/>
                      </a:lnTo>
                      <a:lnTo>
                        <a:pt x="2613" y="273"/>
                      </a:lnTo>
                      <a:lnTo>
                        <a:pt x="2614" y="288"/>
                      </a:lnTo>
                      <a:lnTo>
                        <a:pt x="2614" y="319"/>
                      </a:lnTo>
                      <a:lnTo>
                        <a:pt x="2614" y="356"/>
                      </a:lnTo>
                      <a:lnTo>
                        <a:pt x="2614" y="363"/>
                      </a:lnTo>
                      <a:lnTo>
                        <a:pt x="2615" y="299"/>
                      </a:lnTo>
                      <a:lnTo>
                        <a:pt x="2615" y="277"/>
                      </a:lnTo>
                      <a:lnTo>
                        <a:pt x="2616" y="280"/>
                      </a:lnTo>
                      <a:lnTo>
                        <a:pt x="2616" y="278"/>
                      </a:lnTo>
                      <a:lnTo>
                        <a:pt x="2616" y="268"/>
                      </a:lnTo>
                      <a:lnTo>
                        <a:pt x="2616" y="245"/>
                      </a:lnTo>
                      <a:lnTo>
                        <a:pt x="2617" y="221"/>
                      </a:lnTo>
                      <a:lnTo>
                        <a:pt x="2617" y="211"/>
                      </a:lnTo>
                      <a:lnTo>
                        <a:pt x="2617" y="255"/>
                      </a:lnTo>
                      <a:lnTo>
                        <a:pt x="2618" y="259"/>
                      </a:lnTo>
                      <a:lnTo>
                        <a:pt x="2618" y="285"/>
                      </a:lnTo>
                      <a:lnTo>
                        <a:pt x="2618" y="305"/>
                      </a:lnTo>
                      <a:lnTo>
                        <a:pt x="2619" y="315"/>
                      </a:lnTo>
                      <a:lnTo>
                        <a:pt x="2619" y="269"/>
                      </a:lnTo>
                      <a:lnTo>
                        <a:pt x="2619" y="214"/>
                      </a:lnTo>
                      <a:lnTo>
                        <a:pt x="2620" y="189"/>
                      </a:lnTo>
                      <a:lnTo>
                        <a:pt x="2620" y="193"/>
                      </a:lnTo>
                      <a:lnTo>
                        <a:pt x="2621" y="260"/>
                      </a:lnTo>
                      <a:lnTo>
                        <a:pt x="2621" y="269"/>
                      </a:lnTo>
                      <a:lnTo>
                        <a:pt x="2621" y="319"/>
                      </a:lnTo>
                      <a:lnTo>
                        <a:pt x="2621" y="322"/>
                      </a:lnTo>
                      <a:lnTo>
                        <a:pt x="2622" y="293"/>
                      </a:lnTo>
                      <a:lnTo>
                        <a:pt x="2622" y="279"/>
                      </a:lnTo>
                      <a:lnTo>
                        <a:pt x="2622" y="267"/>
                      </a:lnTo>
                      <a:lnTo>
                        <a:pt x="2623" y="276"/>
                      </a:lnTo>
                      <a:lnTo>
                        <a:pt x="2623" y="292"/>
                      </a:lnTo>
                      <a:lnTo>
                        <a:pt x="2624" y="328"/>
                      </a:lnTo>
                      <a:lnTo>
                        <a:pt x="2624" y="342"/>
                      </a:lnTo>
                      <a:lnTo>
                        <a:pt x="2624" y="348"/>
                      </a:lnTo>
                      <a:lnTo>
                        <a:pt x="2625" y="365"/>
                      </a:lnTo>
                      <a:lnTo>
                        <a:pt x="2625" y="386"/>
                      </a:lnTo>
                      <a:lnTo>
                        <a:pt x="2625" y="376"/>
                      </a:lnTo>
                      <a:lnTo>
                        <a:pt x="2626" y="358"/>
                      </a:lnTo>
                      <a:lnTo>
                        <a:pt x="2626" y="377"/>
                      </a:lnTo>
                      <a:lnTo>
                        <a:pt x="2627" y="395"/>
                      </a:lnTo>
                      <a:lnTo>
                        <a:pt x="2627" y="415"/>
                      </a:lnTo>
                      <a:lnTo>
                        <a:pt x="2627" y="447"/>
                      </a:lnTo>
                      <a:lnTo>
                        <a:pt x="2628" y="420"/>
                      </a:lnTo>
                      <a:lnTo>
                        <a:pt x="2628" y="425"/>
                      </a:lnTo>
                      <a:lnTo>
                        <a:pt x="2628" y="428"/>
                      </a:lnTo>
                      <a:lnTo>
                        <a:pt x="2628" y="423"/>
                      </a:lnTo>
                      <a:lnTo>
                        <a:pt x="2628" y="420"/>
                      </a:lnTo>
                      <a:lnTo>
                        <a:pt x="2629" y="416"/>
                      </a:lnTo>
                      <a:lnTo>
                        <a:pt x="2629" y="419"/>
                      </a:lnTo>
                      <a:lnTo>
                        <a:pt x="2629" y="421"/>
                      </a:lnTo>
                      <a:lnTo>
                        <a:pt x="2629" y="424"/>
                      </a:lnTo>
                      <a:lnTo>
                        <a:pt x="2630" y="414"/>
                      </a:lnTo>
                      <a:lnTo>
                        <a:pt x="2630" y="406"/>
                      </a:lnTo>
                      <a:lnTo>
                        <a:pt x="2630" y="400"/>
                      </a:lnTo>
                      <a:lnTo>
                        <a:pt x="2631" y="411"/>
                      </a:lnTo>
                      <a:lnTo>
                        <a:pt x="2631" y="404"/>
                      </a:lnTo>
                      <a:lnTo>
                        <a:pt x="2631" y="411"/>
                      </a:lnTo>
                      <a:lnTo>
                        <a:pt x="2631" y="405"/>
                      </a:lnTo>
                      <a:lnTo>
                        <a:pt x="2632" y="409"/>
                      </a:lnTo>
                      <a:lnTo>
                        <a:pt x="2632" y="371"/>
                      </a:lnTo>
                      <a:lnTo>
                        <a:pt x="2632" y="372"/>
                      </a:lnTo>
                      <a:lnTo>
                        <a:pt x="2633" y="385"/>
                      </a:lnTo>
                      <a:lnTo>
                        <a:pt x="2633" y="381"/>
                      </a:lnTo>
                      <a:lnTo>
                        <a:pt x="2633" y="390"/>
                      </a:lnTo>
                      <a:lnTo>
                        <a:pt x="2633" y="365"/>
                      </a:lnTo>
                      <a:lnTo>
                        <a:pt x="2634" y="361"/>
                      </a:lnTo>
                      <a:lnTo>
                        <a:pt x="2634" y="334"/>
                      </a:lnTo>
                      <a:lnTo>
                        <a:pt x="2635" y="319"/>
                      </a:lnTo>
                      <a:lnTo>
                        <a:pt x="2635" y="321"/>
                      </a:lnTo>
                      <a:lnTo>
                        <a:pt x="2635" y="320"/>
                      </a:lnTo>
                      <a:lnTo>
                        <a:pt x="2635" y="316"/>
                      </a:lnTo>
                      <a:lnTo>
                        <a:pt x="2636" y="334"/>
                      </a:lnTo>
                      <a:lnTo>
                        <a:pt x="2636" y="327"/>
                      </a:lnTo>
                      <a:lnTo>
                        <a:pt x="2637" y="357"/>
                      </a:lnTo>
                      <a:lnTo>
                        <a:pt x="2637" y="363"/>
                      </a:lnTo>
                      <a:lnTo>
                        <a:pt x="2638" y="330"/>
                      </a:lnTo>
                      <a:lnTo>
                        <a:pt x="2638" y="323"/>
                      </a:lnTo>
                      <a:lnTo>
                        <a:pt x="2638" y="333"/>
                      </a:lnTo>
                      <a:lnTo>
                        <a:pt x="2638" y="318"/>
                      </a:lnTo>
                      <a:lnTo>
                        <a:pt x="2639" y="315"/>
                      </a:lnTo>
                      <a:lnTo>
                        <a:pt x="2639" y="335"/>
                      </a:lnTo>
                      <a:lnTo>
                        <a:pt x="2639" y="329"/>
                      </a:lnTo>
                      <a:lnTo>
                        <a:pt x="2640" y="360"/>
                      </a:lnTo>
                      <a:lnTo>
                        <a:pt x="2640" y="373"/>
                      </a:lnTo>
                      <a:lnTo>
                        <a:pt x="2640" y="376"/>
                      </a:lnTo>
                      <a:lnTo>
                        <a:pt x="2641" y="366"/>
                      </a:lnTo>
                      <a:lnTo>
                        <a:pt x="2641" y="346"/>
                      </a:lnTo>
                      <a:lnTo>
                        <a:pt x="2641" y="312"/>
                      </a:lnTo>
                      <a:lnTo>
                        <a:pt x="2642" y="292"/>
                      </a:lnTo>
                      <a:lnTo>
                        <a:pt x="2642" y="259"/>
                      </a:lnTo>
                      <a:lnTo>
                        <a:pt x="2642" y="237"/>
                      </a:lnTo>
                      <a:lnTo>
                        <a:pt x="2643" y="209"/>
                      </a:lnTo>
                      <a:lnTo>
                        <a:pt x="2643" y="218"/>
                      </a:lnTo>
                      <a:lnTo>
                        <a:pt x="2644" y="256"/>
                      </a:lnTo>
                      <a:lnTo>
                        <a:pt x="2644" y="270"/>
                      </a:lnTo>
                      <a:lnTo>
                        <a:pt x="2644" y="271"/>
                      </a:lnTo>
                      <a:lnTo>
                        <a:pt x="2644" y="264"/>
                      </a:lnTo>
                      <a:lnTo>
                        <a:pt x="2645" y="264"/>
                      </a:lnTo>
                      <a:lnTo>
                        <a:pt x="2645" y="294"/>
                      </a:lnTo>
                      <a:lnTo>
                        <a:pt x="2645" y="280"/>
                      </a:lnTo>
                      <a:lnTo>
                        <a:pt x="2646" y="248"/>
                      </a:lnTo>
                      <a:lnTo>
                        <a:pt x="2646" y="236"/>
                      </a:lnTo>
                      <a:lnTo>
                        <a:pt x="2647" y="200"/>
                      </a:lnTo>
                      <a:lnTo>
                        <a:pt x="2647" y="183"/>
                      </a:lnTo>
                      <a:lnTo>
                        <a:pt x="2647" y="179"/>
                      </a:lnTo>
                      <a:lnTo>
                        <a:pt x="2648" y="181"/>
                      </a:lnTo>
                      <a:lnTo>
                        <a:pt x="2648" y="192"/>
                      </a:lnTo>
                      <a:lnTo>
                        <a:pt x="2648" y="253"/>
                      </a:lnTo>
                      <a:lnTo>
                        <a:pt x="2649" y="284"/>
                      </a:lnTo>
                      <a:lnTo>
                        <a:pt x="2649" y="295"/>
                      </a:lnTo>
                      <a:lnTo>
                        <a:pt x="2649" y="271"/>
                      </a:lnTo>
                      <a:lnTo>
                        <a:pt x="2650" y="267"/>
                      </a:lnTo>
                      <a:lnTo>
                        <a:pt x="2650" y="266"/>
                      </a:lnTo>
                      <a:lnTo>
                        <a:pt x="2650" y="268"/>
                      </a:lnTo>
                      <a:lnTo>
                        <a:pt x="2650" y="288"/>
                      </a:lnTo>
                      <a:lnTo>
                        <a:pt x="2651" y="233"/>
                      </a:lnTo>
                      <a:lnTo>
                        <a:pt x="2651" y="207"/>
                      </a:lnTo>
                      <a:lnTo>
                        <a:pt x="2651" y="210"/>
                      </a:lnTo>
                      <a:lnTo>
                        <a:pt x="2651" y="199"/>
                      </a:lnTo>
                      <a:lnTo>
                        <a:pt x="2652" y="195"/>
                      </a:lnTo>
                      <a:lnTo>
                        <a:pt x="2652" y="206"/>
                      </a:lnTo>
                      <a:lnTo>
                        <a:pt x="2652" y="220"/>
                      </a:lnTo>
                      <a:lnTo>
                        <a:pt x="2653" y="238"/>
                      </a:lnTo>
                      <a:lnTo>
                        <a:pt x="2653" y="262"/>
                      </a:lnTo>
                      <a:lnTo>
                        <a:pt x="2654" y="307"/>
                      </a:lnTo>
                      <a:lnTo>
                        <a:pt x="2654" y="304"/>
                      </a:lnTo>
                      <a:lnTo>
                        <a:pt x="2654" y="309"/>
                      </a:lnTo>
                      <a:lnTo>
                        <a:pt x="2655" y="277"/>
                      </a:lnTo>
                      <a:lnTo>
                        <a:pt x="2655" y="272"/>
                      </a:lnTo>
                      <a:lnTo>
                        <a:pt x="2655" y="260"/>
                      </a:lnTo>
                      <a:lnTo>
                        <a:pt x="2655" y="253"/>
                      </a:lnTo>
                      <a:lnTo>
                        <a:pt x="2656" y="253"/>
                      </a:lnTo>
                      <a:lnTo>
                        <a:pt x="2656" y="266"/>
                      </a:lnTo>
                      <a:lnTo>
                        <a:pt x="2656" y="264"/>
                      </a:lnTo>
                      <a:lnTo>
                        <a:pt x="2657" y="316"/>
                      </a:lnTo>
                      <a:lnTo>
                        <a:pt x="2657" y="330"/>
                      </a:lnTo>
                      <a:lnTo>
                        <a:pt x="2657" y="346"/>
                      </a:lnTo>
                      <a:lnTo>
                        <a:pt x="2658" y="319"/>
                      </a:lnTo>
                      <a:lnTo>
                        <a:pt x="2658" y="325"/>
                      </a:lnTo>
                      <a:lnTo>
                        <a:pt x="2658" y="360"/>
                      </a:lnTo>
                      <a:lnTo>
                        <a:pt x="2659" y="385"/>
                      </a:lnTo>
                      <a:lnTo>
                        <a:pt x="2659" y="445"/>
                      </a:lnTo>
                      <a:lnTo>
                        <a:pt x="2659" y="446"/>
                      </a:lnTo>
                      <a:lnTo>
                        <a:pt x="2660" y="403"/>
                      </a:lnTo>
                      <a:lnTo>
                        <a:pt x="2660" y="384"/>
                      </a:lnTo>
                      <a:lnTo>
                        <a:pt x="2661" y="356"/>
                      </a:lnTo>
                      <a:lnTo>
                        <a:pt x="2661" y="361"/>
                      </a:lnTo>
                      <a:lnTo>
                        <a:pt x="2661" y="392"/>
                      </a:lnTo>
                      <a:lnTo>
                        <a:pt x="2662" y="381"/>
                      </a:lnTo>
                      <a:lnTo>
                        <a:pt x="2662" y="377"/>
                      </a:lnTo>
                      <a:lnTo>
                        <a:pt x="2662" y="397"/>
                      </a:lnTo>
                      <a:lnTo>
                        <a:pt x="2663" y="400"/>
                      </a:lnTo>
                      <a:lnTo>
                        <a:pt x="2663" y="391"/>
                      </a:lnTo>
                      <a:lnTo>
                        <a:pt x="2663" y="402"/>
                      </a:lnTo>
                      <a:lnTo>
                        <a:pt x="2664" y="420"/>
                      </a:lnTo>
                      <a:lnTo>
                        <a:pt x="2664" y="412"/>
                      </a:lnTo>
                      <a:lnTo>
                        <a:pt x="2664" y="402"/>
                      </a:lnTo>
                      <a:lnTo>
                        <a:pt x="2665" y="419"/>
                      </a:lnTo>
                      <a:lnTo>
                        <a:pt x="2665" y="427"/>
                      </a:lnTo>
                      <a:lnTo>
                        <a:pt x="2665" y="450"/>
                      </a:lnTo>
                      <a:lnTo>
                        <a:pt x="2666" y="453"/>
                      </a:lnTo>
                      <a:lnTo>
                        <a:pt x="2666" y="468"/>
                      </a:lnTo>
                      <a:lnTo>
                        <a:pt x="2666" y="461"/>
                      </a:lnTo>
                      <a:lnTo>
                        <a:pt x="2667" y="442"/>
                      </a:lnTo>
                      <a:lnTo>
                        <a:pt x="2667" y="439"/>
                      </a:lnTo>
                      <a:lnTo>
                        <a:pt x="2667" y="451"/>
                      </a:lnTo>
                      <a:lnTo>
                        <a:pt x="2667" y="457"/>
                      </a:lnTo>
                      <a:lnTo>
                        <a:pt x="2668" y="433"/>
                      </a:lnTo>
                      <a:lnTo>
                        <a:pt x="2668" y="423"/>
                      </a:lnTo>
                      <a:lnTo>
                        <a:pt x="2668" y="408"/>
                      </a:lnTo>
                      <a:lnTo>
                        <a:pt x="2669" y="430"/>
                      </a:lnTo>
                      <a:lnTo>
                        <a:pt x="2669" y="436"/>
                      </a:lnTo>
                      <a:lnTo>
                        <a:pt x="2669" y="440"/>
                      </a:lnTo>
                      <a:lnTo>
                        <a:pt x="2669" y="433"/>
                      </a:lnTo>
                      <a:lnTo>
                        <a:pt x="2669" y="417"/>
                      </a:lnTo>
                      <a:lnTo>
                        <a:pt x="2670" y="426"/>
                      </a:lnTo>
                      <a:lnTo>
                        <a:pt x="2670" y="423"/>
                      </a:lnTo>
                      <a:lnTo>
                        <a:pt x="2671" y="398"/>
                      </a:lnTo>
                      <a:lnTo>
                        <a:pt x="2671" y="404"/>
                      </a:lnTo>
                      <a:lnTo>
                        <a:pt x="2671" y="406"/>
                      </a:lnTo>
                      <a:lnTo>
                        <a:pt x="2672" y="404"/>
                      </a:lnTo>
                      <a:lnTo>
                        <a:pt x="2672" y="403"/>
                      </a:lnTo>
                      <a:lnTo>
                        <a:pt x="2672" y="394"/>
                      </a:lnTo>
                      <a:lnTo>
                        <a:pt x="2673" y="392"/>
                      </a:lnTo>
                      <a:lnTo>
                        <a:pt x="2673" y="385"/>
                      </a:lnTo>
                      <a:lnTo>
                        <a:pt x="2673" y="402"/>
                      </a:lnTo>
                      <a:lnTo>
                        <a:pt x="2673" y="413"/>
                      </a:lnTo>
                      <a:lnTo>
                        <a:pt x="2674" y="393"/>
                      </a:lnTo>
                      <a:lnTo>
                        <a:pt x="2674" y="384"/>
                      </a:lnTo>
                      <a:lnTo>
                        <a:pt x="2674" y="353"/>
                      </a:lnTo>
                      <a:lnTo>
                        <a:pt x="2675" y="348"/>
                      </a:lnTo>
                      <a:lnTo>
                        <a:pt x="2675" y="330"/>
                      </a:lnTo>
                      <a:lnTo>
                        <a:pt x="2676" y="324"/>
                      </a:lnTo>
                      <a:lnTo>
                        <a:pt x="2676" y="305"/>
                      </a:lnTo>
                      <a:lnTo>
                        <a:pt x="2676" y="305"/>
                      </a:lnTo>
                      <a:lnTo>
                        <a:pt x="2677" y="302"/>
                      </a:lnTo>
                      <a:lnTo>
                        <a:pt x="2677" y="304"/>
                      </a:lnTo>
                      <a:lnTo>
                        <a:pt x="2677" y="316"/>
                      </a:lnTo>
                      <a:lnTo>
                        <a:pt x="2678" y="299"/>
                      </a:lnTo>
                      <a:lnTo>
                        <a:pt x="2678" y="298"/>
                      </a:lnTo>
                      <a:lnTo>
                        <a:pt x="2679" y="280"/>
                      </a:lnTo>
                      <a:lnTo>
                        <a:pt x="2679" y="262"/>
                      </a:lnTo>
                      <a:lnTo>
                        <a:pt x="2679" y="218"/>
                      </a:lnTo>
                      <a:lnTo>
                        <a:pt x="2680" y="227"/>
                      </a:lnTo>
                      <a:lnTo>
                        <a:pt x="2680" y="222"/>
                      </a:lnTo>
                      <a:lnTo>
                        <a:pt x="2680" y="226"/>
                      </a:lnTo>
                      <a:lnTo>
                        <a:pt x="2680" y="232"/>
                      </a:lnTo>
                      <a:lnTo>
                        <a:pt x="2681" y="252"/>
                      </a:lnTo>
                      <a:lnTo>
                        <a:pt x="2681" y="278"/>
                      </a:lnTo>
                      <a:lnTo>
                        <a:pt x="2681" y="299"/>
                      </a:lnTo>
                      <a:lnTo>
                        <a:pt x="2682" y="284"/>
                      </a:lnTo>
                      <a:lnTo>
                        <a:pt x="2682" y="249"/>
                      </a:lnTo>
                      <a:lnTo>
                        <a:pt x="2682" y="187"/>
                      </a:lnTo>
                      <a:lnTo>
                        <a:pt x="2683" y="186"/>
                      </a:lnTo>
                      <a:lnTo>
                        <a:pt x="2683" y="221"/>
                      </a:lnTo>
                      <a:lnTo>
                        <a:pt x="2683" y="219"/>
                      </a:lnTo>
                      <a:lnTo>
                        <a:pt x="2684" y="211"/>
                      </a:lnTo>
                      <a:lnTo>
                        <a:pt x="2684" y="198"/>
                      </a:lnTo>
                      <a:lnTo>
                        <a:pt x="2685" y="218"/>
                      </a:lnTo>
                      <a:lnTo>
                        <a:pt x="2685" y="215"/>
                      </a:lnTo>
                      <a:lnTo>
                        <a:pt x="2685" y="236"/>
                      </a:lnTo>
                      <a:lnTo>
                        <a:pt x="2686" y="278"/>
                      </a:lnTo>
                      <a:lnTo>
                        <a:pt x="2686" y="288"/>
                      </a:lnTo>
                      <a:lnTo>
                        <a:pt x="2686" y="304"/>
                      </a:lnTo>
                      <a:lnTo>
                        <a:pt x="2686" y="286"/>
                      </a:lnTo>
                      <a:lnTo>
                        <a:pt x="2686" y="294"/>
                      </a:lnTo>
                      <a:lnTo>
                        <a:pt x="2687" y="275"/>
                      </a:lnTo>
                      <a:lnTo>
                        <a:pt x="2687" y="287"/>
                      </a:lnTo>
                      <a:lnTo>
                        <a:pt x="2687" y="273"/>
                      </a:lnTo>
                      <a:lnTo>
                        <a:pt x="2687" y="280"/>
                      </a:lnTo>
                      <a:lnTo>
                        <a:pt x="2688" y="259"/>
                      </a:lnTo>
                      <a:lnTo>
                        <a:pt x="2688" y="235"/>
                      </a:lnTo>
                      <a:lnTo>
                        <a:pt x="2688" y="239"/>
                      </a:lnTo>
                      <a:lnTo>
                        <a:pt x="2689" y="227"/>
                      </a:lnTo>
                      <a:lnTo>
                        <a:pt x="2689" y="216"/>
                      </a:lnTo>
                      <a:lnTo>
                        <a:pt x="2689" y="252"/>
                      </a:lnTo>
                      <a:lnTo>
                        <a:pt x="2690" y="290"/>
                      </a:lnTo>
                      <a:lnTo>
                        <a:pt x="2690" y="378"/>
                      </a:lnTo>
                      <a:lnTo>
                        <a:pt x="2690" y="378"/>
                      </a:lnTo>
                      <a:lnTo>
                        <a:pt x="2691" y="384"/>
                      </a:lnTo>
                      <a:lnTo>
                        <a:pt x="2691" y="376"/>
                      </a:lnTo>
                      <a:lnTo>
                        <a:pt x="2691" y="373"/>
                      </a:lnTo>
                      <a:lnTo>
                        <a:pt x="2692" y="390"/>
                      </a:lnTo>
                      <a:lnTo>
                        <a:pt x="2692" y="385"/>
                      </a:lnTo>
                      <a:lnTo>
                        <a:pt x="2692" y="302"/>
                      </a:lnTo>
                      <a:lnTo>
                        <a:pt x="2693" y="267"/>
                      </a:lnTo>
                      <a:lnTo>
                        <a:pt x="2693" y="278"/>
                      </a:lnTo>
                      <a:lnTo>
                        <a:pt x="2693" y="290"/>
                      </a:lnTo>
                      <a:lnTo>
                        <a:pt x="2694" y="342"/>
                      </a:lnTo>
                      <a:lnTo>
                        <a:pt x="2694" y="353"/>
                      </a:lnTo>
                      <a:lnTo>
                        <a:pt x="2695" y="389"/>
                      </a:lnTo>
                      <a:lnTo>
                        <a:pt x="2695" y="386"/>
                      </a:lnTo>
                      <a:lnTo>
                        <a:pt x="2696" y="407"/>
                      </a:lnTo>
                      <a:lnTo>
                        <a:pt x="2696" y="437"/>
                      </a:lnTo>
                      <a:lnTo>
                        <a:pt x="2696" y="460"/>
                      </a:lnTo>
                      <a:lnTo>
                        <a:pt x="2697" y="456"/>
                      </a:lnTo>
                      <a:lnTo>
                        <a:pt x="2697" y="461"/>
                      </a:lnTo>
                      <a:lnTo>
                        <a:pt x="2697" y="449"/>
                      </a:lnTo>
                      <a:lnTo>
                        <a:pt x="2697" y="432"/>
                      </a:lnTo>
                      <a:lnTo>
                        <a:pt x="2698" y="428"/>
                      </a:lnTo>
                      <a:lnTo>
                        <a:pt x="2698" y="433"/>
                      </a:lnTo>
                      <a:lnTo>
                        <a:pt x="2698" y="419"/>
                      </a:lnTo>
                      <a:lnTo>
                        <a:pt x="2699" y="466"/>
                      </a:lnTo>
                      <a:lnTo>
                        <a:pt x="2699" y="482"/>
                      </a:lnTo>
                      <a:lnTo>
                        <a:pt x="2699" y="458"/>
                      </a:lnTo>
                      <a:lnTo>
                        <a:pt x="2700" y="447"/>
                      </a:lnTo>
                      <a:lnTo>
                        <a:pt x="2700" y="469"/>
                      </a:lnTo>
                      <a:lnTo>
                        <a:pt x="2700" y="460"/>
                      </a:lnTo>
                      <a:lnTo>
                        <a:pt x="2700" y="460"/>
                      </a:lnTo>
                      <a:lnTo>
                        <a:pt x="2701" y="434"/>
                      </a:lnTo>
                      <a:lnTo>
                        <a:pt x="2701" y="416"/>
                      </a:lnTo>
                      <a:lnTo>
                        <a:pt x="2702" y="425"/>
                      </a:lnTo>
                      <a:lnTo>
                        <a:pt x="2702" y="416"/>
                      </a:lnTo>
                      <a:lnTo>
                        <a:pt x="2702" y="418"/>
                      </a:lnTo>
                      <a:lnTo>
                        <a:pt x="2702" y="403"/>
                      </a:lnTo>
                      <a:lnTo>
                        <a:pt x="2703" y="390"/>
                      </a:lnTo>
                      <a:lnTo>
                        <a:pt x="2703" y="369"/>
                      </a:lnTo>
                      <a:lnTo>
                        <a:pt x="2703" y="389"/>
                      </a:lnTo>
                      <a:lnTo>
                        <a:pt x="2704" y="388"/>
                      </a:lnTo>
                      <a:lnTo>
                        <a:pt x="2704" y="403"/>
                      </a:lnTo>
                      <a:lnTo>
                        <a:pt x="2704" y="396"/>
                      </a:lnTo>
                      <a:lnTo>
                        <a:pt x="2704" y="386"/>
                      </a:lnTo>
                      <a:lnTo>
                        <a:pt x="2705" y="359"/>
                      </a:lnTo>
                      <a:lnTo>
                        <a:pt x="2705" y="361"/>
                      </a:lnTo>
                      <a:lnTo>
                        <a:pt x="2706" y="342"/>
                      </a:lnTo>
                      <a:lnTo>
                        <a:pt x="2706" y="345"/>
                      </a:lnTo>
                      <a:lnTo>
                        <a:pt x="2706" y="316"/>
                      </a:lnTo>
                      <a:lnTo>
                        <a:pt x="2707" y="314"/>
                      </a:lnTo>
                      <a:lnTo>
                        <a:pt x="2707" y="329"/>
                      </a:lnTo>
                      <a:lnTo>
                        <a:pt x="2707" y="339"/>
                      </a:lnTo>
                      <a:lnTo>
                        <a:pt x="2708" y="320"/>
                      </a:lnTo>
                      <a:lnTo>
                        <a:pt x="2708" y="311"/>
                      </a:lnTo>
                      <a:lnTo>
                        <a:pt x="2709" y="287"/>
                      </a:lnTo>
                      <a:lnTo>
                        <a:pt x="2709" y="278"/>
                      </a:lnTo>
                      <a:lnTo>
                        <a:pt x="2710" y="236"/>
                      </a:lnTo>
                      <a:lnTo>
                        <a:pt x="2710" y="234"/>
                      </a:lnTo>
                      <a:lnTo>
                        <a:pt x="2710" y="227"/>
                      </a:lnTo>
                      <a:lnTo>
                        <a:pt x="2710" y="232"/>
                      </a:lnTo>
                      <a:lnTo>
                        <a:pt x="2710" y="235"/>
                      </a:lnTo>
                      <a:lnTo>
                        <a:pt x="2711" y="251"/>
                      </a:lnTo>
                      <a:lnTo>
                        <a:pt x="2711" y="251"/>
                      </a:lnTo>
                      <a:lnTo>
                        <a:pt x="2711" y="240"/>
                      </a:lnTo>
                      <a:lnTo>
                        <a:pt x="2712" y="249"/>
                      </a:lnTo>
                      <a:lnTo>
                        <a:pt x="2712" y="250"/>
                      </a:lnTo>
                      <a:lnTo>
                        <a:pt x="2712" y="257"/>
                      </a:lnTo>
                      <a:lnTo>
                        <a:pt x="2713" y="239"/>
                      </a:lnTo>
                      <a:lnTo>
                        <a:pt x="2713" y="206"/>
                      </a:lnTo>
                      <a:lnTo>
                        <a:pt x="2713" y="144"/>
                      </a:lnTo>
                      <a:lnTo>
                        <a:pt x="2714" y="138"/>
                      </a:lnTo>
                      <a:lnTo>
                        <a:pt x="2714" y="115"/>
                      </a:lnTo>
                      <a:lnTo>
                        <a:pt x="2714" y="146"/>
                      </a:lnTo>
                      <a:lnTo>
                        <a:pt x="2714" y="162"/>
                      </a:lnTo>
                      <a:lnTo>
                        <a:pt x="2715" y="203"/>
                      </a:lnTo>
                      <a:lnTo>
                        <a:pt x="2715" y="217"/>
                      </a:lnTo>
                      <a:lnTo>
                        <a:pt x="2716" y="158"/>
                      </a:lnTo>
                      <a:lnTo>
                        <a:pt x="2716" y="131"/>
                      </a:lnTo>
                      <a:lnTo>
                        <a:pt x="2716" y="107"/>
                      </a:lnTo>
                      <a:lnTo>
                        <a:pt x="2717" y="122"/>
                      </a:lnTo>
                      <a:lnTo>
                        <a:pt x="2717" y="199"/>
                      </a:lnTo>
                      <a:lnTo>
                        <a:pt x="2717" y="202"/>
                      </a:lnTo>
                      <a:lnTo>
                        <a:pt x="2718" y="239"/>
                      </a:lnTo>
                      <a:lnTo>
                        <a:pt x="2718" y="235"/>
                      </a:lnTo>
                      <a:lnTo>
                        <a:pt x="2719" y="223"/>
                      </a:lnTo>
                      <a:lnTo>
                        <a:pt x="2719" y="184"/>
                      </a:lnTo>
                      <a:lnTo>
                        <a:pt x="2719" y="107"/>
                      </a:lnTo>
                      <a:lnTo>
                        <a:pt x="2720" y="88"/>
                      </a:lnTo>
                      <a:lnTo>
                        <a:pt x="2720" y="69"/>
                      </a:lnTo>
                      <a:lnTo>
                        <a:pt x="2720" y="119"/>
                      </a:lnTo>
                      <a:lnTo>
                        <a:pt x="2721" y="173"/>
                      </a:lnTo>
                      <a:lnTo>
                        <a:pt x="2721" y="226"/>
                      </a:lnTo>
                      <a:lnTo>
                        <a:pt x="2721" y="255"/>
                      </a:lnTo>
                      <a:lnTo>
                        <a:pt x="2722" y="293"/>
                      </a:lnTo>
                      <a:lnTo>
                        <a:pt x="2722" y="319"/>
                      </a:lnTo>
                      <a:lnTo>
                        <a:pt x="2723" y="372"/>
                      </a:lnTo>
                      <a:lnTo>
                        <a:pt x="2723" y="359"/>
                      </a:lnTo>
                      <a:lnTo>
                        <a:pt x="2723" y="348"/>
                      </a:lnTo>
                      <a:lnTo>
                        <a:pt x="2724" y="353"/>
                      </a:lnTo>
                      <a:lnTo>
                        <a:pt x="2724" y="368"/>
                      </a:lnTo>
                      <a:lnTo>
                        <a:pt x="2724" y="309"/>
                      </a:lnTo>
                      <a:lnTo>
                        <a:pt x="2725" y="319"/>
                      </a:lnTo>
                      <a:lnTo>
                        <a:pt x="2725" y="323"/>
                      </a:lnTo>
                      <a:lnTo>
                        <a:pt x="2725" y="317"/>
                      </a:lnTo>
                      <a:lnTo>
                        <a:pt x="2725" y="333"/>
                      </a:lnTo>
                      <a:lnTo>
                        <a:pt x="2726" y="376"/>
                      </a:lnTo>
                      <a:lnTo>
                        <a:pt x="2726" y="380"/>
                      </a:lnTo>
                      <a:lnTo>
                        <a:pt x="2727" y="435"/>
                      </a:lnTo>
                      <a:lnTo>
                        <a:pt x="2727" y="432"/>
                      </a:lnTo>
                      <a:lnTo>
                        <a:pt x="2727" y="428"/>
                      </a:lnTo>
                      <a:lnTo>
                        <a:pt x="2727" y="449"/>
                      </a:lnTo>
                      <a:lnTo>
                        <a:pt x="2727" y="466"/>
                      </a:lnTo>
                      <a:lnTo>
                        <a:pt x="2728" y="465"/>
                      </a:lnTo>
                      <a:lnTo>
                        <a:pt x="2728" y="463"/>
                      </a:lnTo>
                      <a:lnTo>
                        <a:pt x="2729" y="426"/>
                      </a:lnTo>
                      <a:lnTo>
                        <a:pt x="2729" y="408"/>
                      </a:lnTo>
                      <a:lnTo>
                        <a:pt x="2730" y="424"/>
                      </a:lnTo>
                      <a:lnTo>
                        <a:pt x="2730" y="430"/>
                      </a:lnTo>
                      <a:lnTo>
                        <a:pt x="2730" y="414"/>
                      </a:lnTo>
                      <a:lnTo>
                        <a:pt x="2731" y="417"/>
                      </a:lnTo>
                      <a:lnTo>
                        <a:pt x="2731" y="449"/>
                      </a:lnTo>
                      <a:lnTo>
                        <a:pt x="2731" y="438"/>
                      </a:lnTo>
                      <a:lnTo>
                        <a:pt x="2732" y="438"/>
                      </a:lnTo>
                      <a:lnTo>
                        <a:pt x="2732" y="440"/>
                      </a:lnTo>
                      <a:lnTo>
                        <a:pt x="2732" y="448"/>
                      </a:lnTo>
                      <a:lnTo>
                        <a:pt x="2732" y="459"/>
                      </a:lnTo>
                      <a:lnTo>
                        <a:pt x="2733" y="439"/>
                      </a:lnTo>
                      <a:lnTo>
                        <a:pt x="2733" y="434"/>
                      </a:lnTo>
                      <a:lnTo>
                        <a:pt x="2733" y="374"/>
                      </a:lnTo>
                      <a:lnTo>
                        <a:pt x="2734" y="373"/>
                      </a:lnTo>
                      <a:lnTo>
                        <a:pt x="2734" y="384"/>
                      </a:lnTo>
                      <a:lnTo>
                        <a:pt x="2734" y="390"/>
                      </a:lnTo>
                      <a:lnTo>
                        <a:pt x="2735" y="376"/>
                      </a:lnTo>
                      <a:lnTo>
                        <a:pt x="2735" y="377"/>
                      </a:lnTo>
                      <a:lnTo>
                        <a:pt x="2735" y="389"/>
                      </a:lnTo>
                      <a:lnTo>
                        <a:pt x="2736" y="403"/>
                      </a:lnTo>
                      <a:lnTo>
                        <a:pt x="2736" y="385"/>
                      </a:lnTo>
                      <a:lnTo>
                        <a:pt x="2736" y="385"/>
                      </a:lnTo>
                      <a:lnTo>
                        <a:pt x="2736" y="350"/>
                      </a:lnTo>
                      <a:lnTo>
                        <a:pt x="2737" y="347"/>
                      </a:lnTo>
                      <a:lnTo>
                        <a:pt x="2737" y="327"/>
                      </a:lnTo>
                      <a:lnTo>
                        <a:pt x="2738" y="315"/>
                      </a:lnTo>
                      <a:lnTo>
                        <a:pt x="2738" y="289"/>
                      </a:lnTo>
                      <a:lnTo>
                        <a:pt x="2738" y="276"/>
                      </a:lnTo>
                      <a:lnTo>
                        <a:pt x="2739" y="241"/>
                      </a:lnTo>
                      <a:lnTo>
                        <a:pt x="2739" y="241"/>
                      </a:lnTo>
                      <a:lnTo>
                        <a:pt x="2739" y="226"/>
                      </a:lnTo>
                      <a:lnTo>
                        <a:pt x="2740" y="241"/>
                      </a:lnTo>
                      <a:lnTo>
                        <a:pt x="2740" y="254"/>
                      </a:lnTo>
                      <a:lnTo>
                        <a:pt x="2740" y="252"/>
                      </a:lnTo>
                      <a:lnTo>
                        <a:pt x="2740" y="255"/>
                      </a:lnTo>
                      <a:lnTo>
                        <a:pt x="2741" y="245"/>
                      </a:lnTo>
                      <a:lnTo>
                        <a:pt x="2741" y="263"/>
                      </a:lnTo>
                      <a:lnTo>
                        <a:pt x="2741" y="268"/>
                      </a:lnTo>
                      <a:lnTo>
                        <a:pt x="2742" y="230"/>
                      </a:lnTo>
                      <a:lnTo>
                        <a:pt x="2742" y="224"/>
                      </a:lnTo>
                      <a:lnTo>
                        <a:pt x="2743" y="219"/>
                      </a:lnTo>
                      <a:lnTo>
                        <a:pt x="2743" y="222"/>
                      </a:lnTo>
                      <a:lnTo>
                        <a:pt x="2743" y="204"/>
                      </a:lnTo>
                      <a:lnTo>
                        <a:pt x="2743" y="189"/>
                      </a:lnTo>
                      <a:lnTo>
                        <a:pt x="2744" y="216"/>
                      </a:lnTo>
                      <a:lnTo>
                        <a:pt x="2744" y="235"/>
                      </a:lnTo>
                      <a:lnTo>
                        <a:pt x="2744" y="268"/>
                      </a:lnTo>
                      <a:lnTo>
                        <a:pt x="2745" y="265"/>
                      </a:lnTo>
                      <a:lnTo>
                        <a:pt x="2745" y="276"/>
                      </a:lnTo>
                      <a:lnTo>
                        <a:pt x="2745" y="272"/>
                      </a:lnTo>
                      <a:lnTo>
                        <a:pt x="2746" y="285"/>
                      </a:lnTo>
                      <a:lnTo>
                        <a:pt x="2746" y="272"/>
                      </a:lnTo>
                      <a:lnTo>
                        <a:pt x="2746" y="248"/>
                      </a:lnTo>
                      <a:lnTo>
                        <a:pt x="2747" y="251"/>
                      </a:lnTo>
                      <a:lnTo>
                        <a:pt x="2747" y="241"/>
                      </a:lnTo>
                      <a:lnTo>
                        <a:pt x="2747" y="207"/>
                      </a:lnTo>
                      <a:lnTo>
                        <a:pt x="2748" y="203"/>
                      </a:lnTo>
                      <a:lnTo>
                        <a:pt x="2748" y="231"/>
                      </a:lnTo>
                      <a:lnTo>
                        <a:pt x="2748" y="225"/>
                      </a:lnTo>
                      <a:lnTo>
                        <a:pt x="2748" y="232"/>
                      </a:lnTo>
                      <a:lnTo>
                        <a:pt x="2749" y="254"/>
                      </a:lnTo>
                      <a:lnTo>
                        <a:pt x="2749" y="229"/>
                      </a:lnTo>
                      <a:lnTo>
                        <a:pt x="2750" y="151"/>
                      </a:lnTo>
                      <a:lnTo>
                        <a:pt x="2750" y="124"/>
                      </a:lnTo>
                      <a:lnTo>
                        <a:pt x="2751" y="166"/>
                      </a:lnTo>
                      <a:lnTo>
                        <a:pt x="2751" y="197"/>
                      </a:lnTo>
                      <a:lnTo>
                        <a:pt x="2751" y="279"/>
                      </a:lnTo>
                      <a:lnTo>
                        <a:pt x="2751" y="298"/>
                      </a:lnTo>
                      <a:lnTo>
                        <a:pt x="2752" y="342"/>
                      </a:lnTo>
                      <a:lnTo>
                        <a:pt x="2752" y="350"/>
                      </a:lnTo>
                      <a:lnTo>
                        <a:pt x="2752" y="359"/>
                      </a:lnTo>
                      <a:lnTo>
                        <a:pt x="2753" y="334"/>
                      </a:lnTo>
                      <a:lnTo>
                        <a:pt x="2753" y="299"/>
                      </a:lnTo>
                      <a:lnTo>
                        <a:pt x="2753" y="284"/>
                      </a:lnTo>
                      <a:lnTo>
                        <a:pt x="2754" y="287"/>
                      </a:lnTo>
                      <a:lnTo>
                        <a:pt x="2754" y="299"/>
                      </a:lnTo>
                      <a:lnTo>
                        <a:pt x="2754" y="348"/>
                      </a:lnTo>
                      <a:lnTo>
                        <a:pt x="2754" y="346"/>
                      </a:lnTo>
                      <a:lnTo>
                        <a:pt x="2755" y="330"/>
                      </a:lnTo>
                      <a:lnTo>
                        <a:pt x="2755" y="309"/>
                      </a:lnTo>
                      <a:lnTo>
                        <a:pt x="2755" y="295"/>
                      </a:lnTo>
                      <a:lnTo>
                        <a:pt x="2756" y="299"/>
                      </a:lnTo>
                      <a:lnTo>
                        <a:pt x="2756" y="296"/>
                      </a:lnTo>
                      <a:lnTo>
                        <a:pt x="2757" y="324"/>
                      </a:lnTo>
                      <a:lnTo>
                        <a:pt x="2757" y="325"/>
                      </a:lnTo>
                      <a:lnTo>
                        <a:pt x="2757" y="320"/>
                      </a:lnTo>
                      <a:lnTo>
                        <a:pt x="2757" y="324"/>
                      </a:lnTo>
                      <a:lnTo>
                        <a:pt x="2758" y="323"/>
                      </a:lnTo>
                      <a:lnTo>
                        <a:pt x="2758" y="318"/>
                      </a:lnTo>
                      <a:lnTo>
                        <a:pt x="2758" y="283"/>
                      </a:lnTo>
                      <a:lnTo>
                        <a:pt x="2759" y="179"/>
                      </a:lnTo>
                      <a:lnTo>
                        <a:pt x="2759" y="209"/>
                      </a:lnTo>
                      <a:lnTo>
                        <a:pt x="2760" y="280"/>
                      </a:lnTo>
                      <a:lnTo>
                        <a:pt x="2760" y="300"/>
                      </a:lnTo>
                      <a:lnTo>
                        <a:pt x="2760" y="344"/>
                      </a:lnTo>
                      <a:lnTo>
                        <a:pt x="2761" y="371"/>
                      </a:lnTo>
                      <a:lnTo>
                        <a:pt x="2761" y="354"/>
                      </a:lnTo>
                      <a:lnTo>
                        <a:pt x="2761" y="370"/>
                      </a:lnTo>
                      <a:lnTo>
                        <a:pt x="2762" y="397"/>
                      </a:lnTo>
                      <a:lnTo>
                        <a:pt x="2762" y="437"/>
                      </a:lnTo>
                      <a:lnTo>
                        <a:pt x="2762" y="438"/>
                      </a:lnTo>
                      <a:lnTo>
                        <a:pt x="2763" y="394"/>
                      </a:lnTo>
                      <a:lnTo>
                        <a:pt x="2763" y="371"/>
                      </a:lnTo>
                      <a:lnTo>
                        <a:pt x="2763" y="359"/>
                      </a:lnTo>
                      <a:lnTo>
                        <a:pt x="2764" y="369"/>
                      </a:lnTo>
                      <a:lnTo>
                        <a:pt x="2764" y="393"/>
                      </a:lnTo>
                      <a:lnTo>
                        <a:pt x="2764" y="435"/>
                      </a:lnTo>
                      <a:lnTo>
                        <a:pt x="2765" y="459"/>
                      </a:lnTo>
                      <a:lnTo>
                        <a:pt x="2765" y="472"/>
                      </a:lnTo>
                      <a:lnTo>
                        <a:pt x="2765" y="469"/>
                      </a:lnTo>
                      <a:lnTo>
                        <a:pt x="2765" y="471"/>
                      </a:lnTo>
                      <a:lnTo>
                        <a:pt x="2766" y="474"/>
                      </a:lnTo>
                      <a:lnTo>
                        <a:pt x="2766" y="465"/>
                      </a:lnTo>
                      <a:lnTo>
                        <a:pt x="2766" y="451"/>
                      </a:lnTo>
                      <a:lnTo>
                        <a:pt x="2767" y="425"/>
                      </a:lnTo>
                      <a:lnTo>
                        <a:pt x="2767" y="429"/>
                      </a:lnTo>
                      <a:lnTo>
                        <a:pt x="2767" y="437"/>
                      </a:lnTo>
                      <a:lnTo>
                        <a:pt x="2768" y="435"/>
                      </a:lnTo>
                      <a:lnTo>
                        <a:pt x="2768" y="434"/>
                      </a:lnTo>
                      <a:lnTo>
                        <a:pt x="2768" y="436"/>
                      </a:lnTo>
                      <a:lnTo>
                        <a:pt x="2768" y="425"/>
                      </a:lnTo>
                      <a:lnTo>
                        <a:pt x="2769" y="411"/>
                      </a:lnTo>
                      <a:lnTo>
                        <a:pt x="2769" y="394"/>
                      </a:lnTo>
                      <a:lnTo>
                        <a:pt x="2769" y="375"/>
                      </a:lnTo>
                      <a:lnTo>
                        <a:pt x="2770" y="400"/>
                      </a:lnTo>
                      <a:lnTo>
                        <a:pt x="2770" y="394"/>
                      </a:lnTo>
                      <a:lnTo>
                        <a:pt x="2770" y="401"/>
                      </a:lnTo>
                      <a:lnTo>
                        <a:pt x="2771" y="364"/>
                      </a:lnTo>
                      <a:lnTo>
                        <a:pt x="2771" y="349"/>
                      </a:lnTo>
                      <a:lnTo>
                        <a:pt x="2772" y="329"/>
                      </a:lnTo>
                      <a:lnTo>
                        <a:pt x="2772" y="329"/>
                      </a:lnTo>
                      <a:lnTo>
                        <a:pt x="2772" y="337"/>
                      </a:lnTo>
                      <a:lnTo>
                        <a:pt x="2772" y="350"/>
                      </a:lnTo>
                      <a:lnTo>
                        <a:pt x="2773" y="334"/>
                      </a:lnTo>
                      <a:lnTo>
                        <a:pt x="2773" y="320"/>
                      </a:lnTo>
                      <a:lnTo>
                        <a:pt x="2773" y="322"/>
                      </a:lnTo>
                      <a:lnTo>
                        <a:pt x="2774" y="313"/>
                      </a:lnTo>
                      <a:lnTo>
                        <a:pt x="2774" y="315"/>
                      </a:lnTo>
                      <a:lnTo>
                        <a:pt x="2774" y="305"/>
                      </a:lnTo>
                      <a:lnTo>
                        <a:pt x="2774" y="307"/>
                      </a:lnTo>
                      <a:lnTo>
                        <a:pt x="2775" y="303"/>
                      </a:lnTo>
                      <a:lnTo>
                        <a:pt x="2775" y="298"/>
                      </a:lnTo>
                      <a:lnTo>
                        <a:pt x="2775" y="289"/>
                      </a:lnTo>
                      <a:lnTo>
                        <a:pt x="2775" y="291"/>
                      </a:lnTo>
                      <a:lnTo>
                        <a:pt x="2775" y="284"/>
                      </a:lnTo>
                      <a:lnTo>
                        <a:pt x="2776" y="297"/>
                      </a:lnTo>
                      <a:lnTo>
                        <a:pt x="2776" y="280"/>
                      </a:lnTo>
                      <a:lnTo>
                        <a:pt x="2776" y="296"/>
                      </a:lnTo>
                      <a:lnTo>
                        <a:pt x="2776" y="311"/>
                      </a:lnTo>
                      <a:lnTo>
                        <a:pt x="2777" y="334"/>
                      </a:lnTo>
                      <a:lnTo>
                        <a:pt x="2777" y="308"/>
                      </a:lnTo>
                      <a:lnTo>
                        <a:pt x="2777" y="214"/>
                      </a:lnTo>
                      <a:lnTo>
                        <a:pt x="2778" y="187"/>
                      </a:lnTo>
                      <a:lnTo>
                        <a:pt x="2778" y="164"/>
                      </a:lnTo>
                      <a:lnTo>
                        <a:pt x="2778" y="176"/>
                      </a:lnTo>
                      <a:lnTo>
                        <a:pt x="2779" y="176"/>
                      </a:lnTo>
                      <a:lnTo>
                        <a:pt x="2779" y="165"/>
                      </a:lnTo>
                      <a:lnTo>
                        <a:pt x="2779" y="200"/>
                      </a:lnTo>
                      <a:lnTo>
                        <a:pt x="2779" y="227"/>
                      </a:lnTo>
                      <a:lnTo>
                        <a:pt x="2780" y="302"/>
                      </a:lnTo>
                      <a:lnTo>
                        <a:pt x="2780" y="328"/>
                      </a:lnTo>
                      <a:lnTo>
                        <a:pt x="2780" y="340"/>
                      </a:lnTo>
                      <a:lnTo>
                        <a:pt x="2781" y="272"/>
                      </a:lnTo>
                      <a:lnTo>
                        <a:pt x="2781" y="222"/>
                      </a:lnTo>
                      <a:lnTo>
                        <a:pt x="2781" y="140"/>
                      </a:lnTo>
                      <a:lnTo>
                        <a:pt x="2782" y="132"/>
                      </a:lnTo>
                      <a:lnTo>
                        <a:pt x="2782" y="129"/>
                      </a:lnTo>
                      <a:lnTo>
                        <a:pt x="2782" y="155"/>
                      </a:lnTo>
                      <a:lnTo>
                        <a:pt x="2782" y="150"/>
                      </a:lnTo>
                      <a:lnTo>
                        <a:pt x="2783" y="191"/>
                      </a:lnTo>
                      <a:lnTo>
                        <a:pt x="2783" y="199"/>
                      </a:lnTo>
                      <a:lnTo>
                        <a:pt x="2784" y="259"/>
                      </a:lnTo>
                      <a:lnTo>
                        <a:pt x="2784" y="280"/>
                      </a:lnTo>
                      <a:lnTo>
                        <a:pt x="2785" y="310"/>
                      </a:lnTo>
                      <a:lnTo>
                        <a:pt x="2785" y="322"/>
                      </a:lnTo>
                      <a:lnTo>
                        <a:pt x="2785" y="299"/>
                      </a:lnTo>
                      <a:lnTo>
                        <a:pt x="2786" y="270"/>
                      </a:lnTo>
                      <a:lnTo>
                        <a:pt x="2786" y="203"/>
                      </a:lnTo>
                      <a:lnTo>
                        <a:pt x="2786" y="185"/>
                      </a:lnTo>
                      <a:lnTo>
                        <a:pt x="2787" y="276"/>
                      </a:lnTo>
                      <a:lnTo>
                        <a:pt x="2787" y="293"/>
                      </a:lnTo>
                      <a:lnTo>
                        <a:pt x="2787" y="285"/>
                      </a:lnTo>
                      <a:lnTo>
                        <a:pt x="2788" y="290"/>
                      </a:lnTo>
                      <a:lnTo>
                        <a:pt x="2788" y="273"/>
                      </a:lnTo>
                      <a:lnTo>
                        <a:pt x="2788" y="259"/>
                      </a:lnTo>
                      <a:lnTo>
                        <a:pt x="2788" y="261"/>
                      </a:lnTo>
                      <a:lnTo>
                        <a:pt x="2789" y="248"/>
                      </a:lnTo>
                      <a:lnTo>
                        <a:pt x="2789" y="229"/>
                      </a:lnTo>
                      <a:lnTo>
                        <a:pt x="2789" y="238"/>
                      </a:lnTo>
                      <a:lnTo>
                        <a:pt x="2789" y="255"/>
                      </a:lnTo>
                      <a:lnTo>
                        <a:pt x="2790" y="243"/>
                      </a:lnTo>
                      <a:lnTo>
                        <a:pt x="2790" y="271"/>
                      </a:lnTo>
                      <a:lnTo>
                        <a:pt x="2790" y="308"/>
                      </a:lnTo>
                      <a:lnTo>
                        <a:pt x="2791" y="339"/>
                      </a:lnTo>
                      <a:lnTo>
                        <a:pt x="2791" y="337"/>
                      </a:lnTo>
                      <a:lnTo>
                        <a:pt x="2791" y="355"/>
                      </a:lnTo>
                      <a:lnTo>
                        <a:pt x="2792" y="364"/>
                      </a:lnTo>
                      <a:lnTo>
                        <a:pt x="2792" y="367"/>
                      </a:lnTo>
                      <a:lnTo>
                        <a:pt x="2792" y="370"/>
                      </a:lnTo>
                      <a:lnTo>
                        <a:pt x="2792" y="354"/>
                      </a:lnTo>
                      <a:lnTo>
                        <a:pt x="2792" y="356"/>
                      </a:lnTo>
                      <a:lnTo>
                        <a:pt x="2793" y="416"/>
                      </a:lnTo>
                      <a:lnTo>
                        <a:pt x="2793" y="408"/>
                      </a:lnTo>
                      <a:lnTo>
                        <a:pt x="2794" y="438"/>
                      </a:lnTo>
                      <a:lnTo>
                        <a:pt x="2794" y="414"/>
                      </a:lnTo>
                      <a:lnTo>
                        <a:pt x="2794" y="425"/>
                      </a:lnTo>
                      <a:lnTo>
                        <a:pt x="2795" y="427"/>
                      </a:lnTo>
                      <a:lnTo>
                        <a:pt x="2795" y="431"/>
                      </a:lnTo>
                      <a:lnTo>
                        <a:pt x="2795" y="415"/>
                      </a:lnTo>
                      <a:lnTo>
                        <a:pt x="2796" y="416"/>
                      </a:lnTo>
                      <a:lnTo>
                        <a:pt x="2796" y="441"/>
                      </a:lnTo>
                      <a:lnTo>
                        <a:pt x="2796" y="449"/>
                      </a:lnTo>
                      <a:lnTo>
                        <a:pt x="2797" y="464"/>
                      </a:lnTo>
                      <a:lnTo>
                        <a:pt x="2797" y="471"/>
                      </a:lnTo>
                      <a:lnTo>
                        <a:pt x="2798" y="488"/>
                      </a:lnTo>
                      <a:lnTo>
                        <a:pt x="2798" y="478"/>
                      </a:lnTo>
                      <a:lnTo>
                        <a:pt x="2798" y="485"/>
                      </a:lnTo>
                      <a:lnTo>
                        <a:pt x="2798" y="487"/>
                      </a:lnTo>
                      <a:lnTo>
                        <a:pt x="2798" y="471"/>
                      </a:lnTo>
                      <a:lnTo>
                        <a:pt x="2799" y="453"/>
                      </a:lnTo>
                      <a:lnTo>
                        <a:pt x="2799" y="404"/>
                      </a:lnTo>
                      <a:lnTo>
                        <a:pt x="2799" y="385"/>
                      </a:lnTo>
                      <a:lnTo>
                        <a:pt x="2800" y="380"/>
                      </a:lnTo>
                      <a:lnTo>
                        <a:pt x="2800" y="399"/>
                      </a:lnTo>
                      <a:lnTo>
                        <a:pt x="2800" y="399"/>
                      </a:lnTo>
                      <a:lnTo>
                        <a:pt x="2801" y="406"/>
                      </a:lnTo>
                      <a:lnTo>
                        <a:pt x="2801" y="399"/>
                      </a:lnTo>
                      <a:lnTo>
                        <a:pt x="2802" y="408"/>
                      </a:lnTo>
                      <a:lnTo>
                        <a:pt x="2802" y="403"/>
                      </a:lnTo>
                      <a:lnTo>
                        <a:pt x="2802" y="405"/>
                      </a:lnTo>
                      <a:lnTo>
                        <a:pt x="2802" y="387"/>
                      </a:lnTo>
                      <a:lnTo>
                        <a:pt x="2803" y="389"/>
                      </a:lnTo>
                      <a:lnTo>
                        <a:pt x="2803" y="404"/>
                      </a:lnTo>
                      <a:lnTo>
                        <a:pt x="2803" y="410"/>
                      </a:lnTo>
                      <a:lnTo>
                        <a:pt x="2804" y="373"/>
                      </a:lnTo>
                      <a:lnTo>
                        <a:pt x="2804" y="362"/>
                      </a:lnTo>
                      <a:lnTo>
                        <a:pt x="2805" y="305"/>
                      </a:lnTo>
                      <a:lnTo>
                        <a:pt x="2805" y="285"/>
                      </a:lnTo>
                      <a:lnTo>
                        <a:pt x="2805" y="268"/>
                      </a:lnTo>
                      <a:lnTo>
                        <a:pt x="2806" y="278"/>
                      </a:lnTo>
                      <a:lnTo>
                        <a:pt x="2806" y="253"/>
                      </a:lnTo>
                      <a:lnTo>
                        <a:pt x="2806" y="222"/>
                      </a:lnTo>
                      <a:lnTo>
                        <a:pt x="2807" y="209"/>
                      </a:lnTo>
                      <a:lnTo>
                        <a:pt x="2807" y="214"/>
                      </a:lnTo>
                      <a:lnTo>
                        <a:pt x="2807" y="215"/>
                      </a:lnTo>
                      <a:lnTo>
                        <a:pt x="2808" y="187"/>
                      </a:lnTo>
                      <a:lnTo>
                        <a:pt x="2808" y="180"/>
                      </a:lnTo>
                      <a:lnTo>
                        <a:pt x="2808" y="175"/>
                      </a:lnTo>
                      <a:lnTo>
                        <a:pt x="2809" y="188"/>
                      </a:lnTo>
                      <a:lnTo>
                        <a:pt x="2809" y="186"/>
                      </a:lnTo>
                      <a:lnTo>
                        <a:pt x="2809" y="251"/>
                      </a:lnTo>
                      <a:lnTo>
                        <a:pt x="2810" y="284"/>
                      </a:lnTo>
                      <a:lnTo>
                        <a:pt x="2810" y="350"/>
                      </a:lnTo>
                      <a:lnTo>
                        <a:pt x="2810" y="360"/>
                      </a:lnTo>
                      <a:lnTo>
                        <a:pt x="2811" y="315"/>
                      </a:lnTo>
                      <a:lnTo>
                        <a:pt x="2811" y="317"/>
                      </a:lnTo>
                      <a:lnTo>
                        <a:pt x="2812" y="274"/>
                      </a:lnTo>
                      <a:lnTo>
                        <a:pt x="2812" y="236"/>
                      </a:lnTo>
                      <a:lnTo>
                        <a:pt x="2812" y="229"/>
                      </a:lnTo>
                      <a:lnTo>
                        <a:pt x="2812" y="244"/>
                      </a:lnTo>
                      <a:lnTo>
                        <a:pt x="2812" y="239"/>
                      </a:lnTo>
                      <a:lnTo>
                        <a:pt x="2813" y="240"/>
                      </a:lnTo>
                      <a:lnTo>
                        <a:pt x="2813" y="208"/>
                      </a:lnTo>
                      <a:lnTo>
                        <a:pt x="2813" y="199"/>
                      </a:lnTo>
                      <a:lnTo>
                        <a:pt x="2814" y="262"/>
                      </a:lnTo>
                      <a:lnTo>
                        <a:pt x="2814" y="239"/>
                      </a:lnTo>
                      <a:lnTo>
                        <a:pt x="2815" y="116"/>
                      </a:lnTo>
                      <a:lnTo>
                        <a:pt x="2815" y="82"/>
                      </a:lnTo>
                      <a:lnTo>
                        <a:pt x="2815" y="63"/>
                      </a:lnTo>
                      <a:lnTo>
                        <a:pt x="2816" y="85"/>
                      </a:lnTo>
                      <a:lnTo>
                        <a:pt x="2816" y="144"/>
                      </a:lnTo>
                      <a:lnTo>
                        <a:pt x="2816" y="224"/>
                      </a:lnTo>
                      <a:lnTo>
                        <a:pt x="2816" y="257"/>
                      </a:lnTo>
                      <a:lnTo>
                        <a:pt x="2817" y="311"/>
                      </a:lnTo>
                      <a:lnTo>
                        <a:pt x="2817" y="324"/>
                      </a:lnTo>
                      <a:lnTo>
                        <a:pt x="2818" y="354"/>
                      </a:lnTo>
                      <a:lnTo>
                        <a:pt x="2818" y="330"/>
                      </a:lnTo>
                      <a:lnTo>
                        <a:pt x="2818" y="311"/>
                      </a:lnTo>
                      <a:lnTo>
                        <a:pt x="2819" y="313"/>
                      </a:lnTo>
                      <a:lnTo>
                        <a:pt x="2819" y="298"/>
                      </a:lnTo>
                      <a:lnTo>
                        <a:pt x="2819" y="303"/>
                      </a:lnTo>
                      <a:lnTo>
                        <a:pt x="2820" y="310"/>
                      </a:lnTo>
                      <a:lnTo>
                        <a:pt x="2820" y="323"/>
                      </a:lnTo>
                      <a:lnTo>
                        <a:pt x="2820" y="319"/>
                      </a:lnTo>
                      <a:lnTo>
                        <a:pt x="2820" y="319"/>
                      </a:lnTo>
                      <a:lnTo>
                        <a:pt x="2821" y="320"/>
                      </a:lnTo>
                      <a:lnTo>
                        <a:pt x="2821" y="319"/>
                      </a:lnTo>
                      <a:lnTo>
                        <a:pt x="2821" y="329"/>
                      </a:lnTo>
                      <a:lnTo>
                        <a:pt x="2822" y="355"/>
                      </a:lnTo>
                      <a:lnTo>
                        <a:pt x="2822" y="349"/>
                      </a:lnTo>
                      <a:lnTo>
                        <a:pt x="2822" y="305"/>
                      </a:lnTo>
                      <a:lnTo>
                        <a:pt x="2823" y="287"/>
                      </a:lnTo>
                      <a:lnTo>
                        <a:pt x="2823" y="253"/>
                      </a:lnTo>
                      <a:lnTo>
                        <a:pt x="2824" y="271"/>
                      </a:lnTo>
                      <a:lnTo>
                        <a:pt x="2824" y="294"/>
                      </a:lnTo>
                      <a:lnTo>
                        <a:pt x="2824" y="316"/>
                      </a:lnTo>
                      <a:lnTo>
                        <a:pt x="2825" y="339"/>
                      </a:lnTo>
                      <a:lnTo>
                        <a:pt x="2825" y="356"/>
                      </a:lnTo>
                      <a:lnTo>
                        <a:pt x="2825" y="362"/>
                      </a:lnTo>
                      <a:lnTo>
                        <a:pt x="2825" y="341"/>
                      </a:lnTo>
                      <a:lnTo>
                        <a:pt x="2826" y="341"/>
                      </a:lnTo>
                      <a:lnTo>
                        <a:pt x="2826" y="336"/>
                      </a:lnTo>
                      <a:lnTo>
                        <a:pt x="2826" y="350"/>
                      </a:lnTo>
                      <a:lnTo>
                        <a:pt x="2827" y="374"/>
                      </a:lnTo>
                      <a:lnTo>
                        <a:pt x="2827" y="403"/>
                      </a:lnTo>
                      <a:lnTo>
                        <a:pt x="2827" y="424"/>
                      </a:lnTo>
                      <a:lnTo>
                        <a:pt x="2828" y="458"/>
                      </a:lnTo>
                      <a:lnTo>
                        <a:pt x="2828" y="465"/>
                      </a:lnTo>
                      <a:lnTo>
                        <a:pt x="2828" y="470"/>
                      </a:lnTo>
                      <a:lnTo>
                        <a:pt x="2829" y="466"/>
                      </a:lnTo>
                      <a:lnTo>
                        <a:pt x="2829" y="474"/>
                      </a:lnTo>
                      <a:lnTo>
                        <a:pt x="2829" y="488"/>
                      </a:lnTo>
                      <a:lnTo>
                        <a:pt x="2829" y="475"/>
                      </a:lnTo>
                      <a:lnTo>
                        <a:pt x="2830" y="457"/>
                      </a:lnTo>
                      <a:lnTo>
                        <a:pt x="2830" y="435"/>
                      </a:lnTo>
                      <a:lnTo>
                        <a:pt x="2830" y="427"/>
                      </a:lnTo>
                      <a:lnTo>
                        <a:pt x="2831" y="432"/>
                      </a:lnTo>
                      <a:lnTo>
                        <a:pt x="2831" y="424"/>
                      </a:lnTo>
                      <a:lnTo>
                        <a:pt x="2831" y="435"/>
                      </a:lnTo>
                      <a:lnTo>
                        <a:pt x="2832" y="469"/>
                      </a:lnTo>
                      <a:lnTo>
                        <a:pt x="2832" y="465"/>
                      </a:lnTo>
                      <a:lnTo>
                        <a:pt x="2832" y="467"/>
                      </a:lnTo>
                      <a:lnTo>
                        <a:pt x="2832" y="468"/>
                      </a:lnTo>
                      <a:lnTo>
                        <a:pt x="2833" y="462"/>
                      </a:lnTo>
                      <a:lnTo>
                        <a:pt x="2833" y="483"/>
                      </a:lnTo>
                      <a:lnTo>
                        <a:pt x="2833" y="488"/>
                      </a:lnTo>
                      <a:lnTo>
                        <a:pt x="2833" y="477"/>
                      </a:lnTo>
                      <a:lnTo>
                        <a:pt x="2833" y="459"/>
                      </a:lnTo>
                      <a:lnTo>
                        <a:pt x="2834" y="423"/>
                      </a:lnTo>
                      <a:lnTo>
                        <a:pt x="2834" y="394"/>
                      </a:lnTo>
                      <a:lnTo>
                        <a:pt x="2835" y="399"/>
                      </a:lnTo>
                      <a:lnTo>
                        <a:pt x="2835" y="382"/>
                      </a:lnTo>
                      <a:lnTo>
                        <a:pt x="2835" y="371"/>
                      </a:lnTo>
                      <a:lnTo>
                        <a:pt x="2836" y="393"/>
                      </a:lnTo>
                      <a:lnTo>
                        <a:pt x="2836" y="400"/>
                      </a:lnTo>
                      <a:lnTo>
                        <a:pt x="2836" y="371"/>
                      </a:lnTo>
                      <a:lnTo>
                        <a:pt x="2837" y="364"/>
                      </a:lnTo>
                      <a:lnTo>
                        <a:pt x="2837" y="340"/>
                      </a:lnTo>
                      <a:lnTo>
                        <a:pt x="2837" y="302"/>
                      </a:lnTo>
                      <a:lnTo>
                        <a:pt x="2838" y="235"/>
                      </a:lnTo>
                      <a:lnTo>
                        <a:pt x="2838" y="226"/>
                      </a:lnTo>
                      <a:lnTo>
                        <a:pt x="2839" y="266"/>
                      </a:lnTo>
                      <a:lnTo>
                        <a:pt x="2839" y="294"/>
                      </a:lnTo>
                      <a:lnTo>
                        <a:pt x="2839" y="322"/>
                      </a:lnTo>
                      <a:lnTo>
                        <a:pt x="2840" y="309"/>
                      </a:lnTo>
                      <a:lnTo>
                        <a:pt x="2840" y="240"/>
                      </a:lnTo>
                      <a:lnTo>
                        <a:pt x="2841" y="215"/>
                      </a:lnTo>
                      <a:lnTo>
                        <a:pt x="2841" y="176"/>
                      </a:lnTo>
                      <a:lnTo>
                        <a:pt x="2841" y="179"/>
                      </a:lnTo>
                      <a:lnTo>
                        <a:pt x="2842" y="212"/>
                      </a:lnTo>
                      <a:lnTo>
                        <a:pt x="2842" y="201"/>
                      </a:lnTo>
                      <a:lnTo>
                        <a:pt x="2843" y="241"/>
                      </a:lnTo>
                      <a:lnTo>
                        <a:pt x="2843" y="271"/>
                      </a:lnTo>
                      <a:lnTo>
                        <a:pt x="2843" y="294"/>
                      </a:lnTo>
                      <a:lnTo>
                        <a:pt x="2844" y="299"/>
                      </a:lnTo>
                      <a:lnTo>
                        <a:pt x="2844" y="275"/>
                      </a:lnTo>
                      <a:lnTo>
                        <a:pt x="2844" y="290"/>
                      </a:lnTo>
                      <a:lnTo>
                        <a:pt x="2845" y="291"/>
                      </a:lnTo>
                      <a:lnTo>
                        <a:pt x="2845" y="280"/>
                      </a:lnTo>
                      <a:lnTo>
                        <a:pt x="2845" y="287"/>
                      </a:lnTo>
                      <a:lnTo>
                        <a:pt x="2845" y="286"/>
                      </a:lnTo>
                      <a:lnTo>
                        <a:pt x="2845" y="283"/>
                      </a:lnTo>
                      <a:lnTo>
                        <a:pt x="2846" y="288"/>
                      </a:lnTo>
                      <a:lnTo>
                        <a:pt x="2846" y="296"/>
                      </a:lnTo>
                      <a:lnTo>
                        <a:pt x="2846" y="295"/>
                      </a:lnTo>
                      <a:lnTo>
                        <a:pt x="2846" y="302"/>
                      </a:lnTo>
                      <a:lnTo>
                        <a:pt x="2846" y="310"/>
                      </a:lnTo>
                      <a:lnTo>
                        <a:pt x="2847" y="281"/>
                      </a:lnTo>
                      <a:lnTo>
                        <a:pt x="2847" y="261"/>
                      </a:lnTo>
                      <a:lnTo>
                        <a:pt x="2848" y="221"/>
                      </a:lnTo>
                      <a:lnTo>
                        <a:pt x="2848" y="219"/>
                      </a:lnTo>
                      <a:lnTo>
                        <a:pt x="2849" y="285"/>
                      </a:lnTo>
                      <a:lnTo>
                        <a:pt x="2849" y="272"/>
                      </a:lnTo>
                      <a:lnTo>
                        <a:pt x="2850" y="294"/>
                      </a:lnTo>
                      <a:lnTo>
                        <a:pt x="2850" y="308"/>
                      </a:lnTo>
                      <a:lnTo>
                        <a:pt x="2850" y="307"/>
                      </a:lnTo>
                      <a:lnTo>
                        <a:pt x="2850" y="330"/>
                      </a:lnTo>
                      <a:lnTo>
                        <a:pt x="2851" y="344"/>
                      </a:lnTo>
                      <a:lnTo>
                        <a:pt x="2851" y="357"/>
                      </a:lnTo>
                      <a:lnTo>
                        <a:pt x="2851" y="376"/>
                      </a:lnTo>
                      <a:lnTo>
                        <a:pt x="2852" y="391"/>
                      </a:lnTo>
                      <a:lnTo>
                        <a:pt x="2852" y="378"/>
                      </a:lnTo>
                      <a:lnTo>
                        <a:pt x="2852" y="352"/>
                      </a:lnTo>
                      <a:lnTo>
                        <a:pt x="2853" y="278"/>
                      </a:lnTo>
                      <a:lnTo>
                        <a:pt x="2853" y="251"/>
                      </a:lnTo>
                      <a:lnTo>
                        <a:pt x="2853" y="295"/>
                      </a:lnTo>
                      <a:lnTo>
                        <a:pt x="2854" y="295"/>
                      </a:lnTo>
                      <a:lnTo>
                        <a:pt x="2854" y="301"/>
                      </a:lnTo>
                      <a:lnTo>
                        <a:pt x="2854" y="282"/>
                      </a:lnTo>
                      <a:lnTo>
                        <a:pt x="2854" y="293"/>
                      </a:lnTo>
                      <a:lnTo>
                        <a:pt x="2855" y="296"/>
                      </a:lnTo>
                      <a:lnTo>
                        <a:pt x="2855" y="289"/>
                      </a:lnTo>
                      <a:lnTo>
                        <a:pt x="2855" y="297"/>
                      </a:lnTo>
                      <a:lnTo>
                        <a:pt x="2856" y="317"/>
                      </a:lnTo>
                      <a:lnTo>
                        <a:pt x="2856" y="348"/>
                      </a:lnTo>
                      <a:lnTo>
                        <a:pt x="2857" y="362"/>
                      </a:lnTo>
                      <a:lnTo>
                        <a:pt x="2857" y="363"/>
                      </a:lnTo>
                      <a:lnTo>
                        <a:pt x="2857" y="413"/>
                      </a:lnTo>
                      <a:lnTo>
                        <a:pt x="2857" y="406"/>
                      </a:lnTo>
                      <a:lnTo>
                        <a:pt x="2858" y="377"/>
                      </a:lnTo>
                      <a:lnTo>
                        <a:pt x="2858" y="384"/>
                      </a:lnTo>
                      <a:lnTo>
                        <a:pt x="2858" y="391"/>
                      </a:lnTo>
                      <a:lnTo>
                        <a:pt x="2859" y="383"/>
                      </a:lnTo>
                      <a:lnTo>
                        <a:pt x="2859" y="402"/>
                      </a:lnTo>
                      <a:lnTo>
                        <a:pt x="2859" y="424"/>
                      </a:lnTo>
                      <a:lnTo>
                        <a:pt x="2860" y="397"/>
                      </a:lnTo>
                      <a:lnTo>
                        <a:pt x="2860" y="394"/>
                      </a:lnTo>
                      <a:lnTo>
                        <a:pt x="2860" y="373"/>
                      </a:lnTo>
                      <a:lnTo>
                        <a:pt x="2861" y="376"/>
                      </a:lnTo>
                      <a:lnTo>
                        <a:pt x="2861" y="376"/>
                      </a:lnTo>
                      <a:lnTo>
                        <a:pt x="2861" y="382"/>
                      </a:lnTo>
                      <a:lnTo>
                        <a:pt x="2861" y="391"/>
                      </a:lnTo>
                      <a:lnTo>
                        <a:pt x="2862" y="387"/>
                      </a:lnTo>
                      <a:lnTo>
                        <a:pt x="2862" y="428"/>
                      </a:lnTo>
                      <a:lnTo>
                        <a:pt x="2862" y="433"/>
                      </a:lnTo>
                      <a:lnTo>
                        <a:pt x="2863" y="400"/>
                      </a:lnTo>
                      <a:lnTo>
                        <a:pt x="2863" y="380"/>
                      </a:lnTo>
                      <a:lnTo>
                        <a:pt x="2863" y="419"/>
                      </a:lnTo>
                      <a:lnTo>
                        <a:pt x="2864" y="438"/>
                      </a:lnTo>
                      <a:lnTo>
                        <a:pt x="2864" y="440"/>
                      </a:lnTo>
                      <a:lnTo>
                        <a:pt x="2864" y="419"/>
                      </a:lnTo>
                      <a:lnTo>
                        <a:pt x="2864" y="425"/>
                      </a:lnTo>
                      <a:lnTo>
                        <a:pt x="2865" y="418"/>
                      </a:lnTo>
                      <a:lnTo>
                        <a:pt x="2865" y="420"/>
                      </a:lnTo>
                      <a:lnTo>
                        <a:pt x="2865" y="443"/>
                      </a:lnTo>
                      <a:lnTo>
                        <a:pt x="2865" y="449"/>
                      </a:lnTo>
                      <a:lnTo>
                        <a:pt x="2866" y="442"/>
                      </a:lnTo>
                      <a:lnTo>
                        <a:pt x="2866" y="455"/>
                      </a:lnTo>
                      <a:lnTo>
                        <a:pt x="2867" y="431"/>
                      </a:lnTo>
                      <a:lnTo>
                        <a:pt x="2867" y="413"/>
                      </a:lnTo>
                      <a:lnTo>
                        <a:pt x="2867" y="373"/>
                      </a:lnTo>
                      <a:lnTo>
                        <a:pt x="2868" y="359"/>
                      </a:lnTo>
                      <a:lnTo>
                        <a:pt x="2868" y="380"/>
                      </a:lnTo>
                      <a:lnTo>
                        <a:pt x="2869" y="387"/>
                      </a:lnTo>
                      <a:lnTo>
                        <a:pt x="2869" y="382"/>
                      </a:lnTo>
                      <a:lnTo>
                        <a:pt x="2869" y="367"/>
                      </a:lnTo>
                      <a:lnTo>
                        <a:pt x="2869" y="354"/>
                      </a:lnTo>
                      <a:lnTo>
                        <a:pt x="2870" y="362"/>
                      </a:lnTo>
                      <a:lnTo>
                        <a:pt x="2870" y="350"/>
                      </a:lnTo>
                      <a:lnTo>
                        <a:pt x="2870" y="371"/>
                      </a:lnTo>
                      <a:lnTo>
                        <a:pt x="2871" y="371"/>
                      </a:lnTo>
                      <a:lnTo>
                        <a:pt x="2871" y="358"/>
                      </a:lnTo>
                      <a:lnTo>
                        <a:pt x="2871" y="341"/>
                      </a:lnTo>
                      <a:lnTo>
                        <a:pt x="2872" y="328"/>
                      </a:lnTo>
                      <a:lnTo>
                        <a:pt x="2872" y="328"/>
                      </a:lnTo>
                      <a:lnTo>
                        <a:pt x="2872" y="327"/>
                      </a:lnTo>
                      <a:lnTo>
                        <a:pt x="2873" y="290"/>
                      </a:lnTo>
                      <a:lnTo>
                        <a:pt x="2873" y="279"/>
                      </a:lnTo>
                      <a:lnTo>
                        <a:pt x="2874" y="240"/>
                      </a:lnTo>
                      <a:lnTo>
                        <a:pt x="2874" y="242"/>
                      </a:lnTo>
                      <a:lnTo>
                        <a:pt x="2874" y="235"/>
                      </a:lnTo>
                      <a:lnTo>
                        <a:pt x="2874" y="247"/>
                      </a:lnTo>
                      <a:lnTo>
                        <a:pt x="2875" y="246"/>
                      </a:lnTo>
                      <a:lnTo>
                        <a:pt x="2875" y="249"/>
                      </a:lnTo>
                      <a:lnTo>
                        <a:pt x="2875" y="224"/>
                      </a:lnTo>
                      <a:lnTo>
                        <a:pt x="2875" y="210"/>
                      </a:lnTo>
                      <a:lnTo>
                        <a:pt x="2875" y="198"/>
                      </a:lnTo>
                      <a:lnTo>
                        <a:pt x="2876" y="211"/>
                      </a:lnTo>
                      <a:lnTo>
                        <a:pt x="2876" y="246"/>
                      </a:lnTo>
                      <a:lnTo>
                        <a:pt x="2876" y="278"/>
                      </a:lnTo>
                      <a:lnTo>
                        <a:pt x="2877" y="300"/>
                      </a:lnTo>
                      <a:lnTo>
                        <a:pt x="2877" y="314"/>
                      </a:lnTo>
                      <a:lnTo>
                        <a:pt x="2877" y="310"/>
                      </a:lnTo>
                      <a:lnTo>
                        <a:pt x="2878" y="313"/>
                      </a:lnTo>
                      <a:lnTo>
                        <a:pt x="2878" y="215"/>
                      </a:lnTo>
                      <a:lnTo>
                        <a:pt x="2878" y="182"/>
                      </a:lnTo>
                      <a:lnTo>
                        <a:pt x="2879" y="85"/>
                      </a:lnTo>
                      <a:lnTo>
                        <a:pt x="2879" y="103"/>
                      </a:lnTo>
                      <a:lnTo>
                        <a:pt x="2880" y="160"/>
                      </a:lnTo>
                      <a:lnTo>
                        <a:pt x="2880" y="204"/>
                      </a:lnTo>
                      <a:lnTo>
                        <a:pt x="2880" y="279"/>
                      </a:lnTo>
                      <a:lnTo>
                        <a:pt x="2881" y="290"/>
                      </a:lnTo>
                      <a:lnTo>
                        <a:pt x="2881" y="295"/>
                      </a:lnTo>
                      <a:lnTo>
                        <a:pt x="2881" y="281"/>
                      </a:lnTo>
                      <a:lnTo>
                        <a:pt x="2882" y="279"/>
                      </a:lnTo>
                      <a:lnTo>
                        <a:pt x="2882" y="303"/>
                      </a:lnTo>
                      <a:lnTo>
                        <a:pt x="2882" y="291"/>
                      </a:lnTo>
                      <a:lnTo>
                        <a:pt x="2882" y="253"/>
                      </a:lnTo>
                      <a:lnTo>
                        <a:pt x="2883" y="170"/>
                      </a:lnTo>
                      <a:lnTo>
                        <a:pt x="2883" y="137"/>
                      </a:lnTo>
                      <a:lnTo>
                        <a:pt x="2883" y="130"/>
                      </a:lnTo>
                      <a:lnTo>
                        <a:pt x="2884" y="148"/>
                      </a:lnTo>
                      <a:lnTo>
                        <a:pt x="2884" y="171"/>
                      </a:lnTo>
                      <a:lnTo>
                        <a:pt x="2884" y="244"/>
                      </a:lnTo>
                      <a:lnTo>
                        <a:pt x="2885" y="248"/>
                      </a:lnTo>
                      <a:lnTo>
                        <a:pt x="2885" y="246"/>
                      </a:lnTo>
                      <a:lnTo>
                        <a:pt x="2885" y="259"/>
                      </a:lnTo>
                      <a:lnTo>
                        <a:pt x="2885" y="264"/>
                      </a:lnTo>
                      <a:lnTo>
                        <a:pt x="2886" y="252"/>
                      </a:lnTo>
                      <a:lnTo>
                        <a:pt x="2886" y="252"/>
                      </a:lnTo>
                      <a:lnTo>
                        <a:pt x="2886" y="248"/>
                      </a:lnTo>
                      <a:lnTo>
                        <a:pt x="2886" y="248"/>
                      </a:lnTo>
                      <a:lnTo>
                        <a:pt x="2887" y="233"/>
                      </a:lnTo>
                      <a:lnTo>
                        <a:pt x="2887" y="287"/>
                      </a:lnTo>
                      <a:lnTo>
                        <a:pt x="2887" y="345"/>
                      </a:lnTo>
                      <a:lnTo>
                        <a:pt x="2888" y="359"/>
                      </a:lnTo>
                      <a:lnTo>
                        <a:pt x="2888" y="378"/>
                      </a:lnTo>
                      <a:lnTo>
                        <a:pt x="2888" y="372"/>
                      </a:lnTo>
                      <a:lnTo>
                        <a:pt x="2888" y="377"/>
                      </a:lnTo>
                      <a:lnTo>
                        <a:pt x="2889" y="327"/>
                      </a:lnTo>
                      <a:lnTo>
                        <a:pt x="2889" y="281"/>
                      </a:lnTo>
                      <a:lnTo>
                        <a:pt x="2889" y="241"/>
                      </a:lnTo>
                      <a:lnTo>
                        <a:pt x="2890" y="275"/>
                      </a:lnTo>
                      <a:lnTo>
                        <a:pt x="2890" y="288"/>
                      </a:lnTo>
                      <a:lnTo>
                        <a:pt x="2891" y="330"/>
                      </a:lnTo>
                      <a:lnTo>
                        <a:pt x="2891" y="337"/>
                      </a:lnTo>
                      <a:lnTo>
                        <a:pt x="2891" y="336"/>
                      </a:lnTo>
                      <a:lnTo>
                        <a:pt x="2891" y="348"/>
                      </a:lnTo>
                      <a:lnTo>
                        <a:pt x="2892" y="321"/>
                      </a:lnTo>
                      <a:lnTo>
                        <a:pt x="2892" y="302"/>
                      </a:lnTo>
                      <a:lnTo>
                        <a:pt x="2892" y="358"/>
                      </a:lnTo>
                      <a:lnTo>
                        <a:pt x="2892" y="373"/>
                      </a:lnTo>
                      <a:lnTo>
                        <a:pt x="2893" y="405"/>
                      </a:lnTo>
                      <a:lnTo>
                        <a:pt x="2893" y="405"/>
                      </a:lnTo>
                      <a:lnTo>
                        <a:pt x="2893" y="390"/>
                      </a:lnTo>
                      <a:lnTo>
                        <a:pt x="2894" y="401"/>
                      </a:lnTo>
                      <a:lnTo>
                        <a:pt x="2894" y="356"/>
                      </a:lnTo>
                      <a:lnTo>
                        <a:pt x="2894" y="366"/>
                      </a:lnTo>
                      <a:lnTo>
                        <a:pt x="2895" y="374"/>
                      </a:lnTo>
                      <a:lnTo>
                        <a:pt x="2895" y="407"/>
                      </a:lnTo>
                      <a:lnTo>
                        <a:pt x="2895" y="418"/>
                      </a:lnTo>
                      <a:lnTo>
                        <a:pt x="2896" y="406"/>
                      </a:lnTo>
                      <a:lnTo>
                        <a:pt x="2896" y="414"/>
                      </a:lnTo>
                      <a:lnTo>
                        <a:pt x="2896" y="419"/>
                      </a:lnTo>
                      <a:lnTo>
                        <a:pt x="2897" y="428"/>
                      </a:lnTo>
                      <a:lnTo>
                        <a:pt x="2897" y="453"/>
                      </a:lnTo>
                      <a:lnTo>
                        <a:pt x="2897" y="477"/>
                      </a:lnTo>
                      <a:lnTo>
                        <a:pt x="2898" y="477"/>
                      </a:lnTo>
                      <a:lnTo>
                        <a:pt x="2898" y="473"/>
                      </a:lnTo>
                      <a:lnTo>
                        <a:pt x="2898" y="448"/>
                      </a:lnTo>
                      <a:lnTo>
                        <a:pt x="2899" y="453"/>
                      </a:lnTo>
                      <a:lnTo>
                        <a:pt x="2899" y="431"/>
                      </a:lnTo>
                      <a:lnTo>
                        <a:pt x="2899" y="424"/>
                      </a:lnTo>
                      <a:lnTo>
                        <a:pt x="2899" y="411"/>
                      </a:lnTo>
                      <a:lnTo>
                        <a:pt x="2900" y="415"/>
                      </a:lnTo>
                      <a:lnTo>
                        <a:pt x="2900" y="409"/>
                      </a:lnTo>
                      <a:lnTo>
                        <a:pt x="2901" y="390"/>
                      </a:lnTo>
                      <a:lnTo>
                        <a:pt x="2901" y="376"/>
                      </a:lnTo>
                      <a:lnTo>
                        <a:pt x="2901" y="398"/>
                      </a:lnTo>
                      <a:lnTo>
                        <a:pt x="2902" y="409"/>
                      </a:lnTo>
                      <a:lnTo>
                        <a:pt x="2902" y="385"/>
                      </a:lnTo>
                      <a:lnTo>
                        <a:pt x="2902" y="371"/>
                      </a:lnTo>
                      <a:lnTo>
                        <a:pt x="2903" y="290"/>
                      </a:lnTo>
                      <a:lnTo>
                        <a:pt x="2903" y="283"/>
                      </a:lnTo>
                      <a:lnTo>
                        <a:pt x="2904" y="302"/>
                      </a:lnTo>
                      <a:lnTo>
                        <a:pt x="2904" y="319"/>
                      </a:lnTo>
                      <a:lnTo>
                        <a:pt x="2904" y="339"/>
                      </a:lnTo>
                      <a:lnTo>
                        <a:pt x="2904" y="323"/>
                      </a:lnTo>
                      <a:lnTo>
                        <a:pt x="2904" y="318"/>
                      </a:lnTo>
                      <a:lnTo>
                        <a:pt x="2905" y="340"/>
                      </a:lnTo>
                      <a:lnTo>
                        <a:pt x="2905" y="349"/>
                      </a:lnTo>
                      <a:lnTo>
                        <a:pt x="2906" y="373"/>
                      </a:lnTo>
                      <a:lnTo>
                        <a:pt x="2906" y="370"/>
                      </a:lnTo>
                      <a:lnTo>
                        <a:pt x="2907" y="310"/>
                      </a:lnTo>
                      <a:lnTo>
                        <a:pt x="2907" y="272"/>
                      </a:lnTo>
                      <a:lnTo>
                        <a:pt x="2908" y="214"/>
                      </a:lnTo>
                      <a:lnTo>
                        <a:pt x="2908" y="203"/>
                      </a:lnTo>
                      <a:lnTo>
                        <a:pt x="2908" y="195"/>
                      </a:lnTo>
                      <a:lnTo>
                        <a:pt x="2908" y="197"/>
                      </a:lnTo>
                      <a:lnTo>
                        <a:pt x="2909" y="209"/>
                      </a:lnTo>
                      <a:lnTo>
                        <a:pt x="2909" y="237"/>
                      </a:lnTo>
                      <a:lnTo>
                        <a:pt x="2909" y="244"/>
                      </a:lnTo>
                      <a:lnTo>
                        <a:pt x="2910" y="244"/>
                      </a:lnTo>
                      <a:lnTo>
                        <a:pt x="2910" y="241"/>
                      </a:lnTo>
                      <a:lnTo>
                        <a:pt x="2910" y="247"/>
                      </a:lnTo>
                      <a:lnTo>
                        <a:pt x="2910" y="228"/>
                      </a:lnTo>
                      <a:lnTo>
                        <a:pt x="2911" y="236"/>
                      </a:lnTo>
                      <a:lnTo>
                        <a:pt x="2911" y="242"/>
                      </a:lnTo>
                      <a:lnTo>
                        <a:pt x="2911" y="183"/>
                      </a:lnTo>
                      <a:lnTo>
                        <a:pt x="2912" y="174"/>
                      </a:lnTo>
                      <a:lnTo>
                        <a:pt x="2912" y="156"/>
                      </a:lnTo>
                      <a:lnTo>
                        <a:pt x="2912" y="201"/>
                      </a:lnTo>
                      <a:lnTo>
                        <a:pt x="2913" y="239"/>
                      </a:lnTo>
                      <a:lnTo>
                        <a:pt x="2913" y="244"/>
                      </a:lnTo>
                      <a:lnTo>
                        <a:pt x="2914" y="189"/>
                      </a:lnTo>
                      <a:lnTo>
                        <a:pt x="2914" y="169"/>
                      </a:lnTo>
                      <a:lnTo>
                        <a:pt x="2915" y="155"/>
                      </a:lnTo>
                      <a:lnTo>
                        <a:pt x="2915" y="134"/>
                      </a:lnTo>
                      <a:lnTo>
                        <a:pt x="2915" y="128"/>
                      </a:lnTo>
                      <a:lnTo>
                        <a:pt x="2916" y="169"/>
                      </a:lnTo>
                      <a:lnTo>
                        <a:pt x="2916" y="202"/>
                      </a:lnTo>
                      <a:lnTo>
                        <a:pt x="2916" y="252"/>
                      </a:lnTo>
                      <a:lnTo>
                        <a:pt x="2916" y="269"/>
                      </a:lnTo>
                      <a:lnTo>
                        <a:pt x="2917" y="308"/>
                      </a:lnTo>
                      <a:lnTo>
                        <a:pt x="2917" y="329"/>
                      </a:lnTo>
                      <a:lnTo>
                        <a:pt x="2917" y="334"/>
                      </a:lnTo>
                      <a:lnTo>
                        <a:pt x="2918" y="308"/>
                      </a:lnTo>
                      <a:lnTo>
                        <a:pt x="2918" y="294"/>
                      </a:lnTo>
                      <a:lnTo>
                        <a:pt x="2918" y="262"/>
                      </a:lnTo>
                      <a:lnTo>
                        <a:pt x="2919" y="242"/>
                      </a:lnTo>
                      <a:lnTo>
                        <a:pt x="2919" y="236"/>
                      </a:lnTo>
                      <a:lnTo>
                        <a:pt x="2919" y="256"/>
                      </a:lnTo>
                      <a:lnTo>
                        <a:pt x="2919" y="272"/>
                      </a:lnTo>
                      <a:lnTo>
                        <a:pt x="2920" y="280"/>
                      </a:lnTo>
                      <a:lnTo>
                        <a:pt x="2920" y="259"/>
                      </a:lnTo>
                      <a:lnTo>
                        <a:pt x="2920" y="282"/>
                      </a:lnTo>
                      <a:lnTo>
                        <a:pt x="2921" y="315"/>
                      </a:lnTo>
                      <a:lnTo>
                        <a:pt x="2921" y="313"/>
                      </a:lnTo>
                      <a:lnTo>
                        <a:pt x="2921" y="305"/>
                      </a:lnTo>
                      <a:lnTo>
                        <a:pt x="2922" y="298"/>
                      </a:lnTo>
                      <a:lnTo>
                        <a:pt x="2922" y="288"/>
                      </a:lnTo>
                      <a:lnTo>
                        <a:pt x="2922" y="308"/>
                      </a:lnTo>
                      <a:lnTo>
                        <a:pt x="2922" y="321"/>
                      </a:lnTo>
                      <a:lnTo>
                        <a:pt x="2923" y="335"/>
                      </a:lnTo>
                      <a:lnTo>
                        <a:pt x="2923" y="296"/>
                      </a:lnTo>
                      <a:lnTo>
                        <a:pt x="2923" y="285"/>
                      </a:lnTo>
                      <a:lnTo>
                        <a:pt x="2923" y="282"/>
                      </a:lnTo>
                      <a:lnTo>
                        <a:pt x="2924" y="283"/>
                      </a:lnTo>
                      <a:lnTo>
                        <a:pt x="2924" y="292"/>
                      </a:lnTo>
                      <a:lnTo>
                        <a:pt x="2924" y="321"/>
                      </a:lnTo>
                      <a:lnTo>
                        <a:pt x="2925" y="306"/>
                      </a:lnTo>
                      <a:lnTo>
                        <a:pt x="2925" y="296"/>
                      </a:lnTo>
                      <a:lnTo>
                        <a:pt x="2925" y="323"/>
                      </a:lnTo>
                      <a:lnTo>
                        <a:pt x="2926" y="346"/>
                      </a:lnTo>
                      <a:lnTo>
                        <a:pt x="2926" y="423"/>
                      </a:lnTo>
                      <a:lnTo>
                        <a:pt x="2926" y="424"/>
                      </a:lnTo>
                      <a:lnTo>
                        <a:pt x="2927" y="417"/>
                      </a:lnTo>
                      <a:lnTo>
                        <a:pt x="2927" y="417"/>
                      </a:lnTo>
                      <a:lnTo>
                        <a:pt x="2928" y="393"/>
                      </a:lnTo>
                      <a:lnTo>
                        <a:pt x="2928" y="407"/>
                      </a:lnTo>
                      <a:lnTo>
                        <a:pt x="2928" y="414"/>
                      </a:lnTo>
                      <a:lnTo>
                        <a:pt x="2929" y="398"/>
                      </a:lnTo>
                      <a:lnTo>
                        <a:pt x="2929" y="401"/>
                      </a:lnTo>
                      <a:lnTo>
                        <a:pt x="2929" y="370"/>
                      </a:lnTo>
                      <a:lnTo>
                        <a:pt x="2929" y="353"/>
                      </a:lnTo>
                      <a:lnTo>
                        <a:pt x="2930" y="306"/>
                      </a:lnTo>
                      <a:lnTo>
                        <a:pt x="2930" y="297"/>
                      </a:lnTo>
                      <a:lnTo>
                        <a:pt x="2931" y="341"/>
                      </a:lnTo>
                      <a:lnTo>
                        <a:pt x="2931" y="364"/>
                      </a:lnTo>
                      <a:lnTo>
                        <a:pt x="2932" y="420"/>
                      </a:lnTo>
                      <a:lnTo>
                        <a:pt x="2932" y="454"/>
                      </a:lnTo>
                      <a:lnTo>
                        <a:pt x="2932" y="510"/>
                      </a:lnTo>
                      <a:lnTo>
                        <a:pt x="2933" y="525"/>
                      </a:lnTo>
                      <a:lnTo>
                        <a:pt x="2933" y="589"/>
                      </a:lnTo>
                      <a:lnTo>
                        <a:pt x="2933" y="579"/>
                      </a:lnTo>
                      <a:lnTo>
                        <a:pt x="2933" y="540"/>
                      </a:lnTo>
                      <a:lnTo>
                        <a:pt x="2934" y="527"/>
                      </a:lnTo>
                      <a:lnTo>
                        <a:pt x="2934" y="504"/>
                      </a:lnTo>
                      <a:lnTo>
                        <a:pt x="2935" y="447"/>
                      </a:lnTo>
                      <a:lnTo>
                        <a:pt x="2935" y="438"/>
                      </a:lnTo>
                      <a:lnTo>
                        <a:pt x="2935" y="422"/>
                      </a:lnTo>
                      <a:lnTo>
                        <a:pt x="2936" y="409"/>
                      </a:lnTo>
                      <a:lnTo>
                        <a:pt x="2936" y="391"/>
                      </a:lnTo>
                      <a:lnTo>
                        <a:pt x="2936" y="401"/>
                      </a:lnTo>
                      <a:lnTo>
                        <a:pt x="2936" y="392"/>
                      </a:lnTo>
                      <a:lnTo>
                        <a:pt x="2937" y="389"/>
                      </a:lnTo>
                      <a:lnTo>
                        <a:pt x="2937" y="399"/>
                      </a:lnTo>
                      <a:lnTo>
                        <a:pt x="2937" y="412"/>
                      </a:lnTo>
                      <a:lnTo>
                        <a:pt x="2938" y="389"/>
                      </a:lnTo>
                      <a:lnTo>
                        <a:pt x="2938" y="352"/>
                      </a:lnTo>
                      <a:lnTo>
                        <a:pt x="2938" y="284"/>
                      </a:lnTo>
                      <a:lnTo>
                        <a:pt x="2939" y="242"/>
                      </a:lnTo>
                      <a:lnTo>
                        <a:pt x="2939" y="253"/>
                      </a:lnTo>
                      <a:lnTo>
                        <a:pt x="2939" y="258"/>
                      </a:lnTo>
                      <a:lnTo>
                        <a:pt x="2940" y="180"/>
                      </a:lnTo>
                      <a:lnTo>
                        <a:pt x="2940" y="158"/>
                      </a:lnTo>
                      <a:lnTo>
                        <a:pt x="2940" y="157"/>
                      </a:lnTo>
                      <a:lnTo>
                        <a:pt x="2941" y="169"/>
                      </a:lnTo>
                      <a:lnTo>
                        <a:pt x="2941" y="155"/>
                      </a:lnTo>
                      <a:lnTo>
                        <a:pt x="2941" y="173"/>
                      </a:lnTo>
                      <a:lnTo>
                        <a:pt x="2942" y="148"/>
                      </a:lnTo>
                      <a:lnTo>
                        <a:pt x="2942" y="149"/>
                      </a:lnTo>
                      <a:lnTo>
                        <a:pt x="2942" y="155"/>
                      </a:lnTo>
                      <a:lnTo>
                        <a:pt x="2943" y="140"/>
                      </a:lnTo>
                      <a:lnTo>
                        <a:pt x="2943" y="126"/>
                      </a:lnTo>
                      <a:lnTo>
                        <a:pt x="2943" y="129"/>
                      </a:lnTo>
                      <a:lnTo>
                        <a:pt x="2943" y="142"/>
                      </a:lnTo>
                      <a:lnTo>
                        <a:pt x="2944" y="110"/>
                      </a:lnTo>
                      <a:lnTo>
                        <a:pt x="2944" y="119"/>
                      </a:lnTo>
                      <a:lnTo>
                        <a:pt x="2944" y="118"/>
                      </a:lnTo>
                      <a:lnTo>
                        <a:pt x="2945" y="132"/>
                      </a:lnTo>
                      <a:lnTo>
                        <a:pt x="2945" y="134"/>
                      </a:lnTo>
                      <a:lnTo>
                        <a:pt x="2945" y="252"/>
                      </a:lnTo>
                      <a:lnTo>
                        <a:pt x="2946" y="280"/>
                      </a:lnTo>
                      <a:lnTo>
                        <a:pt x="2946" y="295"/>
                      </a:lnTo>
                      <a:lnTo>
                        <a:pt x="2946" y="307"/>
                      </a:lnTo>
                      <a:lnTo>
                        <a:pt x="2947" y="284"/>
                      </a:lnTo>
                      <a:lnTo>
                        <a:pt x="2947" y="294"/>
                      </a:lnTo>
                      <a:lnTo>
                        <a:pt x="2947" y="303"/>
                      </a:lnTo>
                      <a:lnTo>
                        <a:pt x="2948" y="278"/>
                      </a:lnTo>
                      <a:lnTo>
                        <a:pt x="2948" y="255"/>
                      </a:lnTo>
                      <a:lnTo>
                        <a:pt x="2949" y="180"/>
                      </a:lnTo>
                      <a:lnTo>
                        <a:pt x="2949" y="161"/>
                      </a:lnTo>
                      <a:lnTo>
                        <a:pt x="2949" y="175"/>
                      </a:lnTo>
                      <a:lnTo>
                        <a:pt x="2950" y="190"/>
                      </a:lnTo>
                      <a:lnTo>
                        <a:pt x="2950" y="270"/>
                      </a:lnTo>
                      <a:lnTo>
                        <a:pt x="2950" y="263"/>
                      </a:lnTo>
                      <a:lnTo>
                        <a:pt x="2951" y="275"/>
                      </a:lnTo>
                      <a:lnTo>
                        <a:pt x="2951" y="272"/>
                      </a:lnTo>
                      <a:lnTo>
                        <a:pt x="2951" y="259"/>
                      </a:lnTo>
                      <a:lnTo>
                        <a:pt x="2951" y="260"/>
                      </a:lnTo>
                      <a:lnTo>
                        <a:pt x="2952" y="267"/>
                      </a:lnTo>
                      <a:lnTo>
                        <a:pt x="2952" y="283"/>
                      </a:lnTo>
                      <a:lnTo>
                        <a:pt x="2953" y="284"/>
                      </a:lnTo>
                      <a:lnTo>
                        <a:pt x="2953" y="327"/>
                      </a:lnTo>
                      <a:lnTo>
                        <a:pt x="2953" y="362"/>
                      </a:lnTo>
                      <a:lnTo>
                        <a:pt x="2954" y="392"/>
                      </a:lnTo>
                      <a:lnTo>
                        <a:pt x="2954" y="377"/>
                      </a:lnTo>
                      <a:lnTo>
                        <a:pt x="2954" y="386"/>
                      </a:lnTo>
                      <a:lnTo>
                        <a:pt x="2955" y="361"/>
                      </a:lnTo>
                      <a:lnTo>
                        <a:pt x="2955" y="327"/>
                      </a:lnTo>
                      <a:lnTo>
                        <a:pt x="2955" y="300"/>
                      </a:lnTo>
                      <a:lnTo>
                        <a:pt x="2956" y="307"/>
                      </a:lnTo>
                      <a:lnTo>
                        <a:pt x="2956" y="304"/>
                      </a:lnTo>
                      <a:lnTo>
                        <a:pt x="2956" y="371"/>
                      </a:lnTo>
                      <a:lnTo>
                        <a:pt x="2957" y="389"/>
                      </a:lnTo>
                      <a:lnTo>
                        <a:pt x="2957" y="399"/>
                      </a:lnTo>
                      <a:lnTo>
                        <a:pt x="2957" y="411"/>
                      </a:lnTo>
                      <a:lnTo>
                        <a:pt x="2957" y="422"/>
                      </a:lnTo>
                      <a:lnTo>
                        <a:pt x="2958" y="408"/>
                      </a:lnTo>
                      <a:lnTo>
                        <a:pt x="2958" y="388"/>
                      </a:lnTo>
                      <a:lnTo>
                        <a:pt x="2959" y="460"/>
                      </a:lnTo>
                      <a:lnTo>
                        <a:pt x="2959" y="468"/>
                      </a:lnTo>
                      <a:lnTo>
                        <a:pt x="2959" y="498"/>
                      </a:lnTo>
                      <a:lnTo>
                        <a:pt x="2960" y="496"/>
                      </a:lnTo>
                      <a:lnTo>
                        <a:pt x="2960" y="476"/>
                      </a:lnTo>
                      <a:lnTo>
                        <a:pt x="2960" y="484"/>
                      </a:lnTo>
                      <a:lnTo>
                        <a:pt x="2961" y="471"/>
                      </a:lnTo>
                      <a:lnTo>
                        <a:pt x="2961" y="463"/>
                      </a:lnTo>
                      <a:lnTo>
                        <a:pt x="2962" y="445"/>
                      </a:lnTo>
                      <a:lnTo>
                        <a:pt x="2962" y="448"/>
                      </a:lnTo>
                      <a:lnTo>
                        <a:pt x="2962" y="442"/>
                      </a:lnTo>
                      <a:lnTo>
                        <a:pt x="2963" y="427"/>
                      </a:lnTo>
                      <a:lnTo>
                        <a:pt x="2963" y="423"/>
                      </a:lnTo>
                      <a:lnTo>
                        <a:pt x="2963" y="435"/>
                      </a:lnTo>
                      <a:lnTo>
                        <a:pt x="2963" y="454"/>
                      </a:lnTo>
                      <a:lnTo>
                        <a:pt x="2964" y="472"/>
                      </a:lnTo>
                      <a:lnTo>
                        <a:pt x="2964" y="473"/>
                      </a:lnTo>
                      <a:lnTo>
                        <a:pt x="2964" y="479"/>
                      </a:lnTo>
                      <a:lnTo>
                        <a:pt x="2965" y="457"/>
                      </a:lnTo>
                      <a:lnTo>
                        <a:pt x="2965" y="454"/>
                      </a:lnTo>
                      <a:lnTo>
                        <a:pt x="2966" y="431"/>
                      </a:lnTo>
                      <a:lnTo>
                        <a:pt x="2966" y="431"/>
                      </a:lnTo>
                      <a:lnTo>
                        <a:pt x="2966" y="395"/>
                      </a:lnTo>
                      <a:lnTo>
                        <a:pt x="2967" y="377"/>
                      </a:lnTo>
                      <a:lnTo>
                        <a:pt x="2967" y="380"/>
                      </a:lnTo>
                      <a:lnTo>
                        <a:pt x="2967" y="354"/>
                      </a:lnTo>
                      <a:lnTo>
                        <a:pt x="2968" y="341"/>
                      </a:lnTo>
                      <a:lnTo>
                        <a:pt x="2968" y="311"/>
                      </a:lnTo>
                      <a:lnTo>
                        <a:pt x="2968" y="307"/>
                      </a:lnTo>
                      <a:lnTo>
                        <a:pt x="2969" y="276"/>
                      </a:lnTo>
                      <a:lnTo>
                        <a:pt x="2969" y="262"/>
                      </a:lnTo>
                      <a:lnTo>
                        <a:pt x="2969" y="183"/>
                      </a:lnTo>
                      <a:lnTo>
                        <a:pt x="2970" y="176"/>
                      </a:lnTo>
                      <a:lnTo>
                        <a:pt x="2970" y="216"/>
                      </a:lnTo>
                      <a:lnTo>
                        <a:pt x="2970" y="244"/>
                      </a:lnTo>
                      <a:lnTo>
                        <a:pt x="2971" y="269"/>
                      </a:lnTo>
                      <a:lnTo>
                        <a:pt x="2971" y="287"/>
                      </a:lnTo>
                      <a:lnTo>
                        <a:pt x="2971" y="306"/>
                      </a:lnTo>
                      <a:lnTo>
                        <a:pt x="2972" y="273"/>
                      </a:lnTo>
                      <a:lnTo>
                        <a:pt x="2972" y="259"/>
                      </a:lnTo>
                      <a:lnTo>
                        <a:pt x="2973" y="220"/>
                      </a:lnTo>
                      <a:lnTo>
                        <a:pt x="2973" y="205"/>
                      </a:lnTo>
                      <a:lnTo>
                        <a:pt x="2973" y="158"/>
                      </a:lnTo>
                      <a:lnTo>
                        <a:pt x="2974" y="170"/>
                      </a:lnTo>
                      <a:lnTo>
                        <a:pt x="2974" y="241"/>
                      </a:lnTo>
                      <a:lnTo>
                        <a:pt x="2974" y="258"/>
                      </a:lnTo>
                      <a:lnTo>
                        <a:pt x="2975" y="300"/>
                      </a:lnTo>
                      <a:lnTo>
                        <a:pt x="2975" y="324"/>
                      </a:lnTo>
                      <a:lnTo>
                        <a:pt x="2975" y="332"/>
                      </a:lnTo>
                      <a:lnTo>
                        <a:pt x="2976" y="306"/>
                      </a:lnTo>
                      <a:lnTo>
                        <a:pt x="2976" y="292"/>
                      </a:lnTo>
                      <a:lnTo>
                        <a:pt x="2976" y="322"/>
                      </a:lnTo>
                      <a:lnTo>
                        <a:pt x="2977" y="307"/>
                      </a:lnTo>
                      <a:lnTo>
                        <a:pt x="2977" y="289"/>
                      </a:lnTo>
                      <a:lnTo>
                        <a:pt x="2977" y="268"/>
                      </a:lnTo>
                      <a:lnTo>
                        <a:pt x="2978" y="174"/>
                      </a:lnTo>
                      <a:lnTo>
                        <a:pt x="2978" y="143"/>
                      </a:lnTo>
                      <a:lnTo>
                        <a:pt x="2979" y="158"/>
                      </a:lnTo>
                      <a:lnTo>
                        <a:pt x="2979" y="185"/>
                      </a:lnTo>
                      <a:lnTo>
                        <a:pt x="2980" y="220"/>
                      </a:lnTo>
                      <a:lnTo>
                        <a:pt x="2980" y="210"/>
                      </a:lnTo>
                      <a:lnTo>
                        <a:pt x="2980" y="160"/>
                      </a:lnTo>
                      <a:lnTo>
                        <a:pt x="2980" y="161"/>
                      </a:lnTo>
                      <a:lnTo>
                        <a:pt x="2981" y="178"/>
                      </a:lnTo>
                      <a:lnTo>
                        <a:pt x="2981" y="243"/>
                      </a:lnTo>
                      <a:lnTo>
                        <a:pt x="2981" y="259"/>
                      </a:lnTo>
                      <a:lnTo>
                        <a:pt x="2982" y="229"/>
                      </a:lnTo>
                      <a:lnTo>
                        <a:pt x="2982" y="234"/>
                      </a:lnTo>
                      <a:lnTo>
                        <a:pt x="2983" y="350"/>
                      </a:lnTo>
                      <a:lnTo>
                        <a:pt x="2983" y="376"/>
                      </a:lnTo>
                      <a:lnTo>
                        <a:pt x="2983" y="377"/>
                      </a:lnTo>
                      <a:lnTo>
                        <a:pt x="2983" y="367"/>
                      </a:lnTo>
                      <a:lnTo>
                        <a:pt x="2984" y="330"/>
                      </a:lnTo>
                      <a:lnTo>
                        <a:pt x="2984" y="317"/>
                      </a:lnTo>
                      <a:lnTo>
                        <a:pt x="2984" y="342"/>
                      </a:lnTo>
                      <a:lnTo>
                        <a:pt x="2985" y="348"/>
                      </a:lnTo>
                      <a:lnTo>
                        <a:pt x="2985" y="365"/>
                      </a:lnTo>
                      <a:lnTo>
                        <a:pt x="2985" y="352"/>
                      </a:lnTo>
                      <a:lnTo>
                        <a:pt x="2985" y="352"/>
                      </a:lnTo>
                      <a:lnTo>
                        <a:pt x="2985" y="356"/>
                      </a:lnTo>
                      <a:lnTo>
                        <a:pt x="2986" y="353"/>
                      </a:lnTo>
                      <a:lnTo>
                        <a:pt x="2986" y="369"/>
                      </a:lnTo>
                      <a:lnTo>
                        <a:pt x="2986" y="405"/>
                      </a:lnTo>
                      <a:lnTo>
                        <a:pt x="2986" y="400"/>
                      </a:lnTo>
                      <a:lnTo>
                        <a:pt x="2987" y="393"/>
                      </a:lnTo>
                      <a:lnTo>
                        <a:pt x="2987" y="357"/>
                      </a:lnTo>
                      <a:lnTo>
                        <a:pt x="2987" y="324"/>
                      </a:lnTo>
                      <a:lnTo>
                        <a:pt x="2988" y="349"/>
                      </a:lnTo>
                      <a:lnTo>
                        <a:pt x="2988" y="366"/>
                      </a:lnTo>
                      <a:lnTo>
                        <a:pt x="2988" y="383"/>
                      </a:lnTo>
                      <a:lnTo>
                        <a:pt x="2989" y="381"/>
                      </a:lnTo>
                      <a:lnTo>
                        <a:pt x="2989" y="401"/>
                      </a:lnTo>
                      <a:lnTo>
                        <a:pt x="2990" y="417"/>
                      </a:lnTo>
                      <a:lnTo>
                        <a:pt x="2990" y="429"/>
                      </a:lnTo>
                      <a:lnTo>
                        <a:pt x="2990" y="480"/>
                      </a:lnTo>
                      <a:lnTo>
                        <a:pt x="2990" y="513"/>
                      </a:lnTo>
                      <a:lnTo>
                        <a:pt x="2991" y="561"/>
                      </a:lnTo>
                      <a:lnTo>
                        <a:pt x="2991" y="554"/>
                      </a:lnTo>
                      <a:lnTo>
                        <a:pt x="2991" y="548"/>
                      </a:lnTo>
                      <a:lnTo>
                        <a:pt x="2992" y="523"/>
                      </a:lnTo>
                      <a:lnTo>
                        <a:pt x="2992" y="526"/>
                      </a:lnTo>
                      <a:lnTo>
                        <a:pt x="2993" y="483"/>
                      </a:lnTo>
                      <a:lnTo>
                        <a:pt x="2993" y="479"/>
                      </a:lnTo>
                      <a:lnTo>
                        <a:pt x="2993" y="455"/>
                      </a:lnTo>
                      <a:lnTo>
                        <a:pt x="2994" y="430"/>
                      </a:lnTo>
                      <a:lnTo>
                        <a:pt x="2994" y="393"/>
                      </a:lnTo>
                      <a:lnTo>
                        <a:pt x="2994" y="383"/>
                      </a:lnTo>
                      <a:lnTo>
                        <a:pt x="2995" y="355"/>
                      </a:lnTo>
                      <a:lnTo>
                        <a:pt x="2995" y="379"/>
                      </a:lnTo>
                      <a:lnTo>
                        <a:pt x="2995" y="413"/>
                      </a:lnTo>
                      <a:lnTo>
                        <a:pt x="2996" y="405"/>
                      </a:lnTo>
                      <a:lnTo>
                        <a:pt x="2996" y="420"/>
                      </a:lnTo>
                      <a:lnTo>
                        <a:pt x="2996" y="411"/>
                      </a:lnTo>
                      <a:lnTo>
                        <a:pt x="2997" y="401"/>
                      </a:lnTo>
                      <a:lnTo>
                        <a:pt x="2997" y="388"/>
                      </a:lnTo>
                      <a:lnTo>
                        <a:pt x="2997" y="395"/>
                      </a:lnTo>
                      <a:lnTo>
                        <a:pt x="2998" y="396"/>
                      </a:lnTo>
                      <a:lnTo>
                        <a:pt x="2998" y="324"/>
                      </a:lnTo>
                      <a:lnTo>
                        <a:pt x="2998" y="305"/>
                      </a:lnTo>
                      <a:lnTo>
                        <a:pt x="2998" y="303"/>
                      </a:lnTo>
                      <a:lnTo>
                        <a:pt x="2999" y="305"/>
                      </a:lnTo>
                      <a:lnTo>
                        <a:pt x="2999" y="319"/>
                      </a:lnTo>
                      <a:lnTo>
                        <a:pt x="3000" y="338"/>
                      </a:lnTo>
                      <a:lnTo>
                        <a:pt x="3000" y="329"/>
                      </a:lnTo>
                      <a:lnTo>
                        <a:pt x="3000" y="290"/>
                      </a:lnTo>
                      <a:lnTo>
                        <a:pt x="3001" y="273"/>
                      </a:lnTo>
                      <a:lnTo>
                        <a:pt x="3001" y="270"/>
                      </a:lnTo>
                      <a:lnTo>
                        <a:pt x="3001" y="280"/>
                      </a:lnTo>
                      <a:lnTo>
                        <a:pt x="3001" y="277"/>
                      </a:lnTo>
                      <a:lnTo>
                        <a:pt x="3002" y="207"/>
                      </a:lnTo>
                      <a:lnTo>
                        <a:pt x="3002" y="201"/>
                      </a:lnTo>
                      <a:lnTo>
                        <a:pt x="3003" y="191"/>
                      </a:lnTo>
                      <a:lnTo>
                        <a:pt x="3003" y="187"/>
                      </a:lnTo>
                      <a:lnTo>
                        <a:pt x="3004" y="246"/>
                      </a:lnTo>
                      <a:lnTo>
                        <a:pt x="3004" y="231"/>
                      </a:lnTo>
                      <a:lnTo>
                        <a:pt x="3004" y="238"/>
                      </a:lnTo>
                      <a:lnTo>
                        <a:pt x="3004" y="252"/>
                      </a:lnTo>
                      <a:lnTo>
                        <a:pt x="3005" y="224"/>
                      </a:lnTo>
                      <a:lnTo>
                        <a:pt x="3005" y="226"/>
                      </a:lnTo>
                      <a:lnTo>
                        <a:pt x="3005" y="237"/>
                      </a:lnTo>
                      <a:lnTo>
                        <a:pt x="3006" y="223"/>
                      </a:lnTo>
                      <a:lnTo>
                        <a:pt x="3006" y="236"/>
                      </a:lnTo>
                      <a:lnTo>
                        <a:pt x="3007" y="213"/>
                      </a:lnTo>
                      <a:lnTo>
                        <a:pt x="3007" y="211"/>
                      </a:lnTo>
                      <a:lnTo>
                        <a:pt x="3007" y="179"/>
                      </a:lnTo>
                      <a:lnTo>
                        <a:pt x="3008" y="166"/>
                      </a:lnTo>
                      <a:lnTo>
                        <a:pt x="3008" y="154"/>
                      </a:lnTo>
                      <a:lnTo>
                        <a:pt x="3008" y="202"/>
                      </a:lnTo>
                      <a:lnTo>
                        <a:pt x="3008" y="225"/>
                      </a:lnTo>
                      <a:lnTo>
                        <a:pt x="3009" y="275"/>
                      </a:lnTo>
                      <a:lnTo>
                        <a:pt x="3009" y="277"/>
                      </a:lnTo>
                      <a:lnTo>
                        <a:pt x="3009" y="263"/>
                      </a:lnTo>
                      <a:lnTo>
                        <a:pt x="3010" y="267"/>
                      </a:lnTo>
                      <a:lnTo>
                        <a:pt x="3010" y="272"/>
                      </a:lnTo>
                      <a:lnTo>
                        <a:pt x="3010" y="278"/>
                      </a:lnTo>
                      <a:lnTo>
                        <a:pt x="3010" y="252"/>
                      </a:lnTo>
                      <a:lnTo>
                        <a:pt x="3011" y="259"/>
                      </a:lnTo>
                      <a:lnTo>
                        <a:pt x="3011" y="288"/>
                      </a:lnTo>
                      <a:lnTo>
                        <a:pt x="3011" y="287"/>
                      </a:lnTo>
                      <a:lnTo>
                        <a:pt x="3012" y="292"/>
                      </a:lnTo>
                      <a:lnTo>
                        <a:pt x="3012" y="282"/>
                      </a:lnTo>
                      <a:lnTo>
                        <a:pt x="3012" y="289"/>
                      </a:lnTo>
                      <a:lnTo>
                        <a:pt x="3012" y="289"/>
                      </a:lnTo>
                      <a:lnTo>
                        <a:pt x="3013" y="288"/>
                      </a:lnTo>
                      <a:lnTo>
                        <a:pt x="3013" y="292"/>
                      </a:lnTo>
                      <a:lnTo>
                        <a:pt x="3013" y="288"/>
                      </a:lnTo>
                      <a:lnTo>
                        <a:pt x="3013" y="276"/>
                      </a:lnTo>
                      <a:lnTo>
                        <a:pt x="3014" y="292"/>
                      </a:lnTo>
                      <a:lnTo>
                        <a:pt x="3014" y="288"/>
                      </a:lnTo>
                      <a:lnTo>
                        <a:pt x="3014" y="305"/>
                      </a:lnTo>
                      <a:lnTo>
                        <a:pt x="3014" y="304"/>
                      </a:lnTo>
                      <a:lnTo>
                        <a:pt x="3015" y="311"/>
                      </a:lnTo>
                      <a:lnTo>
                        <a:pt x="3015" y="327"/>
                      </a:lnTo>
                      <a:lnTo>
                        <a:pt x="3015" y="342"/>
                      </a:lnTo>
                      <a:lnTo>
                        <a:pt x="3016" y="375"/>
                      </a:lnTo>
                      <a:lnTo>
                        <a:pt x="3016" y="354"/>
                      </a:lnTo>
                      <a:lnTo>
                        <a:pt x="3016" y="341"/>
                      </a:lnTo>
                      <a:lnTo>
                        <a:pt x="3017" y="302"/>
                      </a:lnTo>
                      <a:lnTo>
                        <a:pt x="3017" y="302"/>
                      </a:lnTo>
                      <a:lnTo>
                        <a:pt x="3017" y="311"/>
                      </a:lnTo>
                      <a:lnTo>
                        <a:pt x="3017" y="303"/>
                      </a:lnTo>
                      <a:lnTo>
                        <a:pt x="3018" y="316"/>
                      </a:lnTo>
                      <a:lnTo>
                        <a:pt x="3018" y="407"/>
                      </a:lnTo>
                      <a:lnTo>
                        <a:pt x="3018" y="423"/>
                      </a:lnTo>
                      <a:lnTo>
                        <a:pt x="3019" y="472"/>
                      </a:lnTo>
                      <a:lnTo>
                        <a:pt x="3019" y="469"/>
                      </a:lnTo>
                      <a:lnTo>
                        <a:pt x="3020" y="442"/>
                      </a:lnTo>
                      <a:lnTo>
                        <a:pt x="3020" y="430"/>
                      </a:lnTo>
                      <a:lnTo>
                        <a:pt x="3020" y="391"/>
                      </a:lnTo>
                      <a:lnTo>
                        <a:pt x="3021" y="387"/>
                      </a:lnTo>
                      <a:lnTo>
                        <a:pt x="3021" y="339"/>
                      </a:lnTo>
                      <a:lnTo>
                        <a:pt x="3021" y="363"/>
                      </a:lnTo>
                      <a:lnTo>
                        <a:pt x="3022" y="397"/>
                      </a:lnTo>
                      <a:lnTo>
                        <a:pt x="3022" y="447"/>
                      </a:lnTo>
                      <a:lnTo>
                        <a:pt x="3022" y="457"/>
                      </a:lnTo>
                      <a:lnTo>
                        <a:pt x="3023" y="460"/>
                      </a:lnTo>
                      <a:lnTo>
                        <a:pt x="3023" y="449"/>
                      </a:lnTo>
                      <a:lnTo>
                        <a:pt x="3023" y="453"/>
                      </a:lnTo>
                      <a:lnTo>
                        <a:pt x="3023" y="460"/>
                      </a:lnTo>
                      <a:lnTo>
                        <a:pt x="3024" y="459"/>
                      </a:lnTo>
                      <a:lnTo>
                        <a:pt x="3024" y="456"/>
                      </a:lnTo>
                      <a:lnTo>
                        <a:pt x="3024" y="424"/>
                      </a:lnTo>
                      <a:lnTo>
                        <a:pt x="3025" y="423"/>
                      </a:lnTo>
                      <a:lnTo>
                        <a:pt x="3025" y="385"/>
                      </a:lnTo>
                      <a:lnTo>
                        <a:pt x="3026" y="381"/>
                      </a:lnTo>
                      <a:lnTo>
                        <a:pt x="3026" y="397"/>
                      </a:lnTo>
                      <a:lnTo>
                        <a:pt x="3026" y="398"/>
                      </a:lnTo>
                      <a:lnTo>
                        <a:pt x="3027" y="331"/>
                      </a:lnTo>
                      <a:lnTo>
                        <a:pt x="3027" y="277"/>
                      </a:lnTo>
                      <a:lnTo>
                        <a:pt x="3028" y="149"/>
                      </a:lnTo>
                      <a:lnTo>
                        <a:pt x="3028" y="143"/>
                      </a:lnTo>
                      <a:lnTo>
                        <a:pt x="3028" y="181"/>
                      </a:lnTo>
                      <a:lnTo>
                        <a:pt x="3028" y="237"/>
                      </a:lnTo>
                      <a:lnTo>
                        <a:pt x="3029" y="269"/>
                      </a:lnTo>
                      <a:lnTo>
                        <a:pt x="3029" y="273"/>
                      </a:lnTo>
                      <a:lnTo>
                        <a:pt x="3030" y="224"/>
                      </a:lnTo>
                      <a:lnTo>
                        <a:pt x="3030" y="199"/>
                      </a:lnTo>
                      <a:lnTo>
                        <a:pt x="3030" y="182"/>
                      </a:lnTo>
                      <a:lnTo>
                        <a:pt x="3031" y="188"/>
                      </a:lnTo>
                      <a:lnTo>
                        <a:pt x="3031" y="208"/>
                      </a:lnTo>
                      <a:lnTo>
                        <a:pt x="3031" y="241"/>
                      </a:lnTo>
                      <a:lnTo>
                        <a:pt x="3032" y="272"/>
                      </a:lnTo>
                      <a:lnTo>
                        <a:pt x="3032" y="302"/>
                      </a:lnTo>
                      <a:lnTo>
                        <a:pt x="3032" y="290"/>
                      </a:lnTo>
                      <a:lnTo>
                        <a:pt x="3032" y="278"/>
                      </a:lnTo>
                      <a:lnTo>
                        <a:pt x="3033" y="256"/>
                      </a:lnTo>
                      <a:lnTo>
                        <a:pt x="3033" y="257"/>
                      </a:lnTo>
                      <a:lnTo>
                        <a:pt x="3034" y="330"/>
                      </a:lnTo>
                      <a:lnTo>
                        <a:pt x="3034" y="354"/>
                      </a:lnTo>
                      <a:lnTo>
                        <a:pt x="3034" y="342"/>
                      </a:lnTo>
                      <a:lnTo>
                        <a:pt x="3035" y="339"/>
                      </a:lnTo>
                      <a:lnTo>
                        <a:pt x="3035" y="383"/>
                      </a:lnTo>
                      <a:lnTo>
                        <a:pt x="3035" y="404"/>
                      </a:lnTo>
                      <a:lnTo>
                        <a:pt x="3036" y="416"/>
                      </a:lnTo>
                      <a:lnTo>
                        <a:pt x="3036" y="379"/>
                      </a:lnTo>
                      <a:lnTo>
                        <a:pt x="3036" y="347"/>
                      </a:lnTo>
                      <a:lnTo>
                        <a:pt x="3037" y="304"/>
                      </a:lnTo>
                      <a:lnTo>
                        <a:pt x="3037" y="324"/>
                      </a:lnTo>
                      <a:lnTo>
                        <a:pt x="3037" y="383"/>
                      </a:lnTo>
                      <a:lnTo>
                        <a:pt x="3038" y="405"/>
                      </a:lnTo>
                      <a:lnTo>
                        <a:pt x="3038" y="397"/>
                      </a:lnTo>
                      <a:lnTo>
                        <a:pt x="3039" y="386"/>
                      </a:lnTo>
                      <a:lnTo>
                        <a:pt x="3039" y="390"/>
                      </a:lnTo>
                      <a:lnTo>
                        <a:pt x="3039" y="361"/>
                      </a:lnTo>
                      <a:lnTo>
                        <a:pt x="3039" y="338"/>
                      </a:lnTo>
                      <a:lnTo>
                        <a:pt x="3040" y="304"/>
                      </a:lnTo>
                      <a:lnTo>
                        <a:pt x="3040" y="302"/>
                      </a:lnTo>
                      <a:lnTo>
                        <a:pt x="3041" y="314"/>
                      </a:lnTo>
                      <a:lnTo>
                        <a:pt x="3041" y="301"/>
                      </a:lnTo>
                      <a:lnTo>
                        <a:pt x="3041" y="330"/>
                      </a:lnTo>
                      <a:lnTo>
                        <a:pt x="3042" y="365"/>
                      </a:lnTo>
                      <a:lnTo>
                        <a:pt x="3042" y="404"/>
                      </a:lnTo>
                      <a:lnTo>
                        <a:pt x="3043" y="406"/>
                      </a:lnTo>
                      <a:lnTo>
                        <a:pt x="3043" y="411"/>
                      </a:lnTo>
                      <a:lnTo>
                        <a:pt x="3043" y="410"/>
                      </a:lnTo>
                      <a:lnTo>
                        <a:pt x="3043" y="404"/>
                      </a:lnTo>
                      <a:lnTo>
                        <a:pt x="3044" y="425"/>
                      </a:lnTo>
                      <a:lnTo>
                        <a:pt x="3044" y="420"/>
                      </a:lnTo>
                      <a:lnTo>
                        <a:pt x="3045" y="377"/>
                      </a:lnTo>
                      <a:lnTo>
                        <a:pt x="3045" y="368"/>
                      </a:lnTo>
                      <a:lnTo>
                        <a:pt x="3045" y="370"/>
                      </a:lnTo>
                      <a:lnTo>
                        <a:pt x="3045" y="369"/>
                      </a:lnTo>
                      <a:lnTo>
                        <a:pt x="3045" y="348"/>
                      </a:lnTo>
                      <a:lnTo>
                        <a:pt x="3046" y="395"/>
                      </a:lnTo>
                      <a:lnTo>
                        <a:pt x="3046" y="423"/>
                      </a:lnTo>
                      <a:lnTo>
                        <a:pt x="3047" y="460"/>
                      </a:lnTo>
                      <a:lnTo>
                        <a:pt x="3047" y="431"/>
                      </a:lnTo>
                      <a:lnTo>
                        <a:pt x="3048" y="357"/>
                      </a:lnTo>
                      <a:lnTo>
                        <a:pt x="3048" y="341"/>
                      </a:lnTo>
                      <a:lnTo>
                        <a:pt x="3048" y="363"/>
                      </a:lnTo>
                      <a:lnTo>
                        <a:pt x="3048" y="381"/>
                      </a:lnTo>
                      <a:lnTo>
                        <a:pt x="3049" y="395"/>
                      </a:lnTo>
                      <a:lnTo>
                        <a:pt x="3049" y="391"/>
                      </a:lnTo>
                      <a:lnTo>
                        <a:pt x="3049" y="386"/>
                      </a:lnTo>
                      <a:lnTo>
                        <a:pt x="3050" y="366"/>
                      </a:lnTo>
                      <a:lnTo>
                        <a:pt x="3050" y="375"/>
                      </a:lnTo>
                      <a:lnTo>
                        <a:pt x="3051" y="409"/>
                      </a:lnTo>
                      <a:lnTo>
                        <a:pt x="3051" y="401"/>
                      </a:lnTo>
                      <a:lnTo>
                        <a:pt x="3051" y="366"/>
                      </a:lnTo>
                      <a:lnTo>
                        <a:pt x="3052" y="358"/>
                      </a:lnTo>
                      <a:lnTo>
                        <a:pt x="3052" y="395"/>
                      </a:lnTo>
                      <a:lnTo>
                        <a:pt x="3052" y="415"/>
                      </a:lnTo>
                      <a:lnTo>
                        <a:pt x="3053" y="427"/>
                      </a:lnTo>
                      <a:lnTo>
                        <a:pt x="3053" y="415"/>
                      </a:lnTo>
                      <a:lnTo>
                        <a:pt x="3053" y="412"/>
                      </a:lnTo>
                      <a:lnTo>
                        <a:pt x="3054" y="413"/>
                      </a:lnTo>
                      <a:lnTo>
                        <a:pt x="3054" y="402"/>
                      </a:lnTo>
                      <a:lnTo>
                        <a:pt x="3054" y="393"/>
                      </a:lnTo>
                      <a:lnTo>
                        <a:pt x="3055" y="374"/>
                      </a:lnTo>
                      <a:lnTo>
                        <a:pt x="3055" y="372"/>
                      </a:lnTo>
                      <a:lnTo>
                        <a:pt x="3055" y="328"/>
                      </a:lnTo>
                      <a:lnTo>
                        <a:pt x="3056" y="316"/>
                      </a:lnTo>
                      <a:lnTo>
                        <a:pt x="3056" y="313"/>
                      </a:lnTo>
                      <a:lnTo>
                        <a:pt x="3056" y="326"/>
                      </a:lnTo>
                      <a:lnTo>
                        <a:pt x="3056" y="299"/>
                      </a:lnTo>
                      <a:lnTo>
                        <a:pt x="3057" y="294"/>
                      </a:lnTo>
                      <a:lnTo>
                        <a:pt x="3057" y="298"/>
                      </a:lnTo>
                      <a:lnTo>
                        <a:pt x="3057" y="291"/>
                      </a:lnTo>
                      <a:lnTo>
                        <a:pt x="3058" y="277"/>
                      </a:lnTo>
                      <a:lnTo>
                        <a:pt x="3058" y="291"/>
                      </a:lnTo>
                      <a:lnTo>
                        <a:pt x="3058" y="283"/>
                      </a:lnTo>
                      <a:lnTo>
                        <a:pt x="3059" y="264"/>
                      </a:lnTo>
                      <a:lnTo>
                        <a:pt x="3059" y="212"/>
                      </a:lnTo>
                      <a:lnTo>
                        <a:pt x="3060" y="220"/>
                      </a:lnTo>
                      <a:lnTo>
                        <a:pt x="3060" y="211"/>
                      </a:lnTo>
                      <a:lnTo>
                        <a:pt x="3060" y="219"/>
                      </a:lnTo>
                      <a:lnTo>
                        <a:pt x="3060" y="232"/>
                      </a:lnTo>
                      <a:lnTo>
                        <a:pt x="3061" y="221"/>
                      </a:lnTo>
                      <a:lnTo>
                        <a:pt x="3061" y="227"/>
                      </a:lnTo>
                      <a:lnTo>
                        <a:pt x="3061" y="244"/>
                      </a:lnTo>
                      <a:lnTo>
                        <a:pt x="3062" y="208"/>
                      </a:lnTo>
                      <a:lnTo>
                        <a:pt x="3062" y="193"/>
                      </a:lnTo>
                      <a:lnTo>
                        <a:pt x="3062" y="185"/>
                      </a:lnTo>
                      <a:lnTo>
                        <a:pt x="3062" y="185"/>
                      </a:lnTo>
                      <a:lnTo>
                        <a:pt x="3063" y="181"/>
                      </a:lnTo>
                      <a:lnTo>
                        <a:pt x="3063" y="186"/>
                      </a:lnTo>
                      <a:lnTo>
                        <a:pt x="3063" y="216"/>
                      </a:lnTo>
                      <a:lnTo>
                        <a:pt x="3064" y="295"/>
                      </a:lnTo>
                      <a:lnTo>
                        <a:pt x="3064" y="328"/>
                      </a:lnTo>
                      <a:lnTo>
                        <a:pt x="3064" y="328"/>
                      </a:lnTo>
                      <a:lnTo>
                        <a:pt x="3065" y="312"/>
                      </a:lnTo>
                      <a:lnTo>
                        <a:pt x="3065" y="306"/>
                      </a:lnTo>
                      <a:lnTo>
                        <a:pt x="3065" y="299"/>
                      </a:lnTo>
                      <a:lnTo>
                        <a:pt x="3065" y="278"/>
                      </a:lnTo>
                      <a:lnTo>
                        <a:pt x="3066" y="236"/>
                      </a:lnTo>
                      <a:lnTo>
                        <a:pt x="3066" y="241"/>
                      </a:lnTo>
                      <a:lnTo>
                        <a:pt x="3066" y="253"/>
                      </a:lnTo>
                      <a:lnTo>
                        <a:pt x="3067" y="300"/>
                      </a:lnTo>
                      <a:lnTo>
                        <a:pt x="3067" y="312"/>
                      </a:lnTo>
                      <a:lnTo>
                        <a:pt x="3067" y="326"/>
                      </a:lnTo>
                      <a:lnTo>
                        <a:pt x="3068" y="319"/>
                      </a:lnTo>
                      <a:lnTo>
                        <a:pt x="3068" y="308"/>
                      </a:lnTo>
                      <a:lnTo>
                        <a:pt x="3068" y="342"/>
                      </a:lnTo>
                      <a:lnTo>
                        <a:pt x="3069" y="339"/>
                      </a:lnTo>
                      <a:lnTo>
                        <a:pt x="3069" y="361"/>
                      </a:lnTo>
                      <a:lnTo>
                        <a:pt x="3069" y="395"/>
                      </a:lnTo>
                      <a:lnTo>
                        <a:pt x="3069" y="397"/>
                      </a:lnTo>
                      <a:lnTo>
                        <a:pt x="3070" y="366"/>
                      </a:lnTo>
                      <a:lnTo>
                        <a:pt x="3070" y="364"/>
                      </a:lnTo>
                      <a:lnTo>
                        <a:pt x="3071" y="386"/>
                      </a:lnTo>
                      <a:lnTo>
                        <a:pt x="3071" y="381"/>
                      </a:lnTo>
                      <a:lnTo>
                        <a:pt x="3071" y="377"/>
                      </a:lnTo>
                      <a:lnTo>
                        <a:pt x="3071" y="359"/>
                      </a:lnTo>
                      <a:lnTo>
                        <a:pt x="3072" y="369"/>
                      </a:lnTo>
                      <a:lnTo>
                        <a:pt x="3072" y="371"/>
                      </a:lnTo>
                      <a:lnTo>
                        <a:pt x="3072" y="328"/>
                      </a:lnTo>
                      <a:lnTo>
                        <a:pt x="3073" y="319"/>
                      </a:lnTo>
                      <a:lnTo>
                        <a:pt x="3073" y="354"/>
                      </a:lnTo>
                      <a:lnTo>
                        <a:pt x="3073" y="366"/>
                      </a:lnTo>
                      <a:lnTo>
                        <a:pt x="3074" y="403"/>
                      </a:lnTo>
                      <a:lnTo>
                        <a:pt x="3074" y="423"/>
                      </a:lnTo>
                      <a:lnTo>
                        <a:pt x="3075" y="468"/>
                      </a:lnTo>
                      <a:lnTo>
                        <a:pt x="3075" y="474"/>
                      </a:lnTo>
                      <a:lnTo>
                        <a:pt x="3075" y="423"/>
                      </a:lnTo>
                      <a:lnTo>
                        <a:pt x="3076" y="418"/>
                      </a:lnTo>
                      <a:lnTo>
                        <a:pt x="3076" y="398"/>
                      </a:lnTo>
                      <a:lnTo>
                        <a:pt x="3076" y="392"/>
                      </a:lnTo>
                      <a:lnTo>
                        <a:pt x="3077" y="439"/>
                      </a:lnTo>
                      <a:lnTo>
                        <a:pt x="3077" y="451"/>
                      </a:lnTo>
                      <a:lnTo>
                        <a:pt x="3078" y="420"/>
                      </a:lnTo>
                      <a:lnTo>
                        <a:pt x="3078" y="411"/>
                      </a:lnTo>
                      <a:lnTo>
                        <a:pt x="3078" y="415"/>
                      </a:lnTo>
                      <a:lnTo>
                        <a:pt x="3079" y="388"/>
                      </a:lnTo>
                      <a:lnTo>
                        <a:pt x="3079" y="388"/>
                      </a:lnTo>
                      <a:lnTo>
                        <a:pt x="3079" y="386"/>
                      </a:lnTo>
                      <a:lnTo>
                        <a:pt x="3079" y="387"/>
                      </a:lnTo>
                      <a:lnTo>
                        <a:pt x="3080" y="407"/>
                      </a:lnTo>
                      <a:lnTo>
                        <a:pt x="3080" y="395"/>
                      </a:lnTo>
                      <a:lnTo>
                        <a:pt x="3080" y="402"/>
                      </a:lnTo>
                      <a:lnTo>
                        <a:pt x="3080" y="416"/>
                      </a:lnTo>
                      <a:lnTo>
                        <a:pt x="3081" y="462"/>
                      </a:lnTo>
                      <a:lnTo>
                        <a:pt x="3081" y="462"/>
                      </a:lnTo>
                      <a:lnTo>
                        <a:pt x="3081" y="467"/>
                      </a:lnTo>
                      <a:lnTo>
                        <a:pt x="3082" y="465"/>
                      </a:lnTo>
                      <a:lnTo>
                        <a:pt x="3082" y="462"/>
                      </a:lnTo>
                      <a:lnTo>
                        <a:pt x="3082" y="430"/>
                      </a:lnTo>
                      <a:lnTo>
                        <a:pt x="3083" y="405"/>
                      </a:lnTo>
                      <a:lnTo>
                        <a:pt x="3083" y="394"/>
                      </a:lnTo>
                      <a:lnTo>
                        <a:pt x="3083" y="399"/>
                      </a:lnTo>
                      <a:lnTo>
                        <a:pt x="3083" y="395"/>
                      </a:lnTo>
                      <a:lnTo>
                        <a:pt x="3084" y="377"/>
                      </a:lnTo>
                      <a:lnTo>
                        <a:pt x="3084" y="377"/>
                      </a:lnTo>
                      <a:lnTo>
                        <a:pt x="3084" y="370"/>
                      </a:lnTo>
                      <a:lnTo>
                        <a:pt x="3085" y="376"/>
                      </a:lnTo>
                      <a:lnTo>
                        <a:pt x="3085" y="389"/>
                      </a:lnTo>
                      <a:lnTo>
                        <a:pt x="3086" y="409"/>
                      </a:lnTo>
                      <a:lnTo>
                        <a:pt x="3086" y="426"/>
                      </a:lnTo>
                      <a:lnTo>
                        <a:pt x="3086" y="420"/>
                      </a:lnTo>
                      <a:lnTo>
                        <a:pt x="3086" y="421"/>
                      </a:lnTo>
                      <a:lnTo>
                        <a:pt x="3087" y="408"/>
                      </a:lnTo>
                      <a:lnTo>
                        <a:pt x="3087" y="406"/>
                      </a:lnTo>
                      <a:lnTo>
                        <a:pt x="3087" y="412"/>
                      </a:lnTo>
                      <a:lnTo>
                        <a:pt x="3087" y="396"/>
                      </a:lnTo>
                      <a:lnTo>
                        <a:pt x="3088" y="364"/>
                      </a:lnTo>
                      <a:lnTo>
                        <a:pt x="3088" y="359"/>
                      </a:lnTo>
                      <a:lnTo>
                        <a:pt x="3089" y="324"/>
                      </a:lnTo>
                      <a:lnTo>
                        <a:pt x="3089" y="302"/>
                      </a:lnTo>
                      <a:lnTo>
                        <a:pt x="3089" y="265"/>
                      </a:lnTo>
                      <a:lnTo>
                        <a:pt x="3089" y="266"/>
                      </a:lnTo>
                      <a:lnTo>
                        <a:pt x="3090" y="269"/>
                      </a:lnTo>
                      <a:lnTo>
                        <a:pt x="3090" y="243"/>
                      </a:lnTo>
                      <a:lnTo>
                        <a:pt x="3090" y="238"/>
                      </a:lnTo>
                      <a:lnTo>
                        <a:pt x="3091" y="236"/>
                      </a:lnTo>
                      <a:lnTo>
                        <a:pt x="3091" y="237"/>
                      </a:lnTo>
                      <a:lnTo>
                        <a:pt x="3091" y="253"/>
                      </a:lnTo>
                      <a:lnTo>
                        <a:pt x="3092" y="309"/>
                      </a:lnTo>
                      <a:lnTo>
                        <a:pt x="3092" y="304"/>
                      </a:lnTo>
                      <a:lnTo>
                        <a:pt x="3092" y="323"/>
                      </a:lnTo>
                      <a:lnTo>
                        <a:pt x="3092" y="315"/>
                      </a:lnTo>
                      <a:lnTo>
                        <a:pt x="3093" y="292"/>
                      </a:lnTo>
                      <a:lnTo>
                        <a:pt x="3093" y="272"/>
                      </a:lnTo>
                      <a:lnTo>
                        <a:pt x="3093" y="269"/>
                      </a:lnTo>
                      <a:lnTo>
                        <a:pt x="3094" y="244"/>
                      </a:lnTo>
                      <a:lnTo>
                        <a:pt x="3094" y="234"/>
                      </a:lnTo>
                      <a:lnTo>
                        <a:pt x="3095" y="171"/>
                      </a:lnTo>
                      <a:lnTo>
                        <a:pt x="3095" y="158"/>
                      </a:lnTo>
                      <a:lnTo>
                        <a:pt x="3095" y="209"/>
                      </a:lnTo>
                      <a:lnTo>
                        <a:pt x="3096" y="233"/>
                      </a:lnTo>
                      <a:lnTo>
                        <a:pt x="3096" y="254"/>
                      </a:lnTo>
                      <a:lnTo>
                        <a:pt x="3096" y="253"/>
                      </a:lnTo>
                      <a:lnTo>
                        <a:pt x="3097" y="240"/>
                      </a:lnTo>
                      <a:lnTo>
                        <a:pt x="3097" y="244"/>
                      </a:lnTo>
                      <a:lnTo>
                        <a:pt x="3097" y="227"/>
                      </a:lnTo>
                      <a:lnTo>
                        <a:pt x="3097" y="232"/>
                      </a:lnTo>
                      <a:lnTo>
                        <a:pt x="3098" y="260"/>
                      </a:lnTo>
                      <a:lnTo>
                        <a:pt x="3098" y="271"/>
                      </a:lnTo>
                      <a:lnTo>
                        <a:pt x="3098" y="284"/>
                      </a:lnTo>
                      <a:lnTo>
                        <a:pt x="3099" y="275"/>
                      </a:lnTo>
                      <a:lnTo>
                        <a:pt x="3099" y="272"/>
                      </a:lnTo>
                      <a:lnTo>
                        <a:pt x="3099" y="234"/>
                      </a:lnTo>
                      <a:lnTo>
                        <a:pt x="3100" y="225"/>
                      </a:lnTo>
                      <a:lnTo>
                        <a:pt x="3100" y="211"/>
                      </a:lnTo>
                      <a:lnTo>
                        <a:pt x="3100" y="236"/>
                      </a:lnTo>
                      <a:lnTo>
                        <a:pt x="3101" y="236"/>
                      </a:lnTo>
                      <a:lnTo>
                        <a:pt x="3101" y="238"/>
                      </a:lnTo>
                      <a:lnTo>
                        <a:pt x="3101" y="206"/>
                      </a:lnTo>
                      <a:lnTo>
                        <a:pt x="3101" y="153"/>
                      </a:lnTo>
                      <a:lnTo>
                        <a:pt x="3102" y="60"/>
                      </a:lnTo>
                      <a:lnTo>
                        <a:pt x="3102" y="87"/>
                      </a:lnTo>
                      <a:lnTo>
                        <a:pt x="3103" y="180"/>
                      </a:lnTo>
                      <a:lnTo>
                        <a:pt x="3103" y="235"/>
                      </a:lnTo>
                      <a:lnTo>
                        <a:pt x="3103" y="307"/>
                      </a:lnTo>
                      <a:lnTo>
                        <a:pt x="3104" y="347"/>
                      </a:lnTo>
                      <a:lnTo>
                        <a:pt x="3104" y="374"/>
                      </a:lnTo>
                      <a:lnTo>
                        <a:pt x="3104" y="373"/>
                      </a:lnTo>
                      <a:lnTo>
                        <a:pt x="3105" y="336"/>
                      </a:lnTo>
                      <a:lnTo>
                        <a:pt x="3105" y="317"/>
                      </a:lnTo>
                      <a:lnTo>
                        <a:pt x="3106" y="315"/>
                      </a:lnTo>
                      <a:lnTo>
                        <a:pt x="3106" y="316"/>
                      </a:lnTo>
                      <a:lnTo>
                        <a:pt x="3106" y="314"/>
                      </a:lnTo>
                      <a:lnTo>
                        <a:pt x="3106" y="322"/>
                      </a:lnTo>
                      <a:lnTo>
                        <a:pt x="3107" y="330"/>
                      </a:lnTo>
                      <a:lnTo>
                        <a:pt x="3107" y="335"/>
                      </a:lnTo>
                      <a:lnTo>
                        <a:pt x="3107" y="335"/>
                      </a:lnTo>
                      <a:lnTo>
                        <a:pt x="3107" y="320"/>
                      </a:lnTo>
                      <a:lnTo>
                        <a:pt x="3108" y="314"/>
                      </a:lnTo>
                      <a:lnTo>
                        <a:pt x="3108" y="318"/>
                      </a:lnTo>
                      <a:lnTo>
                        <a:pt x="3108" y="331"/>
                      </a:lnTo>
                      <a:lnTo>
                        <a:pt x="3108" y="323"/>
                      </a:lnTo>
                      <a:lnTo>
                        <a:pt x="3109" y="388"/>
                      </a:lnTo>
                      <a:lnTo>
                        <a:pt x="3109" y="429"/>
                      </a:lnTo>
                      <a:lnTo>
                        <a:pt x="3110" y="464"/>
                      </a:lnTo>
                      <a:lnTo>
                        <a:pt x="3110" y="466"/>
                      </a:lnTo>
                      <a:lnTo>
                        <a:pt x="3110" y="480"/>
                      </a:lnTo>
                      <a:lnTo>
                        <a:pt x="3110" y="467"/>
                      </a:lnTo>
                      <a:lnTo>
                        <a:pt x="3110" y="450"/>
                      </a:lnTo>
                      <a:lnTo>
                        <a:pt x="3111" y="372"/>
                      </a:lnTo>
                      <a:lnTo>
                        <a:pt x="3111" y="356"/>
                      </a:lnTo>
                      <a:lnTo>
                        <a:pt x="3112" y="411"/>
                      </a:lnTo>
                      <a:lnTo>
                        <a:pt x="3112" y="446"/>
                      </a:lnTo>
                      <a:lnTo>
                        <a:pt x="3112" y="456"/>
                      </a:lnTo>
                      <a:lnTo>
                        <a:pt x="3112" y="426"/>
                      </a:lnTo>
                      <a:lnTo>
                        <a:pt x="3113" y="401"/>
                      </a:lnTo>
                      <a:lnTo>
                        <a:pt x="3113" y="374"/>
                      </a:lnTo>
                      <a:lnTo>
                        <a:pt x="3113" y="378"/>
                      </a:lnTo>
                      <a:lnTo>
                        <a:pt x="3114" y="381"/>
                      </a:lnTo>
                      <a:lnTo>
                        <a:pt x="3114" y="371"/>
                      </a:lnTo>
                      <a:lnTo>
                        <a:pt x="3114" y="347"/>
                      </a:lnTo>
                      <a:lnTo>
                        <a:pt x="3115" y="356"/>
                      </a:lnTo>
                      <a:lnTo>
                        <a:pt x="3115" y="368"/>
                      </a:lnTo>
                      <a:lnTo>
                        <a:pt x="3116" y="379"/>
                      </a:lnTo>
                      <a:lnTo>
                        <a:pt x="3116" y="396"/>
                      </a:lnTo>
                      <a:lnTo>
                        <a:pt x="3116" y="430"/>
                      </a:lnTo>
                      <a:lnTo>
                        <a:pt x="3117" y="425"/>
                      </a:lnTo>
                      <a:lnTo>
                        <a:pt x="3117" y="396"/>
                      </a:lnTo>
                      <a:lnTo>
                        <a:pt x="3118" y="395"/>
                      </a:lnTo>
                      <a:lnTo>
                        <a:pt x="3118" y="372"/>
                      </a:lnTo>
                      <a:lnTo>
                        <a:pt x="3118" y="384"/>
                      </a:lnTo>
                      <a:lnTo>
                        <a:pt x="3118" y="382"/>
                      </a:lnTo>
                      <a:lnTo>
                        <a:pt x="3119" y="365"/>
                      </a:lnTo>
                      <a:lnTo>
                        <a:pt x="3119" y="358"/>
                      </a:lnTo>
                      <a:lnTo>
                        <a:pt x="3120" y="346"/>
                      </a:lnTo>
                      <a:lnTo>
                        <a:pt x="3120" y="358"/>
                      </a:lnTo>
                      <a:lnTo>
                        <a:pt x="3120" y="389"/>
                      </a:lnTo>
                      <a:lnTo>
                        <a:pt x="3120" y="389"/>
                      </a:lnTo>
                      <a:lnTo>
                        <a:pt x="3121" y="379"/>
                      </a:lnTo>
                      <a:lnTo>
                        <a:pt x="3121" y="355"/>
                      </a:lnTo>
                      <a:lnTo>
                        <a:pt x="3121" y="350"/>
                      </a:lnTo>
                      <a:lnTo>
                        <a:pt x="3122" y="324"/>
                      </a:lnTo>
                      <a:lnTo>
                        <a:pt x="3122" y="344"/>
                      </a:lnTo>
                      <a:lnTo>
                        <a:pt x="3122" y="336"/>
                      </a:lnTo>
                      <a:lnTo>
                        <a:pt x="3122" y="340"/>
                      </a:lnTo>
                      <a:lnTo>
                        <a:pt x="3123" y="328"/>
                      </a:lnTo>
                      <a:lnTo>
                        <a:pt x="3123" y="325"/>
                      </a:lnTo>
                      <a:lnTo>
                        <a:pt x="3123" y="306"/>
                      </a:lnTo>
                      <a:lnTo>
                        <a:pt x="3124" y="288"/>
                      </a:lnTo>
                      <a:lnTo>
                        <a:pt x="3124" y="239"/>
                      </a:lnTo>
                      <a:lnTo>
                        <a:pt x="3124" y="244"/>
                      </a:lnTo>
                      <a:lnTo>
                        <a:pt x="3125" y="233"/>
                      </a:lnTo>
                      <a:lnTo>
                        <a:pt x="3125" y="249"/>
                      </a:lnTo>
                      <a:lnTo>
                        <a:pt x="3125" y="292"/>
                      </a:lnTo>
                      <a:lnTo>
                        <a:pt x="3126" y="282"/>
                      </a:lnTo>
                      <a:lnTo>
                        <a:pt x="3126" y="258"/>
                      </a:lnTo>
                      <a:lnTo>
                        <a:pt x="3127" y="216"/>
                      </a:lnTo>
                      <a:lnTo>
                        <a:pt x="3127" y="190"/>
                      </a:lnTo>
                      <a:lnTo>
                        <a:pt x="3127" y="144"/>
                      </a:lnTo>
                      <a:lnTo>
                        <a:pt x="3128" y="140"/>
                      </a:lnTo>
                      <a:lnTo>
                        <a:pt x="3128" y="128"/>
                      </a:lnTo>
                      <a:lnTo>
                        <a:pt x="3128" y="175"/>
                      </a:lnTo>
                      <a:lnTo>
                        <a:pt x="3128" y="208"/>
                      </a:lnTo>
                      <a:lnTo>
                        <a:pt x="3129" y="238"/>
                      </a:lnTo>
                      <a:lnTo>
                        <a:pt x="3129" y="237"/>
                      </a:lnTo>
                      <a:lnTo>
                        <a:pt x="3129" y="256"/>
                      </a:lnTo>
                      <a:lnTo>
                        <a:pt x="3129" y="245"/>
                      </a:lnTo>
                      <a:lnTo>
                        <a:pt x="3130" y="219"/>
                      </a:lnTo>
                      <a:lnTo>
                        <a:pt x="3130" y="158"/>
                      </a:lnTo>
                      <a:lnTo>
                        <a:pt x="3131" y="133"/>
                      </a:lnTo>
                      <a:lnTo>
                        <a:pt x="3131" y="110"/>
                      </a:lnTo>
                      <a:lnTo>
                        <a:pt x="3131" y="114"/>
                      </a:lnTo>
                      <a:lnTo>
                        <a:pt x="3131" y="143"/>
                      </a:lnTo>
                      <a:lnTo>
                        <a:pt x="3132" y="262"/>
                      </a:lnTo>
                      <a:lnTo>
                        <a:pt x="3132" y="271"/>
                      </a:lnTo>
                      <a:lnTo>
                        <a:pt x="3133" y="284"/>
                      </a:lnTo>
                      <a:lnTo>
                        <a:pt x="3133" y="303"/>
                      </a:lnTo>
                      <a:lnTo>
                        <a:pt x="3133" y="327"/>
                      </a:lnTo>
                      <a:lnTo>
                        <a:pt x="3134" y="327"/>
                      </a:lnTo>
                      <a:lnTo>
                        <a:pt x="3134" y="301"/>
                      </a:lnTo>
                      <a:lnTo>
                        <a:pt x="3134" y="275"/>
                      </a:lnTo>
                      <a:lnTo>
                        <a:pt x="3134" y="239"/>
                      </a:lnTo>
                      <a:lnTo>
                        <a:pt x="3135" y="218"/>
                      </a:lnTo>
                      <a:lnTo>
                        <a:pt x="3135" y="234"/>
                      </a:lnTo>
                      <a:lnTo>
                        <a:pt x="3135" y="253"/>
                      </a:lnTo>
                      <a:lnTo>
                        <a:pt x="3136" y="281"/>
                      </a:lnTo>
                      <a:lnTo>
                        <a:pt x="3136" y="302"/>
                      </a:lnTo>
                      <a:lnTo>
                        <a:pt x="3137" y="258"/>
                      </a:lnTo>
                      <a:lnTo>
                        <a:pt x="3137" y="269"/>
                      </a:lnTo>
                      <a:lnTo>
                        <a:pt x="3137" y="313"/>
                      </a:lnTo>
                      <a:lnTo>
                        <a:pt x="3138" y="305"/>
                      </a:lnTo>
                      <a:lnTo>
                        <a:pt x="3138" y="301"/>
                      </a:lnTo>
                      <a:lnTo>
                        <a:pt x="3138" y="310"/>
                      </a:lnTo>
                      <a:lnTo>
                        <a:pt x="3138" y="322"/>
                      </a:lnTo>
                      <a:lnTo>
                        <a:pt x="3139" y="316"/>
                      </a:lnTo>
                      <a:lnTo>
                        <a:pt x="3139" y="327"/>
                      </a:lnTo>
                      <a:lnTo>
                        <a:pt x="3139" y="316"/>
                      </a:lnTo>
                      <a:lnTo>
                        <a:pt x="3139" y="349"/>
                      </a:lnTo>
                      <a:lnTo>
                        <a:pt x="3140" y="353"/>
                      </a:lnTo>
                      <a:lnTo>
                        <a:pt x="3140" y="338"/>
                      </a:lnTo>
                      <a:lnTo>
                        <a:pt x="3140" y="324"/>
                      </a:lnTo>
                      <a:lnTo>
                        <a:pt x="3140" y="311"/>
                      </a:lnTo>
                      <a:lnTo>
                        <a:pt x="3140" y="315"/>
                      </a:lnTo>
                      <a:lnTo>
                        <a:pt x="3141" y="318"/>
                      </a:lnTo>
                      <a:lnTo>
                        <a:pt x="3141" y="383"/>
                      </a:lnTo>
                      <a:lnTo>
                        <a:pt x="3141" y="410"/>
                      </a:lnTo>
                      <a:lnTo>
                        <a:pt x="3142" y="413"/>
                      </a:lnTo>
                      <a:lnTo>
                        <a:pt x="3142" y="402"/>
                      </a:lnTo>
                      <a:lnTo>
                        <a:pt x="3143" y="364"/>
                      </a:lnTo>
                      <a:lnTo>
                        <a:pt x="3143" y="355"/>
                      </a:lnTo>
                      <a:lnTo>
                        <a:pt x="3144" y="410"/>
                      </a:lnTo>
                      <a:lnTo>
                        <a:pt x="3144" y="433"/>
                      </a:lnTo>
                      <a:lnTo>
                        <a:pt x="3144" y="496"/>
                      </a:lnTo>
                      <a:lnTo>
                        <a:pt x="3145" y="476"/>
                      </a:lnTo>
                      <a:lnTo>
                        <a:pt x="3145" y="447"/>
                      </a:lnTo>
                      <a:lnTo>
                        <a:pt x="3145" y="439"/>
                      </a:lnTo>
                      <a:lnTo>
                        <a:pt x="3146" y="437"/>
                      </a:lnTo>
                      <a:lnTo>
                        <a:pt x="3146" y="450"/>
                      </a:lnTo>
                      <a:lnTo>
                        <a:pt x="3146" y="436"/>
                      </a:lnTo>
                      <a:lnTo>
                        <a:pt x="3146" y="425"/>
                      </a:lnTo>
                      <a:lnTo>
                        <a:pt x="3147" y="430"/>
                      </a:lnTo>
                      <a:lnTo>
                        <a:pt x="3147" y="417"/>
                      </a:lnTo>
                      <a:lnTo>
                        <a:pt x="3147" y="414"/>
                      </a:lnTo>
                      <a:lnTo>
                        <a:pt x="3147" y="419"/>
                      </a:lnTo>
                      <a:lnTo>
                        <a:pt x="3147" y="417"/>
                      </a:lnTo>
                      <a:lnTo>
                        <a:pt x="3148" y="411"/>
                      </a:lnTo>
                      <a:lnTo>
                        <a:pt x="3148" y="404"/>
                      </a:lnTo>
                      <a:lnTo>
                        <a:pt x="3148" y="420"/>
                      </a:lnTo>
                      <a:lnTo>
                        <a:pt x="3149" y="428"/>
                      </a:lnTo>
                      <a:lnTo>
                        <a:pt x="3149" y="415"/>
                      </a:lnTo>
                      <a:lnTo>
                        <a:pt x="3149" y="393"/>
                      </a:lnTo>
                      <a:lnTo>
                        <a:pt x="3149" y="392"/>
                      </a:lnTo>
                      <a:lnTo>
                        <a:pt x="3150" y="440"/>
                      </a:lnTo>
                      <a:lnTo>
                        <a:pt x="3150" y="436"/>
                      </a:lnTo>
                      <a:lnTo>
                        <a:pt x="3150" y="463"/>
                      </a:lnTo>
                      <a:lnTo>
                        <a:pt x="3151" y="451"/>
                      </a:lnTo>
                      <a:lnTo>
                        <a:pt x="3151" y="435"/>
                      </a:lnTo>
                      <a:lnTo>
                        <a:pt x="3151" y="404"/>
                      </a:lnTo>
                      <a:lnTo>
                        <a:pt x="3151" y="385"/>
                      </a:lnTo>
                      <a:lnTo>
                        <a:pt x="3152" y="373"/>
                      </a:lnTo>
                      <a:lnTo>
                        <a:pt x="3152" y="391"/>
                      </a:lnTo>
                      <a:lnTo>
                        <a:pt x="3152" y="390"/>
                      </a:lnTo>
                      <a:lnTo>
                        <a:pt x="3153" y="372"/>
                      </a:lnTo>
                      <a:lnTo>
                        <a:pt x="3153" y="366"/>
                      </a:lnTo>
                      <a:lnTo>
                        <a:pt x="3153" y="313"/>
                      </a:lnTo>
                      <a:lnTo>
                        <a:pt x="3154" y="311"/>
                      </a:lnTo>
                      <a:lnTo>
                        <a:pt x="3154" y="302"/>
                      </a:lnTo>
                      <a:lnTo>
                        <a:pt x="3155" y="290"/>
                      </a:lnTo>
                      <a:lnTo>
                        <a:pt x="3155" y="280"/>
                      </a:lnTo>
                      <a:lnTo>
                        <a:pt x="3155" y="279"/>
                      </a:lnTo>
                      <a:lnTo>
                        <a:pt x="3156" y="254"/>
                      </a:lnTo>
                      <a:lnTo>
                        <a:pt x="3156" y="236"/>
                      </a:lnTo>
                      <a:lnTo>
                        <a:pt x="3157" y="224"/>
                      </a:lnTo>
                      <a:lnTo>
                        <a:pt x="3157" y="226"/>
                      </a:lnTo>
                      <a:lnTo>
                        <a:pt x="3157" y="228"/>
                      </a:lnTo>
                      <a:lnTo>
                        <a:pt x="3157" y="220"/>
                      </a:lnTo>
                      <a:lnTo>
                        <a:pt x="3158" y="207"/>
                      </a:lnTo>
                      <a:lnTo>
                        <a:pt x="3158" y="222"/>
                      </a:lnTo>
                      <a:lnTo>
                        <a:pt x="3158" y="203"/>
                      </a:lnTo>
                      <a:lnTo>
                        <a:pt x="3158" y="202"/>
                      </a:lnTo>
                      <a:lnTo>
                        <a:pt x="3159" y="141"/>
                      </a:lnTo>
                      <a:lnTo>
                        <a:pt x="3159" y="161"/>
                      </a:lnTo>
                      <a:lnTo>
                        <a:pt x="3160" y="237"/>
                      </a:lnTo>
                      <a:lnTo>
                        <a:pt x="3160" y="256"/>
                      </a:lnTo>
                      <a:lnTo>
                        <a:pt x="3160" y="267"/>
                      </a:lnTo>
                      <a:lnTo>
                        <a:pt x="3161" y="250"/>
                      </a:lnTo>
                      <a:lnTo>
                        <a:pt x="3161" y="251"/>
                      </a:lnTo>
                      <a:lnTo>
                        <a:pt x="3161" y="263"/>
                      </a:lnTo>
                      <a:lnTo>
                        <a:pt x="3162" y="258"/>
                      </a:lnTo>
                      <a:lnTo>
                        <a:pt x="3162" y="216"/>
                      </a:lnTo>
                      <a:lnTo>
                        <a:pt x="3162" y="197"/>
                      </a:lnTo>
                      <a:lnTo>
                        <a:pt x="3163" y="178"/>
                      </a:lnTo>
                      <a:lnTo>
                        <a:pt x="3163" y="199"/>
                      </a:lnTo>
                      <a:lnTo>
                        <a:pt x="3163" y="224"/>
                      </a:lnTo>
                      <a:lnTo>
                        <a:pt x="3164" y="269"/>
                      </a:lnTo>
                      <a:lnTo>
                        <a:pt x="3164" y="258"/>
                      </a:lnTo>
                      <a:lnTo>
                        <a:pt x="3164" y="259"/>
                      </a:lnTo>
                      <a:lnTo>
                        <a:pt x="3164" y="257"/>
                      </a:lnTo>
                      <a:lnTo>
                        <a:pt x="3165" y="245"/>
                      </a:lnTo>
                      <a:lnTo>
                        <a:pt x="3165" y="247"/>
                      </a:lnTo>
                      <a:lnTo>
                        <a:pt x="3165" y="158"/>
                      </a:lnTo>
                      <a:lnTo>
                        <a:pt x="3165" y="118"/>
                      </a:lnTo>
                      <a:lnTo>
                        <a:pt x="3166" y="104"/>
                      </a:lnTo>
                      <a:lnTo>
                        <a:pt x="3166" y="111"/>
                      </a:lnTo>
                      <a:lnTo>
                        <a:pt x="3166" y="132"/>
                      </a:lnTo>
                      <a:lnTo>
                        <a:pt x="3167" y="262"/>
                      </a:lnTo>
                      <a:lnTo>
                        <a:pt x="3167" y="284"/>
                      </a:lnTo>
                      <a:lnTo>
                        <a:pt x="3168" y="304"/>
                      </a:lnTo>
                      <a:lnTo>
                        <a:pt x="3168" y="296"/>
                      </a:lnTo>
                      <a:lnTo>
                        <a:pt x="3168" y="295"/>
                      </a:lnTo>
                      <a:lnTo>
                        <a:pt x="3168" y="297"/>
                      </a:lnTo>
                      <a:lnTo>
                        <a:pt x="3169" y="297"/>
                      </a:lnTo>
                      <a:lnTo>
                        <a:pt x="3169" y="290"/>
                      </a:lnTo>
                      <a:lnTo>
                        <a:pt x="3169" y="321"/>
                      </a:lnTo>
                      <a:lnTo>
                        <a:pt x="3169" y="329"/>
                      </a:lnTo>
                      <a:lnTo>
                        <a:pt x="3170" y="265"/>
                      </a:lnTo>
                      <a:lnTo>
                        <a:pt x="3170" y="216"/>
                      </a:lnTo>
                      <a:lnTo>
                        <a:pt x="3170" y="164"/>
                      </a:lnTo>
                      <a:lnTo>
                        <a:pt x="3171" y="164"/>
                      </a:lnTo>
                      <a:lnTo>
                        <a:pt x="3171" y="231"/>
                      </a:lnTo>
                      <a:lnTo>
                        <a:pt x="3172" y="275"/>
                      </a:lnTo>
                      <a:lnTo>
                        <a:pt x="3172" y="301"/>
                      </a:lnTo>
                      <a:lnTo>
                        <a:pt x="3172" y="322"/>
                      </a:lnTo>
                      <a:lnTo>
                        <a:pt x="3173" y="346"/>
                      </a:lnTo>
                      <a:lnTo>
                        <a:pt x="3173" y="377"/>
                      </a:lnTo>
                      <a:lnTo>
                        <a:pt x="3174" y="342"/>
                      </a:lnTo>
                      <a:lnTo>
                        <a:pt x="3174" y="312"/>
                      </a:lnTo>
                      <a:lnTo>
                        <a:pt x="3175" y="287"/>
                      </a:lnTo>
                      <a:lnTo>
                        <a:pt x="3175" y="308"/>
                      </a:lnTo>
                      <a:lnTo>
                        <a:pt x="3175" y="371"/>
                      </a:lnTo>
                      <a:lnTo>
                        <a:pt x="3176" y="375"/>
                      </a:lnTo>
                      <a:lnTo>
                        <a:pt x="3176" y="381"/>
                      </a:lnTo>
                      <a:lnTo>
                        <a:pt x="3176" y="366"/>
                      </a:lnTo>
                      <a:lnTo>
                        <a:pt x="3176" y="358"/>
                      </a:lnTo>
                      <a:lnTo>
                        <a:pt x="3177" y="377"/>
                      </a:lnTo>
                      <a:lnTo>
                        <a:pt x="3177" y="410"/>
                      </a:lnTo>
                      <a:lnTo>
                        <a:pt x="3177" y="425"/>
                      </a:lnTo>
                      <a:lnTo>
                        <a:pt x="3178" y="411"/>
                      </a:lnTo>
                      <a:lnTo>
                        <a:pt x="3178" y="376"/>
                      </a:lnTo>
                      <a:lnTo>
                        <a:pt x="3178" y="324"/>
                      </a:lnTo>
                      <a:lnTo>
                        <a:pt x="3179" y="315"/>
                      </a:lnTo>
                      <a:lnTo>
                        <a:pt x="3179" y="348"/>
                      </a:lnTo>
                      <a:lnTo>
                        <a:pt x="3179" y="364"/>
                      </a:lnTo>
                      <a:lnTo>
                        <a:pt x="3180" y="393"/>
                      </a:lnTo>
                      <a:lnTo>
                        <a:pt x="3180" y="382"/>
                      </a:lnTo>
                      <a:lnTo>
                        <a:pt x="3180" y="388"/>
                      </a:lnTo>
                      <a:lnTo>
                        <a:pt x="3181" y="362"/>
                      </a:lnTo>
                      <a:lnTo>
                        <a:pt x="3181" y="374"/>
                      </a:lnTo>
                      <a:lnTo>
                        <a:pt x="3181" y="401"/>
                      </a:lnTo>
                      <a:lnTo>
                        <a:pt x="3182" y="406"/>
                      </a:lnTo>
                      <a:lnTo>
                        <a:pt x="3182" y="424"/>
                      </a:lnTo>
                      <a:lnTo>
                        <a:pt x="3182" y="425"/>
                      </a:lnTo>
                      <a:lnTo>
                        <a:pt x="3183" y="391"/>
                      </a:lnTo>
                      <a:lnTo>
                        <a:pt x="3183" y="392"/>
                      </a:lnTo>
                      <a:lnTo>
                        <a:pt x="3184" y="373"/>
                      </a:lnTo>
                      <a:lnTo>
                        <a:pt x="3184" y="375"/>
                      </a:lnTo>
                      <a:lnTo>
                        <a:pt x="3185" y="402"/>
                      </a:lnTo>
                      <a:lnTo>
                        <a:pt x="3185" y="434"/>
                      </a:lnTo>
                      <a:lnTo>
                        <a:pt x="3185" y="413"/>
                      </a:lnTo>
                      <a:lnTo>
                        <a:pt x="3185" y="419"/>
                      </a:lnTo>
                      <a:lnTo>
                        <a:pt x="3186" y="420"/>
                      </a:lnTo>
                      <a:lnTo>
                        <a:pt x="3186" y="371"/>
                      </a:lnTo>
                      <a:lnTo>
                        <a:pt x="3187" y="359"/>
                      </a:lnTo>
                      <a:lnTo>
                        <a:pt x="3187" y="345"/>
                      </a:lnTo>
                      <a:lnTo>
                        <a:pt x="3187" y="344"/>
                      </a:lnTo>
                      <a:lnTo>
                        <a:pt x="3187" y="322"/>
                      </a:lnTo>
                      <a:lnTo>
                        <a:pt x="3188" y="313"/>
                      </a:lnTo>
                      <a:lnTo>
                        <a:pt x="3188" y="291"/>
                      </a:lnTo>
                      <a:lnTo>
                        <a:pt x="3188" y="296"/>
                      </a:lnTo>
                      <a:lnTo>
                        <a:pt x="3189" y="296"/>
                      </a:lnTo>
                      <a:lnTo>
                        <a:pt x="3189" y="317"/>
                      </a:lnTo>
                      <a:lnTo>
                        <a:pt x="3189" y="321"/>
                      </a:lnTo>
                      <a:lnTo>
                        <a:pt x="3190" y="257"/>
                      </a:lnTo>
                      <a:lnTo>
                        <a:pt x="3190" y="207"/>
                      </a:lnTo>
                      <a:lnTo>
                        <a:pt x="3191" y="143"/>
                      </a:lnTo>
                      <a:lnTo>
                        <a:pt x="3191" y="150"/>
                      </a:lnTo>
                      <a:lnTo>
                        <a:pt x="3192" y="164"/>
                      </a:lnTo>
                      <a:lnTo>
                        <a:pt x="3192" y="183"/>
                      </a:lnTo>
                      <a:lnTo>
                        <a:pt x="3192" y="198"/>
                      </a:lnTo>
                      <a:lnTo>
                        <a:pt x="3192" y="200"/>
                      </a:lnTo>
                      <a:lnTo>
                        <a:pt x="3193" y="214"/>
                      </a:lnTo>
                      <a:lnTo>
                        <a:pt x="3193" y="253"/>
                      </a:lnTo>
                      <a:lnTo>
                        <a:pt x="3194" y="283"/>
                      </a:lnTo>
                      <a:lnTo>
                        <a:pt x="3194" y="250"/>
                      </a:lnTo>
                      <a:lnTo>
                        <a:pt x="3195" y="186"/>
                      </a:lnTo>
                      <a:lnTo>
                        <a:pt x="3195" y="169"/>
                      </a:lnTo>
                      <a:lnTo>
                        <a:pt x="3195" y="132"/>
                      </a:lnTo>
                      <a:lnTo>
                        <a:pt x="3195" y="133"/>
                      </a:lnTo>
                      <a:lnTo>
                        <a:pt x="3196" y="144"/>
                      </a:lnTo>
                      <a:lnTo>
                        <a:pt x="3196" y="230"/>
                      </a:lnTo>
                      <a:lnTo>
                        <a:pt x="3196" y="254"/>
                      </a:lnTo>
                      <a:lnTo>
                        <a:pt x="3197" y="268"/>
                      </a:lnTo>
                      <a:lnTo>
                        <a:pt x="3197" y="232"/>
                      </a:lnTo>
                      <a:lnTo>
                        <a:pt x="3197" y="203"/>
                      </a:lnTo>
                      <a:lnTo>
                        <a:pt x="3198" y="206"/>
                      </a:lnTo>
                      <a:lnTo>
                        <a:pt x="3198" y="194"/>
                      </a:lnTo>
                      <a:lnTo>
                        <a:pt x="3198" y="187"/>
                      </a:lnTo>
                      <a:lnTo>
                        <a:pt x="3198" y="253"/>
                      </a:lnTo>
                      <a:lnTo>
                        <a:pt x="3199" y="300"/>
                      </a:lnTo>
                      <a:lnTo>
                        <a:pt x="3199" y="365"/>
                      </a:lnTo>
                      <a:lnTo>
                        <a:pt x="3199" y="367"/>
                      </a:lnTo>
                      <a:lnTo>
                        <a:pt x="3200" y="353"/>
                      </a:lnTo>
                      <a:lnTo>
                        <a:pt x="3200" y="330"/>
                      </a:lnTo>
                      <a:lnTo>
                        <a:pt x="3201" y="280"/>
                      </a:lnTo>
                      <a:lnTo>
                        <a:pt x="3201" y="259"/>
                      </a:lnTo>
                      <a:lnTo>
                        <a:pt x="3201" y="246"/>
                      </a:lnTo>
                      <a:lnTo>
                        <a:pt x="3202" y="292"/>
                      </a:lnTo>
                      <a:lnTo>
                        <a:pt x="3202" y="319"/>
                      </a:lnTo>
                      <a:lnTo>
                        <a:pt x="3202" y="401"/>
                      </a:lnTo>
                      <a:lnTo>
                        <a:pt x="3203" y="416"/>
                      </a:lnTo>
                      <a:lnTo>
                        <a:pt x="3203" y="422"/>
                      </a:lnTo>
                      <a:lnTo>
                        <a:pt x="3203" y="398"/>
                      </a:lnTo>
                      <a:lnTo>
                        <a:pt x="3204" y="384"/>
                      </a:lnTo>
                      <a:lnTo>
                        <a:pt x="3204" y="353"/>
                      </a:lnTo>
                      <a:lnTo>
                        <a:pt x="3204" y="324"/>
                      </a:lnTo>
                      <a:lnTo>
                        <a:pt x="3204" y="281"/>
                      </a:lnTo>
                      <a:lnTo>
                        <a:pt x="3205" y="271"/>
                      </a:lnTo>
                      <a:lnTo>
                        <a:pt x="3205" y="343"/>
                      </a:lnTo>
                      <a:lnTo>
                        <a:pt x="3206" y="348"/>
                      </a:lnTo>
                      <a:lnTo>
                        <a:pt x="3206" y="383"/>
                      </a:lnTo>
                      <a:lnTo>
                        <a:pt x="3206" y="391"/>
                      </a:lnTo>
                      <a:lnTo>
                        <a:pt x="3207" y="433"/>
                      </a:lnTo>
                      <a:lnTo>
                        <a:pt x="3207" y="452"/>
                      </a:lnTo>
                      <a:lnTo>
                        <a:pt x="3208" y="460"/>
                      </a:lnTo>
                      <a:lnTo>
                        <a:pt x="3208" y="441"/>
                      </a:lnTo>
                      <a:lnTo>
                        <a:pt x="3208" y="405"/>
                      </a:lnTo>
                      <a:lnTo>
                        <a:pt x="3209" y="359"/>
                      </a:lnTo>
                      <a:lnTo>
                        <a:pt x="3209" y="350"/>
                      </a:lnTo>
                      <a:lnTo>
                        <a:pt x="3209" y="340"/>
                      </a:lnTo>
                      <a:lnTo>
                        <a:pt x="3209" y="318"/>
                      </a:lnTo>
                      <a:lnTo>
                        <a:pt x="3210" y="313"/>
                      </a:lnTo>
                      <a:lnTo>
                        <a:pt x="3210" y="326"/>
                      </a:lnTo>
                      <a:lnTo>
                        <a:pt x="3210" y="329"/>
                      </a:lnTo>
                      <a:lnTo>
                        <a:pt x="3211" y="357"/>
                      </a:lnTo>
                      <a:lnTo>
                        <a:pt x="3211" y="381"/>
                      </a:lnTo>
                      <a:lnTo>
                        <a:pt x="3211" y="427"/>
                      </a:lnTo>
                      <a:lnTo>
                        <a:pt x="3212" y="416"/>
                      </a:lnTo>
                      <a:lnTo>
                        <a:pt x="3212" y="421"/>
                      </a:lnTo>
                      <a:lnTo>
                        <a:pt x="3212" y="408"/>
                      </a:lnTo>
                      <a:lnTo>
                        <a:pt x="3213" y="419"/>
                      </a:lnTo>
                      <a:lnTo>
                        <a:pt x="3213" y="417"/>
                      </a:lnTo>
                      <a:lnTo>
                        <a:pt x="3213" y="426"/>
                      </a:lnTo>
                      <a:lnTo>
                        <a:pt x="3213" y="441"/>
                      </a:lnTo>
                      <a:lnTo>
                        <a:pt x="3214" y="459"/>
                      </a:lnTo>
                      <a:lnTo>
                        <a:pt x="3214" y="451"/>
                      </a:lnTo>
                      <a:lnTo>
                        <a:pt x="3215" y="396"/>
                      </a:lnTo>
                      <a:lnTo>
                        <a:pt x="3215" y="389"/>
                      </a:lnTo>
                      <a:lnTo>
                        <a:pt x="3216" y="416"/>
                      </a:lnTo>
                      <a:lnTo>
                        <a:pt x="3216" y="427"/>
                      </a:lnTo>
                      <a:lnTo>
                        <a:pt x="3216" y="451"/>
                      </a:lnTo>
                      <a:lnTo>
                        <a:pt x="3216" y="453"/>
                      </a:lnTo>
                      <a:lnTo>
                        <a:pt x="3217" y="457"/>
                      </a:lnTo>
                      <a:lnTo>
                        <a:pt x="3217" y="440"/>
                      </a:lnTo>
                      <a:lnTo>
                        <a:pt x="3217" y="435"/>
                      </a:lnTo>
                      <a:lnTo>
                        <a:pt x="3217" y="427"/>
                      </a:lnTo>
                      <a:lnTo>
                        <a:pt x="3218" y="432"/>
                      </a:lnTo>
                      <a:lnTo>
                        <a:pt x="3218" y="399"/>
                      </a:lnTo>
                      <a:lnTo>
                        <a:pt x="3219" y="327"/>
                      </a:lnTo>
                      <a:lnTo>
                        <a:pt x="3219" y="326"/>
                      </a:lnTo>
                      <a:lnTo>
                        <a:pt x="3219" y="356"/>
                      </a:lnTo>
                      <a:lnTo>
                        <a:pt x="3220" y="335"/>
                      </a:lnTo>
                      <a:lnTo>
                        <a:pt x="3220" y="252"/>
                      </a:lnTo>
                      <a:lnTo>
                        <a:pt x="3220" y="214"/>
                      </a:lnTo>
                      <a:lnTo>
                        <a:pt x="3221" y="144"/>
                      </a:lnTo>
                      <a:lnTo>
                        <a:pt x="3221" y="153"/>
                      </a:lnTo>
                      <a:lnTo>
                        <a:pt x="3221" y="153"/>
                      </a:lnTo>
                      <a:lnTo>
                        <a:pt x="3222" y="182"/>
                      </a:lnTo>
                      <a:lnTo>
                        <a:pt x="3222" y="169"/>
                      </a:lnTo>
                      <a:lnTo>
                        <a:pt x="3222" y="141"/>
                      </a:lnTo>
                      <a:lnTo>
                        <a:pt x="3223" y="113"/>
                      </a:lnTo>
                      <a:lnTo>
                        <a:pt x="3223" y="91"/>
                      </a:lnTo>
                      <a:lnTo>
                        <a:pt x="3223" y="69"/>
                      </a:lnTo>
                      <a:lnTo>
                        <a:pt x="3224" y="124"/>
                      </a:lnTo>
                      <a:lnTo>
                        <a:pt x="3224" y="161"/>
                      </a:lnTo>
                      <a:lnTo>
                        <a:pt x="3224" y="196"/>
                      </a:lnTo>
                      <a:lnTo>
                        <a:pt x="3225" y="148"/>
                      </a:lnTo>
                      <a:lnTo>
                        <a:pt x="3225" y="159"/>
                      </a:lnTo>
                      <a:lnTo>
                        <a:pt x="3226" y="137"/>
                      </a:lnTo>
                      <a:lnTo>
                        <a:pt x="3226" y="141"/>
                      </a:lnTo>
                      <a:lnTo>
                        <a:pt x="3226" y="179"/>
                      </a:lnTo>
                      <a:lnTo>
                        <a:pt x="3227" y="208"/>
                      </a:lnTo>
                      <a:lnTo>
                        <a:pt x="3227" y="256"/>
                      </a:lnTo>
                      <a:lnTo>
                        <a:pt x="3227" y="252"/>
                      </a:lnTo>
                      <a:lnTo>
                        <a:pt x="3227" y="291"/>
                      </a:lnTo>
                      <a:lnTo>
                        <a:pt x="3228" y="334"/>
                      </a:lnTo>
                      <a:lnTo>
                        <a:pt x="3228" y="306"/>
                      </a:lnTo>
                      <a:lnTo>
                        <a:pt x="3228" y="275"/>
                      </a:lnTo>
                      <a:lnTo>
                        <a:pt x="3229" y="263"/>
                      </a:lnTo>
                      <a:lnTo>
                        <a:pt x="3229" y="240"/>
                      </a:lnTo>
                      <a:lnTo>
                        <a:pt x="3229" y="261"/>
                      </a:lnTo>
                      <a:lnTo>
                        <a:pt x="3230" y="264"/>
                      </a:lnTo>
                      <a:lnTo>
                        <a:pt x="3230" y="274"/>
                      </a:lnTo>
                      <a:lnTo>
                        <a:pt x="3230" y="268"/>
                      </a:lnTo>
                      <a:lnTo>
                        <a:pt x="3230" y="275"/>
                      </a:lnTo>
                      <a:lnTo>
                        <a:pt x="3231" y="325"/>
                      </a:lnTo>
                      <a:lnTo>
                        <a:pt x="3231" y="311"/>
                      </a:lnTo>
                      <a:lnTo>
                        <a:pt x="3232" y="264"/>
                      </a:lnTo>
                      <a:lnTo>
                        <a:pt x="3232" y="245"/>
                      </a:lnTo>
                      <a:lnTo>
                        <a:pt x="3233" y="205"/>
                      </a:lnTo>
                      <a:lnTo>
                        <a:pt x="3233" y="196"/>
                      </a:lnTo>
                      <a:lnTo>
                        <a:pt x="3233" y="235"/>
                      </a:lnTo>
                      <a:lnTo>
                        <a:pt x="3234" y="250"/>
                      </a:lnTo>
                      <a:lnTo>
                        <a:pt x="3234" y="321"/>
                      </a:lnTo>
                      <a:lnTo>
                        <a:pt x="3234" y="342"/>
                      </a:lnTo>
                      <a:lnTo>
                        <a:pt x="3234" y="364"/>
                      </a:lnTo>
                      <a:lnTo>
                        <a:pt x="3235" y="345"/>
                      </a:lnTo>
                      <a:lnTo>
                        <a:pt x="3235" y="353"/>
                      </a:lnTo>
                      <a:lnTo>
                        <a:pt x="3235" y="337"/>
                      </a:lnTo>
                      <a:lnTo>
                        <a:pt x="3236" y="352"/>
                      </a:lnTo>
                      <a:lnTo>
                        <a:pt x="3236" y="370"/>
                      </a:lnTo>
                      <a:lnTo>
                        <a:pt x="3236" y="403"/>
                      </a:lnTo>
                      <a:lnTo>
                        <a:pt x="3237" y="420"/>
                      </a:lnTo>
                      <a:lnTo>
                        <a:pt x="3237" y="437"/>
                      </a:lnTo>
                      <a:lnTo>
                        <a:pt x="3237" y="426"/>
                      </a:lnTo>
                      <a:lnTo>
                        <a:pt x="3237" y="419"/>
                      </a:lnTo>
                      <a:lnTo>
                        <a:pt x="3238" y="397"/>
                      </a:lnTo>
                      <a:lnTo>
                        <a:pt x="3238" y="382"/>
                      </a:lnTo>
                      <a:lnTo>
                        <a:pt x="3239" y="350"/>
                      </a:lnTo>
                      <a:lnTo>
                        <a:pt x="3239" y="352"/>
                      </a:lnTo>
                      <a:lnTo>
                        <a:pt x="3239" y="380"/>
                      </a:lnTo>
                      <a:lnTo>
                        <a:pt x="3240" y="401"/>
                      </a:lnTo>
                      <a:lnTo>
                        <a:pt x="3240" y="439"/>
                      </a:lnTo>
                      <a:lnTo>
                        <a:pt x="3240" y="425"/>
                      </a:lnTo>
                      <a:lnTo>
                        <a:pt x="3240" y="414"/>
                      </a:lnTo>
                      <a:lnTo>
                        <a:pt x="3241" y="395"/>
                      </a:lnTo>
                      <a:lnTo>
                        <a:pt x="3241" y="404"/>
                      </a:lnTo>
                      <a:lnTo>
                        <a:pt x="3242" y="423"/>
                      </a:lnTo>
                      <a:lnTo>
                        <a:pt x="3242" y="437"/>
                      </a:lnTo>
                      <a:lnTo>
                        <a:pt x="3242" y="433"/>
                      </a:lnTo>
                      <a:lnTo>
                        <a:pt x="3243" y="435"/>
                      </a:lnTo>
                      <a:lnTo>
                        <a:pt x="3243" y="424"/>
                      </a:lnTo>
                      <a:lnTo>
                        <a:pt x="3243" y="413"/>
                      </a:lnTo>
                      <a:lnTo>
                        <a:pt x="3243" y="418"/>
                      </a:lnTo>
                      <a:lnTo>
                        <a:pt x="3244" y="413"/>
                      </a:lnTo>
                      <a:lnTo>
                        <a:pt x="3244" y="410"/>
                      </a:lnTo>
                      <a:lnTo>
                        <a:pt x="3244" y="445"/>
                      </a:lnTo>
                      <a:lnTo>
                        <a:pt x="3245" y="457"/>
                      </a:lnTo>
                      <a:lnTo>
                        <a:pt x="3245" y="471"/>
                      </a:lnTo>
                      <a:lnTo>
                        <a:pt x="3245" y="484"/>
                      </a:lnTo>
                      <a:lnTo>
                        <a:pt x="3246" y="452"/>
                      </a:lnTo>
                      <a:lnTo>
                        <a:pt x="3246" y="458"/>
                      </a:lnTo>
                      <a:lnTo>
                        <a:pt x="3246" y="424"/>
                      </a:lnTo>
                      <a:lnTo>
                        <a:pt x="3246" y="427"/>
                      </a:lnTo>
                      <a:lnTo>
                        <a:pt x="3247" y="424"/>
                      </a:lnTo>
                      <a:lnTo>
                        <a:pt x="3247" y="420"/>
                      </a:lnTo>
                      <a:lnTo>
                        <a:pt x="3247" y="420"/>
                      </a:lnTo>
                      <a:lnTo>
                        <a:pt x="3247" y="433"/>
                      </a:lnTo>
                      <a:lnTo>
                        <a:pt x="3248" y="424"/>
                      </a:lnTo>
                      <a:lnTo>
                        <a:pt x="3248" y="423"/>
                      </a:lnTo>
                      <a:lnTo>
                        <a:pt x="3249" y="408"/>
                      </a:lnTo>
                      <a:lnTo>
                        <a:pt x="3249" y="402"/>
                      </a:lnTo>
                      <a:lnTo>
                        <a:pt x="3250" y="356"/>
                      </a:lnTo>
                      <a:lnTo>
                        <a:pt x="3250" y="330"/>
                      </a:lnTo>
                      <a:lnTo>
                        <a:pt x="3250" y="296"/>
                      </a:lnTo>
                      <a:lnTo>
                        <a:pt x="3251" y="295"/>
                      </a:lnTo>
                      <a:lnTo>
                        <a:pt x="3251" y="285"/>
                      </a:lnTo>
                      <a:lnTo>
                        <a:pt x="3251" y="299"/>
                      </a:lnTo>
                      <a:lnTo>
                        <a:pt x="3251" y="299"/>
                      </a:lnTo>
                      <a:lnTo>
                        <a:pt x="3252" y="317"/>
                      </a:lnTo>
                      <a:lnTo>
                        <a:pt x="3252" y="315"/>
                      </a:lnTo>
                      <a:lnTo>
                        <a:pt x="3253" y="287"/>
                      </a:lnTo>
                      <a:lnTo>
                        <a:pt x="3253" y="267"/>
                      </a:lnTo>
                      <a:lnTo>
                        <a:pt x="3253" y="196"/>
                      </a:lnTo>
                      <a:lnTo>
                        <a:pt x="3254" y="141"/>
                      </a:lnTo>
                      <a:lnTo>
                        <a:pt x="3254" y="96"/>
                      </a:lnTo>
                      <a:lnTo>
                        <a:pt x="3254" y="124"/>
                      </a:lnTo>
                      <a:lnTo>
                        <a:pt x="3255" y="251"/>
                      </a:lnTo>
                      <a:lnTo>
                        <a:pt x="3255" y="279"/>
                      </a:lnTo>
                      <a:lnTo>
                        <a:pt x="3256" y="297"/>
                      </a:lnTo>
                      <a:lnTo>
                        <a:pt x="3256" y="315"/>
                      </a:lnTo>
                      <a:lnTo>
                        <a:pt x="3256" y="350"/>
                      </a:lnTo>
                      <a:lnTo>
                        <a:pt x="3257" y="338"/>
                      </a:lnTo>
                      <a:lnTo>
                        <a:pt x="3257" y="172"/>
                      </a:lnTo>
                      <a:lnTo>
                        <a:pt x="3258" y="125"/>
                      </a:lnTo>
                      <a:lnTo>
                        <a:pt x="3258" y="123"/>
                      </a:lnTo>
                      <a:lnTo>
                        <a:pt x="3258" y="153"/>
                      </a:lnTo>
                      <a:lnTo>
                        <a:pt x="3259" y="200"/>
                      </a:lnTo>
                      <a:lnTo>
                        <a:pt x="3259" y="219"/>
                      </a:lnTo>
                      <a:lnTo>
                        <a:pt x="3260" y="146"/>
                      </a:lnTo>
                      <a:lnTo>
                        <a:pt x="3260" y="144"/>
                      </a:lnTo>
                      <a:lnTo>
                        <a:pt x="3260" y="134"/>
                      </a:lnTo>
                      <a:lnTo>
                        <a:pt x="3260" y="136"/>
                      </a:lnTo>
                      <a:lnTo>
                        <a:pt x="3261" y="152"/>
                      </a:lnTo>
                      <a:lnTo>
                        <a:pt x="3261" y="227"/>
                      </a:lnTo>
                      <a:lnTo>
                        <a:pt x="3262" y="278"/>
                      </a:lnTo>
                      <a:lnTo>
                        <a:pt x="3262" y="321"/>
                      </a:lnTo>
                      <a:lnTo>
                        <a:pt x="3262" y="310"/>
                      </a:lnTo>
                      <a:lnTo>
                        <a:pt x="3263" y="248"/>
                      </a:lnTo>
                      <a:lnTo>
                        <a:pt x="3263" y="215"/>
                      </a:lnTo>
                      <a:lnTo>
                        <a:pt x="3263" y="253"/>
                      </a:lnTo>
                      <a:lnTo>
                        <a:pt x="3264" y="313"/>
                      </a:lnTo>
                      <a:lnTo>
                        <a:pt x="3264" y="363"/>
                      </a:lnTo>
                      <a:lnTo>
                        <a:pt x="3264" y="377"/>
                      </a:lnTo>
                      <a:lnTo>
                        <a:pt x="3265" y="341"/>
                      </a:lnTo>
                      <a:lnTo>
                        <a:pt x="3265" y="309"/>
                      </a:lnTo>
                      <a:lnTo>
                        <a:pt x="3266" y="332"/>
                      </a:lnTo>
                      <a:lnTo>
                        <a:pt x="3266" y="321"/>
                      </a:lnTo>
                      <a:lnTo>
                        <a:pt x="3266" y="272"/>
                      </a:lnTo>
                      <a:lnTo>
                        <a:pt x="3267" y="279"/>
                      </a:lnTo>
                      <a:lnTo>
                        <a:pt x="3267" y="285"/>
                      </a:lnTo>
                      <a:lnTo>
                        <a:pt x="3267" y="322"/>
                      </a:lnTo>
                      <a:lnTo>
                        <a:pt x="3268" y="330"/>
                      </a:lnTo>
                      <a:lnTo>
                        <a:pt x="3268" y="330"/>
                      </a:lnTo>
                      <a:lnTo>
                        <a:pt x="3268" y="346"/>
                      </a:lnTo>
                      <a:lnTo>
                        <a:pt x="3268" y="366"/>
                      </a:lnTo>
                      <a:lnTo>
                        <a:pt x="3269" y="383"/>
                      </a:lnTo>
                      <a:lnTo>
                        <a:pt x="3269" y="412"/>
                      </a:lnTo>
                      <a:lnTo>
                        <a:pt x="3269" y="430"/>
                      </a:lnTo>
                      <a:lnTo>
                        <a:pt x="3270" y="448"/>
                      </a:lnTo>
                      <a:lnTo>
                        <a:pt x="3270" y="467"/>
                      </a:lnTo>
                      <a:lnTo>
                        <a:pt x="3271" y="447"/>
                      </a:lnTo>
                      <a:lnTo>
                        <a:pt x="3271" y="458"/>
                      </a:lnTo>
                      <a:lnTo>
                        <a:pt x="3271" y="455"/>
                      </a:lnTo>
                      <a:lnTo>
                        <a:pt x="3271" y="468"/>
                      </a:lnTo>
                      <a:lnTo>
                        <a:pt x="3272" y="417"/>
                      </a:lnTo>
                      <a:lnTo>
                        <a:pt x="3272" y="406"/>
                      </a:lnTo>
                      <a:lnTo>
                        <a:pt x="3273" y="469"/>
                      </a:lnTo>
                      <a:lnTo>
                        <a:pt x="3273" y="479"/>
                      </a:lnTo>
                      <a:lnTo>
                        <a:pt x="3273" y="468"/>
                      </a:lnTo>
                      <a:lnTo>
                        <a:pt x="3274" y="448"/>
                      </a:lnTo>
                      <a:lnTo>
                        <a:pt x="3274" y="431"/>
                      </a:lnTo>
                      <a:lnTo>
                        <a:pt x="3274" y="431"/>
                      </a:lnTo>
                      <a:lnTo>
                        <a:pt x="3275" y="436"/>
                      </a:lnTo>
                      <a:lnTo>
                        <a:pt x="3275" y="484"/>
                      </a:lnTo>
                      <a:lnTo>
                        <a:pt x="3275" y="490"/>
                      </a:lnTo>
                      <a:lnTo>
                        <a:pt x="3276" y="463"/>
                      </a:lnTo>
                      <a:lnTo>
                        <a:pt x="3276" y="443"/>
                      </a:lnTo>
                      <a:lnTo>
                        <a:pt x="3277" y="432"/>
                      </a:lnTo>
                      <a:lnTo>
                        <a:pt x="3277" y="421"/>
                      </a:lnTo>
                      <a:lnTo>
                        <a:pt x="3277" y="408"/>
                      </a:lnTo>
                      <a:lnTo>
                        <a:pt x="3278" y="390"/>
                      </a:lnTo>
                      <a:lnTo>
                        <a:pt x="3278" y="347"/>
                      </a:lnTo>
                      <a:lnTo>
                        <a:pt x="3278" y="330"/>
                      </a:lnTo>
                      <a:lnTo>
                        <a:pt x="3279" y="312"/>
                      </a:lnTo>
                      <a:lnTo>
                        <a:pt x="3279" y="323"/>
                      </a:lnTo>
                      <a:lnTo>
                        <a:pt x="3279" y="290"/>
                      </a:lnTo>
                      <a:lnTo>
                        <a:pt x="3280" y="238"/>
                      </a:lnTo>
                      <a:lnTo>
                        <a:pt x="3280" y="216"/>
                      </a:lnTo>
                      <a:lnTo>
                        <a:pt x="3281" y="286"/>
                      </a:lnTo>
                      <a:lnTo>
                        <a:pt x="3281" y="271"/>
                      </a:lnTo>
                      <a:lnTo>
                        <a:pt x="3281" y="260"/>
                      </a:lnTo>
                      <a:lnTo>
                        <a:pt x="3281" y="261"/>
                      </a:lnTo>
                      <a:lnTo>
                        <a:pt x="3281" y="229"/>
                      </a:lnTo>
                      <a:lnTo>
                        <a:pt x="3282" y="205"/>
                      </a:lnTo>
                      <a:lnTo>
                        <a:pt x="3282" y="180"/>
                      </a:lnTo>
                      <a:lnTo>
                        <a:pt x="3283" y="158"/>
                      </a:lnTo>
                      <a:lnTo>
                        <a:pt x="3283" y="168"/>
                      </a:lnTo>
                      <a:lnTo>
                        <a:pt x="3283" y="178"/>
                      </a:lnTo>
                      <a:lnTo>
                        <a:pt x="3283" y="175"/>
                      </a:lnTo>
                      <a:lnTo>
                        <a:pt x="3284" y="179"/>
                      </a:lnTo>
                      <a:lnTo>
                        <a:pt x="3284" y="190"/>
                      </a:lnTo>
                      <a:lnTo>
                        <a:pt x="3284" y="217"/>
                      </a:lnTo>
                      <a:lnTo>
                        <a:pt x="3285" y="203"/>
                      </a:lnTo>
                      <a:lnTo>
                        <a:pt x="3285" y="213"/>
                      </a:lnTo>
                      <a:lnTo>
                        <a:pt x="3285" y="143"/>
                      </a:lnTo>
                      <a:lnTo>
                        <a:pt x="3285" y="104"/>
                      </a:lnTo>
                      <a:lnTo>
                        <a:pt x="3286" y="56"/>
                      </a:lnTo>
                      <a:lnTo>
                        <a:pt x="3286" y="55"/>
                      </a:lnTo>
                      <a:lnTo>
                        <a:pt x="3287" y="99"/>
                      </a:lnTo>
                      <a:lnTo>
                        <a:pt x="3287" y="132"/>
                      </a:lnTo>
                      <a:lnTo>
                        <a:pt x="3287" y="281"/>
                      </a:lnTo>
                      <a:lnTo>
                        <a:pt x="3288" y="304"/>
                      </a:lnTo>
                      <a:lnTo>
                        <a:pt x="3288" y="313"/>
                      </a:lnTo>
                      <a:lnTo>
                        <a:pt x="3288" y="290"/>
                      </a:lnTo>
                      <a:lnTo>
                        <a:pt x="3288" y="242"/>
                      </a:lnTo>
                      <a:lnTo>
                        <a:pt x="3289" y="118"/>
                      </a:lnTo>
                      <a:lnTo>
                        <a:pt x="3289" y="62"/>
                      </a:lnTo>
                      <a:lnTo>
                        <a:pt x="3289" y="47"/>
                      </a:lnTo>
                      <a:lnTo>
                        <a:pt x="3290" y="83"/>
                      </a:lnTo>
                      <a:lnTo>
                        <a:pt x="3290" y="89"/>
                      </a:lnTo>
                      <a:lnTo>
                        <a:pt x="3291" y="190"/>
                      </a:lnTo>
                      <a:lnTo>
                        <a:pt x="3291" y="266"/>
                      </a:lnTo>
                      <a:lnTo>
                        <a:pt x="3291" y="282"/>
                      </a:lnTo>
                      <a:lnTo>
                        <a:pt x="3292" y="289"/>
                      </a:lnTo>
                      <a:lnTo>
                        <a:pt x="3292" y="295"/>
                      </a:lnTo>
                      <a:lnTo>
                        <a:pt x="3292" y="285"/>
                      </a:lnTo>
                      <a:lnTo>
                        <a:pt x="3292" y="250"/>
                      </a:lnTo>
                      <a:lnTo>
                        <a:pt x="3293" y="232"/>
                      </a:lnTo>
                      <a:lnTo>
                        <a:pt x="3293" y="253"/>
                      </a:lnTo>
                      <a:lnTo>
                        <a:pt x="3294" y="332"/>
                      </a:lnTo>
                      <a:lnTo>
                        <a:pt x="3294" y="355"/>
                      </a:lnTo>
                      <a:lnTo>
                        <a:pt x="3294" y="382"/>
                      </a:lnTo>
                      <a:lnTo>
                        <a:pt x="3295" y="386"/>
                      </a:lnTo>
                      <a:lnTo>
                        <a:pt x="3295" y="371"/>
                      </a:lnTo>
                      <a:lnTo>
                        <a:pt x="3295" y="348"/>
                      </a:lnTo>
                      <a:lnTo>
                        <a:pt x="3296" y="363"/>
                      </a:lnTo>
                      <a:lnTo>
                        <a:pt x="3296" y="355"/>
                      </a:lnTo>
                      <a:lnTo>
                        <a:pt x="3296" y="356"/>
                      </a:lnTo>
                      <a:lnTo>
                        <a:pt x="3297" y="371"/>
                      </a:lnTo>
                      <a:lnTo>
                        <a:pt x="3297" y="370"/>
                      </a:lnTo>
                      <a:lnTo>
                        <a:pt x="3297" y="371"/>
                      </a:lnTo>
                      <a:lnTo>
                        <a:pt x="3297" y="359"/>
                      </a:lnTo>
                      <a:lnTo>
                        <a:pt x="3298" y="356"/>
                      </a:lnTo>
                      <a:lnTo>
                        <a:pt x="3298" y="327"/>
                      </a:lnTo>
                      <a:lnTo>
                        <a:pt x="3298" y="345"/>
                      </a:lnTo>
                      <a:lnTo>
                        <a:pt x="3298" y="354"/>
                      </a:lnTo>
                      <a:lnTo>
                        <a:pt x="3299" y="353"/>
                      </a:lnTo>
                      <a:lnTo>
                        <a:pt x="3299" y="378"/>
                      </a:lnTo>
                      <a:lnTo>
                        <a:pt x="3299" y="392"/>
                      </a:lnTo>
                      <a:lnTo>
                        <a:pt x="3300" y="420"/>
                      </a:lnTo>
                      <a:lnTo>
                        <a:pt x="3300" y="402"/>
                      </a:lnTo>
                      <a:lnTo>
                        <a:pt x="3300" y="404"/>
                      </a:lnTo>
                      <a:lnTo>
                        <a:pt x="3301" y="434"/>
                      </a:lnTo>
                      <a:lnTo>
                        <a:pt x="3301" y="438"/>
                      </a:lnTo>
                      <a:lnTo>
                        <a:pt x="3301" y="433"/>
                      </a:lnTo>
                      <a:lnTo>
                        <a:pt x="3302" y="436"/>
                      </a:lnTo>
                      <a:lnTo>
                        <a:pt x="3302" y="447"/>
                      </a:lnTo>
                      <a:lnTo>
                        <a:pt x="3302" y="439"/>
                      </a:lnTo>
                      <a:lnTo>
                        <a:pt x="3303" y="497"/>
                      </a:lnTo>
                      <a:lnTo>
                        <a:pt x="3303" y="472"/>
                      </a:lnTo>
                      <a:lnTo>
                        <a:pt x="3303" y="467"/>
                      </a:lnTo>
                      <a:lnTo>
                        <a:pt x="3304" y="471"/>
                      </a:lnTo>
                      <a:lnTo>
                        <a:pt x="3304" y="462"/>
                      </a:lnTo>
                      <a:lnTo>
                        <a:pt x="3304" y="421"/>
                      </a:lnTo>
                      <a:lnTo>
                        <a:pt x="3305" y="423"/>
                      </a:lnTo>
                      <a:lnTo>
                        <a:pt x="3305" y="450"/>
                      </a:lnTo>
                      <a:lnTo>
                        <a:pt x="3305" y="471"/>
                      </a:lnTo>
                      <a:lnTo>
                        <a:pt x="3306" y="469"/>
                      </a:lnTo>
                      <a:lnTo>
                        <a:pt x="3306" y="472"/>
                      </a:lnTo>
                      <a:lnTo>
                        <a:pt x="3306" y="470"/>
                      </a:lnTo>
                      <a:lnTo>
                        <a:pt x="3307" y="448"/>
                      </a:lnTo>
                      <a:lnTo>
                        <a:pt x="3307" y="439"/>
                      </a:lnTo>
                      <a:lnTo>
                        <a:pt x="3308" y="429"/>
                      </a:lnTo>
                      <a:lnTo>
                        <a:pt x="3308" y="418"/>
                      </a:lnTo>
                      <a:lnTo>
                        <a:pt x="3308" y="404"/>
                      </a:lnTo>
                      <a:lnTo>
                        <a:pt x="3309" y="390"/>
                      </a:lnTo>
                      <a:lnTo>
                        <a:pt x="3309" y="313"/>
                      </a:lnTo>
                      <a:lnTo>
                        <a:pt x="3309" y="298"/>
                      </a:lnTo>
                      <a:lnTo>
                        <a:pt x="3310" y="275"/>
                      </a:lnTo>
                      <a:lnTo>
                        <a:pt x="3310" y="276"/>
                      </a:lnTo>
                      <a:lnTo>
                        <a:pt x="3310" y="269"/>
                      </a:lnTo>
                      <a:lnTo>
                        <a:pt x="3311" y="286"/>
                      </a:lnTo>
                      <a:lnTo>
                        <a:pt x="3311" y="298"/>
                      </a:lnTo>
                      <a:lnTo>
                        <a:pt x="3311" y="310"/>
                      </a:lnTo>
                      <a:lnTo>
                        <a:pt x="3312" y="320"/>
                      </a:lnTo>
                      <a:lnTo>
                        <a:pt x="3312" y="322"/>
                      </a:lnTo>
                      <a:lnTo>
                        <a:pt x="3312" y="283"/>
                      </a:lnTo>
                      <a:lnTo>
                        <a:pt x="3312" y="279"/>
                      </a:lnTo>
                      <a:lnTo>
                        <a:pt x="3313" y="264"/>
                      </a:lnTo>
                      <a:lnTo>
                        <a:pt x="3313" y="272"/>
                      </a:lnTo>
                      <a:lnTo>
                        <a:pt x="3313" y="285"/>
                      </a:lnTo>
                      <a:lnTo>
                        <a:pt x="3314" y="306"/>
                      </a:lnTo>
                      <a:lnTo>
                        <a:pt x="3314" y="318"/>
                      </a:lnTo>
                      <a:lnTo>
                        <a:pt x="3314" y="323"/>
                      </a:lnTo>
                      <a:lnTo>
                        <a:pt x="3314" y="317"/>
                      </a:lnTo>
                      <a:lnTo>
                        <a:pt x="3315" y="320"/>
                      </a:lnTo>
                      <a:lnTo>
                        <a:pt x="3315" y="331"/>
                      </a:lnTo>
                      <a:lnTo>
                        <a:pt x="3315" y="292"/>
                      </a:lnTo>
                      <a:lnTo>
                        <a:pt x="3316" y="243"/>
                      </a:lnTo>
                      <a:lnTo>
                        <a:pt x="3316" y="204"/>
                      </a:lnTo>
                      <a:lnTo>
                        <a:pt x="3316" y="212"/>
                      </a:lnTo>
                      <a:lnTo>
                        <a:pt x="3317" y="246"/>
                      </a:lnTo>
                      <a:lnTo>
                        <a:pt x="3317" y="246"/>
                      </a:lnTo>
                      <a:lnTo>
                        <a:pt x="3318" y="330"/>
                      </a:lnTo>
                      <a:lnTo>
                        <a:pt x="3318" y="369"/>
                      </a:lnTo>
                      <a:lnTo>
                        <a:pt x="3318" y="415"/>
                      </a:lnTo>
                      <a:lnTo>
                        <a:pt x="3319" y="399"/>
                      </a:lnTo>
                      <a:lnTo>
                        <a:pt x="3319" y="242"/>
                      </a:lnTo>
                      <a:lnTo>
                        <a:pt x="3320" y="221"/>
                      </a:lnTo>
                      <a:lnTo>
                        <a:pt x="3320" y="203"/>
                      </a:lnTo>
                      <a:lnTo>
                        <a:pt x="3320" y="227"/>
                      </a:lnTo>
                      <a:lnTo>
                        <a:pt x="3320" y="241"/>
                      </a:lnTo>
                      <a:lnTo>
                        <a:pt x="3321" y="278"/>
                      </a:lnTo>
                      <a:lnTo>
                        <a:pt x="3321" y="285"/>
                      </a:lnTo>
                      <a:lnTo>
                        <a:pt x="3321" y="318"/>
                      </a:lnTo>
                      <a:lnTo>
                        <a:pt x="3322" y="316"/>
                      </a:lnTo>
                      <a:lnTo>
                        <a:pt x="3322" y="308"/>
                      </a:lnTo>
                      <a:lnTo>
                        <a:pt x="3322" y="283"/>
                      </a:lnTo>
                      <a:lnTo>
                        <a:pt x="3322" y="255"/>
                      </a:lnTo>
                      <a:lnTo>
                        <a:pt x="3323" y="252"/>
                      </a:lnTo>
                      <a:lnTo>
                        <a:pt x="3323" y="293"/>
                      </a:lnTo>
                      <a:lnTo>
                        <a:pt x="3324" y="354"/>
                      </a:lnTo>
                      <a:lnTo>
                        <a:pt x="3324" y="349"/>
                      </a:lnTo>
                      <a:lnTo>
                        <a:pt x="3325" y="331"/>
                      </a:lnTo>
                      <a:lnTo>
                        <a:pt x="3325" y="323"/>
                      </a:lnTo>
                      <a:lnTo>
                        <a:pt x="3325" y="298"/>
                      </a:lnTo>
                      <a:lnTo>
                        <a:pt x="3326" y="299"/>
                      </a:lnTo>
                      <a:lnTo>
                        <a:pt x="3326" y="305"/>
                      </a:lnTo>
                      <a:lnTo>
                        <a:pt x="3326" y="297"/>
                      </a:lnTo>
                      <a:lnTo>
                        <a:pt x="3326" y="303"/>
                      </a:lnTo>
                      <a:lnTo>
                        <a:pt x="3326" y="320"/>
                      </a:lnTo>
                      <a:lnTo>
                        <a:pt x="3327" y="330"/>
                      </a:lnTo>
                      <a:lnTo>
                        <a:pt x="3327" y="321"/>
                      </a:lnTo>
                      <a:lnTo>
                        <a:pt x="3327" y="314"/>
                      </a:lnTo>
                      <a:lnTo>
                        <a:pt x="3327" y="308"/>
                      </a:lnTo>
                      <a:lnTo>
                        <a:pt x="3328" y="316"/>
                      </a:lnTo>
                      <a:lnTo>
                        <a:pt x="3328" y="329"/>
                      </a:lnTo>
                      <a:lnTo>
                        <a:pt x="3328" y="323"/>
                      </a:lnTo>
                      <a:lnTo>
                        <a:pt x="3328" y="332"/>
                      </a:lnTo>
                      <a:lnTo>
                        <a:pt x="3328" y="328"/>
                      </a:lnTo>
                      <a:lnTo>
                        <a:pt x="3329" y="330"/>
                      </a:lnTo>
                      <a:lnTo>
                        <a:pt x="3329" y="327"/>
                      </a:lnTo>
                      <a:lnTo>
                        <a:pt x="3329" y="333"/>
                      </a:lnTo>
                      <a:lnTo>
                        <a:pt x="3329" y="309"/>
                      </a:lnTo>
                      <a:lnTo>
                        <a:pt x="3330" y="277"/>
                      </a:lnTo>
                      <a:lnTo>
                        <a:pt x="3330" y="282"/>
                      </a:lnTo>
                      <a:lnTo>
                        <a:pt x="3331" y="326"/>
                      </a:lnTo>
                      <a:lnTo>
                        <a:pt x="3331" y="324"/>
                      </a:lnTo>
                      <a:lnTo>
                        <a:pt x="3331" y="373"/>
                      </a:lnTo>
                      <a:lnTo>
                        <a:pt x="3332" y="406"/>
                      </a:lnTo>
                      <a:lnTo>
                        <a:pt x="3332" y="427"/>
                      </a:lnTo>
                      <a:lnTo>
                        <a:pt x="3332" y="417"/>
                      </a:lnTo>
                      <a:lnTo>
                        <a:pt x="3333" y="415"/>
                      </a:lnTo>
                      <a:lnTo>
                        <a:pt x="3333" y="406"/>
                      </a:lnTo>
                      <a:lnTo>
                        <a:pt x="3333" y="393"/>
                      </a:lnTo>
                      <a:lnTo>
                        <a:pt x="3334" y="395"/>
                      </a:lnTo>
                      <a:lnTo>
                        <a:pt x="3334" y="388"/>
                      </a:lnTo>
                      <a:lnTo>
                        <a:pt x="3334" y="408"/>
                      </a:lnTo>
                      <a:lnTo>
                        <a:pt x="3334" y="426"/>
                      </a:lnTo>
                      <a:lnTo>
                        <a:pt x="3335" y="419"/>
                      </a:lnTo>
                      <a:lnTo>
                        <a:pt x="3335" y="444"/>
                      </a:lnTo>
                      <a:lnTo>
                        <a:pt x="3335" y="470"/>
                      </a:lnTo>
                      <a:lnTo>
                        <a:pt x="3336" y="476"/>
                      </a:lnTo>
                      <a:lnTo>
                        <a:pt x="3336" y="423"/>
                      </a:lnTo>
                      <a:lnTo>
                        <a:pt x="3336" y="412"/>
                      </a:lnTo>
                      <a:lnTo>
                        <a:pt x="3337" y="444"/>
                      </a:lnTo>
                      <a:lnTo>
                        <a:pt x="3337" y="451"/>
                      </a:lnTo>
                      <a:lnTo>
                        <a:pt x="3338" y="447"/>
                      </a:lnTo>
                      <a:lnTo>
                        <a:pt x="3338" y="441"/>
                      </a:lnTo>
                      <a:lnTo>
                        <a:pt x="3339" y="486"/>
                      </a:lnTo>
                      <a:lnTo>
                        <a:pt x="3339" y="481"/>
                      </a:lnTo>
                      <a:lnTo>
                        <a:pt x="3339" y="430"/>
                      </a:lnTo>
                      <a:lnTo>
                        <a:pt x="3340" y="422"/>
                      </a:lnTo>
                      <a:lnTo>
                        <a:pt x="3340" y="425"/>
                      </a:lnTo>
                      <a:lnTo>
                        <a:pt x="3340" y="422"/>
                      </a:lnTo>
                      <a:lnTo>
                        <a:pt x="3340" y="429"/>
                      </a:lnTo>
                      <a:lnTo>
                        <a:pt x="3341" y="405"/>
                      </a:lnTo>
                      <a:lnTo>
                        <a:pt x="3341" y="405"/>
                      </a:lnTo>
                      <a:lnTo>
                        <a:pt x="3342" y="432"/>
                      </a:lnTo>
                      <a:lnTo>
                        <a:pt x="3342" y="428"/>
                      </a:lnTo>
                      <a:lnTo>
                        <a:pt x="3342" y="424"/>
                      </a:lnTo>
                      <a:lnTo>
                        <a:pt x="3342" y="427"/>
                      </a:lnTo>
                      <a:lnTo>
                        <a:pt x="3343" y="402"/>
                      </a:lnTo>
                      <a:lnTo>
                        <a:pt x="3343" y="357"/>
                      </a:lnTo>
                      <a:lnTo>
                        <a:pt x="3343" y="349"/>
                      </a:lnTo>
                      <a:lnTo>
                        <a:pt x="3344" y="329"/>
                      </a:lnTo>
                      <a:lnTo>
                        <a:pt x="3344" y="314"/>
                      </a:lnTo>
                      <a:lnTo>
                        <a:pt x="3345" y="285"/>
                      </a:lnTo>
                      <a:lnTo>
                        <a:pt x="3345" y="278"/>
                      </a:lnTo>
                      <a:lnTo>
                        <a:pt x="3345" y="289"/>
                      </a:lnTo>
                      <a:lnTo>
                        <a:pt x="3346" y="262"/>
                      </a:lnTo>
                      <a:lnTo>
                        <a:pt x="3346" y="280"/>
                      </a:lnTo>
                      <a:lnTo>
                        <a:pt x="3346" y="305"/>
                      </a:lnTo>
                      <a:lnTo>
                        <a:pt x="3346" y="299"/>
                      </a:lnTo>
                      <a:lnTo>
                        <a:pt x="3347" y="234"/>
                      </a:lnTo>
                      <a:lnTo>
                        <a:pt x="3347" y="198"/>
                      </a:lnTo>
                      <a:lnTo>
                        <a:pt x="3348" y="152"/>
                      </a:lnTo>
                      <a:lnTo>
                        <a:pt x="3348" y="139"/>
                      </a:lnTo>
                      <a:lnTo>
                        <a:pt x="3348" y="165"/>
                      </a:lnTo>
                      <a:lnTo>
                        <a:pt x="3349" y="188"/>
                      </a:lnTo>
                      <a:lnTo>
                        <a:pt x="3349" y="235"/>
                      </a:lnTo>
                      <a:lnTo>
                        <a:pt x="3350" y="245"/>
                      </a:lnTo>
                      <a:lnTo>
                        <a:pt x="3350" y="227"/>
                      </a:lnTo>
                      <a:lnTo>
                        <a:pt x="3350" y="199"/>
                      </a:lnTo>
                      <a:lnTo>
                        <a:pt x="3351" y="172"/>
                      </a:lnTo>
                      <a:lnTo>
                        <a:pt x="3351" y="150"/>
                      </a:lnTo>
                      <a:lnTo>
                        <a:pt x="3351" y="123"/>
                      </a:lnTo>
                      <a:lnTo>
                        <a:pt x="3352" y="132"/>
                      </a:lnTo>
                      <a:lnTo>
                        <a:pt x="3352" y="160"/>
                      </a:lnTo>
                      <a:lnTo>
                        <a:pt x="3352" y="211"/>
                      </a:lnTo>
                      <a:lnTo>
                        <a:pt x="3353" y="242"/>
                      </a:lnTo>
                      <a:lnTo>
                        <a:pt x="3353" y="259"/>
                      </a:lnTo>
                      <a:lnTo>
                        <a:pt x="3353" y="250"/>
                      </a:lnTo>
                      <a:lnTo>
                        <a:pt x="3353" y="238"/>
                      </a:lnTo>
                      <a:lnTo>
                        <a:pt x="3354" y="235"/>
                      </a:lnTo>
                      <a:lnTo>
                        <a:pt x="3354" y="264"/>
                      </a:lnTo>
                      <a:lnTo>
                        <a:pt x="3354" y="278"/>
                      </a:lnTo>
                      <a:lnTo>
                        <a:pt x="3355" y="315"/>
                      </a:lnTo>
                      <a:lnTo>
                        <a:pt x="3355" y="320"/>
                      </a:lnTo>
                      <a:lnTo>
                        <a:pt x="3355" y="290"/>
                      </a:lnTo>
                      <a:lnTo>
                        <a:pt x="3356" y="259"/>
                      </a:lnTo>
                      <a:lnTo>
                        <a:pt x="3356" y="148"/>
                      </a:lnTo>
                      <a:lnTo>
                        <a:pt x="3357" y="156"/>
                      </a:lnTo>
                      <a:lnTo>
                        <a:pt x="3357" y="203"/>
                      </a:lnTo>
                      <a:lnTo>
                        <a:pt x="3357" y="255"/>
                      </a:lnTo>
                      <a:lnTo>
                        <a:pt x="3358" y="299"/>
                      </a:lnTo>
                      <a:lnTo>
                        <a:pt x="3358" y="287"/>
                      </a:lnTo>
                      <a:lnTo>
                        <a:pt x="3358" y="274"/>
                      </a:lnTo>
                      <a:lnTo>
                        <a:pt x="3358" y="283"/>
                      </a:lnTo>
                      <a:lnTo>
                        <a:pt x="3359" y="277"/>
                      </a:lnTo>
                      <a:lnTo>
                        <a:pt x="3359" y="273"/>
                      </a:lnTo>
                      <a:lnTo>
                        <a:pt x="3359" y="259"/>
                      </a:lnTo>
                      <a:lnTo>
                        <a:pt x="3360" y="246"/>
                      </a:lnTo>
                      <a:lnTo>
                        <a:pt x="3360" y="296"/>
                      </a:lnTo>
                      <a:lnTo>
                        <a:pt x="3360" y="327"/>
                      </a:lnTo>
                      <a:lnTo>
                        <a:pt x="3361" y="337"/>
                      </a:lnTo>
                      <a:lnTo>
                        <a:pt x="3361" y="314"/>
                      </a:lnTo>
                      <a:lnTo>
                        <a:pt x="3361" y="334"/>
                      </a:lnTo>
                      <a:lnTo>
                        <a:pt x="3362" y="389"/>
                      </a:lnTo>
                      <a:lnTo>
                        <a:pt x="3362" y="398"/>
                      </a:lnTo>
                      <a:lnTo>
                        <a:pt x="3362" y="388"/>
                      </a:lnTo>
                      <a:lnTo>
                        <a:pt x="3363" y="391"/>
                      </a:lnTo>
                      <a:lnTo>
                        <a:pt x="3363" y="394"/>
                      </a:lnTo>
                      <a:lnTo>
                        <a:pt x="3363" y="407"/>
                      </a:lnTo>
                      <a:lnTo>
                        <a:pt x="3363" y="429"/>
                      </a:lnTo>
                      <a:lnTo>
                        <a:pt x="3364" y="472"/>
                      </a:lnTo>
                      <a:lnTo>
                        <a:pt x="3364" y="479"/>
                      </a:lnTo>
                      <a:lnTo>
                        <a:pt x="3365" y="427"/>
                      </a:lnTo>
                      <a:lnTo>
                        <a:pt x="3365" y="367"/>
                      </a:lnTo>
                      <a:lnTo>
                        <a:pt x="3366" y="251"/>
                      </a:lnTo>
                      <a:lnTo>
                        <a:pt x="3366" y="251"/>
                      </a:lnTo>
                      <a:lnTo>
                        <a:pt x="3366" y="368"/>
                      </a:lnTo>
                      <a:lnTo>
                        <a:pt x="3367" y="365"/>
                      </a:lnTo>
                      <a:lnTo>
                        <a:pt x="3367" y="421"/>
                      </a:lnTo>
                      <a:lnTo>
                        <a:pt x="3367" y="461"/>
                      </a:lnTo>
                      <a:lnTo>
                        <a:pt x="3368" y="485"/>
                      </a:lnTo>
                      <a:lnTo>
                        <a:pt x="3368" y="493"/>
                      </a:lnTo>
                      <a:lnTo>
                        <a:pt x="3369" y="475"/>
                      </a:lnTo>
                      <a:lnTo>
                        <a:pt x="3369" y="455"/>
                      </a:lnTo>
                      <a:lnTo>
                        <a:pt x="3369" y="424"/>
                      </a:lnTo>
                      <a:lnTo>
                        <a:pt x="3369" y="425"/>
                      </a:lnTo>
                      <a:lnTo>
                        <a:pt x="3370" y="418"/>
                      </a:lnTo>
                      <a:lnTo>
                        <a:pt x="3370" y="412"/>
                      </a:lnTo>
                      <a:lnTo>
                        <a:pt x="3370" y="416"/>
                      </a:lnTo>
                      <a:lnTo>
                        <a:pt x="3370" y="401"/>
                      </a:lnTo>
                      <a:lnTo>
                        <a:pt x="3371" y="394"/>
                      </a:lnTo>
                      <a:lnTo>
                        <a:pt x="3371" y="405"/>
                      </a:lnTo>
                      <a:lnTo>
                        <a:pt x="3371" y="432"/>
                      </a:lnTo>
                      <a:lnTo>
                        <a:pt x="3372" y="482"/>
                      </a:lnTo>
                      <a:lnTo>
                        <a:pt x="3372" y="485"/>
                      </a:lnTo>
                      <a:lnTo>
                        <a:pt x="3372" y="496"/>
                      </a:lnTo>
                      <a:lnTo>
                        <a:pt x="3372" y="473"/>
                      </a:lnTo>
                      <a:lnTo>
                        <a:pt x="3373" y="465"/>
                      </a:lnTo>
                      <a:lnTo>
                        <a:pt x="3373" y="467"/>
                      </a:lnTo>
                      <a:lnTo>
                        <a:pt x="3373" y="445"/>
                      </a:lnTo>
                      <a:lnTo>
                        <a:pt x="3374" y="426"/>
                      </a:lnTo>
                      <a:lnTo>
                        <a:pt x="3374" y="418"/>
                      </a:lnTo>
                      <a:lnTo>
                        <a:pt x="3374" y="422"/>
                      </a:lnTo>
                      <a:lnTo>
                        <a:pt x="3374" y="427"/>
                      </a:lnTo>
                      <a:lnTo>
                        <a:pt x="3375" y="404"/>
                      </a:lnTo>
                      <a:lnTo>
                        <a:pt x="3375" y="416"/>
                      </a:lnTo>
                      <a:lnTo>
                        <a:pt x="3376" y="363"/>
                      </a:lnTo>
                      <a:lnTo>
                        <a:pt x="3376" y="365"/>
                      </a:lnTo>
                      <a:lnTo>
                        <a:pt x="3376" y="353"/>
                      </a:lnTo>
                      <a:lnTo>
                        <a:pt x="3377" y="338"/>
                      </a:lnTo>
                      <a:lnTo>
                        <a:pt x="3377" y="361"/>
                      </a:lnTo>
                      <a:lnTo>
                        <a:pt x="3377" y="356"/>
                      </a:lnTo>
                      <a:lnTo>
                        <a:pt x="3378" y="366"/>
                      </a:lnTo>
                      <a:lnTo>
                        <a:pt x="3378" y="414"/>
                      </a:lnTo>
                      <a:lnTo>
                        <a:pt x="3378" y="407"/>
                      </a:lnTo>
                      <a:lnTo>
                        <a:pt x="3379" y="373"/>
                      </a:lnTo>
                      <a:lnTo>
                        <a:pt x="3379" y="373"/>
                      </a:lnTo>
                      <a:lnTo>
                        <a:pt x="3379" y="371"/>
                      </a:lnTo>
                      <a:lnTo>
                        <a:pt x="3380" y="386"/>
                      </a:lnTo>
                      <a:lnTo>
                        <a:pt x="3380" y="388"/>
                      </a:lnTo>
                      <a:lnTo>
                        <a:pt x="3380" y="366"/>
                      </a:lnTo>
                      <a:lnTo>
                        <a:pt x="3381" y="343"/>
                      </a:lnTo>
                      <a:lnTo>
                        <a:pt x="3381" y="319"/>
                      </a:lnTo>
                      <a:lnTo>
                        <a:pt x="3381" y="305"/>
                      </a:lnTo>
                      <a:lnTo>
                        <a:pt x="3382" y="272"/>
                      </a:lnTo>
                      <a:lnTo>
                        <a:pt x="3382" y="277"/>
                      </a:lnTo>
                      <a:lnTo>
                        <a:pt x="3382" y="274"/>
                      </a:lnTo>
                      <a:lnTo>
                        <a:pt x="3383" y="276"/>
                      </a:lnTo>
                      <a:lnTo>
                        <a:pt x="3383" y="261"/>
                      </a:lnTo>
                      <a:lnTo>
                        <a:pt x="3383" y="253"/>
                      </a:lnTo>
                      <a:lnTo>
                        <a:pt x="3383" y="258"/>
                      </a:lnTo>
                      <a:lnTo>
                        <a:pt x="3384" y="253"/>
                      </a:lnTo>
                      <a:lnTo>
                        <a:pt x="3384" y="212"/>
                      </a:lnTo>
                      <a:lnTo>
                        <a:pt x="3384" y="199"/>
                      </a:lnTo>
                      <a:lnTo>
                        <a:pt x="3385" y="192"/>
                      </a:lnTo>
                      <a:lnTo>
                        <a:pt x="3385" y="198"/>
                      </a:lnTo>
                      <a:lnTo>
                        <a:pt x="3385" y="206"/>
                      </a:lnTo>
                      <a:lnTo>
                        <a:pt x="3385" y="197"/>
                      </a:lnTo>
                      <a:lnTo>
                        <a:pt x="3386" y="228"/>
                      </a:lnTo>
                      <a:lnTo>
                        <a:pt x="3386" y="258"/>
                      </a:lnTo>
                      <a:lnTo>
                        <a:pt x="3387" y="264"/>
                      </a:lnTo>
                      <a:lnTo>
                        <a:pt x="3387" y="264"/>
                      </a:lnTo>
                      <a:lnTo>
                        <a:pt x="3387" y="258"/>
                      </a:lnTo>
                      <a:lnTo>
                        <a:pt x="3387" y="257"/>
                      </a:lnTo>
                      <a:lnTo>
                        <a:pt x="3388" y="272"/>
                      </a:lnTo>
                      <a:lnTo>
                        <a:pt x="3388" y="263"/>
                      </a:lnTo>
                      <a:lnTo>
                        <a:pt x="3388" y="274"/>
                      </a:lnTo>
                      <a:lnTo>
                        <a:pt x="3389" y="239"/>
                      </a:lnTo>
                      <a:lnTo>
                        <a:pt x="3389" y="214"/>
                      </a:lnTo>
                      <a:lnTo>
                        <a:pt x="3390" y="119"/>
                      </a:lnTo>
                      <a:lnTo>
                        <a:pt x="3390" y="102"/>
                      </a:lnTo>
                      <a:lnTo>
                        <a:pt x="3390" y="163"/>
                      </a:lnTo>
                      <a:lnTo>
                        <a:pt x="3391" y="191"/>
                      </a:lnTo>
                      <a:lnTo>
                        <a:pt x="3391" y="221"/>
                      </a:lnTo>
                      <a:lnTo>
                        <a:pt x="3391" y="233"/>
                      </a:lnTo>
                      <a:lnTo>
                        <a:pt x="3392" y="301"/>
                      </a:lnTo>
                      <a:lnTo>
                        <a:pt x="3392" y="332"/>
                      </a:lnTo>
                      <a:lnTo>
                        <a:pt x="3393" y="251"/>
                      </a:lnTo>
                      <a:lnTo>
                        <a:pt x="3393" y="223"/>
                      </a:lnTo>
                      <a:lnTo>
                        <a:pt x="3393" y="223"/>
                      </a:lnTo>
                      <a:lnTo>
                        <a:pt x="3393" y="243"/>
                      </a:lnTo>
                      <a:lnTo>
                        <a:pt x="3394" y="250"/>
                      </a:lnTo>
                      <a:lnTo>
                        <a:pt x="3394" y="257"/>
                      </a:lnTo>
                      <a:lnTo>
                        <a:pt x="3394" y="237"/>
                      </a:lnTo>
                      <a:lnTo>
                        <a:pt x="3394" y="223"/>
                      </a:lnTo>
                      <a:lnTo>
                        <a:pt x="3395" y="171"/>
                      </a:lnTo>
                      <a:lnTo>
                        <a:pt x="3395" y="147"/>
                      </a:lnTo>
                      <a:lnTo>
                        <a:pt x="3396" y="170"/>
                      </a:lnTo>
                      <a:lnTo>
                        <a:pt x="3396" y="174"/>
                      </a:lnTo>
                      <a:lnTo>
                        <a:pt x="3397" y="283"/>
                      </a:lnTo>
                      <a:lnTo>
                        <a:pt x="3397" y="309"/>
                      </a:lnTo>
                      <a:lnTo>
                        <a:pt x="3397" y="303"/>
                      </a:lnTo>
                      <a:lnTo>
                        <a:pt x="3398" y="324"/>
                      </a:lnTo>
                      <a:lnTo>
                        <a:pt x="3398" y="340"/>
                      </a:lnTo>
                      <a:lnTo>
                        <a:pt x="3398" y="362"/>
                      </a:lnTo>
                      <a:lnTo>
                        <a:pt x="3399" y="362"/>
                      </a:lnTo>
                      <a:lnTo>
                        <a:pt x="3399" y="388"/>
                      </a:lnTo>
                      <a:lnTo>
                        <a:pt x="3399" y="402"/>
                      </a:lnTo>
                      <a:lnTo>
                        <a:pt x="3400" y="363"/>
                      </a:lnTo>
                      <a:lnTo>
                        <a:pt x="3400" y="353"/>
                      </a:lnTo>
                      <a:lnTo>
                        <a:pt x="3400" y="303"/>
                      </a:lnTo>
                      <a:lnTo>
                        <a:pt x="3401" y="286"/>
                      </a:lnTo>
                      <a:lnTo>
                        <a:pt x="3401" y="408"/>
                      </a:lnTo>
                      <a:lnTo>
                        <a:pt x="3402" y="413"/>
                      </a:lnTo>
                      <a:lnTo>
                        <a:pt x="3402" y="439"/>
                      </a:lnTo>
                      <a:lnTo>
                        <a:pt x="3402" y="451"/>
                      </a:lnTo>
                      <a:lnTo>
                        <a:pt x="3403" y="495"/>
                      </a:lnTo>
                      <a:lnTo>
                        <a:pt x="3403" y="496"/>
                      </a:lnTo>
                      <a:lnTo>
                        <a:pt x="3403" y="513"/>
                      </a:lnTo>
                      <a:lnTo>
                        <a:pt x="3404" y="489"/>
                      </a:lnTo>
                      <a:lnTo>
                        <a:pt x="3404" y="471"/>
                      </a:lnTo>
                      <a:lnTo>
                        <a:pt x="3404" y="452"/>
                      </a:lnTo>
                      <a:lnTo>
                        <a:pt x="3404" y="442"/>
                      </a:lnTo>
                      <a:lnTo>
                        <a:pt x="3405" y="448"/>
                      </a:lnTo>
                      <a:lnTo>
                        <a:pt x="3405" y="443"/>
                      </a:lnTo>
                      <a:lnTo>
                        <a:pt x="3405" y="433"/>
                      </a:lnTo>
                      <a:lnTo>
                        <a:pt x="3406" y="399"/>
                      </a:lnTo>
                      <a:lnTo>
                        <a:pt x="3406" y="409"/>
                      </a:lnTo>
                      <a:lnTo>
                        <a:pt x="3406" y="395"/>
                      </a:lnTo>
                      <a:lnTo>
                        <a:pt x="3407" y="416"/>
                      </a:lnTo>
                      <a:lnTo>
                        <a:pt x="3407" y="428"/>
                      </a:lnTo>
                      <a:lnTo>
                        <a:pt x="3407" y="459"/>
                      </a:lnTo>
                      <a:lnTo>
                        <a:pt x="3408" y="466"/>
                      </a:lnTo>
                      <a:lnTo>
                        <a:pt x="3408" y="455"/>
                      </a:lnTo>
                      <a:lnTo>
                        <a:pt x="3408" y="459"/>
                      </a:lnTo>
                      <a:lnTo>
                        <a:pt x="3408" y="458"/>
                      </a:lnTo>
                      <a:lnTo>
                        <a:pt x="3409" y="480"/>
                      </a:lnTo>
                      <a:lnTo>
                        <a:pt x="3409" y="434"/>
                      </a:lnTo>
                      <a:lnTo>
                        <a:pt x="3410" y="363"/>
                      </a:lnTo>
                      <a:lnTo>
                        <a:pt x="3410" y="377"/>
                      </a:lnTo>
                      <a:lnTo>
                        <a:pt x="3410" y="387"/>
                      </a:lnTo>
                      <a:lnTo>
                        <a:pt x="3411" y="385"/>
                      </a:lnTo>
                      <a:lnTo>
                        <a:pt x="3411" y="322"/>
                      </a:lnTo>
                      <a:lnTo>
                        <a:pt x="3411" y="329"/>
                      </a:lnTo>
                      <a:lnTo>
                        <a:pt x="3411" y="333"/>
                      </a:lnTo>
                      <a:lnTo>
                        <a:pt x="3412" y="388"/>
                      </a:lnTo>
                      <a:lnTo>
                        <a:pt x="3412" y="375"/>
                      </a:lnTo>
                      <a:lnTo>
                        <a:pt x="3412" y="358"/>
                      </a:lnTo>
                      <a:lnTo>
                        <a:pt x="3413" y="344"/>
                      </a:lnTo>
                      <a:lnTo>
                        <a:pt x="3413" y="324"/>
                      </a:lnTo>
                      <a:lnTo>
                        <a:pt x="3413" y="304"/>
                      </a:lnTo>
                      <a:lnTo>
                        <a:pt x="3414" y="279"/>
                      </a:lnTo>
                      <a:lnTo>
                        <a:pt x="3414" y="265"/>
                      </a:lnTo>
                      <a:lnTo>
                        <a:pt x="3414" y="285"/>
                      </a:lnTo>
                      <a:lnTo>
                        <a:pt x="3414" y="269"/>
                      </a:lnTo>
                      <a:lnTo>
                        <a:pt x="3415" y="246"/>
                      </a:lnTo>
                      <a:lnTo>
                        <a:pt x="3415" y="193"/>
                      </a:lnTo>
                      <a:lnTo>
                        <a:pt x="3415" y="204"/>
                      </a:lnTo>
                      <a:lnTo>
                        <a:pt x="3416" y="251"/>
                      </a:lnTo>
                      <a:lnTo>
                        <a:pt x="3416" y="270"/>
                      </a:lnTo>
                      <a:lnTo>
                        <a:pt x="3416" y="282"/>
                      </a:lnTo>
                      <a:lnTo>
                        <a:pt x="3417" y="277"/>
                      </a:lnTo>
                      <a:lnTo>
                        <a:pt x="3417" y="243"/>
                      </a:lnTo>
                      <a:lnTo>
                        <a:pt x="3417" y="171"/>
                      </a:lnTo>
                      <a:lnTo>
                        <a:pt x="3418" y="158"/>
                      </a:lnTo>
                      <a:lnTo>
                        <a:pt x="3418" y="182"/>
                      </a:lnTo>
                      <a:lnTo>
                        <a:pt x="3418" y="180"/>
                      </a:lnTo>
                      <a:lnTo>
                        <a:pt x="3419" y="193"/>
                      </a:lnTo>
                      <a:lnTo>
                        <a:pt x="3419" y="185"/>
                      </a:lnTo>
                      <a:lnTo>
                        <a:pt x="3419" y="189"/>
                      </a:lnTo>
                      <a:lnTo>
                        <a:pt x="3419" y="199"/>
                      </a:lnTo>
                      <a:lnTo>
                        <a:pt x="3420" y="228"/>
                      </a:lnTo>
                      <a:lnTo>
                        <a:pt x="3420" y="230"/>
                      </a:lnTo>
                      <a:lnTo>
                        <a:pt x="3421" y="180"/>
                      </a:lnTo>
                      <a:lnTo>
                        <a:pt x="3421" y="190"/>
                      </a:lnTo>
                      <a:lnTo>
                        <a:pt x="3421" y="278"/>
                      </a:lnTo>
                      <a:lnTo>
                        <a:pt x="3422" y="318"/>
                      </a:lnTo>
                      <a:lnTo>
                        <a:pt x="3422" y="349"/>
                      </a:lnTo>
                      <a:lnTo>
                        <a:pt x="3422" y="386"/>
                      </a:lnTo>
                      <a:lnTo>
                        <a:pt x="3422" y="399"/>
                      </a:lnTo>
                      <a:lnTo>
                        <a:pt x="3423" y="359"/>
                      </a:lnTo>
                      <a:lnTo>
                        <a:pt x="3423" y="341"/>
                      </a:lnTo>
                      <a:lnTo>
                        <a:pt x="3424" y="292"/>
                      </a:lnTo>
                      <a:lnTo>
                        <a:pt x="3424" y="267"/>
                      </a:lnTo>
                      <a:lnTo>
                        <a:pt x="3424" y="230"/>
                      </a:lnTo>
                      <a:lnTo>
                        <a:pt x="3424" y="272"/>
                      </a:lnTo>
                      <a:lnTo>
                        <a:pt x="3425" y="316"/>
                      </a:lnTo>
                      <a:lnTo>
                        <a:pt x="3425" y="356"/>
                      </a:lnTo>
                      <a:lnTo>
                        <a:pt x="3425" y="357"/>
                      </a:lnTo>
                      <a:lnTo>
                        <a:pt x="3426" y="347"/>
                      </a:lnTo>
                      <a:lnTo>
                        <a:pt x="3426" y="356"/>
                      </a:lnTo>
                      <a:lnTo>
                        <a:pt x="3426" y="370"/>
                      </a:lnTo>
                      <a:lnTo>
                        <a:pt x="3427" y="367"/>
                      </a:lnTo>
                      <a:lnTo>
                        <a:pt x="3427" y="381"/>
                      </a:lnTo>
                      <a:lnTo>
                        <a:pt x="3428" y="414"/>
                      </a:lnTo>
                      <a:lnTo>
                        <a:pt x="3428" y="412"/>
                      </a:lnTo>
                      <a:lnTo>
                        <a:pt x="3428" y="433"/>
                      </a:lnTo>
                      <a:lnTo>
                        <a:pt x="3428" y="415"/>
                      </a:lnTo>
                      <a:lnTo>
                        <a:pt x="3429" y="428"/>
                      </a:lnTo>
                      <a:lnTo>
                        <a:pt x="3429" y="412"/>
                      </a:lnTo>
                      <a:lnTo>
                        <a:pt x="3429" y="382"/>
                      </a:lnTo>
                      <a:lnTo>
                        <a:pt x="3430" y="320"/>
                      </a:lnTo>
                      <a:lnTo>
                        <a:pt x="3430" y="311"/>
                      </a:lnTo>
                      <a:lnTo>
                        <a:pt x="3430" y="310"/>
                      </a:lnTo>
                      <a:lnTo>
                        <a:pt x="3431" y="335"/>
                      </a:lnTo>
                      <a:lnTo>
                        <a:pt x="3431" y="391"/>
                      </a:lnTo>
                      <a:lnTo>
                        <a:pt x="3431" y="431"/>
                      </a:lnTo>
                      <a:lnTo>
                        <a:pt x="3432" y="425"/>
                      </a:lnTo>
                      <a:lnTo>
                        <a:pt x="3432" y="446"/>
                      </a:lnTo>
                      <a:lnTo>
                        <a:pt x="3432" y="455"/>
                      </a:lnTo>
                      <a:lnTo>
                        <a:pt x="3433" y="459"/>
                      </a:lnTo>
                      <a:lnTo>
                        <a:pt x="3433" y="455"/>
                      </a:lnTo>
                      <a:lnTo>
                        <a:pt x="3433" y="419"/>
                      </a:lnTo>
                      <a:lnTo>
                        <a:pt x="3433" y="412"/>
                      </a:lnTo>
                      <a:lnTo>
                        <a:pt x="3434" y="430"/>
                      </a:lnTo>
                      <a:lnTo>
                        <a:pt x="3434" y="424"/>
                      </a:lnTo>
                      <a:lnTo>
                        <a:pt x="3434" y="431"/>
                      </a:lnTo>
                      <a:lnTo>
                        <a:pt x="3434" y="429"/>
                      </a:lnTo>
                      <a:lnTo>
                        <a:pt x="3435" y="423"/>
                      </a:lnTo>
                      <a:lnTo>
                        <a:pt x="3435" y="371"/>
                      </a:lnTo>
                      <a:lnTo>
                        <a:pt x="3436" y="374"/>
                      </a:lnTo>
                      <a:lnTo>
                        <a:pt x="3436" y="361"/>
                      </a:lnTo>
                      <a:lnTo>
                        <a:pt x="3436" y="363"/>
                      </a:lnTo>
                      <a:lnTo>
                        <a:pt x="3436" y="363"/>
                      </a:lnTo>
                      <a:lnTo>
                        <a:pt x="3437" y="337"/>
                      </a:lnTo>
                      <a:lnTo>
                        <a:pt x="3437" y="328"/>
                      </a:lnTo>
                      <a:lnTo>
                        <a:pt x="3438" y="371"/>
                      </a:lnTo>
                      <a:lnTo>
                        <a:pt x="3438" y="375"/>
                      </a:lnTo>
                      <a:lnTo>
                        <a:pt x="3438" y="390"/>
                      </a:lnTo>
                      <a:lnTo>
                        <a:pt x="3438" y="382"/>
                      </a:lnTo>
                      <a:lnTo>
                        <a:pt x="3439" y="371"/>
                      </a:lnTo>
                      <a:lnTo>
                        <a:pt x="3439" y="396"/>
                      </a:lnTo>
                      <a:lnTo>
                        <a:pt x="3439" y="398"/>
                      </a:lnTo>
                      <a:lnTo>
                        <a:pt x="3440" y="370"/>
                      </a:lnTo>
                      <a:lnTo>
                        <a:pt x="3440" y="362"/>
                      </a:lnTo>
                      <a:lnTo>
                        <a:pt x="3441" y="317"/>
                      </a:lnTo>
                      <a:lnTo>
                        <a:pt x="3441" y="302"/>
                      </a:lnTo>
                      <a:lnTo>
                        <a:pt x="3441" y="307"/>
                      </a:lnTo>
                      <a:lnTo>
                        <a:pt x="3441" y="308"/>
                      </a:lnTo>
                      <a:lnTo>
                        <a:pt x="3442" y="319"/>
                      </a:lnTo>
                      <a:lnTo>
                        <a:pt x="3442" y="315"/>
                      </a:lnTo>
                      <a:lnTo>
                        <a:pt x="3442" y="298"/>
                      </a:lnTo>
                      <a:lnTo>
                        <a:pt x="3443" y="270"/>
                      </a:lnTo>
                      <a:lnTo>
                        <a:pt x="3443" y="268"/>
                      </a:lnTo>
                      <a:lnTo>
                        <a:pt x="3444" y="219"/>
                      </a:lnTo>
                      <a:lnTo>
                        <a:pt x="3444" y="226"/>
                      </a:lnTo>
                      <a:lnTo>
                        <a:pt x="3444" y="220"/>
                      </a:lnTo>
                      <a:lnTo>
                        <a:pt x="3445" y="253"/>
                      </a:lnTo>
                      <a:lnTo>
                        <a:pt x="3445" y="258"/>
                      </a:lnTo>
                      <a:lnTo>
                        <a:pt x="3445" y="288"/>
                      </a:lnTo>
                      <a:lnTo>
                        <a:pt x="3446" y="299"/>
                      </a:lnTo>
                      <a:lnTo>
                        <a:pt x="3446" y="302"/>
                      </a:lnTo>
                      <a:lnTo>
                        <a:pt x="3446" y="292"/>
                      </a:lnTo>
                      <a:lnTo>
                        <a:pt x="3446" y="283"/>
                      </a:lnTo>
                      <a:lnTo>
                        <a:pt x="3447" y="209"/>
                      </a:lnTo>
                      <a:lnTo>
                        <a:pt x="3447" y="170"/>
                      </a:lnTo>
                      <a:lnTo>
                        <a:pt x="3448" y="195"/>
                      </a:lnTo>
                      <a:lnTo>
                        <a:pt x="3448" y="220"/>
                      </a:lnTo>
                      <a:lnTo>
                        <a:pt x="3448" y="268"/>
                      </a:lnTo>
                      <a:lnTo>
                        <a:pt x="3448" y="264"/>
                      </a:lnTo>
                      <a:lnTo>
                        <a:pt x="3449" y="270"/>
                      </a:lnTo>
                      <a:lnTo>
                        <a:pt x="3449" y="297"/>
                      </a:lnTo>
                      <a:lnTo>
                        <a:pt x="3449" y="298"/>
                      </a:lnTo>
                      <a:lnTo>
                        <a:pt x="3450" y="247"/>
                      </a:lnTo>
                      <a:lnTo>
                        <a:pt x="3450" y="227"/>
                      </a:lnTo>
                      <a:lnTo>
                        <a:pt x="3451" y="196"/>
                      </a:lnTo>
                      <a:lnTo>
                        <a:pt x="3451" y="220"/>
                      </a:lnTo>
                      <a:lnTo>
                        <a:pt x="3451" y="241"/>
                      </a:lnTo>
                      <a:lnTo>
                        <a:pt x="3451" y="231"/>
                      </a:lnTo>
                      <a:lnTo>
                        <a:pt x="3451" y="233"/>
                      </a:lnTo>
                      <a:lnTo>
                        <a:pt x="3452" y="244"/>
                      </a:lnTo>
                      <a:lnTo>
                        <a:pt x="3452" y="301"/>
                      </a:lnTo>
                      <a:lnTo>
                        <a:pt x="3452" y="321"/>
                      </a:lnTo>
                      <a:lnTo>
                        <a:pt x="3453" y="363"/>
                      </a:lnTo>
                      <a:lnTo>
                        <a:pt x="3453" y="357"/>
                      </a:lnTo>
                      <a:lnTo>
                        <a:pt x="3453" y="336"/>
                      </a:lnTo>
                      <a:lnTo>
                        <a:pt x="3454" y="249"/>
                      </a:lnTo>
                      <a:lnTo>
                        <a:pt x="3454" y="209"/>
                      </a:lnTo>
                      <a:lnTo>
                        <a:pt x="3454" y="165"/>
                      </a:lnTo>
                      <a:lnTo>
                        <a:pt x="3455" y="197"/>
                      </a:lnTo>
                      <a:lnTo>
                        <a:pt x="3455" y="215"/>
                      </a:lnTo>
                      <a:lnTo>
                        <a:pt x="3455" y="275"/>
                      </a:lnTo>
                      <a:lnTo>
                        <a:pt x="3456" y="286"/>
                      </a:lnTo>
                      <a:lnTo>
                        <a:pt x="3456" y="302"/>
                      </a:lnTo>
                      <a:lnTo>
                        <a:pt x="3456" y="329"/>
                      </a:lnTo>
                      <a:lnTo>
                        <a:pt x="3457" y="354"/>
                      </a:lnTo>
                      <a:lnTo>
                        <a:pt x="3457" y="352"/>
                      </a:lnTo>
                      <a:lnTo>
                        <a:pt x="3457" y="340"/>
                      </a:lnTo>
                      <a:lnTo>
                        <a:pt x="3458" y="309"/>
                      </a:lnTo>
                      <a:lnTo>
                        <a:pt x="3458" y="282"/>
                      </a:lnTo>
                      <a:lnTo>
                        <a:pt x="3458" y="216"/>
                      </a:lnTo>
                      <a:lnTo>
                        <a:pt x="3459" y="185"/>
                      </a:lnTo>
                      <a:lnTo>
                        <a:pt x="3459" y="182"/>
                      </a:lnTo>
                      <a:lnTo>
                        <a:pt x="3459" y="262"/>
                      </a:lnTo>
                      <a:lnTo>
                        <a:pt x="3459" y="301"/>
                      </a:lnTo>
                      <a:lnTo>
                        <a:pt x="3460" y="316"/>
                      </a:lnTo>
                      <a:lnTo>
                        <a:pt x="3460" y="307"/>
                      </a:lnTo>
                      <a:lnTo>
                        <a:pt x="3460" y="321"/>
                      </a:lnTo>
                      <a:lnTo>
                        <a:pt x="3461" y="346"/>
                      </a:lnTo>
                      <a:lnTo>
                        <a:pt x="3461" y="366"/>
                      </a:lnTo>
                      <a:lnTo>
                        <a:pt x="3462" y="336"/>
                      </a:lnTo>
                      <a:lnTo>
                        <a:pt x="3462" y="351"/>
                      </a:lnTo>
                      <a:lnTo>
                        <a:pt x="3462" y="393"/>
                      </a:lnTo>
                      <a:lnTo>
                        <a:pt x="3463" y="403"/>
                      </a:lnTo>
                      <a:lnTo>
                        <a:pt x="3463" y="421"/>
                      </a:lnTo>
                      <a:lnTo>
                        <a:pt x="3463" y="416"/>
                      </a:lnTo>
                      <a:lnTo>
                        <a:pt x="3463" y="404"/>
                      </a:lnTo>
                      <a:lnTo>
                        <a:pt x="3464" y="375"/>
                      </a:lnTo>
                      <a:lnTo>
                        <a:pt x="3464" y="374"/>
                      </a:lnTo>
                      <a:lnTo>
                        <a:pt x="3464" y="370"/>
                      </a:lnTo>
                      <a:lnTo>
                        <a:pt x="3465" y="384"/>
                      </a:lnTo>
                      <a:lnTo>
                        <a:pt x="3465" y="386"/>
                      </a:lnTo>
                      <a:lnTo>
                        <a:pt x="3465" y="441"/>
                      </a:lnTo>
                      <a:lnTo>
                        <a:pt x="3466" y="443"/>
                      </a:lnTo>
                      <a:lnTo>
                        <a:pt x="3466" y="474"/>
                      </a:lnTo>
                      <a:lnTo>
                        <a:pt x="3466" y="461"/>
                      </a:lnTo>
                      <a:lnTo>
                        <a:pt x="3467" y="457"/>
                      </a:lnTo>
                      <a:lnTo>
                        <a:pt x="3467" y="483"/>
                      </a:lnTo>
                      <a:lnTo>
                        <a:pt x="3467" y="499"/>
                      </a:lnTo>
                      <a:lnTo>
                        <a:pt x="3468" y="457"/>
                      </a:lnTo>
                      <a:lnTo>
                        <a:pt x="3468" y="429"/>
                      </a:lnTo>
                      <a:lnTo>
                        <a:pt x="3469" y="394"/>
                      </a:lnTo>
                      <a:lnTo>
                        <a:pt x="3469" y="395"/>
                      </a:lnTo>
                      <a:lnTo>
                        <a:pt x="3469" y="410"/>
                      </a:lnTo>
                      <a:lnTo>
                        <a:pt x="3469" y="387"/>
                      </a:lnTo>
                      <a:lnTo>
                        <a:pt x="3470" y="392"/>
                      </a:lnTo>
                      <a:lnTo>
                        <a:pt x="3470" y="370"/>
                      </a:lnTo>
                      <a:lnTo>
                        <a:pt x="3470" y="367"/>
                      </a:lnTo>
                      <a:lnTo>
                        <a:pt x="3470" y="359"/>
                      </a:lnTo>
                      <a:lnTo>
                        <a:pt x="3471" y="367"/>
                      </a:lnTo>
                      <a:lnTo>
                        <a:pt x="3471" y="384"/>
                      </a:lnTo>
                      <a:lnTo>
                        <a:pt x="3471" y="385"/>
                      </a:lnTo>
                      <a:lnTo>
                        <a:pt x="3471" y="357"/>
                      </a:lnTo>
                      <a:lnTo>
                        <a:pt x="3472" y="351"/>
                      </a:lnTo>
                      <a:lnTo>
                        <a:pt x="3472" y="371"/>
                      </a:lnTo>
                      <a:lnTo>
                        <a:pt x="3473" y="370"/>
                      </a:lnTo>
                      <a:lnTo>
                        <a:pt x="3473" y="354"/>
                      </a:lnTo>
                      <a:lnTo>
                        <a:pt x="3473" y="326"/>
                      </a:lnTo>
                      <a:lnTo>
                        <a:pt x="3474" y="314"/>
                      </a:lnTo>
                      <a:lnTo>
                        <a:pt x="3474" y="329"/>
                      </a:lnTo>
                      <a:lnTo>
                        <a:pt x="3474" y="323"/>
                      </a:lnTo>
                      <a:lnTo>
                        <a:pt x="3475" y="301"/>
                      </a:lnTo>
                      <a:lnTo>
                        <a:pt x="3475" y="283"/>
                      </a:lnTo>
                      <a:lnTo>
                        <a:pt x="3475" y="263"/>
                      </a:lnTo>
                      <a:lnTo>
                        <a:pt x="3476" y="286"/>
                      </a:lnTo>
                      <a:lnTo>
                        <a:pt x="3476" y="302"/>
                      </a:lnTo>
                      <a:lnTo>
                        <a:pt x="3477" y="304"/>
                      </a:lnTo>
                      <a:lnTo>
                        <a:pt x="3477" y="312"/>
                      </a:lnTo>
                      <a:lnTo>
                        <a:pt x="3477" y="310"/>
                      </a:lnTo>
                      <a:lnTo>
                        <a:pt x="3477" y="281"/>
                      </a:lnTo>
                      <a:lnTo>
                        <a:pt x="3478" y="215"/>
                      </a:lnTo>
                      <a:lnTo>
                        <a:pt x="3478" y="190"/>
                      </a:lnTo>
                      <a:lnTo>
                        <a:pt x="3478" y="163"/>
                      </a:lnTo>
                      <a:lnTo>
                        <a:pt x="3479" y="191"/>
                      </a:lnTo>
                      <a:lnTo>
                        <a:pt x="3479" y="204"/>
                      </a:lnTo>
                      <a:lnTo>
                        <a:pt x="3479" y="273"/>
                      </a:lnTo>
                      <a:lnTo>
                        <a:pt x="3480" y="292"/>
                      </a:lnTo>
                      <a:lnTo>
                        <a:pt x="3480" y="330"/>
                      </a:lnTo>
                      <a:lnTo>
                        <a:pt x="3480" y="323"/>
                      </a:lnTo>
                      <a:lnTo>
                        <a:pt x="3481" y="241"/>
                      </a:lnTo>
                      <a:lnTo>
                        <a:pt x="3481" y="201"/>
                      </a:lnTo>
                      <a:lnTo>
                        <a:pt x="3481" y="181"/>
                      </a:lnTo>
                      <a:lnTo>
                        <a:pt x="3482" y="197"/>
                      </a:lnTo>
                      <a:lnTo>
                        <a:pt x="3482" y="215"/>
                      </a:lnTo>
                      <a:lnTo>
                        <a:pt x="3482" y="311"/>
                      </a:lnTo>
                      <a:lnTo>
                        <a:pt x="3483" y="296"/>
                      </a:lnTo>
                      <a:lnTo>
                        <a:pt x="3483" y="236"/>
                      </a:lnTo>
                      <a:lnTo>
                        <a:pt x="3483" y="222"/>
                      </a:lnTo>
                      <a:lnTo>
                        <a:pt x="3484" y="204"/>
                      </a:lnTo>
                      <a:lnTo>
                        <a:pt x="3484" y="215"/>
                      </a:lnTo>
                      <a:lnTo>
                        <a:pt x="3484" y="237"/>
                      </a:lnTo>
                      <a:lnTo>
                        <a:pt x="3485" y="268"/>
                      </a:lnTo>
                      <a:lnTo>
                        <a:pt x="3485" y="274"/>
                      </a:lnTo>
                      <a:lnTo>
                        <a:pt x="3486" y="249"/>
                      </a:lnTo>
                      <a:lnTo>
                        <a:pt x="3486" y="244"/>
                      </a:lnTo>
                      <a:lnTo>
                        <a:pt x="3486" y="195"/>
                      </a:lnTo>
                      <a:lnTo>
                        <a:pt x="3487" y="209"/>
                      </a:lnTo>
                      <a:lnTo>
                        <a:pt x="3487" y="285"/>
                      </a:lnTo>
                      <a:lnTo>
                        <a:pt x="3487" y="313"/>
                      </a:lnTo>
                      <a:lnTo>
                        <a:pt x="3488" y="359"/>
                      </a:lnTo>
                      <a:lnTo>
                        <a:pt x="3488" y="369"/>
                      </a:lnTo>
                      <a:lnTo>
                        <a:pt x="3488" y="350"/>
                      </a:lnTo>
                      <a:lnTo>
                        <a:pt x="3489" y="328"/>
                      </a:lnTo>
                      <a:lnTo>
                        <a:pt x="3489" y="299"/>
                      </a:lnTo>
                      <a:lnTo>
                        <a:pt x="3489" y="327"/>
                      </a:lnTo>
                      <a:lnTo>
                        <a:pt x="3490" y="342"/>
                      </a:lnTo>
                      <a:lnTo>
                        <a:pt x="3490" y="344"/>
                      </a:lnTo>
                      <a:lnTo>
                        <a:pt x="3490" y="356"/>
                      </a:lnTo>
                      <a:lnTo>
                        <a:pt x="3491" y="308"/>
                      </a:lnTo>
                      <a:lnTo>
                        <a:pt x="3491" y="328"/>
                      </a:lnTo>
                      <a:lnTo>
                        <a:pt x="3492" y="378"/>
                      </a:lnTo>
                      <a:lnTo>
                        <a:pt x="3492" y="379"/>
                      </a:lnTo>
                      <a:lnTo>
                        <a:pt x="3492" y="397"/>
                      </a:lnTo>
                      <a:lnTo>
                        <a:pt x="3492" y="384"/>
                      </a:lnTo>
                      <a:lnTo>
                        <a:pt x="3493" y="376"/>
                      </a:lnTo>
                      <a:lnTo>
                        <a:pt x="3493" y="375"/>
                      </a:lnTo>
                      <a:lnTo>
                        <a:pt x="3493" y="414"/>
                      </a:lnTo>
                      <a:lnTo>
                        <a:pt x="3494" y="413"/>
                      </a:lnTo>
                      <a:lnTo>
                        <a:pt x="3494" y="403"/>
                      </a:lnTo>
                      <a:lnTo>
                        <a:pt x="3494" y="399"/>
                      </a:lnTo>
                      <a:lnTo>
                        <a:pt x="3494" y="407"/>
                      </a:lnTo>
                      <a:lnTo>
                        <a:pt x="3495" y="405"/>
                      </a:lnTo>
                      <a:lnTo>
                        <a:pt x="3495" y="410"/>
                      </a:lnTo>
                      <a:lnTo>
                        <a:pt x="3495" y="404"/>
                      </a:lnTo>
                      <a:lnTo>
                        <a:pt x="3496" y="410"/>
                      </a:lnTo>
                      <a:lnTo>
                        <a:pt x="3496" y="400"/>
                      </a:lnTo>
                      <a:lnTo>
                        <a:pt x="3496" y="421"/>
                      </a:lnTo>
                      <a:lnTo>
                        <a:pt x="3497" y="449"/>
                      </a:lnTo>
                      <a:lnTo>
                        <a:pt x="3497" y="447"/>
                      </a:lnTo>
                      <a:lnTo>
                        <a:pt x="3497" y="461"/>
                      </a:lnTo>
                      <a:lnTo>
                        <a:pt x="3497" y="453"/>
                      </a:lnTo>
                      <a:lnTo>
                        <a:pt x="3498" y="458"/>
                      </a:lnTo>
                      <a:lnTo>
                        <a:pt x="3498" y="445"/>
                      </a:lnTo>
                      <a:lnTo>
                        <a:pt x="3498" y="445"/>
                      </a:lnTo>
                      <a:lnTo>
                        <a:pt x="3499" y="413"/>
                      </a:lnTo>
                      <a:lnTo>
                        <a:pt x="3499" y="412"/>
                      </a:lnTo>
                      <a:lnTo>
                        <a:pt x="3499" y="383"/>
                      </a:lnTo>
                      <a:lnTo>
                        <a:pt x="3499" y="394"/>
                      </a:lnTo>
                      <a:lnTo>
                        <a:pt x="3500" y="397"/>
                      </a:lnTo>
                      <a:lnTo>
                        <a:pt x="3500" y="388"/>
                      </a:lnTo>
                      <a:lnTo>
                        <a:pt x="3500" y="401"/>
                      </a:lnTo>
                      <a:lnTo>
                        <a:pt x="3501" y="369"/>
                      </a:lnTo>
                      <a:lnTo>
                        <a:pt x="3501" y="316"/>
                      </a:lnTo>
                      <a:lnTo>
                        <a:pt x="3501" y="292"/>
                      </a:lnTo>
                      <a:lnTo>
                        <a:pt x="3502" y="294"/>
                      </a:lnTo>
                      <a:lnTo>
                        <a:pt x="3502" y="291"/>
                      </a:lnTo>
                      <a:lnTo>
                        <a:pt x="3502" y="245"/>
                      </a:lnTo>
                      <a:lnTo>
                        <a:pt x="3503" y="254"/>
                      </a:lnTo>
                      <a:lnTo>
                        <a:pt x="3503" y="262"/>
                      </a:lnTo>
                      <a:lnTo>
                        <a:pt x="3503" y="277"/>
                      </a:lnTo>
                      <a:lnTo>
                        <a:pt x="3503" y="274"/>
                      </a:lnTo>
                      <a:lnTo>
                        <a:pt x="3504" y="271"/>
                      </a:lnTo>
                      <a:lnTo>
                        <a:pt x="3504" y="218"/>
                      </a:lnTo>
                      <a:lnTo>
                        <a:pt x="3504" y="236"/>
                      </a:lnTo>
                      <a:lnTo>
                        <a:pt x="3505" y="211"/>
                      </a:lnTo>
                      <a:lnTo>
                        <a:pt x="3505" y="216"/>
                      </a:lnTo>
                      <a:lnTo>
                        <a:pt x="3505" y="233"/>
                      </a:lnTo>
                      <a:lnTo>
                        <a:pt x="3505" y="245"/>
                      </a:lnTo>
                      <a:lnTo>
                        <a:pt x="3506" y="268"/>
                      </a:lnTo>
                      <a:lnTo>
                        <a:pt x="3506" y="233"/>
                      </a:lnTo>
                      <a:lnTo>
                        <a:pt x="3507" y="236"/>
                      </a:lnTo>
                      <a:lnTo>
                        <a:pt x="3507" y="247"/>
                      </a:lnTo>
                      <a:lnTo>
                        <a:pt x="3507" y="246"/>
                      </a:lnTo>
                      <a:lnTo>
                        <a:pt x="3507" y="242"/>
                      </a:lnTo>
                      <a:lnTo>
                        <a:pt x="3508" y="206"/>
                      </a:lnTo>
                      <a:lnTo>
                        <a:pt x="3508" y="186"/>
                      </a:lnTo>
                      <a:lnTo>
                        <a:pt x="3509" y="229"/>
                      </a:lnTo>
                      <a:lnTo>
                        <a:pt x="3509" y="224"/>
                      </a:lnTo>
                      <a:lnTo>
                        <a:pt x="3510" y="281"/>
                      </a:lnTo>
                      <a:lnTo>
                        <a:pt x="3510" y="287"/>
                      </a:lnTo>
                      <a:lnTo>
                        <a:pt x="3510" y="269"/>
                      </a:lnTo>
                      <a:lnTo>
                        <a:pt x="3511" y="269"/>
                      </a:lnTo>
                      <a:lnTo>
                        <a:pt x="3511" y="250"/>
                      </a:lnTo>
                      <a:lnTo>
                        <a:pt x="3511" y="258"/>
                      </a:lnTo>
                      <a:lnTo>
                        <a:pt x="3512" y="311"/>
                      </a:lnTo>
                      <a:lnTo>
                        <a:pt x="3512" y="323"/>
                      </a:lnTo>
                      <a:lnTo>
                        <a:pt x="3512" y="359"/>
                      </a:lnTo>
                      <a:lnTo>
                        <a:pt x="3513" y="347"/>
                      </a:lnTo>
                      <a:lnTo>
                        <a:pt x="3513" y="322"/>
                      </a:lnTo>
                      <a:lnTo>
                        <a:pt x="3513" y="244"/>
                      </a:lnTo>
                      <a:lnTo>
                        <a:pt x="3514" y="228"/>
                      </a:lnTo>
                      <a:lnTo>
                        <a:pt x="3514" y="213"/>
                      </a:lnTo>
                      <a:lnTo>
                        <a:pt x="3514" y="217"/>
                      </a:lnTo>
                      <a:lnTo>
                        <a:pt x="3515" y="336"/>
                      </a:lnTo>
                      <a:lnTo>
                        <a:pt x="3515" y="364"/>
                      </a:lnTo>
                      <a:lnTo>
                        <a:pt x="3516" y="379"/>
                      </a:lnTo>
                      <a:lnTo>
                        <a:pt x="3516" y="359"/>
                      </a:lnTo>
                      <a:lnTo>
                        <a:pt x="3516" y="337"/>
                      </a:lnTo>
                      <a:lnTo>
                        <a:pt x="3517" y="299"/>
                      </a:lnTo>
                      <a:lnTo>
                        <a:pt x="3517" y="281"/>
                      </a:lnTo>
                      <a:lnTo>
                        <a:pt x="3517" y="294"/>
                      </a:lnTo>
                      <a:lnTo>
                        <a:pt x="3517" y="317"/>
                      </a:lnTo>
                      <a:lnTo>
                        <a:pt x="3518" y="322"/>
                      </a:lnTo>
                      <a:lnTo>
                        <a:pt x="3518" y="319"/>
                      </a:lnTo>
                      <a:lnTo>
                        <a:pt x="3518" y="362"/>
                      </a:lnTo>
                      <a:lnTo>
                        <a:pt x="3519" y="382"/>
                      </a:lnTo>
                      <a:lnTo>
                        <a:pt x="3519" y="389"/>
                      </a:lnTo>
                      <a:lnTo>
                        <a:pt x="3520" y="344"/>
                      </a:lnTo>
                      <a:lnTo>
                        <a:pt x="3520" y="325"/>
                      </a:lnTo>
                      <a:lnTo>
                        <a:pt x="3520" y="281"/>
                      </a:lnTo>
                      <a:lnTo>
                        <a:pt x="3521" y="286"/>
                      </a:lnTo>
                      <a:lnTo>
                        <a:pt x="3521" y="335"/>
                      </a:lnTo>
                      <a:lnTo>
                        <a:pt x="3522" y="347"/>
                      </a:lnTo>
                      <a:lnTo>
                        <a:pt x="3522" y="418"/>
                      </a:lnTo>
                      <a:lnTo>
                        <a:pt x="3522" y="451"/>
                      </a:lnTo>
                      <a:lnTo>
                        <a:pt x="3523" y="440"/>
                      </a:lnTo>
                      <a:lnTo>
                        <a:pt x="3523" y="426"/>
                      </a:lnTo>
                      <a:lnTo>
                        <a:pt x="3523" y="410"/>
                      </a:lnTo>
                      <a:lnTo>
                        <a:pt x="3523" y="439"/>
                      </a:lnTo>
                      <a:lnTo>
                        <a:pt x="3524" y="454"/>
                      </a:lnTo>
                      <a:lnTo>
                        <a:pt x="3524" y="424"/>
                      </a:lnTo>
                      <a:lnTo>
                        <a:pt x="3524" y="397"/>
                      </a:lnTo>
                      <a:lnTo>
                        <a:pt x="3525" y="402"/>
                      </a:lnTo>
                      <a:lnTo>
                        <a:pt x="3525" y="394"/>
                      </a:lnTo>
                      <a:lnTo>
                        <a:pt x="3525" y="407"/>
                      </a:lnTo>
                      <a:lnTo>
                        <a:pt x="3526" y="429"/>
                      </a:lnTo>
                      <a:lnTo>
                        <a:pt x="3526" y="441"/>
                      </a:lnTo>
                      <a:lnTo>
                        <a:pt x="3526" y="437"/>
                      </a:lnTo>
                      <a:lnTo>
                        <a:pt x="3527" y="442"/>
                      </a:lnTo>
                      <a:lnTo>
                        <a:pt x="3527" y="450"/>
                      </a:lnTo>
                      <a:lnTo>
                        <a:pt x="3527" y="451"/>
                      </a:lnTo>
                      <a:lnTo>
                        <a:pt x="3527" y="444"/>
                      </a:lnTo>
                      <a:lnTo>
                        <a:pt x="3528" y="443"/>
                      </a:lnTo>
                      <a:lnTo>
                        <a:pt x="3528" y="439"/>
                      </a:lnTo>
                      <a:lnTo>
                        <a:pt x="3528" y="455"/>
                      </a:lnTo>
                      <a:lnTo>
                        <a:pt x="3528" y="463"/>
                      </a:lnTo>
                      <a:lnTo>
                        <a:pt x="3529" y="493"/>
                      </a:lnTo>
                      <a:lnTo>
                        <a:pt x="3529" y="508"/>
                      </a:lnTo>
                      <a:lnTo>
                        <a:pt x="3529" y="507"/>
                      </a:lnTo>
                      <a:lnTo>
                        <a:pt x="3529" y="517"/>
                      </a:lnTo>
                      <a:lnTo>
                        <a:pt x="3530" y="515"/>
                      </a:lnTo>
                      <a:lnTo>
                        <a:pt x="3530" y="498"/>
                      </a:lnTo>
                      <a:lnTo>
                        <a:pt x="3530" y="458"/>
                      </a:lnTo>
                      <a:lnTo>
                        <a:pt x="3531" y="452"/>
                      </a:lnTo>
                      <a:lnTo>
                        <a:pt x="3531" y="447"/>
                      </a:lnTo>
                      <a:lnTo>
                        <a:pt x="3531" y="458"/>
                      </a:lnTo>
                      <a:lnTo>
                        <a:pt x="3531" y="441"/>
                      </a:lnTo>
                      <a:lnTo>
                        <a:pt x="3532" y="385"/>
                      </a:lnTo>
                      <a:lnTo>
                        <a:pt x="3532" y="390"/>
                      </a:lnTo>
                      <a:lnTo>
                        <a:pt x="3532" y="391"/>
                      </a:lnTo>
                      <a:lnTo>
                        <a:pt x="3533" y="371"/>
                      </a:lnTo>
                      <a:lnTo>
                        <a:pt x="3533" y="355"/>
                      </a:lnTo>
                      <a:lnTo>
                        <a:pt x="3534" y="387"/>
                      </a:lnTo>
                      <a:lnTo>
                        <a:pt x="3534" y="408"/>
                      </a:lnTo>
                      <a:lnTo>
                        <a:pt x="3534" y="333"/>
                      </a:lnTo>
                      <a:lnTo>
                        <a:pt x="3534" y="292"/>
                      </a:lnTo>
                      <a:lnTo>
                        <a:pt x="3535" y="242"/>
                      </a:lnTo>
                      <a:lnTo>
                        <a:pt x="3535" y="217"/>
                      </a:lnTo>
                      <a:lnTo>
                        <a:pt x="3536" y="162"/>
                      </a:lnTo>
                      <a:lnTo>
                        <a:pt x="3536" y="151"/>
                      </a:lnTo>
                      <a:lnTo>
                        <a:pt x="3536" y="156"/>
                      </a:lnTo>
                      <a:lnTo>
                        <a:pt x="3537" y="140"/>
                      </a:lnTo>
                      <a:lnTo>
                        <a:pt x="3537" y="86"/>
                      </a:lnTo>
                      <a:lnTo>
                        <a:pt x="3537" y="56"/>
                      </a:lnTo>
                      <a:lnTo>
                        <a:pt x="3538" y="71"/>
                      </a:lnTo>
                      <a:lnTo>
                        <a:pt x="3538" y="140"/>
                      </a:lnTo>
                      <a:lnTo>
                        <a:pt x="3538" y="163"/>
                      </a:lnTo>
                      <a:lnTo>
                        <a:pt x="3539" y="167"/>
                      </a:lnTo>
                      <a:lnTo>
                        <a:pt x="3539" y="137"/>
                      </a:lnTo>
                      <a:lnTo>
                        <a:pt x="3539" y="125"/>
                      </a:lnTo>
                      <a:lnTo>
                        <a:pt x="3539" y="109"/>
                      </a:lnTo>
                      <a:lnTo>
                        <a:pt x="3540" y="125"/>
                      </a:lnTo>
                      <a:lnTo>
                        <a:pt x="3540" y="155"/>
                      </a:lnTo>
                      <a:lnTo>
                        <a:pt x="3541" y="219"/>
                      </a:lnTo>
                      <a:lnTo>
                        <a:pt x="3541" y="214"/>
                      </a:lnTo>
                      <a:lnTo>
                        <a:pt x="3541" y="198"/>
                      </a:lnTo>
                      <a:lnTo>
                        <a:pt x="3541" y="218"/>
                      </a:lnTo>
                      <a:lnTo>
                        <a:pt x="3541" y="236"/>
                      </a:lnTo>
                      <a:lnTo>
                        <a:pt x="3542" y="208"/>
                      </a:lnTo>
                      <a:lnTo>
                        <a:pt x="3542" y="187"/>
                      </a:lnTo>
                      <a:lnTo>
                        <a:pt x="3543" y="130"/>
                      </a:lnTo>
                      <a:lnTo>
                        <a:pt x="3543" y="132"/>
                      </a:lnTo>
                      <a:lnTo>
                        <a:pt x="3543" y="161"/>
                      </a:lnTo>
                      <a:lnTo>
                        <a:pt x="3544" y="223"/>
                      </a:lnTo>
                      <a:lnTo>
                        <a:pt x="3544" y="259"/>
                      </a:lnTo>
                      <a:lnTo>
                        <a:pt x="3544" y="220"/>
                      </a:lnTo>
                      <a:lnTo>
                        <a:pt x="3545" y="204"/>
                      </a:lnTo>
                      <a:lnTo>
                        <a:pt x="3545" y="94"/>
                      </a:lnTo>
                      <a:lnTo>
                        <a:pt x="3546" y="108"/>
                      </a:lnTo>
                      <a:lnTo>
                        <a:pt x="3546" y="177"/>
                      </a:lnTo>
                      <a:lnTo>
                        <a:pt x="3546" y="208"/>
                      </a:lnTo>
                      <a:lnTo>
                        <a:pt x="3546" y="319"/>
                      </a:lnTo>
                      <a:lnTo>
                        <a:pt x="3547" y="353"/>
                      </a:lnTo>
                      <a:lnTo>
                        <a:pt x="3547" y="390"/>
                      </a:lnTo>
                      <a:lnTo>
                        <a:pt x="3547" y="363"/>
                      </a:lnTo>
                      <a:lnTo>
                        <a:pt x="3548" y="336"/>
                      </a:lnTo>
                      <a:lnTo>
                        <a:pt x="3548" y="336"/>
                      </a:lnTo>
                      <a:lnTo>
                        <a:pt x="3548" y="341"/>
                      </a:lnTo>
                      <a:lnTo>
                        <a:pt x="3548" y="332"/>
                      </a:lnTo>
                      <a:lnTo>
                        <a:pt x="3549" y="273"/>
                      </a:lnTo>
                      <a:lnTo>
                        <a:pt x="3549" y="278"/>
                      </a:lnTo>
                      <a:lnTo>
                        <a:pt x="3550" y="277"/>
                      </a:lnTo>
                      <a:lnTo>
                        <a:pt x="3550" y="299"/>
                      </a:lnTo>
                      <a:lnTo>
                        <a:pt x="3550" y="293"/>
                      </a:lnTo>
                      <a:lnTo>
                        <a:pt x="3551" y="318"/>
                      </a:lnTo>
                      <a:lnTo>
                        <a:pt x="3551" y="317"/>
                      </a:lnTo>
                      <a:lnTo>
                        <a:pt x="3551" y="301"/>
                      </a:lnTo>
                      <a:lnTo>
                        <a:pt x="3551" y="325"/>
                      </a:lnTo>
                      <a:lnTo>
                        <a:pt x="3552" y="337"/>
                      </a:lnTo>
                      <a:lnTo>
                        <a:pt x="3552" y="330"/>
                      </a:lnTo>
                      <a:lnTo>
                        <a:pt x="3552" y="333"/>
                      </a:lnTo>
                      <a:lnTo>
                        <a:pt x="3552" y="326"/>
                      </a:lnTo>
                      <a:lnTo>
                        <a:pt x="3553" y="361"/>
                      </a:lnTo>
                      <a:lnTo>
                        <a:pt x="3553" y="374"/>
                      </a:lnTo>
                      <a:lnTo>
                        <a:pt x="3553" y="419"/>
                      </a:lnTo>
                      <a:lnTo>
                        <a:pt x="3554" y="389"/>
                      </a:lnTo>
                      <a:lnTo>
                        <a:pt x="3554" y="370"/>
                      </a:lnTo>
                      <a:lnTo>
                        <a:pt x="3554" y="359"/>
                      </a:lnTo>
                      <a:lnTo>
                        <a:pt x="3554" y="369"/>
                      </a:lnTo>
                      <a:lnTo>
                        <a:pt x="3555" y="362"/>
                      </a:lnTo>
                      <a:lnTo>
                        <a:pt x="3555" y="330"/>
                      </a:lnTo>
                      <a:lnTo>
                        <a:pt x="3555" y="337"/>
                      </a:lnTo>
                      <a:lnTo>
                        <a:pt x="3556" y="396"/>
                      </a:lnTo>
                      <a:lnTo>
                        <a:pt x="3556" y="425"/>
                      </a:lnTo>
                      <a:lnTo>
                        <a:pt x="3557" y="467"/>
                      </a:lnTo>
                      <a:lnTo>
                        <a:pt x="3557" y="455"/>
                      </a:lnTo>
                      <a:lnTo>
                        <a:pt x="3557" y="438"/>
                      </a:lnTo>
                      <a:lnTo>
                        <a:pt x="3558" y="443"/>
                      </a:lnTo>
                      <a:lnTo>
                        <a:pt x="3558" y="404"/>
                      </a:lnTo>
                      <a:lnTo>
                        <a:pt x="3558" y="398"/>
                      </a:lnTo>
                      <a:lnTo>
                        <a:pt x="3559" y="383"/>
                      </a:lnTo>
                      <a:lnTo>
                        <a:pt x="3559" y="390"/>
                      </a:lnTo>
                      <a:lnTo>
                        <a:pt x="3560" y="425"/>
                      </a:lnTo>
                      <a:lnTo>
                        <a:pt x="3560" y="460"/>
                      </a:lnTo>
                      <a:lnTo>
                        <a:pt x="3560" y="486"/>
                      </a:lnTo>
                      <a:lnTo>
                        <a:pt x="3561" y="465"/>
                      </a:lnTo>
                      <a:lnTo>
                        <a:pt x="3561" y="471"/>
                      </a:lnTo>
                      <a:lnTo>
                        <a:pt x="3561" y="424"/>
                      </a:lnTo>
                      <a:lnTo>
                        <a:pt x="3562" y="389"/>
                      </a:lnTo>
                      <a:lnTo>
                        <a:pt x="3562" y="354"/>
                      </a:lnTo>
                      <a:lnTo>
                        <a:pt x="3563" y="354"/>
                      </a:lnTo>
                      <a:lnTo>
                        <a:pt x="3563" y="355"/>
                      </a:lnTo>
                      <a:lnTo>
                        <a:pt x="3563" y="346"/>
                      </a:lnTo>
                      <a:lnTo>
                        <a:pt x="3563" y="343"/>
                      </a:lnTo>
                      <a:lnTo>
                        <a:pt x="3563" y="307"/>
                      </a:lnTo>
                      <a:lnTo>
                        <a:pt x="3564" y="274"/>
                      </a:lnTo>
                      <a:lnTo>
                        <a:pt x="3564" y="269"/>
                      </a:lnTo>
                      <a:lnTo>
                        <a:pt x="3564" y="285"/>
                      </a:lnTo>
                      <a:lnTo>
                        <a:pt x="3564" y="279"/>
                      </a:lnTo>
                      <a:lnTo>
                        <a:pt x="3565" y="279"/>
                      </a:lnTo>
                      <a:lnTo>
                        <a:pt x="3565" y="216"/>
                      </a:lnTo>
                      <a:lnTo>
                        <a:pt x="3565" y="205"/>
                      </a:lnTo>
                      <a:lnTo>
                        <a:pt x="3566" y="155"/>
                      </a:lnTo>
                      <a:lnTo>
                        <a:pt x="3566" y="155"/>
                      </a:lnTo>
                      <a:lnTo>
                        <a:pt x="3567" y="200"/>
                      </a:lnTo>
                      <a:lnTo>
                        <a:pt x="3567" y="224"/>
                      </a:lnTo>
                      <a:lnTo>
                        <a:pt x="3568" y="280"/>
                      </a:lnTo>
                      <a:lnTo>
                        <a:pt x="3568" y="269"/>
                      </a:lnTo>
                      <a:lnTo>
                        <a:pt x="3568" y="217"/>
                      </a:lnTo>
                      <a:lnTo>
                        <a:pt x="3569" y="203"/>
                      </a:lnTo>
                      <a:lnTo>
                        <a:pt x="3569" y="157"/>
                      </a:lnTo>
                      <a:lnTo>
                        <a:pt x="3569" y="129"/>
                      </a:lnTo>
                      <a:lnTo>
                        <a:pt x="3570" y="163"/>
                      </a:lnTo>
                      <a:lnTo>
                        <a:pt x="3570" y="202"/>
                      </a:lnTo>
                      <a:lnTo>
                        <a:pt x="3571" y="263"/>
                      </a:lnTo>
                      <a:lnTo>
                        <a:pt x="3571" y="278"/>
                      </a:lnTo>
                      <a:lnTo>
                        <a:pt x="3571" y="301"/>
                      </a:lnTo>
                      <a:lnTo>
                        <a:pt x="3572" y="293"/>
                      </a:lnTo>
                      <a:lnTo>
                        <a:pt x="3572" y="281"/>
                      </a:lnTo>
                      <a:lnTo>
                        <a:pt x="3572" y="269"/>
                      </a:lnTo>
                      <a:lnTo>
                        <a:pt x="3573" y="260"/>
                      </a:lnTo>
                      <a:lnTo>
                        <a:pt x="3573" y="282"/>
                      </a:lnTo>
                      <a:lnTo>
                        <a:pt x="3573" y="282"/>
                      </a:lnTo>
                      <a:lnTo>
                        <a:pt x="3574" y="315"/>
                      </a:lnTo>
                      <a:lnTo>
                        <a:pt x="3574" y="321"/>
                      </a:lnTo>
                      <a:lnTo>
                        <a:pt x="3575" y="246"/>
                      </a:lnTo>
                      <a:lnTo>
                        <a:pt x="3575" y="238"/>
                      </a:lnTo>
                      <a:lnTo>
                        <a:pt x="3575" y="212"/>
                      </a:lnTo>
                      <a:lnTo>
                        <a:pt x="3575" y="222"/>
                      </a:lnTo>
                      <a:lnTo>
                        <a:pt x="3575" y="227"/>
                      </a:lnTo>
                      <a:lnTo>
                        <a:pt x="3576" y="262"/>
                      </a:lnTo>
                      <a:lnTo>
                        <a:pt x="3576" y="302"/>
                      </a:lnTo>
                      <a:lnTo>
                        <a:pt x="3577" y="381"/>
                      </a:lnTo>
                      <a:lnTo>
                        <a:pt x="3577" y="382"/>
                      </a:lnTo>
                      <a:lnTo>
                        <a:pt x="3578" y="419"/>
                      </a:lnTo>
                      <a:lnTo>
                        <a:pt x="3578" y="402"/>
                      </a:lnTo>
                      <a:lnTo>
                        <a:pt x="3578" y="395"/>
                      </a:lnTo>
                      <a:lnTo>
                        <a:pt x="3579" y="388"/>
                      </a:lnTo>
                      <a:lnTo>
                        <a:pt x="3579" y="367"/>
                      </a:lnTo>
                      <a:lnTo>
                        <a:pt x="3580" y="365"/>
                      </a:lnTo>
                      <a:lnTo>
                        <a:pt x="3580" y="378"/>
                      </a:lnTo>
                      <a:lnTo>
                        <a:pt x="3580" y="374"/>
                      </a:lnTo>
                      <a:lnTo>
                        <a:pt x="3580" y="355"/>
                      </a:lnTo>
                      <a:lnTo>
                        <a:pt x="3581" y="362"/>
                      </a:lnTo>
                      <a:lnTo>
                        <a:pt x="3581" y="373"/>
                      </a:lnTo>
                      <a:lnTo>
                        <a:pt x="3581" y="369"/>
                      </a:lnTo>
                      <a:lnTo>
                        <a:pt x="3581" y="377"/>
                      </a:lnTo>
                      <a:lnTo>
                        <a:pt x="3582" y="389"/>
                      </a:lnTo>
                      <a:lnTo>
                        <a:pt x="3582" y="428"/>
                      </a:lnTo>
                      <a:lnTo>
                        <a:pt x="3582" y="442"/>
                      </a:lnTo>
                      <a:lnTo>
                        <a:pt x="3583" y="443"/>
                      </a:lnTo>
                      <a:lnTo>
                        <a:pt x="3583" y="437"/>
                      </a:lnTo>
                      <a:lnTo>
                        <a:pt x="3583" y="407"/>
                      </a:lnTo>
                      <a:lnTo>
                        <a:pt x="3584" y="317"/>
                      </a:lnTo>
                      <a:lnTo>
                        <a:pt x="3584" y="323"/>
                      </a:lnTo>
                      <a:lnTo>
                        <a:pt x="3585" y="368"/>
                      </a:lnTo>
                      <a:lnTo>
                        <a:pt x="3585" y="398"/>
                      </a:lnTo>
                      <a:lnTo>
                        <a:pt x="3585" y="412"/>
                      </a:lnTo>
                      <a:lnTo>
                        <a:pt x="3585" y="401"/>
                      </a:lnTo>
                      <a:lnTo>
                        <a:pt x="3585" y="413"/>
                      </a:lnTo>
                      <a:lnTo>
                        <a:pt x="3586" y="462"/>
                      </a:lnTo>
                      <a:lnTo>
                        <a:pt x="3586" y="481"/>
                      </a:lnTo>
                      <a:lnTo>
                        <a:pt x="3587" y="520"/>
                      </a:lnTo>
                      <a:lnTo>
                        <a:pt x="3587" y="507"/>
                      </a:lnTo>
                      <a:lnTo>
                        <a:pt x="3587" y="495"/>
                      </a:lnTo>
                      <a:lnTo>
                        <a:pt x="3588" y="454"/>
                      </a:lnTo>
                      <a:lnTo>
                        <a:pt x="3588" y="455"/>
                      </a:lnTo>
                      <a:lnTo>
                        <a:pt x="3588" y="445"/>
                      </a:lnTo>
                      <a:lnTo>
                        <a:pt x="3589" y="452"/>
                      </a:lnTo>
                      <a:lnTo>
                        <a:pt x="3589" y="469"/>
                      </a:lnTo>
                      <a:lnTo>
                        <a:pt x="3589" y="483"/>
                      </a:lnTo>
                      <a:lnTo>
                        <a:pt x="3590" y="483"/>
                      </a:lnTo>
                      <a:lnTo>
                        <a:pt x="3590" y="462"/>
                      </a:lnTo>
                      <a:lnTo>
                        <a:pt x="3590" y="441"/>
                      </a:lnTo>
                      <a:lnTo>
                        <a:pt x="3591" y="415"/>
                      </a:lnTo>
                      <a:lnTo>
                        <a:pt x="3591" y="412"/>
                      </a:lnTo>
                      <a:lnTo>
                        <a:pt x="3592" y="381"/>
                      </a:lnTo>
                      <a:lnTo>
                        <a:pt x="3592" y="358"/>
                      </a:lnTo>
                      <a:lnTo>
                        <a:pt x="3592" y="310"/>
                      </a:lnTo>
                      <a:lnTo>
                        <a:pt x="3593" y="297"/>
                      </a:lnTo>
                      <a:lnTo>
                        <a:pt x="3593" y="321"/>
                      </a:lnTo>
                      <a:lnTo>
                        <a:pt x="3593" y="331"/>
                      </a:lnTo>
                      <a:lnTo>
                        <a:pt x="3594" y="338"/>
                      </a:lnTo>
                      <a:lnTo>
                        <a:pt x="3594" y="345"/>
                      </a:lnTo>
                      <a:lnTo>
                        <a:pt x="3594" y="350"/>
                      </a:lnTo>
                      <a:lnTo>
                        <a:pt x="3595" y="336"/>
                      </a:lnTo>
                      <a:lnTo>
                        <a:pt x="3595" y="316"/>
                      </a:lnTo>
                      <a:lnTo>
                        <a:pt x="3595" y="300"/>
                      </a:lnTo>
                      <a:lnTo>
                        <a:pt x="3596" y="287"/>
                      </a:lnTo>
                      <a:lnTo>
                        <a:pt x="3596" y="277"/>
                      </a:lnTo>
                      <a:lnTo>
                        <a:pt x="3596" y="279"/>
                      </a:lnTo>
                      <a:lnTo>
                        <a:pt x="3596" y="294"/>
                      </a:lnTo>
                      <a:lnTo>
                        <a:pt x="3597" y="345"/>
                      </a:lnTo>
                      <a:lnTo>
                        <a:pt x="3597" y="350"/>
                      </a:lnTo>
                      <a:lnTo>
                        <a:pt x="3597" y="359"/>
                      </a:lnTo>
                      <a:lnTo>
                        <a:pt x="3598" y="348"/>
                      </a:lnTo>
                      <a:lnTo>
                        <a:pt x="3598" y="317"/>
                      </a:lnTo>
                      <a:lnTo>
                        <a:pt x="3599" y="278"/>
                      </a:lnTo>
                      <a:lnTo>
                        <a:pt x="3599" y="254"/>
                      </a:lnTo>
                      <a:lnTo>
                        <a:pt x="3599" y="242"/>
                      </a:lnTo>
                      <a:lnTo>
                        <a:pt x="3599" y="256"/>
                      </a:lnTo>
                      <a:lnTo>
                        <a:pt x="3599" y="260"/>
                      </a:lnTo>
                      <a:lnTo>
                        <a:pt x="3600" y="280"/>
                      </a:lnTo>
                      <a:lnTo>
                        <a:pt x="3600" y="272"/>
                      </a:lnTo>
                      <a:lnTo>
                        <a:pt x="3600" y="290"/>
                      </a:lnTo>
                      <a:lnTo>
                        <a:pt x="3601" y="359"/>
                      </a:lnTo>
                      <a:lnTo>
                        <a:pt x="3601" y="365"/>
                      </a:lnTo>
                      <a:lnTo>
                        <a:pt x="3602" y="327"/>
                      </a:lnTo>
                      <a:lnTo>
                        <a:pt x="3602" y="310"/>
                      </a:lnTo>
                      <a:lnTo>
                        <a:pt x="3602" y="272"/>
                      </a:lnTo>
                      <a:lnTo>
                        <a:pt x="3603" y="261"/>
                      </a:lnTo>
                      <a:lnTo>
                        <a:pt x="3603" y="240"/>
                      </a:lnTo>
                      <a:lnTo>
                        <a:pt x="3603" y="237"/>
                      </a:lnTo>
                      <a:lnTo>
                        <a:pt x="3604" y="269"/>
                      </a:lnTo>
                      <a:lnTo>
                        <a:pt x="3604" y="271"/>
                      </a:lnTo>
                      <a:lnTo>
                        <a:pt x="3604" y="264"/>
                      </a:lnTo>
                      <a:lnTo>
                        <a:pt x="3605" y="265"/>
                      </a:lnTo>
                      <a:lnTo>
                        <a:pt x="3605" y="250"/>
                      </a:lnTo>
                      <a:lnTo>
                        <a:pt x="3605" y="211"/>
                      </a:lnTo>
                      <a:lnTo>
                        <a:pt x="3606" y="226"/>
                      </a:lnTo>
                      <a:lnTo>
                        <a:pt x="3606" y="223"/>
                      </a:lnTo>
                      <a:lnTo>
                        <a:pt x="3606" y="246"/>
                      </a:lnTo>
                      <a:lnTo>
                        <a:pt x="3606" y="243"/>
                      </a:lnTo>
                      <a:lnTo>
                        <a:pt x="3607" y="271"/>
                      </a:lnTo>
                      <a:lnTo>
                        <a:pt x="3607" y="265"/>
                      </a:lnTo>
                      <a:lnTo>
                        <a:pt x="3607" y="283"/>
                      </a:lnTo>
                      <a:lnTo>
                        <a:pt x="3608" y="252"/>
                      </a:lnTo>
                      <a:lnTo>
                        <a:pt x="3608" y="227"/>
                      </a:lnTo>
                      <a:lnTo>
                        <a:pt x="3608" y="213"/>
                      </a:lnTo>
                      <a:lnTo>
                        <a:pt x="3609" y="218"/>
                      </a:lnTo>
                      <a:lnTo>
                        <a:pt x="3609" y="199"/>
                      </a:lnTo>
                      <a:lnTo>
                        <a:pt x="3609" y="167"/>
                      </a:lnTo>
                      <a:lnTo>
                        <a:pt x="3609" y="174"/>
                      </a:lnTo>
                      <a:lnTo>
                        <a:pt x="3610" y="190"/>
                      </a:lnTo>
                      <a:lnTo>
                        <a:pt x="3610" y="245"/>
                      </a:lnTo>
                      <a:lnTo>
                        <a:pt x="3610" y="243"/>
                      </a:lnTo>
                      <a:lnTo>
                        <a:pt x="3611" y="216"/>
                      </a:lnTo>
                      <a:lnTo>
                        <a:pt x="3611" y="228"/>
                      </a:lnTo>
                      <a:lnTo>
                        <a:pt x="3612" y="283"/>
                      </a:lnTo>
                      <a:lnTo>
                        <a:pt x="3612" y="309"/>
                      </a:lnTo>
                      <a:lnTo>
                        <a:pt x="3612" y="267"/>
                      </a:lnTo>
                      <a:lnTo>
                        <a:pt x="3613" y="251"/>
                      </a:lnTo>
                      <a:lnTo>
                        <a:pt x="3613" y="247"/>
                      </a:lnTo>
                      <a:lnTo>
                        <a:pt x="3613" y="252"/>
                      </a:lnTo>
                      <a:lnTo>
                        <a:pt x="3613" y="261"/>
                      </a:lnTo>
                      <a:lnTo>
                        <a:pt x="3614" y="252"/>
                      </a:lnTo>
                      <a:lnTo>
                        <a:pt x="3614" y="278"/>
                      </a:lnTo>
                      <a:lnTo>
                        <a:pt x="3614" y="233"/>
                      </a:lnTo>
                      <a:lnTo>
                        <a:pt x="3614" y="222"/>
                      </a:lnTo>
                      <a:lnTo>
                        <a:pt x="3615" y="222"/>
                      </a:lnTo>
                      <a:lnTo>
                        <a:pt x="3615" y="230"/>
                      </a:lnTo>
                      <a:lnTo>
                        <a:pt x="3615" y="191"/>
                      </a:lnTo>
                      <a:lnTo>
                        <a:pt x="3616" y="157"/>
                      </a:lnTo>
                      <a:lnTo>
                        <a:pt x="3616" y="148"/>
                      </a:lnTo>
                      <a:lnTo>
                        <a:pt x="3616" y="220"/>
                      </a:lnTo>
                      <a:lnTo>
                        <a:pt x="3616" y="228"/>
                      </a:lnTo>
                      <a:lnTo>
                        <a:pt x="3617" y="314"/>
                      </a:lnTo>
                      <a:lnTo>
                        <a:pt x="3617" y="357"/>
                      </a:lnTo>
                      <a:lnTo>
                        <a:pt x="3618" y="465"/>
                      </a:lnTo>
                      <a:lnTo>
                        <a:pt x="3618" y="471"/>
                      </a:lnTo>
                      <a:lnTo>
                        <a:pt x="3618" y="459"/>
                      </a:lnTo>
                      <a:lnTo>
                        <a:pt x="3619" y="480"/>
                      </a:lnTo>
                      <a:lnTo>
                        <a:pt x="3619" y="501"/>
                      </a:lnTo>
                      <a:lnTo>
                        <a:pt x="3619" y="492"/>
                      </a:lnTo>
                      <a:lnTo>
                        <a:pt x="3619" y="493"/>
                      </a:lnTo>
                      <a:lnTo>
                        <a:pt x="3620" y="467"/>
                      </a:lnTo>
                      <a:lnTo>
                        <a:pt x="3620" y="451"/>
                      </a:lnTo>
                      <a:lnTo>
                        <a:pt x="3621" y="453"/>
                      </a:lnTo>
                      <a:lnTo>
                        <a:pt x="3621" y="464"/>
                      </a:lnTo>
                      <a:lnTo>
                        <a:pt x="3621" y="469"/>
                      </a:lnTo>
                      <a:lnTo>
                        <a:pt x="3622" y="447"/>
                      </a:lnTo>
                      <a:lnTo>
                        <a:pt x="3622" y="431"/>
                      </a:lnTo>
                      <a:lnTo>
                        <a:pt x="3622" y="381"/>
                      </a:lnTo>
                      <a:lnTo>
                        <a:pt x="3623" y="365"/>
                      </a:lnTo>
                      <a:lnTo>
                        <a:pt x="3623" y="333"/>
                      </a:lnTo>
                      <a:lnTo>
                        <a:pt x="3623" y="344"/>
                      </a:lnTo>
                      <a:lnTo>
                        <a:pt x="3624" y="421"/>
                      </a:lnTo>
                      <a:lnTo>
                        <a:pt x="3624" y="441"/>
                      </a:lnTo>
                      <a:lnTo>
                        <a:pt x="3624" y="447"/>
                      </a:lnTo>
                      <a:lnTo>
                        <a:pt x="3625" y="407"/>
                      </a:lnTo>
                      <a:lnTo>
                        <a:pt x="3625" y="418"/>
                      </a:lnTo>
                      <a:lnTo>
                        <a:pt x="3625" y="426"/>
                      </a:lnTo>
                      <a:lnTo>
                        <a:pt x="3626" y="421"/>
                      </a:lnTo>
                      <a:lnTo>
                        <a:pt x="3626" y="413"/>
                      </a:lnTo>
                      <a:lnTo>
                        <a:pt x="3626" y="404"/>
                      </a:lnTo>
                      <a:lnTo>
                        <a:pt x="3627" y="421"/>
                      </a:lnTo>
                      <a:lnTo>
                        <a:pt x="3627" y="326"/>
                      </a:lnTo>
                      <a:lnTo>
                        <a:pt x="3627" y="276"/>
                      </a:lnTo>
                      <a:lnTo>
                        <a:pt x="3628" y="251"/>
                      </a:lnTo>
                      <a:lnTo>
                        <a:pt x="3628" y="255"/>
                      </a:lnTo>
                      <a:lnTo>
                        <a:pt x="3628" y="250"/>
                      </a:lnTo>
                      <a:lnTo>
                        <a:pt x="3629" y="317"/>
                      </a:lnTo>
                      <a:lnTo>
                        <a:pt x="3629" y="317"/>
                      </a:lnTo>
                      <a:lnTo>
                        <a:pt x="3629" y="319"/>
                      </a:lnTo>
                      <a:lnTo>
                        <a:pt x="3629" y="290"/>
                      </a:lnTo>
                      <a:lnTo>
                        <a:pt x="3630" y="238"/>
                      </a:lnTo>
                      <a:lnTo>
                        <a:pt x="3630" y="179"/>
                      </a:lnTo>
                      <a:lnTo>
                        <a:pt x="3630" y="190"/>
                      </a:lnTo>
                      <a:lnTo>
                        <a:pt x="3631" y="176"/>
                      </a:lnTo>
                      <a:lnTo>
                        <a:pt x="3631" y="199"/>
                      </a:lnTo>
                      <a:lnTo>
                        <a:pt x="3631" y="210"/>
                      </a:lnTo>
                      <a:lnTo>
                        <a:pt x="3632" y="179"/>
                      </a:lnTo>
                      <a:lnTo>
                        <a:pt x="3632" y="189"/>
                      </a:lnTo>
                      <a:lnTo>
                        <a:pt x="3632" y="178"/>
                      </a:lnTo>
                      <a:lnTo>
                        <a:pt x="3632" y="180"/>
                      </a:lnTo>
                      <a:lnTo>
                        <a:pt x="3633" y="221"/>
                      </a:lnTo>
                      <a:lnTo>
                        <a:pt x="3633" y="231"/>
                      </a:lnTo>
                      <a:lnTo>
                        <a:pt x="3633" y="224"/>
                      </a:lnTo>
                      <a:lnTo>
                        <a:pt x="3634" y="217"/>
                      </a:lnTo>
                      <a:lnTo>
                        <a:pt x="3634" y="268"/>
                      </a:lnTo>
                      <a:lnTo>
                        <a:pt x="3634" y="280"/>
                      </a:lnTo>
                      <a:lnTo>
                        <a:pt x="3635" y="258"/>
                      </a:lnTo>
                      <a:lnTo>
                        <a:pt x="3635" y="264"/>
                      </a:lnTo>
                      <a:lnTo>
                        <a:pt x="3635" y="276"/>
                      </a:lnTo>
                      <a:lnTo>
                        <a:pt x="3636" y="253"/>
                      </a:lnTo>
                      <a:lnTo>
                        <a:pt x="3636" y="198"/>
                      </a:lnTo>
                      <a:lnTo>
                        <a:pt x="3636" y="133"/>
                      </a:lnTo>
                      <a:lnTo>
                        <a:pt x="3637" y="126"/>
                      </a:lnTo>
                      <a:lnTo>
                        <a:pt x="3637" y="188"/>
                      </a:lnTo>
                      <a:lnTo>
                        <a:pt x="3638" y="206"/>
                      </a:lnTo>
                      <a:lnTo>
                        <a:pt x="3638" y="239"/>
                      </a:lnTo>
                      <a:lnTo>
                        <a:pt x="3638" y="238"/>
                      </a:lnTo>
                      <a:lnTo>
                        <a:pt x="3638" y="249"/>
                      </a:lnTo>
                      <a:lnTo>
                        <a:pt x="3638" y="215"/>
                      </a:lnTo>
                      <a:lnTo>
                        <a:pt x="3639" y="218"/>
                      </a:lnTo>
                      <a:lnTo>
                        <a:pt x="3639" y="238"/>
                      </a:lnTo>
                      <a:lnTo>
                        <a:pt x="3639" y="251"/>
                      </a:lnTo>
                      <a:lnTo>
                        <a:pt x="3640" y="210"/>
                      </a:lnTo>
                      <a:lnTo>
                        <a:pt x="3640" y="170"/>
                      </a:lnTo>
                      <a:lnTo>
                        <a:pt x="3640" y="124"/>
                      </a:lnTo>
                      <a:lnTo>
                        <a:pt x="3640" y="176"/>
                      </a:lnTo>
                      <a:lnTo>
                        <a:pt x="3641" y="247"/>
                      </a:lnTo>
                      <a:lnTo>
                        <a:pt x="3641" y="284"/>
                      </a:lnTo>
                      <a:lnTo>
                        <a:pt x="3642" y="323"/>
                      </a:lnTo>
                      <a:lnTo>
                        <a:pt x="3642" y="305"/>
                      </a:lnTo>
                      <a:lnTo>
                        <a:pt x="3642" y="293"/>
                      </a:lnTo>
                      <a:lnTo>
                        <a:pt x="3643" y="346"/>
                      </a:lnTo>
                      <a:lnTo>
                        <a:pt x="3643" y="344"/>
                      </a:lnTo>
                      <a:lnTo>
                        <a:pt x="3643" y="315"/>
                      </a:lnTo>
                      <a:lnTo>
                        <a:pt x="3643" y="327"/>
                      </a:lnTo>
                      <a:lnTo>
                        <a:pt x="3644" y="360"/>
                      </a:lnTo>
                      <a:lnTo>
                        <a:pt x="3644" y="341"/>
                      </a:lnTo>
                      <a:lnTo>
                        <a:pt x="3645" y="285"/>
                      </a:lnTo>
                      <a:lnTo>
                        <a:pt x="3645" y="274"/>
                      </a:lnTo>
                      <a:lnTo>
                        <a:pt x="3646" y="340"/>
                      </a:lnTo>
                      <a:lnTo>
                        <a:pt x="3646" y="353"/>
                      </a:lnTo>
                      <a:lnTo>
                        <a:pt x="3646" y="348"/>
                      </a:lnTo>
                      <a:lnTo>
                        <a:pt x="3646" y="368"/>
                      </a:lnTo>
                      <a:lnTo>
                        <a:pt x="3647" y="390"/>
                      </a:lnTo>
                      <a:lnTo>
                        <a:pt x="3647" y="456"/>
                      </a:lnTo>
                      <a:lnTo>
                        <a:pt x="3647" y="457"/>
                      </a:lnTo>
                      <a:lnTo>
                        <a:pt x="3648" y="443"/>
                      </a:lnTo>
                      <a:lnTo>
                        <a:pt x="3648" y="484"/>
                      </a:lnTo>
                      <a:lnTo>
                        <a:pt x="3648" y="491"/>
                      </a:lnTo>
                      <a:lnTo>
                        <a:pt x="3649" y="479"/>
                      </a:lnTo>
                      <a:lnTo>
                        <a:pt x="3649" y="484"/>
                      </a:lnTo>
                      <a:lnTo>
                        <a:pt x="3649" y="494"/>
                      </a:lnTo>
                      <a:lnTo>
                        <a:pt x="3649" y="517"/>
                      </a:lnTo>
                      <a:lnTo>
                        <a:pt x="3649" y="502"/>
                      </a:lnTo>
                      <a:lnTo>
                        <a:pt x="3650" y="509"/>
                      </a:lnTo>
                      <a:lnTo>
                        <a:pt x="3650" y="461"/>
                      </a:lnTo>
                      <a:lnTo>
                        <a:pt x="3651" y="469"/>
                      </a:lnTo>
                      <a:lnTo>
                        <a:pt x="3651" y="514"/>
                      </a:lnTo>
                      <a:lnTo>
                        <a:pt x="3651" y="504"/>
                      </a:lnTo>
                      <a:lnTo>
                        <a:pt x="3652" y="472"/>
                      </a:lnTo>
                      <a:lnTo>
                        <a:pt x="3652" y="461"/>
                      </a:lnTo>
                      <a:lnTo>
                        <a:pt x="3653" y="390"/>
                      </a:lnTo>
                      <a:lnTo>
                        <a:pt x="3653" y="379"/>
                      </a:lnTo>
                      <a:lnTo>
                        <a:pt x="3653" y="397"/>
                      </a:lnTo>
                      <a:lnTo>
                        <a:pt x="3654" y="396"/>
                      </a:lnTo>
                      <a:lnTo>
                        <a:pt x="3654" y="293"/>
                      </a:lnTo>
                      <a:lnTo>
                        <a:pt x="3655" y="261"/>
                      </a:lnTo>
                      <a:lnTo>
                        <a:pt x="3655" y="238"/>
                      </a:lnTo>
                      <a:lnTo>
                        <a:pt x="3655" y="249"/>
                      </a:lnTo>
                      <a:lnTo>
                        <a:pt x="3655" y="252"/>
                      </a:lnTo>
                      <a:lnTo>
                        <a:pt x="3655" y="240"/>
                      </a:lnTo>
                      <a:lnTo>
                        <a:pt x="3656" y="250"/>
                      </a:lnTo>
                      <a:lnTo>
                        <a:pt x="3656" y="245"/>
                      </a:lnTo>
                      <a:lnTo>
                        <a:pt x="3657" y="166"/>
                      </a:lnTo>
                      <a:lnTo>
                        <a:pt x="3657" y="129"/>
                      </a:lnTo>
                      <a:lnTo>
                        <a:pt x="3657" y="103"/>
                      </a:lnTo>
                      <a:lnTo>
                        <a:pt x="3658" y="99"/>
                      </a:lnTo>
                      <a:lnTo>
                        <a:pt x="3658" y="127"/>
                      </a:lnTo>
                      <a:lnTo>
                        <a:pt x="3658" y="163"/>
                      </a:lnTo>
                      <a:lnTo>
                        <a:pt x="3658" y="149"/>
                      </a:lnTo>
                      <a:lnTo>
                        <a:pt x="3659" y="237"/>
                      </a:lnTo>
                      <a:lnTo>
                        <a:pt x="3659" y="278"/>
                      </a:lnTo>
                      <a:lnTo>
                        <a:pt x="3660" y="308"/>
                      </a:lnTo>
                      <a:lnTo>
                        <a:pt x="3660" y="310"/>
                      </a:lnTo>
                      <a:lnTo>
                        <a:pt x="3660" y="315"/>
                      </a:lnTo>
                      <a:lnTo>
                        <a:pt x="3661" y="295"/>
                      </a:lnTo>
                      <a:lnTo>
                        <a:pt x="3661" y="324"/>
                      </a:lnTo>
                      <a:lnTo>
                        <a:pt x="3661" y="320"/>
                      </a:lnTo>
                      <a:lnTo>
                        <a:pt x="3661" y="327"/>
                      </a:lnTo>
                      <a:lnTo>
                        <a:pt x="3662" y="278"/>
                      </a:lnTo>
                      <a:lnTo>
                        <a:pt x="3662" y="268"/>
                      </a:lnTo>
                      <a:lnTo>
                        <a:pt x="3662" y="247"/>
                      </a:lnTo>
                      <a:lnTo>
                        <a:pt x="3663" y="254"/>
                      </a:lnTo>
                      <a:lnTo>
                        <a:pt x="3663" y="249"/>
                      </a:lnTo>
                      <a:lnTo>
                        <a:pt x="3663" y="252"/>
                      </a:lnTo>
                      <a:lnTo>
                        <a:pt x="3663" y="211"/>
                      </a:lnTo>
                      <a:lnTo>
                        <a:pt x="3664" y="235"/>
                      </a:lnTo>
                      <a:lnTo>
                        <a:pt x="3664" y="263"/>
                      </a:lnTo>
                      <a:lnTo>
                        <a:pt x="3664" y="261"/>
                      </a:lnTo>
                      <a:lnTo>
                        <a:pt x="3665" y="328"/>
                      </a:lnTo>
                      <a:lnTo>
                        <a:pt x="3665" y="338"/>
                      </a:lnTo>
                      <a:lnTo>
                        <a:pt x="3666" y="355"/>
                      </a:lnTo>
                      <a:lnTo>
                        <a:pt x="3666" y="350"/>
                      </a:lnTo>
                      <a:lnTo>
                        <a:pt x="3666" y="347"/>
                      </a:lnTo>
                      <a:lnTo>
                        <a:pt x="3667" y="359"/>
                      </a:lnTo>
                      <a:lnTo>
                        <a:pt x="3667" y="373"/>
                      </a:lnTo>
                      <a:lnTo>
                        <a:pt x="3667" y="334"/>
                      </a:lnTo>
                      <a:lnTo>
                        <a:pt x="3668" y="323"/>
                      </a:lnTo>
                      <a:lnTo>
                        <a:pt x="3668" y="270"/>
                      </a:lnTo>
                      <a:lnTo>
                        <a:pt x="3668" y="233"/>
                      </a:lnTo>
                      <a:lnTo>
                        <a:pt x="3669" y="202"/>
                      </a:lnTo>
                      <a:lnTo>
                        <a:pt x="3669" y="238"/>
                      </a:lnTo>
                      <a:lnTo>
                        <a:pt x="3670" y="317"/>
                      </a:lnTo>
                      <a:lnTo>
                        <a:pt x="3670" y="348"/>
                      </a:lnTo>
                      <a:lnTo>
                        <a:pt x="3670" y="379"/>
                      </a:lnTo>
                      <a:lnTo>
                        <a:pt x="3671" y="383"/>
                      </a:lnTo>
                      <a:lnTo>
                        <a:pt x="3671" y="387"/>
                      </a:lnTo>
                      <a:lnTo>
                        <a:pt x="3671" y="386"/>
                      </a:lnTo>
                      <a:lnTo>
                        <a:pt x="3671" y="397"/>
                      </a:lnTo>
                      <a:lnTo>
                        <a:pt x="3672" y="431"/>
                      </a:lnTo>
                      <a:lnTo>
                        <a:pt x="3672" y="429"/>
                      </a:lnTo>
                      <a:lnTo>
                        <a:pt x="3673" y="373"/>
                      </a:lnTo>
                      <a:lnTo>
                        <a:pt x="3673" y="345"/>
                      </a:lnTo>
                      <a:lnTo>
                        <a:pt x="3674" y="291"/>
                      </a:lnTo>
                      <a:lnTo>
                        <a:pt x="3674" y="290"/>
                      </a:lnTo>
                      <a:lnTo>
                        <a:pt x="3674" y="310"/>
                      </a:lnTo>
                      <a:lnTo>
                        <a:pt x="3675" y="328"/>
                      </a:lnTo>
                      <a:lnTo>
                        <a:pt x="3675" y="407"/>
                      </a:lnTo>
                      <a:lnTo>
                        <a:pt x="3675" y="420"/>
                      </a:lnTo>
                      <a:lnTo>
                        <a:pt x="3676" y="474"/>
                      </a:lnTo>
                      <a:lnTo>
                        <a:pt x="3676" y="470"/>
                      </a:lnTo>
                      <a:lnTo>
                        <a:pt x="3677" y="456"/>
                      </a:lnTo>
                      <a:lnTo>
                        <a:pt x="3677" y="453"/>
                      </a:lnTo>
                      <a:lnTo>
                        <a:pt x="3677" y="441"/>
                      </a:lnTo>
                      <a:lnTo>
                        <a:pt x="3677" y="454"/>
                      </a:lnTo>
                      <a:lnTo>
                        <a:pt x="3678" y="468"/>
                      </a:lnTo>
                      <a:lnTo>
                        <a:pt x="3678" y="511"/>
                      </a:lnTo>
                      <a:lnTo>
                        <a:pt x="3678" y="503"/>
                      </a:lnTo>
                      <a:lnTo>
                        <a:pt x="3679" y="500"/>
                      </a:lnTo>
                      <a:lnTo>
                        <a:pt x="3679" y="502"/>
                      </a:lnTo>
                      <a:lnTo>
                        <a:pt x="3679" y="475"/>
                      </a:lnTo>
                      <a:lnTo>
                        <a:pt x="3680" y="440"/>
                      </a:lnTo>
                      <a:lnTo>
                        <a:pt x="3680" y="437"/>
                      </a:lnTo>
                      <a:lnTo>
                        <a:pt x="3680" y="435"/>
                      </a:lnTo>
                      <a:lnTo>
                        <a:pt x="3681" y="453"/>
                      </a:lnTo>
                      <a:lnTo>
                        <a:pt x="3681" y="443"/>
                      </a:lnTo>
                      <a:lnTo>
                        <a:pt x="3681" y="433"/>
                      </a:lnTo>
                      <a:lnTo>
                        <a:pt x="3681" y="409"/>
                      </a:lnTo>
                      <a:lnTo>
                        <a:pt x="3682" y="393"/>
                      </a:lnTo>
                      <a:lnTo>
                        <a:pt x="3682" y="396"/>
                      </a:lnTo>
                      <a:lnTo>
                        <a:pt x="3683" y="385"/>
                      </a:lnTo>
                      <a:lnTo>
                        <a:pt x="3683" y="388"/>
                      </a:lnTo>
                      <a:lnTo>
                        <a:pt x="3684" y="331"/>
                      </a:lnTo>
                      <a:lnTo>
                        <a:pt x="3684" y="303"/>
                      </a:lnTo>
                      <a:lnTo>
                        <a:pt x="3684" y="287"/>
                      </a:lnTo>
                      <a:lnTo>
                        <a:pt x="3685" y="302"/>
                      </a:lnTo>
                      <a:lnTo>
                        <a:pt x="3685" y="309"/>
                      </a:lnTo>
                      <a:lnTo>
                        <a:pt x="3685" y="315"/>
                      </a:lnTo>
                      <a:lnTo>
                        <a:pt x="3685" y="295"/>
                      </a:lnTo>
                      <a:lnTo>
                        <a:pt x="3685" y="291"/>
                      </a:lnTo>
                      <a:lnTo>
                        <a:pt x="3686" y="269"/>
                      </a:lnTo>
                      <a:lnTo>
                        <a:pt x="3686" y="278"/>
                      </a:lnTo>
                      <a:lnTo>
                        <a:pt x="3686" y="266"/>
                      </a:lnTo>
                      <a:lnTo>
                        <a:pt x="3687" y="253"/>
                      </a:lnTo>
                      <a:lnTo>
                        <a:pt x="3687" y="256"/>
                      </a:lnTo>
                      <a:lnTo>
                        <a:pt x="3687" y="262"/>
                      </a:lnTo>
                      <a:lnTo>
                        <a:pt x="3687" y="262"/>
                      </a:lnTo>
                      <a:lnTo>
                        <a:pt x="3687" y="269"/>
                      </a:lnTo>
                      <a:lnTo>
                        <a:pt x="3688" y="270"/>
                      </a:lnTo>
                      <a:lnTo>
                        <a:pt x="3688" y="282"/>
                      </a:lnTo>
                      <a:lnTo>
                        <a:pt x="3688" y="295"/>
                      </a:lnTo>
                      <a:lnTo>
                        <a:pt x="3689" y="318"/>
                      </a:lnTo>
                      <a:lnTo>
                        <a:pt x="3689" y="306"/>
                      </a:lnTo>
                      <a:lnTo>
                        <a:pt x="3690" y="313"/>
                      </a:lnTo>
                      <a:lnTo>
                        <a:pt x="3690" y="303"/>
                      </a:lnTo>
                      <a:lnTo>
                        <a:pt x="3690" y="287"/>
                      </a:lnTo>
                      <a:lnTo>
                        <a:pt x="3691" y="272"/>
                      </a:lnTo>
                      <a:lnTo>
                        <a:pt x="3691" y="292"/>
                      </a:lnTo>
                      <a:lnTo>
                        <a:pt x="3692" y="302"/>
                      </a:lnTo>
                      <a:lnTo>
                        <a:pt x="3692" y="323"/>
                      </a:lnTo>
                      <a:lnTo>
                        <a:pt x="3692" y="294"/>
                      </a:lnTo>
                      <a:lnTo>
                        <a:pt x="3693" y="246"/>
                      </a:lnTo>
                      <a:lnTo>
                        <a:pt x="3693" y="256"/>
                      </a:lnTo>
                      <a:lnTo>
                        <a:pt x="3694" y="273"/>
                      </a:lnTo>
                      <a:lnTo>
                        <a:pt x="3694" y="249"/>
                      </a:lnTo>
                      <a:lnTo>
                        <a:pt x="3694" y="247"/>
                      </a:lnTo>
                      <a:lnTo>
                        <a:pt x="3694" y="261"/>
                      </a:lnTo>
                      <a:lnTo>
                        <a:pt x="3695" y="292"/>
                      </a:lnTo>
                      <a:lnTo>
                        <a:pt x="3695" y="313"/>
                      </a:lnTo>
                      <a:lnTo>
                        <a:pt x="3695" y="301"/>
                      </a:lnTo>
                      <a:lnTo>
                        <a:pt x="3696" y="308"/>
                      </a:lnTo>
                      <a:lnTo>
                        <a:pt x="3696" y="240"/>
                      </a:lnTo>
                      <a:lnTo>
                        <a:pt x="3696" y="218"/>
                      </a:lnTo>
                      <a:lnTo>
                        <a:pt x="3696" y="203"/>
                      </a:lnTo>
                      <a:lnTo>
                        <a:pt x="3697" y="217"/>
                      </a:lnTo>
                      <a:lnTo>
                        <a:pt x="3697" y="257"/>
                      </a:lnTo>
                      <a:lnTo>
                        <a:pt x="3697" y="312"/>
                      </a:lnTo>
                      <a:lnTo>
                        <a:pt x="3698" y="287"/>
                      </a:lnTo>
                      <a:lnTo>
                        <a:pt x="3698" y="297"/>
                      </a:lnTo>
                      <a:lnTo>
                        <a:pt x="3698" y="311"/>
                      </a:lnTo>
                      <a:lnTo>
                        <a:pt x="3699" y="327"/>
                      </a:lnTo>
                      <a:lnTo>
                        <a:pt x="3699" y="346"/>
                      </a:lnTo>
                      <a:lnTo>
                        <a:pt x="3699" y="351"/>
                      </a:lnTo>
                      <a:lnTo>
                        <a:pt x="3700" y="232"/>
                      </a:lnTo>
                      <a:lnTo>
                        <a:pt x="3700" y="227"/>
                      </a:lnTo>
                      <a:lnTo>
                        <a:pt x="3701" y="272"/>
                      </a:lnTo>
                      <a:lnTo>
                        <a:pt x="3701" y="313"/>
                      </a:lnTo>
                      <a:lnTo>
                        <a:pt x="3701" y="360"/>
                      </a:lnTo>
                      <a:lnTo>
                        <a:pt x="3702" y="342"/>
                      </a:lnTo>
                      <a:lnTo>
                        <a:pt x="3702" y="350"/>
                      </a:lnTo>
                      <a:lnTo>
                        <a:pt x="3702" y="332"/>
                      </a:lnTo>
                      <a:lnTo>
                        <a:pt x="3702" y="350"/>
                      </a:lnTo>
                      <a:lnTo>
                        <a:pt x="3702" y="341"/>
                      </a:lnTo>
                      <a:lnTo>
                        <a:pt x="3703" y="344"/>
                      </a:lnTo>
                      <a:lnTo>
                        <a:pt x="3703" y="356"/>
                      </a:lnTo>
                      <a:lnTo>
                        <a:pt x="3703" y="334"/>
                      </a:lnTo>
                      <a:lnTo>
                        <a:pt x="3704" y="337"/>
                      </a:lnTo>
                      <a:lnTo>
                        <a:pt x="3704" y="349"/>
                      </a:lnTo>
                      <a:lnTo>
                        <a:pt x="3705" y="364"/>
                      </a:lnTo>
                      <a:lnTo>
                        <a:pt x="3705" y="366"/>
                      </a:lnTo>
                      <a:lnTo>
                        <a:pt x="3705" y="358"/>
                      </a:lnTo>
                      <a:lnTo>
                        <a:pt x="3705" y="361"/>
                      </a:lnTo>
                      <a:lnTo>
                        <a:pt x="3705" y="359"/>
                      </a:lnTo>
                      <a:lnTo>
                        <a:pt x="3706" y="377"/>
                      </a:lnTo>
                      <a:lnTo>
                        <a:pt x="3706" y="357"/>
                      </a:lnTo>
                      <a:lnTo>
                        <a:pt x="3707" y="379"/>
                      </a:lnTo>
                      <a:lnTo>
                        <a:pt x="3707" y="393"/>
                      </a:lnTo>
                      <a:lnTo>
                        <a:pt x="3707" y="428"/>
                      </a:lnTo>
                      <a:lnTo>
                        <a:pt x="3708" y="444"/>
                      </a:lnTo>
                      <a:lnTo>
                        <a:pt x="3708" y="493"/>
                      </a:lnTo>
                      <a:lnTo>
                        <a:pt x="3709" y="502"/>
                      </a:lnTo>
                      <a:lnTo>
                        <a:pt x="3709" y="497"/>
                      </a:lnTo>
                      <a:lnTo>
                        <a:pt x="3709" y="497"/>
                      </a:lnTo>
                      <a:lnTo>
                        <a:pt x="3710" y="485"/>
                      </a:lnTo>
                      <a:lnTo>
                        <a:pt x="3710" y="474"/>
                      </a:lnTo>
                      <a:lnTo>
                        <a:pt x="3711" y="486"/>
                      </a:lnTo>
                      <a:lnTo>
                        <a:pt x="3711" y="478"/>
                      </a:lnTo>
                      <a:lnTo>
                        <a:pt x="3711" y="431"/>
                      </a:lnTo>
                      <a:lnTo>
                        <a:pt x="3712" y="423"/>
                      </a:lnTo>
                      <a:lnTo>
                        <a:pt x="3712" y="470"/>
                      </a:lnTo>
                      <a:lnTo>
                        <a:pt x="3713" y="470"/>
                      </a:lnTo>
                      <a:lnTo>
                        <a:pt x="3713" y="473"/>
                      </a:lnTo>
                      <a:lnTo>
                        <a:pt x="3713" y="466"/>
                      </a:lnTo>
                      <a:lnTo>
                        <a:pt x="3713" y="451"/>
                      </a:lnTo>
                      <a:lnTo>
                        <a:pt x="3714" y="464"/>
                      </a:lnTo>
                      <a:lnTo>
                        <a:pt x="3714" y="458"/>
                      </a:lnTo>
                      <a:lnTo>
                        <a:pt x="3714" y="445"/>
                      </a:lnTo>
                      <a:lnTo>
                        <a:pt x="3714" y="449"/>
                      </a:lnTo>
                      <a:lnTo>
                        <a:pt x="3715" y="395"/>
                      </a:lnTo>
                      <a:lnTo>
                        <a:pt x="3715" y="389"/>
                      </a:lnTo>
                      <a:lnTo>
                        <a:pt x="3715" y="396"/>
                      </a:lnTo>
                      <a:lnTo>
                        <a:pt x="3716" y="419"/>
                      </a:lnTo>
                      <a:lnTo>
                        <a:pt x="3716" y="458"/>
                      </a:lnTo>
                      <a:lnTo>
                        <a:pt x="3716" y="434"/>
                      </a:lnTo>
                      <a:lnTo>
                        <a:pt x="3717" y="400"/>
                      </a:lnTo>
                      <a:lnTo>
                        <a:pt x="3717" y="411"/>
                      </a:lnTo>
                      <a:lnTo>
                        <a:pt x="3717" y="413"/>
                      </a:lnTo>
                      <a:lnTo>
                        <a:pt x="3718" y="381"/>
                      </a:lnTo>
                      <a:lnTo>
                        <a:pt x="3718" y="366"/>
                      </a:lnTo>
                      <a:lnTo>
                        <a:pt x="3718" y="298"/>
                      </a:lnTo>
                      <a:lnTo>
                        <a:pt x="3719" y="250"/>
                      </a:lnTo>
                      <a:lnTo>
                        <a:pt x="3719" y="153"/>
                      </a:lnTo>
                      <a:lnTo>
                        <a:pt x="3719" y="182"/>
                      </a:lnTo>
                      <a:lnTo>
                        <a:pt x="3720" y="227"/>
                      </a:lnTo>
                      <a:lnTo>
                        <a:pt x="3720" y="234"/>
                      </a:lnTo>
                      <a:lnTo>
                        <a:pt x="3721" y="209"/>
                      </a:lnTo>
                      <a:lnTo>
                        <a:pt x="3721" y="176"/>
                      </a:lnTo>
                      <a:lnTo>
                        <a:pt x="3722" y="108"/>
                      </a:lnTo>
                      <a:lnTo>
                        <a:pt x="3722" y="115"/>
                      </a:lnTo>
                      <a:lnTo>
                        <a:pt x="3722" y="135"/>
                      </a:lnTo>
                      <a:lnTo>
                        <a:pt x="3722" y="180"/>
                      </a:lnTo>
                      <a:lnTo>
                        <a:pt x="3723" y="234"/>
                      </a:lnTo>
                      <a:lnTo>
                        <a:pt x="3723" y="274"/>
                      </a:lnTo>
                      <a:lnTo>
                        <a:pt x="3724" y="293"/>
                      </a:lnTo>
                      <a:lnTo>
                        <a:pt x="3724" y="277"/>
                      </a:lnTo>
                      <a:lnTo>
                        <a:pt x="3724" y="285"/>
                      </a:lnTo>
                      <a:lnTo>
                        <a:pt x="3724" y="273"/>
                      </a:lnTo>
                      <a:lnTo>
                        <a:pt x="3725" y="281"/>
                      </a:lnTo>
                      <a:lnTo>
                        <a:pt x="3725" y="281"/>
                      </a:lnTo>
                      <a:lnTo>
                        <a:pt x="3725" y="299"/>
                      </a:lnTo>
                      <a:lnTo>
                        <a:pt x="3725" y="289"/>
                      </a:lnTo>
                      <a:lnTo>
                        <a:pt x="3726" y="294"/>
                      </a:lnTo>
                      <a:lnTo>
                        <a:pt x="3726" y="336"/>
                      </a:lnTo>
                      <a:lnTo>
                        <a:pt x="3726" y="346"/>
                      </a:lnTo>
                      <a:lnTo>
                        <a:pt x="3727" y="295"/>
                      </a:lnTo>
                      <a:lnTo>
                        <a:pt x="3727" y="276"/>
                      </a:lnTo>
                      <a:lnTo>
                        <a:pt x="3728" y="223"/>
                      </a:lnTo>
                      <a:lnTo>
                        <a:pt x="3728" y="207"/>
                      </a:lnTo>
                      <a:lnTo>
                        <a:pt x="3728" y="201"/>
                      </a:lnTo>
                      <a:lnTo>
                        <a:pt x="3728" y="229"/>
                      </a:lnTo>
                      <a:lnTo>
                        <a:pt x="3729" y="290"/>
                      </a:lnTo>
                      <a:lnTo>
                        <a:pt x="3729" y="330"/>
                      </a:lnTo>
                      <a:lnTo>
                        <a:pt x="3729" y="338"/>
                      </a:lnTo>
                      <a:lnTo>
                        <a:pt x="3730" y="292"/>
                      </a:lnTo>
                      <a:lnTo>
                        <a:pt x="3730" y="282"/>
                      </a:lnTo>
                      <a:lnTo>
                        <a:pt x="3731" y="317"/>
                      </a:lnTo>
                      <a:lnTo>
                        <a:pt x="3731" y="329"/>
                      </a:lnTo>
                      <a:lnTo>
                        <a:pt x="3731" y="345"/>
                      </a:lnTo>
                      <a:lnTo>
                        <a:pt x="3732" y="296"/>
                      </a:lnTo>
                      <a:lnTo>
                        <a:pt x="3732" y="263"/>
                      </a:lnTo>
                      <a:lnTo>
                        <a:pt x="3732" y="234"/>
                      </a:lnTo>
                      <a:lnTo>
                        <a:pt x="3732" y="247"/>
                      </a:lnTo>
                      <a:lnTo>
                        <a:pt x="3733" y="289"/>
                      </a:lnTo>
                      <a:lnTo>
                        <a:pt x="3733" y="355"/>
                      </a:lnTo>
                      <a:lnTo>
                        <a:pt x="3733" y="366"/>
                      </a:lnTo>
                      <a:lnTo>
                        <a:pt x="3734" y="346"/>
                      </a:lnTo>
                      <a:lnTo>
                        <a:pt x="3734" y="355"/>
                      </a:lnTo>
                      <a:lnTo>
                        <a:pt x="3734" y="347"/>
                      </a:lnTo>
                      <a:lnTo>
                        <a:pt x="3734" y="341"/>
                      </a:lnTo>
                      <a:lnTo>
                        <a:pt x="3735" y="368"/>
                      </a:lnTo>
                      <a:lnTo>
                        <a:pt x="3735" y="360"/>
                      </a:lnTo>
                      <a:lnTo>
                        <a:pt x="3735" y="386"/>
                      </a:lnTo>
                      <a:lnTo>
                        <a:pt x="3736" y="402"/>
                      </a:lnTo>
                      <a:lnTo>
                        <a:pt x="3736" y="426"/>
                      </a:lnTo>
                      <a:lnTo>
                        <a:pt x="3736" y="414"/>
                      </a:lnTo>
                      <a:lnTo>
                        <a:pt x="3736" y="436"/>
                      </a:lnTo>
                      <a:lnTo>
                        <a:pt x="3737" y="461"/>
                      </a:lnTo>
                      <a:lnTo>
                        <a:pt x="3737" y="478"/>
                      </a:lnTo>
                      <a:lnTo>
                        <a:pt x="3737" y="463"/>
                      </a:lnTo>
                      <a:lnTo>
                        <a:pt x="3738" y="464"/>
                      </a:lnTo>
                      <a:lnTo>
                        <a:pt x="3738" y="473"/>
                      </a:lnTo>
                      <a:lnTo>
                        <a:pt x="3739" y="398"/>
                      </a:lnTo>
                      <a:lnTo>
                        <a:pt x="3739" y="403"/>
                      </a:lnTo>
                      <a:lnTo>
                        <a:pt x="3739" y="406"/>
                      </a:lnTo>
                      <a:lnTo>
                        <a:pt x="3739" y="404"/>
                      </a:lnTo>
                      <a:lnTo>
                        <a:pt x="3740" y="383"/>
                      </a:lnTo>
                      <a:lnTo>
                        <a:pt x="3740" y="388"/>
                      </a:lnTo>
                      <a:lnTo>
                        <a:pt x="3740" y="377"/>
                      </a:lnTo>
                      <a:lnTo>
                        <a:pt x="3740" y="388"/>
                      </a:lnTo>
                      <a:lnTo>
                        <a:pt x="3741" y="413"/>
                      </a:lnTo>
                      <a:lnTo>
                        <a:pt x="3741" y="393"/>
                      </a:lnTo>
                      <a:lnTo>
                        <a:pt x="3741" y="401"/>
                      </a:lnTo>
                      <a:lnTo>
                        <a:pt x="3742" y="440"/>
                      </a:lnTo>
                      <a:lnTo>
                        <a:pt x="3742" y="409"/>
                      </a:lnTo>
                      <a:lnTo>
                        <a:pt x="3742" y="402"/>
                      </a:lnTo>
                      <a:lnTo>
                        <a:pt x="3742" y="422"/>
                      </a:lnTo>
                      <a:lnTo>
                        <a:pt x="3742" y="417"/>
                      </a:lnTo>
                      <a:lnTo>
                        <a:pt x="3743" y="404"/>
                      </a:lnTo>
                      <a:lnTo>
                        <a:pt x="3743" y="407"/>
                      </a:lnTo>
                      <a:lnTo>
                        <a:pt x="3743" y="400"/>
                      </a:lnTo>
                      <a:lnTo>
                        <a:pt x="3743" y="389"/>
                      </a:lnTo>
                      <a:lnTo>
                        <a:pt x="3744" y="370"/>
                      </a:lnTo>
                      <a:lnTo>
                        <a:pt x="3744" y="364"/>
                      </a:lnTo>
                      <a:lnTo>
                        <a:pt x="3745" y="326"/>
                      </a:lnTo>
                      <a:lnTo>
                        <a:pt x="3745" y="313"/>
                      </a:lnTo>
                      <a:lnTo>
                        <a:pt x="3746" y="283"/>
                      </a:lnTo>
                      <a:lnTo>
                        <a:pt x="3746" y="280"/>
                      </a:lnTo>
                      <a:lnTo>
                        <a:pt x="3746" y="267"/>
                      </a:lnTo>
                      <a:lnTo>
                        <a:pt x="3746" y="269"/>
                      </a:lnTo>
                      <a:lnTo>
                        <a:pt x="3747" y="281"/>
                      </a:lnTo>
                      <a:lnTo>
                        <a:pt x="3747" y="275"/>
                      </a:lnTo>
                      <a:lnTo>
                        <a:pt x="3747" y="272"/>
                      </a:lnTo>
                      <a:lnTo>
                        <a:pt x="3748" y="209"/>
                      </a:lnTo>
                      <a:lnTo>
                        <a:pt x="3748" y="197"/>
                      </a:lnTo>
                      <a:lnTo>
                        <a:pt x="3748" y="217"/>
                      </a:lnTo>
                      <a:lnTo>
                        <a:pt x="3749" y="203"/>
                      </a:lnTo>
                      <a:lnTo>
                        <a:pt x="3749" y="191"/>
                      </a:lnTo>
                      <a:lnTo>
                        <a:pt x="3749" y="223"/>
                      </a:lnTo>
                      <a:lnTo>
                        <a:pt x="3750" y="221"/>
                      </a:lnTo>
                      <a:lnTo>
                        <a:pt x="3750" y="211"/>
                      </a:lnTo>
                      <a:lnTo>
                        <a:pt x="3750" y="211"/>
                      </a:lnTo>
                      <a:lnTo>
                        <a:pt x="3750" y="206"/>
                      </a:lnTo>
                      <a:lnTo>
                        <a:pt x="3751" y="237"/>
                      </a:lnTo>
                      <a:lnTo>
                        <a:pt x="3751" y="199"/>
                      </a:lnTo>
                      <a:lnTo>
                        <a:pt x="3752" y="144"/>
                      </a:lnTo>
                      <a:lnTo>
                        <a:pt x="3752" y="127"/>
                      </a:lnTo>
                      <a:lnTo>
                        <a:pt x="3752" y="163"/>
                      </a:lnTo>
                      <a:lnTo>
                        <a:pt x="3753" y="198"/>
                      </a:lnTo>
                      <a:lnTo>
                        <a:pt x="3753" y="227"/>
                      </a:lnTo>
                      <a:lnTo>
                        <a:pt x="3753" y="221"/>
                      </a:lnTo>
                      <a:lnTo>
                        <a:pt x="3753" y="239"/>
                      </a:lnTo>
                      <a:lnTo>
                        <a:pt x="3754" y="277"/>
                      </a:lnTo>
                      <a:lnTo>
                        <a:pt x="3754" y="280"/>
                      </a:lnTo>
                      <a:lnTo>
                        <a:pt x="3754" y="287"/>
                      </a:lnTo>
                      <a:lnTo>
                        <a:pt x="3755" y="250"/>
                      </a:lnTo>
                      <a:lnTo>
                        <a:pt x="3755" y="226"/>
                      </a:lnTo>
                      <a:lnTo>
                        <a:pt x="3756" y="141"/>
                      </a:lnTo>
                      <a:lnTo>
                        <a:pt x="3756" y="141"/>
                      </a:lnTo>
                      <a:lnTo>
                        <a:pt x="3756" y="107"/>
                      </a:lnTo>
                      <a:lnTo>
                        <a:pt x="3756" y="142"/>
                      </a:lnTo>
                      <a:lnTo>
                        <a:pt x="3757" y="201"/>
                      </a:lnTo>
                      <a:lnTo>
                        <a:pt x="3757" y="273"/>
                      </a:lnTo>
                      <a:lnTo>
                        <a:pt x="3757" y="313"/>
                      </a:lnTo>
                      <a:lnTo>
                        <a:pt x="3758" y="385"/>
                      </a:lnTo>
                      <a:lnTo>
                        <a:pt x="3758" y="369"/>
                      </a:lnTo>
                      <a:lnTo>
                        <a:pt x="3758" y="367"/>
                      </a:lnTo>
                      <a:lnTo>
                        <a:pt x="3758" y="361"/>
                      </a:lnTo>
                      <a:lnTo>
                        <a:pt x="3759" y="368"/>
                      </a:lnTo>
                      <a:lnTo>
                        <a:pt x="3759" y="357"/>
                      </a:lnTo>
                      <a:lnTo>
                        <a:pt x="3759" y="263"/>
                      </a:lnTo>
                      <a:lnTo>
                        <a:pt x="3760" y="221"/>
                      </a:lnTo>
                      <a:lnTo>
                        <a:pt x="3760" y="171"/>
                      </a:lnTo>
                      <a:lnTo>
                        <a:pt x="3760" y="159"/>
                      </a:lnTo>
                      <a:lnTo>
                        <a:pt x="3761" y="244"/>
                      </a:lnTo>
                      <a:lnTo>
                        <a:pt x="3761" y="319"/>
                      </a:lnTo>
                      <a:lnTo>
                        <a:pt x="3762" y="391"/>
                      </a:lnTo>
                      <a:lnTo>
                        <a:pt x="3762" y="437"/>
                      </a:lnTo>
                      <a:lnTo>
                        <a:pt x="3763" y="463"/>
                      </a:lnTo>
                      <a:lnTo>
                        <a:pt x="3763" y="449"/>
                      </a:lnTo>
                      <a:lnTo>
                        <a:pt x="3763" y="405"/>
                      </a:lnTo>
                      <a:lnTo>
                        <a:pt x="3763" y="402"/>
                      </a:lnTo>
                      <a:lnTo>
                        <a:pt x="3764" y="394"/>
                      </a:lnTo>
                      <a:lnTo>
                        <a:pt x="3764" y="395"/>
                      </a:lnTo>
                      <a:lnTo>
                        <a:pt x="3764" y="390"/>
                      </a:lnTo>
                      <a:lnTo>
                        <a:pt x="3765" y="413"/>
                      </a:lnTo>
                      <a:lnTo>
                        <a:pt x="3765" y="429"/>
                      </a:lnTo>
                      <a:lnTo>
                        <a:pt x="3765" y="450"/>
                      </a:lnTo>
                      <a:lnTo>
                        <a:pt x="3766" y="444"/>
                      </a:lnTo>
                      <a:lnTo>
                        <a:pt x="3766" y="422"/>
                      </a:lnTo>
                      <a:lnTo>
                        <a:pt x="3767" y="411"/>
                      </a:lnTo>
                      <a:lnTo>
                        <a:pt x="3767" y="393"/>
                      </a:lnTo>
                      <a:lnTo>
                        <a:pt x="3767" y="397"/>
                      </a:lnTo>
                      <a:lnTo>
                        <a:pt x="3768" y="403"/>
                      </a:lnTo>
                      <a:lnTo>
                        <a:pt x="3768" y="397"/>
                      </a:lnTo>
                      <a:lnTo>
                        <a:pt x="3768" y="401"/>
                      </a:lnTo>
                      <a:lnTo>
                        <a:pt x="3769" y="445"/>
                      </a:lnTo>
                      <a:lnTo>
                        <a:pt x="3769" y="431"/>
                      </a:lnTo>
                      <a:lnTo>
                        <a:pt x="3769" y="416"/>
                      </a:lnTo>
                      <a:lnTo>
                        <a:pt x="3769" y="419"/>
                      </a:lnTo>
                      <a:lnTo>
                        <a:pt x="3770" y="407"/>
                      </a:lnTo>
                      <a:lnTo>
                        <a:pt x="3770" y="406"/>
                      </a:lnTo>
                      <a:lnTo>
                        <a:pt x="3770" y="412"/>
                      </a:lnTo>
                      <a:lnTo>
                        <a:pt x="3770" y="418"/>
                      </a:lnTo>
                      <a:lnTo>
                        <a:pt x="3771" y="370"/>
                      </a:lnTo>
                      <a:lnTo>
                        <a:pt x="3771" y="350"/>
                      </a:lnTo>
                      <a:lnTo>
                        <a:pt x="3771" y="341"/>
                      </a:lnTo>
                      <a:lnTo>
                        <a:pt x="3772" y="341"/>
                      </a:lnTo>
                      <a:lnTo>
                        <a:pt x="3772" y="352"/>
                      </a:lnTo>
                      <a:lnTo>
                        <a:pt x="3773" y="398"/>
                      </a:lnTo>
                      <a:lnTo>
                        <a:pt x="3773" y="398"/>
                      </a:lnTo>
                      <a:lnTo>
                        <a:pt x="3773" y="385"/>
                      </a:lnTo>
                      <a:lnTo>
                        <a:pt x="3774" y="386"/>
                      </a:lnTo>
                      <a:lnTo>
                        <a:pt x="3774" y="398"/>
                      </a:lnTo>
                      <a:lnTo>
                        <a:pt x="3774" y="401"/>
                      </a:lnTo>
                      <a:lnTo>
                        <a:pt x="3775" y="361"/>
                      </a:lnTo>
                      <a:lnTo>
                        <a:pt x="3775" y="357"/>
                      </a:lnTo>
                      <a:lnTo>
                        <a:pt x="3776" y="374"/>
                      </a:lnTo>
                      <a:lnTo>
                        <a:pt x="3776" y="375"/>
                      </a:lnTo>
                      <a:lnTo>
                        <a:pt x="3776" y="384"/>
                      </a:lnTo>
                      <a:lnTo>
                        <a:pt x="3776" y="371"/>
                      </a:lnTo>
                      <a:lnTo>
                        <a:pt x="3777" y="371"/>
                      </a:lnTo>
                      <a:lnTo>
                        <a:pt x="3777" y="377"/>
                      </a:lnTo>
                      <a:lnTo>
                        <a:pt x="3777" y="333"/>
                      </a:lnTo>
                      <a:lnTo>
                        <a:pt x="3777" y="331"/>
                      </a:lnTo>
                      <a:lnTo>
                        <a:pt x="3778" y="332"/>
                      </a:lnTo>
                      <a:lnTo>
                        <a:pt x="3778" y="328"/>
                      </a:lnTo>
                      <a:lnTo>
                        <a:pt x="3778" y="335"/>
                      </a:lnTo>
                      <a:lnTo>
                        <a:pt x="3779" y="319"/>
                      </a:lnTo>
                      <a:lnTo>
                        <a:pt x="3779" y="327"/>
                      </a:lnTo>
                      <a:lnTo>
                        <a:pt x="3780" y="371"/>
                      </a:lnTo>
                      <a:lnTo>
                        <a:pt x="3780" y="382"/>
                      </a:lnTo>
                      <a:lnTo>
                        <a:pt x="3780" y="358"/>
                      </a:lnTo>
                      <a:lnTo>
                        <a:pt x="3781" y="335"/>
                      </a:lnTo>
                      <a:lnTo>
                        <a:pt x="3781" y="225"/>
                      </a:lnTo>
                      <a:lnTo>
                        <a:pt x="3781" y="227"/>
                      </a:lnTo>
                      <a:lnTo>
                        <a:pt x="3782" y="258"/>
                      </a:lnTo>
                      <a:lnTo>
                        <a:pt x="3782" y="261"/>
                      </a:lnTo>
                      <a:lnTo>
                        <a:pt x="3782" y="272"/>
                      </a:lnTo>
                      <a:lnTo>
                        <a:pt x="3783" y="261"/>
                      </a:lnTo>
                      <a:lnTo>
                        <a:pt x="3783" y="236"/>
                      </a:lnTo>
                      <a:lnTo>
                        <a:pt x="3783" y="248"/>
                      </a:lnTo>
                      <a:lnTo>
                        <a:pt x="3784" y="217"/>
                      </a:lnTo>
                      <a:lnTo>
                        <a:pt x="3784" y="193"/>
                      </a:lnTo>
                      <a:lnTo>
                        <a:pt x="3784" y="235"/>
                      </a:lnTo>
                      <a:lnTo>
                        <a:pt x="3785" y="262"/>
                      </a:lnTo>
                      <a:lnTo>
                        <a:pt x="3785" y="308"/>
                      </a:lnTo>
                      <a:lnTo>
                        <a:pt x="3786" y="349"/>
                      </a:lnTo>
                      <a:lnTo>
                        <a:pt x="3786" y="353"/>
                      </a:lnTo>
                      <a:lnTo>
                        <a:pt x="3787" y="312"/>
                      </a:lnTo>
                      <a:lnTo>
                        <a:pt x="3787" y="312"/>
                      </a:lnTo>
                      <a:lnTo>
                        <a:pt x="3787" y="354"/>
                      </a:lnTo>
                      <a:lnTo>
                        <a:pt x="3787" y="387"/>
                      </a:lnTo>
                      <a:lnTo>
                        <a:pt x="3788" y="359"/>
                      </a:lnTo>
                      <a:lnTo>
                        <a:pt x="3788" y="345"/>
                      </a:lnTo>
                      <a:lnTo>
                        <a:pt x="3789" y="341"/>
                      </a:lnTo>
                      <a:lnTo>
                        <a:pt x="3789" y="337"/>
                      </a:lnTo>
                      <a:lnTo>
                        <a:pt x="3789" y="327"/>
                      </a:lnTo>
                      <a:lnTo>
                        <a:pt x="3790" y="348"/>
                      </a:lnTo>
                      <a:lnTo>
                        <a:pt x="3790" y="368"/>
                      </a:lnTo>
                      <a:lnTo>
                        <a:pt x="3790" y="397"/>
                      </a:lnTo>
                      <a:lnTo>
                        <a:pt x="3791" y="399"/>
                      </a:lnTo>
                      <a:lnTo>
                        <a:pt x="3791" y="420"/>
                      </a:lnTo>
                      <a:lnTo>
                        <a:pt x="3791" y="402"/>
                      </a:lnTo>
                      <a:lnTo>
                        <a:pt x="3792" y="387"/>
                      </a:lnTo>
                      <a:lnTo>
                        <a:pt x="3792" y="391"/>
                      </a:lnTo>
                      <a:lnTo>
                        <a:pt x="3792" y="357"/>
                      </a:lnTo>
                      <a:lnTo>
                        <a:pt x="3793" y="312"/>
                      </a:lnTo>
                      <a:lnTo>
                        <a:pt x="3793" y="347"/>
                      </a:lnTo>
                      <a:lnTo>
                        <a:pt x="3793" y="390"/>
                      </a:lnTo>
                      <a:lnTo>
                        <a:pt x="3794" y="409"/>
                      </a:lnTo>
                      <a:lnTo>
                        <a:pt x="3794" y="428"/>
                      </a:lnTo>
                      <a:lnTo>
                        <a:pt x="3794" y="435"/>
                      </a:lnTo>
                      <a:lnTo>
                        <a:pt x="3795" y="488"/>
                      </a:lnTo>
                      <a:lnTo>
                        <a:pt x="3795" y="492"/>
                      </a:lnTo>
                      <a:lnTo>
                        <a:pt x="3796" y="512"/>
                      </a:lnTo>
                      <a:lnTo>
                        <a:pt x="3796" y="526"/>
                      </a:lnTo>
                      <a:lnTo>
                        <a:pt x="3796" y="537"/>
                      </a:lnTo>
                      <a:lnTo>
                        <a:pt x="3797" y="524"/>
                      </a:lnTo>
                      <a:lnTo>
                        <a:pt x="3797" y="505"/>
                      </a:lnTo>
                      <a:lnTo>
                        <a:pt x="3797" y="506"/>
                      </a:lnTo>
                      <a:lnTo>
                        <a:pt x="3797" y="483"/>
                      </a:lnTo>
                      <a:lnTo>
                        <a:pt x="3798" y="472"/>
                      </a:lnTo>
                      <a:lnTo>
                        <a:pt x="3798" y="419"/>
                      </a:lnTo>
                      <a:lnTo>
                        <a:pt x="3799" y="413"/>
                      </a:lnTo>
                      <a:lnTo>
                        <a:pt x="3799" y="429"/>
                      </a:lnTo>
                      <a:lnTo>
                        <a:pt x="3799" y="448"/>
                      </a:lnTo>
                      <a:lnTo>
                        <a:pt x="3799" y="438"/>
                      </a:lnTo>
                      <a:lnTo>
                        <a:pt x="3800" y="440"/>
                      </a:lnTo>
                      <a:lnTo>
                        <a:pt x="3800" y="446"/>
                      </a:lnTo>
                      <a:lnTo>
                        <a:pt x="3800" y="443"/>
                      </a:lnTo>
                      <a:lnTo>
                        <a:pt x="3800" y="458"/>
                      </a:lnTo>
                      <a:lnTo>
                        <a:pt x="3801" y="485"/>
                      </a:lnTo>
                      <a:lnTo>
                        <a:pt x="3801" y="466"/>
                      </a:lnTo>
                      <a:lnTo>
                        <a:pt x="3801" y="477"/>
                      </a:lnTo>
                      <a:lnTo>
                        <a:pt x="3802" y="477"/>
                      </a:lnTo>
                      <a:lnTo>
                        <a:pt x="3802" y="452"/>
                      </a:lnTo>
                      <a:lnTo>
                        <a:pt x="3802" y="449"/>
                      </a:lnTo>
                      <a:lnTo>
                        <a:pt x="3802" y="444"/>
                      </a:lnTo>
                      <a:lnTo>
                        <a:pt x="3803" y="464"/>
                      </a:lnTo>
                      <a:lnTo>
                        <a:pt x="3803" y="455"/>
                      </a:lnTo>
                      <a:lnTo>
                        <a:pt x="3804" y="444"/>
                      </a:lnTo>
                      <a:lnTo>
                        <a:pt x="3804" y="425"/>
                      </a:lnTo>
                      <a:lnTo>
                        <a:pt x="3804" y="411"/>
                      </a:lnTo>
                      <a:lnTo>
                        <a:pt x="3804" y="413"/>
                      </a:lnTo>
                      <a:lnTo>
                        <a:pt x="3805" y="420"/>
                      </a:lnTo>
                      <a:lnTo>
                        <a:pt x="3805" y="430"/>
                      </a:lnTo>
                      <a:lnTo>
                        <a:pt x="3805" y="404"/>
                      </a:lnTo>
                      <a:lnTo>
                        <a:pt x="3805" y="400"/>
                      </a:lnTo>
                      <a:lnTo>
                        <a:pt x="3806" y="400"/>
                      </a:lnTo>
                      <a:lnTo>
                        <a:pt x="3806" y="410"/>
                      </a:lnTo>
                      <a:lnTo>
                        <a:pt x="3806" y="407"/>
                      </a:lnTo>
                      <a:lnTo>
                        <a:pt x="3806" y="389"/>
                      </a:lnTo>
                      <a:lnTo>
                        <a:pt x="3807" y="365"/>
                      </a:lnTo>
                      <a:lnTo>
                        <a:pt x="3807" y="315"/>
                      </a:lnTo>
                      <a:lnTo>
                        <a:pt x="3808" y="297"/>
                      </a:lnTo>
                      <a:lnTo>
                        <a:pt x="3808" y="287"/>
                      </a:lnTo>
                      <a:lnTo>
                        <a:pt x="3808" y="288"/>
                      </a:lnTo>
                      <a:lnTo>
                        <a:pt x="3809" y="290"/>
                      </a:lnTo>
                      <a:lnTo>
                        <a:pt x="3809" y="274"/>
                      </a:lnTo>
                      <a:lnTo>
                        <a:pt x="3809" y="289"/>
                      </a:lnTo>
                      <a:lnTo>
                        <a:pt x="3810" y="276"/>
                      </a:lnTo>
                      <a:lnTo>
                        <a:pt x="3810" y="281"/>
                      </a:lnTo>
                      <a:lnTo>
                        <a:pt x="3810" y="256"/>
                      </a:lnTo>
                      <a:lnTo>
                        <a:pt x="3811" y="217"/>
                      </a:lnTo>
                      <a:lnTo>
                        <a:pt x="3811" y="198"/>
                      </a:lnTo>
                      <a:lnTo>
                        <a:pt x="3811" y="238"/>
                      </a:lnTo>
                      <a:lnTo>
                        <a:pt x="3811" y="224"/>
                      </a:lnTo>
                      <a:lnTo>
                        <a:pt x="3812" y="243"/>
                      </a:lnTo>
                      <a:lnTo>
                        <a:pt x="3812" y="265"/>
                      </a:lnTo>
                      <a:lnTo>
                        <a:pt x="3813" y="282"/>
                      </a:lnTo>
                      <a:lnTo>
                        <a:pt x="3813" y="264"/>
                      </a:lnTo>
                      <a:lnTo>
                        <a:pt x="3814" y="321"/>
                      </a:lnTo>
                      <a:lnTo>
                        <a:pt x="3814" y="322"/>
                      </a:lnTo>
                      <a:lnTo>
                        <a:pt x="3814" y="322"/>
                      </a:lnTo>
                      <a:lnTo>
                        <a:pt x="3814" y="324"/>
                      </a:lnTo>
                      <a:lnTo>
                        <a:pt x="3815" y="321"/>
                      </a:lnTo>
                      <a:lnTo>
                        <a:pt x="3815" y="325"/>
                      </a:lnTo>
                      <a:lnTo>
                        <a:pt x="3815" y="299"/>
                      </a:lnTo>
                      <a:lnTo>
                        <a:pt x="3815" y="293"/>
                      </a:lnTo>
                      <a:lnTo>
                        <a:pt x="3816" y="263"/>
                      </a:lnTo>
                      <a:lnTo>
                        <a:pt x="3816" y="251"/>
                      </a:lnTo>
                      <a:lnTo>
                        <a:pt x="3817" y="207"/>
                      </a:lnTo>
                      <a:lnTo>
                        <a:pt x="3817" y="191"/>
                      </a:lnTo>
                      <a:lnTo>
                        <a:pt x="3817" y="76"/>
                      </a:lnTo>
                      <a:lnTo>
                        <a:pt x="3818" y="44"/>
                      </a:lnTo>
                      <a:lnTo>
                        <a:pt x="3818" y="88"/>
                      </a:lnTo>
                      <a:lnTo>
                        <a:pt x="3818" y="139"/>
                      </a:lnTo>
                      <a:lnTo>
                        <a:pt x="3819" y="260"/>
                      </a:lnTo>
                      <a:lnTo>
                        <a:pt x="3819" y="293"/>
                      </a:lnTo>
                      <a:lnTo>
                        <a:pt x="3820" y="347"/>
                      </a:lnTo>
                      <a:lnTo>
                        <a:pt x="3820" y="356"/>
                      </a:lnTo>
                      <a:lnTo>
                        <a:pt x="3820" y="371"/>
                      </a:lnTo>
                      <a:lnTo>
                        <a:pt x="3821" y="354"/>
                      </a:lnTo>
                      <a:lnTo>
                        <a:pt x="3821" y="370"/>
                      </a:lnTo>
                      <a:lnTo>
                        <a:pt x="3821" y="341"/>
                      </a:lnTo>
                      <a:lnTo>
                        <a:pt x="3822" y="333"/>
                      </a:lnTo>
                      <a:lnTo>
                        <a:pt x="3822" y="326"/>
                      </a:lnTo>
                      <a:lnTo>
                        <a:pt x="3822" y="337"/>
                      </a:lnTo>
                      <a:lnTo>
                        <a:pt x="3822" y="326"/>
                      </a:lnTo>
                      <a:lnTo>
                        <a:pt x="3823" y="284"/>
                      </a:lnTo>
                      <a:lnTo>
                        <a:pt x="3823" y="261"/>
                      </a:lnTo>
                      <a:lnTo>
                        <a:pt x="3823" y="257"/>
                      </a:lnTo>
                      <a:lnTo>
                        <a:pt x="3823" y="273"/>
                      </a:lnTo>
                      <a:lnTo>
                        <a:pt x="3824" y="298"/>
                      </a:lnTo>
                      <a:lnTo>
                        <a:pt x="3824" y="228"/>
                      </a:lnTo>
                      <a:lnTo>
                        <a:pt x="3825" y="184"/>
                      </a:lnTo>
                      <a:lnTo>
                        <a:pt x="3825" y="106"/>
                      </a:lnTo>
                      <a:lnTo>
                        <a:pt x="3825" y="98"/>
                      </a:lnTo>
                      <a:lnTo>
                        <a:pt x="3826" y="179"/>
                      </a:lnTo>
                      <a:lnTo>
                        <a:pt x="3826" y="227"/>
                      </a:lnTo>
                      <a:lnTo>
                        <a:pt x="3827" y="311"/>
                      </a:lnTo>
                      <a:lnTo>
                        <a:pt x="3827" y="328"/>
                      </a:lnTo>
                      <a:lnTo>
                        <a:pt x="3828" y="350"/>
                      </a:lnTo>
                      <a:lnTo>
                        <a:pt x="3828" y="363"/>
                      </a:lnTo>
                      <a:lnTo>
                        <a:pt x="3828" y="370"/>
                      </a:lnTo>
                      <a:lnTo>
                        <a:pt x="3828" y="359"/>
                      </a:lnTo>
                      <a:lnTo>
                        <a:pt x="3829" y="352"/>
                      </a:lnTo>
                      <a:lnTo>
                        <a:pt x="3829" y="316"/>
                      </a:lnTo>
                      <a:lnTo>
                        <a:pt x="3829" y="314"/>
                      </a:lnTo>
                      <a:lnTo>
                        <a:pt x="3830" y="355"/>
                      </a:lnTo>
                      <a:lnTo>
                        <a:pt x="3830" y="360"/>
                      </a:lnTo>
                      <a:lnTo>
                        <a:pt x="3830" y="380"/>
                      </a:lnTo>
                      <a:lnTo>
                        <a:pt x="3831" y="372"/>
                      </a:lnTo>
                      <a:lnTo>
                        <a:pt x="3831" y="376"/>
                      </a:lnTo>
                      <a:lnTo>
                        <a:pt x="3831" y="438"/>
                      </a:lnTo>
                      <a:lnTo>
                        <a:pt x="3832" y="448"/>
                      </a:lnTo>
                      <a:lnTo>
                        <a:pt x="3832" y="460"/>
                      </a:lnTo>
                      <a:lnTo>
                        <a:pt x="3832" y="455"/>
                      </a:lnTo>
                      <a:lnTo>
                        <a:pt x="3832" y="445"/>
                      </a:lnTo>
                      <a:lnTo>
                        <a:pt x="3833" y="444"/>
                      </a:lnTo>
                      <a:lnTo>
                        <a:pt x="3833" y="458"/>
                      </a:lnTo>
                      <a:lnTo>
                        <a:pt x="3833" y="455"/>
                      </a:lnTo>
                      <a:lnTo>
                        <a:pt x="3834" y="459"/>
                      </a:lnTo>
                      <a:lnTo>
                        <a:pt x="3834" y="429"/>
                      </a:lnTo>
                      <a:lnTo>
                        <a:pt x="3834" y="417"/>
                      </a:lnTo>
                      <a:lnTo>
                        <a:pt x="3834" y="412"/>
                      </a:lnTo>
                      <a:lnTo>
                        <a:pt x="3834" y="413"/>
                      </a:lnTo>
                      <a:lnTo>
                        <a:pt x="3835" y="394"/>
                      </a:lnTo>
                      <a:lnTo>
                        <a:pt x="3835" y="370"/>
                      </a:lnTo>
                      <a:lnTo>
                        <a:pt x="3835" y="388"/>
                      </a:lnTo>
                      <a:lnTo>
                        <a:pt x="3835" y="395"/>
                      </a:lnTo>
                      <a:lnTo>
                        <a:pt x="3836" y="401"/>
                      </a:lnTo>
                      <a:lnTo>
                        <a:pt x="3836" y="386"/>
                      </a:lnTo>
                      <a:lnTo>
                        <a:pt x="3836" y="385"/>
                      </a:lnTo>
                      <a:lnTo>
                        <a:pt x="3837" y="363"/>
                      </a:lnTo>
                      <a:lnTo>
                        <a:pt x="3837" y="377"/>
                      </a:lnTo>
                      <a:lnTo>
                        <a:pt x="3838" y="393"/>
                      </a:lnTo>
                      <a:lnTo>
                        <a:pt x="3838" y="399"/>
                      </a:lnTo>
                      <a:lnTo>
                        <a:pt x="3838" y="410"/>
                      </a:lnTo>
                      <a:lnTo>
                        <a:pt x="3838" y="404"/>
                      </a:lnTo>
                      <a:lnTo>
                        <a:pt x="3839" y="404"/>
                      </a:lnTo>
                      <a:lnTo>
                        <a:pt x="3839" y="353"/>
                      </a:lnTo>
                      <a:lnTo>
                        <a:pt x="3840" y="363"/>
                      </a:lnTo>
                      <a:lnTo>
                        <a:pt x="3840" y="352"/>
                      </a:lnTo>
                      <a:lnTo>
                        <a:pt x="3840" y="369"/>
                      </a:lnTo>
                      <a:lnTo>
                        <a:pt x="3840" y="379"/>
                      </a:lnTo>
                      <a:lnTo>
                        <a:pt x="3841" y="368"/>
                      </a:lnTo>
                      <a:lnTo>
                        <a:pt x="3841" y="337"/>
                      </a:lnTo>
                      <a:lnTo>
                        <a:pt x="3841" y="284"/>
                      </a:lnTo>
                      <a:lnTo>
                        <a:pt x="3842" y="269"/>
                      </a:lnTo>
                      <a:lnTo>
                        <a:pt x="3842" y="305"/>
                      </a:lnTo>
                      <a:lnTo>
                        <a:pt x="3842" y="304"/>
                      </a:lnTo>
                      <a:lnTo>
                        <a:pt x="3843" y="284"/>
                      </a:lnTo>
                      <a:lnTo>
                        <a:pt x="3843" y="290"/>
                      </a:lnTo>
                      <a:lnTo>
                        <a:pt x="3844" y="300"/>
                      </a:lnTo>
                      <a:lnTo>
                        <a:pt x="3844" y="296"/>
                      </a:lnTo>
                      <a:lnTo>
                        <a:pt x="3844" y="298"/>
                      </a:lnTo>
                      <a:lnTo>
                        <a:pt x="3845" y="310"/>
                      </a:lnTo>
                      <a:lnTo>
                        <a:pt x="3845" y="302"/>
                      </a:lnTo>
                      <a:lnTo>
                        <a:pt x="3845" y="273"/>
                      </a:lnTo>
                      <a:lnTo>
                        <a:pt x="3846" y="254"/>
                      </a:lnTo>
                      <a:lnTo>
                        <a:pt x="3846" y="248"/>
                      </a:lnTo>
                      <a:lnTo>
                        <a:pt x="3846" y="260"/>
                      </a:lnTo>
                      <a:lnTo>
                        <a:pt x="3846" y="270"/>
                      </a:lnTo>
                      <a:lnTo>
                        <a:pt x="3847" y="262"/>
                      </a:lnTo>
                      <a:lnTo>
                        <a:pt x="3847" y="251"/>
                      </a:lnTo>
                      <a:lnTo>
                        <a:pt x="3847" y="246"/>
                      </a:lnTo>
                      <a:lnTo>
                        <a:pt x="3848" y="251"/>
                      </a:lnTo>
                      <a:lnTo>
                        <a:pt x="3848" y="247"/>
                      </a:lnTo>
                      <a:lnTo>
                        <a:pt x="3848" y="242"/>
                      </a:lnTo>
                      <a:lnTo>
                        <a:pt x="3848" y="245"/>
                      </a:lnTo>
                      <a:lnTo>
                        <a:pt x="3849" y="249"/>
                      </a:lnTo>
                      <a:lnTo>
                        <a:pt x="3849" y="281"/>
                      </a:lnTo>
                      <a:lnTo>
                        <a:pt x="3849" y="276"/>
                      </a:lnTo>
                      <a:lnTo>
                        <a:pt x="3850" y="229"/>
                      </a:lnTo>
                      <a:lnTo>
                        <a:pt x="3850" y="235"/>
                      </a:lnTo>
                      <a:lnTo>
                        <a:pt x="3851" y="206"/>
                      </a:lnTo>
                      <a:lnTo>
                        <a:pt x="3851" y="206"/>
                      </a:lnTo>
                      <a:lnTo>
                        <a:pt x="3851" y="162"/>
                      </a:lnTo>
                      <a:lnTo>
                        <a:pt x="3852" y="167"/>
                      </a:lnTo>
                      <a:lnTo>
                        <a:pt x="3852" y="230"/>
                      </a:lnTo>
                      <a:lnTo>
                        <a:pt x="3853" y="243"/>
                      </a:lnTo>
                      <a:lnTo>
                        <a:pt x="3853" y="239"/>
                      </a:lnTo>
                      <a:lnTo>
                        <a:pt x="3853" y="261"/>
                      </a:lnTo>
                      <a:lnTo>
                        <a:pt x="3853" y="275"/>
                      </a:lnTo>
                      <a:lnTo>
                        <a:pt x="3854" y="310"/>
                      </a:lnTo>
                      <a:lnTo>
                        <a:pt x="3854" y="318"/>
                      </a:lnTo>
                      <a:lnTo>
                        <a:pt x="3855" y="339"/>
                      </a:lnTo>
                      <a:lnTo>
                        <a:pt x="3855" y="325"/>
                      </a:lnTo>
                      <a:lnTo>
                        <a:pt x="3855" y="301"/>
                      </a:lnTo>
                      <a:lnTo>
                        <a:pt x="3856" y="287"/>
                      </a:lnTo>
                      <a:lnTo>
                        <a:pt x="3856" y="300"/>
                      </a:lnTo>
                      <a:lnTo>
                        <a:pt x="3856" y="300"/>
                      </a:lnTo>
                      <a:lnTo>
                        <a:pt x="3857" y="308"/>
                      </a:lnTo>
                      <a:lnTo>
                        <a:pt x="3857" y="315"/>
                      </a:lnTo>
                      <a:lnTo>
                        <a:pt x="3857" y="311"/>
                      </a:lnTo>
                      <a:lnTo>
                        <a:pt x="3857" y="305"/>
                      </a:lnTo>
                      <a:lnTo>
                        <a:pt x="3858" y="283"/>
                      </a:lnTo>
                      <a:lnTo>
                        <a:pt x="3858" y="304"/>
                      </a:lnTo>
                      <a:lnTo>
                        <a:pt x="3858" y="336"/>
                      </a:lnTo>
                      <a:lnTo>
                        <a:pt x="3859" y="362"/>
                      </a:lnTo>
                      <a:lnTo>
                        <a:pt x="3859" y="394"/>
                      </a:lnTo>
                      <a:lnTo>
                        <a:pt x="3859" y="427"/>
                      </a:lnTo>
                      <a:lnTo>
                        <a:pt x="3860" y="438"/>
                      </a:lnTo>
                      <a:lnTo>
                        <a:pt x="3860" y="410"/>
                      </a:lnTo>
                      <a:lnTo>
                        <a:pt x="3861" y="368"/>
                      </a:lnTo>
                      <a:lnTo>
                        <a:pt x="3861" y="380"/>
                      </a:lnTo>
                      <a:lnTo>
                        <a:pt x="3861" y="370"/>
                      </a:lnTo>
                      <a:lnTo>
                        <a:pt x="3862" y="399"/>
                      </a:lnTo>
                      <a:lnTo>
                        <a:pt x="3862" y="403"/>
                      </a:lnTo>
                      <a:lnTo>
                        <a:pt x="3862" y="390"/>
                      </a:lnTo>
                      <a:lnTo>
                        <a:pt x="3862" y="392"/>
                      </a:lnTo>
                      <a:lnTo>
                        <a:pt x="3863" y="388"/>
                      </a:lnTo>
                      <a:lnTo>
                        <a:pt x="3863" y="383"/>
                      </a:lnTo>
                      <a:lnTo>
                        <a:pt x="3863" y="401"/>
                      </a:lnTo>
                      <a:lnTo>
                        <a:pt x="3863" y="421"/>
                      </a:lnTo>
                      <a:lnTo>
                        <a:pt x="3864" y="440"/>
                      </a:lnTo>
                      <a:lnTo>
                        <a:pt x="3864" y="438"/>
                      </a:lnTo>
                      <a:lnTo>
                        <a:pt x="3864" y="435"/>
                      </a:lnTo>
                      <a:lnTo>
                        <a:pt x="3864" y="420"/>
                      </a:lnTo>
                      <a:lnTo>
                        <a:pt x="3865" y="421"/>
                      </a:lnTo>
                      <a:lnTo>
                        <a:pt x="3865" y="483"/>
                      </a:lnTo>
                      <a:lnTo>
                        <a:pt x="3866" y="500"/>
                      </a:lnTo>
                      <a:lnTo>
                        <a:pt x="3866" y="459"/>
                      </a:lnTo>
                      <a:lnTo>
                        <a:pt x="3866" y="455"/>
                      </a:lnTo>
                      <a:lnTo>
                        <a:pt x="3867" y="431"/>
                      </a:lnTo>
                      <a:lnTo>
                        <a:pt x="3867" y="434"/>
                      </a:lnTo>
                      <a:lnTo>
                        <a:pt x="3868" y="430"/>
                      </a:lnTo>
                      <a:lnTo>
                        <a:pt x="3868" y="439"/>
                      </a:lnTo>
                      <a:lnTo>
                        <a:pt x="3868" y="437"/>
                      </a:lnTo>
                      <a:lnTo>
                        <a:pt x="3868" y="403"/>
                      </a:lnTo>
                      <a:lnTo>
                        <a:pt x="3869" y="369"/>
                      </a:lnTo>
                      <a:lnTo>
                        <a:pt x="3869" y="358"/>
                      </a:lnTo>
                      <a:lnTo>
                        <a:pt x="3869" y="371"/>
                      </a:lnTo>
                      <a:lnTo>
                        <a:pt x="3870" y="380"/>
                      </a:lnTo>
                      <a:lnTo>
                        <a:pt x="3870" y="368"/>
                      </a:lnTo>
                      <a:lnTo>
                        <a:pt x="3870" y="385"/>
                      </a:lnTo>
                      <a:lnTo>
                        <a:pt x="3871" y="396"/>
                      </a:lnTo>
                      <a:lnTo>
                        <a:pt x="3871" y="397"/>
                      </a:lnTo>
                      <a:lnTo>
                        <a:pt x="3872" y="354"/>
                      </a:lnTo>
                      <a:lnTo>
                        <a:pt x="3872" y="339"/>
                      </a:lnTo>
                      <a:lnTo>
                        <a:pt x="3872" y="334"/>
                      </a:lnTo>
                      <a:lnTo>
                        <a:pt x="3872" y="344"/>
                      </a:lnTo>
                      <a:lnTo>
                        <a:pt x="3873" y="336"/>
                      </a:lnTo>
                      <a:lnTo>
                        <a:pt x="3873" y="347"/>
                      </a:lnTo>
                      <a:lnTo>
                        <a:pt x="3873" y="338"/>
                      </a:lnTo>
                      <a:lnTo>
                        <a:pt x="3873" y="339"/>
                      </a:lnTo>
                      <a:lnTo>
                        <a:pt x="3874" y="310"/>
                      </a:lnTo>
                      <a:lnTo>
                        <a:pt x="3874" y="326"/>
                      </a:lnTo>
                      <a:lnTo>
                        <a:pt x="3874" y="325"/>
                      </a:lnTo>
                      <a:lnTo>
                        <a:pt x="3875" y="336"/>
                      </a:lnTo>
                      <a:lnTo>
                        <a:pt x="3875" y="327"/>
                      </a:lnTo>
                      <a:lnTo>
                        <a:pt x="3875" y="335"/>
                      </a:lnTo>
                      <a:lnTo>
                        <a:pt x="3875" y="318"/>
                      </a:lnTo>
                      <a:lnTo>
                        <a:pt x="3876" y="320"/>
                      </a:lnTo>
                      <a:lnTo>
                        <a:pt x="3876" y="305"/>
                      </a:lnTo>
                      <a:lnTo>
                        <a:pt x="3876" y="279"/>
                      </a:lnTo>
                      <a:lnTo>
                        <a:pt x="3877" y="267"/>
                      </a:lnTo>
                      <a:lnTo>
                        <a:pt x="3877" y="255"/>
                      </a:lnTo>
                      <a:lnTo>
                        <a:pt x="3878" y="180"/>
                      </a:lnTo>
                      <a:lnTo>
                        <a:pt x="3878" y="186"/>
                      </a:lnTo>
                      <a:lnTo>
                        <a:pt x="3879" y="218"/>
                      </a:lnTo>
                      <a:lnTo>
                        <a:pt x="3879" y="243"/>
                      </a:lnTo>
                      <a:lnTo>
                        <a:pt x="3879" y="296"/>
                      </a:lnTo>
                      <a:lnTo>
                        <a:pt x="3880" y="320"/>
                      </a:lnTo>
                      <a:lnTo>
                        <a:pt x="3880" y="288"/>
                      </a:lnTo>
                      <a:lnTo>
                        <a:pt x="3880" y="307"/>
                      </a:lnTo>
                      <a:lnTo>
                        <a:pt x="3881" y="323"/>
                      </a:lnTo>
                      <a:lnTo>
                        <a:pt x="3881" y="296"/>
                      </a:lnTo>
                      <a:lnTo>
                        <a:pt x="3881" y="239"/>
                      </a:lnTo>
                      <a:lnTo>
                        <a:pt x="3881" y="197"/>
                      </a:lnTo>
                      <a:lnTo>
                        <a:pt x="3882" y="197"/>
                      </a:lnTo>
                      <a:lnTo>
                        <a:pt x="3882" y="194"/>
                      </a:lnTo>
                      <a:lnTo>
                        <a:pt x="3882" y="204"/>
                      </a:lnTo>
                      <a:lnTo>
                        <a:pt x="3883" y="220"/>
                      </a:lnTo>
                      <a:lnTo>
                        <a:pt x="3883" y="314"/>
                      </a:lnTo>
                      <a:lnTo>
                        <a:pt x="3883" y="333"/>
                      </a:lnTo>
                      <a:lnTo>
                        <a:pt x="3884" y="369"/>
                      </a:lnTo>
                      <a:lnTo>
                        <a:pt x="3884" y="375"/>
                      </a:lnTo>
                      <a:lnTo>
                        <a:pt x="3885" y="338"/>
                      </a:lnTo>
                      <a:lnTo>
                        <a:pt x="3885" y="301"/>
                      </a:lnTo>
                      <a:lnTo>
                        <a:pt x="3886" y="251"/>
                      </a:lnTo>
                      <a:lnTo>
                        <a:pt x="3886" y="246"/>
                      </a:lnTo>
                      <a:lnTo>
                        <a:pt x="3886" y="238"/>
                      </a:lnTo>
                      <a:lnTo>
                        <a:pt x="3886" y="265"/>
                      </a:lnTo>
                      <a:lnTo>
                        <a:pt x="3887" y="277"/>
                      </a:lnTo>
                      <a:lnTo>
                        <a:pt x="3887" y="298"/>
                      </a:lnTo>
                      <a:lnTo>
                        <a:pt x="3887" y="308"/>
                      </a:lnTo>
                      <a:lnTo>
                        <a:pt x="3888" y="266"/>
                      </a:lnTo>
                      <a:lnTo>
                        <a:pt x="3888" y="263"/>
                      </a:lnTo>
                      <a:lnTo>
                        <a:pt x="3888" y="259"/>
                      </a:lnTo>
                      <a:lnTo>
                        <a:pt x="3889" y="290"/>
                      </a:lnTo>
                      <a:lnTo>
                        <a:pt x="3889" y="313"/>
                      </a:lnTo>
                      <a:lnTo>
                        <a:pt x="3889" y="339"/>
                      </a:lnTo>
                      <a:lnTo>
                        <a:pt x="3890" y="368"/>
                      </a:lnTo>
                      <a:lnTo>
                        <a:pt x="3890" y="407"/>
                      </a:lnTo>
                      <a:lnTo>
                        <a:pt x="3890" y="397"/>
                      </a:lnTo>
                      <a:lnTo>
                        <a:pt x="3891" y="370"/>
                      </a:lnTo>
                      <a:lnTo>
                        <a:pt x="3891" y="379"/>
                      </a:lnTo>
                      <a:lnTo>
                        <a:pt x="3892" y="344"/>
                      </a:lnTo>
                      <a:lnTo>
                        <a:pt x="3892" y="350"/>
                      </a:lnTo>
                      <a:lnTo>
                        <a:pt x="3892" y="388"/>
                      </a:lnTo>
                      <a:lnTo>
                        <a:pt x="3893" y="392"/>
                      </a:lnTo>
                      <a:lnTo>
                        <a:pt x="3893" y="417"/>
                      </a:lnTo>
                      <a:lnTo>
                        <a:pt x="3893" y="418"/>
                      </a:lnTo>
                      <a:lnTo>
                        <a:pt x="3894" y="399"/>
                      </a:lnTo>
                      <a:lnTo>
                        <a:pt x="3894" y="400"/>
                      </a:lnTo>
                      <a:lnTo>
                        <a:pt x="3895" y="446"/>
                      </a:lnTo>
                      <a:lnTo>
                        <a:pt x="3895" y="457"/>
                      </a:lnTo>
                      <a:lnTo>
                        <a:pt x="3895" y="463"/>
                      </a:lnTo>
                      <a:lnTo>
                        <a:pt x="3896" y="441"/>
                      </a:lnTo>
                      <a:lnTo>
                        <a:pt x="3896" y="424"/>
                      </a:lnTo>
                      <a:lnTo>
                        <a:pt x="3896" y="402"/>
                      </a:lnTo>
                      <a:lnTo>
                        <a:pt x="3897" y="391"/>
                      </a:lnTo>
                      <a:lnTo>
                        <a:pt x="3897" y="424"/>
                      </a:lnTo>
                      <a:lnTo>
                        <a:pt x="3897" y="421"/>
                      </a:lnTo>
                      <a:lnTo>
                        <a:pt x="3898" y="414"/>
                      </a:lnTo>
                      <a:lnTo>
                        <a:pt x="3898" y="431"/>
                      </a:lnTo>
                      <a:lnTo>
                        <a:pt x="3898" y="430"/>
                      </a:lnTo>
                      <a:lnTo>
                        <a:pt x="3899" y="404"/>
                      </a:lnTo>
                      <a:lnTo>
                        <a:pt x="3899" y="396"/>
                      </a:lnTo>
                      <a:lnTo>
                        <a:pt x="3899" y="372"/>
                      </a:lnTo>
                      <a:lnTo>
                        <a:pt x="3900" y="364"/>
                      </a:lnTo>
                      <a:lnTo>
                        <a:pt x="3900" y="353"/>
                      </a:lnTo>
                      <a:lnTo>
                        <a:pt x="3900" y="366"/>
                      </a:lnTo>
                      <a:lnTo>
                        <a:pt x="3900" y="359"/>
                      </a:lnTo>
                      <a:lnTo>
                        <a:pt x="3901" y="367"/>
                      </a:lnTo>
                      <a:lnTo>
                        <a:pt x="3901" y="354"/>
                      </a:lnTo>
                      <a:lnTo>
                        <a:pt x="3901" y="357"/>
                      </a:lnTo>
                      <a:lnTo>
                        <a:pt x="3902" y="308"/>
                      </a:lnTo>
                      <a:lnTo>
                        <a:pt x="3902" y="312"/>
                      </a:lnTo>
                      <a:lnTo>
                        <a:pt x="3902" y="302"/>
                      </a:lnTo>
                      <a:lnTo>
                        <a:pt x="3903" y="307"/>
                      </a:lnTo>
                      <a:lnTo>
                        <a:pt x="3903" y="319"/>
                      </a:lnTo>
                      <a:lnTo>
                        <a:pt x="3903" y="335"/>
                      </a:lnTo>
                      <a:lnTo>
                        <a:pt x="3904" y="350"/>
                      </a:lnTo>
                      <a:lnTo>
                        <a:pt x="3904" y="353"/>
                      </a:lnTo>
                      <a:lnTo>
                        <a:pt x="3904" y="349"/>
                      </a:lnTo>
                      <a:lnTo>
                        <a:pt x="3904" y="350"/>
                      </a:lnTo>
                      <a:lnTo>
                        <a:pt x="3904" y="348"/>
                      </a:lnTo>
                      <a:lnTo>
                        <a:pt x="3905" y="305"/>
                      </a:lnTo>
                      <a:lnTo>
                        <a:pt x="3905" y="259"/>
                      </a:lnTo>
                      <a:lnTo>
                        <a:pt x="3906" y="217"/>
                      </a:lnTo>
                      <a:lnTo>
                        <a:pt x="3906" y="220"/>
                      </a:lnTo>
                      <a:lnTo>
                        <a:pt x="3906" y="227"/>
                      </a:lnTo>
                      <a:lnTo>
                        <a:pt x="3906" y="226"/>
                      </a:lnTo>
                      <a:lnTo>
                        <a:pt x="3907" y="214"/>
                      </a:lnTo>
                      <a:lnTo>
                        <a:pt x="3907" y="218"/>
                      </a:lnTo>
                      <a:lnTo>
                        <a:pt x="3907" y="195"/>
                      </a:lnTo>
                      <a:lnTo>
                        <a:pt x="3908" y="210"/>
                      </a:lnTo>
                      <a:lnTo>
                        <a:pt x="3908" y="175"/>
                      </a:lnTo>
                      <a:lnTo>
                        <a:pt x="3908" y="162"/>
                      </a:lnTo>
                      <a:lnTo>
                        <a:pt x="3909" y="179"/>
                      </a:lnTo>
                      <a:lnTo>
                        <a:pt x="3909" y="190"/>
                      </a:lnTo>
                      <a:lnTo>
                        <a:pt x="3909" y="175"/>
                      </a:lnTo>
                      <a:lnTo>
                        <a:pt x="3910" y="175"/>
                      </a:lnTo>
                      <a:lnTo>
                        <a:pt x="3910" y="230"/>
                      </a:lnTo>
                      <a:lnTo>
                        <a:pt x="3911" y="265"/>
                      </a:lnTo>
                      <a:lnTo>
                        <a:pt x="3911" y="279"/>
                      </a:lnTo>
                      <a:lnTo>
                        <a:pt x="3911" y="276"/>
                      </a:lnTo>
                      <a:lnTo>
                        <a:pt x="3911" y="266"/>
                      </a:lnTo>
                      <a:lnTo>
                        <a:pt x="3911" y="266"/>
                      </a:lnTo>
                      <a:lnTo>
                        <a:pt x="3912" y="251"/>
                      </a:lnTo>
                      <a:lnTo>
                        <a:pt x="3912" y="242"/>
                      </a:lnTo>
                      <a:lnTo>
                        <a:pt x="3913" y="307"/>
                      </a:lnTo>
                      <a:lnTo>
                        <a:pt x="3913" y="298"/>
                      </a:lnTo>
                      <a:lnTo>
                        <a:pt x="3913" y="247"/>
                      </a:lnTo>
                      <a:lnTo>
                        <a:pt x="3914" y="222"/>
                      </a:lnTo>
                      <a:lnTo>
                        <a:pt x="3914" y="210"/>
                      </a:lnTo>
                      <a:lnTo>
                        <a:pt x="3914" y="239"/>
                      </a:lnTo>
                      <a:lnTo>
                        <a:pt x="3914" y="293"/>
                      </a:lnTo>
                      <a:lnTo>
                        <a:pt x="3915" y="329"/>
                      </a:lnTo>
                      <a:lnTo>
                        <a:pt x="3915" y="313"/>
                      </a:lnTo>
                      <a:lnTo>
                        <a:pt x="3916" y="290"/>
                      </a:lnTo>
                      <a:lnTo>
                        <a:pt x="3916" y="265"/>
                      </a:lnTo>
                      <a:lnTo>
                        <a:pt x="3916" y="262"/>
                      </a:lnTo>
                      <a:lnTo>
                        <a:pt x="3916" y="275"/>
                      </a:lnTo>
                      <a:lnTo>
                        <a:pt x="3917" y="266"/>
                      </a:lnTo>
                      <a:lnTo>
                        <a:pt x="3917" y="238"/>
                      </a:lnTo>
                      <a:lnTo>
                        <a:pt x="3917" y="197"/>
                      </a:lnTo>
                      <a:lnTo>
                        <a:pt x="3917" y="198"/>
                      </a:lnTo>
                      <a:lnTo>
                        <a:pt x="3918" y="232"/>
                      </a:lnTo>
                      <a:lnTo>
                        <a:pt x="3918" y="251"/>
                      </a:lnTo>
                      <a:lnTo>
                        <a:pt x="3919" y="285"/>
                      </a:lnTo>
                      <a:lnTo>
                        <a:pt x="3919" y="263"/>
                      </a:lnTo>
                      <a:lnTo>
                        <a:pt x="3919" y="257"/>
                      </a:lnTo>
                      <a:lnTo>
                        <a:pt x="3920" y="334"/>
                      </a:lnTo>
                      <a:lnTo>
                        <a:pt x="3920" y="366"/>
                      </a:lnTo>
                      <a:lnTo>
                        <a:pt x="3920" y="381"/>
                      </a:lnTo>
                      <a:lnTo>
                        <a:pt x="3920" y="377"/>
                      </a:lnTo>
                      <a:lnTo>
                        <a:pt x="3921" y="381"/>
                      </a:lnTo>
                      <a:lnTo>
                        <a:pt x="3921" y="316"/>
                      </a:lnTo>
                      <a:lnTo>
                        <a:pt x="3921" y="302"/>
                      </a:lnTo>
                      <a:lnTo>
                        <a:pt x="3922" y="259"/>
                      </a:lnTo>
                      <a:lnTo>
                        <a:pt x="3922" y="257"/>
                      </a:lnTo>
                      <a:lnTo>
                        <a:pt x="3922" y="244"/>
                      </a:lnTo>
                      <a:lnTo>
                        <a:pt x="3923" y="266"/>
                      </a:lnTo>
                      <a:lnTo>
                        <a:pt x="3923" y="294"/>
                      </a:lnTo>
                      <a:lnTo>
                        <a:pt x="3923" y="359"/>
                      </a:lnTo>
                      <a:lnTo>
                        <a:pt x="3924" y="353"/>
                      </a:lnTo>
                      <a:lnTo>
                        <a:pt x="3924" y="378"/>
                      </a:lnTo>
                      <a:lnTo>
                        <a:pt x="3924" y="365"/>
                      </a:lnTo>
                      <a:lnTo>
                        <a:pt x="3925" y="332"/>
                      </a:lnTo>
                      <a:lnTo>
                        <a:pt x="3925" y="335"/>
                      </a:lnTo>
                      <a:lnTo>
                        <a:pt x="3926" y="320"/>
                      </a:lnTo>
                      <a:lnTo>
                        <a:pt x="3926" y="310"/>
                      </a:lnTo>
                      <a:lnTo>
                        <a:pt x="3926" y="296"/>
                      </a:lnTo>
                      <a:lnTo>
                        <a:pt x="3927" y="292"/>
                      </a:lnTo>
                      <a:lnTo>
                        <a:pt x="3927" y="291"/>
                      </a:lnTo>
                      <a:lnTo>
                        <a:pt x="3927" y="316"/>
                      </a:lnTo>
                      <a:lnTo>
                        <a:pt x="3928" y="336"/>
                      </a:lnTo>
                      <a:lnTo>
                        <a:pt x="3928" y="370"/>
                      </a:lnTo>
                      <a:lnTo>
                        <a:pt x="3928" y="381"/>
                      </a:lnTo>
                      <a:lnTo>
                        <a:pt x="3929" y="396"/>
                      </a:lnTo>
                      <a:lnTo>
                        <a:pt x="3929" y="376"/>
                      </a:lnTo>
                      <a:lnTo>
                        <a:pt x="3929" y="365"/>
                      </a:lnTo>
                      <a:lnTo>
                        <a:pt x="3930" y="370"/>
                      </a:lnTo>
                      <a:lnTo>
                        <a:pt x="3930" y="388"/>
                      </a:lnTo>
                      <a:lnTo>
                        <a:pt x="3930" y="390"/>
                      </a:lnTo>
                      <a:lnTo>
                        <a:pt x="3930" y="389"/>
                      </a:lnTo>
                      <a:lnTo>
                        <a:pt x="3931" y="383"/>
                      </a:lnTo>
                      <a:lnTo>
                        <a:pt x="3931" y="376"/>
                      </a:lnTo>
                      <a:lnTo>
                        <a:pt x="3931" y="374"/>
                      </a:lnTo>
                      <a:lnTo>
                        <a:pt x="3932" y="349"/>
                      </a:lnTo>
                      <a:lnTo>
                        <a:pt x="3932" y="356"/>
                      </a:lnTo>
                      <a:lnTo>
                        <a:pt x="3933" y="364"/>
                      </a:lnTo>
                      <a:lnTo>
                        <a:pt x="3933" y="352"/>
                      </a:lnTo>
                      <a:lnTo>
                        <a:pt x="3934" y="331"/>
                      </a:lnTo>
                      <a:lnTo>
                        <a:pt x="3934" y="315"/>
                      </a:lnTo>
                      <a:lnTo>
                        <a:pt x="3934" y="309"/>
                      </a:lnTo>
                      <a:lnTo>
                        <a:pt x="3934" y="326"/>
                      </a:lnTo>
                      <a:lnTo>
                        <a:pt x="3934" y="346"/>
                      </a:lnTo>
                      <a:lnTo>
                        <a:pt x="3935" y="368"/>
                      </a:lnTo>
                      <a:lnTo>
                        <a:pt x="3935" y="365"/>
                      </a:lnTo>
                      <a:lnTo>
                        <a:pt x="3936" y="381"/>
                      </a:lnTo>
                      <a:lnTo>
                        <a:pt x="3936" y="358"/>
                      </a:lnTo>
                      <a:lnTo>
                        <a:pt x="3936" y="351"/>
                      </a:lnTo>
                      <a:lnTo>
                        <a:pt x="3937" y="332"/>
                      </a:lnTo>
                      <a:lnTo>
                        <a:pt x="3937" y="324"/>
                      </a:lnTo>
                      <a:lnTo>
                        <a:pt x="3937" y="299"/>
                      </a:lnTo>
                      <a:lnTo>
                        <a:pt x="3938" y="282"/>
                      </a:lnTo>
                      <a:lnTo>
                        <a:pt x="3938" y="245"/>
                      </a:lnTo>
                      <a:lnTo>
                        <a:pt x="3938" y="233"/>
                      </a:lnTo>
                      <a:lnTo>
                        <a:pt x="3939" y="231"/>
                      </a:lnTo>
                      <a:lnTo>
                        <a:pt x="3939" y="239"/>
                      </a:lnTo>
                      <a:lnTo>
                        <a:pt x="3939" y="259"/>
                      </a:lnTo>
                      <a:lnTo>
                        <a:pt x="3940" y="317"/>
                      </a:lnTo>
                      <a:lnTo>
                        <a:pt x="3940" y="336"/>
                      </a:lnTo>
                      <a:lnTo>
                        <a:pt x="3940" y="342"/>
                      </a:lnTo>
                      <a:lnTo>
                        <a:pt x="3940" y="320"/>
                      </a:lnTo>
                      <a:lnTo>
                        <a:pt x="3941" y="312"/>
                      </a:lnTo>
                      <a:lnTo>
                        <a:pt x="3941" y="275"/>
                      </a:lnTo>
                      <a:lnTo>
                        <a:pt x="3941" y="247"/>
                      </a:lnTo>
                      <a:lnTo>
                        <a:pt x="3942" y="161"/>
                      </a:lnTo>
                      <a:lnTo>
                        <a:pt x="3942" y="133"/>
                      </a:lnTo>
                      <a:lnTo>
                        <a:pt x="3943" y="119"/>
                      </a:lnTo>
                      <a:lnTo>
                        <a:pt x="3943" y="127"/>
                      </a:lnTo>
                      <a:lnTo>
                        <a:pt x="3943" y="130"/>
                      </a:lnTo>
                      <a:lnTo>
                        <a:pt x="3943" y="138"/>
                      </a:lnTo>
                      <a:lnTo>
                        <a:pt x="3944" y="137"/>
                      </a:lnTo>
                      <a:lnTo>
                        <a:pt x="3944" y="145"/>
                      </a:lnTo>
                      <a:lnTo>
                        <a:pt x="3944" y="223"/>
                      </a:lnTo>
                      <a:lnTo>
                        <a:pt x="3945" y="248"/>
                      </a:lnTo>
                      <a:lnTo>
                        <a:pt x="3945" y="296"/>
                      </a:lnTo>
                      <a:lnTo>
                        <a:pt x="3945" y="297"/>
                      </a:lnTo>
                      <a:lnTo>
                        <a:pt x="3946" y="299"/>
                      </a:lnTo>
                      <a:lnTo>
                        <a:pt x="3946" y="263"/>
                      </a:lnTo>
                      <a:lnTo>
                        <a:pt x="3946" y="233"/>
                      </a:lnTo>
                      <a:lnTo>
                        <a:pt x="3946" y="210"/>
                      </a:lnTo>
                      <a:lnTo>
                        <a:pt x="3947" y="217"/>
                      </a:lnTo>
                      <a:lnTo>
                        <a:pt x="3947" y="235"/>
                      </a:lnTo>
                      <a:lnTo>
                        <a:pt x="3947" y="236"/>
                      </a:lnTo>
                      <a:lnTo>
                        <a:pt x="3947" y="231"/>
                      </a:lnTo>
                      <a:lnTo>
                        <a:pt x="3948" y="246"/>
                      </a:lnTo>
                      <a:lnTo>
                        <a:pt x="3948" y="292"/>
                      </a:lnTo>
                      <a:lnTo>
                        <a:pt x="3948" y="321"/>
                      </a:lnTo>
                      <a:lnTo>
                        <a:pt x="3949" y="340"/>
                      </a:lnTo>
                      <a:lnTo>
                        <a:pt x="3949" y="264"/>
                      </a:lnTo>
                      <a:lnTo>
                        <a:pt x="3949" y="219"/>
                      </a:lnTo>
                      <a:lnTo>
                        <a:pt x="3950" y="203"/>
                      </a:lnTo>
                      <a:lnTo>
                        <a:pt x="3950" y="226"/>
                      </a:lnTo>
                      <a:lnTo>
                        <a:pt x="3950" y="244"/>
                      </a:lnTo>
                      <a:lnTo>
                        <a:pt x="3950" y="271"/>
                      </a:lnTo>
                      <a:lnTo>
                        <a:pt x="3951" y="291"/>
                      </a:lnTo>
                      <a:lnTo>
                        <a:pt x="3951" y="320"/>
                      </a:lnTo>
                      <a:lnTo>
                        <a:pt x="3951" y="305"/>
                      </a:lnTo>
                      <a:lnTo>
                        <a:pt x="3952" y="320"/>
                      </a:lnTo>
                      <a:lnTo>
                        <a:pt x="3952" y="355"/>
                      </a:lnTo>
                      <a:lnTo>
                        <a:pt x="3952" y="363"/>
                      </a:lnTo>
                      <a:lnTo>
                        <a:pt x="3953" y="360"/>
                      </a:lnTo>
                      <a:lnTo>
                        <a:pt x="3953" y="364"/>
                      </a:lnTo>
                      <a:lnTo>
                        <a:pt x="3953" y="371"/>
                      </a:lnTo>
                      <a:lnTo>
                        <a:pt x="3954" y="339"/>
                      </a:lnTo>
                      <a:lnTo>
                        <a:pt x="3954" y="323"/>
                      </a:lnTo>
                      <a:lnTo>
                        <a:pt x="3954" y="282"/>
                      </a:lnTo>
                      <a:lnTo>
                        <a:pt x="3955" y="281"/>
                      </a:lnTo>
                      <a:lnTo>
                        <a:pt x="3955" y="283"/>
                      </a:lnTo>
                      <a:lnTo>
                        <a:pt x="3955" y="244"/>
                      </a:lnTo>
                      <a:lnTo>
                        <a:pt x="3955" y="248"/>
                      </a:lnTo>
                      <a:lnTo>
                        <a:pt x="3956" y="281"/>
                      </a:lnTo>
                      <a:lnTo>
                        <a:pt x="3956" y="305"/>
                      </a:lnTo>
                      <a:lnTo>
                        <a:pt x="3957" y="352"/>
                      </a:lnTo>
                      <a:lnTo>
                        <a:pt x="3957" y="346"/>
                      </a:lnTo>
                      <a:lnTo>
                        <a:pt x="3958" y="403"/>
                      </a:lnTo>
                      <a:lnTo>
                        <a:pt x="3958" y="419"/>
                      </a:lnTo>
                      <a:lnTo>
                        <a:pt x="3958" y="450"/>
                      </a:lnTo>
                      <a:lnTo>
                        <a:pt x="3958" y="455"/>
                      </a:lnTo>
                      <a:lnTo>
                        <a:pt x="3959" y="419"/>
                      </a:lnTo>
                      <a:lnTo>
                        <a:pt x="3959" y="406"/>
                      </a:lnTo>
                      <a:lnTo>
                        <a:pt x="3960" y="388"/>
                      </a:lnTo>
                      <a:lnTo>
                        <a:pt x="3960" y="391"/>
                      </a:lnTo>
                      <a:lnTo>
                        <a:pt x="3960" y="381"/>
                      </a:lnTo>
                      <a:lnTo>
                        <a:pt x="3961" y="403"/>
                      </a:lnTo>
                      <a:lnTo>
                        <a:pt x="3961" y="405"/>
                      </a:lnTo>
                      <a:lnTo>
                        <a:pt x="3961" y="425"/>
                      </a:lnTo>
                      <a:lnTo>
                        <a:pt x="3962" y="434"/>
                      </a:lnTo>
                      <a:lnTo>
                        <a:pt x="3962" y="433"/>
                      </a:lnTo>
                      <a:lnTo>
                        <a:pt x="3962" y="441"/>
                      </a:lnTo>
                      <a:lnTo>
                        <a:pt x="3962" y="446"/>
                      </a:lnTo>
                      <a:lnTo>
                        <a:pt x="3963" y="450"/>
                      </a:lnTo>
                      <a:lnTo>
                        <a:pt x="3963" y="448"/>
                      </a:lnTo>
                      <a:lnTo>
                        <a:pt x="3963" y="449"/>
                      </a:lnTo>
                      <a:lnTo>
                        <a:pt x="3963" y="446"/>
                      </a:lnTo>
                      <a:lnTo>
                        <a:pt x="3964" y="458"/>
                      </a:lnTo>
                      <a:lnTo>
                        <a:pt x="3964" y="455"/>
                      </a:lnTo>
                      <a:lnTo>
                        <a:pt x="3964" y="445"/>
                      </a:lnTo>
                      <a:lnTo>
                        <a:pt x="3964" y="448"/>
                      </a:lnTo>
                      <a:lnTo>
                        <a:pt x="3964" y="447"/>
                      </a:lnTo>
                      <a:lnTo>
                        <a:pt x="3965" y="426"/>
                      </a:lnTo>
                      <a:lnTo>
                        <a:pt x="3965" y="417"/>
                      </a:lnTo>
                      <a:lnTo>
                        <a:pt x="3965" y="417"/>
                      </a:lnTo>
                      <a:lnTo>
                        <a:pt x="3966" y="350"/>
                      </a:lnTo>
                      <a:lnTo>
                        <a:pt x="3966" y="365"/>
                      </a:lnTo>
                      <a:lnTo>
                        <a:pt x="3967" y="369"/>
                      </a:lnTo>
                      <a:lnTo>
                        <a:pt x="3967" y="360"/>
                      </a:lnTo>
                      <a:lnTo>
                        <a:pt x="3967" y="334"/>
                      </a:lnTo>
                      <a:lnTo>
                        <a:pt x="3968" y="313"/>
                      </a:lnTo>
                      <a:lnTo>
                        <a:pt x="3968" y="293"/>
                      </a:lnTo>
                      <a:lnTo>
                        <a:pt x="3968" y="293"/>
                      </a:lnTo>
                      <a:lnTo>
                        <a:pt x="3969" y="282"/>
                      </a:lnTo>
                      <a:lnTo>
                        <a:pt x="3969" y="290"/>
                      </a:lnTo>
                      <a:lnTo>
                        <a:pt x="3969" y="288"/>
                      </a:lnTo>
                      <a:lnTo>
                        <a:pt x="3970" y="265"/>
                      </a:lnTo>
                      <a:lnTo>
                        <a:pt x="3970" y="248"/>
                      </a:lnTo>
                      <a:lnTo>
                        <a:pt x="3970" y="245"/>
                      </a:lnTo>
                      <a:lnTo>
                        <a:pt x="3971" y="253"/>
                      </a:lnTo>
                      <a:lnTo>
                        <a:pt x="3971" y="245"/>
                      </a:lnTo>
                      <a:lnTo>
                        <a:pt x="3971" y="226"/>
                      </a:lnTo>
                      <a:lnTo>
                        <a:pt x="3972" y="214"/>
                      </a:lnTo>
                      <a:lnTo>
                        <a:pt x="3972" y="211"/>
                      </a:lnTo>
                      <a:lnTo>
                        <a:pt x="3972" y="249"/>
                      </a:lnTo>
                      <a:lnTo>
                        <a:pt x="3973" y="264"/>
                      </a:lnTo>
                      <a:lnTo>
                        <a:pt x="3973" y="263"/>
                      </a:lnTo>
                      <a:lnTo>
                        <a:pt x="3973" y="276"/>
                      </a:lnTo>
                      <a:lnTo>
                        <a:pt x="3974" y="283"/>
                      </a:lnTo>
                      <a:lnTo>
                        <a:pt x="3974" y="262"/>
                      </a:lnTo>
                      <a:lnTo>
                        <a:pt x="3975" y="182"/>
                      </a:lnTo>
                      <a:lnTo>
                        <a:pt x="3975" y="183"/>
                      </a:lnTo>
                      <a:lnTo>
                        <a:pt x="3975" y="225"/>
                      </a:lnTo>
                      <a:lnTo>
                        <a:pt x="3975" y="247"/>
                      </a:lnTo>
                      <a:lnTo>
                        <a:pt x="3976" y="285"/>
                      </a:lnTo>
                      <a:lnTo>
                        <a:pt x="3976" y="296"/>
                      </a:lnTo>
                      <a:lnTo>
                        <a:pt x="3977" y="322"/>
                      </a:lnTo>
                      <a:lnTo>
                        <a:pt x="3977" y="327"/>
                      </a:lnTo>
                      <a:lnTo>
                        <a:pt x="3978" y="336"/>
                      </a:lnTo>
                      <a:lnTo>
                        <a:pt x="3978" y="335"/>
                      </a:lnTo>
                      <a:lnTo>
                        <a:pt x="3978" y="346"/>
                      </a:lnTo>
                      <a:lnTo>
                        <a:pt x="3978" y="339"/>
                      </a:lnTo>
                      <a:lnTo>
                        <a:pt x="3979" y="331"/>
                      </a:lnTo>
                      <a:lnTo>
                        <a:pt x="3979" y="333"/>
                      </a:lnTo>
                      <a:lnTo>
                        <a:pt x="3979" y="319"/>
                      </a:lnTo>
                      <a:lnTo>
                        <a:pt x="3979" y="315"/>
                      </a:lnTo>
                      <a:lnTo>
                        <a:pt x="3980" y="272"/>
                      </a:lnTo>
                      <a:lnTo>
                        <a:pt x="3980" y="245"/>
                      </a:lnTo>
                      <a:lnTo>
                        <a:pt x="3981" y="194"/>
                      </a:lnTo>
                      <a:lnTo>
                        <a:pt x="3981" y="194"/>
                      </a:lnTo>
                      <a:lnTo>
                        <a:pt x="3981" y="190"/>
                      </a:lnTo>
                      <a:lnTo>
                        <a:pt x="3981" y="209"/>
                      </a:lnTo>
                      <a:lnTo>
                        <a:pt x="3982" y="239"/>
                      </a:lnTo>
                      <a:lnTo>
                        <a:pt x="3982" y="305"/>
                      </a:lnTo>
                      <a:lnTo>
                        <a:pt x="3982" y="341"/>
                      </a:lnTo>
                      <a:lnTo>
                        <a:pt x="3983" y="363"/>
                      </a:lnTo>
                      <a:lnTo>
                        <a:pt x="3983" y="360"/>
                      </a:lnTo>
                      <a:lnTo>
                        <a:pt x="3983" y="349"/>
                      </a:lnTo>
                      <a:lnTo>
                        <a:pt x="3984" y="343"/>
                      </a:lnTo>
                      <a:lnTo>
                        <a:pt x="3984" y="353"/>
                      </a:lnTo>
                      <a:lnTo>
                        <a:pt x="3984" y="358"/>
                      </a:lnTo>
                      <a:lnTo>
                        <a:pt x="3984" y="369"/>
                      </a:lnTo>
                      <a:lnTo>
                        <a:pt x="3985" y="346"/>
                      </a:lnTo>
                      <a:lnTo>
                        <a:pt x="3985" y="338"/>
                      </a:lnTo>
                      <a:lnTo>
                        <a:pt x="3985" y="301"/>
                      </a:lnTo>
                      <a:lnTo>
                        <a:pt x="3985" y="306"/>
                      </a:lnTo>
                      <a:lnTo>
                        <a:pt x="3986" y="301"/>
                      </a:lnTo>
                      <a:lnTo>
                        <a:pt x="3986" y="325"/>
                      </a:lnTo>
                      <a:lnTo>
                        <a:pt x="3986" y="327"/>
                      </a:lnTo>
                      <a:lnTo>
                        <a:pt x="3987" y="312"/>
                      </a:lnTo>
                      <a:lnTo>
                        <a:pt x="3987" y="319"/>
                      </a:lnTo>
                      <a:lnTo>
                        <a:pt x="3987" y="313"/>
                      </a:lnTo>
                      <a:lnTo>
                        <a:pt x="3988" y="330"/>
                      </a:lnTo>
                      <a:lnTo>
                        <a:pt x="3988" y="354"/>
                      </a:lnTo>
                      <a:lnTo>
                        <a:pt x="3988" y="379"/>
                      </a:lnTo>
                      <a:lnTo>
                        <a:pt x="3989" y="390"/>
                      </a:lnTo>
                      <a:lnTo>
                        <a:pt x="3989" y="417"/>
                      </a:lnTo>
                      <a:lnTo>
                        <a:pt x="3989" y="425"/>
                      </a:lnTo>
                      <a:lnTo>
                        <a:pt x="3990" y="375"/>
                      </a:lnTo>
                      <a:lnTo>
                        <a:pt x="3990" y="354"/>
                      </a:lnTo>
                      <a:lnTo>
                        <a:pt x="3991" y="295"/>
                      </a:lnTo>
                      <a:lnTo>
                        <a:pt x="3991" y="288"/>
                      </a:lnTo>
                      <a:lnTo>
                        <a:pt x="3992" y="299"/>
                      </a:lnTo>
                      <a:lnTo>
                        <a:pt x="3992" y="313"/>
                      </a:lnTo>
                      <a:lnTo>
                        <a:pt x="3992" y="350"/>
                      </a:lnTo>
                      <a:lnTo>
                        <a:pt x="3993" y="355"/>
                      </a:lnTo>
                      <a:lnTo>
                        <a:pt x="3993" y="334"/>
                      </a:lnTo>
                      <a:lnTo>
                        <a:pt x="3993" y="332"/>
                      </a:lnTo>
                      <a:lnTo>
                        <a:pt x="3993" y="329"/>
                      </a:lnTo>
                      <a:lnTo>
                        <a:pt x="3994" y="333"/>
                      </a:lnTo>
                      <a:lnTo>
                        <a:pt x="3994" y="333"/>
                      </a:lnTo>
                      <a:lnTo>
                        <a:pt x="3994" y="338"/>
                      </a:lnTo>
                      <a:lnTo>
                        <a:pt x="3995" y="325"/>
                      </a:lnTo>
                      <a:lnTo>
                        <a:pt x="3995" y="315"/>
                      </a:lnTo>
                      <a:lnTo>
                        <a:pt x="3995" y="325"/>
                      </a:lnTo>
                      <a:lnTo>
                        <a:pt x="3995" y="313"/>
                      </a:lnTo>
                      <a:lnTo>
                        <a:pt x="3996" y="311"/>
                      </a:lnTo>
                      <a:lnTo>
                        <a:pt x="3996" y="306"/>
                      </a:lnTo>
                      <a:lnTo>
                        <a:pt x="3996" y="321"/>
                      </a:lnTo>
                      <a:lnTo>
                        <a:pt x="3997" y="334"/>
                      </a:lnTo>
                      <a:lnTo>
                        <a:pt x="3997" y="348"/>
                      </a:lnTo>
                      <a:lnTo>
                        <a:pt x="3997" y="355"/>
                      </a:lnTo>
                      <a:lnTo>
                        <a:pt x="3998" y="379"/>
                      </a:lnTo>
                      <a:lnTo>
                        <a:pt x="3998" y="379"/>
                      </a:lnTo>
                      <a:lnTo>
                        <a:pt x="3998" y="370"/>
                      </a:lnTo>
                      <a:lnTo>
                        <a:pt x="3999" y="375"/>
                      </a:lnTo>
                      <a:lnTo>
                        <a:pt x="3999" y="365"/>
                      </a:lnTo>
                      <a:lnTo>
                        <a:pt x="3999" y="360"/>
                      </a:lnTo>
                      <a:lnTo>
                        <a:pt x="3999" y="367"/>
                      </a:lnTo>
                      <a:lnTo>
                        <a:pt x="3999" y="360"/>
                      </a:lnTo>
                      <a:lnTo>
                        <a:pt x="4000" y="335"/>
                      </a:lnTo>
                      <a:lnTo>
                        <a:pt x="4000" y="337"/>
                      </a:lnTo>
                      <a:lnTo>
                        <a:pt x="4000" y="350"/>
                      </a:lnTo>
                      <a:lnTo>
                        <a:pt x="4001" y="393"/>
                      </a:lnTo>
                      <a:lnTo>
                        <a:pt x="4001" y="391"/>
                      </a:lnTo>
                      <a:lnTo>
                        <a:pt x="4001" y="397"/>
                      </a:lnTo>
                      <a:lnTo>
                        <a:pt x="4002" y="377"/>
                      </a:lnTo>
                      <a:lnTo>
                        <a:pt x="4002" y="347"/>
                      </a:lnTo>
                      <a:lnTo>
                        <a:pt x="4002" y="339"/>
                      </a:lnTo>
                      <a:lnTo>
                        <a:pt x="4002" y="368"/>
                      </a:lnTo>
                      <a:lnTo>
                        <a:pt x="4003" y="370"/>
                      </a:lnTo>
                      <a:lnTo>
                        <a:pt x="4003" y="399"/>
                      </a:lnTo>
                      <a:lnTo>
                        <a:pt x="4003" y="402"/>
                      </a:lnTo>
                      <a:lnTo>
                        <a:pt x="4004" y="370"/>
                      </a:lnTo>
                      <a:lnTo>
                        <a:pt x="4004" y="358"/>
                      </a:lnTo>
                      <a:lnTo>
                        <a:pt x="4004" y="339"/>
                      </a:lnTo>
                      <a:lnTo>
                        <a:pt x="4005" y="341"/>
                      </a:lnTo>
                      <a:lnTo>
                        <a:pt x="4005" y="337"/>
                      </a:lnTo>
                      <a:lnTo>
                        <a:pt x="4005" y="321"/>
                      </a:lnTo>
                      <a:lnTo>
                        <a:pt x="4006" y="323"/>
                      </a:lnTo>
                      <a:lnTo>
                        <a:pt x="4006" y="326"/>
                      </a:lnTo>
                      <a:lnTo>
                        <a:pt x="4006" y="313"/>
                      </a:lnTo>
                      <a:lnTo>
                        <a:pt x="4006" y="316"/>
                      </a:lnTo>
                      <a:lnTo>
                        <a:pt x="4007" y="286"/>
                      </a:lnTo>
                      <a:lnTo>
                        <a:pt x="4007" y="287"/>
                      </a:lnTo>
                      <a:lnTo>
                        <a:pt x="4008" y="309"/>
                      </a:lnTo>
                      <a:lnTo>
                        <a:pt x="4008" y="321"/>
                      </a:lnTo>
                      <a:lnTo>
                        <a:pt x="4008" y="295"/>
                      </a:lnTo>
                      <a:lnTo>
                        <a:pt x="4009" y="288"/>
                      </a:lnTo>
                      <a:lnTo>
                        <a:pt x="4009" y="222"/>
                      </a:lnTo>
                      <a:lnTo>
                        <a:pt x="4010" y="209"/>
                      </a:lnTo>
                      <a:lnTo>
                        <a:pt x="4010" y="189"/>
                      </a:lnTo>
                      <a:lnTo>
                        <a:pt x="4010" y="186"/>
                      </a:lnTo>
                      <a:lnTo>
                        <a:pt x="4011" y="209"/>
                      </a:lnTo>
                      <a:lnTo>
                        <a:pt x="4011" y="207"/>
                      </a:lnTo>
                      <a:lnTo>
                        <a:pt x="4011" y="210"/>
                      </a:lnTo>
                      <a:lnTo>
                        <a:pt x="4012" y="245"/>
                      </a:lnTo>
                      <a:lnTo>
                        <a:pt x="4012" y="255"/>
                      </a:lnTo>
                      <a:lnTo>
                        <a:pt x="4012" y="272"/>
                      </a:lnTo>
                      <a:lnTo>
                        <a:pt x="4013" y="276"/>
                      </a:lnTo>
                      <a:lnTo>
                        <a:pt x="4013" y="250"/>
                      </a:lnTo>
                      <a:lnTo>
                        <a:pt x="4014" y="253"/>
                      </a:lnTo>
                      <a:lnTo>
                        <a:pt x="4014" y="239"/>
                      </a:lnTo>
                      <a:lnTo>
                        <a:pt x="4014" y="233"/>
                      </a:lnTo>
                      <a:lnTo>
                        <a:pt x="4015" y="200"/>
                      </a:lnTo>
                      <a:lnTo>
                        <a:pt x="4015" y="212"/>
                      </a:lnTo>
                      <a:lnTo>
                        <a:pt x="4016" y="279"/>
                      </a:lnTo>
                      <a:lnTo>
                        <a:pt x="4016" y="289"/>
                      </a:lnTo>
                      <a:lnTo>
                        <a:pt x="4016" y="312"/>
                      </a:lnTo>
                      <a:lnTo>
                        <a:pt x="4017" y="316"/>
                      </a:lnTo>
                      <a:lnTo>
                        <a:pt x="4017" y="322"/>
                      </a:lnTo>
                      <a:lnTo>
                        <a:pt x="4017" y="307"/>
                      </a:lnTo>
                      <a:lnTo>
                        <a:pt x="4017" y="284"/>
                      </a:lnTo>
                      <a:lnTo>
                        <a:pt x="4018" y="210"/>
                      </a:lnTo>
                      <a:lnTo>
                        <a:pt x="4018" y="197"/>
                      </a:lnTo>
                      <a:lnTo>
                        <a:pt x="4019" y="213"/>
                      </a:lnTo>
                      <a:lnTo>
                        <a:pt x="4019" y="223"/>
                      </a:lnTo>
                      <a:lnTo>
                        <a:pt x="4019" y="261"/>
                      </a:lnTo>
                      <a:lnTo>
                        <a:pt x="4020" y="274"/>
                      </a:lnTo>
                      <a:lnTo>
                        <a:pt x="4020" y="299"/>
                      </a:lnTo>
                      <a:lnTo>
                        <a:pt x="4020" y="315"/>
                      </a:lnTo>
                      <a:lnTo>
                        <a:pt x="4021" y="333"/>
                      </a:lnTo>
                      <a:lnTo>
                        <a:pt x="4021" y="330"/>
                      </a:lnTo>
                      <a:lnTo>
                        <a:pt x="4021" y="342"/>
                      </a:lnTo>
                      <a:lnTo>
                        <a:pt x="4022" y="350"/>
                      </a:lnTo>
                      <a:lnTo>
                        <a:pt x="4022" y="353"/>
                      </a:lnTo>
                      <a:lnTo>
                        <a:pt x="4022" y="314"/>
                      </a:lnTo>
                      <a:lnTo>
                        <a:pt x="4023" y="325"/>
                      </a:lnTo>
                      <a:lnTo>
                        <a:pt x="4023" y="325"/>
                      </a:lnTo>
                      <a:lnTo>
                        <a:pt x="4023" y="345"/>
                      </a:lnTo>
                      <a:lnTo>
                        <a:pt x="4024" y="349"/>
                      </a:lnTo>
                      <a:lnTo>
                        <a:pt x="4024" y="344"/>
                      </a:lnTo>
                      <a:lnTo>
                        <a:pt x="4024" y="337"/>
                      </a:lnTo>
                      <a:lnTo>
                        <a:pt x="4025" y="317"/>
                      </a:lnTo>
                      <a:lnTo>
                        <a:pt x="4025" y="295"/>
                      </a:lnTo>
                      <a:lnTo>
                        <a:pt x="4025" y="295"/>
                      </a:lnTo>
                      <a:lnTo>
                        <a:pt x="4025" y="301"/>
                      </a:lnTo>
                      <a:lnTo>
                        <a:pt x="4026" y="328"/>
                      </a:lnTo>
                      <a:lnTo>
                        <a:pt x="4026" y="370"/>
                      </a:lnTo>
                      <a:lnTo>
                        <a:pt x="4026" y="370"/>
                      </a:lnTo>
                      <a:lnTo>
                        <a:pt x="4027" y="377"/>
                      </a:lnTo>
                      <a:lnTo>
                        <a:pt x="4027" y="367"/>
                      </a:lnTo>
                      <a:lnTo>
                        <a:pt x="4027" y="378"/>
                      </a:lnTo>
                      <a:lnTo>
                        <a:pt x="4027" y="395"/>
                      </a:lnTo>
                      <a:lnTo>
                        <a:pt x="4028" y="404"/>
                      </a:lnTo>
                      <a:lnTo>
                        <a:pt x="4028" y="391"/>
                      </a:lnTo>
                      <a:lnTo>
                        <a:pt x="4028" y="374"/>
                      </a:lnTo>
                      <a:lnTo>
                        <a:pt x="4029" y="380"/>
                      </a:lnTo>
                      <a:lnTo>
                        <a:pt x="4029" y="372"/>
                      </a:lnTo>
                      <a:lnTo>
                        <a:pt x="4029" y="370"/>
                      </a:lnTo>
                      <a:lnTo>
                        <a:pt x="4029" y="377"/>
                      </a:lnTo>
                      <a:lnTo>
                        <a:pt x="4030" y="393"/>
                      </a:lnTo>
                      <a:lnTo>
                        <a:pt x="4030" y="415"/>
                      </a:lnTo>
                      <a:lnTo>
                        <a:pt x="4031" y="428"/>
                      </a:lnTo>
                      <a:lnTo>
                        <a:pt x="4031" y="451"/>
                      </a:lnTo>
                      <a:lnTo>
                        <a:pt x="4031" y="452"/>
                      </a:lnTo>
                      <a:lnTo>
                        <a:pt x="4031" y="454"/>
                      </a:lnTo>
                      <a:lnTo>
                        <a:pt x="4032" y="449"/>
                      </a:lnTo>
                      <a:lnTo>
                        <a:pt x="4032" y="456"/>
                      </a:lnTo>
                      <a:lnTo>
                        <a:pt x="4032" y="451"/>
                      </a:lnTo>
                      <a:lnTo>
                        <a:pt x="4033" y="455"/>
                      </a:lnTo>
                      <a:lnTo>
                        <a:pt x="4033" y="446"/>
                      </a:lnTo>
                      <a:lnTo>
                        <a:pt x="4033" y="453"/>
                      </a:lnTo>
                      <a:lnTo>
                        <a:pt x="4034" y="460"/>
                      </a:lnTo>
                      <a:lnTo>
                        <a:pt x="4034" y="456"/>
                      </a:lnTo>
                      <a:lnTo>
                        <a:pt x="4034" y="465"/>
                      </a:lnTo>
                      <a:lnTo>
                        <a:pt x="4034" y="453"/>
                      </a:lnTo>
                      <a:lnTo>
                        <a:pt x="4035" y="400"/>
                      </a:lnTo>
                      <a:lnTo>
                        <a:pt x="4035" y="403"/>
                      </a:lnTo>
                      <a:lnTo>
                        <a:pt x="4036" y="350"/>
                      </a:lnTo>
                      <a:lnTo>
                        <a:pt x="4036" y="336"/>
                      </a:lnTo>
                      <a:lnTo>
                        <a:pt x="4036" y="333"/>
                      </a:lnTo>
                      <a:lnTo>
                        <a:pt x="4036" y="335"/>
                      </a:lnTo>
                      <a:lnTo>
                        <a:pt x="4036" y="327"/>
                      </a:lnTo>
                      <a:lnTo>
                        <a:pt x="4037" y="370"/>
                      </a:lnTo>
                      <a:lnTo>
                        <a:pt x="4037" y="378"/>
                      </a:lnTo>
                      <a:lnTo>
                        <a:pt x="4038" y="371"/>
                      </a:lnTo>
                      <a:lnTo>
                        <a:pt x="4038" y="359"/>
                      </a:lnTo>
                      <a:lnTo>
                        <a:pt x="4039" y="351"/>
                      </a:lnTo>
                      <a:lnTo>
                        <a:pt x="4039" y="352"/>
                      </a:lnTo>
                      <a:lnTo>
                        <a:pt x="4039" y="338"/>
                      </a:lnTo>
                      <a:lnTo>
                        <a:pt x="4039" y="349"/>
                      </a:lnTo>
                      <a:lnTo>
                        <a:pt x="4040" y="347"/>
                      </a:lnTo>
                      <a:lnTo>
                        <a:pt x="4040" y="332"/>
                      </a:lnTo>
                      <a:lnTo>
                        <a:pt x="4040" y="312"/>
                      </a:lnTo>
                      <a:lnTo>
                        <a:pt x="4040" y="305"/>
                      </a:lnTo>
                      <a:lnTo>
                        <a:pt x="4041" y="268"/>
                      </a:lnTo>
                      <a:lnTo>
                        <a:pt x="4041" y="271"/>
                      </a:lnTo>
                      <a:lnTo>
                        <a:pt x="4041" y="281"/>
                      </a:lnTo>
                      <a:lnTo>
                        <a:pt x="4042" y="283"/>
                      </a:lnTo>
                      <a:lnTo>
                        <a:pt x="4042" y="275"/>
                      </a:lnTo>
                      <a:lnTo>
                        <a:pt x="4042" y="276"/>
                      </a:lnTo>
                      <a:lnTo>
                        <a:pt x="4042" y="269"/>
                      </a:lnTo>
                      <a:lnTo>
                        <a:pt x="4043" y="281"/>
                      </a:lnTo>
                      <a:lnTo>
                        <a:pt x="4043" y="300"/>
                      </a:lnTo>
                      <a:lnTo>
                        <a:pt x="4043" y="332"/>
                      </a:lnTo>
                      <a:lnTo>
                        <a:pt x="4044" y="353"/>
                      </a:lnTo>
                      <a:lnTo>
                        <a:pt x="4044" y="365"/>
                      </a:lnTo>
                      <a:lnTo>
                        <a:pt x="4044" y="363"/>
                      </a:lnTo>
                      <a:lnTo>
                        <a:pt x="4044" y="340"/>
                      </a:lnTo>
                      <a:lnTo>
                        <a:pt x="4045" y="272"/>
                      </a:lnTo>
                      <a:lnTo>
                        <a:pt x="4045" y="254"/>
                      </a:lnTo>
                      <a:lnTo>
                        <a:pt x="4046" y="216"/>
                      </a:lnTo>
                      <a:lnTo>
                        <a:pt x="4046" y="219"/>
                      </a:lnTo>
                      <a:lnTo>
                        <a:pt x="4046" y="219"/>
                      </a:lnTo>
                      <a:lnTo>
                        <a:pt x="4046" y="266"/>
                      </a:lnTo>
                      <a:lnTo>
                        <a:pt x="4047" y="292"/>
                      </a:lnTo>
                      <a:lnTo>
                        <a:pt x="4047" y="316"/>
                      </a:lnTo>
                      <a:lnTo>
                        <a:pt x="4047" y="335"/>
                      </a:lnTo>
                      <a:lnTo>
                        <a:pt x="4048" y="304"/>
                      </a:lnTo>
                      <a:lnTo>
                        <a:pt x="4048" y="302"/>
                      </a:lnTo>
                      <a:lnTo>
                        <a:pt x="4049" y="241"/>
                      </a:lnTo>
                      <a:lnTo>
                        <a:pt x="4049" y="221"/>
                      </a:lnTo>
                      <a:lnTo>
                        <a:pt x="4049" y="201"/>
                      </a:lnTo>
                      <a:lnTo>
                        <a:pt x="4050" y="209"/>
                      </a:lnTo>
                      <a:lnTo>
                        <a:pt x="4050" y="221"/>
                      </a:lnTo>
                      <a:lnTo>
                        <a:pt x="4050" y="249"/>
                      </a:lnTo>
                      <a:lnTo>
                        <a:pt x="4051" y="266"/>
                      </a:lnTo>
                      <a:lnTo>
                        <a:pt x="4051" y="270"/>
                      </a:lnTo>
                      <a:lnTo>
                        <a:pt x="4051" y="267"/>
                      </a:lnTo>
                      <a:lnTo>
                        <a:pt x="4051" y="264"/>
                      </a:lnTo>
                      <a:lnTo>
                        <a:pt x="4052" y="280"/>
                      </a:lnTo>
                      <a:lnTo>
                        <a:pt x="4052" y="265"/>
                      </a:lnTo>
                      <a:lnTo>
                        <a:pt x="4052" y="260"/>
                      </a:lnTo>
                      <a:lnTo>
                        <a:pt x="4053" y="264"/>
                      </a:lnTo>
                      <a:lnTo>
                        <a:pt x="4053" y="235"/>
                      </a:lnTo>
                      <a:lnTo>
                        <a:pt x="4053" y="241"/>
                      </a:lnTo>
                      <a:lnTo>
                        <a:pt x="4053" y="238"/>
                      </a:lnTo>
                      <a:lnTo>
                        <a:pt x="4053" y="273"/>
                      </a:lnTo>
                      <a:lnTo>
                        <a:pt x="4054" y="358"/>
                      </a:lnTo>
                      <a:lnTo>
                        <a:pt x="4054" y="383"/>
                      </a:lnTo>
                      <a:lnTo>
                        <a:pt x="4055" y="386"/>
                      </a:lnTo>
                      <a:lnTo>
                        <a:pt x="4055" y="379"/>
                      </a:lnTo>
                      <a:lnTo>
                        <a:pt x="4055" y="343"/>
                      </a:lnTo>
                      <a:lnTo>
                        <a:pt x="4056" y="298"/>
                      </a:lnTo>
                      <a:lnTo>
                        <a:pt x="4056" y="275"/>
                      </a:lnTo>
                      <a:lnTo>
                        <a:pt x="4057" y="261"/>
                      </a:lnTo>
                      <a:lnTo>
                        <a:pt x="4057" y="273"/>
                      </a:lnTo>
                      <a:lnTo>
                        <a:pt x="4057" y="270"/>
                      </a:lnTo>
                      <a:lnTo>
                        <a:pt x="4057" y="296"/>
                      </a:lnTo>
                      <a:lnTo>
                        <a:pt x="4058" y="294"/>
                      </a:lnTo>
                      <a:lnTo>
                        <a:pt x="4058" y="354"/>
                      </a:lnTo>
                      <a:lnTo>
                        <a:pt x="4058" y="347"/>
                      </a:lnTo>
                      <a:lnTo>
                        <a:pt x="4059" y="319"/>
                      </a:lnTo>
                      <a:lnTo>
                        <a:pt x="4059" y="277"/>
                      </a:lnTo>
                      <a:lnTo>
                        <a:pt x="4060" y="226"/>
                      </a:lnTo>
                      <a:lnTo>
                        <a:pt x="4060" y="219"/>
                      </a:lnTo>
                      <a:lnTo>
                        <a:pt x="4060" y="259"/>
                      </a:lnTo>
                      <a:lnTo>
                        <a:pt x="4061" y="277"/>
                      </a:lnTo>
                      <a:lnTo>
                        <a:pt x="4061" y="325"/>
                      </a:lnTo>
                      <a:lnTo>
                        <a:pt x="4061" y="339"/>
                      </a:lnTo>
                      <a:lnTo>
                        <a:pt x="4062" y="323"/>
                      </a:lnTo>
                      <a:lnTo>
                        <a:pt x="4062" y="328"/>
                      </a:lnTo>
                      <a:lnTo>
                        <a:pt x="4063" y="352"/>
                      </a:lnTo>
                      <a:lnTo>
                        <a:pt x="4063" y="336"/>
                      </a:lnTo>
                      <a:lnTo>
                        <a:pt x="4063" y="325"/>
                      </a:lnTo>
                      <a:lnTo>
                        <a:pt x="4064" y="280"/>
                      </a:lnTo>
                      <a:lnTo>
                        <a:pt x="4064" y="269"/>
                      </a:lnTo>
                      <a:lnTo>
                        <a:pt x="4064" y="292"/>
                      </a:lnTo>
                      <a:lnTo>
                        <a:pt x="4064" y="328"/>
                      </a:lnTo>
                      <a:lnTo>
                        <a:pt x="4065" y="338"/>
                      </a:lnTo>
                      <a:lnTo>
                        <a:pt x="4065" y="320"/>
                      </a:lnTo>
                      <a:lnTo>
                        <a:pt x="4065" y="315"/>
                      </a:lnTo>
                      <a:lnTo>
                        <a:pt x="4065" y="315"/>
                      </a:lnTo>
                      <a:lnTo>
                        <a:pt x="4066" y="324"/>
                      </a:lnTo>
                      <a:lnTo>
                        <a:pt x="4066" y="329"/>
                      </a:lnTo>
                      <a:lnTo>
                        <a:pt x="4067" y="421"/>
                      </a:lnTo>
                      <a:lnTo>
                        <a:pt x="4067" y="415"/>
                      </a:lnTo>
                      <a:lnTo>
                        <a:pt x="4067" y="413"/>
                      </a:lnTo>
                      <a:lnTo>
                        <a:pt x="4067" y="420"/>
                      </a:lnTo>
                      <a:lnTo>
                        <a:pt x="4068" y="429"/>
                      </a:lnTo>
                      <a:lnTo>
                        <a:pt x="4068" y="434"/>
                      </a:lnTo>
                      <a:lnTo>
                        <a:pt x="4068" y="428"/>
                      </a:lnTo>
                      <a:lnTo>
                        <a:pt x="4068" y="424"/>
                      </a:lnTo>
                      <a:lnTo>
                        <a:pt x="4069" y="424"/>
                      </a:lnTo>
                      <a:lnTo>
                        <a:pt x="4069" y="410"/>
                      </a:lnTo>
                      <a:lnTo>
                        <a:pt x="4069" y="413"/>
                      </a:lnTo>
                      <a:lnTo>
                        <a:pt x="4070" y="435"/>
                      </a:lnTo>
                      <a:lnTo>
                        <a:pt x="4070" y="423"/>
                      </a:lnTo>
                      <a:lnTo>
                        <a:pt x="4070" y="416"/>
                      </a:lnTo>
                      <a:lnTo>
                        <a:pt x="4071" y="388"/>
                      </a:lnTo>
                      <a:lnTo>
                        <a:pt x="4071" y="335"/>
                      </a:lnTo>
                      <a:lnTo>
                        <a:pt x="4071" y="327"/>
                      </a:lnTo>
                      <a:lnTo>
                        <a:pt x="4072" y="314"/>
                      </a:lnTo>
                      <a:lnTo>
                        <a:pt x="4072" y="313"/>
                      </a:lnTo>
                      <a:lnTo>
                        <a:pt x="4073" y="331"/>
                      </a:lnTo>
                      <a:lnTo>
                        <a:pt x="4073" y="344"/>
                      </a:lnTo>
                      <a:lnTo>
                        <a:pt x="4074" y="386"/>
                      </a:lnTo>
                      <a:lnTo>
                        <a:pt x="4074" y="404"/>
                      </a:lnTo>
                      <a:lnTo>
                        <a:pt x="4074" y="437"/>
                      </a:lnTo>
                      <a:lnTo>
                        <a:pt x="4075" y="421"/>
                      </a:lnTo>
                      <a:lnTo>
                        <a:pt x="4075" y="398"/>
                      </a:lnTo>
                      <a:lnTo>
                        <a:pt x="4075" y="421"/>
                      </a:lnTo>
                      <a:lnTo>
                        <a:pt x="4075" y="413"/>
                      </a:lnTo>
                      <a:lnTo>
                        <a:pt x="4075" y="415"/>
                      </a:lnTo>
                      <a:lnTo>
                        <a:pt x="4076" y="392"/>
                      </a:lnTo>
                      <a:lnTo>
                        <a:pt x="4076" y="394"/>
                      </a:lnTo>
                      <a:lnTo>
                        <a:pt x="4076" y="395"/>
                      </a:lnTo>
                      <a:lnTo>
                        <a:pt x="4077" y="378"/>
                      </a:lnTo>
                      <a:lnTo>
                        <a:pt x="4077" y="361"/>
                      </a:lnTo>
                      <a:lnTo>
                        <a:pt x="4077" y="329"/>
                      </a:lnTo>
                      <a:lnTo>
                        <a:pt x="4078" y="328"/>
                      </a:lnTo>
                      <a:lnTo>
                        <a:pt x="4078" y="341"/>
                      </a:lnTo>
                      <a:lnTo>
                        <a:pt x="4078" y="354"/>
                      </a:lnTo>
                      <a:lnTo>
                        <a:pt x="4079" y="316"/>
                      </a:lnTo>
                      <a:lnTo>
                        <a:pt x="4079" y="324"/>
                      </a:lnTo>
                      <a:lnTo>
                        <a:pt x="4080" y="301"/>
                      </a:lnTo>
                      <a:lnTo>
                        <a:pt x="4080" y="299"/>
                      </a:lnTo>
                      <a:lnTo>
                        <a:pt x="4081" y="293"/>
                      </a:lnTo>
                      <a:lnTo>
                        <a:pt x="4081" y="276"/>
                      </a:lnTo>
                      <a:lnTo>
                        <a:pt x="4081" y="257"/>
                      </a:lnTo>
                      <a:lnTo>
                        <a:pt x="4081" y="263"/>
                      </a:lnTo>
                      <a:lnTo>
                        <a:pt x="4082" y="275"/>
                      </a:lnTo>
                      <a:lnTo>
                        <a:pt x="4082" y="269"/>
                      </a:lnTo>
                      <a:lnTo>
                        <a:pt x="4082" y="277"/>
                      </a:lnTo>
                      <a:lnTo>
                        <a:pt x="4083" y="310"/>
                      </a:lnTo>
                      <a:lnTo>
                        <a:pt x="4083" y="323"/>
                      </a:lnTo>
                      <a:lnTo>
                        <a:pt x="4083" y="334"/>
                      </a:lnTo>
                      <a:lnTo>
                        <a:pt x="4083" y="331"/>
                      </a:lnTo>
                      <a:lnTo>
                        <a:pt x="4084" y="338"/>
                      </a:lnTo>
                      <a:lnTo>
                        <a:pt x="4084" y="348"/>
                      </a:lnTo>
                      <a:lnTo>
                        <a:pt x="4084" y="326"/>
                      </a:lnTo>
                      <a:lnTo>
                        <a:pt x="4085" y="339"/>
                      </a:lnTo>
                      <a:lnTo>
                        <a:pt x="4085" y="322"/>
                      </a:lnTo>
                      <a:lnTo>
                        <a:pt x="4085" y="302"/>
                      </a:lnTo>
                      <a:lnTo>
                        <a:pt x="4086" y="241"/>
                      </a:lnTo>
                      <a:lnTo>
                        <a:pt x="4086" y="234"/>
                      </a:lnTo>
                      <a:lnTo>
                        <a:pt x="4087" y="239"/>
                      </a:lnTo>
                      <a:lnTo>
                        <a:pt x="4087" y="230"/>
                      </a:lnTo>
                      <a:lnTo>
                        <a:pt x="4087" y="223"/>
                      </a:lnTo>
                      <a:lnTo>
                        <a:pt x="4087" y="220"/>
                      </a:lnTo>
                      <a:lnTo>
                        <a:pt x="4087" y="226"/>
                      </a:lnTo>
                      <a:lnTo>
                        <a:pt x="4088" y="204"/>
                      </a:lnTo>
                      <a:lnTo>
                        <a:pt x="4088" y="114"/>
                      </a:lnTo>
                      <a:lnTo>
                        <a:pt x="4089" y="101"/>
                      </a:lnTo>
                      <a:lnTo>
                        <a:pt x="4089" y="148"/>
                      </a:lnTo>
                      <a:lnTo>
                        <a:pt x="4089" y="173"/>
                      </a:lnTo>
                      <a:lnTo>
                        <a:pt x="4090" y="248"/>
                      </a:lnTo>
                      <a:lnTo>
                        <a:pt x="4090" y="269"/>
                      </a:lnTo>
                      <a:lnTo>
                        <a:pt x="4091" y="339"/>
                      </a:lnTo>
                      <a:lnTo>
                        <a:pt x="4091" y="341"/>
                      </a:lnTo>
                      <a:lnTo>
                        <a:pt x="4091" y="350"/>
                      </a:lnTo>
                      <a:lnTo>
                        <a:pt x="4091" y="320"/>
                      </a:lnTo>
                      <a:lnTo>
                        <a:pt x="4092" y="299"/>
                      </a:lnTo>
                      <a:lnTo>
                        <a:pt x="4092" y="271"/>
                      </a:lnTo>
                      <a:lnTo>
                        <a:pt x="4092" y="260"/>
                      </a:lnTo>
                      <a:lnTo>
                        <a:pt x="4093" y="230"/>
                      </a:lnTo>
                      <a:lnTo>
                        <a:pt x="4093" y="237"/>
                      </a:lnTo>
                      <a:lnTo>
                        <a:pt x="4093" y="227"/>
                      </a:lnTo>
                      <a:lnTo>
                        <a:pt x="4094" y="230"/>
                      </a:lnTo>
                      <a:lnTo>
                        <a:pt x="4094" y="226"/>
                      </a:lnTo>
                      <a:lnTo>
                        <a:pt x="4094" y="237"/>
                      </a:lnTo>
                      <a:lnTo>
                        <a:pt x="4094" y="215"/>
                      </a:lnTo>
                      <a:lnTo>
                        <a:pt x="4095" y="244"/>
                      </a:lnTo>
                      <a:lnTo>
                        <a:pt x="4095" y="255"/>
                      </a:lnTo>
                      <a:lnTo>
                        <a:pt x="4096" y="281"/>
                      </a:lnTo>
                      <a:lnTo>
                        <a:pt x="4096" y="302"/>
                      </a:lnTo>
                      <a:lnTo>
                        <a:pt x="4097" y="326"/>
                      </a:lnTo>
                      <a:lnTo>
                        <a:pt x="4097" y="346"/>
                      </a:lnTo>
                      <a:lnTo>
                        <a:pt x="4097" y="353"/>
                      </a:lnTo>
                      <a:lnTo>
                        <a:pt x="4098" y="333"/>
                      </a:lnTo>
                      <a:lnTo>
                        <a:pt x="4098" y="306"/>
                      </a:lnTo>
                      <a:lnTo>
                        <a:pt x="4098" y="237"/>
                      </a:lnTo>
                      <a:lnTo>
                        <a:pt x="4099" y="212"/>
                      </a:lnTo>
                      <a:lnTo>
                        <a:pt x="4099" y="204"/>
                      </a:lnTo>
                      <a:lnTo>
                        <a:pt x="4099" y="238"/>
                      </a:lnTo>
                      <a:lnTo>
                        <a:pt x="4099" y="241"/>
                      </a:lnTo>
                      <a:lnTo>
                        <a:pt x="4100" y="270"/>
                      </a:lnTo>
                      <a:lnTo>
                        <a:pt x="4100" y="280"/>
                      </a:lnTo>
                      <a:lnTo>
                        <a:pt x="4100" y="323"/>
                      </a:lnTo>
                      <a:lnTo>
                        <a:pt x="4101" y="331"/>
                      </a:lnTo>
                      <a:lnTo>
                        <a:pt x="4101" y="353"/>
                      </a:lnTo>
                      <a:lnTo>
                        <a:pt x="4102" y="354"/>
                      </a:lnTo>
                      <a:lnTo>
                        <a:pt x="4102" y="377"/>
                      </a:lnTo>
                      <a:lnTo>
                        <a:pt x="4102" y="361"/>
                      </a:lnTo>
                      <a:lnTo>
                        <a:pt x="4103" y="269"/>
                      </a:lnTo>
                      <a:lnTo>
                        <a:pt x="4103" y="242"/>
                      </a:lnTo>
                      <a:lnTo>
                        <a:pt x="4103" y="224"/>
                      </a:lnTo>
                      <a:lnTo>
                        <a:pt x="4104" y="233"/>
                      </a:lnTo>
                      <a:lnTo>
                        <a:pt x="4104" y="251"/>
                      </a:lnTo>
                      <a:lnTo>
                        <a:pt x="4105" y="291"/>
                      </a:lnTo>
                      <a:lnTo>
                        <a:pt x="4105" y="328"/>
                      </a:lnTo>
                      <a:lnTo>
                        <a:pt x="4105" y="358"/>
                      </a:lnTo>
                      <a:lnTo>
                        <a:pt x="4106" y="355"/>
                      </a:lnTo>
                      <a:lnTo>
                        <a:pt x="4106" y="351"/>
                      </a:lnTo>
                      <a:lnTo>
                        <a:pt x="4106" y="364"/>
                      </a:lnTo>
                      <a:lnTo>
                        <a:pt x="4106" y="368"/>
                      </a:lnTo>
                      <a:lnTo>
                        <a:pt x="4106" y="381"/>
                      </a:lnTo>
                      <a:lnTo>
                        <a:pt x="4107" y="370"/>
                      </a:lnTo>
                      <a:lnTo>
                        <a:pt x="4107" y="361"/>
                      </a:lnTo>
                      <a:lnTo>
                        <a:pt x="4107" y="384"/>
                      </a:lnTo>
                      <a:lnTo>
                        <a:pt x="4108" y="373"/>
                      </a:lnTo>
                      <a:lnTo>
                        <a:pt x="4108" y="378"/>
                      </a:lnTo>
                      <a:lnTo>
                        <a:pt x="4108" y="371"/>
                      </a:lnTo>
                      <a:lnTo>
                        <a:pt x="4108" y="383"/>
                      </a:lnTo>
                      <a:lnTo>
                        <a:pt x="4109" y="385"/>
                      </a:lnTo>
                      <a:lnTo>
                        <a:pt x="4109" y="394"/>
                      </a:lnTo>
                      <a:lnTo>
                        <a:pt x="4109" y="363"/>
                      </a:lnTo>
                      <a:lnTo>
                        <a:pt x="4109" y="354"/>
                      </a:lnTo>
                      <a:lnTo>
                        <a:pt x="4110" y="356"/>
                      </a:lnTo>
                      <a:lnTo>
                        <a:pt x="4110" y="349"/>
                      </a:lnTo>
                      <a:lnTo>
                        <a:pt x="4110" y="358"/>
                      </a:lnTo>
                      <a:lnTo>
                        <a:pt x="4111" y="323"/>
                      </a:lnTo>
                      <a:lnTo>
                        <a:pt x="4111" y="322"/>
                      </a:lnTo>
                      <a:lnTo>
                        <a:pt x="4111" y="331"/>
                      </a:lnTo>
                      <a:lnTo>
                        <a:pt x="4111" y="331"/>
                      </a:lnTo>
                      <a:lnTo>
                        <a:pt x="4112" y="347"/>
                      </a:lnTo>
                      <a:lnTo>
                        <a:pt x="4112" y="329"/>
                      </a:lnTo>
                      <a:lnTo>
                        <a:pt x="4112" y="323"/>
                      </a:lnTo>
                      <a:lnTo>
                        <a:pt x="4113" y="301"/>
                      </a:lnTo>
                      <a:lnTo>
                        <a:pt x="4113" y="302"/>
                      </a:lnTo>
                      <a:lnTo>
                        <a:pt x="4114" y="329"/>
                      </a:lnTo>
                      <a:lnTo>
                        <a:pt x="4114" y="331"/>
                      </a:lnTo>
                      <a:lnTo>
                        <a:pt x="4114" y="331"/>
                      </a:lnTo>
                      <a:lnTo>
                        <a:pt x="4115" y="257"/>
                      </a:lnTo>
                      <a:lnTo>
                        <a:pt x="4115" y="233"/>
                      </a:lnTo>
                      <a:lnTo>
                        <a:pt x="4115" y="232"/>
                      </a:lnTo>
                      <a:lnTo>
                        <a:pt x="4115" y="244"/>
                      </a:lnTo>
                      <a:lnTo>
                        <a:pt x="4116" y="264"/>
                      </a:lnTo>
                      <a:lnTo>
                        <a:pt x="4116" y="293"/>
                      </a:lnTo>
                      <a:lnTo>
                        <a:pt x="4117" y="295"/>
                      </a:lnTo>
                      <a:lnTo>
                        <a:pt x="4117" y="319"/>
                      </a:lnTo>
                      <a:lnTo>
                        <a:pt x="4117" y="317"/>
                      </a:lnTo>
                      <a:lnTo>
                        <a:pt x="4117" y="313"/>
                      </a:lnTo>
                      <a:lnTo>
                        <a:pt x="4118" y="283"/>
                      </a:lnTo>
                      <a:lnTo>
                        <a:pt x="4118" y="279"/>
                      </a:lnTo>
                      <a:lnTo>
                        <a:pt x="4118" y="294"/>
                      </a:lnTo>
                      <a:lnTo>
                        <a:pt x="4119" y="311"/>
                      </a:lnTo>
                      <a:lnTo>
                        <a:pt x="4119" y="289"/>
                      </a:lnTo>
                      <a:lnTo>
                        <a:pt x="4119" y="272"/>
                      </a:lnTo>
                      <a:lnTo>
                        <a:pt x="4120" y="262"/>
                      </a:lnTo>
                      <a:lnTo>
                        <a:pt x="4120" y="279"/>
                      </a:lnTo>
                      <a:lnTo>
                        <a:pt x="4120" y="317"/>
                      </a:lnTo>
                      <a:lnTo>
                        <a:pt x="4121" y="300"/>
                      </a:lnTo>
                      <a:lnTo>
                        <a:pt x="4121" y="293"/>
                      </a:lnTo>
                      <a:lnTo>
                        <a:pt x="4121" y="280"/>
                      </a:lnTo>
                      <a:lnTo>
                        <a:pt x="4122" y="284"/>
                      </a:lnTo>
                      <a:lnTo>
                        <a:pt x="4122" y="283"/>
                      </a:lnTo>
                      <a:lnTo>
                        <a:pt x="4122" y="330"/>
                      </a:lnTo>
                      <a:lnTo>
                        <a:pt x="4123" y="343"/>
                      </a:lnTo>
                      <a:lnTo>
                        <a:pt x="4123" y="304"/>
                      </a:lnTo>
                      <a:lnTo>
                        <a:pt x="4123" y="283"/>
                      </a:lnTo>
                      <a:lnTo>
                        <a:pt x="4124" y="281"/>
                      </a:lnTo>
                      <a:lnTo>
                        <a:pt x="4124" y="287"/>
                      </a:lnTo>
                      <a:lnTo>
                        <a:pt x="4124" y="306"/>
                      </a:lnTo>
                      <a:lnTo>
                        <a:pt x="4125" y="332"/>
                      </a:lnTo>
                      <a:lnTo>
                        <a:pt x="4125" y="365"/>
                      </a:lnTo>
                      <a:lnTo>
                        <a:pt x="4125" y="415"/>
                      </a:lnTo>
                      <a:lnTo>
                        <a:pt x="4126" y="407"/>
                      </a:lnTo>
                      <a:lnTo>
                        <a:pt x="4126" y="444"/>
                      </a:lnTo>
                      <a:lnTo>
                        <a:pt x="4126" y="453"/>
                      </a:lnTo>
                      <a:lnTo>
                        <a:pt x="4127" y="411"/>
                      </a:lnTo>
                      <a:lnTo>
                        <a:pt x="4127" y="395"/>
                      </a:lnTo>
                      <a:lnTo>
                        <a:pt x="4128" y="389"/>
                      </a:lnTo>
                      <a:lnTo>
                        <a:pt x="4128" y="390"/>
                      </a:lnTo>
                      <a:lnTo>
                        <a:pt x="4128" y="403"/>
                      </a:lnTo>
                      <a:lnTo>
                        <a:pt x="4128" y="405"/>
                      </a:lnTo>
                      <a:lnTo>
                        <a:pt x="4128" y="399"/>
                      </a:lnTo>
                      <a:lnTo>
                        <a:pt x="4129" y="397"/>
                      </a:lnTo>
                      <a:lnTo>
                        <a:pt x="4129" y="411"/>
                      </a:lnTo>
                      <a:lnTo>
                        <a:pt x="4129" y="409"/>
                      </a:lnTo>
                      <a:lnTo>
                        <a:pt x="4130" y="410"/>
                      </a:lnTo>
                      <a:lnTo>
                        <a:pt x="4130" y="408"/>
                      </a:lnTo>
                      <a:lnTo>
                        <a:pt x="4130" y="394"/>
                      </a:lnTo>
                      <a:lnTo>
                        <a:pt x="4131" y="365"/>
                      </a:lnTo>
                      <a:lnTo>
                        <a:pt x="4131" y="352"/>
                      </a:lnTo>
                      <a:lnTo>
                        <a:pt x="4132" y="372"/>
                      </a:lnTo>
                      <a:lnTo>
                        <a:pt x="4132" y="386"/>
                      </a:lnTo>
                      <a:lnTo>
                        <a:pt x="4132" y="396"/>
                      </a:lnTo>
                      <a:lnTo>
                        <a:pt x="4132" y="394"/>
                      </a:lnTo>
                      <a:lnTo>
                        <a:pt x="4133" y="389"/>
                      </a:lnTo>
                      <a:lnTo>
                        <a:pt x="4133" y="359"/>
                      </a:lnTo>
                      <a:lnTo>
                        <a:pt x="4133" y="369"/>
                      </a:lnTo>
                      <a:lnTo>
                        <a:pt x="4134" y="406"/>
                      </a:lnTo>
                      <a:lnTo>
                        <a:pt x="4134" y="401"/>
                      </a:lnTo>
                      <a:lnTo>
                        <a:pt x="4135" y="425"/>
                      </a:lnTo>
                      <a:lnTo>
                        <a:pt x="4135" y="432"/>
                      </a:lnTo>
                      <a:lnTo>
                        <a:pt x="4136" y="406"/>
                      </a:lnTo>
                      <a:lnTo>
                        <a:pt x="4136" y="393"/>
                      </a:lnTo>
                      <a:lnTo>
                        <a:pt x="4136" y="395"/>
                      </a:lnTo>
                      <a:lnTo>
                        <a:pt x="4136" y="385"/>
                      </a:lnTo>
                      <a:lnTo>
                        <a:pt x="4136" y="390"/>
                      </a:lnTo>
                      <a:lnTo>
                        <a:pt x="4137" y="371"/>
                      </a:lnTo>
                      <a:lnTo>
                        <a:pt x="4137" y="385"/>
                      </a:lnTo>
                      <a:lnTo>
                        <a:pt x="4137" y="410"/>
                      </a:lnTo>
                      <a:lnTo>
                        <a:pt x="4138" y="441"/>
                      </a:lnTo>
                      <a:lnTo>
                        <a:pt x="4138" y="432"/>
                      </a:lnTo>
                      <a:lnTo>
                        <a:pt x="4139" y="445"/>
                      </a:lnTo>
                      <a:lnTo>
                        <a:pt x="4139" y="445"/>
                      </a:lnTo>
                      <a:lnTo>
                        <a:pt x="4139" y="455"/>
                      </a:lnTo>
                      <a:lnTo>
                        <a:pt x="4139" y="449"/>
                      </a:lnTo>
                      <a:lnTo>
                        <a:pt x="4140" y="449"/>
                      </a:lnTo>
                      <a:lnTo>
                        <a:pt x="4140" y="417"/>
                      </a:lnTo>
                      <a:lnTo>
                        <a:pt x="4140" y="409"/>
                      </a:lnTo>
                      <a:lnTo>
                        <a:pt x="4141" y="371"/>
                      </a:lnTo>
                      <a:lnTo>
                        <a:pt x="4141" y="344"/>
                      </a:lnTo>
                      <a:lnTo>
                        <a:pt x="4141" y="363"/>
                      </a:lnTo>
                      <a:lnTo>
                        <a:pt x="4142" y="371"/>
                      </a:lnTo>
                      <a:lnTo>
                        <a:pt x="4142" y="355"/>
                      </a:lnTo>
                      <a:lnTo>
                        <a:pt x="4143" y="333"/>
                      </a:lnTo>
                      <a:lnTo>
                        <a:pt x="4143" y="297"/>
                      </a:lnTo>
                      <a:lnTo>
                        <a:pt x="4143" y="282"/>
                      </a:lnTo>
                      <a:lnTo>
                        <a:pt x="4144" y="267"/>
                      </a:lnTo>
                      <a:lnTo>
                        <a:pt x="4144" y="273"/>
                      </a:lnTo>
                      <a:lnTo>
                        <a:pt x="4144" y="289"/>
                      </a:lnTo>
                      <a:lnTo>
                        <a:pt x="4145" y="259"/>
                      </a:lnTo>
                      <a:lnTo>
                        <a:pt x="4145" y="262"/>
                      </a:lnTo>
                      <a:lnTo>
                        <a:pt x="4145" y="262"/>
                      </a:lnTo>
                      <a:lnTo>
                        <a:pt x="4146" y="267"/>
                      </a:lnTo>
                      <a:lnTo>
                        <a:pt x="4146" y="262"/>
                      </a:lnTo>
                      <a:lnTo>
                        <a:pt x="4146" y="241"/>
                      </a:lnTo>
                      <a:lnTo>
                        <a:pt x="4146" y="221"/>
                      </a:lnTo>
                      <a:lnTo>
                        <a:pt x="4147" y="227"/>
                      </a:lnTo>
                      <a:lnTo>
                        <a:pt x="4147" y="219"/>
                      </a:lnTo>
                      <a:lnTo>
                        <a:pt x="4147" y="238"/>
                      </a:lnTo>
                      <a:lnTo>
                        <a:pt x="4147" y="246"/>
                      </a:lnTo>
                      <a:lnTo>
                        <a:pt x="4148" y="242"/>
                      </a:lnTo>
                      <a:lnTo>
                        <a:pt x="4148" y="216"/>
                      </a:lnTo>
                      <a:lnTo>
                        <a:pt x="4149" y="189"/>
                      </a:lnTo>
                      <a:lnTo>
                        <a:pt x="4149" y="181"/>
                      </a:lnTo>
                      <a:lnTo>
                        <a:pt x="4149" y="176"/>
                      </a:lnTo>
                      <a:lnTo>
                        <a:pt x="4149" y="180"/>
                      </a:lnTo>
                      <a:lnTo>
                        <a:pt x="4150" y="185"/>
                      </a:lnTo>
                      <a:lnTo>
                        <a:pt x="4150" y="194"/>
                      </a:lnTo>
                      <a:lnTo>
                        <a:pt x="4150" y="207"/>
                      </a:lnTo>
                      <a:lnTo>
                        <a:pt x="4151" y="280"/>
                      </a:lnTo>
                      <a:lnTo>
                        <a:pt x="4151" y="305"/>
                      </a:lnTo>
                      <a:lnTo>
                        <a:pt x="4151" y="322"/>
                      </a:lnTo>
                      <a:lnTo>
                        <a:pt x="4152" y="308"/>
                      </a:lnTo>
                      <a:lnTo>
                        <a:pt x="4152" y="312"/>
                      </a:lnTo>
                      <a:lnTo>
                        <a:pt x="4152" y="317"/>
                      </a:lnTo>
                      <a:lnTo>
                        <a:pt x="4153" y="317"/>
                      </a:lnTo>
                      <a:lnTo>
                        <a:pt x="4153" y="203"/>
                      </a:lnTo>
                      <a:lnTo>
                        <a:pt x="4153" y="184"/>
                      </a:lnTo>
                      <a:lnTo>
                        <a:pt x="4154" y="180"/>
                      </a:lnTo>
                      <a:lnTo>
                        <a:pt x="4154" y="199"/>
                      </a:lnTo>
                      <a:lnTo>
                        <a:pt x="4154" y="207"/>
                      </a:lnTo>
                      <a:lnTo>
                        <a:pt x="4155" y="212"/>
                      </a:lnTo>
                      <a:lnTo>
                        <a:pt x="4155" y="211"/>
                      </a:lnTo>
                      <a:lnTo>
                        <a:pt x="4155" y="240"/>
                      </a:lnTo>
                      <a:lnTo>
                        <a:pt x="4156" y="301"/>
                      </a:lnTo>
                      <a:lnTo>
                        <a:pt x="4156" y="331"/>
                      </a:lnTo>
                      <a:lnTo>
                        <a:pt x="4156" y="343"/>
                      </a:lnTo>
                      <a:lnTo>
                        <a:pt x="4157" y="337"/>
                      </a:lnTo>
                      <a:lnTo>
                        <a:pt x="4157" y="336"/>
                      </a:lnTo>
                      <a:lnTo>
                        <a:pt x="4157" y="342"/>
                      </a:lnTo>
                      <a:lnTo>
                        <a:pt x="4158" y="347"/>
                      </a:lnTo>
                      <a:lnTo>
                        <a:pt x="4158" y="363"/>
                      </a:lnTo>
                      <a:lnTo>
                        <a:pt x="4158" y="355"/>
                      </a:lnTo>
                      <a:lnTo>
                        <a:pt x="4158" y="338"/>
                      </a:lnTo>
                      <a:lnTo>
                        <a:pt x="4158" y="321"/>
                      </a:lnTo>
                      <a:lnTo>
                        <a:pt x="4159" y="312"/>
                      </a:lnTo>
                      <a:lnTo>
                        <a:pt x="4159" y="259"/>
                      </a:lnTo>
                      <a:lnTo>
                        <a:pt x="4160" y="245"/>
                      </a:lnTo>
                      <a:lnTo>
                        <a:pt x="4160" y="238"/>
                      </a:lnTo>
                      <a:lnTo>
                        <a:pt x="4160" y="246"/>
                      </a:lnTo>
                      <a:lnTo>
                        <a:pt x="4160" y="233"/>
                      </a:lnTo>
                      <a:lnTo>
                        <a:pt x="4161" y="196"/>
                      </a:lnTo>
                      <a:lnTo>
                        <a:pt x="4161" y="194"/>
                      </a:lnTo>
                      <a:lnTo>
                        <a:pt x="4162" y="269"/>
                      </a:lnTo>
                      <a:lnTo>
                        <a:pt x="4162" y="283"/>
                      </a:lnTo>
                      <a:lnTo>
                        <a:pt x="4163" y="327"/>
                      </a:lnTo>
                      <a:lnTo>
                        <a:pt x="4163" y="325"/>
                      </a:lnTo>
                      <a:lnTo>
                        <a:pt x="4163" y="274"/>
                      </a:lnTo>
                      <a:lnTo>
                        <a:pt x="4164" y="261"/>
                      </a:lnTo>
                      <a:lnTo>
                        <a:pt x="4164" y="297"/>
                      </a:lnTo>
                      <a:lnTo>
                        <a:pt x="4164" y="319"/>
                      </a:lnTo>
                      <a:lnTo>
                        <a:pt x="4165" y="332"/>
                      </a:lnTo>
                      <a:lnTo>
                        <a:pt x="4165" y="347"/>
                      </a:lnTo>
                      <a:lnTo>
                        <a:pt x="4165" y="342"/>
                      </a:lnTo>
                      <a:lnTo>
                        <a:pt x="4166" y="355"/>
                      </a:lnTo>
                      <a:lnTo>
                        <a:pt x="4166" y="347"/>
                      </a:lnTo>
                      <a:lnTo>
                        <a:pt x="4166" y="336"/>
                      </a:lnTo>
                      <a:lnTo>
                        <a:pt x="4167" y="333"/>
                      </a:lnTo>
                      <a:lnTo>
                        <a:pt x="4167" y="335"/>
                      </a:lnTo>
                      <a:lnTo>
                        <a:pt x="4167" y="349"/>
                      </a:lnTo>
                      <a:lnTo>
                        <a:pt x="4168" y="382"/>
                      </a:lnTo>
                      <a:lnTo>
                        <a:pt x="4168" y="348"/>
                      </a:lnTo>
                      <a:lnTo>
                        <a:pt x="4168" y="319"/>
                      </a:lnTo>
                      <a:lnTo>
                        <a:pt x="4169" y="306"/>
                      </a:lnTo>
                      <a:lnTo>
                        <a:pt x="4169" y="324"/>
                      </a:lnTo>
                      <a:lnTo>
                        <a:pt x="4169" y="341"/>
                      </a:lnTo>
                      <a:lnTo>
                        <a:pt x="4169" y="341"/>
                      </a:lnTo>
                      <a:lnTo>
                        <a:pt x="4170" y="346"/>
                      </a:lnTo>
                      <a:lnTo>
                        <a:pt x="4170" y="390"/>
                      </a:lnTo>
                      <a:lnTo>
                        <a:pt x="4170" y="379"/>
                      </a:lnTo>
                      <a:lnTo>
                        <a:pt x="4171" y="394"/>
                      </a:lnTo>
                      <a:lnTo>
                        <a:pt x="4171" y="399"/>
                      </a:lnTo>
                      <a:lnTo>
                        <a:pt x="4171" y="398"/>
                      </a:lnTo>
                      <a:lnTo>
                        <a:pt x="4172" y="426"/>
                      </a:lnTo>
                      <a:lnTo>
                        <a:pt x="4172" y="445"/>
                      </a:lnTo>
                      <a:lnTo>
                        <a:pt x="4172" y="452"/>
                      </a:lnTo>
                      <a:lnTo>
                        <a:pt x="4173" y="406"/>
                      </a:lnTo>
                      <a:lnTo>
                        <a:pt x="4173" y="395"/>
                      </a:lnTo>
                      <a:lnTo>
                        <a:pt x="4173" y="385"/>
                      </a:lnTo>
                      <a:lnTo>
                        <a:pt x="4173" y="393"/>
                      </a:lnTo>
                      <a:lnTo>
                        <a:pt x="4174" y="393"/>
                      </a:lnTo>
                      <a:lnTo>
                        <a:pt x="4174" y="365"/>
                      </a:lnTo>
                      <a:lnTo>
                        <a:pt x="4175" y="380"/>
                      </a:lnTo>
                      <a:lnTo>
                        <a:pt x="4175" y="418"/>
                      </a:lnTo>
                      <a:lnTo>
                        <a:pt x="4175" y="435"/>
                      </a:lnTo>
                      <a:lnTo>
                        <a:pt x="4176" y="414"/>
                      </a:lnTo>
                      <a:lnTo>
                        <a:pt x="4176" y="398"/>
                      </a:lnTo>
                      <a:lnTo>
                        <a:pt x="4176" y="402"/>
                      </a:lnTo>
                      <a:lnTo>
                        <a:pt x="4176" y="395"/>
                      </a:lnTo>
                      <a:lnTo>
                        <a:pt x="4177" y="389"/>
                      </a:lnTo>
                      <a:lnTo>
                        <a:pt x="4177" y="398"/>
                      </a:lnTo>
                      <a:lnTo>
                        <a:pt x="4177" y="396"/>
                      </a:lnTo>
                      <a:lnTo>
                        <a:pt x="4177" y="380"/>
                      </a:lnTo>
                      <a:lnTo>
                        <a:pt x="4178" y="353"/>
                      </a:lnTo>
                      <a:lnTo>
                        <a:pt x="4178" y="353"/>
                      </a:lnTo>
                      <a:lnTo>
                        <a:pt x="4179" y="362"/>
                      </a:lnTo>
                      <a:lnTo>
                        <a:pt x="4179" y="346"/>
                      </a:lnTo>
                      <a:lnTo>
                        <a:pt x="4179" y="328"/>
                      </a:lnTo>
                      <a:lnTo>
                        <a:pt x="4180" y="305"/>
                      </a:lnTo>
                      <a:lnTo>
                        <a:pt x="4180" y="300"/>
                      </a:lnTo>
                      <a:lnTo>
                        <a:pt x="4180" y="325"/>
                      </a:lnTo>
                      <a:lnTo>
                        <a:pt x="4180" y="326"/>
                      </a:lnTo>
                      <a:lnTo>
                        <a:pt x="4181" y="341"/>
                      </a:lnTo>
                      <a:lnTo>
                        <a:pt x="4181" y="331"/>
                      </a:lnTo>
                      <a:lnTo>
                        <a:pt x="4181" y="347"/>
                      </a:lnTo>
                      <a:lnTo>
                        <a:pt x="4182" y="370"/>
                      </a:lnTo>
                      <a:lnTo>
                        <a:pt x="4182" y="352"/>
                      </a:lnTo>
                      <a:lnTo>
                        <a:pt x="4182" y="327"/>
                      </a:lnTo>
                      <a:lnTo>
                        <a:pt x="4183" y="248"/>
                      </a:lnTo>
                      <a:lnTo>
                        <a:pt x="4183" y="227"/>
                      </a:lnTo>
                      <a:lnTo>
                        <a:pt x="4183" y="221"/>
                      </a:lnTo>
                      <a:lnTo>
                        <a:pt x="4183" y="221"/>
                      </a:lnTo>
                      <a:lnTo>
                        <a:pt x="4184" y="226"/>
                      </a:lnTo>
                      <a:lnTo>
                        <a:pt x="4184" y="251"/>
                      </a:lnTo>
                      <a:lnTo>
                        <a:pt x="4184" y="280"/>
                      </a:lnTo>
                      <a:lnTo>
                        <a:pt x="4185" y="328"/>
                      </a:lnTo>
                      <a:lnTo>
                        <a:pt x="4185" y="341"/>
                      </a:lnTo>
                      <a:lnTo>
                        <a:pt x="4186" y="357"/>
                      </a:lnTo>
                      <a:lnTo>
                        <a:pt x="4186" y="360"/>
                      </a:lnTo>
                      <a:lnTo>
                        <a:pt x="4187" y="322"/>
                      </a:lnTo>
                      <a:lnTo>
                        <a:pt x="4187" y="296"/>
                      </a:lnTo>
                      <a:lnTo>
                        <a:pt x="4187" y="252"/>
                      </a:lnTo>
                      <a:lnTo>
                        <a:pt x="4187" y="245"/>
                      </a:lnTo>
                      <a:lnTo>
                        <a:pt x="4188" y="249"/>
                      </a:lnTo>
                      <a:lnTo>
                        <a:pt x="4188" y="240"/>
                      </a:lnTo>
                      <a:lnTo>
                        <a:pt x="4188" y="232"/>
                      </a:lnTo>
                      <a:lnTo>
                        <a:pt x="4189" y="234"/>
                      </a:lnTo>
                      <a:lnTo>
                        <a:pt x="4189" y="239"/>
                      </a:lnTo>
                      <a:lnTo>
                        <a:pt x="4189" y="233"/>
                      </a:lnTo>
                      <a:lnTo>
                        <a:pt x="4190" y="234"/>
                      </a:lnTo>
                      <a:lnTo>
                        <a:pt x="4190" y="242"/>
                      </a:lnTo>
                      <a:lnTo>
                        <a:pt x="4190" y="264"/>
                      </a:lnTo>
                      <a:lnTo>
                        <a:pt x="4191" y="259"/>
                      </a:lnTo>
                      <a:lnTo>
                        <a:pt x="4191" y="293"/>
                      </a:lnTo>
                      <a:lnTo>
                        <a:pt x="4191" y="311"/>
                      </a:lnTo>
                      <a:lnTo>
                        <a:pt x="4192" y="324"/>
                      </a:lnTo>
                      <a:lnTo>
                        <a:pt x="4192" y="322"/>
                      </a:lnTo>
                      <a:lnTo>
                        <a:pt x="4192" y="286"/>
                      </a:lnTo>
                      <a:lnTo>
                        <a:pt x="4193" y="223"/>
                      </a:lnTo>
                      <a:lnTo>
                        <a:pt x="4193" y="219"/>
                      </a:lnTo>
                      <a:lnTo>
                        <a:pt x="4193" y="200"/>
                      </a:lnTo>
                      <a:lnTo>
                        <a:pt x="4194" y="189"/>
                      </a:lnTo>
                      <a:lnTo>
                        <a:pt x="4194" y="181"/>
                      </a:lnTo>
                      <a:lnTo>
                        <a:pt x="4194" y="191"/>
                      </a:lnTo>
                      <a:lnTo>
                        <a:pt x="4194" y="198"/>
                      </a:lnTo>
                      <a:lnTo>
                        <a:pt x="4195" y="238"/>
                      </a:lnTo>
                      <a:lnTo>
                        <a:pt x="4195" y="259"/>
                      </a:lnTo>
                      <a:lnTo>
                        <a:pt x="4196" y="303"/>
                      </a:lnTo>
                      <a:lnTo>
                        <a:pt x="4196" y="326"/>
                      </a:lnTo>
                      <a:lnTo>
                        <a:pt x="4197" y="323"/>
                      </a:lnTo>
                      <a:lnTo>
                        <a:pt x="4197" y="300"/>
                      </a:lnTo>
                      <a:lnTo>
                        <a:pt x="4197" y="266"/>
                      </a:lnTo>
                      <a:lnTo>
                        <a:pt x="4197" y="253"/>
                      </a:lnTo>
                      <a:lnTo>
                        <a:pt x="4198" y="268"/>
                      </a:lnTo>
                      <a:lnTo>
                        <a:pt x="4198" y="282"/>
                      </a:lnTo>
                      <a:lnTo>
                        <a:pt x="4199" y="336"/>
                      </a:lnTo>
                      <a:lnTo>
                        <a:pt x="4199" y="343"/>
                      </a:lnTo>
                      <a:lnTo>
                        <a:pt x="4199" y="363"/>
                      </a:lnTo>
                      <a:lnTo>
                        <a:pt x="4199" y="363"/>
                      </a:lnTo>
                      <a:lnTo>
                        <a:pt x="4200" y="366"/>
                      </a:lnTo>
                      <a:lnTo>
                        <a:pt x="4200" y="362"/>
                      </a:lnTo>
                      <a:lnTo>
                        <a:pt x="4200" y="363"/>
                      </a:lnTo>
                      <a:lnTo>
                        <a:pt x="4201" y="350"/>
                      </a:lnTo>
                      <a:lnTo>
                        <a:pt x="4201" y="347"/>
                      </a:lnTo>
                      <a:lnTo>
                        <a:pt x="4201" y="348"/>
                      </a:lnTo>
                      <a:lnTo>
                        <a:pt x="4201" y="349"/>
                      </a:lnTo>
                      <a:lnTo>
                        <a:pt x="4202" y="357"/>
                      </a:lnTo>
                      <a:lnTo>
                        <a:pt x="4202" y="326"/>
                      </a:lnTo>
                      <a:lnTo>
                        <a:pt x="4202" y="283"/>
                      </a:lnTo>
                      <a:lnTo>
                        <a:pt x="4203" y="274"/>
                      </a:lnTo>
                      <a:lnTo>
                        <a:pt x="4203" y="292"/>
                      </a:lnTo>
                      <a:lnTo>
                        <a:pt x="4203" y="302"/>
                      </a:lnTo>
                      <a:lnTo>
                        <a:pt x="4204" y="313"/>
                      </a:lnTo>
                      <a:lnTo>
                        <a:pt x="4204" y="316"/>
                      </a:lnTo>
                      <a:lnTo>
                        <a:pt x="4204" y="333"/>
                      </a:lnTo>
                      <a:lnTo>
                        <a:pt x="4205" y="350"/>
                      </a:lnTo>
                      <a:lnTo>
                        <a:pt x="4205" y="421"/>
                      </a:lnTo>
                      <a:lnTo>
                        <a:pt x="4205" y="445"/>
                      </a:lnTo>
                      <a:lnTo>
                        <a:pt x="4205" y="457"/>
                      </a:lnTo>
                      <a:lnTo>
                        <a:pt x="4206" y="442"/>
                      </a:lnTo>
                      <a:lnTo>
                        <a:pt x="4206" y="443"/>
                      </a:lnTo>
                      <a:lnTo>
                        <a:pt x="4206" y="444"/>
                      </a:lnTo>
                      <a:lnTo>
                        <a:pt x="4206" y="428"/>
                      </a:lnTo>
                      <a:lnTo>
                        <a:pt x="4207" y="434"/>
                      </a:lnTo>
                      <a:lnTo>
                        <a:pt x="4207" y="438"/>
                      </a:lnTo>
                      <a:lnTo>
                        <a:pt x="4207" y="425"/>
                      </a:lnTo>
                      <a:lnTo>
                        <a:pt x="4208" y="424"/>
                      </a:lnTo>
                      <a:lnTo>
                        <a:pt x="4208" y="427"/>
                      </a:lnTo>
                      <a:lnTo>
                        <a:pt x="4208" y="424"/>
                      </a:lnTo>
                      <a:lnTo>
                        <a:pt x="4208" y="410"/>
                      </a:lnTo>
                      <a:lnTo>
                        <a:pt x="4209" y="417"/>
                      </a:lnTo>
                      <a:lnTo>
                        <a:pt x="4209" y="377"/>
                      </a:lnTo>
                      <a:lnTo>
                        <a:pt x="4209" y="359"/>
                      </a:lnTo>
                      <a:lnTo>
                        <a:pt x="4209" y="353"/>
                      </a:lnTo>
                      <a:lnTo>
                        <a:pt x="4210" y="364"/>
                      </a:lnTo>
                      <a:lnTo>
                        <a:pt x="4210" y="359"/>
                      </a:lnTo>
                      <a:lnTo>
                        <a:pt x="4210" y="358"/>
                      </a:lnTo>
                      <a:lnTo>
                        <a:pt x="4211" y="391"/>
                      </a:lnTo>
                      <a:lnTo>
                        <a:pt x="4211" y="387"/>
                      </a:lnTo>
                      <a:lnTo>
                        <a:pt x="4211" y="376"/>
                      </a:lnTo>
                      <a:lnTo>
                        <a:pt x="4211" y="389"/>
                      </a:lnTo>
                      <a:lnTo>
                        <a:pt x="4211" y="396"/>
                      </a:lnTo>
                      <a:lnTo>
                        <a:pt x="4212" y="377"/>
                      </a:lnTo>
                      <a:lnTo>
                        <a:pt x="4212" y="367"/>
                      </a:lnTo>
                      <a:lnTo>
                        <a:pt x="4213" y="389"/>
                      </a:lnTo>
                      <a:lnTo>
                        <a:pt x="4213" y="377"/>
                      </a:lnTo>
                      <a:lnTo>
                        <a:pt x="4213" y="387"/>
                      </a:lnTo>
                      <a:lnTo>
                        <a:pt x="4213" y="393"/>
                      </a:lnTo>
                      <a:lnTo>
                        <a:pt x="4214" y="385"/>
                      </a:lnTo>
                      <a:lnTo>
                        <a:pt x="4214" y="384"/>
                      </a:lnTo>
                      <a:lnTo>
                        <a:pt x="4214" y="394"/>
                      </a:lnTo>
                      <a:lnTo>
                        <a:pt x="4215" y="393"/>
                      </a:lnTo>
                      <a:lnTo>
                        <a:pt x="4215" y="376"/>
                      </a:lnTo>
                      <a:lnTo>
                        <a:pt x="4215" y="382"/>
                      </a:lnTo>
                      <a:lnTo>
                        <a:pt x="4215" y="402"/>
                      </a:lnTo>
                      <a:lnTo>
                        <a:pt x="4216" y="381"/>
                      </a:lnTo>
                      <a:lnTo>
                        <a:pt x="4216" y="372"/>
                      </a:lnTo>
                      <a:lnTo>
                        <a:pt x="4217" y="354"/>
                      </a:lnTo>
                      <a:lnTo>
                        <a:pt x="4217" y="333"/>
                      </a:lnTo>
                      <a:lnTo>
                        <a:pt x="4217" y="294"/>
                      </a:lnTo>
                      <a:lnTo>
                        <a:pt x="4218" y="298"/>
                      </a:lnTo>
                      <a:lnTo>
                        <a:pt x="4218" y="289"/>
                      </a:lnTo>
                      <a:lnTo>
                        <a:pt x="4218" y="297"/>
                      </a:lnTo>
                      <a:lnTo>
                        <a:pt x="4218" y="302"/>
                      </a:lnTo>
                      <a:lnTo>
                        <a:pt x="4219" y="314"/>
                      </a:lnTo>
                      <a:lnTo>
                        <a:pt x="4219" y="312"/>
                      </a:lnTo>
                      <a:lnTo>
                        <a:pt x="4219" y="338"/>
                      </a:lnTo>
                      <a:lnTo>
                        <a:pt x="4220" y="334"/>
                      </a:lnTo>
                      <a:lnTo>
                        <a:pt x="4220" y="331"/>
                      </a:lnTo>
                      <a:lnTo>
                        <a:pt x="4221" y="315"/>
                      </a:lnTo>
                      <a:lnTo>
                        <a:pt x="4221" y="303"/>
                      </a:lnTo>
                      <a:lnTo>
                        <a:pt x="4221" y="316"/>
                      </a:lnTo>
                      <a:lnTo>
                        <a:pt x="4221" y="290"/>
                      </a:lnTo>
                      <a:lnTo>
                        <a:pt x="4221" y="294"/>
                      </a:lnTo>
                      <a:lnTo>
                        <a:pt x="4222" y="285"/>
                      </a:lnTo>
                      <a:lnTo>
                        <a:pt x="4222" y="296"/>
                      </a:lnTo>
                      <a:lnTo>
                        <a:pt x="4222" y="300"/>
                      </a:lnTo>
                      <a:lnTo>
                        <a:pt x="4223" y="333"/>
                      </a:lnTo>
                      <a:lnTo>
                        <a:pt x="4223" y="322"/>
                      </a:lnTo>
                      <a:lnTo>
                        <a:pt x="4224" y="300"/>
                      </a:lnTo>
                      <a:lnTo>
                        <a:pt x="4224" y="295"/>
                      </a:lnTo>
                      <a:lnTo>
                        <a:pt x="4224" y="267"/>
                      </a:lnTo>
                      <a:lnTo>
                        <a:pt x="4225" y="259"/>
                      </a:lnTo>
                      <a:lnTo>
                        <a:pt x="4225" y="246"/>
                      </a:lnTo>
                      <a:lnTo>
                        <a:pt x="4225" y="240"/>
                      </a:lnTo>
                      <a:lnTo>
                        <a:pt x="4226" y="231"/>
                      </a:lnTo>
                      <a:lnTo>
                        <a:pt x="4226" y="242"/>
                      </a:lnTo>
                      <a:lnTo>
                        <a:pt x="4226" y="244"/>
                      </a:lnTo>
                      <a:lnTo>
                        <a:pt x="4227" y="259"/>
                      </a:lnTo>
                      <a:lnTo>
                        <a:pt x="4227" y="258"/>
                      </a:lnTo>
                      <a:lnTo>
                        <a:pt x="4227" y="237"/>
                      </a:lnTo>
                      <a:lnTo>
                        <a:pt x="4228" y="223"/>
                      </a:lnTo>
                      <a:lnTo>
                        <a:pt x="4228" y="137"/>
                      </a:lnTo>
                      <a:lnTo>
                        <a:pt x="4228" y="94"/>
                      </a:lnTo>
                      <a:lnTo>
                        <a:pt x="4229" y="82"/>
                      </a:lnTo>
                      <a:lnTo>
                        <a:pt x="4229" y="98"/>
                      </a:lnTo>
                      <a:lnTo>
                        <a:pt x="4229" y="102"/>
                      </a:lnTo>
                      <a:lnTo>
                        <a:pt x="4230" y="164"/>
                      </a:lnTo>
                      <a:lnTo>
                        <a:pt x="4230" y="209"/>
                      </a:lnTo>
                      <a:lnTo>
                        <a:pt x="4231" y="292"/>
                      </a:lnTo>
                      <a:lnTo>
                        <a:pt x="4231" y="301"/>
                      </a:lnTo>
                      <a:lnTo>
                        <a:pt x="4231" y="300"/>
                      </a:lnTo>
                      <a:lnTo>
                        <a:pt x="4232" y="286"/>
                      </a:lnTo>
                      <a:lnTo>
                        <a:pt x="4232" y="243"/>
                      </a:lnTo>
                      <a:lnTo>
                        <a:pt x="4233" y="218"/>
                      </a:lnTo>
                      <a:lnTo>
                        <a:pt x="4233" y="185"/>
                      </a:lnTo>
                      <a:lnTo>
                        <a:pt x="4233" y="179"/>
                      </a:lnTo>
                      <a:lnTo>
                        <a:pt x="4234" y="194"/>
                      </a:lnTo>
                      <a:lnTo>
                        <a:pt x="4234" y="204"/>
                      </a:lnTo>
                      <a:lnTo>
                        <a:pt x="4234" y="232"/>
                      </a:lnTo>
                      <a:lnTo>
                        <a:pt x="4235" y="226"/>
                      </a:lnTo>
                      <a:lnTo>
                        <a:pt x="4235" y="185"/>
                      </a:lnTo>
                      <a:lnTo>
                        <a:pt x="4235" y="163"/>
                      </a:lnTo>
                      <a:lnTo>
                        <a:pt x="4236" y="173"/>
                      </a:lnTo>
                      <a:lnTo>
                        <a:pt x="4236" y="173"/>
                      </a:lnTo>
                      <a:lnTo>
                        <a:pt x="4236" y="198"/>
                      </a:lnTo>
                      <a:lnTo>
                        <a:pt x="4237" y="272"/>
                      </a:lnTo>
                      <a:lnTo>
                        <a:pt x="4237" y="295"/>
                      </a:lnTo>
                      <a:lnTo>
                        <a:pt x="4238" y="277"/>
                      </a:lnTo>
                      <a:lnTo>
                        <a:pt x="4238" y="290"/>
                      </a:lnTo>
                      <a:lnTo>
                        <a:pt x="4238" y="328"/>
                      </a:lnTo>
                      <a:lnTo>
                        <a:pt x="4238" y="333"/>
                      </a:lnTo>
                      <a:lnTo>
                        <a:pt x="4239" y="336"/>
                      </a:lnTo>
                      <a:lnTo>
                        <a:pt x="4239" y="296"/>
                      </a:lnTo>
                      <a:lnTo>
                        <a:pt x="4239" y="254"/>
                      </a:lnTo>
                      <a:lnTo>
                        <a:pt x="4240" y="219"/>
                      </a:lnTo>
                      <a:lnTo>
                        <a:pt x="4240" y="225"/>
                      </a:lnTo>
                      <a:lnTo>
                        <a:pt x="4240" y="255"/>
                      </a:lnTo>
                      <a:lnTo>
                        <a:pt x="4241" y="316"/>
                      </a:lnTo>
                      <a:lnTo>
                        <a:pt x="4241" y="349"/>
                      </a:lnTo>
                      <a:lnTo>
                        <a:pt x="4241" y="388"/>
                      </a:lnTo>
                      <a:lnTo>
                        <a:pt x="4241" y="387"/>
                      </a:lnTo>
                      <a:lnTo>
                        <a:pt x="4242" y="415"/>
                      </a:lnTo>
                      <a:lnTo>
                        <a:pt x="4242" y="398"/>
                      </a:lnTo>
                      <a:lnTo>
                        <a:pt x="4242" y="377"/>
                      </a:lnTo>
                      <a:lnTo>
                        <a:pt x="4243" y="366"/>
                      </a:lnTo>
                      <a:lnTo>
                        <a:pt x="4243" y="375"/>
                      </a:lnTo>
                      <a:lnTo>
                        <a:pt x="4243" y="383"/>
                      </a:lnTo>
                      <a:lnTo>
                        <a:pt x="4244" y="357"/>
                      </a:lnTo>
                      <a:lnTo>
                        <a:pt x="4244" y="356"/>
                      </a:lnTo>
                      <a:lnTo>
                        <a:pt x="4244" y="354"/>
                      </a:lnTo>
                      <a:lnTo>
                        <a:pt x="4244" y="360"/>
                      </a:lnTo>
                      <a:lnTo>
                        <a:pt x="4245" y="368"/>
                      </a:lnTo>
                      <a:lnTo>
                        <a:pt x="4245" y="373"/>
                      </a:lnTo>
                      <a:lnTo>
                        <a:pt x="4245" y="373"/>
                      </a:lnTo>
                      <a:lnTo>
                        <a:pt x="4246" y="365"/>
                      </a:lnTo>
                      <a:lnTo>
                        <a:pt x="4246" y="365"/>
                      </a:lnTo>
                      <a:lnTo>
                        <a:pt x="4246" y="361"/>
                      </a:lnTo>
                      <a:lnTo>
                        <a:pt x="4246" y="378"/>
                      </a:lnTo>
                      <a:lnTo>
                        <a:pt x="4247" y="375"/>
                      </a:lnTo>
                      <a:lnTo>
                        <a:pt x="4247" y="359"/>
                      </a:lnTo>
                      <a:lnTo>
                        <a:pt x="4247" y="359"/>
                      </a:lnTo>
                      <a:lnTo>
                        <a:pt x="4248" y="342"/>
                      </a:lnTo>
                      <a:lnTo>
                        <a:pt x="4248" y="345"/>
                      </a:lnTo>
                      <a:lnTo>
                        <a:pt x="4248" y="396"/>
                      </a:lnTo>
                      <a:lnTo>
                        <a:pt x="4249" y="412"/>
                      </a:lnTo>
                      <a:lnTo>
                        <a:pt x="4249" y="465"/>
                      </a:lnTo>
                      <a:lnTo>
                        <a:pt x="4250" y="478"/>
                      </a:lnTo>
                      <a:lnTo>
                        <a:pt x="4250" y="470"/>
                      </a:lnTo>
                      <a:lnTo>
                        <a:pt x="4250" y="479"/>
                      </a:lnTo>
                      <a:lnTo>
                        <a:pt x="4250" y="470"/>
                      </a:lnTo>
                      <a:lnTo>
                        <a:pt x="4251" y="424"/>
                      </a:lnTo>
                      <a:lnTo>
                        <a:pt x="4251" y="422"/>
                      </a:lnTo>
                      <a:lnTo>
                        <a:pt x="4252" y="403"/>
                      </a:lnTo>
                      <a:lnTo>
                        <a:pt x="4252" y="391"/>
                      </a:lnTo>
                      <a:lnTo>
                        <a:pt x="4252" y="359"/>
                      </a:lnTo>
                      <a:lnTo>
                        <a:pt x="4252" y="357"/>
                      </a:lnTo>
                      <a:lnTo>
                        <a:pt x="4253" y="332"/>
                      </a:lnTo>
                      <a:lnTo>
                        <a:pt x="4253" y="334"/>
                      </a:lnTo>
                      <a:lnTo>
                        <a:pt x="4253" y="328"/>
                      </a:lnTo>
                      <a:lnTo>
                        <a:pt x="4254" y="340"/>
                      </a:lnTo>
                      <a:lnTo>
                        <a:pt x="4254" y="335"/>
                      </a:lnTo>
                      <a:lnTo>
                        <a:pt x="4254" y="347"/>
                      </a:lnTo>
                      <a:lnTo>
                        <a:pt x="4255" y="347"/>
                      </a:lnTo>
                      <a:lnTo>
                        <a:pt x="4255" y="329"/>
                      </a:lnTo>
                      <a:lnTo>
                        <a:pt x="4255" y="316"/>
                      </a:lnTo>
                      <a:lnTo>
                        <a:pt x="4256" y="320"/>
                      </a:lnTo>
                      <a:lnTo>
                        <a:pt x="4256" y="342"/>
                      </a:lnTo>
                      <a:lnTo>
                        <a:pt x="4256" y="360"/>
                      </a:lnTo>
                      <a:lnTo>
                        <a:pt x="4257" y="358"/>
                      </a:lnTo>
                      <a:lnTo>
                        <a:pt x="4257" y="367"/>
                      </a:lnTo>
                      <a:lnTo>
                        <a:pt x="4257" y="362"/>
                      </a:lnTo>
                      <a:lnTo>
                        <a:pt x="4258" y="348"/>
                      </a:lnTo>
                      <a:lnTo>
                        <a:pt x="4258" y="330"/>
                      </a:lnTo>
                      <a:lnTo>
                        <a:pt x="4258" y="303"/>
                      </a:lnTo>
                      <a:lnTo>
                        <a:pt x="4258" y="305"/>
                      </a:lnTo>
                      <a:lnTo>
                        <a:pt x="4259" y="291"/>
                      </a:lnTo>
                      <a:lnTo>
                        <a:pt x="4259" y="322"/>
                      </a:lnTo>
                      <a:lnTo>
                        <a:pt x="4259" y="336"/>
                      </a:lnTo>
                      <a:lnTo>
                        <a:pt x="4260" y="346"/>
                      </a:lnTo>
                      <a:lnTo>
                        <a:pt x="4260" y="322"/>
                      </a:lnTo>
                      <a:lnTo>
                        <a:pt x="4260" y="319"/>
                      </a:lnTo>
                      <a:lnTo>
                        <a:pt x="4261" y="305"/>
                      </a:lnTo>
                      <a:lnTo>
                        <a:pt x="4261" y="294"/>
                      </a:lnTo>
                      <a:lnTo>
                        <a:pt x="4261" y="288"/>
                      </a:lnTo>
                      <a:lnTo>
                        <a:pt x="4262" y="300"/>
                      </a:lnTo>
                      <a:lnTo>
                        <a:pt x="4262" y="315"/>
                      </a:lnTo>
                      <a:lnTo>
                        <a:pt x="4262" y="310"/>
                      </a:lnTo>
                      <a:lnTo>
                        <a:pt x="4262" y="327"/>
                      </a:lnTo>
                      <a:lnTo>
                        <a:pt x="4263" y="310"/>
                      </a:lnTo>
                      <a:lnTo>
                        <a:pt x="4263" y="313"/>
                      </a:lnTo>
                      <a:lnTo>
                        <a:pt x="4263" y="296"/>
                      </a:lnTo>
                      <a:lnTo>
                        <a:pt x="4263" y="281"/>
                      </a:lnTo>
                      <a:lnTo>
                        <a:pt x="4264" y="267"/>
                      </a:lnTo>
                      <a:lnTo>
                        <a:pt x="4264" y="269"/>
                      </a:lnTo>
                      <a:lnTo>
                        <a:pt x="4264" y="263"/>
                      </a:lnTo>
                      <a:lnTo>
                        <a:pt x="4265" y="245"/>
                      </a:lnTo>
                      <a:lnTo>
                        <a:pt x="4265" y="233"/>
                      </a:lnTo>
                      <a:lnTo>
                        <a:pt x="4265" y="213"/>
                      </a:lnTo>
                      <a:lnTo>
                        <a:pt x="4266" y="230"/>
                      </a:lnTo>
                      <a:lnTo>
                        <a:pt x="4266" y="257"/>
                      </a:lnTo>
                      <a:lnTo>
                        <a:pt x="4266" y="247"/>
                      </a:lnTo>
                      <a:lnTo>
                        <a:pt x="4266" y="241"/>
                      </a:lnTo>
                      <a:lnTo>
                        <a:pt x="4267" y="287"/>
                      </a:lnTo>
                      <a:lnTo>
                        <a:pt x="4267" y="305"/>
                      </a:lnTo>
                      <a:lnTo>
                        <a:pt x="4268" y="355"/>
                      </a:lnTo>
                      <a:lnTo>
                        <a:pt x="4268" y="357"/>
                      </a:lnTo>
                      <a:lnTo>
                        <a:pt x="4269" y="281"/>
                      </a:lnTo>
                      <a:lnTo>
                        <a:pt x="4269" y="260"/>
                      </a:lnTo>
                      <a:lnTo>
                        <a:pt x="4269" y="243"/>
                      </a:lnTo>
                      <a:lnTo>
                        <a:pt x="4270" y="244"/>
                      </a:lnTo>
                      <a:lnTo>
                        <a:pt x="4270" y="235"/>
                      </a:lnTo>
                      <a:lnTo>
                        <a:pt x="4270" y="224"/>
                      </a:lnTo>
                      <a:lnTo>
                        <a:pt x="4271" y="311"/>
                      </a:lnTo>
                      <a:lnTo>
                        <a:pt x="4271" y="322"/>
                      </a:lnTo>
                      <a:lnTo>
                        <a:pt x="4272" y="342"/>
                      </a:lnTo>
                      <a:lnTo>
                        <a:pt x="4272" y="355"/>
                      </a:lnTo>
                      <a:lnTo>
                        <a:pt x="4272" y="403"/>
                      </a:lnTo>
                      <a:lnTo>
                        <a:pt x="4273" y="414"/>
                      </a:lnTo>
                      <a:lnTo>
                        <a:pt x="4273" y="396"/>
                      </a:lnTo>
                      <a:lnTo>
                        <a:pt x="4273" y="396"/>
                      </a:lnTo>
                      <a:lnTo>
                        <a:pt x="4273" y="397"/>
                      </a:lnTo>
                      <a:lnTo>
                        <a:pt x="4274" y="365"/>
                      </a:lnTo>
                      <a:lnTo>
                        <a:pt x="4274" y="366"/>
                      </a:lnTo>
                      <a:lnTo>
                        <a:pt x="4275" y="307"/>
                      </a:lnTo>
                      <a:lnTo>
                        <a:pt x="4275" y="296"/>
                      </a:lnTo>
                      <a:lnTo>
                        <a:pt x="4275" y="310"/>
                      </a:lnTo>
                      <a:lnTo>
                        <a:pt x="4276" y="306"/>
                      </a:lnTo>
                      <a:lnTo>
                        <a:pt x="4276" y="307"/>
                      </a:lnTo>
                      <a:lnTo>
                        <a:pt x="4276" y="292"/>
                      </a:lnTo>
                      <a:lnTo>
                        <a:pt x="4276" y="306"/>
                      </a:lnTo>
                      <a:lnTo>
                        <a:pt x="4277" y="350"/>
                      </a:lnTo>
                      <a:lnTo>
                        <a:pt x="4277" y="377"/>
                      </a:lnTo>
                      <a:lnTo>
                        <a:pt x="4278" y="386"/>
                      </a:lnTo>
                      <a:lnTo>
                        <a:pt x="4278" y="396"/>
                      </a:lnTo>
                      <a:lnTo>
                        <a:pt x="4279" y="430"/>
                      </a:lnTo>
                      <a:lnTo>
                        <a:pt x="4279" y="443"/>
                      </a:lnTo>
                      <a:lnTo>
                        <a:pt x="4280" y="412"/>
                      </a:lnTo>
                      <a:lnTo>
                        <a:pt x="4280" y="375"/>
                      </a:lnTo>
                      <a:lnTo>
                        <a:pt x="4280" y="355"/>
                      </a:lnTo>
                      <a:lnTo>
                        <a:pt x="4280" y="354"/>
                      </a:lnTo>
                      <a:lnTo>
                        <a:pt x="4281" y="368"/>
                      </a:lnTo>
                      <a:lnTo>
                        <a:pt x="4281" y="370"/>
                      </a:lnTo>
                      <a:lnTo>
                        <a:pt x="4282" y="360"/>
                      </a:lnTo>
                      <a:lnTo>
                        <a:pt x="4282" y="377"/>
                      </a:lnTo>
                      <a:lnTo>
                        <a:pt x="4282" y="408"/>
                      </a:lnTo>
                      <a:lnTo>
                        <a:pt x="4283" y="430"/>
                      </a:lnTo>
                      <a:lnTo>
                        <a:pt x="4283" y="428"/>
                      </a:lnTo>
                      <a:lnTo>
                        <a:pt x="4283" y="433"/>
                      </a:lnTo>
                      <a:lnTo>
                        <a:pt x="4283" y="405"/>
                      </a:lnTo>
                      <a:lnTo>
                        <a:pt x="4284" y="385"/>
                      </a:lnTo>
                      <a:lnTo>
                        <a:pt x="4284" y="406"/>
                      </a:lnTo>
                      <a:lnTo>
                        <a:pt x="4284" y="419"/>
                      </a:lnTo>
                      <a:lnTo>
                        <a:pt x="4285" y="422"/>
                      </a:lnTo>
                      <a:lnTo>
                        <a:pt x="4285" y="414"/>
                      </a:lnTo>
                      <a:lnTo>
                        <a:pt x="4285" y="414"/>
                      </a:lnTo>
                      <a:lnTo>
                        <a:pt x="4285" y="425"/>
                      </a:lnTo>
                      <a:lnTo>
                        <a:pt x="4285" y="395"/>
                      </a:lnTo>
                      <a:lnTo>
                        <a:pt x="4286" y="373"/>
                      </a:lnTo>
                      <a:lnTo>
                        <a:pt x="4286" y="311"/>
                      </a:lnTo>
                      <a:lnTo>
                        <a:pt x="4287" y="297"/>
                      </a:lnTo>
                      <a:lnTo>
                        <a:pt x="4287" y="289"/>
                      </a:lnTo>
                      <a:lnTo>
                        <a:pt x="4287" y="303"/>
                      </a:lnTo>
                      <a:lnTo>
                        <a:pt x="4287" y="290"/>
                      </a:lnTo>
                      <a:lnTo>
                        <a:pt x="4288" y="313"/>
                      </a:lnTo>
                      <a:lnTo>
                        <a:pt x="4288" y="302"/>
                      </a:lnTo>
                      <a:lnTo>
                        <a:pt x="4288" y="310"/>
                      </a:lnTo>
                      <a:lnTo>
                        <a:pt x="4289" y="329"/>
                      </a:lnTo>
                      <a:lnTo>
                        <a:pt x="4289" y="325"/>
                      </a:lnTo>
                      <a:lnTo>
                        <a:pt x="4289" y="339"/>
                      </a:lnTo>
                      <a:lnTo>
                        <a:pt x="4290" y="346"/>
                      </a:lnTo>
                      <a:lnTo>
                        <a:pt x="4290" y="308"/>
                      </a:lnTo>
                      <a:lnTo>
                        <a:pt x="4290" y="279"/>
                      </a:lnTo>
                      <a:lnTo>
                        <a:pt x="4291" y="273"/>
                      </a:lnTo>
                      <a:lnTo>
                        <a:pt x="4291" y="270"/>
                      </a:lnTo>
                      <a:lnTo>
                        <a:pt x="4292" y="298"/>
                      </a:lnTo>
                      <a:lnTo>
                        <a:pt x="4292" y="306"/>
                      </a:lnTo>
                      <a:lnTo>
                        <a:pt x="4293" y="337"/>
                      </a:lnTo>
                      <a:lnTo>
                        <a:pt x="4293" y="327"/>
                      </a:lnTo>
                      <a:lnTo>
                        <a:pt x="4293" y="338"/>
                      </a:lnTo>
                      <a:lnTo>
                        <a:pt x="4293" y="353"/>
                      </a:lnTo>
                      <a:lnTo>
                        <a:pt x="4294" y="322"/>
                      </a:lnTo>
                      <a:lnTo>
                        <a:pt x="4294" y="331"/>
                      </a:lnTo>
                      <a:lnTo>
                        <a:pt x="4294" y="342"/>
                      </a:lnTo>
                      <a:lnTo>
                        <a:pt x="4295" y="335"/>
                      </a:lnTo>
                      <a:lnTo>
                        <a:pt x="4295" y="329"/>
                      </a:lnTo>
                      <a:lnTo>
                        <a:pt x="4296" y="274"/>
                      </a:lnTo>
                      <a:lnTo>
                        <a:pt x="4296" y="249"/>
                      </a:lnTo>
                      <a:lnTo>
                        <a:pt x="4296" y="202"/>
                      </a:lnTo>
                      <a:lnTo>
                        <a:pt x="4297" y="171"/>
                      </a:lnTo>
                      <a:lnTo>
                        <a:pt x="4297" y="135"/>
                      </a:lnTo>
                      <a:lnTo>
                        <a:pt x="4297" y="144"/>
                      </a:lnTo>
                      <a:lnTo>
                        <a:pt x="4297" y="215"/>
                      </a:lnTo>
                      <a:lnTo>
                        <a:pt x="4298" y="257"/>
                      </a:lnTo>
                      <a:lnTo>
                        <a:pt x="4298" y="259"/>
                      </a:lnTo>
                      <a:lnTo>
                        <a:pt x="4299" y="255"/>
                      </a:lnTo>
                      <a:lnTo>
                        <a:pt x="4299" y="282"/>
                      </a:lnTo>
                      <a:lnTo>
                        <a:pt x="4299" y="301"/>
                      </a:lnTo>
                      <a:lnTo>
                        <a:pt x="4299" y="285"/>
                      </a:lnTo>
                      <a:lnTo>
                        <a:pt x="4300" y="256"/>
                      </a:lnTo>
                      <a:lnTo>
                        <a:pt x="4300" y="186"/>
                      </a:lnTo>
                      <a:lnTo>
                        <a:pt x="4300" y="164"/>
                      </a:lnTo>
                      <a:lnTo>
                        <a:pt x="4301" y="257"/>
                      </a:lnTo>
                      <a:lnTo>
                        <a:pt x="4301" y="287"/>
                      </a:lnTo>
                      <a:lnTo>
                        <a:pt x="4302" y="347"/>
                      </a:lnTo>
                      <a:lnTo>
                        <a:pt x="4302" y="368"/>
                      </a:lnTo>
                      <a:lnTo>
                        <a:pt x="4302" y="367"/>
                      </a:lnTo>
                      <a:lnTo>
                        <a:pt x="4302" y="374"/>
                      </a:lnTo>
                      <a:lnTo>
                        <a:pt x="4303" y="411"/>
                      </a:lnTo>
                      <a:lnTo>
                        <a:pt x="4303" y="409"/>
                      </a:lnTo>
                      <a:lnTo>
                        <a:pt x="4303" y="426"/>
                      </a:lnTo>
                      <a:lnTo>
                        <a:pt x="4304" y="417"/>
                      </a:lnTo>
                      <a:lnTo>
                        <a:pt x="4304" y="385"/>
                      </a:lnTo>
                      <a:lnTo>
                        <a:pt x="4304" y="385"/>
                      </a:lnTo>
                      <a:lnTo>
                        <a:pt x="4305" y="392"/>
                      </a:lnTo>
                      <a:lnTo>
                        <a:pt x="4305" y="385"/>
                      </a:lnTo>
                      <a:lnTo>
                        <a:pt x="4305" y="383"/>
                      </a:lnTo>
                      <a:lnTo>
                        <a:pt x="4306" y="400"/>
                      </a:lnTo>
                      <a:lnTo>
                        <a:pt x="4306" y="410"/>
                      </a:lnTo>
                      <a:lnTo>
                        <a:pt x="4306" y="401"/>
                      </a:lnTo>
                      <a:lnTo>
                        <a:pt x="4306" y="402"/>
                      </a:lnTo>
                      <a:lnTo>
                        <a:pt x="4307" y="409"/>
                      </a:lnTo>
                      <a:lnTo>
                        <a:pt x="4307" y="407"/>
                      </a:lnTo>
                      <a:lnTo>
                        <a:pt x="4307" y="419"/>
                      </a:lnTo>
                      <a:lnTo>
                        <a:pt x="4308" y="438"/>
                      </a:lnTo>
                      <a:lnTo>
                        <a:pt x="4308" y="478"/>
                      </a:lnTo>
                      <a:lnTo>
                        <a:pt x="4308" y="460"/>
                      </a:lnTo>
                      <a:lnTo>
                        <a:pt x="4309" y="399"/>
                      </a:lnTo>
                      <a:lnTo>
                        <a:pt x="4309" y="375"/>
                      </a:lnTo>
                      <a:lnTo>
                        <a:pt x="4309" y="354"/>
                      </a:lnTo>
                      <a:lnTo>
                        <a:pt x="4310" y="357"/>
                      </a:lnTo>
                      <a:lnTo>
                        <a:pt x="4310" y="362"/>
                      </a:lnTo>
                      <a:lnTo>
                        <a:pt x="4310" y="354"/>
                      </a:lnTo>
                      <a:lnTo>
                        <a:pt x="4310" y="378"/>
                      </a:lnTo>
                      <a:lnTo>
                        <a:pt x="4311" y="403"/>
                      </a:lnTo>
                      <a:lnTo>
                        <a:pt x="4311" y="421"/>
                      </a:lnTo>
                      <a:lnTo>
                        <a:pt x="4311" y="415"/>
                      </a:lnTo>
                      <a:lnTo>
                        <a:pt x="4311" y="401"/>
                      </a:lnTo>
                      <a:lnTo>
                        <a:pt x="4311" y="411"/>
                      </a:lnTo>
                      <a:lnTo>
                        <a:pt x="4312" y="393"/>
                      </a:lnTo>
                      <a:lnTo>
                        <a:pt x="4312" y="391"/>
                      </a:lnTo>
                      <a:lnTo>
                        <a:pt x="4313" y="413"/>
                      </a:lnTo>
                      <a:lnTo>
                        <a:pt x="4313" y="419"/>
                      </a:lnTo>
                      <a:lnTo>
                        <a:pt x="4313" y="407"/>
                      </a:lnTo>
                      <a:lnTo>
                        <a:pt x="4314" y="393"/>
                      </a:lnTo>
                      <a:lnTo>
                        <a:pt x="4314" y="393"/>
                      </a:lnTo>
                      <a:lnTo>
                        <a:pt x="4314" y="419"/>
                      </a:lnTo>
                      <a:lnTo>
                        <a:pt x="4314" y="425"/>
                      </a:lnTo>
                      <a:lnTo>
                        <a:pt x="4315" y="414"/>
                      </a:lnTo>
                      <a:lnTo>
                        <a:pt x="4315" y="408"/>
                      </a:lnTo>
                      <a:lnTo>
                        <a:pt x="4315" y="403"/>
                      </a:lnTo>
                      <a:lnTo>
                        <a:pt x="4316" y="408"/>
                      </a:lnTo>
                      <a:lnTo>
                        <a:pt x="4316" y="413"/>
                      </a:lnTo>
                      <a:lnTo>
                        <a:pt x="4316" y="433"/>
                      </a:lnTo>
                      <a:lnTo>
                        <a:pt x="4317" y="428"/>
                      </a:lnTo>
                      <a:lnTo>
                        <a:pt x="4317" y="416"/>
                      </a:lnTo>
                      <a:lnTo>
                        <a:pt x="4317" y="397"/>
                      </a:lnTo>
                      <a:lnTo>
                        <a:pt x="4317" y="379"/>
                      </a:lnTo>
                      <a:lnTo>
                        <a:pt x="4318" y="339"/>
                      </a:lnTo>
                      <a:lnTo>
                        <a:pt x="4318" y="344"/>
                      </a:lnTo>
                      <a:lnTo>
                        <a:pt x="4318" y="337"/>
                      </a:lnTo>
                      <a:lnTo>
                        <a:pt x="4319" y="338"/>
                      </a:lnTo>
                      <a:lnTo>
                        <a:pt x="4319" y="325"/>
                      </a:lnTo>
                      <a:lnTo>
                        <a:pt x="4319" y="312"/>
                      </a:lnTo>
                      <a:lnTo>
                        <a:pt x="4319" y="251"/>
                      </a:lnTo>
                      <a:lnTo>
                        <a:pt x="4320" y="211"/>
                      </a:lnTo>
                      <a:lnTo>
                        <a:pt x="4320" y="172"/>
                      </a:lnTo>
                      <a:lnTo>
                        <a:pt x="4320" y="176"/>
                      </a:lnTo>
                      <a:lnTo>
                        <a:pt x="4321" y="186"/>
                      </a:lnTo>
                      <a:lnTo>
                        <a:pt x="4321" y="219"/>
                      </a:lnTo>
                      <a:lnTo>
                        <a:pt x="4321" y="234"/>
                      </a:lnTo>
                      <a:lnTo>
                        <a:pt x="4322" y="263"/>
                      </a:lnTo>
                      <a:lnTo>
                        <a:pt x="4322" y="245"/>
                      </a:lnTo>
                      <a:lnTo>
                        <a:pt x="4323" y="253"/>
                      </a:lnTo>
                      <a:lnTo>
                        <a:pt x="4323" y="238"/>
                      </a:lnTo>
                      <a:lnTo>
                        <a:pt x="4323" y="213"/>
                      </a:lnTo>
                      <a:lnTo>
                        <a:pt x="4323" y="143"/>
                      </a:lnTo>
                      <a:lnTo>
                        <a:pt x="4324" y="121"/>
                      </a:lnTo>
                      <a:lnTo>
                        <a:pt x="4324" y="143"/>
                      </a:lnTo>
                      <a:lnTo>
                        <a:pt x="4324" y="150"/>
                      </a:lnTo>
                      <a:lnTo>
                        <a:pt x="4325" y="164"/>
                      </a:lnTo>
                      <a:lnTo>
                        <a:pt x="4325" y="179"/>
                      </a:lnTo>
                      <a:lnTo>
                        <a:pt x="4326" y="235"/>
                      </a:lnTo>
                      <a:lnTo>
                        <a:pt x="4326" y="264"/>
                      </a:lnTo>
                      <a:lnTo>
                        <a:pt x="4326" y="277"/>
                      </a:lnTo>
                      <a:lnTo>
                        <a:pt x="4327" y="245"/>
                      </a:lnTo>
                      <a:lnTo>
                        <a:pt x="4327" y="225"/>
                      </a:lnTo>
                      <a:lnTo>
                        <a:pt x="4327" y="258"/>
                      </a:lnTo>
                      <a:lnTo>
                        <a:pt x="4328" y="256"/>
                      </a:lnTo>
                      <a:lnTo>
                        <a:pt x="4328" y="272"/>
                      </a:lnTo>
                      <a:lnTo>
                        <a:pt x="4328" y="278"/>
                      </a:lnTo>
                      <a:lnTo>
                        <a:pt x="4329" y="263"/>
                      </a:lnTo>
                      <a:lnTo>
                        <a:pt x="4329" y="281"/>
                      </a:lnTo>
                      <a:lnTo>
                        <a:pt x="4329" y="278"/>
                      </a:lnTo>
                      <a:lnTo>
                        <a:pt x="4330" y="260"/>
                      </a:lnTo>
                      <a:lnTo>
                        <a:pt x="4330" y="264"/>
                      </a:lnTo>
                      <a:lnTo>
                        <a:pt x="4330" y="255"/>
                      </a:lnTo>
                      <a:lnTo>
                        <a:pt x="4330" y="264"/>
                      </a:lnTo>
                      <a:lnTo>
                        <a:pt x="4331" y="259"/>
                      </a:lnTo>
                      <a:lnTo>
                        <a:pt x="4331" y="322"/>
                      </a:lnTo>
                      <a:lnTo>
                        <a:pt x="4331" y="297"/>
                      </a:lnTo>
                      <a:lnTo>
                        <a:pt x="4332" y="253"/>
                      </a:lnTo>
                      <a:lnTo>
                        <a:pt x="4332" y="230"/>
                      </a:lnTo>
                      <a:lnTo>
                        <a:pt x="4333" y="244"/>
                      </a:lnTo>
                      <a:lnTo>
                        <a:pt x="4333" y="257"/>
                      </a:lnTo>
                      <a:lnTo>
                        <a:pt x="4334" y="289"/>
                      </a:lnTo>
                      <a:lnTo>
                        <a:pt x="4334" y="274"/>
                      </a:lnTo>
                      <a:lnTo>
                        <a:pt x="4334" y="295"/>
                      </a:lnTo>
                      <a:lnTo>
                        <a:pt x="4334" y="312"/>
                      </a:lnTo>
                      <a:lnTo>
                        <a:pt x="4335" y="342"/>
                      </a:lnTo>
                      <a:lnTo>
                        <a:pt x="4335" y="358"/>
                      </a:lnTo>
                      <a:lnTo>
                        <a:pt x="4336" y="368"/>
                      </a:lnTo>
                      <a:lnTo>
                        <a:pt x="4336" y="354"/>
                      </a:lnTo>
                      <a:lnTo>
                        <a:pt x="4336" y="343"/>
                      </a:lnTo>
                      <a:lnTo>
                        <a:pt x="4336" y="351"/>
                      </a:lnTo>
                      <a:lnTo>
                        <a:pt x="4337" y="350"/>
                      </a:lnTo>
                      <a:lnTo>
                        <a:pt x="4337" y="348"/>
                      </a:lnTo>
                      <a:lnTo>
                        <a:pt x="4337" y="341"/>
                      </a:lnTo>
                      <a:lnTo>
                        <a:pt x="4337" y="347"/>
                      </a:lnTo>
                      <a:lnTo>
                        <a:pt x="4338" y="374"/>
                      </a:lnTo>
                      <a:lnTo>
                        <a:pt x="4338" y="407"/>
                      </a:lnTo>
                      <a:lnTo>
                        <a:pt x="4338" y="427"/>
                      </a:lnTo>
                      <a:lnTo>
                        <a:pt x="4339" y="427"/>
                      </a:lnTo>
                      <a:lnTo>
                        <a:pt x="4339" y="420"/>
                      </a:lnTo>
                      <a:lnTo>
                        <a:pt x="4339" y="421"/>
                      </a:lnTo>
                      <a:lnTo>
                        <a:pt x="4340" y="423"/>
                      </a:lnTo>
                      <a:lnTo>
                        <a:pt x="4340" y="415"/>
                      </a:lnTo>
                      <a:lnTo>
                        <a:pt x="4340" y="400"/>
                      </a:lnTo>
                      <a:lnTo>
                        <a:pt x="4340" y="406"/>
                      </a:lnTo>
                      <a:lnTo>
                        <a:pt x="4340" y="404"/>
                      </a:lnTo>
                      <a:lnTo>
                        <a:pt x="4341" y="390"/>
                      </a:lnTo>
                      <a:lnTo>
                        <a:pt x="4341" y="349"/>
                      </a:lnTo>
                      <a:lnTo>
                        <a:pt x="4341" y="336"/>
                      </a:lnTo>
                      <a:lnTo>
                        <a:pt x="4342" y="351"/>
                      </a:lnTo>
                      <a:lnTo>
                        <a:pt x="4342" y="333"/>
                      </a:lnTo>
                      <a:lnTo>
                        <a:pt x="4342" y="318"/>
                      </a:lnTo>
                      <a:lnTo>
                        <a:pt x="4343" y="339"/>
                      </a:lnTo>
                      <a:lnTo>
                        <a:pt x="4343" y="360"/>
                      </a:lnTo>
                      <a:lnTo>
                        <a:pt x="4343" y="402"/>
                      </a:lnTo>
                      <a:lnTo>
                        <a:pt x="4344" y="404"/>
                      </a:lnTo>
                      <a:lnTo>
                        <a:pt x="4344" y="409"/>
                      </a:lnTo>
                      <a:lnTo>
                        <a:pt x="4344" y="384"/>
                      </a:lnTo>
                      <a:lnTo>
                        <a:pt x="4345" y="398"/>
                      </a:lnTo>
                      <a:lnTo>
                        <a:pt x="4345" y="431"/>
                      </a:lnTo>
                      <a:lnTo>
                        <a:pt x="4345" y="442"/>
                      </a:lnTo>
                      <a:lnTo>
                        <a:pt x="4346" y="409"/>
                      </a:lnTo>
                      <a:lnTo>
                        <a:pt x="4346" y="408"/>
                      </a:lnTo>
                      <a:lnTo>
                        <a:pt x="4347" y="399"/>
                      </a:lnTo>
                      <a:lnTo>
                        <a:pt x="4347" y="413"/>
                      </a:lnTo>
                      <a:lnTo>
                        <a:pt x="4347" y="388"/>
                      </a:lnTo>
                      <a:lnTo>
                        <a:pt x="4348" y="379"/>
                      </a:lnTo>
                      <a:lnTo>
                        <a:pt x="4348" y="378"/>
                      </a:lnTo>
                      <a:lnTo>
                        <a:pt x="4348" y="379"/>
                      </a:lnTo>
                      <a:lnTo>
                        <a:pt x="4348" y="396"/>
                      </a:lnTo>
                      <a:lnTo>
                        <a:pt x="4349" y="400"/>
                      </a:lnTo>
                      <a:lnTo>
                        <a:pt x="4349" y="397"/>
                      </a:lnTo>
                      <a:lnTo>
                        <a:pt x="4349" y="388"/>
                      </a:lnTo>
                      <a:lnTo>
                        <a:pt x="4349" y="383"/>
                      </a:lnTo>
                      <a:lnTo>
                        <a:pt x="4350" y="389"/>
                      </a:lnTo>
                      <a:lnTo>
                        <a:pt x="4350" y="385"/>
                      </a:lnTo>
                      <a:lnTo>
                        <a:pt x="4350" y="386"/>
                      </a:lnTo>
                      <a:lnTo>
                        <a:pt x="4351" y="373"/>
                      </a:lnTo>
                      <a:lnTo>
                        <a:pt x="4351" y="343"/>
                      </a:lnTo>
                      <a:lnTo>
                        <a:pt x="4351" y="313"/>
                      </a:lnTo>
                      <a:lnTo>
                        <a:pt x="4352" y="300"/>
                      </a:lnTo>
                      <a:lnTo>
                        <a:pt x="4352" y="315"/>
                      </a:lnTo>
                      <a:lnTo>
                        <a:pt x="4352" y="282"/>
                      </a:lnTo>
                      <a:lnTo>
                        <a:pt x="4353" y="216"/>
                      </a:lnTo>
                      <a:lnTo>
                        <a:pt x="4353" y="208"/>
                      </a:lnTo>
                      <a:lnTo>
                        <a:pt x="4354" y="195"/>
                      </a:lnTo>
                      <a:lnTo>
                        <a:pt x="4354" y="194"/>
                      </a:lnTo>
                      <a:lnTo>
                        <a:pt x="4354" y="194"/>
                      </a:lnTo>
                      <a:lnTo>
                        <a:pt x="4355" y="230"/>
                      </a:lnTo>
                      <a:lnTo>
                        <a:pt x="4355" y="230"/>
                      </a:lnTo>
                      <a:lnTo>
                        <a:pt x="4355" y="251"/>
                      </a:lnTo>
                      <a:lnTo>
                        <a:pt x="4355" y="245"/>
                      </a:lnTo>
                      <a:lnTo>
                        <a:pt x="4356" y="214"/>
                      </a:lnTo>
                      <a:lnTo>
                        <a:pt x="4356" y="183"/>
                      </a:lnTo>
                      <a:lnTo>
                        <a:pt x="4356" y="156"/>
                      </a:lnTo>
                      <a:lnTo>
                        <a:pt x="4357" y="156"/>
                      </a:lnTo>
                      <a:lnTo>
                        <a:pt x="4357" y="163"/>
                      </a:lnTo>
                      <a:lnTo>
                        <a:pt x="4357" y="158"/>
                      </a:lnTo>
                      <a:lnTo>
                        <a:pt x="4358" y="172"/>
                      </a:lnTo>
                      <a:lnTo>
                        <a:pt x="4358" y="162"/>
                      </a:lnTo>
                      <a:lnTo>
                        <a:pt x="4358" y="190"/>
                      </a:lnTo>
                      <a:lnTo>
                        <a:pt x="4358" y="195"/>
                      </a:lnTo>
                      <a:lnTo>
                        <a:pt x="4359" y="154"/>
                      </a:lnTo>
                      <a:lnTo>
                        <a:pt x="4359" y="135"/>
                      </a:lnTo>
                      <a:lnTo>
                        <a:pt x="4360" y="129"/>
                      </a:lnTo>
                      <a:lnTo>
                        <a:pt x="4360" y="133"/>
                      </a:lnTo>
                      <a:lnTo>
                        <a:pt x="4360" y="115"/>
                      </a:lnTo>
                      <a:lnTo>
                        <a:pt x="4360" y="163"/>
                      </a:lnTo>
                      <a:lnTo>
                        <a:pt x="4361" y="169"/>
                      </a:lnTo>
                      <a:lnTo>
                        <a:pt x="4361" y="191"/>
                      </a:lnTo>
                      <a:lnTo>
                        <a:pt x="4362" y="223"/>
                      </a:lnTo>
                      <a:lnTo>
                        <a:pt x="4362" y="306"/>
                      </a:lnTo>
                      <a:lnTo>
                        <a:pt x="4362" y="332"/>
                      </a:lnTo>
                      <a:lnTo>
                        <a:pt x="4363" y="343"/>
                      </a:lnTo>
                      <a:lnTo>
                        <a:pt x="4363" y="331"/>
                      </a:lnTo>
                      <a:lnTo>
                        <a:pt x="4363" y="330"/>
                      </a:lnTo>
                      <a:lnTo>
                        <a:pt x="4364" y="315"/>
                      </a:lnTo>
                      <a:lnTo>
                        <a:pt x="4364" y="336"/>
                      </a:lnTo>
                      <a:lnTo>
                        <a:pt x="4364" y="362"/>
                      </a:lnTo>
                      <a:lnTo>
                        <a:pt x="4364" y="349"/>
                      </a:lnTo>
                      <a:lnTo>
                        <a:pt x="4365" y="316"/>
                      </a:lnTo>
                      <a:lnTo>
                        <a:pt x="4365" y="241"/>
                      </a:lnTo>
                      <a:lnTo>
                        <a:pt x="4365" y="256"/>
                      </a:lnTo>
                      <a:lnTo>
                        <a:pt x="4366" y="328"/>
                      </a:lnTo>
                      <a:lnTo>
                        <a:pt x="4366" y="351"/>
                      </a:lnTo>
                      <a:lnTo>
                        <a:pt x="4366" y="375"/>
                      </a:lnTo>
                      <a:lnTo>
                        <a:pt x="4367" y="370"/>
                      </a:lnTo>
                      <a:lnTo>
                        <a:pt x="4367" y="350"/>
                      </a:lnTo>
                      <a:lnTo>
                        <a:pt x="4368" y="385"/>
                      </a:lnTo>
                      <a:lnTo>
                        <a:pt x="4368" y="405"/>
                      </a:lnTo>
                      <a:lnTo>
                        <a:pt x="4368" y="399"/>
                      </a:lnTo>
                      <a:lnTo>
                        <a:pt x="4368" y="409"/>
                      </a:lnTo>
                      <a:lnTo>
                        <a:pt x="4369" y="406"/>
                      </a:lnTo>
                      <a:lnTo>
                        <a:pt x="4369" y="382"/>
                      </a:lnTo>
                      <a:lnTo>
                        <a:pt x="4369" y="375"/>
                      </a:lnTo>
                      <a:lnTo>
                        <a:pt x="4370" y="365"/>
                      </a:lnTo>
                      <a:lnTo>
                        <a:pt x="4370" y="400"/>
                      </a:lnTo>
                      <a:lnTo>
                        <a:pt x="4370" y="411"/>
                      </a:lnTo>
                      <a:lnTo>
                        <a:pt x="4371" y="432"/>
                      </a:lnTo>
                      <a:lnTo>
                        <a:pt x="4371" y="407"/>
                      </a:lnTo>
                      <a:lnTo>
                        <a:pt x="4371" y="336"/>
                      </a:lnTo>
                      <a:lnTo>
                        <a:pt x="4372" y="333"/>
                      </a:lnTo>
                      <a:lnTo>
                        <a:pt x="4372" y="331"/>
                      </a:lnTo>
                      <a:lnTo>
                        <a:pt x="4372" y="383"/>
                      </a:lnTo>
                      <a:lnTo>
                        <a:pt x="4372" y="390"/>
                      </a:lnTo>
                      <a:lnTo>
                        <a:pt x="4373" y="428"/>
                      </a:lnTo>
                      <a:lnTo>
                        <a:pt x="4373" y="458"/>
                      </a:lnTo>
                      <a:lnTo>
                        <a:pt x="4374" y="504"/>
                      </a:lnTo>
                      <a:lnTo>
                        <a:pt x="4374" y="502"/>
                      </a:lnTo>
                      <a:lnTo>
                        <a:pt x="4375" y="419"/>
                      </a:lnTo>
                      <a:lnTo>
                        <a:pt x="4375" y="381"/>
                      </a:lnTo>
                      <a:lnTo>
                        <a:pt x="4375" y="321"/>
                      </a:lnTo>
                      <a:lnTo>
                        <a:pt x="4376" y="297"/>
                      </a:lnTo>
                      <a:lnTo>
                        <a:pt x="4376" y="250"/>
                      </a:lnTo>
                      <a:lnTo>
                        <a:pt x="4376" y="250"/>
                      </a:lnTo>
                      <a:lnTo>
                        <a:pt x="4377" y="275"/>
                      </a:lnTo>
                      <a:lnTo>
                        <a:pt x="4377" y="297"/>
                      </a:lnTo>
                      <a:lnTo>
                        <a:pt x="4377" y="325"/>
                      </a:lnTo>
                      <a:lnTo>
                        <a:pt x="4378" y="323"/>
                      </a:lnTo>
                      <a:lnTo>
                        <a:pt x="4378" y="322"/>
                      </a:lnTo>
                      <a:lnTo>
                        <a:pt x="4378" y="353"/>
                      </a:lnTo>
                      <a:lnTo>
                        <a:pt x="4379" y="355"/>
                      </a:lnTo>
                      <a:lnTo>
                        <a:pt x="4379" y="297"/>
                      </a:lnTo>
                      <a:lnTo>
                        <a:pt x="4379" y="269"/>
                      </a:lnTo>
                      <a:lnTo>
                        <a:pt x="4380" y="243"/>
                      </a:lnTo>
                      <a:lnTo>
                        <a:pt x="4380" y="237"/>
                      </a:lnTo>
                      <a:lnTo>
                        <a:pt x="4381" y="286"/>
                      </a:lnTo>
                      <a:lnTo>
                        <a:pt x="4381" y="322"/>
                      </a:lnTo>
                      <a:lnTo>
                        <a:pt x="4382" y="345"/>
                      </a:lnTo>
                      <a:lnTo>
                        <a:pt x="4382" y="332"/>
                      </a:lnTo>
                      <a:lnTo>
                        <a:pt x="4382" y="323"/>
                      </a:lnTo>
                      <a:lnTo>
                        <a:pt x="4382" y="312"/>
                      </a:lnTo>
                      <a:lnTo>
                        <a:pt x="4383" y="332"/>
                      </a:lnTo>
                      <a:lnTo>
                        <a:pt x="4383" y="347"/>
                      </a:lnTo>
                      <a:lnTo>
                        <a:pt x="4384" y="351"/>
                      </a:lnTo>
                      <a:lnTo>
                        <a:pt x="4384" y="358"/>
                      </a:lnTo>
                      <a:lnTo>
                        <a:pt x="4384" y="367"/>
                      </a:lnTo>
                      <a:lnTo>
                        <a:pt x="4385" y="343"/>
                      </a:lnTo>
                      <a:lnTo>
                        <a:pt x="4385" y="368"/>
                      </a:lnTo>
                      <a:lnTo>
                        <a:pt x="4385" y="368"/>
                      </a:lnTo>
                      <a:lnTo>
                        <a:pt x="4385" y="353"/>
                      </a:lnTo>
                      <a:lnTo>
                        <a:pt x="4386" y="351"/>
                      </a:lnTo>
                      <a:lnTo>
                        <a:pt x="4386" y="333"/>
                      </a:lnTo>
                      <a:lnTo>
                        <a:pt x="4386" y="329"/>
                      </a:lnTo>
                      <a:lnTo>
                        <a:pt x="4387" y="322"/>
                      </a:lnTo>
                      <a:lnTo>
                        <a:pt x="4387" y="333"/>
                      </a:lnTo>
                      <a:lnTo>
                        <a:pt x="4387" y="339"/>
                      </a:lnTo>
                      <a:lnTo>
                        <a:pt x="4387" y="333"/>
                      </a:lnTo>
                      <a:lnTo>
                        <a:pt x="4388" y="348"/>
                      </a:lnTo>
                      <a:lnTo>
                        <a:pt x="4388" y="357"/>
                      </a:lnTo>
                      <a:lnTo>
                        <a:pt x="4388" y="371"/>
                      </a:lnTo>
                      <a:lnTo>
                        <a:pt x="4388" y="368"/>
                      </a:lnTo>
                      <a:lnTo>
                        <a:pt x="4389" y="363"/>
                      </a:lnTo>
                      <a:lnTo>
                        <a:pt x="4389" y="372"/>
                      </a:lnTo>
                      <a:lnTo>
                        <a:pt x="4389" y="323"/>
                      </a:lnTo>
                      <a:lnTo>
                        <a:pt x="4389" y="300"/>
                      </a:lnTo>
                      <a:lnTo>
                        <a:pt x="4390" y="276"/>
                      </a:lnTo>
                      <a:lnTo>
                        <a:pt x="4390" y="271"/>
                      </a:lnTo>
                      <a:lnTo>
                        <a:pt x="4391" y="285"/>
                      </a:lnTo>
                      <a:lnTo>
                        <a:pt x="4391" y="272"/>
                      </a:lnTo>
                      <a:lnTo>
                        <a:pt x="4391" y="242"/>
                      </a:lnTo>
                      <a:lnTo>
                        <a:pt x="4392" y="254"/>
                      </a:lnTo>
                      <a:lnTo>
                        <a:pt x="4392" y="268"/>
                      </a:lnTo>
                      <a:lnTo>
                        <a:pt x="4392" y="286"/>
                      </a:lnTo>
                      <a:lnTo>
                        <a:pt x="4393" y="310"/>
                      </a:lnTo>
                      <a:lnTo>
                        <a:pt x="4393" y="319"/>
                      </a:lnTo>
                      <a:lnTo>
                        <a:pt x="4393" y="325"/>
                      </a:lnTo>
                      <a:lnTo>
                        <a:pt x="4394" y="367"/>
                      </a:lnTo>
                      <a:lnTo>
                        <a:pt x="4394" y="353"/>
                      </a:lnTo>
                      <a:lnTo>
                        <a:pt x="4395" y="379"/>
                      </a:lnTo>
                      <a:lnTo>
                        <a:pt x="4395" y="401"/>
                      </a:lnTo>
                      <a:lnTo>
                        <a:pt x="4395" y="401"/>
                      </a:lnTo>
                      <a:lnTo>
                        <a:pt x="4395" y="375"/>
                      </a:lnTo>
                      <a:lnTo>
                        <a:pt x="4396" y="353"/>
                      </a:lnTo>
                      <a:lnTo>
                        <a:pt x="4396" y="338"/>
                      </a:lnTo>
                      <a:lnTo>
                        <a:pt x="4396" y="339"/>
                      </a:lnTo>
                      <a:lnTo>
                        <a:pt x="4396" y="345"/>
                      </a:lnTo>
                      <a:lnTo>
                        <a:pt x="4397" y="329"/>
                      </a:lnTo>
                      <a:lnTo>
                        <a:pt x="4397" y="327"/>
                      </a:lnTo>
                      <a:lnTo>
                        <a:pt x="4398" y="297"/>
                      </a:lnTo>
                      <a:lnTo>
                        <a:pt x="4398" y="313"/>
                      </a:lnTo>
                      <a:lnTo>
                        <a:pt x="4399" y="385"/>
                      </a:lnTo>
                      <a:lnTo>
                        <a:pt x="4399" y="394"/>
                      </a:lnTo>
                      <a:lnTo>
                        <a:pt x="4399" y="412"/>
                      </a:lnTo>
                      <a:lnTo>
                        <a:pt x="4399" y="412"/>
                      </a:lnTo>
                      <a:lnTo>
                        <a:pt x="4400" y="343"/>
                      </a:lnTo>
                      <a:lnTo>
                        <a:pt x="4400" y="316"/>
                      </a:lnTo>
                      <a:lnTo>
                        <a:pt x="4401" y="330"/>
                      </a:lnTo>
                      <a:lnTo>
                        <a:pt x="4401" y="324"/>
                      </a:lnTo>
                      <a:lnTo>
                        <a:pt x="4401" y="290"/>
                      </a:lnTo>
                      <a:lnTo>
                        <a:pt x="4402" y="253"/>
                      </a:lnTo>
                      <a:lnTo>
                        <a:pt x="4402" y="267"/>
                      </a:lnTo>
                      <a:lnTo>
                        <a:pt x="4403" y="276"/>
                      </a:lnTo>
                      <a:lnTo>
                        <a:pt x="4403" y="295"/>
                      </a:lnTo>
                      <a:lnTo>
                        <a:pt x="4403" y="307"/>
                      </a:lnTo>
                      <a:lnTo>
                        <a:pt x="4404" y="313"/>
                      </a:lnTo>
                      <a:lnTo>
                        <a:pt x="4404" y="295"/>
                      </a:lnTo>
                      <a:lnTo>
                        <a:pt x="4404" y="322"/>
                      </a:lnTo>
                      <a:lnTo>
                        <a:pt x="4405" y="354"/>
                      </a:lnTo>
                      <a:lnTo>
                        <a:pt x="4405" y="359"/>
                      </a:lnTo>
                      <a:lnTo>
                        <a:pt x="4405" y="371"/>
                      </a:lnTo>
                      <a:lnTo>
                        <a:pt x="4406" y="375"/>
                      </a:lnTo>
                      <a:lnTo>
                        <a:pt x="4406" y="363"/>
                      </a:lnTo>
                      <a:lnTo>
                        <a:pt x="4407" y="353"/>
                      </a:lnTo>
                      <a:lnTo>
                        <a:pt x="4407" y="344"/>
                      </a:lnTo>
                      <a:lnTo>
                        <a:pt x="4407" y="333"/>
                      </a:lnTo>
                      <a:lnTo>
                        <a:pt x="4407" y="325"/>
                      </a:lnTo>
                      <a:lnTo>
                        <a:pt x="4408" y="325"/>
                      </a:lnTo>
                      <a:lnTo>
                        <a:pt x="4408" y="305"/>
                      </a:lnTo>
                      <a:lnTo>
                        <a:pt x="4408" y="299"/>
                      </a:lnTo>
                      <a:lnTo>
                        <a:pt x="4409" y="330"/>
                      </a:lnTo>
                      <a:lnTo>
                        <a:pt x="4409" y="340"/>
                      </a:lnTo>
                      <a:lnTo>
                        <a:pt x="4409" y="363"/>
                      </a:lnTo>
                      <a:lnTo>
                        <a:pt x="4410" y="352"/>
                      </a:lnTo>
                      <a:lnTo>
                        <a:pt x="4410" y="384"/>
                      </a:lnTo>
                      <a:lnTo>
                        <a:pt x="4410" y="413"/>
                      </a:lnTo>
                      <a:lnTo>
                        <a:pt x="4411" y="399"/>
                      </a:lnTo>
                      <a:lnTo>
                        <a:pt x="4411" y="408"/>
                      </a:lnTo>
                      <a:lnTo>
                        <a:pt x="4411" y="418"/>
                      </a:lnTo>
                      <a:lnTo>
                        <a:pt x="4412" y="407"/>
                      </a:lnTo>
                      <a:lnTo>
                        <a:pt x="4412" y="403"/>
                      </a:lnTo>
                      <a:lnTo>
                        <a:pt x="4412" y="366"/>
                      </a:lnTo>
                      <a:lnTo>
                        <a:pt x="4413" y="367"/>
                      </a:lnTo>
                      <a:lnTo>
                        <a:pt x="4413" y="330"/>
                      </a:lnTo>
                      <a:lnTo>
                        <a:pt x="4413" y="308"/>
                      </a:lnTo>
                      <a:lnTo>
                        <a:pt x="4414" y="300"/>
                      </a:lnTo>
                      <a:lnTo>
                        <a:pt x="4414" y="321"/>
                      </a:lnTo>
                      <a:lnTo>
                        <a:pt x="4414" y="315"/>
                      </a:lnTo>
                      <a:lnTo>
                        <a:pt x="4415" y="341"/>
                      </a:lnTo>
                      <a:lnTo>
                        <a:pt x="4415" y="338"/>
                      </a:lnTo>
                      <a:lnTo>
                        <a:pt x="4415" y="357"/>
                      </a:lnTo>
                      <a:lnTo>
                        <a:pt x="4416" y="348"/>
                      </a:lnTo>
                      <a:lnTo>
                        <a:pt x="4416" y="323"/>
                      </a:lnTo>
                      <a:lnTo>
                        <a:pt x="4416" y="331"/>
                      </a:lnTo>
                      <a:lnTo>
                        <a:pt x="4416" y="324"/>
                      </a:lnTo>
                      <a:lnTo>
                        <a:pt x="4417" y="352"/>
                      </a:lnTo>
                      <a:lnTo>
                        <a:pt x="4417" y="420"/>
                      </a:lnTo>
                      <a:lnTo>
                        <a:pt x="4417" y="429"/>
                      </a:lnTo>
                      <a:lnTo>
                        <a:pt x="4418" y="458"/>
                      </a:lnTo>
                      <a:lnTo>
                        <a:pt x="4418" y="459"/>
                      </a:lnTo>
                      <a:lnTo>
                        <a:pt x="4418" y="457"/>
                      </a:lnTo>
                      <a:lnTo>
                        <a:pt x="4419" y="457"/>
                      </a:lnTo>
                      <a:lnTo>
                        <a:pt x="4419" y="457"/>
                      </a:lnTo>
                      <a:lnTo>
                        <a:pt x="4419" y="458"/>
                      </a:lnTo>
                      <a:lnTo>
                        <a:pt x="4419" y="437"/>
                      </a:lnTo>
                      <a:lnTo>
                        <a:pt x="4420" y="425"/>
                      </a:lnTo>
                      <a:lnTo>
                        <a:pt x="4420" y="426"/>
                      </a:lnTo>
                      <a:lnTo>
                        <a:pt x="4420" y="426"/>
                      </a:lnTo>
                      <a:lnTo>
                        <a:pt x="4420" y="443"/>
                      </a:lnTo>
                      <a:lnTo>
                        <a:pt x="4421" y="465"/>
                      </a:lnTo>
                      <a:lnTo>
                        <a:pt x="4421" y="451"/>
                      </a:lnTo>
                      <a:lnTo>
                        <a:pt x="4421" y="402"/>
                      </a:lnTo>
                      <a:lnTo>
                        <a:pt x="4421" y="391"/>
                      </a:lnTo>
                      <a:lnTo>
                        <a:pt x="4422" y="420"/>
                      </a:lnTo>
                      <a:lnTo>
                        <a:pt x="4422" y="411"/>
                      </a:lnTo>
                      <a:lnTo>
                        <a:pt x="4423" y="383"/>
                      </a:lnTo>
                      <a:lnTo>
                        <a:pt x="4423" y="371"/>
                      </a:lnTo>
                      <a:lnTo>
                        <a:pt x="4423" y="414"/>
                      </a:lnTo>
                      <a:lnTo>
                        <a:pt x="4424" y="408"/>
                      </a:lnTo>
                      <a:lnTo>
                        <a:pt x="4424" y="431"/>
                      </a:lnTo>
                      <a:lnTo>
                        <a:pt x="4424" y="435"/>
                      </a:lnTo>
                      <a:lnTo>
                        <a:pt x="4425" y="440"/>
                      </a:lnTo>
                      <a:lnTo>
                        <a:pt x="4425" y="430"/>
                      </a:lnTo>
                      <a:lnTo>
                        <a:pt x="4426" y="411"/>
                      </a:lnTo>
                      <a:lnTo>
                        <a:pt x="4426" y="398"/>
                      </a:lnTo>
                      <a:lnTo>
                        <a:pt x="4426" y="364"/>
                      </a:lnTo>
                      <a:lnTo>
                        <a:pt x="4427" y="348"/>
                      </a:lnTo>
                      <a:lnTo>
                        <a:pt x="4427" y="366"/>
                      </a:lnTo>
                      <a:lnTo>
                        <a:pt x="4427" y="353"/>
                      </a:lnTo>
                      <a:lnTo>
                        <a:pt x="4427" y="335"/>
                      </a:lnTo>
                      <a:lnTo>
                        <a:pt x="4428" y="291"/>
                      </a:lnTo>
                      <a:lnTo>
                        <a:pt x="4428" y="297"/>
                      </a:lnTo>
                      <a:lnTo>
                        <a:pt x="4429" y="332"/>
                      </a:lnTo>
                      <a:lnTo>
                        <a:pt x="4429" y="357"/>
                      </a:lnTo>
                      <a:lnTo>
                        <a:pt x="4429" y="384"/>
                      </a:lnTo>
                      <a:lnTo>
                        <a:pt x="4429" y="379"/>
                      </a:lnTo>
                      <a:lnTo>
                        <a:pt x="4430" y="388"/>
                      </a:lnTo>
                      <a:lnTo>
                        <a:pt x="4430" y="375"/>
                      </a:lnTo>
                      <a:lnTo>
                        <a:pt x="4430" y="366"/>
                      </a:lnTo>
                      <a:lnTo>
                        <a:pt x="4431" y="380"/>
                      </a:lnTo>
                      <a:lnTo>
                        <a:pt x="4431" y="378"/>
                      </a:lnTo>
                      <a:lnTo>
                        <a:pt x="4431" y="373"/>
                      </a:lnTo>
                      <a:lnTo>
                        <a:pt x="4431" y="369"/>
                      </a:lnTo>
                      <a:lnTo>
                        <a:pt x="4432" y="378"/>
                      </a:lnTo>
                      <a:lnTo>
                        <a:pt x="4432" y="365"/>
                      </a:lnTo>
                      <a:lnTo>
                        <a:pt x="4433" y="350"/>
                      </a:lnTo>
                      <a:lnTo>
                        <a:pt x="4433" y="325"/>
                      </a:lnTo>
                      <a:lnTo>
                        <a:pt x="4433" y="291"/>
                      </a:lnTo>
                      <a:lnTo>
                        <a:pt x="4434" y="276"/>
                      </a:lnTo>
                      <a:lnTo>
                        <a:pt x="4434" y="286"/>
                      </a:lnTo>
                      <a:lnTo>
                        <a:pt x="4434" y="287"/>
                      </a:lnTo>
                      <a:lnTo>
                        <a:pt x="4435" y="291"/>
                      </a:lnTo>
                      <a:lnTo>
                        <a:pt x="4435" y="285"/>
                      </a:lnTo>
                      <a:lnTo>
                        <a:pt x="4435" y="279"/>
                      </a:lnTo>
                      <a:lnTo>
                        <a:pt x="4435" y="277"/>
                      </a:lnTo>
                      <a:lnTo>
                        <a:pt x="4436" y="278"/>
                      </a:lnTo>
                      <a:lnTo>
                        <a:pt x="4436" y="284"/>
                      </a:lnTo>
                      <a:lnTo>
                        <a:pt x="4436" y="258"/>
                      </a:lnTo>
                      <a:lnTo>
                        <a:pt x="4436" y="260"/>
                      </a:lnTo>
                      <a:lnTo>
                        <a:pt x="4437" y="245"/>
                      </a:lnTo>
                      <a:lnTo>
                        <a:pt x="4437" y="219"/>
                      </a:lnTo>
                      <a:lnTo>
                        <a:pt x="4437" y="219"/>
                      </a:lnTo>
                      <a:lnTo>
                        <a:pt x="4438" y="226"/>
                      </a:lnTo>
                      <a:lnTo>
                        <a:pt x="4438" y="211"/>
                      </a:lnTo>
                      <a:lnTo>
                        <a:pt x="4438" y="200"/>
                      </a:lnTo>
                      <a:lnTo>
                        <a:pt x="4438" y="191"/>
                      </a:lnTo>
                      <a:lnTo>
                        <a:pt x="4439" y="206"/>
                      </a:lnTo>
                      <a:lnTo>
                        <a:pt x="4439" y="202"/>
                      </a:lnTo>
                      <a:lnTo>
                        <a:pt x="4439" y="203"/>
                      </a:lnTo>
                      <a:lnTo>
                        <a:pt x="4439" y="210"/>
                      </a:lnTo>
                      <a:lnTo>
                        <a:pt x="4440" y="204"/>
                      </a:lnTo>
                      <a:lnTo>
                        <a:pt x="4440" y="205"/>
                      </a:lnTo>
                      <a:lnTo>
                        <a:pt x="4440" y="202"/>
                      </a:lnTo>
                      <a:lnTo>
                        <a:pt x="4440" y="217"/>
                      </a:lnTo>
                      <a:lnTo>
                        <a:pt x="4440" y="211"/>
                      </a:lnTo>
                      <a:lnTo>
                        <a:pt x="4441" y="223"/>
                      </a:lnTo>
                      <a:lnTo>
                        <a:pt x="4441" y="208"/>
                      </a:lnTo>
                      <a:lnTo>
                        <a:pt x="4442" y="163"/>
                      </a:lnTo>
                      <a:lnTo>
                        <a:pt x="4442" y="158"/>
                      </a:lnTo>
                      <a:lnTo>
                        <a:pt x="4443" y="211"/>
                      </a:lnTo>
                      <a:lnTo>
                        <a:pt x="4443" y="253"/>
                      </a:lnTo>
                      <a:lnTo>
                        <a:pt x="4443" y="298"/>
                      </a:lnTo>
                      <a:lnTo>
                        <a:pt x="4444" y="303"/>
                      </a:lnTo>
                      <a:lnTo>
                        <a:pt x="4444" y="302"/>
                      </a:lnTo>
                      <a:lnTo>
                        <a:pt x="4444" y="306"/>
                      </a:lnTo>
                      <a:lnTo>
                        <a:pt x="4444" y="292"/>
                      </a:lnTo>
                      <a:lnTo>
                        <a:pt x="4445" y="244"/>
                      </a:lnTo>
                      <a:lnTo>
                        <a:pt x="4445" y="234"/>
                      </a:lnTo>
                      <a:lnTo>
                        <a:pt x="4446" y="206"/>
                      </a:lnTo>
                      <a:lnTo>
                        <a:pt x="4446" y="203"/>
                      </a:lnTo>
                      <a:lnTo>
                        <a:pt x="4446" y="241"/>
                      </a:lnTo>
                      <a:lnTo>
                        <a:pt x="4447" y="269"/>
                      </a:lnTo>
                      <a:lnTo>
                        <a:pt x="4447" y="245"/>
                      </a:lnTo>
                      <a:lnTo>
                        <a:pt x="4447" y="261"/>
                      </a:lnTo>
                      <a:lnTo>
                        <a:pt x="4447" y="259"/>
                      </a:lnTo>
                      <a:lnTo>
                        <a:pt x="4448" y="238"/>
                      </a:lnTo>
                      <a:lnTo>
                        <a:pt x="4448" y="220"/>
                      </a:lnTo>
                      <a:lnTo>
                        <a:pt x="4448" y="221"/>
                      </a:lnTo>
                      <a:lnTo>
                        <a:pt x="4449" y="197"/>
                      </a:lnTo>
                      <a:lnTo>
                        <a:pt x="4449" y="207"/>
                      </a:lnTo>
                      <a:lnTo>
                        <a:pt x="4450" y="278"/>
                      </a:lnTo>
                      <a:lnTo>
                        <a:pt x="4450" y="298"/>
                      </a:lnTo>
                      <a:lnTo>
                        <a:pt x="4450" y="347"/>
                      </a:lnTo>
                      <a:lnTo>
                        <a:pt x="4451" y="369"/>
                      </a:lnTo>
                      <a:lnTo>
                        <a:pt x="4451" y="365"/>
                      </a:lnTo>
                      <a:lnTo>
                        <a:pt x="4451" y="372"/>
                      </a:lnTo>
                      <a:lnTo>
                        <a:pt x="4451" y="371"/>
                      </a:lnTo>
                      <a:lnTo>
                        <a:pt x="4452" y="363"/>
                      </a:lnTo>
                      <a:lnTo>
                        <a:pt x="4452" y="322"/>
                      </a:lnTo>
                      <a:lnTo>
                        <a:pt x="4452" y="296"/>
                      </a:lnTo>
                      <a:lnTo>
                        <a:pt x="4452" y="284"/>
                      </a:lnTo>
                      <a:lnTo>
                        <a:pt x="4453" y="298"/>
                      </a:lnTo>
                      <a:lnTo>
                        <a:pt x="4453" y="325"/>
                      </a:lnTo>
                      <a:lnTo>
                        <a:pt x="4453" y="383"/>
                      </a:lnTo>
                      <a:lnTo>
                        <a:pt x="4454" y="381"/>
                      </a:lnTo>
                      <a:lnTo>
                        <a:pt x="4454" y="397"/>
                      </a:lnTo>
                      <a:lnTo>
                        <a:pt x="4454" y="393"/>
                      </a:lnTo>
                      <a:lnTo>
                        <a:pt x="4455" y="361"/>
                      </a:lnTo>
                      <a:lnTo>
                        <a:pt x="4455" y="348"/>
                      </a:lnTo>
                      <a:lnTo>
                        <a:pt x="4455" y="338"/>
                      </a:lnTo>
                      <a:lnTo>
                        <a:pt x="4456" y="360"/>
                      </a:lnTo>
                      <a:lnTo>
                        <a:pt x="4456" y="347"/>
                      </a:lnTo>
                      <a:lnTo>
                        <a:pt x="4457" y="368"/>
                      </a:lnTo>
                      <a:lnTo>
                        <a:pt x="4457" y="367"/>
                      </a:lnTo>
                      <a:lnTo>
                        <a:pt x="4457" y="396"/>
                      </a:lnTo>
                      <a:lnTo>
                        <a:pt x="4458" y="409"/>
                      </a:lnTo>
                      <a:lnTo>
                        <a:pt x="4458" y="401"/>
                      </a:lnTo>
                      <a:lnTo>
                        <a:pt x="4458" y="404"/>
                      </a:lnTo>
                      <a:lnTo>
                        <a:pt x="4458" y="401"/>
                      </a:lnTo>
                      <a:lnTo>
                        <a:pt x="4459" y="384"/>
                      </a:lnTo>
                      <a:lnTo>
                        <a:pt x="4459" y="372"/>
                      </a:lnTo>
                      <a:lnTo>
                        <a:pt x="4459" y="373"/>
                      </a:lnTo>
                      <a:lnTo>
                        <a:pt x="4459" y="366"/>
                      </a:lnTo>
                      <a:lnTo>
                        <a:pt x="4460" y="380"/>
                      </a:lnTo>
                      <a:lnTo>
                        <a:pt x="4460" y="377"/>
                      </a:lnTo>
                      <a:lnTo>
                        <a:pt x="4460" y="397"/>
                      </a:lnTo>
                      <a:lnTo>
                        <a:pt x="4461" y="389"/>
                      </a:lnTo>
                      <a:lnTo>
                        <a:pt x="4461" y="372"/>
                      </a:lnTo>
                      <a:lnTo>
                        <a:pt x="4461" y="364"/>
                      </a:lnTo>
                      <a:lnTo>
                        <a:pt x="4462" y="347"/>
                      </a:lnTo>
                      <a:lnTo>
                        <a:pt x="4462" y="353"/>
                      </a:lnTo>
                      <a:lnTo>
                        <a:pt x="4462" y="349"/>
                      </a:lnTo>
                      <a:lnTo>
                        <a:pt x="4463" y="345"/>
                      </a:lnTo>
                      <a:lnTo>
                        <a:pt x="4463" y="356"/>
                      </a:lnTo>
                      <a:lnTo>
                        <a:pt x="4463" y="368"/>
                      </a:lnTo>
                      <a:lnTo>
                        <a:pt x="4463" y="391"/>
                      </a:lnTo>
                      <a:lnTo>
                        <a:pt x="4464" y="402"/>
                      </a:lnTo>
                      <a:lnTo>
                        <a:pt x="4464" y="380"/>
                      </a:lnTo>
                      <a:lnTo>
                        <a:pt x="4464" y="380"/>
                      </a:lnTo>
                      <a:lnTo>
                        <a:pt x="4465" y="354"/>
                      </a:lnTo>
                      <a:lnTo>
                        <a:pt x="4465" y="306"/>
                      </a:lnTo>
                      <a:lnTo>
                        <a:pt x="4465" y="293"/>
                      </a:lnTo>
                      <a:lnTo>
                        <a:pt x="4465" y="279"/>
                      </a:lnTo>
                      <a:lnTo>
                        <a:pt x="4466" y="286"/>
                      </a:lnTo>
                      <a:lnTo>
                        <a:pt x="4466" y="286"/>
                      </a:lnTo>
                      <a:lnTo>
                        <a:pt x="4467" y="331"/>
                      </a:lnTo>
                      <a:lnTo>
                        <a:pt x="4467" y="357"/>
                      </a:lnTo>
                      <a:lnTo>
                        <a:pt x="4467" y="367"/>
                      </a:lnTo>
                      <a:lnTo>
                        <a:pt x="4468" y="364"/>
                      </a:lnTo>
                      <a:lnTo>
                        <a:pt x="4468" y="401"/>
                      </a:lnTo>
                      <a:lnTo>
                        <a:pt x="4468" y="411"/>
                      </a:lnTo>
                      <a:lnTo>
                        <a:pt x="4469" y="402"/>
                      </a:lnTo>
                      <a:lnTo>
                        <a:pt x="4469" y="393"/>
                      </a:lnTo>
                      <a:lnTo>
                        <a:pt x="4470" y="368"/>
                      </a:lnTo>
                      <a:lnTo>
                        <a:pt x="4470" y="373"/>
                      </a:lnTo>
                      <a:lnTo>
                        <a:pt x="4470" y="383"/>
                      </a:lnTo>
                      <a:lnTo>
                        <a:pt x="4470" y="400"/>
                      </a:lnTo>
                      <a:lnTo>
                        <a:pt x="4470" y="396"/>
                      </a:lnTo>
                      <a:lnTo>
                        <a:pt x="4471" y="398"/>
                      </a:lnTo>
                      <a:lnTo>
                        <a:pt x="4471" y="414"/>
                      </a:lnTo>
                      <a:lnTo>
                        <a:pt x="4471" y="399"/>
                      </a:lnTo>
                      <a:lnTo>
                        <a:pt x="4472" y="369"/>
                      </a:lnTo>
                      <a:lnTo>
                        <a:pt x="4472" y="351"/>
                      </a:lnTo>
                      <a:lnTo>
                        <a:pt x="4473" y="326"/>
                      </a:lnTo>
                      <a:lnTo>
                        <a:pt x="4473" y="326"/>
                      </a:lnTo>
                      <a:lnTo>
                        <a:pt x="4473" y="319"/>
                      </a:lnTo>
                      <a:lnTo>
                        <a:pt x="4473" y="335"/>
                      </a:lnTo>
                      <a:lnTo>
                        <a:pt x="4474" y="328"/>
                      </a:lnTo>
                      <a:lnTo>
                        <a:pt x="4474" y="285"/>
                      </a:lnTo>
                      <a:lnTo>
                        <a:pt x="4474" y="234"/>
                      </a:lnTo>
                      <a:lnTo>
                        <a:pt x="4475" y="253"/>
                      </a:lnTo>
                      <a:lnTo>
                        <a:pt x="4475" y="247"/>
                      </a:lnTo>
                      <a:lnTo>
                        <a:pt x="4475" y="254"/>
                      </a:lnTo>
                      <a:lnTo>
                        <a:pt x="4475" y="246"/>
                      </a:lnTo>
                      <a:lnTo>
                        <a:pt x="4476" y="250"/>
                      </a:lnTo>
                      <a:lnTo>
                        <a:pt x="4476" y="243"/>
                      </a:lnTo>
                      <a:lnTo>
                        <a:pt x="4476" y="236"/>
                      </a:lnTo>
                      <a:lnTo>
                        <a:pt x="4476" y="245"/>
                      </a:lnTo>
                      <a:lnTo>
                        <a:pt x="4476" y="234"/>
                      </a:lnTo>
                      <a:lnTo>
                        <a:pt x="4477" y="220"/>
                      </a:lnTo>
                      <a:lnTo>
                        <a:pt x="4477" y="238"/>
                      </a:lnTo>
                      <a:lnTo>
                        <a:pt x="4477" y="233"/>
                      </a:lnTo>
                      <a:lnTo>
                        <a:pt x="4478" y="230"/>
                      </a:lnTo>
                      <a:lnTo>
                        <a:pt x="4478" y="232"/>
                      </a:lnTo>
                      <a:lnTo>
                        <a:pt x="4478" y="207"/>
                      </a:lnTo>
                      <a:lnTo>
                        <a:pt x="4478" y="214"/>
                      </a:lnTo>
                      <a:lnTo>
                        <a:pt x="4479" y="256"/>
                      </a:lnTo>
                      <a:lnTo>
                        <a:pt x="4479" y="266"/>
                      </a:lnTo>
                      <a:lnTo>
                        <a:pt x="4479" y="252"/>
                      </a:lnTo>
                      <a:lnTo>
                        <a:pt x="4480" y="280"/>
                      </a:lnTo>
                      <a:lnTo>
                        <a:pt x="4480" y="290"/>
                      </a:lnTo>
                      <a:lnTo>
                        <a:pt x="4480" y="284"/>
                      </a:lnTo>
                      <a:lnTo>
                        <a:pt x="4481" y="300"/>
                      </a:lnTo>
                      <a:lnTo>
                        <a:pt x="4481" y="296"/>
                      </a:lnTo>
                      <a:lnTo>
                        <a:pt x="4481" y="271"/>
                      </a:lnTo>
                      <a:lnTo>
                        <a:pt x="4482" y="267"/>
                      </a:lnTo>
                      <a:lnTo>
                        <a:pt x="4482" y="237"/>
                      </a:lnTo>
                      <a:lnTo>
                        <a:pt x="4482" y="235"/>
                      </a:lnTo>
                      <a:lnTo>
                        <a:pt x="4483" y="263"/>
                      </a:lnTo>
                      <a:lnTo>
                        <a:pt x="4483" y="274"/>
                      </a:lnTo>
                      <a:lnTo>
                        <a:pt x="4484" y="311"/>
                      </a:lnTo>
                      <a:lnTo>
                        <a:pt x="4484" y="325"/>
                      </a:lnTo>
                      <a:lnTo>
                        <a:pt x="4484" y="352"/>
                      </a:lnTo>
                      <a:lnTo>
                        <a:pt x="4484" y="351"/>
                      </a:lnTo>
                      <a:lnTo>
                        <a:pt x="4485" y="341"/>
                      </a:lnTo>
                      <a:lnTo>
                        <a:pt x="4485" y="280"/>
                      </a:lnTo>
                      <a:lnTo>
                        <a:pt x="4485" y="243"/>
                      </a:lnTo>
                      <a:lnTo>
                        <a:pt x="4486" y="238"/>
                      </a:lnTo>
                      <a:lnTo>
                        <a:pt x="4486" y="298"/>
                      </a:lnTo>
                      <a:lnTo>
                        <a:pt x="4486" y="346"/>
                      </a:lnTo>
                      <a:lnTo>
                        <a:pt x="4487" y="392"/>
                      </a:lnTo>
                      <a:lnTo>
                        <a:pt x="4487" y="387"/>
                      </a:lnTo>
                      <a:lnTo>
                        <a:pt x="4487" y="345"/>
                      </a:lnTo>
                      <a:lnTo>
                        <a:pt x="4488" y="341"/>
                      </a:lnTo>
                      <a:lnTo>
                        <a:pt x="4488" y="282"/>
                      </a:lnTo>
                      <a:lnTo>
                        <a:pt x="4488" y="268"/>
                      </a:lnTo>
                      <a:lnTo>
                        <a:pt x="4489" y="257"/>
                      </a:lnTo>
                      <a:lnTo>
                        <a:pt x="4489" y="263"/>
                      </a:lnTo>
                      <a:lnTo>
                        <a:pt x="4489" y="278"/>
                      </a:lnTo>
                      <a:lnTo>
                        <a:pt x="4490" y="332"/>
                      </a:lnTo>
                      <a:lnTo>
                        <a:pt x="4490" y="349"/>
                      </a:lnTo>
                      <a:lnTo>
                        <a:pt x="4491" y="373"/>
                      </a:lnTo>
                      <a:lnTo>
                        <a:pt x="4491" y="377"/>
                      </a:lnTo>
                      <a:lnTo>
                        <a:pt x="4491" y="350"/>
                      </a:lnTo>
                      <a:lnTo>
                        <a:pt x="4492" y="355"/>
                      </a:lnTo>
                      <a:lnTo>
                        <a:pt x="4492" y="315"/>
                      </a:lnTo>
                      <a:lnTo>
                        <a:pt x="4492" y="323"/>
                      </a:lnTo>
                      <a:lnTo>
                        <a:pt x="4492" y="335"/>
                      </a:lnTo>
                      <a:lnTo>
                        <a:pt x="4493" y="347"/>
                      </a:lnTo>
                      <a:lnTo>
                        <a:pt x="4493" y="355"/>
                      </a:lnTo>
                      <a:lnTo>
                        <a:pt x="4493" y="357"/>
                      </a:lnTo>
                      <a:lnTo>
                        <a:pt x="4494" y="356"/>
                      </a:lnTo>
                      <a:lnTo>
                        <a:pt x="4494" y="334"/>
                      </a:lnTo>
                      <a:lnTo>
                        <a:pt x="4494" y="305"/>
                      </a:lnTo>
                      <a:lnTo>
                        <a:pt x="4495" y="318"/>
                      </a:lnTo>
                      <a:lnTo>
                        <a:pt x="4495" y="365"/>
                      </a:lnTo>
                      <a:lnTo>
                        <a:pt x="4495" y="344"/>
                      </a:lnTo>
                      <a:lnTo>
                        <a:pt x="4496" y="317"/>
                      </a:lnTo>
                      <a:lnTo>
                        <a:pt x="4496" y="316"/>
                      </a:lnTo>
                      <a:lnTo>
                        <a:pt x="4497" y="331"/>
                      </a:lnTo>
                      <a:lnTo>
                        <a:pt x="4497" y="330"/>
                      </a:lnTo>
                      <a:lnTo>
                        <a:pt x="4497" y="334"/>
                      </a:lnTo>
                      <a:lnTo>
                        <a:pt x="4498" y="328"/>
                      </a:lnTo>
                      <a:lnTo>
                        <a:pt x="4498" y="346"/>
                      </a:lnTo>
                      <a:lnTo>
                        <a:pt x="4499" y="396"/>
                      </a:lnTo>
                      <a:lnTo>
                        <a:pt x="4499" y="407"/>
                      </a:lnTo>
                      <a:lnTo>
                        <a:pt x="4499" y="413"/>
                      </a:lnTo>
                      <a:lnTo>
                        <a:pt x="4499" y="400"/>
                      </a:lnTo>
                      <a:lnTo>
                        <a:pt x="4499" y="396"/>
                      </a:lnTo>
                      <a:lnTo>
                        <a:pt x="4499" y="395"/>
                      </a:lnTo>
                      <a:lnTo>
                        <a:pt x="4500" y="398"/>
                      </a:lnTo>
                      <a:lnTo>
                        <a:pt x="4500" y="408"/>
                      </a:lnTo>
                      <a:lnTo>
                        <a:pt x="4500" y="438"/>
                      </a:lnTo>
                      <a:lnTo>
                        <a:pt x="4501" y="432"/>
                      </a:lnTo>
                      <a:lnTo>
                        <a:pt x="4501" y="408"/>
                      </a:lnTo>
                      <a:lnTo>
                        <a:pt x="4501" y="397"/>
                      </a:lnTo>
                      <a:lnTo>
                        <a:pt x="4502" y="399"/>
                      </a:lnTo>
                      <a:lnTo>
                        <a:pt x="4502" y="394"/>
                      </a:lnTo>
                      <a:lnTo>
                        <a:pt x="4502" y="392"/>
                      </a:lnTo>
                      <a:lnTo>
                        <a:pt x="4503" y="397"/>
                      </a:lnTo>
                      <a:lnTo>
                        <a:pt x="4503" y="366"/>
                      </a:lnTo>
                      <a:lnTo>
                        <a:pt x="4503" y="364"/>
                      </a:lnTo>
                      <a:lnTo>
                        <a:pt x="4504" y="363"/>
                      </a:lnTo>
                      <a:lnTo>
                        <a:pt x="4504" y="364"/>
                      </a:lnTo>
                      <a:lnTo>
                        <a:pt x="4504" y="382"/>
                      </a:lnTo>
                      <a:lnTo>
                        <a:pt x="4505" y="382"/>
                      </a:lnTo>
                      <a:lnTo>
                        <a:pt x="4505" y="393"/>
                      </a:lnTo>
                      <a:lnTo>
                        <a:pt x="4505" y="373"/>
                      </a:lnTo>
                      <a:lnTo>
                        <a:pt x="4505" y="374"/>
                      </a:lnTo>
                      <a:lnTo>
                        <a:pt x="4505" y="363"/>
                      </a:lnTo>
                      <a:lnTo>
                        <a:pt x="4506" y="369"/>
                      </a:lnTo>
                      <a:lnTo>
                        <a:pt x="4506" y="362"/>
                      </a:lnTo>
                      <a:lnTo>
                        <a:pt x="4506" y="363"/>
                      </a:lnTo>
                      <a:lnTo>
                        <a:pt x="4507" y="345"/>
                      </a:lnTo>
                      <a:lnTo>
                        <a:pt x="4507" y="344"/>
                      </a:lnTo>
                      <a:lnTo>
                        <a:pt x="4507" y="352"/>
                      </a:lnTo>
                      <a:lnTo>
                        <a:pt x="4508" y="350"/>
                      </a:lnTo>
                      <a:lnTo>
                        <a:pt x="4508" y="340"/>
                      </a:lnTo>
                      <a:lnTo>
                        <a:pt x="4508" y="321"/>
                      </a:lnTo>
                      <a:lnTo>
                        <a:pt x="4509" y="298"/>
                      </a:lnTo>
                      <a:lnTo>
                        <a:pt x="4509" y="296"/>
                      </a:lnTo>
                      <a:lnTo>
                        <a:pt x="4509" y="309"/>
                      </a:lnTo>
                      <a:lnTo>
                        <a:pt x="4509" y="304"/>
                      </a:lnTo>
                      <a:lnTo>
                        <a:pt x="4510" y="304"/>
                      </a:lnTo>
                      <a:lnTo>
                        <a:pt x="4510" y="304"/>
                      </a:lnTo>
                      <a:lnTo>
                        <a:pt x="4510" y="315"/>
                      </a:lnTo>
                      <a:lnTo>
                        <a:pt x="4511" y="312"/>
                      </a:lnTo>
                      <a:lnTo>
                        <a:pt x="4511" y="294"/>
                      </a:lnTo>
                      <a:lnTo>
                        <a:pt x="4511" y="304"/>
                      </a:lnTo>
                      <a:lnTo>
                        <a:pt x="4511" y="280"/>
                      </a:lnTo>
                      <a:lnTo>
                        <a:pt x="4512" y="270"/>
                      </a:lnTo>
                      <a:lnTo>
                        <a:pt x="4512" y="270"/>
                      </a:lnTo>
                      <a:lnTo>
                        <a:pt x="4512" y="253"/>
                      </a:lnTo>
                      <a:lnTo>
                        <a:pt x="4512" y="260"/>
                      </a:lnTo>
                      <a:lnTo>
                        <a:pt x="4513" y="241"/>
                      </a:lnTo>
                      <a:lnTo>
                        <a:pt x="4513" y="242"/>
                      </a:lnTo>
                      <a:lnTo>
                        <a:pt x="4514" y="287"/>
                      </a:lnTo>
                      <a:lnTo>
                        <a:pt x="4514" y="282"/>
                      </a:lnTo>
                      <a:lnTo>
                        <a:pt x="4515" y="265"/>
                      </a:lnTo>
                      <a:lnTo>
                        <a:pt x="4515" y="261"/>
                      </a:lnTo>
                      <a:lnTo>
                        <a:pt x="4515" y="280"/>
                      </a:lnTo>
                      <a:lnTo>
                        <a:pt x="4515" y="273"/>
                      </a:lnTo>
                      <a:lnTo>
                        <a:pt x="4516" y="266"/>
                      </a:lnTo>
                      <a:lnTo>
                        <a:pt x="4516" y="281"/>
                      </a:lnTo>
                      <a:lnTo>
                        <a:pt x="4516" y="263"/>
                      </a:lnTo>
                      <a:lnTo>
                        <a:pt x="4516" y="289"/>
                      </a:lnTo>
                      <a:lnTo>
                        <a:pt x="4517" y="320"/>
                      </a:lnTo>
                      <a:lnTo>
                        <a:pt x="4517" y="340"/>
                      </a:lnTo>
                      <a:lnTo>
                        <a:pt x="4517" y="341"/>
                      </a:lnTo>
                      <a:lnTo>
                        <a:pt x="4518" y="321"/>
                      </a:lnTo>
                      <a:lnTo>
                        <a:pt x="4518" y="310"/>
                      </a:lnTo>
                      <a:lnTo>
                        <a:pt x="4518" y="294"/>
                      </a:lnTo>
                      <a:lnTo>
                        <a:pt x="4519" y="287"/>
                      </a:lnTo>
                      <a:lnTo>
                        <a:pt x="4519" y="286"/>
                      </a:lnTo>
                      <a:lnTo>
                        <a:pt x="4519" y="286"/>
                      </a:lnTo>
                      <a:lnTo>
                        <a:pt x="4519" y="281"/>
                      </a:lnTo>
                      <a:lnTo>
                        <a:pt x="4520" y="222"/>
                      </a:lnTo>
                      <a:lnTo>
                        <a:pt x="4520" y="217"/>
                      </a:lnTo>
                      <a:lnTo>
                        <a:pt x="4521" y="204"/>
                      </a:lnTo>
                      <a:lnTo>
                        <a:pt x="4521" y="207"/>
                      </a:lnTo>
                      <a:lnTo>
                        <a:pt x="4521" y="200"/>
                      </a:lnTo>
                      <a:lnTo>
                        <a:pt x="4521" y="247"/>
                      </a:lnTo>
                      <a:lnTo>
                        <a:pt x="4522" y="276"/>
                      </a:lnTo>
                      <a:lnTo>
                        <a:pt x="4522" y="336"/>
                      </a:lnTo>
                      <a:lnTo>
                        <a:pt x="4523" y="349"/>
                      </a:lnTo>
                      <a:lnTo>
                        <a:pt x="4523" y="325"/>
                      </a:lnTo>
                      <a:lnTo>
                        <a:pt x="4523" y="304"/>
                      </a:lnTo>
                      <a:lnTo>
                        <a:pt x="4524" y="259"/>
                      </a:lnTo>
                      <a:lnTo>
                        <a:pt x="4524" y="244"/>
                      </a:lnTo>
                      <a:lnTo>
                        <a:pt x="4524" y="218"/>
                      </a:lnTo>
                      <a:lnTo>
                        <a:pt x="4525" y="230"/>
                      </a:lnTo>
                      <a:lnTo>
                        <a:pt x="4525" y="245"/>
                      </a:lnTo>
                      <a:lnTo>
                        <a:pt x="4525" y="276"/>
                      </a:lnTo>
                      <a:lnTo>
                        <a:pt x="4526" y="290"/>
                      </a:lnTo>
                      <a:lnTo>
                        <a:pt x="4526" y="320"/>
                      </a:lnTo>
                      <a:lnTo>
                        <a:pt x="4526" y="331"/>
                      </a:lnTo>
                      <a:lnTo>
                        <a:pt x="4527" y="340"/>
                      </a:lnTo>
                      <a:lnTo>
                        <a:pt x="4527" y="310"/>
                      </a:lnTo>
                      <a:lnTo>
                        <a:pt x="4527" y="303"/>
                      </a:lnTo>
                      <a:lnTo>
                        <a:pt x="4528" y="288"/>
                      </a:lnTo>
                      <a:lnTo>
                        <a:pt x="4528" y="286"/>
                      </a:lnTo>
                      <a:lnTo>
                        <a:pt x="4529" y="282"/>
                      </a:lnTo>
                      <a:lnTo>
                        <a:pt x="4529" y="280"/>
                      </a:lnTo>
                      <a:lnTo>
                        <a:pt x="4529" y="279"/>
                      </a:lnTo>
                      <a:lnTo>
                        <a:pt x="4529" y="281"/>
                      </a:lnTo>
                      <a:lnTo>
                        <a:pt x="4529" y="283"/>
                      </a:lnTo>
                      <a:lnTo>
                        <a:pt x="4530" y="269"/>
                      </a:lnTo>
                      <a:lnTo>
                        <a:pt x="4530" y="269"/>
                      </a:lnTo>
                      <a:lnTo>
                        <a:pt x="4531" y="258"/>
                      </a:lnTo>
                      <a:lnTo>
                        <a:pt x="4531" y="264"/>
                      </a:lnTo>
                      <a:lnTo>
                        <a:pt x="4531" y="275"/>
                      </a:lnTo>
                      <a:lnTo>
                        <a:pt x="4532" y="307"/>
                      </a:lnTo>
                      <a:lnTo>
                        <a:pt x="4532" y="336"/>
                      </a:lnTo>
                      <a:lnTo>
                        <a:pt x="4532" y="376"/>
                      </a:lnTo>
                      <a:lnTo>
                        <a:pt x="4533" y="357"/>
                      </a:lnTo>
                      <a:lnTo>
                        <a:pt x="4533" y="339"/>
                      </a:lnTo>
                      <a:lnTo>
                        <a:pt x="4533" y="330"/>
                      </a:lnTo>
                      <a:lnTo>
                        <a:pt x="4534" y="324"/>
                      </a:lnTo>
                      <a:lnTo>
                        <a:pt x="4534" y="323"/>
                      </a:lnTo>
                      <a:lnTo>
                        <a:pt x="4535" y="344"/>
                      </a:lnTo>
                      <a:lnTo>
                        <a:pt x="4535" y="325"/>
                      </a:lnTo>
                      <a:lnTo>
                        <a:pt x="4535" y="307"/>
                      </a:lnTo>
                      <a:lnTo>
                        <a:pt x="4536" y="309"/>
                      </a:lnTo>
                      <a:lnTo>
                        <a:pt x="4536" y="348"/>
                      </a:lnTo>
                      <a:lnTo>
                        <a:pt x="4536" y="363"/>
                      </a:lnTo>
                      <a:lnTo>
                        <a:pt x="4537" y="372"/>
                      </a:lnTo>
                      <a:lnTo>
                        <a:pt x="4537" y="367"/>
                      </a:lnTo>
                      <a:lnTo>
                        <a:pt x="4537" y="388"/>
                      </a:lnTo>
                      <a:lnTo>
                        <a:pt x="4538" y="406"/>
                      </a:lnTo>
                      <a:lnTo>
                        <a:pt x="4538" y="407"/>
                      </a:lnTo>
                      <a:lnTo>
                        <a:pt x="4539" y="434"/>
                      </a:lnTo>
                      <a:lnTo>
                        <a:pt x="4539" y="429"/>
                      </a:lnTo>
                      <a:lnTo>
                        <a:pt x="4539" y="443"/>
                      </a:lnTo>
                      <a:lnTo>
                        <a:pt x="4540" y="448"/>
                      </a:lnTo>
                      <a:lnTo>
                        <a:pt x="4540" y="456"/>
                      </a:lnTo>
                      <a:lnTo>
                        <a:pt x="4540" y="456"/>
                      </a:lnTo>
                      <a:lnTo>
                        <a:pt x="4540" y="446"/>
                      </a:lnTo>
                      <a:lnTo>
                        <a:pt x="4540" y="436"/>
                      </a:lnTo>
                      <a:lnTo>
                        <a:pt x="4541" y="447"/>
                      </a:lnTo>
                      <a:lnTo>
                        <a:pt x="4541" y="437"/>
                      </a:lnTo>
                      <a:lnTo>
                        <a:pt x="4541" y="434"/>
                      </a:lnTo>
                      <a:lnTo>
                        <a:pt x="4542" y="443"/>
                      </a:lnTo>
                      <a:lnTo>
                        <a:pt x="4542" y="433"/>
                      </a:lnTo>
                      <a:lnTo>
                        <a:pt x="4542" y="446"/>
                      </a:lnTo>
                      <a:lnTo>
                        <a:pt x="4543" y="453"/>
                      </a:lnTo>
                      <a:lnTo>
                        <a:pt x="4543" y="442"/>
                      </a:lnTo>
                      <a:lnTo>
                        <a:pt x="4543" y="444"/>
                      </a:lnTo>
                      <a:lnTo>
                        <a:pt x="4543" y="434"/>
                      </a:lnTo>
                      <a:lnTo>
                        <a:pt x="4544" y="437"/>
                      </a:lnTo>
                      <a:lnTo>
                        <a:pt x="4544" y="428"/>
                      </a:lnTo>
                      <a:lnTo>
                        <a:pt x="4544" y="408"/>
                      </a:lnTo>
                      <a:lnTo>
                        <a:pt x="4545" y="385"/>
                      </a:lnTo>
                      <a:lnTo>
                        <a:pt x="4545" y="386"/>
                      </a:lnTo>
                      <a:lnTo>
                        <a:pt x="4545" y="369"/>
                      </a:lnTo>
                      <a:lnTo>
                        <a:pt x="4546" y="370"/>
                      </a:lnTo>
                      <a:lnTo>
                        <a:pt x="4546" y="357"/>
                      </a:lnTo>
                      <a:lnTo>
                        <a:pt x="4546" y="390"/>
                      </a:lnTo>
                      <a:lnTo>
                        <a:pt x="4547" y="401"/>
                      </a:lnTo>
                      <a:lnTo>
                        <a:pt x="4547" y="411"/>
                      </a:lnTo>
                      <a:lnTo>
                        <a:pt x="4548" y="395"/>
                      </a:lnTo>
                      <a:lnTo>
                        <a:pt x="4548" y="370"/>
                      </a:lnTo>
                      <a:lnTo>
                        <a:pt x="4549" y="347"/>
                      </a:lnTo>
                      <a:lnTo>
                        <a:pt x="4549" y="338"/>
                      </a:lnTo>
                      <a:lnTo>
                        <a:pt x="4549" y="311"/>
                      </a:lnTo>
                      <a:lnTo>
                        <a:pt x="4550" y="321"/>
                      </a:lnTo>
                      <a:lnTo>
                        <a:pt x="4550" y="280"/>
                      </a:lnTo>
                      <a:lnTo>
                        <a:pt x="4551" y="275"/>
                      </a:lnTo>
                      <a:lnTo>
                        <a:pt x="4551" y="259"/>
                      </a:lnTo>
                      <a:lnTo>
                        <a:pt x="4551" y="254"/>
                      </a:lnTo>
                      <a:lnTo>
                        <a:pt x="4552" y="210"/>
                      </a:lnTo>
                      <a:lnTo>
                        <a:pt x="4552" y="173"/>
                      </a:lnTo>
                      <a:lnTo>
                        <a:pt x="4552" y="137"/>
                      </a:lnTo>
                      <a:lnTo>
                        <a:pt x="4552" y="151"/>
                      </a:lnTo>
                      <a:lnTo>
                        <a:pt x="4553" y="172"/>
                      </a:lnTo>
                      <a:lnTo>
                        <a:pt x="4553" y="210"/>
                      </a:lnTo>
                      <a:lnTo>
                        <a:pt x="4553" y="222"/>
                      </a:lnTo>
                      <a:lnTo>
                        <a:pt x="4554" y="240"/>
                      </a:lnTo>
                      <a:lnTo>
                        <a:pt x="4554" y="224"/>
                      </a:lnTo>
                      <a:lnTo>
                        <a:pt x="4554" y="209"/>
                      </a:lnTo>
                      <a:lnTo>
                        <a:pt x="4555" y="118"/>
                      </a:lnTo>
                      <a:lnTo>
                        <a:pt x="4555" y="97"/>
                      </a:lnTo>
                      <a:lnTo>
                        <a:pt x="4555" y="91"/>
                      </a:lnTo>
                      <a:lnTo>
                        <a:pt x="4556" y="101"/>
                      </a:lnTo>
                      <a:lnTo>
                        <a:pt x="4556" y="125"/>
                      </a:lnTo>
                      <a:lnTo>
                        <a:pt x="4556" y="164"/>
                      </a:lnTo>
                      <a:lnTo>
                        <a:pt x="4556" y="160"/>
                      </a:lnTo>
                      <a:lnTo>
                        <a:pt x="4557" y="168"/>
                      </a:lnTo>
                      <a:lnTo>
                        <a:pt x="4557" y="188"/>
                      </a:lnTo>
                      <a:lnTo>
                        <a:pt x="4557" y="235"/>
                      </a:lnTo>
                      <a:lnTo>
                        <a:pt x="4558" y="239"/>
                      </a:lnTo>
                      <a:lnTo>
                        <a:pt x="4558" y="230"/>
                      </a:lnTo>
                      <a:lnTo>
                        <a:pt x="4558" y="222"/>
                      </a:lnTo>
                      <a:lnTo>
                        <a:pt x="4559" y="272"/>
                      </a:lnTo>
                      <a:lnTo>
                        <a:pt x="4559" y="282"/>
                      </a:lnTo>
                      <a:lnTo>
                        <a:pt x="4559" y="272"/>
                      </a:lnTo>
                      <a:lnTo>
                        <a:pt x="4560" y="272"/>
                      </a:lnTo>
                      <a:lnTo>
                        <a:pt x="4560" y="248"/>
                      </a:lnTo>
                      <a:lnTo>
                        <a:pt x="4560" y="246"/>
                      </a:lnTo>
                      <a:lnTo>
                        <a:pt x="4561" y="295"/>
                      </a:lnTo>
                      <a:lnTo>
                        <a:pt x="4561" y="293"/>
                      </a:lnTo>
                      <a:lnTo>
                        <a:pt x="4562" y="265"/>
                      </a:lnTo>
                      <a:lnTo>
                        <a:pt x="4562" y="242"/>
                      </a:lnTo>
                      <a:lnTo>
                        <a:pt x="4562" y="221"/>
                      </a:lnTo>
                      <a:lnTo>
                        <a:pt x="4563" y="224"/>
                      </a:lnTo>
                      <a:lnTo>
                        <a:pt x="4563" y="242"/>
                      </a:lnTo>
                      <a:lnTo>
                        <a:pt x="4563" y="313"/>
                      </a:lnTo>
                      <a:lnTo>
                        <a:pt x="4564" y="304"/>
                      </a:lnTo>
                      <a:lnTo>
                        <a:pt x="4564" y="292"/>
                      </a:lnTo>
                      <a:lnTo>
                        <a:pt x="4564" y="304"/>
                      </a:lnTo>
                      <a:lnTo>
                        <a:pt x="4564" y="305"/>
                      </a:lnTo>
                      <a:lnTo>
                        <a:pt x="4565" y="298"/>
                      </a:lnTo>
                      <a:lnTo>
                        <a:pt x="4565" y="288"/>
                      </a:lnTo>
                      <a:lnTo>
                        <a:pt x="4566" y="315"/>
                      </a:lnTo>
                      <a:lnTo>
                        <a:pt x="4566" y="320"/>
                      </a:lnTo>
                      <a:lnTo>
                        <a:pt x="4566" y="344"/>
                      </a:lnTo>
                      <a:lnTo>
                        <a:pt x="4567" y="354"/>
                      </a:lnTo>
                      <a:lnTo>
                        <a:pt x="4567" y="396"/>
                      </a:lnTo>
                      <a:lnTo>
                        <a:pt x="4568" y="405"/>
                      </a:lnTo>
                      <a:lnTo>
                        <a:pt x="4568" y="420"/>
                      </a:lnTo>
                      <a:lnTo>
                        <a:pt x="4568" y="417"/>
                      </a:lnTo>
                      <a:lnTo>
                        <a:pt x="4568" y="424"/>
                      </a:lnTo>
                      <a:lnTo>
                        <a:pt x="4569" y="417"/>
                      </a:lnTo>
                      <a:lnTo>
                        <a:pt x="4569" y="414"/>
                      </a:lnTo>
                      <a:lnTo>
                        <a:pt x="4570" y="352"/>
                      </a:lnTo>
                      <a:lnTo>
                        <a:pt x="4570" y="353"/>
                      </a:lnTo>
                      <a:lnTo>
                        <a:pt x="4570" y="380"/>
                      </a:lnTo>
                      <a:lnTo>
                        <a:pt x="4570" y="397"/>
                      </a:lnTo>
                      <a:lnTo>
                        <a:pt x="4571" y="402"/>
                      </a:lnTo>
                      <a:lnTo>
                        <a:pt x="4571" y="405"/>
                      </a:lnTo>
                      <a:lnTo>
                        <a:pt x="4572" y="416"/>
                      </a:lnTo>
                      <a:lnTo>
                        <a:pt x="4572" y="417"/>
                      </a:lnTo>
                      <a:lnTo>
                        <a:pt x="4573" y="426"/>
                      </a:lnTo>
                      <a:lnTo>
                        <a:pt x="4573" y="435"/>
                      </a:lnTo>
                      <a:lnTo>
                        <a:pt x="4573" y="436"/>
                      </a:lnTo>
                      <a:lnTo>
                        <a:pt x="4573" y="425"/>
                      </a:lnTo>
                      <a:lnTo>
                        <a:pt x="4573" y="413"/>
                      </a:lnTo>
                      <a:lnTo>
                        <a:pt x="4574" y="384"/>
                      </a:lnTo>
                      <a:lnTo>
                        <a:pt x="4574" y="368"/>
                      </a:lnTo>
                      <a:lnTo>
                        <a:pt x="4575" y="335"/>
                      </a:lnTo>
                      <a:lnTo>
                        <a:pt x="4575" y="338"/>
                      </a:lnTo>
                      <a:lnTo>
                        <a:pt x="4576" y="379"/>
                      </a:lnTo>
                      <a:lnTo>
                        <a:pt x="4576" y="371"/>
                      </a:lnTo>
                      <a:lnTo>
                        <a:pt x="4576" y="377"/>
                      </a:lnTo>
                      <a:lnTo>
                        <a:pt x="4576" y="355"/>
                      </a:lnTo>
                      <a:lnTo>
                        <a:pt x="4577" y="350"/>
                      </a:lnTo>
                      <a:lnTo>
                        <a:pt x="4577" y="332"/>
                      </a:lnTo>
                      <a:lnTo>
                        <a:pt x="4577" y="337"/>
                      </a:lnTo>
                      <a:lnTo>
                        <a:pt x="4578" y="366"/>
                      </a:lnTo>
                      <a:lnTo>
                        <a:pt x="4578" y="355"/>
                      </a:lnTo>
                      <a:lnTo>
                        <a:pt x="4578" y="369"/>
                      </a:lnTo>
                      <a:lnTo>
                        <a:pt x="4579" y="374"/>
                      </a:lnTo>
                      <a:lnTo>
                        <a:pt x="4579" y="370"/>
                      </a:lnTo>
                      <a:lnTo>
                        <a:pt x="4579" y="365"/>
                      </a:lnTo>
                      <a:lnTo>
                        <a:pt x="4580" y="329"/>
                      </a:lnTo>
                      <a:lnTo>
                        <a:pt x="4580" y="310"/>
                      </a:lnTo>
                      <a:lnTo>
                        <a:pt x="4580" y="315"/>
                      </a:lnTo>
                      <a:lnTo>
                        <a:pt x="4580" y="305"/>
                      </a:lnTo>
                      <a:lnTo>
                        <a:pt x="4581" y="306"/>
                      </a:lnTo>
                      <a:lnTo>
                        <a:pt x="4581" y="287"/>
                      </a:lnTo>
                      <a:lnTo>
                        <a:pt x="4581" y="268"/>
                      </a:lnTo>
                      <a:lnTo>
                        <a:pt x="4582" y="269"/>
                      </a:lnTo>
                      <a:lnTo>
                        <a:pt x="4582" y="256"/>
                      </a:lnTo>
                      <a:lnTo>
                        <a:pt x="4582" y="256"/>
                      </a:lnTo>
                      <a:lnTo>
                        <a:pt x="4582" y="241"/>
                      </a:lnTo>
                      <a:lnTo>
                        <a:pt x="4583" y="252"/>
                      </a:lnTo>
                      <a:lnTo>
                        <a:pt x="4583" y="258"/>
                      </a:lnTo>
                      <a:lnTo>
                        <a:pt x="4583" y="272"/>
                      </a:lnTo>
                      <a:lnTo>
                        <a:pt x="4583" y="260"/>
                      </a:lnTo>
                      <a:lnTo>
                        <a:pt x="4584" y="243"/>
                      </a:lnTo>
                      <a:lnTo>
                        <a:pt x="4584" y="200"/>
                      </a:lnTo>
                      <a:lnTo>
                        <a:pt x="4584" y="205"/>
                      </a:lnTo>
                      <a:lnTo>
                        <a:pt x="4585" y="228"/>
                      </a:lnTo>
                      <a:lnTo>
                        <a:pt x="4585" y="223"/>
                      </a:lnTo>
                      <a:lnTo>
                        <a:pt x="4585" y="209"/>
                      </a:lnTo>
                      <a:lnTo>
                        <a:pt x="4586" y="187"/>
                      </a:lnTo>
                      <a:lnTo>
                        <a:pt x="4586" y="175"/>
                      </a:lnTo>
                      <a:lnTo>
                        <a:pt x="4587" y="216"/>
                      </a:lnTo>
                      <a:lnTo>
                        <a:pt x="4587" y="233"/>
                      </a:lnTo>
                      <a:lnTo>
                        <a:pt x="4587" y="277"/>
                      </a:lnTo>
                      <a:lnTo>
                        <a:pt x="4588" y="287"/>
                      </a:lnTo>
                      <a:lnTo>
                        <a:pt x="4588" y="298"/>
                      </a:lnTo>
                      <a:lnTo>
                        <a:pt x="4588" y="318"/>
                      </a:lnTo>
                      <a:lnTo>
                        <a:pt x="4589" y="260"/>
                      </a:lnTo>
                      <a:lnTo>
                        <a:pt x="4589" y="236"/>
                      </a:lnTo>
                      <a:lnTo>
                        <a:pt x="4590" y="197"/>
                      </a:lnTo>
                      <a:lnTo>
                        <a:pt x="4590" y="197"/>
                      </a:lnTo>
                      <a:lnTo>
                        <a:pt x="4590" y="189"/>
                      </a:lnTo>
                      <a:lnTo>
                        <a:pt x="4590" y="195"/>
                      </a:lnTo>
                      <a:lnTo>
                        <a:pt x="4591" y="206"/>
                      </a:lnTo>
                      <a:lnTo>
                        <a:pt x="4591" y="257"/>
                      </a:lnTo>
                      <a:lnTo>
                        <a:pt x="4591" y="257"/>
                      </a:lnTo>
                      <a:lnTo>
                        <a:pt x="4592" y="268"/>
                      </a:lnTo>
                      <a:lnTo>
                        <a:pt x="4592" y="260"/>
                      </a:lnTo>
                      <a:lnTo>
                        <a:pt x="4592" y="248"/>
                      </a:lnTo>
                      <a:lnTo>
                        <a:pt x="4592" y="235"/>
                      </a:lnTo>
                      <a:lnTo>
                        <a:pt x="4593" y="249"/>
                      </a:lnTo>
                      <a:lnTo>
                        <a:pt x="4593" y="256"/>
                      </a:lnTo>
                      <a:lnTo>
                        <a:pt x="4593" y="276"/>
                      </a:lnTo>
                      <a:lnTo>
                        <a:pt x="4594" y="274"/>
                      </a:lnTo>
                      <a:lnTo>
                        <a:pt x="4594" y="276"/>
                      </a:lnTo>
                      <a:lnTo>
                        <a:pt x="4594" y="272"/>
                      </a:lnTo>
                      <a:lnTo>
                        <a:pt x="4594" y="254"/>
                      </a:lnTo>
                      <a:lnTo>
                        <a:pt x="4595" y="204"/>
                      </a:lnTo>
                      <a:lnTo>
                        <a:pt x="4595" y="190"/>
                      </a:lnTo>
                      <a:lnTo>
                        <a:pt x="4596" y="188"/>
                      </a:lnTo>
                      <a:lnTo>
                        <a:pt x="4596" y="196"/>
                      </a:lnTo>
                      <a:lnTo>
                        <a:pt x="4596" y="193"/>
                      </a:lnTo>
                      <a:lnTo>
                        <a:pt x="4596" y="178"/>
                      </a:lnTo>
                      <a:lnTo>
                        <a:pt x="4597" y="209"/>
                      </a:lnTo>
                      <a:lnTo>
                        <a:pt x="4597" y="214"/>
                      </a:lnTo>
                      <a:lnTo>
                        <a:pt x="4597" y="251"/>
                      </a:lnTo>
                      <a:lnTo>
                        <a:pt x="4598" y="273"/>
                      </a:lnTo>
                      <a:lnTo>
                        <a:pt x="4598" y="301"/>
                      </a:lnTo>
                      <a:lnTo>
                        <a:pt x="4598" y="311"/>
                      </a:lnTo>
                      <a:lnTo>
                        <a:pt x="4599" y="292"/>
                      </a:lnTo>
                      <a:lnTo>
                        <a:pt x="4599" y="281"/>
                      </a:lnTo>
                      <a:lnTo>
                        <a:pt x="4600" y="317"/>
                      </a:lnTo>
                      <a:lnTo>
                        <a:pt x="4600" y="322"/>
                      </a:lnTo>
                      <a:lnTo>
                        <a:pt x="4600" y="334"/>
                      </a:lnTo>
                      <a:lnTo>
                        <a:pt x="4600" y="318"/>
                      </a:lnTo>
                      <a:lnTo>
                        <a:pt x="4601" y="306"/>
                      </a:lnTo>
                      <a:lnTo>
                        <a:pt x="4601" y="290"/>
                      </a:lnTo>
                      <a:lnTo>
                        <a:pt x="4601" y="284"/>
                      </a:lnTo>
                      <a:lnTo>
                        <a:pt x="4602" y="290"/>
                      </a:lnTo>
                      <a:lnTo>
                        <a:pt x="4602" y="292"/>
                      </a:lnTo>
                      <a:lnTo>
                        <a:pt x="4603" y="263"/>
                      </a:lnTo>
                      <a:lnTo>
                        <a:pt x="4603" y="239"/>
                      </a:lnTo>
                      <a:lnTo>
                        <a:pt x="4603" y="237"/>
                      </a:lnTo>
                      <a:lnTo>
                        <a:pt x="4603" y="247"/>
                      </a:lnTo>
                      <a:lnTo>
                        <a:pt x="4604" y="279"/>
                      </a:lnTo>
                      <a:lnTo>
                        <a:pt x="4604" y="346"/>
                      </a:lnTo>
                      <a:lnTo>
                        <a:pt x="4605" y="365"/>
                      </a:lnTo>
                      <a:lnTo>
                        <a:pt x="4605" y="376"/>
                      </a:lnTo>
                      <a:lnTo>
                        <a:pt x="4605" y="373"/>
                      </a:lnTo>
                      <a:lnTo>
                        <a:pt x="4606" y="353"/>
                      </a:lnTo>
                      <a:lnTo>
                        <a:pt x="4606" y="362"/>
                      </a:lnTo>
                      <a:lnTo>
                        <a:pt x="4606" y="368"/>
                      </a:lnTo>
                      <a:lnTo>
                        <a:pt x="4606" y="382"/>
                      </a:lnTo>
                    </a:path>
                  </a:pathLst>
                </a:custGeom>
                <a:noFill/>
                <a:ln w="476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0" name="Freeform 1855">
                  <a:extLst>
                    <a:ext uri="{FF2B5EF4-FFF2-40B4-BE49-F238E27FC236}">
                      <a16:creationId xmlns:a16="http://schemas.microsoft.com/office/drawing/2014/main" id="{A890403C-87A7-4817-B834-B997760660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74746" y="2272518"/>
                  <a:ext cx="7317304" cy="176408"/>
                </a:xfrm>
                <a:custGeom>
                  <a:avLst/>
                  <a:gdLst>
                    <a:gd name="T0" fmla="*/ 55 w 3614"/>
                    <a:gd name="T1" fmla="*/ 137 h 228"/>
                    <a:gd name="T2" fmla="*/ 111 w 3614"/>
                    <a:gd name="T3" fmla="*/ 91 h 228"/>
                    <a:gd name="T4" fmla="*/ 168 w 3614"/>
                    <a:gd name="T5" fmla="*/ 123 h 228"/>
                    <a:gd name="T6" fmla="*/ 227 w 3614"/>
                    <a:gd name="T7" fmla="*/ 62 h 228"/>
                    <a:gd name="T8" fmla="*/ 283 w 3614"/>
                    <a:gd name="T9" fmla="*/ 144 h 228"/>
                    <a:gd name="T10" fmla="*/ 339 w 3614"/>
                    <a:gd name="T11" fmla="*/ 136 h 228"/>
                    <a:gd name="T12" fmla="*/ 397 w 3614"/>
                    <a:gd name="T13" fmla="*/ 111 h 228"/>
                    <a:gd name="T14" fmla="*/ 450 w 3614"/>
                    <a:gd name="T15" fmla="*/ 79 h 228"/>
                    <a:gd name="T16" fmla="*/ 504 w 3614"/>
                    <a:gd name="T17" fmla="*/ 96 h 228"/>
                    <a:gd name="T18" fmla="*/ 558 w 3614"/>
                    <a:gd name="T19" fmla="*/ 94 h 228"/>
                    <a:gd name="T20" fmla="*/ 616 w 3614"/>
                    <a:gd name="T21" fmla="*/ 109 h 228"/>
                    <a:gd name="T22" fmla="*/ 672 w 3614"/>
                    <a:gd name="T23" fmla="*/ 88 h 228"/>
                    <a:gd name="T24" fmla="*/ 729 w 3614"/>
                    <a:gd name="T25" fmla="*/ 100 h 228"/>
                    <a:gd name="T26" fmla="*/ 784 w 3614"/>
                    <a:gd name="T27" fmla="*/ 99 h 228"/>
                    <a:gd name="T28" fmla="*/ 840 w 3614"/>
                    <a:gd name="T29" fmla="*/ 118 h 228"/>
                    <a:gd name="T30" fmla="*/ 894 w 3614"/>
                    <a:gd name="T31" fmla="*/ 145 h 228"/>
                    <a:gd name="T32" fmla="*/ 952 w 3614"/>
                    <a:gd name="T33" fmla="*/ 114 h 228"/>
                    <a:gd name="T34" fmla="*/ 1009 w 3614"/>
                    <a:gd name="T35" fmla="*/ 79 h 228"/>
                    <a:gd name="T36" fmla="*/ 1066 w 3614"/>
                    <a:gd name="T37" fmla="*/ 83 h 228"/>
                    <a:gd name="T38" fmla="*/ 1122 w 3614"/>
                    <a:gd name="T39" fmla="*/ 95 h 228"/>
                    <a:gd name="T40" fmla="*/ 1179 w 3614"/>
                    <a:gd name="T41" fmla="*/ 116 h 228"/>
                    <a:gd name="T42" fmla="*/ 1235 w 3614"/>
                    <a:gd name="T43" fmla="*/ 106 h 228"/>
                    <a:gd name="T44" fmla="*/ 1291 w 3614"/>
                    <a:gd name="T45" fmla="*/ 117 h 228"/>
                    <a:gd name="T46" fmla="*/ 1347 w 3614"/>
                    <a:gd name="T47" fmla="*/ 176 h 228"/>
                    <a:gd name="T48" fmla="*/ 1404 w 3614"/>
                    <a:gd name="T49" fmla="*/ 94 h 228"/>
                    <a:gd name="T50" fmla="*/ 1464 w 3614"/>
                    <a:gd name="T51" fmla="*/ 97 h 228"/>
                    <a:gd name="T52" fmla="*/ 1522 w 3614"/>
                    <a:gd name="T53" fmla="*/ 123 h 228"/>
                    <a:gd name="T54" fmla="*/ 1580 w 3614"/>
                    <a:gd name="T55" fmla="*/ 86 h 228"/>
                    <a:gd name="T56" fmla="*/ 1636 w 3614"/>
                    <a:gd name="T57" fmla="*/ 123 h 228"/>
                    <a:gd name="T58" fmla="*/ 1693 w 3614"/>
                    <a:gd name="T59" fmla="*/ 115 h 228"/>
                    <a:gd name="T60" fmla="*/ 1752 w 3614"/>
                    <a:gd name="T61" fmla="*/ 127 h 228"/>
                    <a:gd name="T62" fmla="*/ 1810 w 3614"/>
                    <a:gd name="T63" fmla="*/ 104 h 228"/>
                    <a:gd name="T64" fmla="*/ 1864 w 3614"/>
                    <a:gd name="T65" fmla="*/ 107 h 228"/>
                    <a:gd name="T66" fmla="*/ 1923 w 3614"/>
                    <a:gd name="T67" fmla="*/ 78 h 228"/>
                    <a:gd name="T68" fmla="*/ 1981 w 3614"/>
                    <a:gd name="T69" fmla="*/ 91 h 228"/>
                    <a:gd name="T70" fmla="*/ 2038 w 3614"/>
                    <a:gd name="T71" fmla="*/ 109 h 228"/>
                    <a:gd name="T72" fmla="*/ 2094 w 3614"/>
                    <a:gd name="T73" fmla="*/ 91 h 228"/>
                    <a:gd name="T74" fmla="*/ 2150 w 3614"/>
                    <a:gd name="T75" fmla="*/ 136 h 228"/>
                    <a:gd name="T76" fmla="*/ 2208 w 3614"/>
                    <a:gd name="T77" fmla="*/ 142 h 228"/>
                    <a:gd name="T78" fmla="*/ 2266 w 3614"/>
                    <a:gd name="T79" fmla="*/ 103 h 228"/>
                    <a:gd name="T80" fmla="*/ 2322 w 3614"/>
                    <a:gd name="T81" fmla="*/ 76 h 228"/>
                    <a:gd name="T82" fmla="*/ 2379 w 3614"/>
                    <a:gd name="T83" fmla="*/ 151 h 228"/>
                    <a:gd name="T84" fmla="*/ 2435 w 3614"/>
                    <a:gd name="T85" fmla="*/ 109 h 228"/>
                    <a:gd name="T86" fmla="*/ 2492 w 3614"/>
                    <a:gd name="T87" fmla="*/ 113 h 228"/>
                    <a:gd name="T88" fmla="*/ 2549 w 3614"/>
                    <a:gd name="T89" fmla="*/ 100 h 228"/>
                    <a:gd name="T90" fmla="*/ 2606 w 3614"/>
                    <a:gd name="T91" fmla="*/ 108 h 228"/>
                    <a:gd name="T92" fmla="*/ 2663 w 3614"/>
                    <a:gd name="T93" fmla="*/ 90 h 228"/>
                    <a:gd name="T94" fmla="*/ 2718 w 3614"/>
                    <a:gd name="T95" fmla="*/ 79 h 228"/>
                    <a:gd name="T96" fmla="*/ 2775 w 3614"/>
                    <a:gd name="T97" fmla="*/ 128 h 228"/>
                    <a:gd name="T98" fmla="*/ 2831 w 3614"/>
                    <a:gd name="T99" fmla="*/ 138 h 228"/>
                    <a:gd name="T100" fmla="*/ 2886 w 3614"/>
                    <a:gd name="T101" fmla="*/ 71 h 228"/>
                    <a:gd name="T102" fmla="*/ 2944 w 3614"/>
                    <a:gd name="T103" fmla="*/ 137 h 228"/>
                    <a:gd name="T104" fmla="*/ 3000 w 3614"/>
                    <a:gd name="T105" fmla="*/ 141 h 228"/>
                    <a:gd name="T106" fmla="*/ 3059 w 3614"/>
                    <a:gd name="T107" fmla="*/ 80 h 228"/>
                    <a:gd name="T108" fmla="*/ 3116 w 3614"/>
                    <a:gd name="T109" fmla="*/ 139 h 228"/>
                    <a:gd name="T110" fmla="*/ 3174 w 3614"/>
                    <a:gd name="T111" fmla="*/ 106 h 228"/>
                    <a:gd name="T112" fmla="*/ 3233 w 3614"/>
                    <a:gd name="T113" fmla="*/ 121 h 228"/>
                    <a:gd name="T114" fmla="*/ 3290 w 3614"/>
                    <a:gd name="T115" fmla="*/ 109 h 228"/>
                    <a:gd name="T116" fmla="*/ 3347 w 3614"/>
                    <a:gd name="T117" fmla="*/ 126 h 228"/>
                    <a:gd name="T118" fmla="*/ 3406 w 3614"/>
                    <a:gd name="T119" fmla="*/ 135 h 228"/>
                    <a:gd name="T120" fmla="*/ 3464 w 3614"/>
                    <a:gd name="T121" fmla="*/ 106 h 228"/>
                    <a:gd name="T122" fmla="*/ 3519 w 3614"/>
                    <a:gd name="T123" fmla="*/ 93 h 228"/>
                    <a:gd name="T124" fmla="*/ 3573 w 3614"/>
                    <a:gd name="T125" fmla="*/ 135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614" h="228">
                      <a:moveTo>
                        <a:pt x="0" y="87"/>
                      </a:moveTo>
                      <a:lnTo>
                        <a:pt x="0" y="83"/>
                      </a:lnTo>
                      <a:lnTo>
                        <a:pt x="0" y="99"/>
                      </a:lnTo>
                      <a:lnTo>
                        <a:pt x="0" y="92"/>
                      </a:lnTo>
                      <a:lnTo>
                        <a:pt x="0" y="106"/>
                      </a:lnTo>
                      <a:lnTo>
                        <a:pt x="1" y="91"/>
                      </a:lnTo>
                      <a:lnTo>
                        <a:pt x="1" y="96"/>
                      </a:lnTo>
                      <a:lnTo>
                        <a:pt x="1" y="89"/>
                      </a:lnTo>
                      <a:lnTo>
                        <a:pt x="1" y="94"/>
                      </a:lnTo>
                      <a:lnTo>
                        <a:pt x="2" y="105"/>
                      </a:lnTo>
                      <a:lnTo>
                        <a:pt x="2" y="103"/>
                      </a:lnTo>
                      <a:lnTo>
                        <a:pt x="2" y="106"/>
                      </a:lnTo>
                      <a:lnTo>
                        <a:pt x="3" y="99"/>
                      </a:lnTo>
                      <a:lnTo>
                        <a:pt x="3" y="90"/>
                      </a:lnTo>
                      <a:lnTo>
                        <a:pt x="3" y="82"/>
                      </a:lnTo>
                      <a:lnTo>
                        <a:pt x="3" y="73"/>
                      </a:lnTo>
                      <a:lnTo>
                        <a:pt x="4" y="110"/>
                      </a:lnTo>
                      <a:lnTo>
                        <a:pt x="4" y="106"/>
                      </a:lnTo>
                      <a:lnTo>
                        <a:pt x="4" y="96"/>
                      </a:lnTo>
                      <a:lnTo>
                        <a:pt x="4" y="96"/>
                      </a:lnTo>
                      <a:lnTo>
                        <a:pt x="5" y="99"/>
                      </a:lnTo>
                      <a:lnTo>
                        <a:pt x="5" y="107"/>
                      </a:lnTo>
                      <a:lnTo>
                        <a:pt x="5" y="97"/>
                      </a:lnTo>
                      <a:lnTo>
                        <a:pt x="5" y="100"/>
                      </a:lnTo>
                      <a:lnTo>
                        <a:pt x="5" y="86"/>
                      </a:lnTo>
                      <a:lnTo>
                        <a:pt x="6" y="99"/>
                      </a:lnTo>
                      <a:lnTo>
                        <a:pt x="6" y="96"/>
                      </a:lnTo>
                      <a:lnTo>
                        <a:pt x="6" y="81"/>
                      </a:lnTo>
                      <a:lnTo>
                        <a:pt x="6" y="73"/>
                      </a:lnTo>
                      <a:lnTo>
                        <a:pt x="6" y="66"/>
                      </a:lnTo>
                      <a:lnTo>
                        <a:pt x="7" y="77"/>
                      </a:lnTo>
                      <a:lnTo>
                        <a:pt x="7" y="70"/>
                      </a:lnTo>
                      <a:lnTo>
                        <a:pt x="7" y="82"/>
                      </a:lnTo>
                      <a:lnTo>
                        <a:pt x="7" y="94"/>
                      </a:lnTo>
                      <a:lnTo>
                        <a:pt x="7" y="94"/>
                      </a:lnTo>
                      <a:lnTo>
                        <a:pt x="8" y="96"/>
                      </a:lnTo>
                      <a:lnTo>
                        <a:pt x="8" y="107"/>
                      </a:lnTo>
                      <a:lnTo>
                        <a:pt x="8" y="106"/>
                      </a:lnTo>
                      <a:lnTo>
                        <a:pt x="9" y="97"/>
                      </a:lnTo>
                      <a:lnTo>
                        <a:pt x="9" y="91"/>
                      </a:lnTo>
                      <a:lnTo>
                        <a:pt x="9" y="87"/>
                      </a:lnTo>
                      <a:lnTo>
                        <a:pt x="9" y="89"/>
                      </a:lnTo>
                      <a:lnTo>
                        <a:pt x="9" y="102"/>
                      </a:lnTo>
                      <a:lnTo>
                        <a:pt x="10" y="105"/>
                      </a:lnTo>
                      <a:lnTo>
                        <a:pt x="10" y="101"/>
                      </a:lnTo>
                      <a:lnTo>
                        <a:pt x="10" y="88"/>
                      </a:lnTo>
                      <a:lnTo>
                        <a:pt x="10" y="68"/>
                      </a:lnTo>
                      <a:lnTo>
                        <a:pt x="10" y="111"/>
                      </a:lnTo>
                      <a:lnTo>
                        <a:pt x="11" y="150"/>
                      </a:lnTo>
                      <a:lnTo>
                        <a:pt x="11" y="159"/>
                      </a:lnTo>
                      <a:lnTo>
                        <a:pt x="11" y="133"/>
                      </a:lnTo>
                      <a:lnTo>
                        <a:pt x="11" y="108"/>
                      </a:lnTo>
                      <a:lnTo>
                        <a:pt x="11" y="90"/>
                      </a:lnTo>
                      <a:lnTo>
                        <a:pt x="12" y="95"/>
                      </a:lnTo>
                      <a:lnTo>
                        <a:pt x="12" y="105"/>
                      </a:lnTo>
                      <a:lnTo>
                        <a:pt x="12" y="94"/>
                      </a:lnTo>
                      <a:lnTo>
                        <a:pt x="12" y="101"/>
                      </a:lnTo>
                      <a:lnTo>
                        <a:pt x="12" y="98"/>
                      </a:lnTo>
                      <a:lnTo>
                        <a:pt x="13" y="113"/>
                      </a:lnTo>
                      <a:lnTo>
                        <a:pt x="13" y="105"/>
                      </a:lnTo>
                      <a:lnTo>
                        <a:pt x="13" y="117"/>
                      </a:lnTo>
                      <a:lnTo>
                        <a:pt x="13" y="110"/>
                      </a:lnTo>
                      <a:lnTo>
                        <a:pt x="14" y="118"/>
                      </a:lnTo>
                      <a:lnTo>
                        <a:pt x="14" y="124"/>
                      </a:lnTo>
                      <a:lnTo>
                        <a:pt x="14" y="110"/>
                      </a:lnTo>
                      <a:lnTo>
                        <a:pt x="14" y="112"/>
                      </a:lnTo>
                      <a:lnTo>
                        <a:pt x="15" y="100"/>
                      </a:lnTo>
                      <a:lnTo>
                        <a:pt x="15" y="110"/>
                      </a:lnTo>
                      <a:lnTo>
                        <a:pt x="15" y="90"/>
                      </a:lnTo>
                      <a:lnTo>
                        <a:pt x="15" y="103"/>
                      </a:lnTo>
                      <a:lnTo>
                        <a:pt x="16" y="90"/>
                      </a:lnTo>
                      <a:lnTo>
                        <a:pt x="16" y="101"/>
                      </a:lnTo>
                      <a:lnTo>
                        <a:pt x="16" y="99"/>
                      </a:lnTo>
                      <a:lnTo>
                        <a:pt x="16" y="105"/>
                      </a:lnTo>
                      <a:lnTo>
                        <a:pt x="16" y="95"/>
                      </a:lnTo>
                      <a:lnTo>
                        <a:pt x="17" y="101"/>
                      </a:lnTo>
                      <a:lnTo>
                        <a:pt x="17" y="102"/>
                      </a:lnTo>
                      <a:lnTo>
                        <a:pt x="17" y="96"/>
                      </a:lnTo>
                      <a:lnTo>
                        <a:pt x="17" y="94"/>
                      </a:lnTo>
                      <a:lnTo>
                        <a:pt x="18" y="78"/>
                      </a:lnTo>
                      <a:lnTo>
                        <a:pt x="18" y="75"/>
                      </a:lnTo>
                      <a:lnTo>
                        <a:pt x="18" y="74"/>
                      </a:lnTo>
                      <a:lnTo>
                        <a:pt x="18" y="77"/>
                      </a:lnTo>
                      <a:lnTo>
                        <a:pt x="18" y="79"/>
                      </a:lnTo>
                      <a:lnTo>
                        <a:pt x="19" y="78"/>
                      </a:lnTo>
                      <a:lnTo>
                        <a:pt x="19" y="86"/>
                      </a:lnTo>
                      <a:lnTo>
                        <a:pt x="19" y="90"/>
                      </a:lnTo>
                      <a:lnTo>
                        <a:pt x="19" y="101"/>
                      </a:lnTo>
                      <a:lnTo>
                        <a:pt x="20" y="97"/>
                      </a:lnTo>
                      <a:lnTo>
                        <a:pt x="20" y="101"/>
                      </a:lnTo>
                      <a:lnTo>
                        <a:pt x="20" y="101"/>
                      </a:lnTo>
                      <a:lnTo>
                        <a:pt x="20" y="101"/>
                      </a:lnTo>
                      <a:lnTo>
                        <a:pt x="20" y="110"/>
                      </a:lnTo>
                      <a:lnTo>
                        <a:pt x="21" y="77"/>
                      </a:lnTo>
                      <a:lnTo>
                        <a:pt x="21" y="88"/>
                      </a:lnTo>
                      <a:lnTo>
                        <a:pt x="21" y="91"/>
                      </a:lnTo>
                      <a:lnTo>
                        <a:pt x="21" y="87"/>
                      </a:lnTo>
                      <a:lnTo>
                        <a:pt x="22" y="91"/>
                      </a:lnTo>
                      <a:lnTo>
                        <a:pt x="22" y="102"/>
                      </a:lnTo>
                      <a:lnTo>
                        <a:pt x="22" y="101"/>
                      </a:lnTo>
                      <a:lnTo>
                        <a:pt x="22" y="93"/>
                      </a:lnTo>
                      <a:lnTo>
                        <a:pt x="23" y="98"/>
                      </a:lnTo>
                      <a:lnTo>
                        <a:pt x="23" y="89"/>
                      </a:lnTo>
                      <a:lnTo>
                        <a:pt x="23" y="97"/>
                      </a:lnTo>
                      <a:lnTo>
                        <a:pt x="23" y="85"/>
                      </a:lnTo>
                      <a:lnTo>
                        <a:pt x="23" y="90"/>
                      </a:lnTo>
                      <a:lnTo>
                        <a:pt x="23" y="79"/>
                      </a:lnTo>
                      <a:lnTo>
                        <a:pt x="24" y="86"/>
                      </a:lnTo>
                      <a:lnTo>
                        <a:pt x="24" y="81"/>
                      </a:lnTo>
                      <a:lnTo>
                        <a:pt x="24" y="87"/>
                      </a:lnTo>
                      <a:lnTo>
                        <a:pt x="24" y="64"/>
                      </a:lnTo>
                      <a:lnTo>
                        <a:pt x="25" y="77"/>
                      </a:lnTo>
                      <a:lnTo>
                        <a:pt x="25" y="77"/>
                      </a:lnTo>
                      <a:lnTo>
                        <a:pt x="25" y="76"/>
                      </a:lnTo>
                      <a:lnTo>
                        <a:pt x="25" y="66"/>
                      </a:lnTo>
                      <a:lnTo>
                        <a:pt x="25" y="78"/>
                      </a:lnTo>
                      <a:lnTo>
                        <a:pt x="26" y="73"/>
                      </a:lnTo>
                      <a:lnTo>
                        <a:pt x="26" y="69"/>
                      </a:lnTo>
                      <a:lnTo>
                        <a:pt x="26" y="81"/>
                      </a:lnTo>
                      <a:lnTo>
                        <a:pt x="26" y="79"/>
                      </a:lnTo>
                      <a:lnTo>
                        <a:pt x="26" y="74"/>
                      </a:lnTo>
                      <a:lnTo>
                        <a:pt x="27" y="97"/>
                      </a:lnTo>
                      <a:lnTo>
                        <a:pt x="27" y="104"/>
                      </a:lnTo>
                      <a:lnTo>
                        <a:pt x="27" y="41"/>
                      </a:lnTo>
                      <a:lnTo>
                        <a:pt x="27" y="69"/>
                      </a:lnTo>
                      <a:lnTo>
                        <a:pt x="28" y="103"/>
                      </a:lnTo>
                      <a:lnTo>
                        <a:pt x="28" y="152"/>
                      </a:lnTo>
                      <a:lnTo>
                        <a:pt x="28" y="139"/>
                      </a:lnTo>
                      <a:lnTo>
                        <a:pt x="29" y="91"/>
                      </a:lnTo>
                      <a:lnTo>
                        <a:pt x="29" y="81"/>
                      </a:lnTo>
                      <a:lnTo>
                        <a:pt x="29" y="76"/>
                      </a:lnTo>
                      <a:lnTo>
                        <a:pt x="29" y="82"/>
                      </a:lnTo>
                      <a:lnTo>
                        <a:pt x="29" y="82"/>
                      </a:lnTo>
                      <a:lnTo>
                        <a:pt x="30" y="88"/>
                      </a:lnTo>
                      <a:lnTo>
                        <a:pt x="30" y="94"/>
                      </a:lnTo>
                      <a:lnTo>
                        <a:pt x="30" y="89"/>
                      </a:lnTo>
                      <a:lnTo>
                        <a:pt x="30" y="99"/>
                      </a:lnTo>
                      <a:lnTo>
                        <a:pt x="31" y="99"/>
                      </a:lnTo>
                      <a:lnTo>
                        <a:pt x="31" y="104"/>
                      </a:lnTo>
                      <a:lnTo>
                        <a:pt x="31" y="103"/>
                      </a:lnTo>
                      <a:lnTo>
                        <a:pt x="32" y="96"/>
                      </a:lnTo>
                      <a:lnTo>
                        <a:pt x="32" y="91"/>
                      </a:lnTo>
                      <a:lnTo>
                        <a:pt x="32" y="104"/>
                      </a:lnTo>
                      <a:lnTo>
                        <a:pt x="32" y="88"/>
                      </a:lnTo>
                      <a:lnTo>
                        <a:pt x="32" y="79"/>
                      </a:lnTo>
                      <a:lnTo>
                        <a:pt x="33" y="84"/>
                      </a:lnTo>
                      <a:lnTo>
                        <a:pt x="33" y="83"/>
                      </a:lnTo>
                      <a:lnTo>
                        <a:pt x="33" y="103"/>
                      </a:lnTo>
                      <a:lnTo>
                        <a:pt x="34" y="110"/>
                      </a:lnTo>
                      <a:lnTo>
                        <a:pt x="34" y="131"/>
                      </a:lnTo>
                      <a:lnTo>
                        <a:pt x="34" y="125"/>
                      </a:lnTo>
                      <a:lnTo>
                        <a:pt x="35" y="129"/>
                      </a:lnTo>
                      <a:lnTo>
                        <a:pt x="35" y="120"/>
                      </a:lnTo>
                      <a:lnTo>
                        <a:pt x="35" y="123"/>
                      </a:lnTo>
                      <a:lnTo>
                        <a:pt x="35" y="110"/>
                      </a:lnTo>
                      <a:lnTo>
                        <a:pt x="35" y="111"/>
                      </a:lnTo>
                      <a:lnTo>
                        <a:pt x="36" y="99"/>
                      </a:lnTo>
                      <a:lnTo>
                        <a:pt x="36" y="101"/>
                      </a:lnTo>
                      <a:lnTo>
                        <a:pt x="36" y="99"/>
                      </a:lnTo>
                      <a:lnTo>
                        <a:pt x="37" y="110"/>
                      </a:lnTo>
                      <a:lnTo>
                        <a:pt x="37" y="111"/>
                      </a:lnTo>
                      <a:lnTo>
                        <a:pt x="37" y="124"/>
                      </a:lnTo>
                      <a:lnTo>
                        <a:pt x="37" y="128"/>
                      </a:lnTo>
                      <a:lnTo>
                        <a:pt x="38" y="120"/>
                      </a:lnTo>
                      <a:lnTo>
                        <a:pt x="38" y="126"/>
                      </a:lnTo>
                      <a:lnTo>
                        <a:pt x="38" y="121"/>
                      </a:lnTo>
                      <a:lnTo>
                        <a:pt x="38" y="124"/>
                      </a:lnTo>
                      <a:lnTo>
                        <a:pt x="38" y="116"/>
                      </a:lnTo>
                      <a:lnTo>
                        <a:pt x="39" y="118"/>
                      </a:lnTo>
                      <a:lnTo>
                        <a:pt x="39" y="114"/>
                      </a:lnTo>
                      <a:lnTo>
                        <a:pt x="39" y="115"/>
                      </a:lnTo>
                      <a:lnTo>
                        <a:pt x="39" y="120"/>
                      </a:lnTo>
                      <a:lnTo>
                        <a:pt x="39" y="122"/>
                      </a:lnTo>
                      <a:lnTo>
                        <a:pt x="40" y="120"/>
                      </a:lnTo>
                      <a:lnTo>
                        <a:pt x="40" y="122"/>
                      </a:lnTo>
                      <a:lnTo>
                        <a:pt x="40" y="130"/>
                      </a:lnTo>
                      <a:lnTo>
                        <a:pt x="40" y="130"/>
                      </a:lnTo>
                      <a:lnTo>
                        <a:pt x="41" y="113"/>
                      </a:lnTo>
                      <a:lnTo>
                        <a:pt x="41" y="115"/>
                      </a:lnTo>
                      <a:lnTo>
                        <a:pt x="41" y="120"/>
                      </a:lnTo>
                      <a:lnTo>
                        <a:pt x="41" y="121"/>
                      </a:lnTo>
                      <a:lnTo>
                        <a:pt x="41" y="121"/>
                      </a:lnTo>
                      <a:lnTo>
                        <a:pt x="42" y="121"/>
                      </a:lnTo>
                      <a:lnTo>
                        <a:pt x="42" y="130"/>
                      </a:lnTo>
                      <a:lnTo>
                        <a:pt x="42" y="126"/>
                      </a:lnTo>
                      <a:lnTo>
                        <a:pt x="42" y="127"/>
                      </a:lnTo>
                      <a:lnTo>
                        <a:pt x="43" y="111"/>
                      </a:lnTo>
                      <a:lnTo>
                        <a:pt x="43" y="105"/>
                      </a:lnTo>
                      <a:lnTo>
                        <a:pt x="43" y="100"/>
                      </a:lnTo>
                      <a:lnTo>
                        <a:pt x="43" y="112"/>
                      </a:lnTo>
                      <a:lnTo>
                        <a:pt x="44" y="122"/>
                      </a:lnTo>
                      <a:lnTo>
                        <a:pt x="44" y="115"/>
                      </a:lnTo>
                      <a:lnTo>
                        <a:pt x="44" y="92"/>
                      </a:lnTo>
                      <a:lnTo>
                        <a:pt x="45" y="107"/>
                      </a:lnTo>
                      <a:lnTo>
                        <a:pt x="45" y="171"/>
                      </a:lnTo>
                      <a:lnTo>
                        <a:pt x="45" y="189"/>
                      </a:lnTo>
                      <a:lnTo>
                        <a:pt x="46" y="117"/>
                      </a:lnTo>
                      <a:lnTo>
                        <a:pt x="46" y="121"/>
                      </a:lnTo>
                      <a:lnTo>
                        <a:pt x="46" y="112"/>
                      </a:lnTo>
                      <a:lnTo>
                        <a:pt x="46" y="118"/>
                      </a:lnTo>
                      <a:lnTo>
                        <a:pt x="46" y="123"/>
                      </a:lnTo>
                      <a:lnTo>
                        <a:pt x="47" y="113"/>
                      </a:lnTo>
                      <a:lnTo>
                        <a:pt x="47" y="116"/>
                      </a:lnTo>
                      <a:lnTo>
                        <a:pt x="47" y="98"/>
                      </a:lnTo>
                      <a:lnTo>
                        <a:pt x="47" y="101"/>
                      </a:lnTo>
                      <a:lnTo>
                        <a:pt x="48" y="98"/>
                      </a:lnTo>
                      <a:lnTo>
                        <a:pt x="48" y="115"/>
                      </a:lnTo>
                      <a:lnTo>
                        <a:pt x="48" y="113"/>
                      </a:lnTo>
                      <a:lnTo>
                        <a:pt x="48" y="110"/>
                      </a:lnTo>
                      <a:lnTo>
                        <a:pt x="49" y="120"/>
                      </a:lnTo>
                      <a:lnTo>
                        <a:pt x="49" y="122"/>
                      </a:lnTo>
                      <a:lnTo>
                        <a:pt x="49" y="121"/>
                      </a:lnTo>
                      <a:lnTo>
                        <a:pt x="49" y="124"/>
                      </a:lnTo>
                      <a:lnTo>
                        <a:pt x="49" y="124"/>
                      </a:lnTo>
                      <a:lnTo>
                        <a:pt x="50" y="133"/>
                      </a:lnTo>
                      <a:lnTo>
                        <a:pt x="50" y="128"/>
                      </a:lnTo>
                      <a:lnTo>
                        <a:pt x="50" y="123"/>
                      </a:lnTo>
                      <a:lnTo>
                        <a:pt x="50" y="126"/>
                      </a:lnTo>
                      <a:lnTo>
                        <a:pt x="51" y="121"/>
                      </a:lnTo>
                      <a:lnTo>
                        <a:pt x="51" y="111"/>
                      </a:lnTo>
                      <a:lnTo>
                        <a:pt x="51" y="108"/>
                      </a:lnTo>
                      <a:lnTo>
                        <a:pt x="51" y="102"/>
                      </a:lnTo>
                      <a:lnTo>
                        <a:pt x="52" y="113"/>
                      </a:lnTo>
                      <a:lnTo>
                        <a:pt x="52" y="111"/>
                      </a:lnTo>
                      <a:lnTo>
                        <a:pt x="52" y="121"/>
                      </a:lnTo>
                      <a:lnTo>
                        <a:pt x="53" y="120"/>
                      </a:lnTo>
                      <a:lnTo>
                        <a:pt x="53" y="120"/>
                      </a:lnTo>
                      <a:lnTo>
                        <a:pt x="53" y="134"/>
                      </a:lnTo>
                      <a:lnTo>
                        <a:pt x="53" y="117"/>
                      </a:lnTo>
                      <a:lnTo>
                        <a:pt x="54" y="107"/>
                      </a:lnTo>
                      <a:lnTo>
                        <a:pt x="54" y="123"/>
                      </a:lnTo>
                      <a:lnTo>
                        <a:pt x="54" y="110"/>
                      </a:lnTo>
                      <a:lnTo>
                        <a:pt x="54" y="129"/>
                      </a:lnTo>
                      <a:lnTo>
                        <a:pt x="54" y="132"/>
                      </a:lnTo>
                      <a:lnTo>
                        <a:pt x="55" y="145"/>
                      </a:lnTo>
                      <a:lnTo>
                        <a:pt x="55" y="137"/>
                      </a:lnTo>
                      <a:lnTo>
                        <a:pt x="55" y="131"/>
                      </a:lnTo>
                      <a:lnTo>
                        <a:pt x="55" y="135"/>
                      </a:lnTo>
                      <a:lnTo>
                        <a:pt x="56" y="132"/>
                      </a:lnTo>
                      <a:lnTo>
                        <a:pt x="56" y="112"/>
                      </a:lnTo>
                      <a:lnTo>
                        <a:pt x="56" y="100"/>
                      </a:lnTo>
                      <a:lnTo>
                        <a:pt x="57" y="107"/>
                      </a:lnTo>
                      <a:lnTo>
                        <a:pt x="57" y="117"/>
                      </a:lnTo>
                      <a:lnTo>
                        <a:pt x="57" y="123"/>
                      </a:lnTo>
                      <a:lnTo>
                        <a:pt x="57" y="122"/>
                      </a:lnTo>
                      <a:lnTo>
                        <a:pt x="57" y="118"/>
                      </a:lnTo>
                      <a:lnTo>
                        <a:pt x="57" y="121"/>
                      </a:lnTo>
                      <a:lnTo>
                        <a:pt x="58" y="110"/>
                      </a:lnTo>
                      <a:lnTo>
                        <a:pt x="58" y="102"/>
                      </a:lnTo>
                      <a:lnTo>
                        <a:pt x="58" y="99"/>
                      </a:lnTo>
                      <a:lnTo>
                        <a:pt x="59" y="107"/>
                      </a:lnTo>
                      <a:lnTo>
                        <a:pt x="59" y="110"/>
                      </a:lnTo>
                      <a:lnTo>
                        <a:pt x="59" y="106"/>
                      </a:lnTo>
                      <a:lnTo>
                        <a:pt x="59" y="119"/>
                      </a:lnTo>
                      <a:lnTo>
                        <a:pt x="59" y="115"/>
                      </a:lnTo>
                      <a:lnTo>
                        <a:pt x="60" y="116"/>
                      </a:lnTo>
                      <a:lnTo>
                        <a:pt x="60" y="111"/>
                      </a:lnTo>
                      <a:lnTo>
                        <a:pt x="60" y="105"/>
                      </a:lnTo>
                      <a:lnTo>
                        <a:pt x="60" y="94"/>
                      </a:lnTo>
                      <a:lnTo>
                        <a:pt x="61" y="88"/>
                      </a:lnTo>
                      <a:lnTo>
                        <a:pt x="61" y="97"/>
                      </a:lnTo>
                      <a:lnTo>
                        <a:pt x="61" y="99"/>
                      </a:lnTo>
                      <a:lnTo>
                        <a:pt x="61" y="88"/>
                      </a:lnTo>
                      <a:lnTo>
                        <a:pt x="62" y="80"/>
                      </a:lnTo>
                      <a:lnTo>
                        <a:pt x="62" y="123"/>
                      </a:lnTo>
                      <a:lnTo>
                        <a:pt x="62" y="174"/>
                      </a:lnTo>
                      <a:lnTo>
                        <a:pt x="62" y="190"/>
                      </a:lnTo>
                      <a:lnTo>
                        <a:pt x="63" y="134"/>
                      </a:lnTo>
                      <a:lnTo>
                        <a:pt x="63" y="111"/>
                      </a:lnTo>
                      <a:lnTo>
                        <a:pt x="63" y="120"/>
                      </a:lnTo>
                      <a:lnTo>
                        <a:pt x="63" y="118"/>
                      </a:lnTo>
                      <a:lnTo>
                        <a:pt x="63" y="120"/>
                      </a:lnTo>
                      <a:lnTo>
                        <a:pt x="64" y="125"/>
                      </a:lnTo>
                      <a:lnTo>
                        <a:pt x="64" y="118"/>
                      </a:lnTo>
                      <a:lnTo>
                        <a:pt x="64" y="109"/>
                      </a:lnTo>
                      <a:lnTo>
                        <a:pt x="64" y="104"/>
                      </a:lnTo>
                      <a:lnTo>
                        <a:pt x="64" y="115"/>
                      </a:lnTo>
                      <a:lnTo>
                        <a:pt x="65" y="112"/>
                      </a:lnTo>
                      <a:lnTo>
                        <a:pt x="65" y="101"/>
                      </a:lnTo>
                      <a:lnTo>
                        <a:pt x="65" y="91"/>
                      </a:lnTo>
                      <a:lnTo>
                        <a:pt x="65" y="94"/>
                      </a:lnTo>
                      <a:lnTo>
                        <a:pt x="66" y="86"/>
                      </a:lnTo>
                      <a:lnTo>
                        <a:pt x="66" y="90"/>
                      </a:lnTo>
                      <a:lnTo>
                        <a:pt x="66" y="83"/>
                      </a:lnTo>
                      <a:lnTo>
                        <a:pt x="66" y="107"/>
                      </a:lnTo>
                      <a:lnTo>
                        <a:pt x="66" y="101"/>
                      </a:lnTo>
                      <a:lnTo>
                        <a:pt x="67" y="111"/>
                      </a:lnTo>
                      <a:lnTo>
                        <a:pt x="67" y="104"/>
                      </a:lnTo>
                      <a:lnTo>
                        <a:pt x="67" y="108"/>
                      </a:lnTo>
                      <a:lnTo>
                        <a:pt x="67" y="113"/>
                      </a:lnTo>
                      <a:lnTo>
                        <a:pt x="67" y="99"/>
                      </a:lnTo>
                      <a:lnTo>
                        <a:pt x="68" y="101"/>
                      </a:lnTo>
                      <a:lnTo>
                        <a:pt x="68" y="92"/>
                      </a:lnTo>
                      <a:lnTo>
                        <a:pt x="68" y="96"/>
                      </a:lnTo>
                      <a:lnTo>
                        <a:pt x="68" y="84"/>
                      </a:lnTo>
                      <a:lnTo>
                        <a:pt x="68" y="88"/>
                      </a:lnTo>
                      <a:lnTo>
                        <a:pt x="69" y="109"/>
                      </a:lnTo>
                      <a:lnTo>
                        <a:pt x="69" y="113"/>
                      </a:lnTo>
                      <a:lnTo>
                        <a:pt x="69" y="90"/>
                      </a:lnTo>
                      <a:lnTo>
                        <a:pt x="70" y="97"/>
                      </a:lnTo>
                      <a:lnTo>
                        <a:pt x="70" y="107"/>
                      </a:lnTo>
                      <a:lnTo>
                        <a:pt x="70" y="95"/>
                      </a:lnTo>
                      <a:lnTo>
                        <a:pt x="70" y="86"/>
                      </a:lnTo>
                      <a:lnTo>
                        <a:pt x="71" y="92"/>
                      </a:lnTo>
                      <a:lnTo>
                        <a:pt x="71" y="113"/>
                      </a:lnTo>
                      <a:lnTo>
                        <a:pt x="71" y="131"/>
                      </a:lnTo>
                      <a:lnTo>
                        <a:pt x="72" y="118"/>
                      </a:lnTo>
                      <a:lnTo>
                        <a:pt x="72" y="123"/>
                      </a:lnTo>
                      <a:lnTo>
                        <a:pt x="72" y="120"/>
                      </a:lnTo>
                      <a:lnTo>
                        <a:pt x="72" y="109"/>
                      </a:lnTo>
                      <a:lnTo>
                        <a:pt x="73" y="108"/>
                      </a:lnTo>
                      <a:lnTo>
                        <a:pt x="73" y="110"/>
                      </a:lnTo>
                      <a:lnTo>
                        <a:pt x="73" y="104"/>
                      </a:lnTo>
                      <a:lnTo>
                        <a:pt x="73" y="104"/>
                      </a:lnTo>
                      <a:lnTo>
                        <a:pt x="73" y="107"/>
                      </a:lnTo>
                      <a:lnTo>
                        <a:pt x="73" y="106"/>
                      </a:lnTo>
                      <a:lnTo>
                        <a:pt x="74" y="110"/>
                      </a:lnTo>
                      <a:lnTo>
                        <a:pt x="74" y="111"/>
                      </a:lnTo>
                      <a:lnTo>
                        <a:pt x="74" y="102"/>
                      </a:lnTo>
                      <a:lnTo>
                        <a:pt x="74" y="105"/>
                      </a:lnTo>
                      <a:lnTo>
                        <a:pt x="75" y="92"/>
                      </a:lnTo>
                      <a:lnTo>
                        <a:pt x="75" y="93"/>
                      </a:lnTo>
                      <a:lnTo>
                        <a:pt x="75" y="80"/>
                      </a:lnTo>
                      <a:lnTo>
                        <a:pt x="75" y="92"/>
                      </a:lnTo>
                      <a:lnTo>
                        <a:pt x="76" y="93"/>
                      </a:lnTo>
                      <a:lnTo>
                        <a:pt x="76" y="104"/>
                      </a:lnTo>
                      <a:lnTo>
                        <a:pt x="76" y="99"/>
                      </a:lnTo>
                      <a:lnTo>
                        <a:pt x="76" y="109"/>
                      </a:lnTo>
                      <a:lnTo>
                        <a:pt x="77" y="107"/>
                      </a:lnTo>
                      <a:lnTo>
                        <a:pt x="77" y="103"/>
                      </a:lnTo>
                      <a:lnTo>
                        <a:pt x="77" y="98"/>
                      </a:lnTo>
                      <a:lnTo>
                        <a:pt x="77" y="101"/>
                      </a:lnTo>
                      <a:lnTo>
                        <a:pt x="78" y="114"/>
                      </a:lnTo>
                      <a:lnTo>
                        <a:pt x="78" y="117"/>
                      </a:lnTo>
                      <a:lnTo>
                        <a:pt x="78" y="130"/>
                      </a:lnTo>
                      <a:lnTo>
                        <a:pt x="79" y="108"/>
                      </a:lnTo>
                      <a:lnTo>
                        <a:pt x="79" y="86"/>
                      </a:lnTo>
                      <a:lnTo>
                        <a:pt x="79" y="89"/>
                      </a:lnTo>
                      <a:lnTo>
                        <a:pt x="79" y="111"/>
                      </a:lnTo>
                      <a:lnTo>
                        <a:pt x="80" y="181"/>
                      </a:lnTo>
                      <a:lnTo>
                        <a:pt x="80" y="155"/>
                      </a:lnTo>
                      <a:lnTo>
                        <a:pt x="80" y="115"/>
                      </a:lnTo>
                      <a:lnTo>
                        <a:pt x="80" y="118"/>
                      </a:lnTo>
                      <a:lnTo>
                        <a:pt x="81" y="130"/>
                      </a:lnTo>
                      <a:lnTo>
                        <a:pt x="81" y="119"/>
                      </a:lnTo>
                      <a:lnTo>
                        <a:pt x="81" y="115"/>
                      </a:lnTo>
                      <a:lnTo>
                        <a:pt x="81" y="107"/>
                      </a:lnTo>
                      <a:lnTo>
                        <a:pt x="81" y="110"/>
                      </a:lnTo>
                      <a:lnTo>
                        <a:pt x="82" y="112"/>
                      </a:lnTo>
                      <a:lnTo>
                        <a:pt x="82" y="105"/>
                      </a:lnTo>
                      <a:lnTo>
                        <a:pt x="82" y="123"/>
                      </a:lnTo>
                      <a:lnTo>
                        <a:pt x="82" y="124"/>
                      </a:lnTo>
                      <a:lnTo>
                        <a:pt x="83" y="115"/>
                      </a:lnTo>
                      <a:lnTo>
                        <a:pt x="83" y="116"/>
                      </a:lnTo>
                      <a:lnTo>
                        <a:pt x="83" y="107"/>
                      </a:lnTo>
                      <a:lnTo>
                        <a:pt x="83" y="107"/>
                      </a:lnTo>
                      <a:lnTo>
                        <a:pt x="83" y="97"/>
                      </a:lnTo>
                      <a:lnTo>
                        <a:pt x="83" y="95"/>
                      </a:lnTo>
                      <a:lnTo>
                        <a:pt x="84" y="91"/>
                      </a:lnTo>
                      <a:lnTo>
                        <a:pt x="84" y="93"/>
                      </a:lnTo>
                      <a:lnTo>
                        <a:pt x="84" y="92"/>
                      </a:lnTo>
                      <a:lnTo>
                        <a:pt x="85" y="100"/>
                      </a:lnTo>
                      <a:lnTo>
                        <a:pt x="85" y="93"/>
                      </a:lnTo>
                      <a:lnTo>
                        <a:pt x="85" y="107"/>
                      </a:lnTo>
                      <a:lnTo>
                        <a:pt x="85" y="117"/>
                      </a:lnTo>
                      <a:lnTo>
                        <a:pt x="85" y="108"/>
                      </a:lnTo>
                      <a:lnTo>
                        <a:pt x="86" y="118"/>
                      </a:lnTo>
                      <a:lnTo>
                        <a:pt x="86" y="116"/>
                      </a:lnTo>
                      <a:lnTo>
                        <a:pt x="86" y="125"/>
                      </a:lnTo>
                      <a:lnTo>
                        <a:pt x="86" y="115"/>
                      </a:lnTo>
                      <a:lnTo>
                        <a:pt x="86" y="124"/>
                      </a:lnTo>
                      <a:lnTo>
                        <a:pt x="87" y="112"/>
                      </a:lnTo>
                      <a:lnTo>
                        <a:pt x="87" y="113"/>
                      </a:lnTo>
                      <a:lnTo>
                        <a:pt x="87" y="110"/>
                      </a:lnTo>
                      <a:lnTo>
                        <a:pt x="87" y="104"/>
                      </a:lnTo>
                      <a:lnTo>
                        <a:pt x="88" y="101"/>
                      </a:lnTo>
                      <a:lnTo>
                        <a:pt x="88" y="92"/>
                      </a:lnTo>
                      <a:lnTo>
                        <a:pt x="88" y="104"/>
                      </a:lnTo>
                      <a:lnTo>
                        <a:pt x="88" y="111"/>
                      </a:lnTo>
                      <a:lnTo>
                        <a:pt x="89" y="123"/>
                      </a:lnTo>
                      <a:lnTo>
                        <a:pt x="89" y="124"/>
                      </a:lnTo>
                      <a:lnTo>
                        <a:pt x="89" y="121"/>
                      </a:lnTo>
                      <a:lnTo>
                        <a:pt x="89" y="128"/>
                      </a:lnTo>
                      <a:lnTo>
                        <a:pt x="90" y="130"/>
                      </a:lnTo>
                      <a:lnTo>
                        <a:pt x="90" y="144"/>
                      </a:lnTo>
                      <a:lnTo>
                        <a:pt x="90" y="132"/>
                      </a:lnTo>
                      <a:lnTo>
                        <a:pt x="90" y="135"/>
                      </a:lnTo>
                      <a:lnTo>
                        <a:pt x="91" y="134"/>
                      </a:lnTo>
                      <a:lnTo>
                        <a:pt x="91" y="126"/>
                      </a:lnTo>
                      <a:lnTo>
                        <a:pt x="91" y="110"/>
                      </a:lnTo>
                      <a:lnTo>
                        <a:pt x="91" y="109"/>
                      </a:lnTo>
                      <a:lnTo>
                        <a:pt x="92" y="113"/>
                      </a:lnTo>
                      <a:lnTo>
                        <a:pt x="92" y="120"/>
                      </a:lnTo>
                      <a:lnTo>
                        <a:pt x="92" y="127"/>
                      </a:lnTo>
                      <a:lnTo>
                        <a:pt x="93" y="130"/>
                      </a:lnTo>
                      <a:lnTo>
                        <a:pt x="93" y="136"/>
                      </a:lnTo>
                      <a:lnTo>
                        <a:pt x="93" y="134"/>
                      </a:lnTo>
                      <a:lnTo>
                        <a:pt x="93" y="134"/>
                      </a:lnTo>
                      <a:lnTo>
                        <a:pt x="94" y="144"/>
                      </a:lnTo>
                      <a:lnTo>
                        <a:pt x="94" y="142"/>
                      </a:lnTo>
                      <a:lnTo>
                        <a:pt x="94" y="147"/>
                      </a:lnTo>
                      <a:lnTo>
                        <a:pt x="94" y="146"/>
                      </a:lnTo>
                      <a:lnTo>
                        <a:pt x="94" y="142"/>
                      </a:lnTo>
                      <a:lnTo>
                        <a:pt x="95" y="153"/>
                      </a:lnTo>
                      <a:lnTo>
                        <a:pt x="95" y="139"/>
                      </a:lnTo>
                      <a:lnTo>
                        <a:pt x="95" y="158"/>
                      </a:lnTo>
                      <a:lnTo>
                        <a:pt x="95" y="143"/>
                      </a:lnTo>
                      <a:lnTo>
                        <a:pt x="95" y="151"/>
                      </a:lnTo>
                      <a:lnTo>
                        <a:pt x="96" y="167"/>
                      </a:lnTo>
                      <a:lnTo>
                        <a:pt x="96" y="126"/>
                      </a:lnTo>
                      <a:lnTo>
                        <a:pt x="96" y="128"/>
                      </a:lnTo>
                      <a:lnTo>
                        <a:pt x="97" y="219"/>
                      </a:lnTo>
                      <a:lnTo>
                        <a:pt x="97" y="218"/>
                      </a:lnTo>
                      <a:lnTo>
                        <a:pt x="97" y="154"/>
                      </a:lnTo>
                      <a:lnTo>
                        <a:pt x="97" y="153"/>
                      </a:lnTo>
                      <a:lnTo>
                        <a:pt x="98" y="148"/>
                      </a:lnTo>
                      <a:lnTo>
                        <a:pt x="98" y="154"/>
                      </a:lnTo>
                      <a:lnTo>
                        <a:pt x="98" y="148"/>
                      </a:lnTo>
                      <a:lnTo>
                        <a:pt x="98" y="143"/>
                      </a:lnTo>
                      <a:lnTo>
                        <a:pt x="98" y="127"/>
                      </a:lnTo>
                      <a:lnTo>
                        <a:pt x="98" y="132"/>
                      </a:lnTo>
                      <a:lnTo>
                        <a:pt x="99" y="137"/>
                      </a:lnTo>
                      <a:lnTo>
                        <a:pt x="99" y="142"/>
                      </a:lnTo>
                      <a:lnTo>
                        <a:pt x="99" y="142"/>
                      </a:lnTo>
                      <a:lnTo>
                        <a:pt x="100" y="154"/>
                      </a:lnTo>
                      <a:lnTo>
                        <a:pt x="100" y="159"/>
                      </a:lnTo>
                      <a:lnTo>
                        <a:pt x="100" y="156"/>
                      </a:lnTo>
                      <a:lnTo>
                        <a:pt x="100" y="163"/>
                      </a:lnTo>
                      <a:lnTo>
                        <a:pt x="100" y="158"/>
                      </a:lnTo>
                      <a:lnTo>
                        <a:pt x="101" y="151"/>
                      </a:lnTo>
                      <a:lnTo>
                        <a:pt x="101" y="137"/>
                      </a:lnTo>
                      <a:lnTo>
                        <a:pt x="101" y="130"/>
                      </a:lnTo>
                      <a:lnTo>
                        <a:pt x="102" y="130"/>
                      </a:lnTo>
                      <a:lnTo>
                        <a:pt x="102" y="128"/>
                      </a:lnTo>
                      <a:lnTo>
                        <a:pt x="102" y="123"/>
                      </a:lnTo>
                      <a:lnTo>
                        <a:pt x="102" y="110"/>
                      </a:lnTo>
                      <a:lnTo>
                        <a:pt x="103" y="103"/>
                      </a:lnTo>
                      <a:lnTo>
                        <a:pt x="103" y="100"/>
                      </a:lnTo>
                      <a:lnTo>
                        <a:pt x="103" y="108"/>
                      </a:lnTo>
                      <a:lnTo>
                        <a:pt x="103" y="102"/>
                      </a:lnTo>
                      <a:lnTo>
                        <a:pt x="103" y="106"/>
                      </a:lnTo>
                      <a:lnTo>
                        <a:pt x="104" y="95"/>
                      </a:lnTo>
                      <a:lnTo>
                        <a:pt x="104" y="101"/>
                      </a:lnTo>
                      <a:lnTo>
                        <a:pt x="104" y="106"/>
                      </a:lnTo>
                      <a:lnTo>
                        <a:pt x="104" y="107"/>
                      </a:lnTo>
                      <a:lnTo>
                        <a:pt x="105" y="99"/>
                      </a:lnTo>
                      <a:lnTo>
                        <a:pt x="105" y="92"/>
                      </a:lnTo>
                      <a:lnTo>
                        <a:pt x="105" y="99"/>
                      </a:lnTo>
                      <a:lnTo>
                        <a:pt x="105" y="86"/>
                      </a:lnTo>
                      <a:lnTo>
                        <a:pt x="105" y="75"/>
                      </a:lnTo>
                      <a:lnTo>
                        <a:pt x="106" y="66"/>
                      </a:lnTo>
                      <a:lnTo>
                        <a:pt x="106" y="54"/>
                      </a:lnTo>
                      <a:lnTo>
                        <a:pt x="106" y="51"/>
                      </a:lnTo>
                      <a:lnTo>
                        <a:pt x="106" y="58"/>
                      </a:lnTo>
                      <a:lnTo>
                        <a:pt x="107" y="56"/>
                      </a:lnTo>
                      <a:lnTo>
                        <a:pt x="107" y="54"/>
                      </a:lnTo>
                      <a:lnTo>
                        <a:pt x="107" y="60"/>
                      </a:lnTo>
                      <a:lnTo>
                        <a:pt x="107" y="49"/>
                      </a:lnTo>
                      <a:lnTo>
                        <a:pt x="108" y="56"/>
                      </a:lnTo>
                      <a:lnTo>
                        <a:pt x="108" y="58"/>
                      </a:lnTo>
                      <a:lnTo>
                        <a:pt x="108" y="47"/>
                      </a:lnTo>
                      <a:lnTo>
                        <a:pt x="108" y="72"/>
                      </a:lnTo>
                      <a:lnTo>
                        <a:pt x="109" y="69"/>
                      </a:lnTo>
                      <a:lnTo>
                        <a:pt x="109" y="77"/>
                      </a:lnTo>
                      <a:lnTo>
                        <a:pt x="109" y="76"/>
                      </a:lnTo>
                      <a:lnTo>
                        <a:pt x="109" y="84"/>
                      </a:lnTo>
                      <a:lnTo>
                        <a:pt x="110" y="82"/>
                      </a:lnTo>
                      <a:lnTo>
                        <a:pt x="110" y="87"/>
                      </a:lnTo>
                      <a:lnTo>
                        <a:pt x="110" y="80"/>
                      </a:lnTo>
                      <a:lnTo>
                        <a:pt x="110" y="91"/>
                      </a:lnTo>
                      <a:lnTo>
                        <a:pt x="111" y="82"/>
                      </a:lnTo>
                      <a:lnTo>
                        <a:pt x="111" y="91"/>
                      </a:lnTo>
                      <a:lnTo>
                        <a:pt x="111" y="95"/>
                      </a:lnTo>
                      <a:lnTo>
                        <a:pt x="111" y="102"/>
                      </a:lnTo>
                      <a:lnTo>
                        <a:pt x="112" y="127"/>
                      </a:lnTo>
                      <a:lnTo>
                        <a:pt x="112" y="125"/>
                      </a:lnTo>
                      <a:lnTo>
                        <a:pt x="112" y="138"/>
                      </a:lnTo>
                      <a:lnTo>
                        <a:pt x="112" y="137"/>
                      </a:lnTo>
                      <a:lnTo>
                        <a:pt x="113" y="146"/>
                      </a:lnTo>
                      <a:lnTo>
                        <a:pt x="113" y="152"/>
                      </a:lnTo>
                      <a:lnTo>
                        <a:pt x="113" y="115"/>
                      </a:lnTo>
                      <a:lnTo>
                        <a:pt x="113" y="106"/>
                      </a:lnTo>
                      <a:lnTo>
                        <a:pt x="114" y="171"/>
                      </a:lnTo>
                      <a:lnTo>
                        <a:pt x="114" y="193"/>
                      </a:lnTo>
                      <a:lnTo>
                        <a:pt x="114" y="163"/>
                      </a:lnTo>
                      <a:lnTo>
                        <a:pt x="114" y="131"/>
                      </a:lnTo>
                      <a:lnTo>
                        <a:pt x="115" y="149"/>
                      </a:lnTo>
                      <a:lnTo>
                        <a:pt x="115" y="156"/>
                      </a:lnTo>
                      <a:lnTo>
                        <a:pt x="115" y="139"/>
                      </a:lnTo>
                      <a:lnTo>
                        <a:pt x="116" y="128"/>
                      </a:lnTo>
                      <a:lnTo>
                        <a:pt x="116" y="126"/>
                      </a:lnTo>
                      <a:lnTo>
                        <a:pt x="116" y="127"/>
                      </a:lnTo>
                      <a:lnTo>
                        <a:pt x="116" y="126"/>
                      </a:lnTo>
                      <a:lnTo>
                        <a:pt x="116" y="123"/>
                      </a:lnTo>
                      <a:lnTo>
                        <a:pt x="117" y="130"/>
                      </a:lnTo>
                      <a:lnTo>
                        <a:pt x="117" y="129"/>
                      </a:lnTo>
                      <a:lnTo>
                        <a:pt x="117" y="128"/>
                      </a:lnTo>
                      <a:lnTo>
                        <a:pt x="117" y="128"/>
                      </a:lnTo>
                      <a:lnTo>
                        <a:pt x="117" y="130"/>
                      </a:lnTo>
                      <a:lnTo>
                        <a:pt x="118" y="128"/>
                      </a:lnTo>
                      <a:lnTo>
                        <a:pt x="118" y="128"/>
                      </a:lnTo>
                      <a:lnTo>
                        <a:pt x="118" y="117"/>
                      </a:lnTo>
                      <a:lnTo>
                        <a:pt x="118" y="124"/>
                      </a:lnTo>
                      <a:lnTo>
                        <a:pt x="119" y="110"/>
                      </a:lnTo>
                      <a:lnTo>
                        <a:pt x="119" y="116"/>
                      </a:lnTo>
                      <a:lnTo>
                        <a:pt x="119" y="128"/>
                      </a:lnTo>
                      <a:lnTo>
                        <a:pt x="119" y="125"/>
                      </a:lnTo>
                      <a:lnTo>
                        <a:pt x="119" y="119"/>
                      </a:lnTo>
                      <a:lnTo>
                        <a:pt x="120" y="105"/>
                      </a:lnTo>
                      <a:lnTo>
                        <a:pt x="120" y="100"/>
                      </a:lnTo>
                      <a:lnTo>
                        <a:pt x="120" y="105"/>
                      </a:lnTo>
                      <a:lnTo>
                        <a:pt x="120" y="108"/>
                      </a:lnTo>
                      <a:lnTo>
                        <a:pt x="121" y="114"/>
                      </a:lnTo>
                      <a:lnTo>
                        <a:pt x="121" y="116"/>
                      </a:lnTo>
                      <a:lnTo>
                        <a:pt x="122" y="107"/>
                      </a:lnTo>
                      <a:lnTo>
                        <a:pt x="122" y="109"/>
                      </a:lnTo>
                      <a:lnTo>
                        <a:pt x="122" y="113"/>
                      </a:lnTo>
                      <a:lnTo>
                        <a:pt x="122" y="112"/>
                      </a:lnTo>
                      <a:lnTo>
                        <a:pt x="122" y="107"/>
                      </a:lnTo>
                      <a:lnTo>
                        <a:pt x="123" y="100"/>
                      </a:lnTo>
                      <a:lnTo>
                        <a:pt x="123" y="104"/>
                      </a:lnTo>
                      <a:lnTo>
                        <a:pt x="123" y="110"/>
                      </a:lnTo>
                      <a:lnTo>
                        <a:pt x="124" y="109"/>
                      </a:lnTo>
                      <a:lnTo>
                        <a:pt x="124" y="115"/>
                      </a:lnTo>
                      <a:lnTo>
                        <a:pt x="124" y="122"/>
                      </a:lnTo>
                      <a:lnTo>
                        <a:pt x="124" y="109"/>
                      </a:lnTo>
                      <a:lnTo>
                        <a:pt x="125" y="106"/>
                      </a:lnTo>
                      <a:lnTo>
                        <a:pt x="125" y="95"/>
                      </a:lnTo>
                      <a:lnTo>
                        <a:pt x="125" y="97"/>
                      </a:lnTo>
                      <a:lnTo>
                        <a:pt x="126" y="91"/>
                      </a:lnTo>
                      <a:lnTo>
                        <a:pt x="126" y="93"/>
                      </a:lnTo>
                      <a:lnTo>
                        <a:pt x="126" y="102"/>
                      </a:lnTo>
                      <a:lnTo>
                        <a:pt x="127" y="105"/>
                      </a:lnTo>
                      <a:lnTo>
                        <a:pt x="127" y="132"/>
                      </a:lnTo>
                      <a:lnTo>
                        <a:pt x="127" y="120"/>
                      </a:lnTo>
                      <a:lnTo>
                        <a:pt x="128" y="112"/>
                      </a:lnTo>
                      <a:lnTo>
                        <a:pt x="128" y="110"/>
                      </a:lnTo>
                      <a:lnTo>
                        <a:pt x="128" y="106"/>
                      </a:lnTo>
                      <a:lnTo>
                        <a:pt x="128" y="116"/>
                      </a:lnTo>
                      <a:lnTo>
                        <a:pt x="129" y="110"/>
                      </a:lnTo>
                      <a:lnTo>
                        <a:pt x="129" y="127"/>
                      </a:lnTo>
                      <a:lnTo>
                        <a:pt x="129" y="120"/>
                      </a:lnTo>
                      <a:lnTo>
                        <a:pt x="129" y="124"/>
                      </a:lnTo>
                      <a:lnTo>
                        <a:pt x="130" y="114"/>
                      </a:lnTo>
                      <a:lnTo>
                        <a:pt x="130" y="116"/>
                      </a:lnTo>
                      <a:lnTo>
                        <a:pt x="130" y="92"/>
                      </a:lnTo>
                      <a:lnTo>
                        <a:pt x="130" y="71"/>
                      </a:lnTo>
                      <a:lnTo>
                        <a:pt x="131" y="88"/>
                      </a:lnTo>
                      <a:lnTo>
                        <a:pt x="131" y="123"/>
                      </a:lnTo>
                      <a:lnTo>
                        <a:pt x="131" y="151"/>
                      </a:lnTo>
                      <a:lnTo>
                        <a:pt x="131" y="140"/>
                      </a:lnTo>
                      <a:lnTo>
                        <a:pt x="131" y="108"/>
                      </a:lnTo>
                      <a:lnTo>
                        <a:pt x="132" y="72"/>
                      </a:lnTo>
                      <a:lnTo>
                        <a:pt x="132" y="86"/>
                      </a:lnTo>
                      <a:lnTo>
                        <a:pt x="132" y="91"/>
                      </a:lnTo>
                      <a:lnTo>
                        <a:pt x="132" y="98"/>
                      </a:lnTo>
                      <a:lnTo>
                        <a:pt x="132" y="98"/>
                      </a:lnTo>
                      <a:lnTo>
                        <a:pt x="133" y="103"/>
                      </a:lnTo>
                      <a:lnTo>
                        <a:pt x="133" y="97"/>
                      </a:lnTo>
                      <a:lnTo>
                        <a:pt x="133" y="98"/>
                      </a:lnTo>
                      <a:lnTo>
                        <a:pt x="133" y="87"/>
                      </a:lnTo>
                      <a:lnTo>
                        <a:pt x="134" y="95"/>
                      </a:lnTo>
                      <a:lnTo>
                        <a:pt x="134" y="88"/>
                      </a:lnTo>
                      <a:lnTo>
                        <a:pt x="134" y="94"/>
                      </a:lnTo>
                      <a:lnTo>
                        <a:pt x="134" y="108"/>
                      </a:lnTo>
                      <a:lnTo>
                        <a:pt x="134" y="107"/>
                      </a:lnTo>
                      <a:lnTo>
                        <a:pt x="135" y="98"/>
                      </a:lnTo>
                      <a:lnTo>
                        <a:pt x="135" y="102"/>
                      </a:lnTo>
                      <a:lnTo>
                        <a:pt x="135" y="104"/>
                      </a:lnTo>
                      <a:lnTo>
                        <a:pt x="136" y="98"/>
                      </a:lnTo>
                      <a:lnTo>
                        <a:pt x="136" y="103"/>
                      </a:lnTo>
                      <a:lnTo>
                        <a:pt x="136" y="96"/>
                      </a:lnTo>
                      <a:lnTo>
                        <a:pt x="136" y="97"/>
                      </a:lnTo>
                      <a:lnTo>
                        <a:pt x="137" y="116"/>
                      </a:lnTo>
                      <a:lnTo>
                        <a:pt x="137" y="113"/>
                      </a:lnTo>
                      <a:lnTo>
                        <a:pt x="137" y="123"/>
                      </a:lnTo>
                      <a:lnTo>
                        <a:pt x="137" y="119"/>
                      </a:lnTo>
                      <a:lnTo>
                        <a:pt x="137" y="120"/>
                      </a:lnTo>
                      <a:lnTo>
                        <a:pt x="138" y="139"/>
                      </a:lnTo>
                      <a:lnTo>
                        <a:pt x="138" y="138"/>
                      </a:lnTo>
                      <a:lnTo>
                        <a:pt x="138" y="144"/>
                      </a:lnTo>
                      <a:lnTo>
                        <a:pt x="139" y="135"/>
                      </a:lnTo>
                      <a:lnTo>
                        <a:pt x="139" y="137"/>
                      </a:lnTo>
                      <a:lnTo>
                        <a:pt x="139" y="139"/>
                      </a:lnTo>
                      <a:lnTo>
                        <a:pt x="139" y="136"/>
                      </a:lnTo>
                      <a:lnTo>
                        <a:pt x="139" y="139"/>
                      </a:lnTo>
                      <a:lnTo>
                        <a:pt x="139" y="148"/>
                      </a:lnTo>
                      <a:lnTo>
                        <a:pt x="140" y="142"/>
                      </a:lnTo>
                      <a:lnTo>
                        <a:pt x="140" y="139"/>
                      </a:lnTo>
                      <a:lnTo>
                        <a:pt x="140" y="134"/>
                      </a:lnTo>
                      <a:lnTo>
                        <a:pt x="140" y="146"/>
                      </a:lnTo>
                      <a:lnTo>
                        <a:pt x="141" y="137"/>
                      </a:lnTo>
                      <a:lnTo>
                        <a:pt x="141" y="144"/>
                      </a:lnTo>
                      <a:lnTo>
                        <a:pt x="141" y="140"/>
                      </a:lnTo>
                      <a:lnTo>
                        <a:pt x="141" y="123"/>
                      </a:lnTo>
                      <a:lnTo>
                        <a:pt x="141" y="111"/>
                      </a:lnTo>
                      <a:lnTo>
                        <a:pt x="142" y="119"/>
                      </a:lnTo>
                      <a:lnTo>
                        <a:pt x="142" y="124"/>
                      </a:lnTo>
                      <a:lnTo>
                        <a:pt x="142" y="101"/>
                      </a:lnTo>
                      <a:lnTo>
                        <a:pt x="142" y="107"/>
                      </a:lnTo>
                      <a:lnTo>
                        <a:pt x="142" y="113"/>
                      </a:lnTo>
                      <a:lnTo>
                        <a:pt x="143" y="106"/>
                      </a:lnTo>
                      <a:lnTo>
                        <a:pt x="143" y="108"/>
                      </a:lnTo>
                      <a:lnTo>
                        <a:pt x="143" y="124"/>
                      </a:lnTo>
                      <a:lnTo>
                        <a:pt x="144" y="137"/>
                      </a:lnTo>
                      <a:lnTo>
                        <a:pt x="144" y="131"/>
                      </a:lnTo>
                      <a:lnTo>
                        <a:pt x="144" y="143"/>
                      </a:lnTo>
                      <a:lnTo>
                        <a:pt x="144" y="139"/>
                      </a:lnTo>
                      <a:lnTo>
                        <a:pt x="144" y="126"/>
                      </a:lnTo>
                      <a:lnTo>
                        <a:pt x="144" y="128"/>
                      </a:lnTo>
                      <a:lnTo>
                        <a:pt x="145" y="129"/>
                      </a:lnTo>
                      <a:lnTo>
                        <a:pt x="145" y="104"/>
                      </a:lnTo>
                      <a:lnTo>
                        <a:pt x="145" y="100"/>
                      </a:lnTo>
                      <a:lnTo>
                        <a:pt x="146" y="94"/>
                      </a:lnTo>
                      <a:lnTo>
                        <a:pt x="146" y="97"/>
                      </a:lnTo>
                      <a:lnTo>
                        <a:pt x="146" y="94"/>
                      </a:lnTo>
                      <a:lnTo>
                        <a:pt x="146" y="104"/>
                      </a:lnTo>
                      <a:lnTo>
                        <a:pt x="146" y="103"/>
                      </a:lnTo>
                      <a:lnTo>
                        <a:pt x="147" y="149"/>
                      </a:lnTo>
                      <a:lnTo>
                        <a:pt x="147" y="115"/>
                      </a:lnTo>
                      <a:lnTo>
                        <a:pt x="148" y="98"/>
                      </a:lnTo>
                      <a:lnTo>
                        <a:pt x="148" y="151"/>
                      </a:lnTo>
                      <a:lnTo>
                        <a:pt x="148" y="196"/>
                      </a:lnTo>
                      <a:lnTo>
                        <a:pt x="148" y="201"/>
                      </a:lnTo>
                      <a:lnTo>
                        <a:pt x="149" y="110"/>
                      </a:lnTo>
                      <a:lnTo>
                        <a:pt x="149" y="118"/>
                      </a:lnTo>
                      <a:lnTo>
                        <a:pt x="149" y="128"/>
                      </a:lnTo>
                      <a:lnTo>
                        <a:pt x="149" y="122"/>
                      </a:lnTo>
                      <a:lnTo>
                        <a:pt x="150" y="126"/>
                      </a:lnTo>
                      <a:lnTo>
                        <a:pt x="150" y="120"/>
                      </a:lnTo>
                      <a:lnTo>
                        <a:pt x="150" y="129"/>
                      </a:lnTo>
                      <a:lnTo>
                        <a:pt x="150" y="121"/>
                      </a:lnTo>
                      <a:lnTo>
                        <a:pt x="151" y="106"/>
                      </a:lnTo>
                      <a:lnTo>
                        <a:pt x="151" y="77"/>
                      </a:lnTo>
                      <a:lnTo>
                        <a:pt x="151" y="75"/>
                      </a:lnTo>
                      <a:lnTo>
                        <a:pt x="151" y="89"/>
                      </a:lnTo>
                      <a:lnTo>
                        <a:pt x="151" y="91"/>
                      </a:lnTo>
                      <a:lnTo>
                        <a:pt x="152" y="114"/>
                      </a:lnTo>
                      <a:lnTo>
                        <a:pt x="152" y="107"/>
                      </a:lnTo>
                      <a:lnTo>
                        <a:pt x="152" y="109"/>
                      </a:lnTo>
                      <a:lnTo>
                        <a:pt x="152" y="110"/>
                      </a:lnTo>
                      <a:lnTo>
                        <a:pt x="153" y="104"/>
                      </a:lnTo>
                      <a:lnTo>
                        <a:pt x="153" y="109"/>
                      </a:lnTo>
                      <a:lnTo>
                        <a:pt x="153" y="112"/>
                      </a:lnTo>
                      <a:lnTo>
                        <a:pt x="154" y="125"/>
                      </a:lnTo>
                      <a:lnTo>
                        <a:pt x="154" y="132"/>
                      </a:lnTo>
                      <a:lnTo>
                        <a:pt x="154" y="133"/>
                      </a:lnTo>
                      <a:lnTo>
                        <a:pt x="154" y="132"/>
                      </a:lnTo>
                      <a:lnTo>
                        <a:pt x="155" y="136"/>
                      </a:lnTo>
                      <a:lnTo>
                        <a:pt x="155" y="132"/>
                      </a:lnTo>
                      <a:lnTo>
                        <a:pt x="155" y="130"/>
                      </a:lnTo>
                      <a:lnTo>
                        <a:pt x="155" y="122"/>
                      </a:lnTo>
                      <a:lnTo>
                        <a:pt x="155" y="131"/>
                      </a:lnTo>
                      <a:lnTo>
                        <a:pt x="156" y="128"/>
                      </a:lnTo>
                      <a:lnTo>
                        <a:pt x="156" y="119"/>
                      </a:lnTo>
                      <a:lnTo>
                        <a:pt x="156" y="133"/>
                      </a:lnTo>
                      <a:lnTo>
                        <a:pt x="156" y="132"/>
                      </a:lnTo>
                      <a:lnTo>
                        <a:pt x="157" y="125"/>
                      </a:lnTo>
                      <a:lnTo>
                        <a:pt x="157" y="126"/>
                      </a:lnTo>
                      <a:lnTo>
                        <a:pt x="157" y="126"/>
                      </a:lnTo>
                      <a:lnTo>
                        <a:pt x="157" y="116"/>
                      </a:lnTo>
                      <a:lnTo>
                        <a:pt x="158" y="124"/>
                      </a:lnTo>
                      <a:lnTo>
                        <a:pt x="158" y="118"/>
                      </a:lnTo>
                      <a:lnTo>
                        <a:pt x="158" y="118"/>
                      </a:lnTo>
                      <a:lnTo>
                        <a:pt x="158" y="108"/>
                      </a:lnTo>
                      <a:lnTo>
                        <a:pt x="158" y="102"/>
                      </a:lnTo>
                      <a:lnTo>
                        <a:pt x="159" y="108"/>
                      </a:lnTo>
                      <a:lnTo>
                        <a:pt x="159" y="101"/>
                      </a:lnTo>
                      <a:lnTo>
                        <a:pt x="159" y="111"/>
                      </a:lnTo>
                      <a:lnTo>
                        <a:pt x="159" y="111"/>
                      </a:lnTo>
                      <a:lnTo>
                        <a:pt x="160" y="108"/>
                      </a:lnTo>
                      <a:lnTo>
                        <a:pt x="160" y="105"/>
                      </a:lnTo>
                      <a:lnTo>
                        <a:pt x="160" y="99"/>
                      </a:lnTo>
                      <a:lnTo>
                        <a:pt x="160" y="99"/>
                      </a:lnTo>
                      <a:lnTo>
                        <a:pt x="161" y="101"/>
                      </a:lnTo>
                      <a:lnTo>
                        <a:pt x="161" y="110"/>
                      </a:lnTo>
                      <a:lnTo>
                        <a:pt x="161" y="108"/>
                      </a:lnTo>
                      <a:lnTo>
                        <a:pt x="161" y="109"/>
                      </a:lnTo>
                      <a:lnTo>
                        <a:pt x="161" y="105"/>
                      </a:lnTo>
                      <a:lnTo>
                        <a:pt x="162" y="109"/>
                      </a:lnTo>
                      <a:lnTo>
                        <a:pt x="162" y="113"/>
                      </a:lnTo>
                      <a:lnTo>
                        <a:pt x="162" y="118"/>
                      </a:lnTo>
                      <a:lnTo>
                        <a:pt x="163" y="135"/>
                      </a:lnTo>
                      <a:lnTo>
                        <a:pt x="163" y="127"/>
                      </a:lnTo>
                      <a:lnTo>
                        <a:pt x="163" y="126"/>
                      </a:lnTo>
                      <a:lnTo>
                        <a:pt x="163" y="127"/>
                      </a:lnTo>
                      <a:lnTo>
                        <a:pt x="163" y="121"/>
                      </a:lnTo>
                      <a:lnTo>
                        <a:pt x="163" y="118"/>
                      </a:lnTo>
                      <a:lnTo>
                        <a:pt x="164" y="112"/>
                      </a:lnTo>
                      <a:lnTo>
                        <a:pt x="164" y="114"/>
                      </a:lnTo>
                      <a:lnTo>
                        <a:pt x="164" y="135"/>
                      </a:lnTo>
                      <a:lnTo>
                        <a:pt x="165" y="112"/>
                      </a:lnTo>
                      <a:lnTo>
                        <a:pt x="165" y="95"/>
                      </a:lnTo>
                      <a:lnTo>
                        <a:pt x="165" y="180"/>
                      </a:lnTo>
                      <a:lnTo>
                        <a:pt x="166" y="203"/>
                      </a:lnTo>
                      <a:lnTo>
                        <a:pt x="166" y="156"/>
                      </a:lnTo>
                      <a:lnTo>
                        <a:pt x="166" y="135"/>
                      </a:lnTo>
                      <a:lnTo>
                        <a:pt x="166" y="132"/>
                      </a:lnTo>
                      <a:lnTo>
                        <a:pt x="166" y="135"/>
                      </a:lnTo>
                      <a:lnTo>
                        <a:pt x="167" y="137"/>
                      </a:lnTo>
                      <a:lnTo>
                        <a:pt x="167" y="136"/>
                      </a:lnTo>
                      <a:lnTo>
                        <a:pt x="167" y="146"/>
                      </a:lnTo>
                      <a:lnTo>
                        <a:pt x="167" y="143"/>
                      </a:lnTo>
                      <a:lnTo>
                        <a:pt x="167" y="144"/>
                      </a:lnTo>
                      <a:lnTo>
                        <a:pt x="168" y="137"/>
                      </a:lnTo>
                      <a:lnTo>
                        <a:pt x="168" y="142"/>
                      </a:lnTo>
                      <a:lnTo>
                        <a:pt x="168" y="139"/>
                      </a:lnTo>
                      <a:lnTo>
                        <a:pt x="168" y="123"/>
                      </a:lnTo>
                      <a:lnTo>
                        <a:pt x="169" y="108"/>
                      </a:lnTo>
                      <a:lnTo>
                        <a:pt x="169" y="109"/>
                      </a:lnTo>
                      <a:lnTo>
                        <a:pt x="169" y="113"/>
                      </a:lnTo>
                      <a:lnTo>
                        <a:pt x="169" y="119"/>
                      </a:lnTo>
                      <a:lnTo>
                        <a:pt x="170" y="120"/>
                      </a:lnTo>
                      <a:lnTo>
                        <a:pt x="170" y="125"/>
                      </a:lnTo>
                      <a:lnTo>
                        <a:pt x="170" y="118"/>
                      </a:lnTo>
                      <a:lnTo>
                        <a:pt x="170" y="122"/>
                      </a:lnTo>
                      <a:lnTo>
                        <a:pt x="171" y="113"/>
                      </a:lnTo>
                      <a:lnTo>
                        <a:pt x="171" y="112"/>
                      </a:lnTo>
                      <a:lnTo>
                        <a:pt x="171" y="112"/>
                      </a:lnTo>
                      <a:lnTo>
                        <a:pt x="171" y="109"/>
                      </a:lnTo>
                      <a:lnTo>
                        <a:pt x="171" y="110"/>
                      </a:lnTo>
                      <a:lnTo>
                        <a:pt x="172" y="121"/>
                      </a:lnTo>
                      <a:lnTo>
                        <a:pt x="172" y="120"/>
                      </a:lnTo>
                      <a:lnTo>
                        <a:pt x="173" y="110"/>
                      </a:lnTo>
                      <a:lnTo>
                        <a:pt x="173" y="110"/>
                      </a:lnTo>
                      <a:lnTo>
                        <a:pt x="173" y="116"/>
                      </a:lnTo>
                      <a:lnTo>
                        <a:pt x="173" y="106"/>
                      </a:lnTo>
                      <a:lnTo>
                        <a:pt x="174" y="116"/>
                      </a:lnTo>
                      <a:lnTo>
                        <a:pt x="174" y="108"/>
                      </a:lnTo>
                      <a:lnTo>
                        <a:pt x="174" y="105"/>
                      </a:lnTo>
                      <a:lnTo>
                        <a:pt x="174" y="110"/>
                      </a:lnTo>
                      <a:lnTo>
                        <a:pt x="175" y="106"/>
                      </a:lnTo>
                      <a:lnTo>
                        <a:pt x="175" y="97"/>
                      </a:lnTo>
                      <a:lnTo>
                        <a:pt x="175" y="91"/>
                      </a:lnTo>
                      <a:lnTo>
                        <a:pt x="176" y="78"/>
                      </a:lnTo>
                      <a:lnTo>
                        <a:pt x="176" y="83"/>
                      </a:lnTo>
                      <a:lnTo>
                        <a:pt x="176" y="71"/>
                      </a:lnTo>
                      <a:lnTo>
                        <a:pt x="176" y="72"/>
                      </a:lnTo>
                      <a:lnTo>
                        <a:pt x="177" y="94"/>
                      </a:lnTo>
                      <a:lnTo>
                        <a:pt x="177" y="93"/>
                      </a:lnTo>
                      <a:lnTo>
                        <a:pt x="177" y="91"/>
                      </a:lnTo>
                      <a:lnTo>
                        <a:pt x="177" y="113"/>
                      </a:lnTo>
                      <a:lnTo>
                        <a:pt x="178" y="112"/>
                      </a:lnTo>
                      <a:lnTo>
                        <a:pt x="178" y="108"/>
                      </a:lnTo>
                      <a:lnTo>
                        <a:pt x="178" y="108"/>
                      </a:lnTo>
                      <a:lnTo>
                        <a:pt x="178" y="107"/>
                      </a:lnTo>
                      <a:lnTo>
                        <a:pt x="178" y="112"/>
                      </a:lnTo>
                      <a:lnTo>
                        <a:pt x="178" y="109"/>
                      </a:lnTo>
                      <a:lnTo>
                        <a:pt x="179" y="105"/>
                      </a:lnTo>
                      <a:lnTo>
                        <a:pt x="179" y="93"/>
                      </a:lnTo>
                      <a:lnTo>
                        <a:pt x="179" y="88"/>
                      </a:lnTo>
                      <a:lnTo>
                        <a:pt x="180" y="79"/>
                      </a:lnTo>
                      <a:lnTo>
                        <a:pt x="180" y="88"/>
                      </a:lnTo>
                      <a:lnTo>
                        <a:pt x="181" y="77"/>
                      </a:lnTo>
                      <a:lnTo>
                        <a:pt x="181" y="69"/>
                      </a:lnTo>
                      <a:lnTo>
                        <a:pt x="181" y="86"/>
                      </a:lnTo>
                      <a:lnTo>
                        <a:pt x="181" y="78"/>
                      </a:lnTo>
                      <a:lnTo>
                        <a:pt x="181" y="72"/>
                      </a:lnTo>
                      <a:lnTo>
                        <a:pt x="182" y="89"/>
                      </a:lnTo>
                      <a:lnTo>
                        <a:pt x="182" y="86"/>
                      </a:lnTo>
                      <a:lnTo>
                        <a:pt x="182" y="34"/>
                      </a:lnTo>
                      <a:lnTo>
                        <a:pt x="182" y="46"/>
                      </a:lnTo>
                      <a:lnTo>
                        <a:pt x="183" y="68"/>
                      </a:lnTo>
                      <a:lnTo>
                        <a:pt x="183" y="126"/>
                      </a:lnTo>
                      <a:lnTo>
                        <a:pt x="183" y="113"/>
                      </a:lnTo>
                      <a:lnTo>
                        <a:pt x="183" y="77"/>
                      </a:lnTo>
                      <a:lnTo>
                        <a:pt x="184" y="87"/>
                      </a:lnTo>
                      <a:lnTo>
                        <a:pt x="184" y="100"/>
                      </a:lnTo>
                      <a:lnTo>
                        <a:pt x="184" y="100"/>
                      </a:lnTo>
                      <a:lnTo>
                        <a:pt x="184" y="92"/>
                      </a:lnTo>
                      <a:lnTo>
                        <a:pt x="185" y="97"/>
                      </a:lnTo>
                      <a:lnTo>
                        <a:pt x="185" y="97"/>
                      </a:lnTo>
                      <a:lnTo>
                        <a:pt x="185" y="93"/>
                      </a:lnTo>
                      <a:lnTo>
                        <a:pt x="185" y="87"/>
                      </a:lnTo>
                      <a:lnTo>
                        <a:pt x="185" y="89"/>
                      </a:lnTo>
                      <a:lnTo>
                        <a:pt x="185" y="90"/>
                      </a:lnTo>
                      <a:lnTo>
                        <a:pt x="186" y="96"/>
                      </a:lnTo>
                      <a:lnTo>
                        <a:pt x="186" y="92"/>
                      </a:lnTo>
                      <a:lnTo>
                        <a:pt x="186" y="109"/>
                      </a:lnTo>
                      <a:lnTo>
                        <a:pt x="186" y="101"/>
                      </a:lnTo>
                      <a:lnTo>
                        <a:pt x="187" y="99"/>
                      </a:lnTo>
                      <a:lnTo>
                        <a:pt x="187" y="93"/>
                      </a:lnTo>
                      <a:lnTo>
                        <a:pt x="187" y="95"/>
                      </a:lnTo>
                      <a:lnTo>
                        <a:pt x="187" y="99"/>
                      </a:lnTo>
                      <a:lnTo>
                        <a:pt x="188" y="98"/>
                      </a:lnTo>
                      <a:lnTo>
                        <a:pt x="188" y="102"/>
                      </a:lnTo>
                      <a:lnTo>
                        <a:pt x="188" y="101"/>
                      </a:lnTo>
                      <a:lnTo>
                        <a:pt x="188" y="91"/>
                      </a:lnTo>
                      <a:lnTo>
                        <a:pt x="188" y="96"/>
                      </a:lnTo>
                      <a:lnTo>
                        <a:pt x="188" y="103"/>
                      </a:lnTo>
                      <a:lnTo>
                        <a:pt x="189" y="112"/>
                      </a:lnTo>
                      <a:lnTo>
                        <a:pt x="189" y="107"/>
                      </a:lnTo>
                      <a:lnTo>
                        <a:pt x="189" y="113"/>
                      </a:lnTo>
                      <a:lnTo>
                        <a:pt x="189" y="110"/>
                      </a:lnTo>
                      <a:lnTo>
                        <a:pt x="190" y="118"/>
                      </a:lnTo>
                      <a:lnTo>
                        <a:pt x="190" y="114"/>
                      </a:lnTo>
                      <a:lnTo>
                        <a:pt x="190" y="106"/>
                      </a:lnTo>
                      <a:lnTo>
                        <a:pt x="190" y="111"/>
                      </a:lnTo>
                      <a:lnTo>
                        <a:pt x="190" y="109"/>
                      </a:lnTo>
                      <a:lnTo>
                        <a:pt x="190" y="114"/>
                      </a:lnTo>
                      <a:lnTo>
                        <a:pt x="191" y="109"/>
                      </a:lnTo>
                      <a:lnTo>
                        <a:pt x="191" y="112"/>
                      </a:lnTo>
                      <a:lnTo>
                        <a:pt x="191" y="108"/>
                      </a:lnTo>
                      <a:lnTo>
                        <a:pt x="192" y="110"/>
                      </a:lnTo>
                      <a:lnTo>
                        <a:pt x="192" y="103"/>
                      </a:lnTo>
                      <a:lnTo>
                        <a:pt x="192" y="109"/>
                      </a:lnTo>
                      <a:lnTo>
                        <a:pt x="192" y="113"/>
                      </a:lnTo>
                      <a:lnTo>
                        <a:pt x="193" y="111"/>
                      </a:lnTo>
                      <a:lnTo>
                        <a:pt x="193" y="111"/>
                      </a:lnTo>
                      <a:lnTo>
                        <a:pt x="193" y="114"/>
                      </a:lnTo>
                      <a:lnTo>
                        <a:pt x="193" y="114"/>
                      </a:lnTo>
                      <a:lnTo>
                        <a:pt x="193" y="125"/>
                      </a:lnTo>
                      <a:lnTo>
                        <a:pt x="193" y="121"/>
                      </a:lnTo>
                      <a:lnTo>
                        <a:pt x="194" y="124"/>
                      </a:lnTo>
                      <a:lnTo>
                        <a:pt x="194" y="130"/>
                      </a:lnTo>
                      <a:lnTo>
                        <a:pt x="194" y="146"/>
                      </a:lnTo>
                      <a:lnTo>
                        <a:pt x="195" y="142"/>
                      </a:lnTo>
                      <a:lnTo>
                        <a:pt x="195" y="137"/>
                      </a:lnTo>
                      <a:lnTo>
                        <a:pt x="195" y="128"/>
                      </a:lnTo>
                      <a:lnTo>
                        <a:pt x="196" y="115"/>
                      </a:lnTo>
                      <a:lnTo>
                        <a:pt x="196" y="118"/>
                      </a:lnTo>
                      <a:lnTo>
                        <a:pt x="196" y="120"/>
                      </a:lnTo>
                      <a:lnTo>
                        <a:pt x="196" y="114"/>
                      </a:lnTo>
                      <a:lnTo>
                        <a:pt x="196" y="113"/>
                      </a:lnTo>
                      <a:lnTo>
                        <a:pt x="197" y="114"/>
                      </a:lnTo>
                      <a:lnTo>
                        <a:pt x="197" y="113"/>
                      </a:lnTo>
                      <a:lnTo>
                        <a:pt x="197" y="122"/>
                      </a:lnTo>
                      <a:lnTo>
                        <a:pt x="197" y="124"/>
                      </a:lnTo>
                      <a:lnTo>
                        <a:pt x="197" y="116"/>
                      </a:lnTo>
                      <a:lnTo>
                        <a:pt x="198" y="117"/>
                      </a:lnTo>
                      <a:lnTo>
                        <a:pt x="198" y="120"/>
                      </a:lnTo>
                      <a:lnTo>
                        <a:pt x="198" y="119"/>
                      </a:lnTo>
                      <a:lnTo>
                        <a:pt x="198" y="122"/>
                      </a:lnTo>
                      <a:lnTo>
                        <a:pt x="198" y="119"/>
                      </a:lnTo>
                      <a:lnTo>
                        <a:pt x="198" y="121"/>
                      </a:lnTo>
                      <a:lnTo>
                        <a:pt x="199" y="121"/>
                      </a:lnTo>
                      <a:lnTo>
                        <a:pt x="199" y="132"/>
                      </a:lnTo>
                      <a:lnTo>
                        <a:pt x="199" y="118"/>
                      </a:lnTo>
                      <a:lnTo>
                        <a:pt x="200" y="99"/>
                      </a:lnTo>
                      <a:lnTo>
                        <a:pt x="200" y="99"/>
                      </a:lnTo>
                      <a:lnTo>
                        <a:pt x="200" y="118"/>
                      </a:lnTo>
                      <a:lnTo>
                        <a:pt x="200" y="159"/>
                      </a:lnTo>
                      <a:lnTo>
                        <a:pt x="200" y="181"/>
                      </a:lnTo>
                      <a:lnTo>
                        <a:pt x="200" y="174"/>
                      </a:lnTo>
                      <a:lnTo>
                        <a:pt x="200" y="149"/>
                      </a:lnTo>
                      <a:lnTo>
                        <a:pt x="201" y="124"/>
                      </a:lnTo>
                      <a:lnTo>
                        <a:pt x="201" y="132"/>
                      </a:lnTo>
                      <a:lnTo>
                        <a:pt x="201" y="133"/>
                      </a:lnTo>
                      <a:lnTo>
                        <a:pt x="202" y="112"/>
                      </a:lnTo>
                      <a:lnTo>
                        <a:pt x="202" y="107"/>
                      </a:lnTo>
                      <a:lnTo>
                        <a:pt x="202" y="100"/>
                      </a:lnTo>
                      <a:lnTo>
                        <a:pt x="203" y="98"/>
                      </a:lnTo>
                      <a:lnTo>
                        <a:pt x="203" y="94"/>
                      </a:lnTo>
                      <a:lnTo>
                        <a:pt x="203" y="97"/>
                      </a:lnTo>
                      <a:lnTo>
                        <a:pt x="203" y="97"/>
                      </a:lnTo>
                      <a:lnTo>
                        <a:pt x="203" y="97"/>
                      </a:lnTo>
                      <a:lnTo>
                        <a:pt x="203" y="101"/>
                      </a:lnTo>
                      <a:lnTo>
                        <a:pt x="204" y="96"/>
                      </a:lnTo>
                      <a:lnTo>
                        <a:pt x="204" y="103"/>
                      </a:lnTo>
                      <a:lnTo>
                        <a:pt x="204" y="105"/>
                      </a:lnTo>
                      <a:lnTo>
                        <a:pt x="205" y="96"/>
                      </a:lnTo>
                      <a:lnTo>
                        <a:pt x="205" y="98"/>
                      </a:lnTo>
                      <a:lnTo>
                        <a:pt x="205" y="108"/>
                      </a:lnTo>
                      <a:lnTo>
                        <a:pt x="205" y="107"/>
                      </a:lnTo>
                      <a:lnTo>
                        <a:pt x="206" y="105"/>
                      </a:lnTo>
                      <a:lnTo>
                        <a:pt x="206" y="109"/>
                      </a:lnTo>
                      <a:lnTo>
                        <a:pt x="206" y="102"/>
                      </a:lnTo>
                      <a:lnTo>
                        <a:pt x="207" y="95"/>
                      </a:lnTo>
                      <a:lnTo>
                        <a:pt x="207" y="89"/>
                      </a:lnTo>
                      <a:lnTo>
                        <a:pt x="207" y="82"/>
                      </a:lnTo>
                      <a:lnTo>
                        <a:pt x="207" y="86"/>
                      </a:lnTo>
                      <a:lnTo>
                        <a:pt x="208" y="71"/>
                      </a:lnTo>
                      <a:lnTo>
                        <a:pt x="208" y="85"/>
                      </a:lnTo>
                      <a:lnTo>
                        <a:pt x="208" y="93"/>
                      </a:lnTo>
                      <a:lnTo>
                        <a:pt x="209" y="99"/>
                      </a:lnTo>
                      <a:lnTo>
                        <a:pt x="209" y="105"/>
                      </a:lnTo>
                      <a:lnTo>
                        <a:pt x="209" y="104"/>
                      </a:lnTo>
                      <a:lnTo>
                        <a:pt x="210" y="113"/>
                      </a:lnTo>
                      <a:lnTo>
                        <a:pt x="210" y="111"/>
                      </a:lnTo>
                      <a:lnTo>
                        <a:pt x="210" y="97"/>
                      </a:lnTo>
                      <a:lnTo>
                        <a:pt x="210" y="94"/>
                      </a:lnTo>
                      <a:lnTo>
                        <a:pt x="211" y="110"/>
                      </a:lnTo>
                      <a:lnTo>
                        <a:pt x="211" y="108"/>
                      </a:lnTo>
                      <a:lnTo>
                        <a:pt x="211" y="119"/>
                      </a:lnTo>
                      <a:lnTo>
                        <a:pt x="211" y="134"/>
                      </a:lnTo>
                      <a:lnTo>
                        <a:pt x="212" y="134"/>
                      </a:lnTo>
                      <a:lnTo>
                        <a:pt x="212" y="149"/>
                      </a:lnTo>
                      <a:lnTo>
                        <a:pt x="212" y="152"/>
                      </a:lnTo>
                      <a:lnTo>
                        <a:pt x="212" y="140"/>
                      </a:lnTo>
                      <a:lnTo>
                        <a:pt x="213" y="149"/>
                      </a:lnTo>
                      <a:lnTo>
                        <a:pt x="213" y="148"/>
                      </a:lnTo>
                      <a:lnTo>
                        <a:pt x="213" y="135"/>
                      </a:lnTo>
                      <a:lnTo>
                        <a:pt x="213" y="139"/>
                      </a:lnTo>
                      <a:lnTo>
                        <a:pt x="213" y="121"/>
                      </a:lnTo>
                      <a:lnTo>
                        <a:pt x="214" y="113"/>
                      </a:lnTo>
                      <a:lnTo>
                        <a:pt x="214" y="115"/>
                      </a:lnTo>
                      <a:lnTo>
                        <a:pt x="214" y="113"/>
                      </a:lnTo>
                      <a:lnTo>
                        <a:pt x="214" y="115"/>
                      </a:lnTo>
                      <a:lnTo>
                        <a:pt x="215" y="107"/>
                      </a:lnTo>
                      <a:lnTo>
                        <a:pt x="215" y="102"/>
                      </a:lnTo>
                      <a:lnTo>
                        <a:pt x="215" y="104"/>
                      </a:lnTo>
                      <a:lnTo>
                        <a:pt x="215" y="110"/>
                      </a:lnTo>
                      <a:lnTo>
                        <a:pt x="215" y="102"/>
                      </a:lnTo>
                      <a:lnTo>
                        <a:pt x="215" y="114"/>
                      </a:lnTo>
                      <a:lnTo>
                        <a:pt x="216" y="115"/>
                      </a:lnTo>
                      <a:lnTo>
                        <a:pt x="216" y="129"/>
                      </a:lnTo>
                      <a:lnTo>
                        <a:pt x="216" y="125"/>
                      </a:lnTo>
                      <a:lnTo>
                        <a:pt x="217" y="87"/>
                      </a:lnTo>
                      <a:lnTo>
                        <a:pt x="217" y="116"/>
                      </a:lnTo>
                      <a:lnTo>
                        <a:pt x="217" y="186"/>
                      </a:lnTo>
                      <a:lnTo>
                        <a:pt x="218" y="168"/>
                      </a:lnTo>
                      <a:lnTo>
                        <a:pt x="218" y="124"/>
                      </a:lnTo>
                      <a:lnTo>
                        <a:pt x="218" y="115"/>
                      </a:lnTo>
                      <a:lnTo>
                        <a:pt x="219" y="132"/>
                      </a:lnTo>
                      <a:lnTo>
                        <a:pt x="219" y="125"/>
                      </a:lnTo>
                      <a:lnTo>
                        <a:pt x="219" y="103"/>
                      </a:lnTo>
                      <a:lnTo>
                        <a:pt x="219" y="96"/>
                      </a:lnTo>
                      <a:lnTo>
                        <a:pt x="220" y="109"/>
                      </a:lnTo>
                      <a:lnTo>
                        <a:pt x="220" y="104"/>
                      </a:lnTo>
                      <a:lnTo>
                        <a:pt x="220" y="114"/>
                      </a:lnTo>
                      <a:lnTo>
                        <a:pt x="221" y="109"/>
                      </a:lnTo>
                      <a:lnTo>
                        <a:pt x="221" y="100"/>
                      </a:lnTo>
                      <a:lnTo>
                        <a:pt x="221" y="101"/>
                      </a:lnTo>
                      <a:lnTo>
                        <a:pt x="222" y="102"/>
                      </a:lnTo>
                      <a:lnTo>
                        <a:pt x="222" y="97"/>
                      </a:lnTo>
                      <a:lnTo>
                        <a:pt x="222" y="95"/>
                      </a:lnTo>
                      <a:lnTo>
                        <a:pt x="222" y="96"/>
                      </a:lnTo>
                      <a:lnTo>
                        <a:pt x="222" y="96"/>
                      </a:lnTo>
                      <a:lnTo>
                        <a:pt x="223" y="88"/>
                      </a:lnTo>
                      <a:lnTo>
                        <a:pt x="223" y="89"/>
                      </a:lnTo>
                      <a:lnTo>
                        <a:pt x="223" y="84"/>
                      </a:lnTo>
                      <a:lnTo>
                        <a:pt x="224" y="84"/>
                      </a:lnTo>
                      <a:lnTo>
                        <a:pt x="224" y="84"/>
                      </a:lnTo>
                      <a:lnTo>
                        <a:pt x="224" y="80"/>
                      </a:lnTo>
                      <a:lnTo>
                        <a:pt x="224" y="75"/>
                      </a:lnTo>
                      <a:lnTo>
                        <a:pt x="224" y="80"/>
                      </a:lnTo>
                      <a:lnTo>
                        <a:pt x="225" y="77"/>
                      </a:lnTo>
                      <a:lnTo>
                        <a:pt x="225" y="86"/>
                      </a:lnTo>
                      <a:lnTo>
                        <a:pt x="225" y="69"/>
                      </a:lnTo>
                      <a:lnTo>
                        <a:pt x="226" y="71"/>
                      </a:lnTo>
                      <a:lnTo>
                        <a:pt x="226" y="80"/>
                      </a:lnTo>
                      <a:lnTo>
                        <a:pt x="226" y="75"/>
                      </a:lnTo>
                      <a:lnTo>
                        <a:pt x="226" y="67"/>
                      </a:lnTo>
                      <a:lnTo>
                        <a:pt x="227" y="62"/>
                      </a:lnTo>
                      <a:lnTo>
                        <a:pt x="227" y="72"/>
                      </a:lnTo>
                      <a:lnTo>
                        <a:pt x="227" y="79"/>
                      </a:lnTo>
                      <a:lnTo>
                        <a:pt x="227" y="83"/>
                      </a:lnTo>
                      <a:lnTo>
                        <a:pt x="227" y="78"/>
                      </a:lnTo>
                      <a:lnTo>
                        <a:pt x="228" y="86"/>
                      </a:lnTo>
                      <a:lnTo>
                        <a:pt x="228" y="82"/>
                      </a:lnTo>
                      <a:lnTo>
                        <a:pt x="228" y="91"/>
                      </a:lnTo>
                      <a:lnTo>
                        <a:pt x="229" y="88"/>
                      </a:lnTo>
                      <a:lnTo>
                        <a:pt x="229" y="93"/>
                      </a:lnTo>
                      <a:lnTo>
                        <a:pt x="229" y="95"/>
                      </a:lnTo>
                      <a:lnTo>
                        <a:pt x="230" y="73"/>
                      </a:lnTo>
                      <a:lnTo>
                        <a:pt x="230" y="68"/>
                      </a:lnTo>
                      <a:lnTo>
                        <a:pt x="230" y="66"/>
                      </a:lnTo>
                      <a:lnTo>
                        <a:pt x="230" y="68"/>
                      </a:lnTo>
                      <a:lnTo>
                        <a:pt x="231" y="79"/>
                      </a:lnTo>
                      <a:lnTo>
                        <a:pt x="231" y="80"/>
                      </a:lnTo>
                      <a:lnTo>
                        <a:pt x="231" y="77"/>
                      </a:lnTo>
                      <a:lnTo>
                        <a:pt x="231" y="85"/>
                      </a:lnTo>
                      <a:lnTo>
                        <a:pt x="231" y="82"/>
                      </a:lnTo>
                      <a:lnTo>
                        <a:pt x="232" y="82"/>
                      </a:lnTo>
                      <a:lnTo>
                        <a:pt x="232" y="71"/>
                      </a:lnTo>
                      <a:lnTo>
                        <a:pt x="232" y="77"/>
                      </a:lnTo>
                      <a:lnTo>
                        <a:pt x="233" y="91"/>
                      </a:lnTo>
                      <a:lnTo>
                        <a:pt x="233" y="95"/>
                      </a:lnTo>
                      <a:lnTo>
                        <a:pt x="233" y="104"/>
                      </a:lnTo>
                      <a:lnTo>
                        <a:pt x="233" y="123"/>
                      </a:lnTo>
                      <a:lnTo>
                        <a:pt x="234" y="126"/>
                      </a:lnTo>
                      <a:lnTo>
                        <a:pt x="234" y="114"/>
                      </a:lnTo>
                      <a:lnTo>
                        <a:pt x="234" y="106"/>
                      </a:lnTo>
                      <a:lnTo>
                        <a:pt x="234" y="203"/>
                      </a:lnTo>
                      <a:lnTo>
                        <a:pt x="235" y="215"/>
                      </a:lnTo>
                      <a:lnTo>
                        <a:pt x="235" y="177"/>
                      </a:lnTo>
                      <a:lnTo>
                        <a:pt x="235" y="156"/>
                      </a:lnTo>
                      <a:lnTo>
                        <a:pt x="235" y="151"/>
                      </a:lnTo>
                      <a:lnTo>
                        <a:pt x="236" y="157"/>
                      </a:lnTo>
                      <a:lnTo>
                        <a:pt x="236" y="164"/>
                      </a:lnTo>
                      <a:lnTo>
                        <a:pt x="236" y="151"/>
                      </a:lnTo>
                      <a:lnTo>
                        <a:pt x="236" y="152"/>
                      </a:lnTo>
                      <a:lnTo>
                        <a:pt x="236" y="140"/>
                      </a:lnTo>
                      <a:lnTo>
                        <a:pt x="237" y="137"/>
                      </a:lnTo>
                      <a:lnTo>
                        <a:pt x="237" y="140"/>
                      </a:lnTo>
                      <a:lnTo>
                        <a:pt x="237" y="134"/>
                      </a:lnTo>
                      <a:lnTo>
                        <a:pt x="238" y="132"/>
                      </a:lnTo>
                      <a:lnTo>
                        <a:pt x="238" y="142"/>
                      </a:lnTo>
                      <a:lnTo>
                        <a:pt x="238" y="139"/>
                      </a:lnTo>
                      <a:lnTo>
                        <a:pt x="238" y="139"/>
                      </a:lnTo>
                      <a:lnTo>
                        <a:pt x="238" y="138"/>
                      </a:lnTo>
                      <a:lnTo>
                        <a:pt x="239" y="139"/>
                      </a:lnTo>
                      <a:lnTo>
                        <a:pt x="239" y="135"/>
                      </a:lnTo>
                      <a:lnTo>
                        <a:pt x="239" y="130"/>
                      </a:lnTo>
                      <a:lnTo>
                        <a:pt x="239" y="123"/>
                      </a:lnTo>
                      <a:lnTo>
                        <a:pt x="240" y="114"/>
                      </a:lnTo>
                      <a:lnTo>
                        <a:pt x="240" y="120"/>
                      </a:lnTo>
                      <a:lnTo>
                        <a:pt x="240" y="127"/>
                      </a:lnTo>
                      <a:lnTo>
                        <a:pt x="240" y="134"/>
                      </a:lnTo>
                      <a:lnTo>
                        <a:pt x="241" y="125"/>
                      </a:lnTo>
                      <a:lnTo>
                        <a:pt x="241" y="135"/>
                      </a:lnTo>
                      <a:lnTo>
                        <a:pt x="241" y="124"/>
                      </a:lnTo>
                      <a:lnTo>
                        <a:pt x="241" y="125"/>
                      </a:lnTo>
                      <a:lnTo>
                        <a:pt x="242" y="129"/>
                      </a:lnTo>
                      <a:lnTo>
                        <a:pt x="242" y="127"/>
                      </a:lnTo>
                      <a:lnTo>
                        <a:pt x="242" y="112"/>
                      </a:lnTo>
                      <a:lnTo>
                        <a:pt x="242" y="112"/>
                      </a:lnTo>
                      <a:lnTo>
                        <a:pt x="243" y="109"/>
                      </a:lnTo>
                      <a:lnTo>
                        <a:pt x="243" y="118"/>
                      </a:lnTo>
                      <a:lnTo>
                        <a:pt x="243" y="123"/>
                      </a:lnTo>
                      <a:lnTo>
                        <a:pt x="244" y="114"/>
                      </a:lnTo>
                      <a:lnTo>
                        <a:pt x="244" y="108"/>
                      </a:lnTo>
                      <a:lnTo>
                        <a:pt x="244" y="110"/>
                      </a:lnTo>
                      <a:lnTo>
                        <a:pt x="244" y="102"/>
                      </a:lnTo>
                      <a:lnTo>
                        <a:pt x="244" y="96"/>
                      </a:lnTo>
                      <a:lnTo>
                        <a:pt x="245" y="73"/>
                      </a:lnTo>
                      <a:lnTo>
                        <a:pt x="245" y="67"/>
                      </a:lnTo>
                      <a:lnTo>
                        <a:pt x="245" y="73"/>
                      </a:lnTo>
                      <a:lnTo>
                        <a:pt x="245" y="70"/>
                      </a:lnTo>
                      <a:lnTo>
                        <a:pt x="246" y="65"/>
                      </a:lnTo>
                      <a:lnTo>
                        <a:pt x="246" y="60"/>
                      </a:lnTo>
                      <a:lnTo>
                        <a:pt x="246" y="61"/>
                      </a:lnTo>
                      <a:lnTo>
                        <a:pt x="246" y="54"/>
                      </a:lnTo>
                      <a:lnTo>
                        <a:pt x="246" y="50"/>
                      </a:lnTo>
                      <a:lnTo>
                        <a:pt x="247" y="66"/>
                      </a:lnTo>
                      <a:lnTo>
                        <a:pt x="247" y="65"/>
                      </a:lnTo>
                      <a:lnTo>
                        <a:pt x="247" y="80"/>
                      </a:lnTo>
                      <a:lnTo>
                        <a:pt x="247" y="80"/>
                      </a:lnTo>
                      <a:lnTo>
                        <a:pt x="247" y="90"/>
                      </a:lnTo>
                      <a:lnTo>
                        <a:pt x="248" y="81"/>
                      </a:lnTo>
                      <a:lnTo>
                        <a:pt x="248" y="83"/>
                      </a:lnTo>
                      <a:lnTo>
                        <a:pt x="248" y="88"/>
                      </a:lnTo>
                      <a:lnTo>
                        <a:pt x="248" y="89"/>
                      </a:lnTo>
                      <a:lnTo>
                        <a:pt x="249" y="90"/>
                      </a:lnTo>
                      <a:lnTo>
                        <a:pt x="249" y="94"/>
                      </a:lnTo>
                      <a:lnTo>
                        <a:pt x="249" y="90"/>
                      </a:lnTo>
                      <a:lnTo>
                        <a:pt x="250" y="69"/>
                      </a:lnTo>
                      <a:lnTo>
                        <a:pt x="250" y="67"/>
                      </a:lnTo>
                      <a:lnTo>
                        <a:pt x="250" y="63"/>
                      </a:lnTo>
                      <a:lnTo>
                        <a:pt x="250" y="69"/>
                      </a:lnTo>
                      <a:lnTo>
                        <a:pt x="250" y="69"/>
                      </a:lnTo>
                      <a:lnTo>
                        <a:pt x="251" y="84"/>
                      </a:lnTo>
                      <a:lnTo>
                        <a:pt x="251" y="77"/>
                      </a:lnTo>
                      <a:lnTo>
                        <a:pt x="251" y="63"/>
                      </a:lnTo>
                      <a:lnTo>
                        <a:pt x="251" y="42"/>
                      </a:lnTo>
                      <a:lnTo>
                        <a:pt x="251" y="104"/>
                      </a:lnTo>
                      <a:lnTo>
                        <a:pt x="252" y="134"/>
                      </a:lnTo>
                      <a:lnTo>
                        <a:pt x="252" y="148"/>
                      </a:lnTo>
                      <a:lnTo>
                        <a:pt x="252" y="130"/>
                      </a:lnTo>
                      <a:lnTo>
                        <a:pt x="252" y="103"/>
                      </a:lnTo>
                      <a:lnTo>
                        <a:pt x="252" y="97"/>
                      </a:lnTo>
                      <a:lnTo>
                        <a:pt x="253" y="102"/>
                      </a:lnTo>
                      <a:lnTo>
                        <a:pt x="253" y="106"/>
                      </a:lnTo>
                      <a:lnTo>
                        <a:pt x="253" y="105"/>
                      </a:lnTo>
                      <a:lnTo>
                        <a:pt x="253" y="111"/>
                      </a:lnTo>
                      <a:lnTo>
                        <a:pt x="253" y="116"/>
                      </a:lnTo>
                      <a:lnTo>
                        <a:pt x="254" y="118"/>
                      </a:lnTo>
                      <a:lnTo>
                        <a:pt x="254" y="111"/>
                      </a:lnTo>
                      <a:lnTo>
                        <a:pt x="254" y="112"/>
                      </a:lnTo>
                      <a:lnTo>
                        <a:pt x="255" y="124"/>
                      </a:lnTo>
                      <a:lnTo>
                        <a:pt x="255" y="117"/>
                      </a:lnTo>
                      <a:lnTo>
                        <a:pt x="255" y="110"/>
                      </a:lnTo>
                      <a:lnTo>
                        <a:pt x="255" y="110"/>
                      </a:lnTo>
                      <a:lnTo>
                        <a:pt x="255" y="101"/>
                      </a:lnTo>
                      <a:lnTo>
                        <a:pt x="256" y="104"/>
                      </a:lnTo>
                      <a:lnTo>
                        <a:pt x="256" y="109"/>
                      </a:lnTo>
                      <a:lnTo>
                        <a:pt x="256" y="114"/>
                      </a:lnTo>
                      <a:lnTo>
                        <a:pt x="256" y="112"/>
                      </a:lnTo>
                      <a:lnTo>
                        <a:pt x="257" y="122"/>
                      </a:lnTo>
                      <a:lnTo>
                        <a:pt x="257" y="126"/>
                      </a:lnTo>
                      <a:lnTo>
                        <a:pt x="257" y="124"/>
                      </a:lnTo>
                      <a:lnTo>
                        <a:pt x="257" y="128"/>
                      </a:lnTo>
                      <a:lnTo>
                        <a:pt x="257" y="123"/>
                      </a:lnTo>
                      <a:lnTo>
                        <a:pt x="258" y="113"/>
                      </a:lnTo>
                      <a:lnTo>
                        <a:pt x="258" y="121"/>
                      </a:lnTo>
                      <a:lnTo>
                        <a:pt x="258" y="122"/>
                      </a:lnTo>
                      <a:lnTo>
                        <a:pt x="259" y="133"/>
                      </a:lnTo>
                      <a:lnTo>
                        <a:pt x="259" y="136"/>
                      </a:lnTo>
                      <a:lnTo>
                        <a:pt x="259" y="145"/>
                      </a:lnTo>
                      <a:lnTo>
                        <a:pt x="259" y="147"/>
                      </a:lnTo>
                      <a:lnTo>
                        <a:pt x="260" y="134"/>
                      </a:lnTo>
                      <a:lnTo>
                        <a:pt x="260" y="135"/>
                      </a:lnTo>
                      <a:lnTo>
                        <a:pt x="260" y="128"/>
                      </a:lnTo>
                      <a:lnTo>
                        <a:pt x="260" y="123"/>
                      </a:lnTo>
                      <a:lnTo>
                        <a:pt x="261" y="128"/>
                      </a:lnTo>
                      <a:lnTo>
                        <a:pt x="261" y="124"/>
                      </a:lnTo>
                      <a:lnTo>
                        <a:pt x="261" y="121"/>
                      </a:lnTo>
                      <a:lnTo>
                        <a:pt x="261" y="124"/>
                      </a:lnTo>
                      <a:lnTo>
                        <a:pt x="261" y="121"/>
                      </a:lnTo>
                      <a:lnTo>
                        <a:pt x="261" y="123"/>
                      </a:lnTo>
                      <a:lnTo>
                        <a:pt x="262" y="116"/>
                      </a:lnTo>
                      <a:lnTo>
                        <a:pt x="262" y="120"/>
                      </a:lnTo>
                      <a:lnTo>
                        <a:pt x="262" y="126"/>
                      </a:lnTo>
                      <a:lnTo>
                        <a:pt x="262" y="122"/>
                      </a:lnTo>
                      <a:lnTo>
                        <a:pt x="263" y="122"/>
                      </a:lnTo>
                      <a:lnTo>
                        <a:pt x="263" y="124"/>
                      </a:lnTo>
                      <a:lnTo>
                        <a:pt x="263" y="131"/>
                      </a:lnTo>
                      <a:lnTo>
                        <a:pt x="264" y="126"/>
                      </a:lnTo>
                      <a:lnTo>
                        <a:pt x="264" y="125"/>
                      </a:lnTo>
                      <a:lnTo>
                        <a:pt x="264" y="125"/>
                      </a:lnTo>
                      <a:lnTo>
                        <a:pt x="264" y="130"/>
                      </a:lnTo>
                      <a:lnTo>
                        <a:pt x="264" y="133"/>
                      </a:lnTo>
                      <a:lnTo>
                        <a:pt x="265" y="123"/>
                      </a:lnTo>
                      <a:lnTo>
                        <a:pt x="265" y="126"/>
                      </a:lnTo>
                      <a:lnTo>
                        <a:pt x="265" y="132"/>
                      </a:lnTo>
                      <a:lnTo>
                        <a:pt x="265" y="126"/>
                      </a:lnTo>
                      <a:lnTo>
                        <a:pt x="266" y="120"/>
                      </a:lnTo>
                      <a:lnTo>
                        <a:pt x="266" y="128"/>
                      </a:lnTo>
                      <a:lnTo>
                        <a:pt x="266" y="126"/>
                      </a:lnTo>
                      <a:lnTo>
                        <a:pt x="266" y="130"/>
                      </a:lnTo>
                      <a:lnTo>
                        <a:pt x="267" y="125"/>
                      </a:lnTo>
                      <a:lnTo>
                        <a:pt x="267" y="118"/>
                      </a:lnTo>
                      <a:lnTo>
                        <a:pt x="267" y="113"/>
                      </a:lnTo>
                      <a:lnTo>
                        <a:pt x="267" y="114"/>
                      </a:lnTo>
                      <a:lnTo>
                        <a:pt x="267" y="114"/>
                      </a:lnTo>
                      <a:lnTo>
                        <a:pt x="268" y="126"/>
                      </a:lnTo>
                      <a:lnTo>
                        <a:pt x="268" y="125"/>
                      </a:lnTo>
                      <a:lnTo>
                        <a:pt x="268" y="91"/>
                      </a:lnTo>
                      <a:lnTo>
                        <a:pt x="268" y="100"/>
                      </a:lnTo>
                      <a:lnTo>
                        <a:pt x="269" y="118"/>
                      </a:lnTo>
                      <a:lnTo>
                        <a:pt x="269" y="182"/>
                      </a:lnTo>
                      <a:lnTo>
                        <a:pt x="269" y="164"/>
                      </a:lnTo>
                      <a:lnTo>
                        <a:pt x="270" y="100"/>
                      </a:lnTo>
                      <a:lnTo>
                        <a:pt x="270" y="104"/>
                      </a:lnTo>
                      <a:lnTo>
                        <a:pt x="270" y="107"/>
                      </a:lnTo>
                      <a:lnTo>
                        <a:pt x="270" y="106"/>
                      </a:lnTo>
                      <a:lnTo>
                        <a:pt x="270" y="104"/>
                      </a:lnTo>
                      <a:lnTo>
                        <a:pt x="271" y="92"/>
                      </a:lnTo>
                      <a:lnTo>
                        <a:pt x="271" y="94"/>
                      </a:lnTo>
                      <a:lnTo>
                        <a:pt x="271" y="96"/>
                      </a:lnTo>
                      <a:lnTo>
                        <a:pt x="271" y="113"/>
                      </a:lnTo>
                      <a:lnTo>
                        <a:pt x="272" y="113"/>
                      </a:lnTo>
                      <a:lnTo>
                        <a:pt x="272" y="104"/>
                      </a:lnTo>
                      <a:lnTo>
                        <a:pt x="272" y="100"/>
                      </a:lnTo>
                      <a:lnTo>
                        <a:pt x="272" y="100"/>
                      </a:lnTo>
                      <a:lnTo>
                        <a:pt x="273" y="97"/>
                      </a:lnTo>
                      <a:lnTo>
                        <a:pt x="273" y="101"/>
                      </a:lnTo>
                      <a:lnTo>
                        <a:pt x="273" y="104"/>
                      </a:lnTo>
                      <a:lnTo>
                        <a:pt x="273" y="99"/>
                      </a:lnTo>
                      <a:lnTo>
                        <a:pt x="273" y="99"/>
                      </a:lnTo>
                      <a:lnTo>
                        <a:pt x="274" y="89"/>
                      </a:lnTo>
                      <a:lnTo>
                        <a:pt x="274" y="105"/>
                      </a:lnTo>
                      <a:lnTo>
                        <a:pt x="274" y="97"/>
                      </a:lnTo>
                      <a:lnTo>
                        <a:pt x="275" y="103"/>
                      </a:lnTo>
                      <a:lnTo>
                        <a:pt x="275" y="116"/>
                      </a:lnTo>
                      <a:lnTo>
                        <a:pt x="275" y="113"/>
                      </a:lnTo>
                      <a:lnTo>
                        <a:pt x="275" y="113"/>
                      </a:lnTo>
                      <a:lnTo>
                        <a:pt x="276" y="114"/>
                      </a:lnTo>
                      <a:lnTo>
                        <a:pt x="276" y="109"/>
                      </a:lnTo>
                      <a:lnTo>
                        <a:pt x="276" y="117"/>
                      </a:lnTo>
                      <a:lnTo>
                        <a:pt x="276" y="115"/>
                      </a:lnTo>
                      <a:lnTo>
                        <a:pt x="276" y="115"/>
                      </a:lnTo>
                      <a:lnTo>
                        <a:pt x="277" y="122"/>
                      </a:lnTo>
                      <a:lnTo>
                        <a:pt x="277" y="117"/>
                      </a:lnTo>
                      <a:lnTo>
                        <a:pt x="277" y="118"/>
                      </a:lnTo>
                      <a:lnTo>
                        <a:pt x="277" y="118"/>
                      </a:lnTo>
                      <a:lnTo>
                        <a:pt x="278" y="114"/>
                      </a:lnTo>
                      <a:lnTo>
                        <a:pt x="278" y="114"/>
                      </a:lnTo>
                      <a:lnTo>
                        <a:pt x="278" y="105"/>
                      </a:lnTo>
                      <a:lnTo>
                        <a:pt x="278" y="105"/>
                      </a:lnTo>
                      <a:lnTo>
                        <a:pt x="278" y="99"/>
                      </a:lnTo>
                      <a:lnTo>
                        <a:pt x="279" y="94"/>
                      </a:lnTo>
                      <a:lnTo>
                        <a:pt x="279" y="80"/>
                      </a:lnTo>
                      <a:lnTo>
                        <a:pt x="279" y="100"/>
                      </a:lnTo>
                      <a:lnTo>
                        <a:pt x="279" y="100"/>
                      </a:lnTo>
                      <a:lnTo>
                        <a:pt x="280" y="98"/>
                      </a:lnTo>
                      <a:lnTo>
                        <a:pt x="280" y="106"/>
                      </a:lnTo>
                      <a:lnTo>
                        <a:pt x="280" y="112"/>
                      </a:lnTo>
                      <a:lnTo>
                        <a:pt x="281" y="120"/>
                      </a:lnTo>
                      <a:lnTo>
                        <a:pt x="281" y="124"/>
                      </a:lnTo>
                      <a:lnTo>
                        <a:pt x="281" y="129"/>
                      </a:lnTo>
                      <a:lnTo>
                        <a:pt x="281" y="122"/>
                      </a:lnTo>
                      <a:lnTo>
                        <a:pt x="281" y="111"/>
                      </a:lnTo>
                      <a:lnTo>
                        <a:pt x="282" y="128"/>
                      </a:lnTo>
                      <a:lnTo>
                        <a:pt x="282" y="130"/>
                      </a:lnTo>
                      <a:lnTo>
                        <a:pt x="282" y="127"/>
                      </a:lnTo>
                      <a:lnTo>
                        <a:pt x="282" y="130"/>
                      </a:lnTo>
                      <a:lnTo>
                        <a:pt x="283" y="140"/>
                      </a:lnTo>
                      <a:lnTo>
                        <a:pt x="283" y="145"/>
                      </a:lnTo>
                      <a:lnTo>
                        <a:pt x="283" y="144"/>
                      </a:lnTo>
                      <a:lnTo>
                        <a:pt x="283" y="138"/>
                      </a:lnTo>
                      <a:lnTo>
                        <a:pt x="283" y="145"/>
                      </a:lnTo>
                      <a:lnTo>
                        <a:pt x="284" y="133"/>
                      </a:lnTo>
                      <a:lnTo>
                        <a:pt x="284" y="137"/>
                      </a:lnTo>
                      <a:lnTo>
                        <a:pt x="284" y="130"/>
                      </a:lnTo>
                      <a:lnTo>
                        <a:pt x="284" y="133"/>
                      </a:lnTo>
                      <a:lnTo>
                        <a:pt x="284" y="133"/>
                      </a:lnTo>
                      <a:lnTo>
                        <a:pt x="285" y="132"/>
                      </a:lnTo>
                      <a:lnTo>
                        <a:pt x="285" y="139"/>
                      </a:lnTo>
                      <a:lnTo>
                        <a:pt x="285" y="154"/>
                      </a:lnTo>
                      <a:lnTo>
                        <a:pt x="285" y="130"/>
                      </a:lnTo>
                      <a:lnTo>
                        <a:pt x="286" y="135"/>
                      </a:lnTo>
                      <a:lnTo>
                        <a:pt x="286" y="191"/>
                      </a:lnTo>
                      <a:lnTo>
                        <a:pt x="286" y="218"/>
                      </a:lnTo>
                      <a:lnTo>
                        <a:pt x="287" y="137"/>
                      </a:lnTo>
                      <a:lnTo>
                        <a:pt x="287" y="131"/>
                      </a:lnTo>
                      <a:lnTo>
                        <a:pt x="287" y="140"/>
                      </a:lnTo>
                      <a:lnTo>
                        <a:pt x="287" y="131"/>
                      </a:lnTo>
                      <a:lnTo>
                        <a:pt x="287" y="131"/>
                      </a:lnTo>
                      <a:lnTo>
                        <a:pt x="288" y="131"/>
                      </a:lnTo>
                      <a:lnTo>
                        <a:pt x="288" y="132"/>
                      </a:lnTo>
                      <a:lnTo>
                        <a:pt x="288" y="132"/>
                      </a:lnTo>
                      <a:lnTo>
                        <a:pt x="288" y="139"/>
                      </a:lnTo>
                      <a:lnTo>
                        <a:pt x="288" y="134"/>
                      </a:lnTo>
                      <a:lnTo>
                        <a:pt x="289" y="137"/>
                      </a:lnTo>
                      <a:lnTo>
                        <a:pt x="289" y="124"/>
                      </a:lnTo>
                      <a:lnTo>
                        <a:pt x="289" y="130"/>
                      </a:lnTo>
                      <a:lnTo>
                        <a:pt x="289" y="135"/>
                      </a:lnTo>
                      <a:lnTo>
                        <a:pt x="289" y="131"/>
                      </a:lnTo>
                      <a:lnTo>
                        <a:pt x="290" y="134"/>
                      </a:lnTo>
                      <a:lnTo>
                        <a:pt x="290" y="141"/>
                      </a:lnTo>
                      <a:lnTo>
                        <a:pt x="290" y="144"/>
                      </a:lnTo>
                      <a:lnTo>
                        <a:pt x="290" y="137"/>
                      </a:lnTo>
                      <a:lnTo>
                        <a:pt x="290" y="130"/>
                      </a:lnTo>
                      <a:lnTo>
                        <a:pt x="291" y="125"/>
                      </a:lnTo>
                      <a:lnTo>
                        <a:pt x="291" y="125"/>
                      </a:lnTo>
                      <a:lnTo>
                        <a:pt x="291" y="118"/>
                      </a:lnTo>
                      <a:lnTo>
                        <a:pt x="291" y="111"/>
                      </a:lnTo>
                      <a:lnTo>
                        <a:pt x="291" y="118"/>
                      </a:lnTo>
                      <a:lnTo>
                        <a:pt x="292" y="130"/>
                      </a:lnTo>
                      <a:lnTo>
                        <a:pt x="292" y="114"/>
                      </a:lnTo>
                      <a:lnTo>
                        <a:pt x="292" y="122"/>
                      </a:lnTo>
                      <a:lnTo>
                        <a:pt x="293" y="115"/>
                      </a:lnTo>
                      <a:lnTo>
                        <a:pt x="293" y="114"/>
                      </a:lnTo>
                      <a:lnTo>
                        <a:pt x="293" y="120"/>
                      </a:lnTo>
                      <a:lnTo>
                        <a:pt x="293" y="111"/>
                      </a:lnTo>
                      <a:lnTo>
                        <a:pt x="293" y="120"/>
                      </a:lnTo>
                      <a:lnTo>
                        <a:pt x="294" y="112"/>
                      </a:lnTo>
                      <a:lnTo>
                        <a:pt x="294" y="123"/>
                      </a:lnTo>
                      <a:lnTo>
                        <a:pt x="294" y="120"/>
                      </a:lnTo>
                      <a:lnTo>
                        <a:pt x="294" y="117"/>
                      </a:lnTo>
                      <a:lnTo>
                        <a:pt x="295" y="126"/>
                      </a:lnTo>
                      <a:lnTo>
                        <a:pt x="295" y="127"/>
                      </a:lnTo>
                      <a:lnTo>
                        <a:pt x="295" y="107"/>
                      </a:lnTo>
                      <a:lnTo>
                        <a:pt x="295" y="115"/>
                      </a:lnTo>
                      <a:lnTo>
                        <a:pt x="295" y="108"/>
                      </a:lnTo>
                      <a:lnTo>
                        <a:pt x="296" y="105"/>
                      </a:lnTo>
                      <a:lnTo>
                        <a:pt x="296" y="114"/>
                      </a:lnTo>
                      <a:lnTo>
                        <a:pt x="296" y="109"/>
                      </a:lnTo>
                      <a:lnTo>
                        <a:pt x="296" y="106"/>
                      </a:lnTo>
                      <a:lnTo>
                        <a:pt x="297" y="111"/>
                      </a:lnTo>
                      <a:lnTo>
                        <a:pt x="297" y="105"/>
                      </a:lnTo>
                      <a:lnTo>
                        <a:pt x="297" y="110"/>
                      </a:lnTo>
                      <a:lnTo>
                        <a:pt x="297" y="110"/>
                      </a:lnTo>
                      <a:lnTo>
                        <a:pt x="297" y="106"/>
                      </a:lnTo>
                      <a:lnTo>
                        <a:pt x="298" y="111"/>
                      </a:lnTo>
                      <a:lnTo>
                        <a:pt x="298" y="110"/>
                      </a:lnTo>
                      <a:lnTo>
                        <a:pt x="298" y="101"/>
                      </a:lnTo>
                      <a:lnTo>
                        <a:pt x="298" y="99"/>
                      </a:lnTo>
                      <a:lnTo>
                        <a:pt x="299" y="95"/>
                      </a:lnTo>
                      <a:lnTo>
                        <a:pt x="299" y="99"/>
                      </a:lnTo>
                      <a:lnTo>
                        <a:pt x="299" y="103"/>
                      </a:lnTo>
                      <a:lnTo>
                        <a:pt x="299" y="108"/>
                      </a:lnTo>
                      <a:lnTo>
                        <a:pt x="300" y="109"/>
                      </a:lnTo>
                      <a:lnTo>
                        <a:pt x="300" y="110"/>
                      </a:lnTo>
                      <a:lnTo>
                        <a:pt x="300" y="102"/>
                      </a:lnTo>
                      <a:lnTo>
                        <a:pt x="300" y="103"/>
                      </a:lnTo>
                      <a:lnTo>
                        <a:pt x="301" y="92"/>
                      </a:lnTo>
                      <a:lnTo>
                        <a:pt x="301" y="90"/>
                      </a:lnTo>
                      <a:lnTo>
                        <a:pt x="301" y="91"/>
                      </a:lnTo>
                      <a:lnTo>
                        <a:pt x="301" y="87"/>
                      </a:lnTo>
                      <a:lnTo>
                        <a:pt x="301" y="99"/>
                      </a:lnTo>
                      <a:lnTo>
                        <a:pt x="302" y="90"/>
                      </a:lnTo>
                      <a:lnTo>
                        <a:pt x="302" y="87"/>
                      </a:lnTo>
                      <a:lnTo>
                        <a:pt x="302" y="103"/>
                      </a:lnTo>
                      <a:lnTo>
                        <a:pt x="302" y="91"/>
                      </a:lnTo>
                      <a:lnTo>
                        <a:pt x="303" y="82"/>
                      </a:lnTo>
                      <a:lnTo>
                        <a:pt x="303" y="71"/>
                      </a:lnTo>
                      <a:lnTo>
                        <a:pt x="303" y="99"/>
                      </a:lnTo>
                      <a:lnTo>
                        <a:pt x="303" y="137"/>
                      </a:lnTo>
                      <a:lnTo>
                        <a:pt x="304" y="178"/>
                      </a:lnTo>
                      <a:lnTo>
                        <a:pt x="304" y="162"/>
                      </a:lnTo>
                      <a:lnTo>
                        <a:pt x="304" y="134"/>
                      </a:lnTo>
                      <a:lnTo>
                        <a:pt x="304" y="120"/>
                      </a:lnTo>
                      <a:lnTo>
                        <a:pt x="304" y="122"/>
                      </a:lnTo>
                      <a:lnTo>
                        <a:pt x="305" y="135"/>
                      </a:lnTo>
                      <a:lnTo>
                        <a:pt x="305" y="127"/>
                      </a:lnTo>
                      <a:lnTo>
                        <a:pt x="305" y="117"/>
                      </a:lnTo>
                      <a:lnTo>
                        <a:pt x="305" y="103"/>
                      </a:lnTo>
                      <a:lnTo>
                        <a:pt x="306" y="95"/>
                      </a:lnTo>
                      <a:lnTo>
                        <a:pt x="306" y="93"/>
                      </a:lnTo>
                      <a:lnTo>
                        <a:pt x="306" y="96"/>
                      </a:lnTo>
                      <a:lnTo>
                        <a:pt x="306" y="97"/>
                      </a:lnTo>
                      <a:lnTo>
                        <a:pt x="307" y="91"/>
                      </a:lnTo>
                      <a:lnTo>
                        <a:pt x="307" y="101"/>
                      </a:lnTo>
                      <a:lnTo>
                        <a:pt x="307" y="96"/>
                      </a:lnTo>
                      <a:lnTo>
                        <a:pt x="307" y="103"/>
                      </a:lnTo>
                      <a:lnTo>
                        <a:pt x="307" y="99"/>
                      </a:lnTo>
                      <a:lnTo>
                        <a:pt x="308" y="94"/>
                      </a:lnTo>
                      <a:lnTo>
                        <a:pt x="308" y="96"/>
                      </a:lnTo>
                      <a:lnTo>
                        <a:pt x="308" y="98"/>
                      </a:lnTo>
                      <a:lnTo>
                        <a:pt x="309" y="92"/>
                      </a:lnTo>
                      <a:lnTo>
                        <a:pt x="309" y="92"/>
                      </a:lnTo>
                      <a:lnTo>
                        <a:pt x="309" y="93"/>
                      </a:lnTo>
                      <a:lnTo>
                        <a:pt x="309" y="92"/>
                      </a:lnTo>
                      <a:lnTo>
                        <a:pt x="309" y="93"/>
                      </a:lnTo>
                      <a:lnTo>
                        <a:pt x="310" y="90"/>
                      </a:lnTo>
                      <a:lnTo>
                        <a:pt x="310" y="93"/>
                      </a:lnTo>
                      <a:lnTo>
                        <a:pt x="310" y="89"/>
                      </a:lnTo>
                      <a:lnTo>
                        <a:pt x="310" y="95"/>
                      </a:lnTo>
                      <a:lnTo>
                        <a:pt x="311" y="96"/>
                      </a:lnTo>
                      <a:lnTo>
                        <a:pt x="311" y="92"/>
                      </a:lnTo>
                      <a:lnTo>
                        <a:pt x="311" y="92"/>
                      </a:lnTo>
                      <a:lnTo>
                        <a:pt x="311" y="99"/>
                      </a:lnTo>
                      <a:lnTo>
                        <a:pt x="311" y="104"/>
                      </a:lnTo>
                      <a:lnTo>
                        <a:pt x="312" y="113"/>
                      </a:lnTo>
                      <a:lnTo>
                        <a:pt x="312" y="115"/>
                      </a:lnTo>
                      <a:lnTo>
                        <a:pt x="312" y="111"/>
                      </a:lnTo>
                      <a:lnTo>
                        <a:pt x="312" y="105"/>
                      </a:lnTo>
                      <a:lnTo>
                        <a:pt x="313" y="115"/>
                      </a:lnTo>
                      <a:lnTo>
                        <a:pt x="313" y="110"/>
                      </a:lnTo>
                      <a:lnTo>
                        <a:pt x="313" y="115"/>
                      </a:lnTo>
                      <a:lnTo>
                        <a:pt x="313" y="113"/>
                      </a:lnTo>
                      <a:lnTo>
                        <a:pt x="313" y="111"/>
                      </a:lnTo>
                      <a:lnTo>
                        <a:pt x="314" y="113"/>
                      </a:lnTo>
                      <a:lnTo>
                        <a:pt x="314" y="108"/>
                      </a:lnTo>
                      <a:lnTo>
                        <a:pt x="314" y="113"/>
                      </a:lnTo>
                      <a:lnTo>
                        <a:pt x="314" y="124"/>
                      </a:lnTo>
                      <a:lnTo>
                        <a:pt x="315" y="122"/>
                      </a:lnTo>
                      <a:lnTo>
                        <a:pt x="315" y="123"/>
                      </a:lnTo>
                      <a:lnTo>
                        <a:pt x="315" y="129"/>
                      </a:lnTo>
                      <a:lnTo>
                        <a:pt x="315" y="127"/>
                      </a:lnTo>
                      <a:lnTo>
                        <a:pt x="316" y="122"/>
                      </a:lnTo>
                      <a:lnTo>
                        <a:pt x="316" y="118"/>
                      </a:lnTo>
                      <a:lnTo>
                        <a:pt x="316" y="120"/>
                      </a:lnTo>
                      <a:lnTo>
                        <a:pt x="316" y="127"/>
                      </a:lnTo>
                      <a:lnTo>
                        <a:pt x="316" y="135"/>
                      </a:lnTo>
                      <a:lnTo>
                        <a:pt x="317" y="137"/>
                      </a:lnTo>
                      <a:lnTo>
                        <a:pt x="317" y="148"/>
                      </a:lnTo>
                      <a:lnTo>
                        <a:pt x="317" y="143"/>
                      </a:lnTo>
                      <a:lnTo>
                        <a:pt x="317" y="139"/>
                      </a:lnTo>
                      <a:lnTo>
                        <a:pt x="318" y="131"/>
                      </a:lnTo>
                      <a:lnTo>
                        <a:pt x="318" y="136"/>
                      </a:lnTo>
                      <a:lnTo>
                        <a:pt x="318" y="125"/>
                      </a:lnTo>
                      <a:lnTo>
                        <a:pt x="318" y="123"/>
                      </a:lnTo>
                      <a:lnTo>
                        <a:pt x="319" y="135"/>
                      </a:lnTo>
                      <a:lnTo>
                        <a:pt x="319" y="133"/>
                      </a:lnTo>
                      <a:lnTo>
                        <a:pt x="319" y="129"/>
                      </a:lnTo>
                      <a:lnTo>
                        <a:pt x="319" y="146"/>
                      </a:lnTo>
                      <a:lnTo>
                        <a:pt x="320" y="150"/>
                      </a:lnTo>
                      <a:lnTo>
                        <a:pt x="320" y="119"/>
                      </a:lnTo>
                      <a:lnTo>
                        <a:pt x="320" y="135"/>
                      </a:lnTo>
                      <a:lnTo>
                        <a:pt x="321" y="193"/>
                      </a:lnTo>
                      <a:lnTo>
                        <a:pt x="321" y="181"/>
                      </a:lnTo>
                      <a:lnTo>
                        <a:pt x="321" y="143"/>
                      </a:lnTo>
                      <a:lnTo>
                        <a:pt x="321" y="133"/>
                      </a:lnTo>
                      <a:lnTo>
                        <a:pt x="322" y="136"/>
                      </a:lnTo>
                      <a:lnTo>
                        <a:pt x="322" y="137"/>
                      </a:lnTo>
                      <a:lnTo>
                        <a:pt x="322" y="107"/>
                      </a:lnTo>
                      <a:lnTo>
                        <a:pt x="323" y="105"/>
                      </a:lnTo>
                      <a:lnTo>
                        <a:pt x="323" y="100"/>
                      </a:lnTo>
                      <a:lnTo>
                        <a:pt x="323" y="96"/>
                      </a:lnTo>
                      <a:lnTo>
                        <a:pt x="323" y="99"/>
                      </a:lnTo>
                      <a:lnTo>
                        <a:pt x="324" y="95"/>
                      </a:lnTo>
                      <a:lnTo>
                        <a:pt x="324" y="97"/>
                      </a:lnTo>
                      <a:lnTo>
                        <a:pt x="324" y="100"/>
                      </a:lnTo>
                      <a:lnTo>
                        <a:pt x="324" y="111"/>
                      </a:lnTo>
                      <a:lnTo>
                        <a:pt x="324" y="115"/>
                      </a:lnTo>
                      <a:lnTo>
                        <a:pt x="325" y="120"/>
                      </a:lnTo>
                      <a:lnTo>
                        <a:pt x="325" y="121"/>
                      </a:lnTo>
                      <a:lnTo>
                        <a:pt x="325" y="110"/>
                      </a:lnTo>
                      <a:lnTo>
                        <a:pt x="326" y="113"/>
                      </a:lnTo>
                      <a:lnTo>
                        <a:pt x="326" y="110"/>
                      </a:lnTo>
                      <a:lnTo>
                        <a:pt x="326" y="116"/>
                      </a:lnTo>
                      <a:lnTo>
                        <a:pt x="326" y="111"/>
                      </a:lnTo>
                      <a:lnTo>
                        <a:pt x="326" y="110"/>
                      </a:lnTo>
                      <a:lnTo>
                        <a:pt x="326" y="115"/>
                      </a:lnTo>
                      <a:lnTo>
                        <a:pt x="327" y="113"/>
                      </a:lnTo>
                      <a:lnTo>
                        <a:pt x="327" y="115"/>
                      </a:lnTo>
                      <a:lnTo>
                        <a:pt x="327" y="122"/>
                      </a:lnTo>
                      <a:lnTo>
                        <a:pt x="327" y="112"/>
                      </a:lnTo>
                      <a:lnTo>
                        <a:pt x="328" y="123"/>
                      </a:lnTo>
                      <a:lnTo>
                        <a:pt x="328" y="116"/>
                      </a:lnTo>
                      <a:lnTo>
                        <a:pt x="328" y="113"/>
                      </a:lnTo>
                      <a:lnTo>
                        <a:pt x="328" y="104"/>
                      </a:lnTo>
                      <a:lnTo>
                        <a:pt x="329" y="101"/>
                      </a:lnTo>
                      <a:lnTo>
                        <a:pt x="329" y="96"/>
                      </a:lnTo>
                      <a:lnTo>
                        <a:pt x="329" y="102"/>
                      </a:lnTo>
                      <a:lnTo>
                        <a:pt x="329" y="84"/>
                      </a:lnTo>
                      <a:lnTo>
                        <a:pt x="330" y="92"/>
                      </a:lnTo>
                      <a:lnTo>
                        <a:pt x="330" y="80"/>
                      </a:lnTo>
                      <a:lnTo>
                        <a:pt x="330" y="80"/>
                      </a:lnTo>
                      <a:lnTo>
                        <a:pt x="330" y="60"/>
                      </a:lnTo>
                      <a:lnTo>
                        <a:pt x="331" y="64"/>
                      </a:lnTo>
                      <a:lnTo>
                        <a:pt x="331" y="70"/>
                      </a:lnTo>
                      <a:lnTo>
                        <a:pt x="331" y="68"/>
                      </a:lnTo>
                      <a:lnTo>
                        <a:pt x="331" y="67"/>
                      </a:lnTo>
                      <a:lnTo>
                        <a:pt x="332" y="62"/>
                      </a:lnTo>
                      <a:lnTo>
                        <a:pt x="332" y="64"/>
                      </a:lnTo>
                      <a:lnTo>
                        <a:pt x="332" y="83"/>
                      </a:lnTo>
                      <a:lnTo>
                        <a:pt x="332" y="73"/>
                      </a:lnTo>
                      <a:lnTo>
                        <a:pt x="333" y="67"/>
                      </a:lnTo>
                      <a:lnTo>
                        <a:pt x="333" y="68"/>
                      </a:lnTo>
                      <a:lnTo>
                        <a:pt x="333" y="65"/>
                      </a:lnTo>
                      <a:lnTo>
                        <a:pt x="333" y="75"/>
                      </a:lnTo>
                      <a:lnTo>
                        <a:pt x="334" y="81"/>
                      </a:lnTo>
                      <a:lnTo>
                        <a:pt x="334" y="87"/>
                      </a:lnTo>
                      <a:lnTo>
                        <a:pt x="334" y="88"/>
                      </a:lnTo>
                      <a:lnTo>
                        <a:pt x="335" y="82"/>
                      </a:lnTo>
                      <a:lnTo>
                        <a:pt x="335" y="86"/>
                      </a:lnTo>
                      <a:lnTo>
                        <a:pt x="335" y="81"/>
                      </a:lnTo>
                      <a:lnTo>
                        <a:pt x="335" y="80"/>
                      </a:lnTo>
                      <a:lnTo>
                        <a:pt x="336" y="88"/>
                      </a:lnTo>
                      <a:lnTo>
                        <a:pt x="336" y="91"/>
                      </a:lnTo>
                      <a:lnTo>
                        <a:pt x="336" y="103"/>
                      </a:lnTo>
                      <a:lnTo>
                        <a:pt x="337" y="118"/>
                      </a:lnTo>
                      <a:lnTo>
                        <a:pt x="337" y="99"/>
                      </a:lnTo>
                      <a:lnTo>
                        <a:pt x="337" y="75"/>
                      </a:lnTo>
                      <a:lnTo>
                        <a:pt x="337" y="71"/>
                      </a:lnTo>
                      <a:lnTo>
                        <a:pt x="338" y="137"/>
                      </a:lnTo>
                      <a:lnTo>
                        <a:pt x="338" y="170"/>
                      </a:lnTo>
                      <a:lnTo>
                        <a:pt x="338" y="175"/>
                      </a:lnTo>
                      <a:lnTo>
                        <a:pt x="338" y="142"/>
                      </a:lnTo>
                      <a:lnTo>
                        <a:pt x="338" y="112"/>
                      </a:lnTo>
                      <a:lnTo>
                        <a:pt x="339" y="132"/>
                      </a:lnTo>
                      <a:lnTo>
                        <a:pt x="339" y="136"/>
                      </a:lnTo>
                      <a:lnTo>
                        <a:pt x="339" y="124"/>
                      </a:lnTo>
                      <a:lnTo>
                        <a:pt x="340" y="128"/>
                      </a:lnTo>
                      <a:lnTo>
                        <a:pt x="340" y="134"/>
                      </a:lnTo>
                      <a:lnTo>
                        <a:pt x="340" y="124"/>
                      </a:lnTo>
                      <a:lnTo>
                        <a:pt x="340" y="123"/>
                      </a:lnTo>
                      <a:lnTo>
                        <a:pt x="341" y="132"/>
                      </a:lnTo>
                      <a:lnTo>
                        <a:pt x="341" y="134"/>
                      </a:lnTo>
                      <a:lnTo>
                        <a:pt x="341" y="125"/>
                      </a:lnTo>
                      <a:lnTo>
                        <a:pt x="341" y="125"/>
                      </a:lnTo>
                      <a:lnTo>
                        <a:pt x="342" y="120"/>
                      </a:lnTo>
                      <a:lnTo>
                        <a:pt x="342" y="120"/>
                      </a:lnTo>
                      <a:lnTo>
                        <a:pt x="343" y="132"/>
                      </a:lnTo>
                      <a:lnTo>
                        <a:pt x="343" y="124"/>
                      </a:lnTo>
                      <a:lnTo>
                        <a:pt x="343" y="121"/>
                      </a:lnTo>
                      <a:lnTo>
                        <a:pt x="343" y="118"/>
                      </a:lnTo>
                      <a:lnTo>
                        <a:pt x="344" y="107"/>
                      </a:lnTo>
                      <a:lnTo>
                        <a:pt x="344" y="109"/>
                      </a:lnTo>
                      <a:lnTo>
                        <a:pt x="344" y="107"/>
                      </a:lnTo>
                      <a:lnTo>
                        <a:pt x="344" y="108"/>
                      </a:lnTo>
                      <a:lnTo>
                        <a:pt x="344" y="103"/>
                      </a:lnTo>
                      <a:lnTo>
                        <a:pt x="345" y="104"/>
                      </a:lnTo>
                      <a:lnTo>
                        <a:pt x="345" y="100"/>
                      </a:lnTo>
                      <a:lnTo>
                        <a:pt x="345" y="99"/>
                      </a:lnTo>
                      <a:lnTo>
                        <a:pt x="345" y="90"/>
                      </a:lnTo>
                      <a:lnTo>
                        <a:pt x="346" y="95"/>
                      </a:lnTo>
                      <a:lnTo>
                        <a:pt x="346" y="99"/>
                      </a:lnTo>
                      <a:lnTo>
                        <a:pt x="346" y="109"/>
                      </a:lnTo>
                      <a:lnTo>
                        <a:pt x="346" y="115"/>
                      </a:lnTo>
                      <a:lnTo>
                        <a:pt x="347" y="128"/>
                      </a:lnTo>
                      <a:lnTo>
                        <a:pt x="347" y="127"/>
                      </a:lnTo>
                      <a:lnTo>
                        <a:pt x="347" y="128"/>
                      </a:lnTo>
                      <a:lnTo>
                        <a:pt x="347" y="115"/>
                      </a:lnTo>
                      <a:lnTo>
                        <a:pt x="348" y="115"/>
                      </a:lnTo>
                      <a:lnTo>
                        <a:pt x="348" y="111"/>
                      </a:lnTo>
                      <a:lnTo>
                        <a:pt x="348" y="111"/>
                      </a:lnTo>
                      <a:lnTo>
                        <a:pt x="349" y="102"/>
                      </a:lnTo>
                      <a:lnTo>
                        <a:pt x="349" y="111"/>
                      </a:lnTo>
                      <a:lnTo>
                        <a:pt x="349" y="123"/>
                      </a:lnTo>
                      <a:lnTo>
                        <a:pt x="349" y="128"/>
                      </a:lnTo>
                      <a:lnTo>
                        <a:pt x="350" y="129"/>
                      </a:lnTo>
                      <a:lnTo>
                        <a:pt x="350" y="117"/>
                      </a:lnTo>
                      <a:lnTo>
                        <a:pt x="350" y="110"/>
                      </a:lnTo>
                      <a:lnTo>
                        <a:pt x="350" y="94"/>
                      </a:lnTo>
                      <a:lnTo>
                        <a:pt x="351" y="94"/>
                      </a:lnTo>
                      <a:lnTo>
                        <a:pt x="351" y="110"/>
                      </a:lnTo>
                      <a:lnTo>
                        <a:pt x="351" y="104"/>
                      </a:lnTo>
                      <a:lnTo>
                        <a:pt x="352" y="108"/>
                      </a:lnTo>
                      <a:lnTo>
                        <a:pt x="352" y="109"/>
                      </a:lnTo>
                      <a:lnTo>
                        <a:pt x="352" y="113"/>
                      </a:lnTo>
                      <a:lnTo>
                        <a:pt x="352" y="109"/>
                      </a:lnTo>
                      <a:lnTo>
                        <a:pt x="353" y="100"/>
                      </a:lnTo>
                      <a:lnTo>
                        <a:pt x="353" y="104"/>
                      </a:lnTo>
                      <a:lnTo>
                        <a:pt x="353" y="103"/>
                      </a:lnTo>
                      <a:lnTo>
                        <a:pt x="353" y="104"/>
                      </a:lnTo>
                      <a:lnTo>
                        <a:pt x="354" y="101"/>
                      </a:lnTo>
                      <a:lnTo>
                        <a:pt x="354" y="115"/>
                      </a:lnTo>
                      <a:lnTo>
                        <a:pt x="354" y="97"/>
                      </a:lnTo>
                      <a:lnTo>
                        <a:pt x="354" y="86"/>
                      </a:lnTo>
                      <a:lnTo>
                        <a:pt x="355" y="74"/>
                      </a:lnTo>
                      <a:lnTo>
                        <a:pt x="355" y="98"/>
                      </a:lnTo>
                      <a:lnTo>
                        <a:pt x="355" y="128"/>
                      </a:lnTo>
                      <a:lnTo>
                        <a:pt x="355" y="170"/>
                      </a:lnTo>
                      <a:lnTo>
                        <a:pt x="355" y="147"/>
                      </a:lnTo>
                      <a:lnTo>
                        <a:pt x="356" y="105"/>
                      </a:lnTo>
                      <a:lnTo>
                        <a:pt x="356" y="106"/>
                      </a:lnTo>
                      <a:lnTo>
                        <a:pt x="356" y="109"/>
                      </a:lnTo>
                      <a:lnTo>
                        <a:pt x="356" y="122"/>
                      </a:lnTo>
                      <a:lnTo>
                        <a:pt x="357" y="116"/>
                      </a:lnTo>
                      <a:lnTo>
                        <a:pt x="357" y="118"/>
                      </a:lnTo>
                      <a:lnTo>
                        <a:pt x="357" y="106"/>
                      </a:lnTo>
                      <a:lnTo>
                        <a:pt x="357" y="100"/>
                      </a:lnTo>
                      <a:lnTo>
                        <a:pt x="357" y="94"/>
                      </a:lnTo>
                      <a:lnTo>
                        <a:pt x="358" y="101"/>
                      </a:lnTo>
                      <a:lnTo>
                        <a:pt x="358" y="103"/>
                      </a:lnTo>
                      <a:lnTo>
                        <a:pt x="358" y="106"/>
                      </a:lnTo>
                      <a:lnTo>
                        <a:pt x="358" y="103"/>
                      </a:lnTo>
                      <a:lnTo>
                        <a:pt x="358" y="103"/>
                      </a:lnTo>
                      <a:lnTo>
                        <a:pt x="359" y="98"/>
                      </a:lnTo>
                      <a:lnTo>
                        <a:pt x="359" y="102"/>
                      </a:lnTo>
                      <a:lnTo>
                        <a:pt x="359" y="105"/>
                      </a:lnTo>
                      <a:lnTo>
                        <a:pt x="360" y="113"/>
                      </a:lnTo>
                      <a:lnTo>
                        <a:pt x="360" y="113"/>
                      </a:lnTo>
                      <a:lnTo>
                        <a:pt x="360" y="115"/>
                      </a:lnTo>
                      <a:lnTo>
                        <a:pt x="360" y="114"/>
                      </a:lnTo>
                      <a:lnTo>
                        <a:pt x="360" y="113"/>
                      </a:lnTo>
                      <a:lnTo>
                        <a:pt x="361" y="103"/>
                      </a:lnTo>
                      <a:lnTo>
                        <a:pt x="361" y="108"/>
                      </a:lnTo>
                      <a:lnTo>
                        <a:pt x="361" y="103"/>
                      </a:lnTo>
                      <a:lnTo>
                        <a:pt x="361" y="101"/>
                      </a:lnTo>
                      <a:lnTo>
                        <a:pt x="361" y="101"/>
                      </a:lnTo>
                      <a:lnTo>
                        <a:pt x="362" y="111"/>
                      </a:lnTo>
                      <a:lnTo>
                        <a:pt x="362" y="106"/>
                      </a:lnTo>
                      <a:lnTo>
                        <a:pt x="362" y="111"/>
                      </a:lnTo>
                      <a:lnTo>
                        <a:pt x="362" y="116"/>
                      </a:lnTo>
                      <a:lnTo>
                        <a:pt x="363" y="116"/>
                      </a:lnTo>
                      <a:lnTo>
                        <a:pt x="363" y="115"/>
                      </a:lnTo>
                      <a:lnTo>
                        <a:pt x="363" y="120"/>
                      </a:lnTo>
                      <a:lnTo>
                        <a:pt x="363" y="118"/>
                      </a:lnTo>
                      <a:lnTo>
                        <a:pt x="363" y="122"/>
                      </a:lnTo>
                      <a:lnTo>
                        <a:pt x="363" y="124"/>
                      </a:lnTo>
                      <a:lnTo>
                        <a:pt x="364" y="121"/>
                      </a:lnTo>
                      <a:lnTo>
                        <a:pt x="364" y="123"/>
                      </a:lnTo>
                      <a:lnTo>
                        <a:pt x="364" y="146"/>
                      </a:lnTo>
                      <a:lnTo>
                        <a:pt x="365" y="154"/>
                      </a:lnTo>
                      <a:lnTo>
                        <a:pt x="365" y="133"/>
                      </a:lnTo>
                      <a:lnTo>
                        <a:pt x="365" y="129"/>
                      </a:lnTo>
                      <a:lnTo>
                        <a:pt x="365" y="125"/>
                      </a:lnTo>
                      <a:lnTo>
                        <a:pt x="365" y="126"/>
                      </a:lnTo>
                      <a:lnTo>
                        <a:pt x="366" y="124"/>
                      </a:lnTo>
                      <a:lnTo>
                        <a:pt x="366" y="136"/>
                      </a:lnTo>
                      <a:lnTo>
                        <a:pt x="366" y="136"/>
                      </a:lnTo>
                      <a:lnTo>
                        <a:pt x="366" y="141"/>
                      </a:lnTo>
                      <a:lnTo>
                        <a:pt x="366" y="141"/>
                      </a:lnTo>
                      <a:lnTo>
                        <a:pt x="367" y="143"/>
                      </a:lnTo>
                      <a:lnTo>
                        <a:pt x="367" y="124"/>
                      </a:lnTo>
                      <a:lnTo>
                        <a:pt x="367" y="149"/>
                      </a:lnTo>
                      <a:lnTo>
                        <a:pt x="368" y="147"/>
                      </a:lnTo>
                      <a:lnTo>
                        <a:pt x="368" y="142"/>
                      </a:lnTo>
                      <a:lnTo>
                        <a:pt x="368" y="133"/>
                      </a:lnTo>
                      <a:lnTo>
                        <a:pt x="368" y="141"/>
                      </a:lnTo>
                      <a:lnTo>
                        <a:pt x="368" y="137"/>
                      </a:lnTo>
                      <a:lnTo>
                        <a:pt x="368" y="139"/>
                      </a:lnTo>
                      <a:lnTo>
                        <a:pt x="368" y="139"/>
                      </a:lnTo>
                      <a:lnTo>
                        <a:pt x="369" y="143"/>
                      </a:lnTo>
                      <a:lnTo>
                        <a:pt x="369" y="135"/>
                      </a:lnTo>
                      <a:lnTo>
                        <a:pt x="370" y="131"/>
                      </a:lnTo>
                      <a:lnTo>
                        <a:pt x="370" y="120"/>
                      </a:lnTo>
                      <a:lnTo>
                        <a:pt x="370" y="121"/>
                      </a:lnTo>
                      <a:lnTo>
                        <a:pt x="370" y="116"/>
                      </a:lnTo>
                      <a:lnTo>
                        <a:pt x="370" y="117"/>
                      </a:lnTo>
                      <a:lnTo>
                        <a:pt x="371" y="114"/>
                      </a:lnTo>
                      <a:lnTo>
                        <a:pt x="371" y="109"/>
                      </a:lnTo>
                      <a:lnTo>
                        <a:pt x="371" y="118"/>
                      </a:lnTo>
                      <a:lnTo>
                        <a:pt x="371" y="114"/>
                      </a:lnTo>
                      <a:lnTo>
                        <a:pt x="372" y="78"/>
                      </a:lnTo>
                      <a:lnTo>
                        <a:pt x="372" y="108"/>
                      </a:lnTo>
                      <a:lnTo>
                        <a:pt x="372" y="187"/>
                      </a:lnTo>
                      <a:lnTo>
                        <a:pt x="372" y="194"/>
                      </a:lnTo>
                      <a:lnTo>
                        <a:pt x="373" y="140"/>
                      </a:lnTo>
                      <a:lnTo>
                        <a:pt x="373" y="137"/>
                      </a:lnTo>
                      <a:lnTo>
                        <a:pt x="373" y="142"/>
                      </a:lnTo>
                      <a:lnTo>
                        <a:pt x="374" y="139"/>
                      </a:lnTo>
                      <a:lnTo>
                        <a:pt x="374" y="128"/>
                      </a:lnTo>
                      <a:lnTo>
                        <a:pt x="374" y="123"/>
                      </a:lnTo>
                      <a:lnTo>
                        <a:pt x="375" y="110"/>
                      </a:lnTo>
                      <a:lnTo>
                        <a:pt x="375" y="115"/>
                      </a:lnTo>
                      <a:lnTo>
                        <a:pt x="375" y="118"/>
                      </a:lnTo>
                      <a:lnTo>
                        <a:pt x="375" y="120"/>
                      </a:lnTo>
                      <a:lnTo>
                        <a:pt x="376" y="109"/>
                      </a:lnTo>
                      <a:lnTo>
                        <a:pt x="376" y="112"/>
                      </a:lnTo>
                      <a:lnTo>
                        <a:pt x="376" y="116"/>
                      </a:lnTo>
                      <a:lnTo>
                        <a:pt x="376" y="116"/>
                      </a:lnTo>
                      <a:lnTo>
                        <a:pt x="377" y="116"/>
                      </a:lnTo>
                      <a:lnTo>
                        <a:pt x="377" y="115"/>
                      </a:lnTo>
                      <a:lnTo>
                        <a:pt x="377" y="125"/>
                      </a:lnTo>
                      <a:lnTo>
                        <a:pt x="377" y="123"/>
                      </a:lnTo>
                      <a:lnTo>
                        <a:pt x="378" y="113"/>
                      </a:lnTo>
                      <a:lnTo>
                        <a:pt x="378" y="117"/>
                      </a:lnTo>
                      <a:lnTo>
                        <a:pt x="378" y="111"/>
                      </a:lnTo>
                      <a:lnTo>
                        <a:pt x="378" y="104"/>
                      </a:lnTo>
                      <a:lnTo>
                        <a:pt x="378" y="108"/>
                      </a:lnTo>
                      <a:lnTo>
                        <a:pt x="379" y="99"/>
                      </a:lnTo>
                      <a:lnTo>
                        <a:pt x="379" y="102"/>
                      </a:lnTo>
                      <a:lnTo>
                        <a:pt x="379" y="105"/>
                      </a:lnTo>
                      <a:lnTo>
                        <a:pt x="379" y="93"/>
                      </a:lnTo>
                      <a:lnTo>
                        <a:pt x="380" y="93"/>
                      </a:lnTo>
                      <a:lnTo>
                        <a:pt x="380" y="87"/>
                      </a:lnTo>
                      <a:lnTo>
                        <a:pt x="380" y="78"/>
                      </a:lnTo>
                      <a:lnTo>
                        <a:pt x="380" y="82"/>
                      </a:lnTo>
                      <a:lnTo>
                        <a:pt x="381" y="84"/>
                      </a:lnTo>
                      <a:lnTo>
                        <a:pt x="381" y="92"/>
                      </a:lnTo>
                      <a:lnTo>
                        <a:pt x="381" y="83"/>
                      </a:lnTo>
                      <a:lnTo>
                        <a:pt x="382" y="75"/>
                      </a:lnTo>
                      <a:lnTo>
                        <a:pt x="382" y="81"/>
                      </a:lnTo>
                      <a:lnTo>
                        <a:pt x="382" y="80"/>
                      </a:lnTo>
                      <a:lnTo>
                        <a:pt x="382" y="81"/>
                      </a:lnTo>
                      <a:lnTo>
                        <a:pt x="382" y="85"/>
                      </a:lnTo>
                      <a:lnTo>
                        <a:pt x="383" y="80"/>
                      </a:lnTo>
                      <a:lnTo>
                        <a:pt x="383" y="72"/>
                      </a:lnTo>
                      <a:lnTo>
                        <a:pt x="383" y="71"/>
                      </a:lnTo>
                      <a:lnTo>
                        <a:pt x="383" y="77"/>
                      </a:lnTo>
                      <a:lnTo>
                        <a:pt x="383" y="82"/>
                      </a:lnTo>
                      <a:lnTo>
                        <a:pt x="384" y="91"/>
                      </a:lnTo>
                      <a:lnTo>
                        <a:pt x="384" y="98"/>
                      </a:lnTo>
                      <a:lnTo>
                        <a:pt x="384" y="108"/>
                      </a:lnTo>
                      <a:lnTo>
                        <a:pt x="385" y="111"/>
                      </a:lnTo>
                      <a:lnTo>
                        <a:pt x="385" y="106"/>
                      </a:lnTo>
                      <a:lnTo>
                        <a:pt x="385" y="106"/>
                      </a:lnTo>
                      <a:lnTo>
                        <a:pt x="385" y="99"/>
                      </a:lnTo>
                      <a:lnTo>
                        <a:pt x="386" y="99"/>
                      </a:lnTo>
                      <a:lnTo>
                        <a:pt x="386" y="108"/>
                      </a:lnTo>
                      <a:lnTo>
                        <a:pt x="386" y="109"/>
                      </a:lnTo>
                      <a:lnTo>
                        <a:pt x="387" y="105"/>
                      </a:lnTo>
                      <a:lnTo>
                        <a:pt x="387" y="105"/>
                      </a:lnTo>
                      <a:lnTo>
                        <a:pt x="387" y="110"/>
                      </a:lnTo>
                      <a:lnTo>
                        <a:pt x="388" y="121"/>
                      </a:lnTo>
                      <a:lnTo>
                        <a:pt x="388" y="120"/>
                      </a:lnTo>
                      <a:lnTo>
                        <a:pt x="388" y="125"/>
                      </a:lnTo>
                      <a:lnTo>
                        <a:pt x="388" y="138"/>
                      </a:lnTo>
                      <a:lnTo>
                        <a:pt x="389" y="128"/>
                      </a:lnTo>
                      <a:lnTo>
                        <a:pt x="389" y="110"/>
                      </a:lnTo>
                      <a:lnTo>
                        <a:pt x="389" y="153"/>
                      </a:lnTo>
                      <a:lnTo>
                        <a:pt x="389" y="190"/>
                      </a:lnTo>
                      <a:lnTo>
                        <a:pt x="390" y="215"/>
                      </a:lnTo>
                      <a:lnTo>
                        <a:pt x="390" y="186"/>
                      </a:lnTo>
                      <a:lnTo>
                        <a:pt x="390" y="159"/>
                      </a:lnTo>
                      <a:lnTo>
                        <a:pt x="390" y="156"/>
                      </a:lnTo>
                      <a:lnTo>
                        <a:pt x="390" y="158"/>
                      </a:lnTo>
                      <a:lnTo>
                        <a:pt x="391" y="156"/>
                      </a:lnTo>
                      <a:lnTo>
                        <a:pt x="391" y="161"/>
                      </a:lnTo>
                      <a:lnTo>
                        <a:pt x="391" y="155"/>
                      </a:lnTo>
                      <a:lnTo>
                        <a:pt x="391" y="144"/>
                      </a:lnTo>
                      <a:lnTo>
                        <a:pt x="392" y="146"/>
                      </a:lnTo>
                      <a:lnTo>
                        <a:pt x="392" y="141"/>
                      </a:lnTo>
                      <a:lnTo>
                        <a:pt x="392" y="156"/>
                      </a:lnTo>
                      <a:lnTo>
                        <a:pt x="392" y="156"/>
                      </a:lnTo>
                      <a:lnTo>
                        <a:pt x="393" y="159"/>
                      </a:lnTo>
                      <a:lnTo>
                        <a:pt x="393" y="145"/>
                      </a:lnTo>
                      <a:lnTo>
                        <a:pt x="393" y="137"/>
                      </a:lnTo>
                      <a:lnTo>
                        <a:pt x="394" y="132"/>
                      </a:lnTo>
                      <a:lnTo>
                        <a:pt x="394" y="131"/>
                      </a:lnTo>
                      <a:lnTo>
                        <a:pt x="394" y="140"/>
                      </a:lnTo>
                      <a:lnTo>
                        <a:pt x="394" y="130"/>
                      </a:lnTo>
                      <a:lnTo>
                        <a:pt x="394" y="130"/>
                      </a:lnTo>
                      <a:lnTo>
                        <a:pt x="395" y="140"/>
                      </a:lnTo>
                      <a:lnTo>
                        <a:pt x="395" y="137"/>
                      </a:lnTo>
                      <a:lnTo>
                        <a:pt x="395" y="128"/>
                      </a:lnTo>
                      <a:lnTo>
                        <a:pt x="395" y="132"/>
                      </a:lnTo>
                      <a:lnTo>
                        <a:pt x="395" y="140"/>
                      </a:lnTo>
                      <a:lnTo>
                        <a:pt x="396" y="140"/>
                      </a:lnTo>
                      <a:lnTo>
                        <a:pt x="396" y="134"/>
                      </a:lnTo>
                      <a:lnTo>
                        <a:pt x="396" y="132"/>
                      </a:lnTo>
                      <a:lnTo>
                        <a:pt x="397" y="129"/>
                      </a:lnTo>
                      <a:lnTo>
                        <a:pt x="397" y="127"/>
                      </a:lnTo>
                      <a:lnTo>
                        <a:pt x="397" y="115"/>
                      </a:lnTo>
                      <a:lnTo>
                        <a:pt x="397" y="111"/>
                      </a:lnTo>
                      <a:lnTo>
                        <a:pt x="397" y="111"/>
                      </a:lnTo>
                      <a:lnTo>
                        <a:pt x="398" y="113"/>
                      </a:lnTo>
                      <a:lnTo>
                        <a:pt x="398" y="112"/>
                      </a:lnTo>
                      <a:lnTo>
                        <a:pt x="398" y="124"/>
                      </a:lnTo>
                      <a:lnTo>
                        <a:pt x="399" y="129"/>
                      </a:lnTo>
                      <a:lnTo>
                        <a:pt x="399" y="115"/>
                      </a:lnTo>
                      <a:lnTo>
                        <a:pt x="399" y="94"/>
                      </a:lnTo>
                      <a:lnTo>
                        <a:pt x="399" y="103"/>
                      </a:lnTo>
                      <a:lnTo>
                        <a:pt x="400" y="100"/>
                      </a:lnTo>
                      <a:lnTo>
                        <a:pt x="400" y="119"/>
                      </a:lnTo>
                      <a:lnTo>
                        <a:pt x="400" y="112"/>
                      </a:lnTo>
                      <a:lnTo>
                        <a:pt x="400" y="114"/>
                      </a:lnTo>
                      <a:lnTo>
                        <a:pt x="400" y="108"/>
                      </a:lnTo>
                      <a:lnTo>
                        <a:pt x="401" y="115"/>
                      </a:lnTo>
                      <a:lnTo>
                        <a:pt x="401" y="115"/>
                      </a:lnTo>
                      <a:lnTo>
                        <a:pt x="401" y="119"/>
                      </a:lnTo>
                      <a:lnTo>
                        <a:pt x="401" y="113"/>
                      </a:lnTo>
                      <a:lnTo>
                        <a:pt x="402" y="108"/>
                      </a:lnTo>
                      <a:lnTo>
                        <a:pt x="402" y="104"/>
                      </a:lnTo>
                      <a:lnTo>
                        <a:pt x="402" y="103"/>
                      </a:lnTo>
                      <a:lnTo>
                        <a:pt x="402" y="103"/>
                      </a:lnTo>
                      <a:lnTo>
                        <a:pt x="402" y="96"/>
                      </a:lnTo>
                      <a:lnTo>
                        <a:pt x="403" y="107"/>
                      </a:lnTo>
                      <a:lnTo>
                        <a:pt x="403" y="116"/>
                      </a:lnTo>
                      <a:lnTo>
                        <a:pt x="403" y="102"/>
                      </a:lnTo>
                      <a:lnTo>
                        <a:pt x="403" y="103"/>
                      </a:lnTo>
                      <a:lnTo>
                        <a:pt x="404" y="101"/>
                      </a:lnTo>
                      <a:lnTo>
                        <a:pt x="404" y="105"/>
                      </a:lnTo>
                      <a:lnTo>
                        <a:pt x="404" y="101"/>
                      </a:lnTo>
                      <a:lnTo>
                        <a:pt x="404" y="109"/>
                      </a:lnTo>
                      <a:lnTo>
                        <a:pt x="404" y="94"/>
                      </a:lnTo>
                      <a:lnTo>
                        <a:pt x="405" y="84"/>
                      </a:lnTo>
                      <a:lnTo>
                        <a:pt x="405" y="92"/>
                      </a:lnTo>
                      <a:lnTo>
                        <a:pt x="405" y="80"/>
                      </a:lnTo>
                      <a:lnTo>
                        <a:pt x="405" y="88"/>
                      </a:lnTo>
                      <a:lnTo>
                        <a:pt x="405" y="77"/>
                      </a:lnTo>
                      <a:lnTo>
                        <a:pt x="406" y="91"/>
                      </a:lnTo>
                      <a:lnTo>
                        <a:pt x="406" y="71"/>
                      </a:lnTo>
                      <a:lnTo>
                        <a:pt x="406" y="64"/>
                      </a:lnTo>
                      <a:lnTo>
                        <a:pt x="406" y="85"/>
                      </a:lnTo>
                      <a:lnTo>
                        <a:pt x="407" y="136"/>
                      </a:lnTo>
                      <a:lnTo>
                        <a:pt x="407" y="143"/>
                      </a:lnTo>
                      <a:lnTo>
                        <a:pt x="407" y="140"/>
                      </a:lnTo>
                      <a:lnTo>
                        <a:pt x="407" y="109"/>
                      </a:lnTo>
                      <a:lnTo>
                        <a:pt x="407" y="85"/>
                      </a:lnTo>
                      <a:lnTo>
                        <a:pt x="407" y="87"/>
                      </a:lnTo>
                      <a:lnTo>
                        <a:pt x="408" y="86"/>
                      </a:lnTo>
                      <a:lnTo>
                        <a:pt x="408" y="102"/>
                      </a:lnTo>
                      <a:lnTo>
                        <a:pt x="408" y="103"/>
                      </a:lnTo>
                      <a:lnTo>
                        <a:pt x="409" y="98"/>
                      </a:lnTo>
                      <a:lnTo>
                        <a:pt x="409" y="98"/>
                      </a:lnTo>
                      <a:lnTo>
                        <a:pt x="409" y="97"/>
                      </a:lnTo>
                      <a:lnTo>
                        <a:pt x="409" y="94"/>
                      </a:lnTo>
                      <a:lnTo>
                        <a:pt x="409" y="86"/>
                      </a:lnTo>
                      <a:lnTo>
                        <a:pt x="410" y="109"/>
                      </a:lnTo>
                      <a:lnTo>
                        <a:pt x="410" y="107"/>
                      </a:lnTo>
                      <a:lnTo>
                        <a:pt x="411" y="118"/>
                      </a:lnTo>
                      <a:lnTo>
                        <a:pt x="411" y="120"/>
                      </a:lnTo>
                      <a:lnTo>
                        <a:pt x="411" y="118"/>
                      </a:lnTo>
                      <a:lnTo>
                        <a:pt x="411" y="115"/>
                      </a:lnTo>
                      <a:lnTo>
                        <a:pt x="412" y="122"/>
                      </a:lnTo>
                      <a:lnTo>
                        <a:pt x="412" y="120"/>
                      </a:lnTo>
                      <a:lnTo>
                        <a:pt x="412" y="116"/>
                      </a:lnTo>
                      <a:lnTo>
                        <a:pt x="412" y="117"/>
                      </a:lnTo>
                      <a:lnTo>
                        <a:pt x="412" y="111"/>
                      </a:lnTo>
                      <a:lnTo>
                        <a:pt x="413" y="111"/>
                      </a:lnTo>
                      <a:lnTo>
                        <a:pt x="413" y="109"/>
                      </a:lnTo>
                      <a:lnTo>
                        <a:pt x="413" y="113"/>
                      </a:lnTo>
                      <a:lnTo>
                        <a:pt x="413" y="109"/>
                      </a:lnTo>
                      <a:lnTo>
                        <a:pt x="414" y="111"/>
                      </a:lnTo>
                      <a:lnTo>
                        <a:pt x="414" y="101"/>
                      </a:lnTo>
                      <a:lnTo>
                        <a:pt x="414" y="99"/>
                      </a:lnTo>
                      <a:lnTo>
                        <a:pt x="414" y="107"/>
                      </a:lnTo>
                      <a:lnTo>
                        <a:pt x="414" y="112"/>
                      </a:lnTo>
                      <a:lnTo>
                        <a:pt x="415" y="109"/>
                      </a:lnTo>
                      <a:lnTo>
                        <a:pt x="415" y="129"/>
                      </a:lnTo>
                      <a:lnTo>
                        <a:pt x="415" y="122"/>
                      </a:lnTo>
                      <a:lnTo>
                        <a:pt x="415" y="120"/>
                      </a:lnTo>
                      <a:lnTo>
                        <a:pt x="415" y="120"/>
                      </a:lnTo>
                      <a:lnTo>
                        <a:pt x="416" y="120"/>
                      </a:lnTo>
                      <a:lnTo>
                        <a:pt x="416" y="115"/>
                      </a:lnTo>
                      <a:lnTo>
                        <a:pt x="416" y="122"/>
                      </a:lnTo>
                      <a:lnTo>
                        <a:pt x="416" y="125"/>
                      </a:lnTo>
                      <a:lnTo>
                        <a:pt x="417" y="110"/>
                      </a:lnTo>
                      <a:lnTo>
                        <a:pt x="417" y="113"/>
                      </a:lnTo>
                      <a:lnTo>
                        <a:pt x="417" y="114"/>
                      </a:lnTo>
                      <a:lnTo>
                        <a:pt x="417" y="105"/>
                      </a:lnTo>
                      <a:lnTo>
                        <a:pt x="417" y="108"/>
                      </a:lnTo>
                      <a:lnTo>
                        <a:pt x="418" y="114"/>
                      </a:lnTo>
                      <a:lnTo>
                        <a:pt x="418" y="115"/>
                      </a:lnTo>
                      <a:lnTo>
                        <a:pt x="418" y="126"/>
                      </a:lnTo>
                      <a:lnTo>
                        <a:pt x="418" y="124"/>
                      </a:lnTo>
                      <a:lnTo>
                        <a:pt x="419" y="126"/>
                      </a:lnTo>
                      <a:lnTo>
                        <a:pt x="419" y="122"/>
                      </a:lnTo>
                      <a:lnTo>
                        <a:pt x="419" y="125"/>
                      </a:lnTo>
                      <a:lnTo>
                        <a:pt x="419" y="130"/>
                      </a:lnTo>
                      <a:lnTo>
                        <a:pt x="419" y="122"/>
                      </a:lnTo>
                      <a:lnTo>
                        <a:pt x="419" y="124"/>
                      </a:lnTo>
                      <a:lnTo>
                        <a:pt x="420" y="114"/>
                      </a:lnTo>
                      <a:lnTo>
                        <a:pt x="420" y="110"/>
                      </a:lnTo>
                      <a:lnTo>
                        <a:pt x="420" y="109"/>
                      </a:lnTo>
                      <a:lnTo>
                        <a:pt x="421" y="104"/>
                      </a:lnTo>
                      <a:lnTo>
                        <a:pt x="421" y="108"/>
                      </a:lnTo>
                      <a:lnTo>
                        <a:pt x="421" y="105"/>
                      </a:lnTo>
                      <a:lnTo>
                        <a:pt x="422" y="111"/>
                      </a:lnTo>
                      <a:lnTo>
                        <a:pt x="422" y="110"/>
                      </a:lnTo>
                      <a:lnTo>
                        <a:pt x="422" y="106"/>
                      </a:lnTo>
                      <a:lnTo>
                        <a:pt x="422" y="106"/>
                      </a:lnTo>
                      <a:lnTo>
                        <a:pt x="422" y="105"/>
                      </a:lnTo>
                      <a:lnTo>
                        <a:pt x="422" y="104"/>
                      </a:lnTo>
                      <a:lnTo>
                        <a:pt x="423" y="108"/>
                      </a:lnTo>
                      <a:lnTo>
                        <a:pt x="423" y="109"/>
                      </a:lnTo>
                      <a:lnTo>
                        <a:pt x="423" y="82"/>
                      </a:lnTo>
                      <a:lnTo>
                        <a:pt x="423" y="87"/>
                      </a:lnTo>
                      <a:lnTo>
                        <a:pt x="424" y="113"/>
                      </a:lnTo>
                      <a:lnTo>
                        <a:pt x="424" y="174"/>
                      </a:lnTo>
                      <a:lnTo>
                        <a:pt x="424" y="165"/>
                      </a:lnTo>
                      <a:lnTo>
                        <a:pt x="424" y="106"/>
                      </a:lnTo>
                      <a:lnTo>
                        <a:pt x="425" y="104"/>
                      </a:lnTo>
                      <a:lnTo>
                        <a:pt x="425" y="115"/>
                      </a:lnTo>
                      <a:lnTo>
                        <a:pt x="425" y="113"/>
                      </a:lnTo>
                      <a:lnTo>
                        <a:pt x="425" y="111"/>
                      </a:lnTo>
                      <a:lnTo>
                        <a:pt x="426" y="112"/>
                      </a:lnTo>
                      <a:lnTo>
                        <a:pt x="426" y="104"/>
                      </a:lnTo>
                      <a:lnTo>
                        <a:pt x="426" y="100"/>
                      </a:lnTo>
                      <a:lnTo>
                        <a:pt x="426" y="121"/>
                      </a:lnTo>
                      <a:lnTo>
                        <a:pt x="426" y="111"/>
                      </a:lnTo>
                      <a:lnTo>
                        <a:pt x="427" y="101"/>
                      </a:lnTo>
                      <a:lnTo>
                        <a:pt x="427" y="103"/>
                      </a:lnTo>
                      <a:lnTo>
                        <a:pt x="427" y="97"/>
                      </a:lnTo>
                      <a:lnTo>
                        <a:pt x="427" y="85"/>
                      </a:lnTo>
                      <a:lnTo>
                        <a:pt x="428" y="117"/>
                      </a:lnTo>
                      <a:lnTo>
                        <a:pt x="428" y="105"/>
                      </a:lnTo>
                      <a:lnTo>
                        <a:pt x="428" y="108"/>
                      </a:lnTo>
                      <a:lnTo>
                        <a:pt x="428" y="97"/>
                      </a:lnTo>
                      <a:lnTo>
                        <a:pt x="428" y="99"/>
                      </a:lnTo>
                      <a:lnTo>
                        <a:pt x="428" y="109"/>
                      </a:lnTo>
                      <a:lnTo>
                        <a:pt x="429" y="120"/>
                      </a:lnTo>
                      <a:lnTo>
                        <a:pt x="429" y="116"/>
                      </a:lnTo>
                      <a:lnTo>
                        <a:pt x="429" y="103"/>
                      </a:lnTo>
                      <a:lnTo>
                        <a:pt x="429" y="101"/>
                      </a:lnTo>
                      <a:lnTo>
                        <a:pt x="430" y="111"/>
                      </a:lnTo>
                      <a:lnTo>
                        <a:pt x="430" y="102"/>
                      </a:lnTo>
                      <a:lnTo>
                        <a:pt x="430" y="105"/>
                      </a:lnTo>
                      <a:lnTo>
                        <a:pt x="430" y="103"/>
                      </a:lnTo>
                      <a:lnTo>
                        <a:pt x="431" y="107"/>
                      </a:lnTo>
                      <a:lnTo>
                        <a:pt x="431" y="105"/>
                      </a:lnTo>
                      <a:lnTo>
                        <a:pt x="431" y="97"/>
                      </a:lnTo>
                      <a:lnTo>
                        <a:pt x="431" y="94"/>
                      </a:lnTo>
                      <a:lnTo>
                        <a:pt x="431" y="88"/>
                      </a:lnTo>
                      <a:lnTo>
                        <a:pt x="432" y="113"/>
                      </a:lnTo>
                      <a:lnTo>
                        <a:pt x="432" y="112"/>
                      </a:lnTo>
                      <a:lnTo>
                        <a:pt x="432" y="117"/>
                      </a:lnTo>
                      <a:lnTo>
                        <a:pt x="432" y="107"/>
                      </a:lnTo>
                      <a:lnTo>
                        <a:pt x="433" y="102"/>
                      </a:lnTo>
                      <a:lnTo>
                        <a:pt x="433" y="113"/>
                      </a:lnTo>
                      <a:lnTo>
                        <a:pt x="433" y="110"/>
                      </a:lnTo>
                      <a:lnTo>
                        <a:pt x="433" y="115"/>
                      </a:lnTo>
                      <a:lnTo>
                        <a:pt x="433" y="115"/>
                      </a:lnTo>
                      <a:lnTo>
                        <a:pt x="433" y="130"/>
                      </a:lnTo>
                      <a:lnTo>
                        <a:pt x="434" y="118"/>
                      </a:lnTo>
                      <a:lnTo>
                        <a:pt x="434" y="117"/>
                      </a:lnTo>
                      <a:lnTo>
                        <a:pt x="434" y="116"/>
                      </a:lnTo>
                      <a:lnTo>
                        <a:pt x="434" y="119"/>
                      </a:lnTo>
                      <a:lnTo>
                        <a:pt x="434" y="131"/>
                      </a:lnTo>
                      <a:lnTo>
                        <a:pt x="434" y="111"/>
                      </a:lnTo>
                      <a:lnTo>
                        <a:pt x="435" y="128"/>
                      </a:lnTo>
                      <a:lnTo>
                        <a:pt x="435" y="128"/>
                      </a:lnTo>
                      <a:lnTo>
                        <a:pt x="435" y="172"/>
                      </a:lnTo>
                      <a:lnTo>
                        <a:pt x="436" y="159"/>
                      </a:lnTo>
                      <a:lnTo>
                        <a:pt x="436" y="132"/>
                      </a:lnTo>
                      <a:lnTo>
                        <a:pt x="436" y="124"/>
                      </a:lnTo>
                      <a:lnTo>
                        <a:pt x="436" y="121"/>
                      </a:lnTo>
                      <a:lnTo>
                        <a:pt x="437" y="139"/>
                      </a:lnTo>
                      <a:lnTo>
                        <a:pt x="437" y="134"/>
                      </a:lnTo>
                      <a:lnTo>
                        <a:pt x="437" y="134"/>
                      </a:lnTo>
                      <a:lnTo>
                        <a:pt x="437" y="124"/>
                      </a:lnTo>
                      <a:lnTo>
                        <a:pt x="437" y="125"/>
                      </a:lnTo>
                      <a:lnTo>
                        <a:pt x="438" y="125"/>
                      </a:lnTo>
                      <a:lnTo>
                        <a:pt x="438" y="123"/>
                      </a:lnTo>
                      <a:lnTo>
                        <a:pt x="438" y="130"/>
                      </a:lnTo>
                      <a:lnTo>
                        <a:pt x="438" y="132"/>
                      </a:lnTo>
                      <a:lnTo>
                        <a:pt x="438" y="126"/>
                      </a:lnTo>
                      <a:lnTo>
                        <a:pt x="438" y="128"/>
                      </a:lnTo>
                      <a:lnTo>
                        <a:pt x="439" y="126"/>
                      </a:lnTo>
                      <a:lnTo>
                        <a:pt x="439" y="129"/>
                      </a:lnTo>
                      <a:lnTo>
                        <a:pt x="439" y="121"/>
                      </a:lnTo>
                      <a:lnTo>
                        <a:pt x="439" y="111"/>
                      </a:lnTo>
                      <a:lnTo>
                        <a:pt x="439" y="120"/>
                      </a:lnTo>
                      <a:lnTo>
                        <a:pt x="440" y="110"/>
                      </a:lnTo>
                      <a:lnTo>
                        <a:pt x="440" y="101"/>
                      </a:lnTo>
                      <a:lnTo>
                        <a:pt x="440" y="108"/>
                      </a:lnTo>
                      <a:lnTo>
                        <a:pt x="440" y="95"/>
                      </a:lnTo>
                      <a:lnTo>
                        <a:pt x="440" y="96"/>
                      </a:lnTo>
                      <a:lnTo>
                        <a:pt x="441" y="164"/>
                      </a:lnTo>
                      <a:lnTo>
                        <a:pt x="441" y="211"/>
                      </a:lnTo>
                      <a:lnTo>
                        <a:pt x="441" y="166"/>
                      </a:lnTo>
                      <a:lnTo>
                        <a:pt x="441" y="127"/>
                      </a:lnTo>
                      <a:lnTo>
                        <a:pt x="442" y="111"/>
                      </a:lnTo>
                      <a:lnTo>
                        <a:pt x="442" y="125"/>
                      </a:lnTo>
                      <a:lnTo>
                        <a:pt x="443" y="129"/>
                      </a:lnTo>
                      <a:lnTo>
                        <a:pt x="443" y="104"/>
                      </a:lnTo>
                      <a:lnTo>
                        <a:pt x="443" y="123"/>
                      </a:lnTo>
                      <a:lnTo>
                        <a:pt x="443" y="95"/>
                      </a:lnTo>
                      <a:lnTo>
                        <a:pt x="444" y="100"/>
                      </a:lnTo>
                      <a:lnTo>
                        <a:pt x="444" y="93"/>
                      </a:lnTo>
                      <a:lnTo>
                        <a:pt x="444" y="102"/>
                      </a:lnTo>
                      <a:lnTo>
                        <a:pt x="444" y="91"/>
                      </a:lnTo>
                      <a:lnTo>
                        <a:pt x="444" y="98"/>
                      </a:lnTo>
                      <a:lnTo>
                        <a:pt x="445" y="86"/>
                      </a:lnTo>
                      <a:lnTo>
                        <a:pt x="445" y="93"/>
                      </a:lnTo>
                      <a:lnTo>
                        <a:pt x="445" y="83"/>
                      </a:lnTo>
                      <a:lnTo>
                        <a:pt x="445" y="87"/>
                      </a:lnTo>
                      <a:lnTo>
                        <a:pt x="445" y="84"/>
                      </a:lnTo>
                      <a:lnTo>
                        <a:pt x="446" y="97"/>
                      </a:lnTo>
                      <a:lnTo>
                        <a:pt x="446" y="93"/>
                      </a:lnTo>
                      <a:lnTo>
                        <a:pt x="446" y="83"/>
                      </a:lnTo>
                      <a:lnTo>
                        <a:pt x="446" y="88"/>
                      </a:lnTo>
                      <a:lnTo>
                        <a:pt x="446" y="87"/>
                      </a:lnTo>
                      <a:lnTo>
                        <a:pt x="447" y="77"/>
                      </a:lnTo>
                      <a:lnTo>
                        <a:pt x="447" y="99"/>
                      </a:lnTo>
                      <a:lnTo>
                        <a:pt x="447" y="82"/>
                      </a:lnTo>
                      <a:lnTo>
                        <a:pt x="447" y="81"/>
                      </a:lnTo>
                      <a:lnTo>
                        <a:pt x="448" y="84"/>
                      </a:lnTo>
                      <a:lnTo>
                        <a:pt x="448" y="81"/>
                      </a:lnTo>
                      <a:lnTo>
                        <a:pt x="448" y="84"/>
                      </a:lnTo>
                      <a:lnTo>
                        <a:pt x="448" y="73"/>
                      </a:lnTo>
                      <a:lnTo>
                        <a:pt x="448" y="75"/>
                      </a:lnTo>
                      <a:lnTo>
                        <a:pt x="449" y="60"/>
                      </a:lnTo>
                      <a:lnTo>
                        <a:pt x="449" y="82"/>
                      </a:lnTo>
                      <a:lnTo>
                        <a:pt x="449" y="125"/>
                      </a:lnTo>
                      <a:lnTo>
                        <a:pt x="449" y="98"/>
                      </a:lnTo>
                      <a:lnTo>
                        <a:pt x="450" y="87"/>
                      </a:lnTo>
                      <a:lnTo>
                        <a:pt x="450" y="89"/>
                      </a:lnTo>
                      <a:lnTo>
                        <a:pt x="450" y="83"/>
                      </a:lnTo>
                      <a:lnTo>
                        <a:pt x="450" y="79"/>
                      </a:lnTo>
                      <a:lnTo>
                        <a:pt x="450" y="92"/>
                      </a:lnTo>
                      <a:lnTo>
                        <a:pt x="451" y="92"/>
                      </a:lnTo>
                      <a:lnTo>
                        <a:pt x="451" y="87"/>
                      </a:lnTo>
                      <a:lnTo>
                        <a:pt x="451" y="67"/>
                      </a:lnTo>
                      <a:lnTo>
                        <a:pt x="451" y="81"/>
                      </a:lnTo>
                      <a:lnTo>
                        <a:pt x="451" y="81"/>
                      </a:lnTo>
                      <a:lnTo>
                        <a:pt x="451" y="74"/>
                      </a:lnTo>
                      <a:lnTo>
                        <a:pt x="452" y="86"/>
                      </a:lnTo>
                      <a:lnTo>
                        <a:pt x="452" y="84"/>
                      </a:lnTo>
                      <a:lnTo>
                        <a:pt x="452" y="102"/>
                      </a:lnTo>
                      <a:lnTo>
                        <a:pt x="453" y="97"/>
                      </a:lnTo>
                      <a:lnTo>
                        <a:pt x="453" y="110"/>
                      </a:lnTo>
                      <a:lnTo>
                        <a:pt x="453" y="94"/>
                      </a:lnTo>
                      <a:lnTo>
                        <a:pt x="454" y="85"/>
                      </a:lnTo>
                      <a:lnTo>
                        <a:pt x="454" y="96"/>
                      </a:lnTo>
                      <a:lnTo>
                        <a:pt x="454" y="102"/>
                      </a:lnTo>
                      <a:lnTo>
                        <a:pt x="454" y="90"/>
                      </a:lnTo>
                      <a:lnTo>
                        <a:pt x="454" y="98"/>
                      </a:lnTo>
                      <a:lnTo>
                        <a:pt x="455" y="110"/>
                      </a:lnTo>
                      <a:lnTo>
                        <a:pt x="455" y="107"/>
                      </a:lnTo>
                      <a:lnTo>
                        <a:pt x="455" y="108"/>
                      </a:lnTo>
                      <a:lnTo>
                        <a:pt x="455" y="105"/>
                      </a:lnTo>
                      <a:lnTo>
                        <a:pt x="455" y="128"/>
                      </a:lnTo>
                      <a:lnTo>
                        <a:pt x="456" y="142"/>
                      </a:lnTo>
                      <a:lnTo>
                        <a:pt x="456" y="133"/>
                      </a:lnTo>
                      <a:lnTo>
                        <a:pt x="456" y="141"/>
                      </a:lnTo>
                      <a:lnTo>
                        <a:pt x="456" y="132"/>
                      </a:lnTo>
                      <a:lnTo>
                        <a:pt x="456" y="142"/>
                      </a:lnTo>
                      <a:lnTo>
                        <a:pt x="456" y="140"/>
                      </a:lnTo>
                      <a:lnTo>
                        <a:pt x="457" y="130"/>
                      </a:lnTo>
                      <a:lnTo>
                        <a:pt x="457" y="155"/>
                      </a:lnTo>
                      <a:lnTo>
                        <a:pt x="457" y="130"/>
                      </a:lnTo>
                      <a:lnTo>
                        <a:pt x="457" y="125"/>
                      </a:lnTo>
                      <a:lnTo>
                        <a:pt x="458" y="102"/>
                      </a:lnTo>
                      <a:lnTo>
                        <a:pt x="458" y="122"/>
                      </a:lnTo>
                      <a:lnTo>
                        <a:pt x="458" y="175"/>
                      </a:lnTo>
                      <a:lnTo>
                        <a:pt x="458" y="199"/>
                      </a:lnTo>
                      <a:lnTo>
                        <a:pt x="458" y="169"/>
                      </a:lnTo>
                      <a:lnTo>
                        <a:pt x="459" y="124"/>
                      </a:lnTo>
                      <a:lnTo>
                        <a:pt x="459" y="147"/>
                      </a:lnTo>
                      <a:lnTo>
                        <a:pt x="459" y="135"/>
                      </a:lnTo>
                      <a:lnTo>
                        <a:pt x="459" y="159"/>
                      </a:lnTo>
                      <a:lnTo>
                        <a:pt x="460" y="147"/>
                      </a:lnTo>
                      <a:lnTo>
                        <a:pt x="460" y="136"/>
                      </a:lnTo>
                      <a:lnTo>
                        <a:pt x="460" y="143"/>
                      </a:lnTo>
                      <a:lnTo>
                        <a:pt x="460" y="137"/>
                      </a:lnTo>
                      <a:lnTo>
                        <a:pt x="460" y="141"/>
                      </a:lnTo>
                      <a:lnTo>
                        <a:pt x="461" y="134"/>
                      </a:lnTo>
                      <a:lnTo>
                        <a:pt x="461" y="138"/>
                      </a:lnTo>
                      <a:lnTo>
                        <a:pt x="461" y="133"/>
                      </a:lnTo>
                      <a:lnTo>
                        <a:pt x="461" y="136"/>
                      </a:lnTo>
                      <a:lnTo>
                        <a:pt x="462" y="130"/>
                      </a:lnTo>
                      <a:lnTo>
                        <a:pt x="462" y="122"/>
                      </a:lnTo>
                      <a:lnTo>
                        <a:pt x="462" y="98"/>
                      </a:lnTo>
                      <a:lnTo>
                        <a:pt x="462" y="110"/>
                      </a:lnTo>
                      <a:lnTo>
                        <a:pt x="463" y="108"/>
                      </a:lnTo>
                      <a:lnTo>
                        <a:pt x="463" y="120"/>
                      </a:lnTo>
                      <a:lnTo>
                        <a:pt x="463" y="116"/>
                      </a:lnTo>
                      <a:lnTo>
                        <a:pt x="463" y="107"/>
                      </a:lnTo>
                      <a:lnTo>
                        <a:pt x="463" y="108"/>
                      </a:lnTo>
                      <a:lnTo>
                        <a:pt x="464" y="117"/>
                      </a:lnTo>
                      <a:lnTo>
                        <a:pt x="464" y="115"/>
                      </a:lnTo>
                      <a:lnTo>
                        <a:pt x="464" y="126"/>
                      </a:lnTo>
                      <a:lnTo>
                        <a:pt x="464" y="143"/>
                      </a:lnTo>
                      <a:lnTo>
                        <a:pt x="465" y="127"/>
                      </a:lnTo>
                      <a:lnTo>
                        <a:pt x="465" y="118"/>
                      </a:lnTo>
                      <a:lnTo>
                        <a:pt x="465" y="131"/>
                      </a:lnTo>
                      <a:lnTo>
                        <a:pt x="465" y="119"/>
                      </a:lnTo>
                      <a:lnTo>
                        <a:pt x="465" y="115"/>
                      </a:lnTo>
                      <a:lnTo>
                        <a:pt x="466" y="97"/>
                      </a:lnTo>
                      <a:lnTo>
                        <a:pt x="466" y="92"/>
                      </a:lnTo>
                      <a:lnTo>
                        <a:pt x="466" y="86"/>
                      </a:lnTo>
                      <a:lnTo>
                        <a:pt x="466" y="87"/>
                      </a:lnTo>
                      <a:lnTo>
                        <a:pt x="467" y="90"/>
                      </a:lnTo>
                      <a:lnTo>
                        <a:pt x="467" y="89"/>
                      </a:lnTo>
                      <a:lnTo>
                        <a:pt x="467" y="96"/>
                      </a:lnTo>
                      <a:lnTo>
                        <a:pt x="467" y="92"/>
                      </a:lnTo>
                      <a:lnTo>
                        <a:pt x="467" y="94"/>
                      </a:lnTo>
                      <a:lnTo>
                        <a:pt x="468" y="99"/>
                      </a:lnTo>
                      <a:lnTo>
                        <a:pt x="468" y="98"/>
                      </a:lnTo>
                      <a:lnTo>
                        <a:pt x="468" y="82"/>
                      </a:lnTo>
                      <a:lnTo>
                        <a:pt x="468" y="85"/>
                      </a:lnTo>
                      <a:lnTo>
                        <a:pt x="469" y="72"/>
                      </a:lnTo>
                      <a:lnTo>
                        <a:pt x="469" y="77"/>
                      </a:lnTo>
                      <a:lnTo>
                        <a:pt x="469" y="71"/>
                      </a:lnTo>
                      <a:lnTo>
                        <a:pt x="470" y="76"/>
                      </a:lnTo>
                      <a:lnTo>
                        <a:pt x="470" y="79"/>
                      </a:lnTo>
                      <a:lnTo>
                        <a:pt x="470" y="88"/>
                      </a:lnTo>
                      <a:lnTo>
                        <a:pt x="470" y="84"/>
                      </a:lnTo>
                      <a:lnTo>
                        <a:pt x="471" y="110"/>
                      </a:lnTo>
                      <a:lnTo>
                        <a:pt x="471" y="106"/>
                      </a:lnTo>
                      <a:lnTo>
                        <a:pt x="471" y="99"/>
                      </a:lnTo>
                      <a:lnTo>
                        <a:pt x="471" y="102"/>
                      </a:lnTo>
                      <a:lnTo>
                        <a:pt x="471" y="96"/>
                      </a:lnTo>
                      <a:lnTo>
                        <a:pt x="472" y="104"/>
                      </a:lnTo>
                      <a:lnTo>
                        <a:pt x="472" y="96"/>
                      </a:lnTo>
                      <a:lnTo>
                        <a:pt x="472" y="96"/>
                      </a:lnTo>
                      <a:lnTo>
                        <a:pt x="472" y="102"/>
                      </a:lnTo>
                      <a:lnTo>
                        <a:pt x="472" y="94"/>
                      </a:lnTo>
                      <a:lnTo>
                        <a:pt x="473" y="88"/>
                      </a:lnTo>
                      <a:lnTo>
                        <a:pt x="473" y="82"/>
                      </a:lnTo>
                      <a:lnTo>
                        <a:pt x="473" y="85"/>
                      </a:lnTo>
                      <a:lnTo>
                        <a:pt x="473" y="69"/>
                      </a:lnTo>
                      <a:lnTo>
                        <a:pt x="473" y="88"/>
                      </a:lnTo>
                      <a:lnTo>
                        <a:pt x="474" y="75"/>
                      </a:lnTo>
                      <a:lnTo>
                        <a:pt x="474" y="72"/>
                      </a:lnTo>
                      <a:lnTo>
                        <a:pt x="474" y="94"/>
                      </a:lnTo>
                      <a:lnTo>
                        <a:pt x="474" y="82"/>
                      </a:lnTo>
                      <a:lnTo>
                        <a:pt x="475" y="64"/>
                      </a:lnTo>
                      <a:lnTo>
                        <a:pt x="475" y="97"/>
                      </a:lnTo>
                      <a:lnTo>
                        <a:pt x="475" y="164"/>
                      </a:lnTo>
                      <a:lnTo>
                        <a:pt x="475" y="163"/>
                      </a:lnTo>
                      <a:lnTo>
                        <a:pt x="476" y="147"/>
                      </a:lnTo>
                      <a:lnTo>
                        <a:pt x="476" y="99"/>
                      </a:lnTo>
                      <a:lnTo>
                        <a:pt x="476" y="105"/>
                      </a:lnTo>
                      <a:lnTo>
                        <a:pt x="477" y="113"/>
                      </a:lnTo>
                      <a:lnTo>
                        <a:pt x="477" y="116"/>
                      </a:lnTo>
                      <a:lnTo>
                        <a:pt x="477" y="107"/>
                      </a:lnTo>
                      <a:lnTo>
                        <a:pt x="477" y="101"/>
                      </a:lnTo>
                      <a:lnTo>
                        <a:pt x="478" y="99"/>
                      </a:lnTo>
                      <a:lnTo>
                        <a:pt x="478" y="103"/>
                      </a:lnTo>
                      <a:lnTo>
                        <a:pt x="478" y="107"/>
                      </a:lnTo>
                      <a:lnTo>
                        <a:pt x="478" y="110"/>
                      </a:lnTo>
                      <a:lnTo>
                        <a:pt x="479" y="113"/>
                      </a:lnTo>
                      <a:lnTo>
                        <a:pt x="479" y="108"/>
                      </a:lnTo>
                      <a:lnTo>
                        <a:pt x="479" y="115"/>
                      </a:lnTo>
                      <a:lnTo>
                        <a:pt x="479" y="115"/>
                      </a:lnTo>
                      <a:lnTo>
                        <a:pt x="479" y="110"/>
                      </a:lnTo>
                      <a:lnTo>
                        <a:pt x="480" y="107"/>
                      </a:lnTo>
                      <a:lnTo>
                        <a:pt x="480" y="115"/>
                      </a:lnTo>
                      <a:lnTo>
                        <a:pt x="480" y="126"/>
                      </a:lnTo>
                      <a:lnTo>
                        <a:pt x="480" y="123"/>
                      </a:lnTo>
                      <a:lnTo>
                        <a:pt x="481" y="126"/>
                      </a:lnTo>
                      <a:lnTo>
                        <a:pt x="481" y="129"/>
                      </a:lnTo>
                      <a:lnTo>
                        <a:pt x="481" y="125"/>
                      </a:lnTo>
                      <a:lnTo>
                        <a:pt x="481" y="122"/>
                      </a:lnTo>
                      <a:lnTo>
                        <a:pt x="481" y="112"/>
                      </a:lnTo>
                      <a:lnTo>
                        <a:pt x="482" y="115"/>
                      </a:lnTo>
                      <a:lnTo>
                        <a:pt x="482" y="118"/>
                      </a:lnTo>
                      <a:lnTo>
                        <a:pt x="482" y="110"/>
                      </a:lnTo>
                      <a:lnTo>
                        <a:pt x="482" y="113"/>
                      </a:lnTo>
                      <a:lnTo>
                        <a:pt x="482" y="109"/>
                      </a:lnTo>
                      <a:lnTo>
                        <a:pt x="483" y="107"/>
                      </a:lnTo>
                      <a:lnTo>
                        <a:pt x="483" y="108"/>
                      </a:lnTo>
                      <a:lnTo>
                        <a:pt x="483" y="110"/>
                      </a:lnTo>
                      <a:lnTo>
                        <a:pt x="483" y="125"/>
                      </a:lnTo>
                      <a:lnTo>
                        <a:pt x="484" y="132"/>
                      </a:lnTo>
                      <a:lnTo>
                        <a:pt x="484" y="140"/>
                      </a:lnTo>
                      <a:lnTo>
                        <a:pt x="484" y="136"/>
                      </a:lnTo>
                      <a:lnTo>
                        <a:pt x="484" y="131"/>
                      </a:lnTo>
                      <a:lnTo>
                        <a:pt x="485" y="119"/>
                      </a:lnTo>
                      <a:lnTo>
                        <a:pt x="485" y="114"/>
                      </a:lnTo>
                      <a:lnTo>
                        <a:pt x="485" y="112"/>
                      </a:lnTo>
                      <a:lnTo>
                        <a:pt x="485" y="113"/>
                      </a:lnTo>
                      <a:lnTo>
                        <a:pt x="485" y="107"/>
                      </a:lnTo>
                      <a:lnTo>
                        <a:pt x="486" y="100"/>
                      </a:lnTo>
                      <a:lnTo>
                        <a:pt x="486" y="98"/>
                      </a:lnTo>
                      <a:lnTo>
                        <a:pt x="486" y="96"/>
                      </a:lnTo>
                      <a:lnTo>
                        <a:pt x="486" y="103"/>
                      </a:lnTo>
                      <a:lnTo>
                        <a:pt x="487" y="100"/>
                      </a:lnTo>
                      <a:lnTo>
                        <a:pt x="487" y="115"/>
                      </a:lnTo>
                      <a:lnTo>
                        <a:pt x="487" y="111"/>
                      </a:lnTo>
                      <a:lnTo>
                        <a:pt x="487" y="107"/>
                      </a:lnTo>
                      <a:lnTo>
                        <a:pt x="487" y="112"/>
                      </a:lnTo>
                      <a:lnTo>
                        <a:pt x="488" y="111"/>
                      </a:lnTo>
                      <a:lnTo>
                        <a:pt x="488" y="120"/>
                      </a:lnTo>
                      <a:lnTo>
                        <a:pt x="488" y="113"/>
                      </a:lnTo>
                      <a:lnTo>
                        <a:pt x="488" y="111"/>
                      </a:lnTo>
                      <a:lnTo>
                        <a:pt x="489" y="92"/>
                      </a:lnTo>
                      <a:lnTo>
                        <a:pt x="489" y="94"/>
                      </a:lnTo>
                      <a:lnTo>
                        <a:pt x="489" y="112"/>
                      </a:lnTo>
                      <a:lnTo>
                        <a:pt x="490" y="134"/>
                      </a:lnTo>
                      <a:lnTo>
                        <a:pt x="490" y="139"/>
                      </a:lnTo>
                      <a:lnTo>
                        <a:pt x="490" y="135"/>
                      </a:lnTo>
                      <a:lnTo>
                        <a:pt x="490" y="146"/>
                      </a:lnTo>
                      <a:lnTo>
                        <a:pt x="490" y="132"/>
                      </a:lnTo>
                      <a:lnTo>
                        <a:pt x="491" y="140"/>
                      </a:lnTo>
                      <a:lnTo>
                        <a:pt x="491" y="129"/>
                      </a:lnTo>
                      <a:lnTo>
                        <a:pt x="491" y="125"/>
                      </a:lnTo>
                      <a:lnTo>
                        <a:pt x="491" y="126"/>
                      </a:lnTo>
                      <a:lnTo>
                        <a:pt x="491" y="128"/>
                      </a:lnTo>
                      <a:lnTo>
                        <a:pt x="492" y="101"/>
                      </a:lnTo>
                      <a:lnTo>
                        <a:pt x="492" y="85"/>
                      </a:lnTo>
                      <a:lnTo>
                        <a:pt x="492" y="179"/>
                      </a:lnTo>
                      <a:lnTo>
                        <a:pt x="493" y="182"/>
                      </a:lnTo>
                      <a:lnTo>
                        <a:pt x="493" y="130"/>
                      </a:lnTo>
                      <a:lnTo>
                        <a:pt x="493" y="102"/>
                      </a:lnTo>
                      <a:lnTo>
                        <a:pt x="494" y="115"/>
                      </a:lnTo>
                      <a:lnTo>
                        <a:pt x="494" y="118"/>
                      </a:lnTo>
                      <a:lnTo>
                        <a:pt x="494" y="113"/>
                      </a:lnTo>
                      <a:lnTo>
                        <a:pt x="494" y="124"/>
                      </a:lnTo>
                      <a:lnTo>
                        <a:pt x="495" y="115"/>
                      </a:lnTo>
                      <a:lnTo>
                        <a:pt x="495" y="115"/>
                      </a:lnTo>
                      <a:lnTo>
                        <a:pt x="495" y="112"/>
                      </a:lnTo>
                      <a:lnTo>
                        <a:pt x="495" y="117"/>
                      </a:lnTo>
                      <a:lnTo>
                        <a:pt x="496" y="112"/>
                      </a:lnTo>
                      <a:lnTo>
                        <a:pt x="496" y="105"/>
                      </a:lnTo>
                      <a:lnTo>
                        <a:pt x="496" y="97"/>
                      </a:lnTo>
                      <a:lnTo>
                        <a:pt x="496" y="99"/>
                      </a:lnTo>
                      <a:lnTo>
                        <a:pt x="496" y="101"/>
                      </a:lnTo>
                      <a:lnTo>
                        <a:pt x="496" y="89"/>
                      </a:lnTo>
                      <a:lnTo>
                        <a:pt x="497" y="93"/>
                      </a:lnTo>
                      <a:lnTo>
                        <a:pt x="497" y="83"/>
                      </a:lnTo>
                      <a:lnTo>
                        <a:pt x="497" y="85"/>
                      </a:lnTo>
                      <a:lnTo>
                        <a:pt x="497" y="80"/>
                      </a:lnTo>
                      <a:lnTo>
                        <a:pt x="497" y="82"/>
                      </a:lnTo>
                      <a:lnTo>
                        <a:pt x="498" y="81"/>
                      </a:lnTo>
                      <a:lnTo>
                        <a:pt x="498" y="87"/>
                      </a:lnTo>
                      <a:lnTo>
                        <a:pt x="498" y="84"/>
                      </a:lnTo>
                      <a:lnTo>
                        <a:pt x="498" y="80"/>
                      </a:lnTo>
                      <a:lnTo>
                        <a:pt x="498" y="68"/>
                      </a:lnTo>
                      <a:lnTo>
                        <a:pt x="499" y="79"/>
                      </a:lnTo>
                      <a:lnTo>
                        <a:pt x="499" y="78"/>
                      </a:lnTo>
                      <a:lnTo>
                        <a:pt x="499" y="84"/>
                      </a:lnTo>
                      <a:lnTo>
                        <a:pt x="499" y="88"/>
                      </a:lnTo>
                      <a:lnTo>
                        <a:pt x="500" y="89"/>
                      </a:lnTo>
                      <a:lnTo>
                        <a:pt x="500" y="88"/>
                      </a:lnTo>
                      <a:lnTo>
                        <a:pt x="500" y="86"/>
                      </a:lnTo>
                      <a:lnTo>
                        <a:pt x="500" y="85"/>
                      </a:lnTo>
                      <a:lnTo>
                        <a:pt x="501" y="87"/>
                      </a:lnTo>
                      <a:lnTo>
                        <a:pt x="501" y="91"/>
                      </a:lnTo>
                      <a:lnTo>
                        <a:pt x="501" y="82"/>
                      </a:lnTo>
                      <a:lnTo>
                        <a:pt x="501" y="84"/>
                      </a:lnTo>
                      <a:lnTo>
                        <a:pt x="501" y="84"/>
                      </a:lnTo>
                      <a:lnTo>
                        <a:pt x="502" y="94"/>
                      </a:lnTo>
                      <a:lnTo>
                        <a:pt x="502" y="102"/>
                      </a:lnTo>
                      <a:lnTo>
                        <a:pt x="502" y="85"/>
                      </a:lnTo>
                      <a:lnTo>
                        <a:pt x="502" y="91"/>
                      </a:lnTo>
                      <a:lnTo>
                        <a:pt x="503" y="99"/>
                      </a:lnTo>
                      <a:lnTo>
                        <a:pt x="503" y="99"/>
                      </a:lnTo>
                      <a:lnTo>
                        <a:pt x="503" y="101"/>
                      </a:lnTo>
                      <a:lnTo>
                        <a:pt x="503" y="92"/>
                      </a:lnTo>
                      <a:lnTo>
                        <a:pt x="504" y="97"/>
                      </a:lnTo>
                      <a:lnTo>
                        <a:pt x="504" y="97"/>
                      </a:lnTo>
                      <a:lnTo>
                        <a:pt x="504" y="101"/>
                      </a:lnTo>
                      <a:lnTo>
                        <a:pt x="504" y="96"/>
                      </a:lnTo>
                      <a:lnTo>
                        <a:pt x="505" y="112"/>
                      </a:lnTo>
                      <a:lnTo>
                        <a:pt x="505" y="106"/>
                      </a:lnTo>
                      <a:lnTo>
                        <a:pt x="505" y="91"/>
                      </a:lnTo>
                      <a:lnTo>
                        <a:pt x="505" y="99"/>
                      </a:lnTo>
                      <a:lnTo>
                        <a:pt x="506" y="118"/>
                      </a:lnTo>
                      <a:lnTo>
                        <a:pt x="506" y="96"/>
                      </a:lnTo>
                      <a:lnTo>
                        <a:pt x="506" y="96"/>
                      </a:lnTo>
                      <a:lnTo>
                        <a:pt x="506" y="105"/>
                      </a:lnTo>
                      <a:lnTo>
                        <a:pt x="506" y="89"/>
                      </a:lnTo>
                      <a:lnTo>
                        <a:pt x="507" y="95"/>
                      </a:lnTo>
                      <a:lnTo>
                        <a:pt x="507" y="107"/>
                      </a:lnTo>
                      <a:lnTo>
                        <a:pt x="507" y="90"/>
                      </a:lnTo>
                      <a:lnTo>
                        <a:pt x="507" y="111"/>
                      </a:lnTo>
                      <a:lnTo>
                        <a:pt x="508" y="95"/>
                      </a:lnTo>
                      <a:lnTo>
                        <a:pt x="508" y="94"/>
                      </a:lnTo>
                      <a:lnTo>
                        <a:pt x="508" y="99"/>
                      </a:lnTo>
                      <a:lnTo>
                        <a:pt x="508" y="95"/>
                      </a:lnTo>
                      <a:lnTo>
                        <a:pt x="508" y="96"/>
                      </a:lnTo>
                      <a:lnTo>
                        <a:pt x="509" y="118"/>
                      </a:lnTo>
                      <a:lnTo>
                        <a:pt x="509" y="110"/>
                      </a:lnTo>
                      <a:lnTo>
                        <a:pt x="509" y="91"/>
                      </a:lnTo>
                      <a:lnTo>
                        <a:pt x="509" y="78"/>
                      </a:lnTo>
                      <a:lnTo>
                        <a:pt x="509" y="144"/>
                      </a:lnTo>
                      <a:lnTo>
                        <a:pt x="510" y="167"/>
                      </a:lnTo>
                      <a:lnTo>
                        <a:pt x="510" y="180"/>
                      </a:lnTo>
                      <a:lnTo>
                        <a:pt x="510" y="170"/>
                      </a:lnTo>
                      <a:lnTo>
                        <a:pt x="510" y="148"/>
                      </a:lnTo>
                      <a:lnTo>
                        <a:pt x="510" y="132"/>
                      </a:lnTo>
                      <a:lnTo>
                        <a:pt x="511" y="156"/>
                      </a:lnTo>
                      <a:lnTo>
                        <a:pt x="511" y="164"/>
                      </a:lnTo>
                      <a:lnTo>
                        <a:pt x="511" y="162"/>
                      </a:lnTo>
                      <a:lnTo>
                        <a:pt x="511" y="164"/>
                      </a:lnTo>
                      <a:lnTo>
                        <a:pt x="511" y="162"/>
                      </a:lnTo>
                      <a:lnTo>
                        <a:pt x="512" y="155"/>
                      </a:lnTo>
                      <a:lnTo>
                        <a:pt x="512" y="153"/>
                      </a:lnTo>
                      <a:lnTo>
                        <a:pt x="512" y="163"/>
                      </a:lnTo>
                      <a:lnTo>
                        <a:pt x="513" y="155"/>
                      </a:lnTo>
                      <a:lnTo>
                        <a:pt x="513" y="165"/>
                      </a:lnTo>
                      <a:lnTo>
                        <a:pt x="513" y="142"/>
                      </a:lnTo>
                      <a:lnTo>
                        <a:pt x="513" y="155"/>
                      </a:lnTo>
                      <a:lnTo>
                        <a:pt x="513" y="146"/>
                      </a:lnTo>
                      <a:lnTo>
                        <a:pt x="514" y="148"/>
                      </a:lnTo>
                      <a:lnTo>
                        <a:pt x="514" y="124"/>
                      </a:lnTo>
                      <a:lnTo>
                        <a:pt x="514" y="147"/>
                      </a:lnTo>
                      <a:lnTo>
                        <a:pt x="514" y="132"/>
                      </a:lnTo>
                      <a:lnTo>
                        <a:pt x="514" y="124"/>
                      </a:lnTo>
                      <a:lnTo>
                        <a:pt x="515" y="130"/>
                      </a:lnTo>
                      <a:lnTo>
                        <a:pt x="515" y="118"/>
                      </a:lnTo>
                      <a:lnTo>
                        <a:pt x="515" y="121"/>
                      </a:lnTo>
                      <a:lnTo>
                        <a:pt x="515" y="134"/>
                      </a:lnTo>
                      <a:lnTo>
                        <a:pt x="515" y="128"/>
                      </a:lnTo>
                      <a:lnTo>
                        <a:pt x="516" y="126"/>
                      </a:lnTo>
                      <a:lnTo>
                        <a:pt x="516" y="132"/>
                      </a:lnTo>
                      <a:lnTo>
                        <a:pt x="516" y="137"/>
                      </a:lnTo>
                      <a:lnTo>
                        <a:pt x="517" y="135"/>
                      </a:lnTo>
                      <a:lnTo>
                        <a:pt x="517" y="147"/>
                      </a:lnTo>
                      <a:lnTo>
                        <a:pt x="517" y="167"/>
                      </a:lnTo>
                      <a:lnTo>
                        <a:pt x="517" y="154"/>
                      </a:lnTo>
                      <a:lnTo>
                        <a:pt x="518" y="151"/>
                      </a:lnTo>
                      <a:lnTo>
                        <a:pt x="518" y="132"/>
                      </a:lnTo>
                      <a:lnTo>
                        <a:pt x="518" y="141"/>
                      </a:lnTo>
                      <a:lnTo>
                        <a:pt x="518" y="142"/>
                      </a:lnTo>
                      <a:lnTo>
                        <a:pt x="518" y="159"/>
                      </a:lnTo>
                      <a:lnTo>
                        <a:pt x="519" y="137"/>
                      </a:lnTo>
                      <a:lnTo>
                        <a:pt x="519" y="140"/>
                      </a:lnTo>
                      <a:lnTo>
                        <a:pt x="519" y="152"/>
                      </a:lnTo>
                      <a:lnTo>
                        <a:pt x="519" y="132"/>
                      </a:lnTo>
                      <a:lnTo>
                        <a:pt x="519" y="156"/>
                      </a:lnTo>
                      <a:lnTo>
                        <a:pt x="520" y="161"/>
                      </a:lnTo>
                      <a:lnTo>
                        <a:pt x="520" y="151"/>
                      </a:lnTo>
                      <a:lnTo>
                        <a:pt x="520" y="140"/>
                      </a:lnTo>
                      <a:lnTo>
                        <a:pt x="520" y="134"/>
                      </a:lnTo>
                      <a:lnTo>
                        <a:pt x="520" y="134"/>
                      </a:lnTo>
                      <a:lnTo>
                        <a:pt x="521" y="128"/>
                      </a:lnTo>
                      <a:lnTo>
                        <a:pt x="521" y="130"/>
                      </a:lnTo>
                      <a:lnTo>
                        <a:pt x="521" y="122"/>
                      </a:lnTo>
                      <a:lnTo>
                        <a:pt x="521" y="116"/>
                      </a:lnTo>
                      <a:lnTo>
                        <a:pt x="522" y="105"/>
                      </a:lnTo>
                      <a:lnTo>
                        <a:pt x="522" y="104"/>
                      </a:lnTo>
                      <a:lnTo>
                        <a:pt x="522" y="113"/>
                      </a:lnTo>
                      <a:lnTo>
                        <a:pt x="522" y="107"/>
                      </a:lnTo>
                      <a:lnTo>
                        <a:pt x="522" y="110"/>
                      </a:lnTo>
                      <a:lnTo>
                        <a:pt x="523" y="126"/>
                      </a:lnTo>
                      <a:lnTo>
                        <a:pt x="523" y="113"/>
                      </a:lnTo>
                      <a:lnTo>
                        <a:pt x="523" y="120"/>
                      </a:lnTo>
                      <a:lnTo>
                        <a:pt x="523" y="107"/>
                      </a:lnTo>
                      <a:lnTo>
                        <a:pt x="523" y="107"/>
                      </a:lnTo>
                      <a:lnTo>
                        <a:pt x="524" y="109"/>
                      </a:lnTo>
                      <a:lnTo>
                        <a:pt x="524" y="104"/>
                      </a:lnTo>
                      <a:lnTo>
                        <a:pt x="524" y="105"/>
                      </a:lnTo>
                      <a:lnTo>
                        <a:pt x="524" y="106"/>
                      </a:lnTo>
                      <a:lnTo>
                        <a:pt x="524" y="104"/>
                      </a:lnTo>
                      <a:lnTo>
                        <a:pt x="525" y="113"/>
                      </a:lnTo>
                      <a:lnTo>
                        <a:pt x="525" y="111"/>
                      </a:lnTo>
                      <a:lnTo>
                        <a:pt x="525" y="107"/>
                      </a:lnTo>
                      <a:lnTo>
                        <a:pt x="525" y="111"/>
                      </a:lnTo>
                      <a:lnTo>
                        <a:pt x="525" y="103"/>
                      </a:lnTo>
                      <a:lnTo>
                        <a:pt x="526" y="116"/>
                      </a:lnTo>
                      <a:lnTo>
                        <a:pt x="526" y="95"/>
                      </a:lnTo>
                      <a:lnTo>
                        <a:pt x="526" y="91"/>
                      </a:lnTo>
                      <a:lnTo>
                        <a:pt x="526" y="99"/>
                      </a:lnTo>
                      <a:lnTo>
                        <a:pt x="527" y="151"/>
                      </a:lnTo>
                      <a:lnTo>
                        <a:pt x="527" y="156"/>
                      </a:lnTo>
                      <a:lnTo>
                        <a:pt x="527" y="146"/>
                      </a:lnTo>
                      <a:lnTo>
                        <a:pt x="527" y="111"/>
                      </a:lnTo>
                      <a:lnTo>
                        <a:pt x="528" y="75"/>
                      </a:lnTo>
                      <a:lnTo>
                        <a:pt x="528" y="65"/>
                      </a:lnTo>
                      <a:lnTo>
                        <a:pt x="528" y="72"/>
                      </a:lnTo>
                      <a:lnTo>
                        <a:pt x="528" y="72"/>
                      </a:lnTo>
                      <a:lnTo>
                        <a:pt x="528" y="62"/>
                      </a:lnTo>
                      <a:lnTo>
                        <a:pt x="529" y="63"/>
                      </a:lnTo>
                      <a:lnTo>
                        <a:pt x="529" y="56"/>
                      </a:lnTo>
                      <a:lnTo>
                        <a:pt x="529" y="61"/>
                      </a:lnTo>
                      <a:lnTo>
                        <a:pt x="530" y="74"/>
                      </a:lnTo>
                      <a:lnTo>
                        <a:pt x="530" y="79"/>
                      </a:lnTo>
                      <a:lnTo>
                        <a:pt x="530" y="91"/>
                      </a:lnTo>
                      <a:lnTo>
                        <a:pt x="530" y="83"/>
                      </a:lnTo>
                      <a:lnTo>
                        <a:pt x="530" y="87"/>
                      </a:lnTo>
                      <a:lnTo>
                        <a:pt x="531" y="87"/>
                      </a:lnTo>
                      <a:lnTo>
                        <a:pt x="531" y="84"/>
                      </a:lnTo>
                      <a:lnTo>
                        <a:pt x="531" y="80"/>
                      </a:lnTo>
                      <a:lnTo>
                        <a:pt x="531" y="75"/>
                      </a:lnTo>
                      <a:lnTo>
                        <a:pt x="532" y="69"/>
                      </a:lnTo>
                      <a:lnTo>
                        <a:pt x="532" y="71"/>
                      </a:lnTo>
                      <a:lnTo>
                        <a:pt x="532" y="71"/>
                      </a:lnTo>
                      <a:lnTo>
                        <a:pt x="532" y="64"/>
                      </a:lnTo>
                      <a:lnTo>
                        <a:pt x="533" y="67"/>
                      </a:lnTo>
                      <a:lnTo>
                        <a:pt x="533" y="75"/>
                      </a:lnTo>
                      <a:lnTo>
                        <a:pt x="533" y="71"/>
                      </a:lnTo>
                      <a:lnTo>
                        <a:pt x="533" y="75"/>
                      </a:lnTo>
                      <a:lnTo>
                        <a:pt x="534" y="71"/>
                      </a:lnTo>
                      <a:lnTo>
                        <a:pt x="534" y="84"/>
                      </a:lnTo>
                      <a:lnTo>
                        <a:pt x="534" y="98"/>
                      </a:lnTo>
                      <a:lnTo>
                        <a:pt x="535" y="95"/>
                      </a:lnTo>
                      <a:lnTo>
                        <a:pt x="535" y="108"/>
                      </a:lnTo>
                      <a:lnTo>
                        <a:pt x="535" y="97"/>
                      </a:lnTo>
                      <a:lnTo>
                        <a:pt x="535" y="102"/>
                      </a:lnTo>
                      <a:lnTo>
                        <a:pt x="535" y="100"/>
                      </a:lnTo>
                      <a:lnTo>
                        <a:pt x="535" y="102"/>
                      </a:lnTo>
                      <a:lnTo>
                        <a:pt x="535" y="99"/>
                      </a:lnTo>
                      <a:lnTo>
                        <a:pt x="536" y="91"/>
                      </a:lnTo>
                      <a:lnTo>
                        <a:pt x="536" y="97"/>
                      </a:lnTo>
                      <a:lnTo>
                        <a:pt x="536" y="92"/>
                      </a:lnTo>
                      <a:lnTo>
                        <a:pt x="536" y="83"/>
                      </a:lnTo>
                      <a:lnTo>
                        <a:pt x="537" y="82"/>
                      </a:lnTo>
                      <a:lnTo>
                        <a:pt x="537" y="86"/>
                      </a:lnTo>
                      <a:lnTo>
                        <a:pt x="537" y="86"/>
                      </a:lnTo>
                      <a:lnTo>
                        <a:pt x="537" y="74"/>
                      </a:lnTo>
                      <a:lnTo>
                        <a:pt x="537" y="76"/>
                      </a:lnTo>
                      <a:lnTo>
                        <a:pt x="538" y="84"/>
                      </a:lnTo>
                      <a:lnTo>
                        <a:pt x="538" y="96"/>
                      </a:lnTo>
                      <a:lnTo>
                        <a:pt x="538" y="94"/>
                      </a:lnTo>
                      <a:lnTo>
                        <a:pt x="538" y="94"/>
                      </a:lnTo>
                      <a:lnTo>
                        <a:pt x="539" y="98"/>
                      </a:lnTo>
                      <a:lnTo>
                        <a:pt x="539" y="100"/>
                      </a:lnTo>
                      <a:lnTo>
                        <a:pt x="539" y="105"/>
                      </a:lnTo>
                      <a:lnTo>
                        <a:pt x="539" y="105"/>
                      </a:lnTo>
                      <a:lnTo>
                        <a:pt x="540" y="104"/>
                      </a:lnTo>
                      <a:lnTo>
                        <a:pt x="540" y="111"/>
                      </a:lnTo>
                      <a:lnTo>
                        <a:pt x="540" y="117"/>
                      </a:lnTo>
                      <a:lnTo>
                        <a:pt x="540" y="120"/>
                      </a:lnTo>
                      <a:lnTo>
                        <a:pt x="540" y="119"/>
                      </a:lnTo>
                      <a:lnTo>
                        <a:pt x="541" y="123"/>
                      </a:lnTo>
                      <a:lnTo>
                        <a:pt x="541" y="126"/>
                      </a:lnTo>
                      <a:lnTo>
                        <a:pt x="541" y="116"/>
                      </a:lnTo>
                      <a:lnTo>
                        <a:pt x="541" y="115"/>
                      </a:lnTo>
                      <a:lnTo>
                        <a:pt x="541" y="117"/>
                      </a:lnTo>
                      <a:lnTo>
                        <a:pt x="542" y="115"/>
                      </a:lnTo>
                      <a:lnTo>
                        <a:pt x="542" y="115"/>
                      </a:lnTo>
                      <a:lnTo>
                        <a:pt x="542" y="113"/>
                      </a:lnTo>
                      <a:lnTo>
                        <a:pt x="542" y="110"/>
                      </a:lnTo>
                      <a:lnTo>
                        <a:pt x="543" y="124"/>
                      </a:lnTo>
                      <a:lnTo>
                        <a:pt x="543" y="122"/>
                      </a:lnTo>
                      <a:lnTo>
                        <a:pt x="543" y="107"/>
                      </a:lnTo>
                      <a:lnTo>
                        <a:pt x="543" y="103"/>
                      </a:lnTo>
                      <a:lnTo>
                        <a:pt x="543" y="120"/>
                      </a:lnTo>
                      <a:lnTo>
                        <a:pt x="544" y="153"/>
                      </a:lnTo>
                      <a:lnTo>
                        <a:pt x="544" y="207"/>
                      </a:lnTo>
                      <a:lnTo>
                        <a:pt x="544" y="176"/>
                      </a:lnTo>
                      <a:lnTo>
                        <a:pt x="545" y="111"/>
                      </a:lnTo>
                      <a:lnTo>
                        <a:pt x="545" y="110"/>
                      </a:lnTo>
                      <a:lnTo>
                        <a:pt x="545" y="110"/>
                      </a:lnTo>
                      <a:lnTo>
                        <a:pt x="545" y="117"/>
                      </a:lnTo>
                      <a:lnTo>
                        <a:pt x="545" y="115"/>
                      </a:lnTo>
                      <a:lnTo>
                        <a:pt x="546" y="111"/>
                      </a:lnTo>
                      <a:lnTo>
                        <a:pt x="546" y="127"/>
                      </a:lnTo>
                      <a:lnTo>
                        <a:pt x="546" y="130"/>
                      </a:lnTo>
                      <a:lnTo>
                        <a:pt x="546" y="130"/>
                      </a:lnTo>
                      <a:lnTo>
                        <a:pt x="546" y="128"/>
                      </a:lnTo>
                      <a:lnTo>
                        <a:pt x="547" y="130"/>
                      </a:lnTo>
                      <a:lnTo>
                        <a:pt x="547" y="117"/>
                      </a:lnTo>
                      <a:lnTo>
                        <a:pt x="547" y="113"/>
                      </a:lnTo>
                      <a:lnTo>
                        <a:pt x="547" y="105"/>
                      </a:lnTo>
                      <a:lnTo>
                        <a:pt x="548" y="110"/>
                      </a:lnTo>
                      <a:lnTo>
                        <a:pt x="548" y="111"/>
                      </a:lnTo>
                      <a:lnTo>
                        <a:pt x="548" y="108"/>
                      </a:lnTo>
                      <a:lnTo>
                        <a:pt x="548" y="119"/>
                      </a:lnTo>
                      <a:lnTo>
                        <a:pt x="548" y="115"/>
                      </a:lnTo>
                      <a:lnTo>
                        <a:pt x="548" y="122"/>
                      </a:lnTo>
                      <a:lnTo>
                        <a:pt x="549" y="128"/>
                      </a:lnTo>
                      <a:lnTo>
                        <a:pt x="549" y="127"/>
                      </a:lnTo>
                      <a:lnTo>
                        <a:pt x="549" y="126"/>
                      </a:lnTo>
                      <a:lnTo>
                        <a:pt x="550" y="107"/>
                      </a:lnTo>
                      <a:lnTo>
                        <a:pt x="550" y="101"/>
                      </a:lnTo>
                      <a:lnTo>
                        <a:pt x="550" y="89"/>
                      </a:lnTo>
                      <a:lnTo>
                        <a:pt x="550" y="90"/>
                      </a:lnTo>
                      <a:lnTo>
                        <a:pt x="551" y="86"/>
                      </a:lnTo>
                      <a:lnTo>
                        <a:pt x="551" y="89"/>
                      </a:lnTo>
                      <a:lnTo>
                        <a:pt x="551" y="96"/>
                      </a:lnTo>
                      <a:lnTo>
                        <a:pt x="552" y="96"/>
                      </a:lnTo>
                      <a:lnTo>
                        <a:pt x="552" y="89"/>
                      </a:lnTo>
                      <a:lnTo>
                        <a:pt x="552" y="90"/>
                      </a:lnTo>
                      <a:lnTo>
                        <a:pt x="552" y="85"/>
                      </a:lnTo>
                      <a:lnTo>
                        <a:pt x="552" y="83"/>
                      </a:lnTo>
                      <a:lnTo>
                        <a:pt x="552" y="88"/>
                      </a:lnTo>
                      <a:lnTo>
                        <a:pt x="553" y="93"/>
                      </a:lnTo>
                      <a:lnTo>
                        <a:pt x="553" y="102"/>
                      </a:lnTo>
                      <a:lnTo>
                        <a:pt x="553" y="107"/>
                      </a:lnTo>
                      <a:lnTo>
                        <a:pt x="554" y="110"/>
                      </a:lnTo>
                      <a:lnTo>
                        <a:pt x="554" y="113"/>
                      </a:lnTo>
                      <a:lnTo>
                        <a:pt x="554" y="116"/>
                      </a:lnTo>
                      <a:lnTo>
                        <a:pt x="554" y="113"/>
                      </a:lnTo>
                      <a:lnTo>
                        <a:pt x="554" y="110"/>
                      </a:lnTo>
                      <a:lnTo>
                        <a:pt x="555" y="106"/>
                      </a:lnTo>
                      <a:lnTo>
                        <a:pt x="555" y="113"/>
                      </a:lnTo>
                      <a:lnTo>
                        <a:pt x="555" y="118"/>
                      </a:lnTo>
                      <a:lnTo>
                        <a:pt x="556" y="111"/>
                      </a:lnTo>
                      <a:lnTo>
                        <a:pt x="556" y="102"/>
                      </a:lnTo>
                      <a:lnTo>
                        <a:pt x="556" y="107"/>
                      </a:lnTo>
                      <a:lnTo>
                        <a:pt x="556" y="105"/>
                      </a:lnTo>
                      <a:lnTo>
                        <a:pt x="557" y="100"/>
                      </a:lnTo>
                      <a:lnTo>
                        <a:pt x="557" y="101"/>
                      </a:lnTo>
                      <a:lnTo>
                        <a:pt x="557" y="101"/>
                      </a:lnTo>
                      <a:lnTo>
                        <a:pt x="557" y="99"/>
                      </a:lnTo>
                      <a:lnTo>
                        <a:pt x="557" y="94"/>
                      </a:lnTo>
                      <a:lnTo>
                        <a:pt x="558" y="94"/>
                      </a:lnTo>
                      <a:lnTo>
                        <a:pt x="558" y="89"/>
                      </a:lnTo>
                      <a:lnTo>
                        <a:pt x="558" y="96"/>
                      </a:lnTo>
                      <a:lnTo>
                        <a:pt x="558" y="101"/>
                      </a:lnTo>
                      <a:lnTo>
                        <a:pt x="559" y="100"/>
                      </a:lnTo>
                      <a:lnTo>
                        <a:pt x="559" y="98"/>
                      </a:lnTo>
                      <a:lnTo>
                        <a:pt x="559" y="101"/>
                      </a:lnTo>
                      <a:lnTo>
                        <a:pt x="559" y="101"/>
                      </a:lnTo>
                      <a:lnTo>
                        <a:pt x="559" y="108"/>
                      </a:lnTo>
                      <a:lnTo>
                        <a:pt x="560" y="107"/>
                      </a:lnTo>
                      <a:lnTo>
                        <a:pt x="560" y="113"/>
                      </a:lnTo>
                      <a:lnTo>
                        <a:pt x="560" y="97"/>
                      </a:lnTo>
                      <a:lnTo>
                        <a:pt x="560" y="83"/>
                      </a:lnTo>
                      <a:lnTo>
                        <a:pt x="560" y="99"/>
                      </a:lnTo>
                      <a:lnTo>
                        <a:pt x="561" y="116"/>
                      </a:lnTo>
                      <a:lnTo>
                        <a:pt x="561" y="177"/>
                      </a:lnTo>
                      <a:lnTo>
                        <a:pt x="561" y="175"/>
                      </a:lnTo>
                      <a:lnTo>
                        <a:pt x="562" y="123"/>
                      </a:lnTo>
                      <a:lnTo>
                        <a:pt x="562" y="118"/>
                      </a:lnTo>
                      <a:lnTo>
                        <a:pt x="562" y="117"/>
                      </a:lnTo>
                      <a:lnTo>
                        <a:pt x="562" y="124"/>
                      </a:lnTo>
                      <a:lnTo>
                        <a:pt x="562" y="137"/>
                      </a:lnTo>
                      <a:lnTo>
                        <a:pt x="563" y="125"/>
                      </a:lnTo>
                      <a:lnTo>
                        <a:pt x="563" y="123"/>
                      </a:lnTo>
                      <a:lnTo>
                        <a:pt x="563" y="145"/>
                      </a:lnTo>
                      <a:lnTo>
                        <a:pt x="563" y="132"/>
                      </a:lnTo>
                      <a:lnTo>
                        <a:pt x="564" y="133"/>
                      </a:lnTo>
                      <a:lnTo>
                        <a:pt x="564" y="131"/>
                      </a:lnTo>
                      <a:lnTo>
                        <a:pt x="564" y="129"/>
                      </a:lnTo>
                      <a:lnTo>
                        <a:pt x="565" y="110"/>
                      </a:lnTo>
                      <a:lnTo>
                        <a:pt x="565" y="115"/>
                      </a:lnTo>
                      <a:lnTo>
                        <a:pt x="565" y="118"/>
                      </a:lnTo>
                      <a:lnTo>
                        <a:pt x="565" y="125"/>
                      </a:lnTo>
                      <a:lnTo>
                        <a:pt x="565" y="124"/>
                      </a:lnTo>
                      <a:lnTo>
                        <a:pt x="565" y="134"/>
                      </a:lnTo>
                      <a:lnTo>
                        <a:pt x="566" y="142"/>
                      </a:lnTo>
                      <a:lnTo>
                        <a:pt x="566" y="145"/>
                      </a:lnTo>
                      <a:lnTo>
                        <a:pt x="566" y="140"/>
                      </a:lnTo>
                      <a:lnTo>
                        <a:pt x="566" y="147"/>
                      </a:lnTo>
                      <a:lnTo>
                        <a:pt x="567" y="146"/>
                      </a:lnTo>
                      <a:lnTo>
                        <a:pt x="567" y="135"/>
                      </a:lnTo>
                      <a:lnTo>
                        <a:pt x="567" y="124"/>
                      </a:lnTo>
                      <a:lnTo>
                        <a:pt x="567" y="130"/>
                      </a:lnTo>
                      <a:lnTo>
                        <a:pt x="568" y="134"/>
                      </a:lnTo>
                      <a:lnTo>
                        <a:pt x="568" y="132"/>
                      </a:lnTo>
                      <a:lnTo>
                        <a:pt x="568" y="127"/>
                      </a:lnTo>
                      <a:lnTo>
                        <a:pt x="568" y="144"/>
                      </a:lnTo>
                      <a:lnTo>
                        <a:pt x="569" y="143"/>
                      </a:lnTo>
                      <a:lnTo>
                        <a:pt x="569" y="135"/>
                      </a:lnTo>
                      <a:lnTo>
                        <a:pt x="569" y="140"/>
                      </a:lnTo>
                      <a:lnTo>
                        <a:pt x="569" y="143"/>
                      </a:lnTo>
                      <a:lnTo>
                        <a:pt x="569" y="147"/>
                      </a:lnTo>
                      <a:lnTo>
                        <a:pt x="569" y="143"/>
                      </a:lnTo>
                      <a:lnTo>
                        <a:pt x="570" y="142"/>
                      </a:lnTo>
                      <a:lnTo>
                        <a:pt x="570" y="128"/>
                      </a:lnTo>
                      <a:lnTo>
                        <a:pt x="570" y="118"/>
                      </a:lnTo>
                      <a:lnTo>
                        <a:pt x="571" y="107"/>
                      </a:lnTo>
                      <a:lnTo>
                        <a:pt x="571" y="112"/>
                      </a:lnTo>
                      <a:lnTo>
                        <a:pt x="571" y="105"/>
                      </a:lnTo>
                      <a:lnTo>
                        <a:pt x="571" y="116"/>
                      </a:lnTo>
                      <a:lnTo>
                        <a:pt x="571" y="107"/>
                      </a:lnTo>
                      <a:lnTo>
                        <a:pt x="572" y="114"/>
                      </a:lnTo>
                      <a:lnTo>
                        <a:pt x="572" y="129"/>
                      </a:lnTo>
                      <a:lnTo>
                        <a:pt x="572" y="135"/>
                      </a:lnTo>
                      <a:lnTo>
                        <a:pt x="573" y="131"/>
                      </a:lnTo>
                      <a:lnTo>
                        <a:pt x="573" y="130"/>
                      </a:lnTo>
                      <a:lnTo>
                        <a:pt x="573" y="123"/>
                      </a:lnTo>
                      <a:lnTo>
                        <a:pt x="573" y="123"/>
                      </a:lnTo>
                      <a:lnTo>
                        <a:pt x="573" y="128"/>
                      </a:lnTo>
                      <a:lnTo>
                        <a:pt x="574" y="123"/>
                      </a:lnTo>
                      <a:lnTo>
                        <a:pt x="574" y="130"/>
                      </a:lnTo>
                      <a:lnTo>
                        <a:pt x="574" y="126"/>
                      </a:lnTo>
                      <a:lnTo>
                        <a:pt x="574" y="131"/>
                      </a:lnTo>
                      <a:lnTo>
                        <a:pt x="575" y="130"/>
                      </a:lnTo>
                      <a:lnTo>
                        <a:pt x="575" y="125"/>
                      </a:lnTo>
                      <a:lnTo>
                        <a:pt x="575" y="130"/>
                      </a:lnTo>
                      <a:lnTo>
                        <a:pt x="575" y="132"/>
                      </a:lnTo>
                      <a:lnTo>
                        <a:pt x="575" y="137"/>
                      </a:lnTo>
                      <a:lnTo>
                        <a:pt x="576" y="135"/>
                      </a:lnTo>
                      <a:lnTo>
                        <a:pt x="576" y="136"/>
                      </a:lnTo>
                      <a:lnTo>
                        <a:pt x="576" y="132"/>
                      </a:lnTo>
                      <a:lnTo>
                        <a:pt x="576" y="129"/>
                      </a:lnTo>
                      <a:lnTo>
                        <a:pt x="577" y="129"/>
                      </a:lnTo>
                      <a:lnTo>
                        <a:pt x="577" y="139"/>
                      </a:lnTo>
                      <a:lnTo>
                        <a:pt x="577" y="120"/>
                      </a:lnTo>
                      <a:lnTo>
                        <a:pt x="577" y="76"/>
                      </a:lnTo>
                      <a:lnTo>
                        <a:pt x="578" y="92"/>
                      </a:lnTo>
                      <a:lnTo>
                        <a:pt x="578" y="158"/>
                      </a:lnTo>
                      <a:lnTo>
                        <a:pt x="578" y="160"/>
                      </a:lnTo>
                      <a:lnTo>
                        <a:pt x="579" y="107"/>
                      </a:lnTo>
                      <a:lnTo>
                        <a:pt x="579" y="113"/>
                      </a:lnTo>
                      <a:lnTo>
                        <a:pt x="579" y="122"/>
                      </a:lnTo>
                      <a:lnTo>
                        <a:pt x="579" y="131"/>
                      </a:lnTo>
                      <a:lnTo>
                        <a:pt x="580" y="130"/>
                      </a:lnTo>
                      <a:lnTo>
                        <a:pt x="580" y="137"/>
                      </a:lnTo>
                      <a:lnTo>
                        <a:pt x="580" y="134"/>
                      </a:lnTo>
                      <a:lnTo>
                        <a:pt x="580" y="135"/>
                      </a:lnTo>
                      <a:lnTo>
                        <a:pt x="580" y="123"/>
                      </a:lnTo>
                      <a:lnTo>
                        <a:pt x="581" y="114"/>
                      </a:lnTo>
                      <a:lnTo>
                        <a:pt x="581" y="106"/>
                      </a:lnTo>
                      <a:lnTo>
                        <a:pt x="581" y="115"/>
                      </a:lnTo>
                      <a:lnTo>
                        <a:pt x="582" y="104"/>
                      </a:lnTo>
                      <a:lnTo>
                        <a:pt x="582" y="103"/>
                      </a:lnTo>
                      <a:lnTo>
                        <a:pt x="582" y="106"/>
                      </a:lnTo>
                      <a:lnTo>
                        <a:pt x="582" y="102"/>
                      </a:lnTo>
                      <a:lnTo>
                        <a:pt x="582" y="99"/>
                      </a:lnTo>
                      <a:lnTo>
                        <a:pt x="583" y="105"/>
                      </a:lnTo>
                      <a:lnTo>
                        <a:pt x="583" y="104"/>
                      </a:lnTo>
                      <a:lnTo>
                        <a:pt x="584" y="90"/>
                      </a:lnTo>
                      <a:lnTo>
                        <a:pt x="584" y="84"/>
                      </a:lnTo>
                      <a:lnTo>
                        <a:pt x="584" y="77"/>
                      </a:lnTo>
                      <a:lnTo>
                        <a:pt x="584" y="86"/>
                      </a:lnTo>
                      <a:lnTo>
                        <a:pt x="584" y="87"/>
                      </a:lnTo>
                      <a:lnTo>
                        <a:pt x="584" y="87"/>
                      </a:lnTo>
                      <a:lnTo>
                        <a:pt x="585" y="85"/>
                      </a:lnTo>
                      <a:lnTo>
                        <a:pt x="585" y="79"/>
                      </a:lnTo>
                      <a:lnTo>
                        <a:pt x="585" y="101"/>
                      </a:lnTo>
                      <a:lnTo>
                        <a:pt x="586" y="108"/>
                      </a:lnTo>
                      <a:lnTo>
                        <a:pt x="586" y="119"/>
                      </a:lnTo>
                      <a:lnTo>
                        <a:pt x="586" y="120"/>
                      </a:lnTo>
                      <a:lnTo>
                        <a:pt x="586" y="116"/>
                      </a:lnTo>
                      <a:lnTo>
                        <a:pt x="587" y="118"/>
                      </a:lnTo>
                      <a:lnTo>
                        <a:pt x="587" y="112"/>
                      </a:lnTo>
                      <a:lnTo>
                        <a:pt x="587" y="102"/>
                      </a:lnTo>
                      <a:lnTo>
                        <a:pt x="587" y="101"/>
                      </a:lnTo>
                      <a:lnTo>
                        <a:pt x="587" y="101"/>
                      </a:lnTo>
                      <a:lnTo>
                        <a:pt x="588" y="101"/>
                      </a:lnTo>
                      <a:lnTo>
                        <a:pt x="588" y="92"/>
                      </a:lnTo>
                      <a:lnTo>
                        <a:pt x="588" y="96"/>
                      </a:lnTo>
                      <a:lnTo>
                        <a:pt x="588" y="88"/>
                      </a:lnTo>
                      <a:lnTo>
                        <a:pt x="589" y="89"/>
                      </a:lnTo>
                      <a:lnTo>
                        <a:pt x="589" y="100"/>
                      </a:lnTo>
                      <a:lnTo>
                        <a:pt x="589" y="108"/>
                      </a:lnTo>
                      <a:lnTo>
                        <a:pt x="590" y="124"/>
                      </a:lnTo>
                      <a:lnTo>
                        <a:pt x="590" y="134"/>
                      </a:lnTo>
                      <a:lnTo>
                        <a:pt x="590" y="151"/>
                      </a:lnTo>
                      <a:lnTo>
                        <a:pt x="590" y="150"/>
                      </a:lnTo>
                      <a:lnTo>
                        <a:pt x="590" y="151"/>
                      </a:lnTo>
                      <a:lnTo>
                        <a:pt x="591" y="134"/>
                      </a:lnTo>
                      <a:lnTo>
                        <a:pt x="591" y="140"/>
                      </a:lnTo>
                      <a:lnTo>
                        <a:pt x="591" y="132"/>
                      </a:lnTo>
                      <a:lnTo>
                        <a:pt x="592" y="130"/>
                      </a:lnTo>
                      <a:lnTo>
                        <a:pt x="592" y="149"/>
                      </a:lnTo>
                      <a:lnTo>
                        <a:pt x="592" y="132"/>
                      </a:lnTo>
                      <a:lnTo>
                        <a:pt x="592" y="132"/>
                      </a:lnTo>
                      <a:lnTo>
                        <a:pt x="593" y="133"/>
                      </a:lnTo>
                      <a:lnTo>
                        <a:pt x="593" y="132"/>
                      </a:lnTo>
                      <a:lnTo>
                        <a:pt x="593" y="148"/>
                      </a:lnTo>
                      <a:lnTo>
                        <a:pt x="594" y="162"/>
                      </a:lnTo>
                      <a:lnTo>
                        <a:pt x="594" y="160"/>
                      </a:lnTo>
                      <a:lnTo>
                        <a:pt x="594" y="163"/>
                      </a:lnTo>
                      <a:lnTo>
                        <a:pt x="594" y="165"/>
                      </a:lnTo>
                      <a:lnTo>
                        <a:pt x="594" y="117"/>
                      </a:lnTo>
                      <a:lnTo>
                        <a:pt x="595" y="122"/>
                      </a:lnTo>
                      <a:lnTo>
                        <a:pt x="595" y="205"/>
                      </a:lnTo>
                      <a:lnTo>
                        <a:pt x="595" y="202"/>
                      </a:lnTo>
                      <a:lnTo>
                        <a:pt x="596" y="156"/>
                      </a:lnTo>
                      <a:lnTo>
                        <a:pt x="596" y="155"/>
                      </a:lnTo>
                      <a:lnTo>
                        <a:pt x="596" y="145"/>
                      </a:lnTo>
                      <a:lnTo>
                        <a:pt x="596" y="149"/>
                      </a:lnTo>
                      <a:lnTo>
                        <a:pt x="597" y="126"/>
                      </a:lnTo>
                      <a:lnTo>
                        <a:pt x="597" y="133"/>
                      </a:lnTo>
                      <a:lnTo>
                        <a:pt x="597" y="144"/>
                      </a:lnTo>
                      <a:lnTo>
                        <a:pt x="598" y="142"/>
                      </a:lnTo>
                      <a:lnTo>
                        <a:pt x="598" y="139"/>
                      </a:lnTo>
                      <a:lnTo>
                        <a:pt x="598" y="134"/>
                      </a:lnTo>
                      <a:lnTo>
                        <a:pt x="599" y="123"/>
                      </a:lnTo>
                      <a:lnTo>
                        <a:pt x="599" y="126"/>
                      </a:lnTo>
                      <a:lnTo>
                        <a:pt x="599" y="128"/>
                      </a:lnTo>
                      <a:lnTo>
                        <a:pt x="599" y="124"/>
                      </a:lnTo>
                      <a:lnTo>
                        <a:pt x="599" y="123"/>
                      </a:lnTo>
                      <a:lnTo>
                        <a:pt x="600" y="137"/>
                      </a:lnTo>
                      <a:lnTo>
                        <a:pt x="600" y="139"/>
                      </a:lnTo>
                      <a:lnTo>
                        <a:pt x="600" y="131"/>
                      </a:lnTo>
                      <a:lnTo>
                        <a:pt x="601" y="134"/>
                      </a:lnTo>
                      <a:lnTo>
                        <a:pt x="601" y="136"/>
                      </a:lnTo>
                      <a:lnTo>
                        <a:pt x="601" y="130"/>
                      </a:lnTo>
                      <a:lnTo>
                        <a:pt x="601" y="134"/>
                      </a:lnTo>
                      <a:lnTo>
                        <a:pt x="601" y="132"/>
                      </a:lnTo>
                      <a:lnTo>
                        <a:pt x="602" y="123"/>
                      </a:lnTo>
                      <a:lnTo>
                        <a:pt x="602" y="124"/>
                      </a:lnTo>
                      <a:lnTo>
                        <a:pt x="602" y="121"/>
                      </a:lnTo>
                      <a:lnTo>
                        <a:pt x="603" y="122"/>
                      </a:lnTo>
                      <a:lnTo>
                        <a:pt x="603" y="128"/>
                      </a:lnTo>
                      <a:lnTo>
                        <a:pt x="603" y="123"/>
                      </a:lnTo>
                      <a:lnTo>
                        <a:pt x="604" y="114"/>
                      </a:lnTo>
                      <a:lnTo>
                        <a:pt x="604" y="120"/>
                      </a:lnTo>
                      <a:lnTo>
                        <a:pt x="604" y="114"/>
                      </a:lnTo>
                      <a:lnTo>
                        <a:pt x="604" y="105"/>
                      </a:lnTo>
                      <a:lnTo>
                        <a:pt x="605" y="103"/>
                      </a:lnTo>
                      <a:lnTo>
                        <a:pt x="605" y="104"/>
                      </a:lnTo>
                      <a:lnTo>
                        <a:pt x="605" y="115"/>
                      </a:lnTo>
                      <a:lnTo>
                        <a:pt x="605" y="114"/>
                      </a:lnTo>
                      <a:lnTo>
                        <a:pt x="606" y="113"/>
                      </a:lnTo>
                      <a:lnTo>
                        <a:pt x="606" y="116"/>
                      </a:lnTo>
                      <a:lnTo>
                        <a:pt x="606" y="117"/>
                      </a:lnTo>
                      <a:lnTo>
                        <a:pt x="606" y="114"/>
                      </a:lnTo>
                      <a:lnTo>
                        <a:pt x="606" y="115"/>
                      </a:lnTo>
                      <a:lnTo>
                        <a:pt x="607" y="117"/>
                      </a:lnTo>
                      <a:lnTo>
                        <a:pt x="607" y="105"/>
                      </a:lnTo>
                      <a:lnTo>
                        <a:pt x="607" y="108"/>
                      </a:lnTo>
                      <a:lnTo>
                        <a:pt x="607" y="110"/>
                      </a:lnTo>
                      <a:lnTo>
                        <a:pt x="608" y="114"/>
                      </a:lnTo>
                      <a:lnTo>
                        <a:pt x="608" y="115"/>
                      </a:lnTo>
                      <a:lnTo>
                        <a:pt x="608" y="129"/>
                      </a:lnTo>
                      <a:lnTo>
                        <a:pt x="609" y="121"/>
                      </a:lnTo>
                      <a:lnTo>
                        <a:pt x="609" y="120"/>
                      </a:lnTo>
                      <a:lnTo>
                        <a:pt x="609" y="126"/>
                      </a:lnTo>
                      <a:lnTo>
                        <a:pt x="609" y="127"/>
                      </a:lnTo>
                      <a:lnTo>
                        <a:pt x="609" y="124"/>
                      </a:lnTo>
                      <a:lnTo>
                        <a:pt x="610" y="126"/>
                      </a:lnTo>
                      <a:lnTo>
                        <a:pt x="610" y="129"/>
                      </a:lnTo>
                      <a:lnTo>
                        <a:pt x="610" y="124"/>
                      </a:lnTo>
                      <a:lnTo>
                        <a:pt x="611" y="131"/>
                      </a:lnTo>
                      <a:lnTo>
                        <a:pt x="611" y="131"/>
                      </a:lnTo>
                      <a:lnTo>
                        <a:pt x="611" y="134"/>
                      </a:lnTo>
                      <a:lnTo>
                        <a:pt x="611" y="155"/>
                      </a:lnTo>
                      <a:lnTo>
                        <a:pt x="611" y="132"/>
                      </a:lnTo>
                      <a:lnTo>
                        <a:pt x="612" y="114"/>
                      </a:lnTo>
                      <a:lnTo>
                        <a:pt x="612" y="199"/>
                      </a:lnTo>
                      <a:lnTo>
                        <a:pt x="612" y="212"/>
                      </a:lnTo>
                      <a:lnTo>
                        <a:pt x="613" y="166"/>
                      </a:lnTo>
                      <a:lnTo>
                        <a:pt x="613" y="146"/>
                      </a:lnTo>
                      <a:lnTo>
                        <a:pt x="613" y="142"/>
                      </a:lnTo>
                      <a:lnTo>
                        <a:pt x="613" y="145"/>
                      </a:lnTo>
                      <a:lnTo>
                        <a:pt x="614" y="142"/>
                      </a:lnTo>
                      <a:lnTo>
                        <a:pt x="614" y="142"/>
                      </a:lnTo>
                      <a:lnTo>
                        <a:pt x="614" y="146"/>
                      </a:lnTo>
                      <a:lnTo>
                        <a:pt x="614" y="142"/>
                      </a:lnTo>
                      <a:lnTo>
                        <a:pt x="614" y="147"/>
                      </a:lnTo>
                      <a:lnTo>
                        <a:pt x="615" y="151"/>
                      </a:lnTo>
                      <a:lnTo>
                        <a:pt x="615" y="139"/>
                      </a:lnTo>
                      <a:lnTo>
                        <a:pt x="615" y="128"/>
                      </a:lnTo>
                      <a:lnTo>
                        <a:pt x="616" y="116"/>
                      </a:lnTo>
                      <a:lnTo>
                        <a:pt x="616" y="111"/>
                      </a:lnTo>
                      <a:lnTo>
                        <a:pt x="616" y="102"/>
                      </a:lnTo>
                      <a:lnTo>
                        <a:pt x="616" y="109"/>
                      </a:lnTo>
                      <a:lnTo>
                        <a:pt x="617" y="131"/>
                      </a:lnTo>
                      <a:lnTo>
                        <a:pt x="617" y="132"/>
                      </a:lnTo>
                      <a:lnTo>
                        <a:pt x="617" y="137"/>
                      </a:lnTo>
                      <a:lnTo>
                        <a:pt x="618" y="134"/>
                      </a:lnTo>
                      <a:lnTo>
                        <a:pt x="618" y="136"/>
                      </a:lnTo>
                      <a:lnTo>
                        <a:pt x="618" y="142"/>
                      </a:lnTo>
                      <a:lnTo>
                        <a:pt x="618" y="148"/>
                      </a:lnTo>
                      <a:lnTo>
                        <a:pt x="619" y="128"/>
                      </a:lnTo>
                      <a:lnTo>
                        <a:pt x="619" y="123"/>
                      </a:lnTo>
                      <a:lnTo>
                        <a:pt x="619" y="104"/>
                      </a:lnTo>
                      <a:lnTo>
                        <a:pt x="620" y="95"/>
                      </a:lnTo>
                      <a:lnTo>
                        <a:pt x="620" y="93"/>
                      </a:lnTo>
                      <a:lnTo>
                        <a:pt x="620" y="99"/>
                      </a:lnTo>
                      <a:lnTo>
                        <a:pt x="620" y="102"/>
                      </a:lnTo>
                      <a:lnTo>
                        <a:pt x="621" y="122"/>
                      </a:lnTo>
                      <a:lnTo>
                        <a:pt x="621" y="129"/>
                      </a:lnTo>
                      <a:lnTo>
                        <a:pt x="621" y="135"/>
                      </a:lnTo>
                      <a:lnTo>
                        <a:pt x="621" y="131"/>
                      </a:lnTo>
                      <a:lnTo>
                        <a:pt x="622" y="121"/>
                      </a:lnTo>
                      <a:lnTo>
                        <a:pt x="622" y="115"/>
                      </a:lnTo>
                      <a:lnTo>
                        <a:pt x="622" y="121"/>
                      </a:lnTo>
                      <a:lnTo>
                        <a:pt x="623" y="121"/>
                      </a:lnTo>
                      <a:lnTo>
                        <a:pt x="623" y="132"/>
                      </a:lnTo>
                      <a:lnTo>
                        <a:pt x="623" y="126"/>
                      </a:lnTo>
                      <a:lnTo>
                        <a:pt x="623" y="111"/>
                      </a:lnTo>
                      <a:lnTo>
                        <a:pt x="623" y="123"/>
                      </a:lnTo>
                      <a:lnTo>
                        <a:pt x="624" y="110"/>
                      </a:lnTo>
                      <a:lnTo>
                        <a:pt x="624" y="106"/>
                      </a:lnTo>
                      <a:lnTo>
                        <a:pt x="624" y="99"/>
                      </a:lnTo>
                      <a:lnTo>
                        <a:pt x="624" y="102"/>
                      </a:lnTo>
                      <a:lnTo>
                        <a:pt x="624" y="104"/>
                      </a:lnTo>
                      <a:lnTo>
                        <a:pt x="625" y="102"/>
                      </a:lnTo>
                      <a:lnTo>
                        <a:pt x="625" y="99"/>
                      </a:lnTo>
                      <a:lnTo>
                        <a:pt x="625" y="101"/>
                      </a:lnTo>
                      <a:lnTo>
                        <a:pt x="625" y="84"/>
                      </a:lnTo>
                      <a:lnTo>
                        <a:pt x="626" y="83"/>
                      </a:lnTo>
                      <a:lnTo>
                        <a:pt x="626" y="88"/>
                      </a:lnTo>
                      <a:lnTo>
                        <a:pt x="626" y="85"/>
                      </a:lnTo>
                      <a:lnTo>
                        <a:pt x="626" y="86"/>
                      </a:lnTo>
                      <a:lnTo>
                        <a:pt x="626" y="84"/>
                      </a:lnTo>
                      <a:lnTo>
                        <a:pt x="627" y="84"/>
                      </a:lnTo>
                      <a:lnTo>
                        <a:pt x="627" y="85"/>
                      </a:lnTo>
                      <a:lnTo>
                        <a:pt x="627" y="90"/>
                      </a:lnTo>
                      <a:lnTo>
                        <a:pt x="627" y="85"/>
                      </a:lnTo>
                      <a:lnTo>
                        <a:pt x="628" y="78"/>
                      </a:lnTo>
                      <a:lnTo>
                        <a:pt x="628" y="95"/>
                      </a:lnTo>
                      <a:lnTo>
                        <a:pt x="628" y="99"/>
                      </a:lnTo>
                      <a:lnTo>
                        <a:pt x="628" y="82"/>
                      </a:lnTo>
                      <a:lnTo>
                        <a:pt x="629" y="74"/>
                      </a:lnTo>
                      <a:lnTo>
                        <a:pt x="629" y="131"/>
                      </a:lnTo>
                      <a:lnTo>
                        <a:pt x="629" y="157"/>
                      </a:lnTo>
                      <a:lnTo>
                        <a:pt x="630" y="112"/>
                      </a:lnTo>
                      <a:lnTo>
                        <a:pt x="630" y="86"/>
                      </a:lnTo>
                      <a:lnTo>
                        <a:pt x="630" y="83"/>
                      </a:lnTo>
                      <a:lnTo>
                        <a:pt x="630" y="89"/>
                      </a:lnTo>
                      <a:lnTo>
                        <a:pt x="630" y="90"/>
                      </a:lnTo>
                      <a:lnTo>
                        <a:pt x="631" y="88"/>
                      </a:lnTo>
                      <a:lnTo>
                        <a:pt x="631" y="97"/>
                      </a:lnTo>
                      <a:lnTo>
                        <a:pt x="631" y="95"/>
                      </a:lnTo>
                      <a:lnTo>
                        <a:pt x="631" y="96"/>
                      </a:lnTo>
                      <a:lnTo>
                        <a:pt x="631" y="92"/>
                      </a:lnTo>
                      <a:lnTo>
                        <a:pt x="631" y="101"/>
                      </a:lnTo>
                      <a:lnTo>
                        <a:pt x="632" y="96"/>
                      </a:lnTo>
                      <a:lnTo>
                        <a:pt x="632" y="99"/>
                      </a:lnTo>
                      <a:lnTo>
                        <a:pt x="632" y="96"/>
                      </a:lnTo>
                      <a:lnTo>
                        <a:pt x="632" y="94"/>
                      </a:lnTo>
                      <a:lnTo>
                        <a:pt x="633" y="96"/>
                      </a:lnTo>
                      <a:lnTo>
                        <a:pt x="633" y="88"/>
                      </a:lnTo>
                      <a:lnTo>
                        <a:pt x="633" y="86"/>
                      </a:lnTo>
                      <a:lnTo>
                        <a:pt x="633" y="97"/>
                      </a:lnTo>
                      <a:lnTo>
                        <a:pt x="633" y="97"/>
                      </a:lnTo>
                      <a:lnTo>
                        <a:pt x="634" y="121"/>
                      </a:lnTo>
                      <a:lnTo>
                        <a:pt x="634" y="120"/>
                      </a:lnTo>
                      <a:lnTo>
                        <a:pt x="635" y="117"/>
                      </a:lnTo>
                      <a:lnTo>
                        <a:pt x="635" y="116"/>
                      </a:lnTo>
                      <a:lnTo>
                        <a:pt x="635" y="107"/>
                      </a:lnTo>
                      <a:lnTo>
                        <a:pt x="635" y="102"/>
                      </a:lnTo>
                      <a:lnTo>
                        <a:pt x="636" y="109"/>
                      </a:lnTo>
                      <a:lnTo>
                        <a:pt x="636" y="109"/>
                      </a:lnTo>
                      <a:lnTo>
                        <a:pt x="636" y="102"/>
                      </a:lnTo>
                      <a:lnTo>
                        <a:pt x="636" y="101"/>
                      </a:lnTo>
                      <a:lnTo>
                        <a:pt x="636" y="110"/>
                      </a:lnTo>
                      <a:lnTo>
                        <a:pt x="637" y="118"/>
                      </a:lnTo>
                      <a:lnTo>
                        <a:pt x="637" y="137"/>
                      </a:lnTo>
                      <a:lnTo>
                        <a:pt x="637" y="137"/>
                      </a:lnTo>
                      <a:lnTo>
                        <a:pt x="637" y="133"/>
                      </a:lnTo>
                      <a:lnTo>
                        <a:pt x="638" y="139"/>
                      </a:lnTo>
                      <a:lnTo>
                        <a:pt x="638" y="135"/>
                      </a:lnTo>
                      <a:lnTo>
                        <a:pt x="638" y="132"/>
                      </a:lnTo>
                      <a:lnTo>
                        <a:pt x="638" y="133"/>
                      </a:lnTo>
                      <a:lnTo>
                        <a:pt x="638" y="144"/>
                      </a:lnTo>
                      <a:lnTo>
                        <a:pt x="638" y="147"/>
                      </a:lnTo>
                      <a:lnTo>
                        <a:pt x="639" y="133"/>
                      </a:lnTo>
                      <a:lnTo>
                        <a:pt x="639" y="134"/>
                      </a:lnTo>
                      <a:lnTo>
                        <a:pt x="639" y="138"/>
                      </a:lnTo>
                      <a:lnTo>
                        <a:pt x="640" y="133"/>
                      </a:lnTo>
                      <a:lnTo>
                        <a:pt x="640" y="129"/>
                      </a:lnTo>
                      <a:lnTo>
                        <a:pt x="640" y="132"/>
                      </a:lnTo>
                      <a:lnTo>
                        <a:pt x="640" y="136"/>
                      </a:lnTo>
                      <a:lnTo>
                        <a:pt x="640" y="130"/>
                      </a:lnTo>
                      <a:lnTo>
                        <a:pt x="641" y="130"/>
                      </a:lnTo>
                      <a:lnTo>
                        <a:pt x="641" y="129"/>
                      </a:lnTo>
                      <a:lnTo>
                        <a:pt x="641" y="116"/>
                      </a:lnTo>
                      <a:lnTo>
                        <a:pt x="641" y="118"/>
                      </a:lnTo>
                      <a:lnTo>
                        <a:pt x="642" y="111"/>
                      </a:lnTo>
                      <a:lnTo>
                        <a:pt x="642" y="114"/>
                      </a:lnTo>
                      <a:lnTo>
                        <a:pt x="642" y="122"/>
                      </a:lnTo>
                      <a:lnTo>
                        <a:pt x="642" y="142"/>
                      </a:lnTo>
                      <a:lnTo>
                        <a:pt x="643" y="136"/>
                      </a:lnTo>
                      <a:lnTo>
                        <a:pt x="643" y="120"/>
                      </a:lnTo>
                      <a:lnTo>
                        <a:pt x="643" y="114"/>
                      </a:lnTo>
                      <a:lnTo>
                        <a:pt x="643" y="110"/>
                      </a:lnTo>
                      <a:lnTo>
                        <a:pt x="644" y="113"/>
                      </a:lnTo>
                      <a:lnTo>
                        <a:pt x="644" y="116"/>
                      </a:lnTo>
                      <a:lnTo>
                        <a:pt x="644" y="110"/>
                      </a:lnTo>
                      <a:lnTo>
                        <a:pt x="644" y="111"/>
                      </a:lnTo>
                      <a:lnTo>
                        <a:pt x="644" y="104"/>
                      </a:lnTo>
                      <a:lnTo>
                        <a:pt x="645" y="105"/>
                      </a:lnTo>
                      <a:lnTo>
                        <a:pt x="645" y="104"/>
                      </a:lnTo>
                      <a:lnTo>
                        <a:pt x="645" y="105"/>
                      </a:lnTo>
                      <a:lnTo>
                        <a:pt x="645" y="122"/>
                      </a:lnTo>
                      <a:lnTo>
                        <a:pt x="645" y="118"/>
                      </a:lnTo>
                      <a:lnTo>
                        <a:pt x="646" y="112"/>
                      </a:lnTo>
                      <a:lnTo>
                        <a:pt x="646" y="88"/>
                      </a:lnTo>
                      <a:lnTo>
                        <a:pt x="646" y="141"/>
                      </a:lnTo>
                      <a:lnTo>
                        <a:pt x="646" y="178"/>
                      </a:lnTo>
                      <a:lnTo>
                        <a:pt x="646" y="178"/>
                      </a:lnTo>
                      <a:lnTo>
                        <a:pt x="647" y="157"/>
                      </a:lnTo>
                      <a:lnTo>
                        <a:pt x="647" y="118"/>
                      </a:lnTo>
                      <a:lnTo>
                        <a:pt x="647" y="99"/>
                      </a:lnTo>
                      <a:lnTo>
                        <a:pt x="647" y="100"/>
                      </a:lnTo>
                      <a:lnTo>
                        <a:pt x="648" y="100"/>
                      </a:lnTo>
                      <a:lnTo>
                        <a:pt x="648" y="85"/>
                      </a:lnTo>
                      <a:lnTo>
                        <a:pt x="648" y="83"/>
                      </a:lnTo>
                      <a:lnTo>
                        <a:pt x="648" y="78"/>
                      </a:lnTo>
                      <a:lnTo>
                        <a:pt x="649" y="86"/>
                      </a:lnTo>
                      <a:lnTo>
                        <a:pt x="649" y="89"/>
                      </a:lnTo>
                      <a:lnTo>
                        <a:pt x="649" y="82"/>
                      </a:lnTo>
                      <a:lnTo>
                        <a:pt x="649" y="82"/>
                      </a:lnTo>
                      <a:lnTo>
                        <a:pt x="650" y="76"/>
                      </a:lnTo>
                      <a:lnTo>
                        <a:pt x="650" y="77"/>
                      </a:lnTo>
                      <a:lnTo>
                        <a:pt x="650" y="75"/>
                      </a:lnTo>
                      <a:lnTo>
                        <a:pt x="650" y="83"/>
                      </a:lnTo>
                      <a:lnTo>
                        <a:pt x="650" y="82"/>
                      </a:lnTo>
                      <a:lnTo>
                        <a:pt x="651" y="95"/>
                      </a:lnTo>
                      <a:lnTo>
                        <a:pt x="651" y="90"/>
                      </a:lnTo>
                      <a:lnTo>
                        <a:pt x="652" y="83"/>
                      </a:lnTo>
                      <a:lnTo>
                        <a:pt x="652" y="78"/>
                      </a:lnTo>
                      <a:lnTo>
                        <a:pt x="652" y="87"/>
                      </a:lnTo>
                      <a:lnTo>
                        <a:pt x="652" y="101"/>
                      </a:lnTo>
                      <a:lnTo>
                        <a:pt x="652" y="94"/>
                      </a:lnTo>
                      <a:lnTo>
                        <a:pt x="653" y="111"/>
                      </a:lnTo>
                      <a:lnTo>
                        <a:pt x="653" y="113"/>
                      </a:lnTo>
                      <a:lnTo>
                        <a:pt x="653" y="104"/>
                      </a:lnTo>
                      <a:lnTo>
                        <a:pt x="653" y="102"/>
                      </a:lnTo>
                      <a:lnTo>
                        <a:pt x="654" y="104"/>
                      </a:lnTo>
                      <a:lnTo>
                        <a:pt x="654" y="89"/>
                      </a:lnTo>
                      <a:lnTo>
                        <a:pt x="654" y="102"/>
                      </a:lnTo>
                      <a:lnTo>
                        <a:pt x="654" y="99"/>
                      </a:lnTo>
                      <a:lnTo>
                        <a:pt x="655" y="99"/>
                      </a:lnTo>
                      <a:lnTo>
                        <a:pt x="655" y="100"/>
                      </a:lnTo>
                      <a:lnTo>
                        <a:pt x="655" y="101"/>
                      </a:lnTo>
                      <a:lnTo>
                        <a:pt x="655" y="103"/>
                      </a:lnTo>
                      <a:lnTo>
                        <a:pt x="656" y="125"/>
                      </a:lnTo>
                      <a:lnTo>
                        <a:pt x="656" y="133"/>
                      </a:lnTo>
                      <a:lnTo>
                        <a:pt x="656" y="130"/>
                      </a:lnTo>
                      <a:lnTo>
                        <a:pt x="656" y="131"/>
                      </a:lnTo>
                      <a:lnTo>
                        <a:pt x="657" y="133"/>
                      </a:lnTo>
                      <a:lnTo>
                        <a:pt x="657" y="130"/>
                      </a:lnTo>
                      <a:lnTo>
                        <a:pt x="657" y="137"/>
                      </a:lnTo>
                      <a:lnTo>
                        <a:pt x="657" y="138"/>
                      </a:lnTo>
                      <a:lnTo>
                        <a:pt x="658" y="149"/>
                      </a:lnTo>
                      <a:lnTo>
                        <a:pt x="658" y="148"/>
                      </a:lnTo>
                      <a:lnTo>
                        <a:pt x="658" y="156"/>
                      </a:lnTo>
                      <a:lnTo>
                        <a:pt x="658" y="154"/>
                      </a:lnTo>
                      <a:lnTo>
                        <a:pt x="659" y="147"/>
                      </a:lnTo>
                      <a:lnTo>
                        <a:pt x="659" y="151"/>
                      </a:lnTo>
                      <a:lnTo>
                        <a:pt x="659" y="148"/>
                      </a:lnTo>
                      <a:lnTo>
                        <a:pt x="659" y="155"/>
                      </a:lnTo>
                      <a:lnTo>
                        <a:pt x="659" y="142"/>
                      </a:lnTo>
                      <a:lnTo>
                        <a:pt x="660" y="142"/>
                      </a:lnTo>
                      <a:lnTo>
                        <a:pt x="660" y="140"/>
                      </a:lnTo>
                      <a:lnTo>
                        <a:pt x="660" y="141"/>
                      </a:lnTo>
                      <a:lnTo>
                        <a:pt x="660" y="141"/>
                      </a:lnTo>
                      <a:lnTo>
                        <a:pt x="660" y="142"/>
                      </a:lnTo>
                      <a:lnTo>
                        <a:pt x="661" y="145"/>
                      </a:lnTo>
                      <a:lnTo>
                        <a:pt x="661" y="138"/>
                      </a:lnTo>
                      <a:lnTo>
                        <a:pt x="661" y="124"/>
                      </a:lnTo>
                      <a:lnTo>
                        <a:pt x="662" y="127"/>
                      </a:lnTo>
                      <a:lnTo>
                        <a:pt x="662" y="120"/>
                      </a:lnTo>
                      <a:lnTo>
                        <a:pt x="662" y="125"/>
                      </a:lnTo>
                      <a:lnTo>
                        <a:pt x="662" y="138"/>
                      </a:lnTo>
                      <a:lnTo>
                        <a:pt x="662" y="119"/>
                      </a:lnTo>
                      <a:lnTo>
                        <a:pt x="663" y="115"/>
                      </a:lnTo>
                      <a:lnTo>
                        <a:pt x="663" y="155"/>
                      </a:lnTo>
                      <a:lnTo>
                        <a:pt x="663" y="188"/>
                      </a:lnTo>
                      <a:lnTo>
                        <a:pt x="663" y="216"/>
                      </a:lnTo>
                      <a:lnTo>
                        <a:pt x="664" y="205"/>
                      </a:lnTo>
                      <a:lnTo>
                        <a:pt x="664" y="178"/>
                      </a:lnTo>
                      <a:lnTo>
                        <a:pt x="664" y="134"/>
                      </a:lnTo>
                      <a:lnTo>
                        <a:pt x="664" y="139"/>
                      </a:lnTo>
                      <a:lnTo>
                        <a:pt x="665" y="147"/>
                      </a:lnTo>
                      <a:lnTo>
                        <a:pt x="665" y="149"/>
                      </a:lnTo>
                      <a:lnTo>
                        <a:pt x="665" y="143"/>
                      </a:lnTo>
                      <a:lnTo>
                        <a:pt x="665" y="141"/>
                      </a:lnTo>
                      <a:lnTo>
                        <a:pt x="665" y="147"/>
                      </a:lnTo>
                      <a:lnTo>
                        <a:pt x="665" y="137"/>
                      </a:lnTo>
                      <a:lnTo>
                        <a:pt x="666" y="126"/>
                      </a:lnTo>
                      <a:lnTo>
                        <a:pt x="666" y="104"/>
                      </a:lnTo>
                      <a:lnTo>
                        <a:pt x="666" y="109"/>
                      </a:lnTo>
                      <a:lnTo>
                        <a:pt x="667" y="109"/>
                      </a:lnTo>
                      <a:lnTo>
                        <a:pt x="667" y="108"/>
                      </a:lnTo>
                      <a:lnTo>
                        <a:pt x="667" y="117"/>
                      </a:lnTo>
                      <a:lnTo>
                        <a:pt x="667" y="100"/>
                      </a:lnTo>
                      <a:lnTo>
                        <a:pt x="667" y="106"/>
                      </a:lnTo>
                      <a:lnTo>
                        <a:pt x="668" y="132"/>
                      </a:lnTo>
                      <a:lnTo>
                        <a:pt x="668" y="127"/>
                      </a:lnTo>
                      <a:lnTo>
                        <a:pt x="668" y="124"/>
                      </a:lnTo>
                      <a:lnTo>
                        <a:pt x="669" y="130"/>
                      </a:lnTo>
                      <a:lnTo>
                        <a:pt x="669" y="121"/>
                      </a:lnTo>
                      <a:lnTo>
                        <a:pt x="669" y="97"/>
                      </a:lnTo>
                      <a:lnTo>
                        <a:pt x="669" y="100"/>
                      </a:lnTo>
                      <a:lnTo>
                        <a:pt x="670" y="93"/>
                      </a:lnTo>
                      <a:lnTo>
                        <a:pt x="670" y="98"/>
                      </a:lnTo>
                      <a:lnTo>
                        <a:pt x="670" y="102"/>
                      </a:lnTo>
                      <a:lnTo>
                        <a:pt x="670" y="101"/>
                      </a:lnTo>
                      <a:lnTo>
                        <a:pt x="670" y="107"/>
                      </a:lnTo>
                      <a:lnTo>
                        <a:pt x="671" y="108"/>
                      </a:lnTo>
                      <a:lnTo>
                        <a:pt x="671" y="97"/>
                      </a:lnTo>
                      <a:lnTo>
                        <a:pt x="671" y="98"/>
                      </a:lnTo>
                      <a:lnTo>
                        <a:pt x="672" y="94"/>
                      </a:lnTo>
                      <a:lnTo>
                        <a:pt x="672" y="90"/>
                      </a:lnTo>
                      <a:lnTo>
                        <a:pt x="672" y="85"/>
                      </a:lnTo>
                      <a:lnTo>
                        <a:pt x="672" y="87"/>
                      </a:lnTo>
                      <a:lnTo>
                        <a:pt x="672" y="81"/>
                      </a:lnTo>
                      <a:lnTo>
                        <a:pt x="672" y="88"/>
                      </a:lnTo>
                      <a:lnTo>
                        <a:pt x="673" y="73"/>
                      </a:lnTo>
                      <a:lnTo>
                        <a:pt x="673" y="70"/>
                      </a:lnTo>
                      <a:lnTo>
                        <a:pt x="673" y="58"/>
                      </a:lnTo>
                      <a:lnTo>
                        <a:pt x="673" y="58"/>
                      </a:lnTo>
                      <a:lnTo>
                        <a:pt x="674" y="71"/>
                      </a:lnTo>
                      <a:lnTo>
                        <a:pt x="674" y="72"/>
                      </a:lnTo>
                      <a:lnTo>
                        <a:pt x="674" y="67"/>
                      </a:lnTo>
                      <a:lnTo>
                        <a:pt x="674" y="67"/>
                      </a:lnTo>
                      <a:lnTo>
                        <a:pt x="674" y="82"/>
                      </a:lnTo>
                      <a:lnTo>
                        <a:pt x="675" y="82"/>
                      </a:lnTo>
                      <a:lnTo>
                        <a:pt x="675" y="89"/>
                      </a:lnTo>
                      <a:lnTo>
                        <a:pt x="675" y="101"/>
                      </a:lnTo>
                      <a:lnTo>
                        <a:pt x="675" y="97"/>
                      </a:lnTo>
                      <a:lnTo>
                        <a:pt x="676" y="103"/>
                      </a:lnTo>
                      <a:lnTo>
                        <a:pt x="676" y="101"/>
                      </a:lnTo>
                      <a:lnTo>
                        <a:pt x="676" y="101"/>
                      </a:lnTo>
                      <a:lnTo>
                        <a:pt x="676" y="103"/>
                      </a:lnTo>
                      <a:lnTo>
                        <a:pt x="676" y="99"/>
                      </a:lnTo>
                      <a:lnTo>
                        <a:pt x="677" y="110"/>
                      </a:lnTo>
                      <a:lnTo>
                        <a:pt x="677" y="109"/>
                      </a:lnTo>
                      <a:lnTo>
                        <a:pt x="677" y="109"/>
                      </a:lnTo>
                      <a:lnTo>
                        <a:pt x="677" y="113"/>
                      </a:lnTo>
                      <a:lnTo>
                        <a:pt x="678" y="133"/>
                      </a:lnTo>
                      <a:lnTo>
                        <a:pt x="678" y="142"/>
                      </a:lnTo>
                      <a:lnTo>
                        <a:pt x="678" y="135"/>
                      </a:lnTo>
                      <a:lnTo>
                        <a:pt x="678" y="126"/>
                      </a:lnTo>
                      <a:lnTo>
                        <a:pt x="679" y="127"/>
                      </a:lnTo>
                      <a:lnTo>
                        <a:pt x="679" y="126"/>
                      </a:lnTo>
                      <a:lnTo>
                        <a:pt x="679" y="127"/>
                      </a:lnTo>
                      <a:lnTo>
                        <a:pt x="679" y="142"/>
                      </a:lnTo>
                      <a:lnTo>
                        <a:pt x="679" y="132"/>
                      </a:lnTo>
                      <a:lnTo>
                        <a:pt x="680" y="128"/>
                      </a:lnTo>
                      <a:lnTo>
                        <a:pt x="680" y="100"/>
                      </a:lnTo>
                      <a:lnTo>
                        <a:pt x="680" y="129"/>
                      </a:lnTo>
                      <a:lnTo>
                        <a:pt x="680" y="163"/>
                      </a:lnTo>
                      <a:lnTo>
                        <a:pt x="680" y="206"/>
                      </a:lnTo>
                      <a:lnTo>
                        <a:pt x="681" y="206"/>
                      </a:lnTo>
                      <a:lnTo>
                        <a:pt x="681" y="197"/>
                      </a:lnTo>
                      <a:lnTo>
                        <a:pt x="681" y="133"/>
                      </a:lnTo>
                      <a:lnTo>
                        <a:pt x="681" y="152"/>
                      </a:lnTo>
                      <a:lnTo>
                        <a:pt x="681" y="156"/>
                      </a:lnTo>
                      <a:lnTo>
                        <a:pt x="682" y="139"/>
                      </a:lnTo>
                      <a:lnTo>
                        <a:pt x="682" y="137"/>
                      </a:lnTo>
                      <a:lnTo>
                        <a:pt x="682" y="120"/>
                      </a:lnTo>
                      <a:lnTo>
                        <a:pt x="682" y="116"/>
                      </a:lnTo>
                      <a:lnTo>
                        <a:pt x="683" y="112"/>
                      </a:lnTo>
                      <a:lnTo>
                        <a:pt x="683" y="120"/>
                      </a:lnTo>
                      <a:lnTo>
                        <a:pt x="683" y="107"/>
                      </a:lnTo>
                      <a:lnTo>
                        <a:pt x="684" y="131"/>
                      </a:lnTo>
                      <a:lnTo>
                        <a:pt x="684" y="134"/>
                      </a:lnTo>
                      <a:lnTo>
                        <a:pt x="684" y="112"/>
                      </a:lnTo>
                      <a:lnTo>
                        <a:pt x="685" y="107"/>
                      </a:lnTo>
                      <a:lnTo>
                        <a:pt x="685" y="118"/>
                      </a:lnTo>
                      <a:lnTo>
                        <a:pt x="685" y="115"/>
                      </a:lnTo>
                      <a:lnTo>
                        <a:pt x="685" y="118"/>
                      </a:lnTo>
                      <a:lnTo>
                        <a:pt x="686" y="114"/>
                      </a:lnTo>
                      <a:lnTo>
                        <a:pt x="686" y="113"/>
                      </a:lnTo>
                      <a:lnTo>
                        <a:pt x="686" y="102"/>
                      </a:lnTo>
                      <a:lnTo>
                        <a:pt x="686" y="109"/>
                      </a:lnTo>
                      <a:lnTo>
                        <a:pt x="687" y="113"/>
                      </a:lnTo>
                      <a:lnTo>
                        <a:pt x="687" y="103"/>
                      </a:lnTo>
                      <a:lnTo>
                        <a:pt x="687" y="104"/>
                      </a:lnTo>
                      <a:lnTo>
                        <a:pt x="687" y="83"/>
                      </a:lnTo>
                      <a:lnTo>
                        <a:pt x="687" y="91"/>
                      </a:lnTo>
                      <a:lnTo>
                        <a:pt x="688" y="96"/>
                      </a:lnTo>
                      <a:lnTo>
                        <a:pt x="688" y="86"/>
                      </a:lnTo>
                      <a:lnTo>
                        <a:pt x="688" y="68"/>
                      </a:lnTo>
                      <a:lnTo>
                        <a:pt x="688" y="61"/>
                      </a:lnTo>
                      <a:lnTo>
                        <a:pt x="689" y="65"/>
                      </a:lnTo>
                      <a:lnTo>
                        <a:pt x="689" y="65"/>
                      </a:lnTo>
                      <a:lnTo>
                        <a:pt x="689" y="69"/>
                      </a:lnTo>
                      <a:lnTo>
                        <a:pt x="689" y="76"/>
                      </a:lnTo>
                      <a:lnTo>
                        <a:pt x="690" y="75"/>
                      </a:lnTo>
                      <a:lnTo>
                        <a:pt x="690" y="83"/>
                      </a:lnTo>
                      <a:lnTo>
                        <a:pt x="690" y="87"/>
                      </a:lnTo>
                      <a:lnTo>
                        <a:pt x="690" y="80"/>
                      </a:lnTo>
                      <a:lnTo>
                        <a:pt x="690" y="83"/>
                      </a:lnTo>
                      <a:lnTo>
                        <a:pt x="691" y="79"/>
                      </a:lnTo>
                      <a:lnTo>
                        <a:pt x="691" y="84"/>
                      </a:lnTo>
                      <a:lnTo>
                        <a:pt x="691" y="94"/>
                      </a:lnTo>
                      <a:lnTo>
                        <a:pt x="692" y="118"/>
                      </a:lnTo>
                      <a:lnTo>
                        <a:pt x="692" y="123"/>
                      </a:lnTo>
                      <a:lnTo>
                        <a:pt x="692" y="92"/>
                      </a:lnTo>
                      <a:lnTo>
                        <a:pt x="692" y="104"/>
                      </a:lnTo>
                      <a:lnTo>
                        <a:pt x="692" y="104"/>
                      </a:lnTo>
                      <a:lnTo>
                        <a:pt x="693" y="105"/>
                      </a:lnTo>
                      <a:lnTo>
                        <a:pt x="693" y="97"/>
                      </a:lnTo>
                      <a:lnTo>
                        <a:pt x="693" y="102"/>
                      </a:lnTo>
                      <a:lnTo>
                        <a:pt x="693" y="92"/>
                      </a:lnTo>
                      <a:lnTo>
                        <a:pt x="694" y="98"/>
                      </a:lnTo>
                      <a:lnTo>
                        <a:pt x="694" y="97"/>
                      </a:lnTo>
                      <a:lnTo>
                        <a:pt x="694" y="97"/>
                      </a:lnTo>
                      <a:lnTo>
                        <a:pt x="694" y="96"/>
                      </a:lnTo>
                      <a:lnTo>
                        <a:pt x="695" y="103"/>
                      </a:lnTo>
                      <a:lnTo>
                        <a:pt x="695" y="110"/>
                      </a:lnTo>
                      <a:lnTo>
                        <a:pt x="695" y="114"/>
                      </a:lnTo>
                      <a:lnTo>
                        <a:pt x="695" y="111"/>
                      </a:lnTo>
                      <a:lnTo>
                        <a:pt x="695" y="106"/>
                      </a:lnTo>
                      <a:lnTo>
                        <a:pt x="696" y="108"/>
                      </a:lnTo>
                      <a:lnTo>
                        <a:pt x="696" y="109"/>
                      </a:lnTo>
                      <a:lnTo>
                        <a:pt x="696" y="100"/>
                      </a:lnTo>
                      <a:lnTo>
                        <a:pt x="696" y="110"/>
                      </a:lnTo>
                      <a:lnTo>
                        <a:pt x="697" y="102"/>
                      </a:lnTo>
                      <a:lnTo>
                        <a:pt x="697" y="73"/>
                      </a:lnTo>
                      <a:lnTo>
                        <a:pt x="697" y="103"/>
                      </a:lnTo>
                      <a:lnTo>
                        <a:pt x="698" y="188"/>
                      </a:lnTo>
                      <a:lnTo>
                        <a:pt x="698" y="194"/>
                      </a:lnTo>
                      <a:lnTo>
                        <a:pt x="698" y="148"/>
                      </a:lnTo>
                      <a:lnTo>
                        <a:pt x="698" y="151"/>
                      </a:lnTo>
                      <a:lnTo>
                        <a:pt x="699" y="152"/>
                      </a:lnTo>
                      <a:lnTo>
                        <a:pt x="699" y="149"/>
                      </a:lnTo>
                      <a:lnTo>
                        <a:pt x="699" y="137"/>
                      </a:lnTo>
                      <a:lnTo>
                        <a:pt x="699" y="121"/>
                      </a:lnTo>
                      <a:lnTo>
                        <a:pt x="699" y="124"/>
                      </a:lnTo>
                      <a:lnTo>
                        <a:pt x="700" y="122"/>
                      </a:lnTo>
                      <a:lnTo>
                        <a:pt x="700" y="115"/>
                      </a:lnTo>
                      <a:lnTo>
                        <a:pt x="700" y="129"/>
                      </a:lnTo>
                      <a:lnTo>
                        <a:pt x="700" y="123"/>
                      </a:lnTo>
                      <a:lnTo>
                        <a:pt x="701" y="130"/>
                      </a:lnTo>
                      <a:lnTo>
                        <a:pt x="701" y="124"/>
                      </a:lnTo>
                      <a:lnTo>
                        <a:pt x="701" y="120"/>
                      </a:lnTo>
                      <a:lnTo>
                        <a:pt x="701" y="119"/>
                      </a:lnTo>
                      <a:lnTo>
                        <a:pt x="702" y="110"/>
                      </a:lnTo>
                      <a:lnTo>
                        <a:pt x="702" y="114"/>
                      </a:lnTo>
                      <a:lnTo>
                        <a:pt x="703" y="108"/>
                      </a:lnTo>
                      <a:lnTo>
                        <a:pt x="703" y="97"/>
                      </a:lnTo>
                      <a:lnTo>
                        <a:pt x="703" y="102"/>
                      </a:lnTo>
                      <a:lnTo>
                        <a:pt x="703" y="90"/>
                      </a:lnTo>
                      <a:lnTo>
                        <a:pt x="703" y="95"/>
                      </a:lnTo>
                      <a:lnTo>
                        <a:pt x="703" y="99"/>
                      </a:lnTo>
                      <a:lnTo>
                        <a:pt x="704" y="109"/>
                      </a:lnTo>
                      <a:lnTo>
                        <a:pt x="704" y="110"/>
                      </a:lnTo>
                      <a:lnTo>
                        <a:pt x="704" y="116"/>
                      </a:lnTo>
                      <a:lnTo>
                        <a:pt x="704" y="111"/>
                      </a:lnTo>
                      <a:lnTo>
                        <a:pt x="705" y="110"/>
                      </a:lnTo>
                      <a:lnTo>
                        <a:pt x="705" y="114"/>
                      </a:lnTo>
                      <a:lnTo>
                        <a:pt x="705" y="112"/>
                      </a:lnTo>
                      <a:lnTo>
                        <a:pt x="705" y="105"/>
                      </a:lnTo>
                      <a:lnTo>
                        <a:pt x="706" y="106"/>
                      </a:lnTo>
                      <a:lnTo>
                        <a:pt x="706" y="108"/>
                      </a:lnTo>
                      <a:lnTo>
                        <a:pt x="706" y="131"/>
                      </a:lnTo>
                      <a:lnTo>
                        <a:pt x="706" y="129"/>
                      </a:lnTo>
                      <a:lnTo>
                        <a:pt x="706" y="123"/>
                      </a:lnTo>
                      <a:lnTo>
                        <a:pt x="707" y="110"/>
                      </a:lnTo>
                      <a:lnTo>
                        <a:pt x="707" y="115"/>
                      </a:lnTo>
                      <a:lnTo>
                        <a:pt x="707" y="118"/>
                      </a:lnTo>
                      <a:lnTo>
                        <a:pt x="707" y="104"/>
                      </a:lnTo>
                      <a:lnTo>
                        <a:pt x="708" y="112"/>
                      </a:lnTo>
                      <a:lnTo>
                        <a:pt x="708" y="116"/>
                      </a:lnTo>
                      <a:lnTo>
                        <a:pt x="708" y="107"/>
                      </a:lnTo>
                      <a:lnTo>
                        <a:pt x="708" y="108"/>
                      </a:lnTo>
                      <a:lnTo>
                        <a:pt x="709" y="116"/>
                      </a:lnTo>
                      <a:lnTo>
                        <a:pt x="709" y="116"/>
                      </a:lnTo>
                      <a:lnTo>
                        <a:pt x="709" y="88"/>
                      </a:lnTo>
                      <a:lnTo>
                        <a:pt x="709" y="89"/>
                      </a:lnTo>
                      <a:lnTo>
                        <a:pt x="710" y="79"/>
                      </a:lnTo>
                      <a:lnTo>
                        <a:pt x="710" y="81"/>
                      </a:lnTo>
                      <a:lnTo>
                        <a:pt x="710" y="89"/>
                      </a:lnTo>
                      <a:lnTo>
                        <a:pt x="711" y="90"/>
                      </a:lnTo>
                      <a:lnTo>
                        <a:pt x="711" y="73"/>
                      </a:lnTo>
                      <a:lnTo>
                        <a:pt x="711" y="66"/>
                      </a:lnTo>
                      <a:lnTo>
                        <a:pt x="711" y="67"/>
                      </a:lnTo>
                      <a:lnTo>
                        <a:pt x="712" y="57"/>
                      </a:lnTo>
                      <a:lnTo>
                        <a:pt x="712" y="52"/>
                      </a:lnTo>
                      <a:lnTo>
                        <a:pt x="712" y="53"/>
                      </a:lnTo>
                      <a:lnTo>
                        <a:pt x="712" y="52"/>
                      </a:lnTo>
                      <a:lnTo>
                        <a:pt x="712" y="54"/>
                      </a:lnTo>
                      <a:lnTo>
                        <a:pt x="713" y="52"/>
                      </a:lnTo>
                      <a:lnTo>
                        <a:pt x="713" y="70"/>
                      </a:lnTo>
                      <a:lnTo>
                        <a:pt x="713" y="79"/>
                      </a:lnTo>
                      <a:lnTo>
                        <a:pt x="713" y="76"/>
                      </a:lnTo>
                      <a:lnTo>
                        <a:pt x="713" y="100"/>
                      </a:lnTo>
                      <a:lnTo>
                        <a:pt x="714" y="103"/>
                      </a:lnTo>
                      <a:lnTo>
                        <a:pt x="714" y="89"/>
                      </a:lnTo>
                      <a:lnTo>
                        <a:pt x="714" y="118"/>
                      </a:lnTo>
                      <a:lnTo>
                        <a:pt x="715" y="205"/>
                      </a:lnTo>
                      <a:lnTo>
                        <a:pt x="715" y="196"/>
                      </a:lnTo>
                      <a:lnTo>
                        <a:pt x="715" y="132"/>
                      </a:lnTo>
                      <a:lnTo>
                        <a:pt x="715" y="141"/>
                      </a:lnTo>
                      <a:lnTo>
                        <a:pt x="716" y="142"/>
                      </a:lnTo>
                      <a:lnTo>
                        <a:pt x="716" y="131"/>
                      </a:lnTo>
                      <a:lnTo>
                        <a:pt x="716" y="125"/>
                      </a:lnTo>
                      <a:lnTo>
                        <a:pt x="717" y="113"/>
                      </a:lnTo>
                      <a:lnTo>
                        <a:pt x="717" y="101"/>
                      </a:lnTo>
                      <a:lnTo>
                        <a:pt x="717" y="99"/>
                      </a:lnTo>
                      <a:lnTo>
                        <a:pt x="718" y="90"/>
                      </a:lnTo>
                      <a:lnTo>
                        <a:pt x="718" y="69"/>
                      </a:lnTo>
                      <a:lnTo>
                        <a:pt x="718" y="73"/>
                      </a:lnTo>
                      <a:lnTo>
                        <a:pt x="718" y="80"/>
                      </a:lnTo>
                      <a:lnTo>
                        <a:pt x="719" y="74"/>
                      </a:lnTo>
                      <a:lnTo>
                        <a:pt x="719" y="82"/>
                      </a:lnTo>
                      <a:lnTo>
                        <a:pt x="719" y="76"/>
                      </a:lnTo>
                      <a:lnTo>
                        <a:pt x="719" y="68"/>
                      </a:lnTo>
                      <a:lnTo>
                        <a:pt x="719" y="77"/>
                      </a:lnTo>
                      <a:lnTo>
                        <a:pt x="720" y="75"/>
                      </a:lnTo>
                      <a:lnTo>
                        <a:pt x="720" y="96"/>
                      </a:lnTo>
                      <a:lnTo>
                        <a:pt x="720" y="98"/>
                      </a:lnTo>
                      <a:lnTo>
                        <a:pt x="721" y="81"/>
                      </a:lnTo>
                      <a:lnTo>
                        <a:pt x="721" y="83"/>
                      </a:lnTo>
                      <a:lnTo>
                        <a:pt x="721" y="77"/>
                      </a:lnTo>
                      <a:lnTo>
                        <a:pt x="721" y="85"/>
                      </a:lnTo>
                      <a:lnTo>
                        <a:pt x="721" y="82"/>
                      </a:lnTo>
                      <a:lnTo>
                        <a:pt x="722" y="89"/>
                      </a:lnTo>
                      <a:lnTo>
                        <a:pt x="722" y="65"/>
                      </a:lnTo>
                      <a:lnTo>
                        <a:pt x="722" y="62"/>
                      </a:lnTo>
                      <a:lnTo>
                        <a:pt x="723" y="78"/>
                      </a:lnTo>
                      <a:lnTo>
                        <a:pt x="723" y="85"/>
                      </a:lnTo>
                      <a:lnTo>
                        <a:pt x="723" y="84"/>
                      </a:lnTo>
                      <a:lnTo>
                        <a:pt x="723" y="100"/>
                      </a:lnTo>
                      <a:lnTo>
                        <a:pt x="723" y="92"/>
                      </a:lnTo>
                      <a:lnTo>
                        <a:pt x="723" y="102"/>
                      </a:lnTo>
                      <a:lnTo>
                        <a:pt x="724" y="100"/>
                      </a:lnTo>
                      <a:lnTo>
                        <a:pt x="724" y="101"/>
                      </a:lnTo>
                      <a:lnTo>
                        <a:pt x="724" y="106"/>
                      </a:lnTo>
                      <a:lnTo>
                        <a:pt x="724" y="92"/>
                      </a:lnTo>
                      <a:lnTo>
                        <a:pt x="725" y="81"/>
                      </a:lnTo>
                      <a:lnTo>
                        <a:pt x="725" y="91"/>
                      </a:lnTo>
                      <a:lnTo>
                        <a:pt x="725" y="91"/>
                      </a:lnTo>
                      <a:lnTo>
                        <a:pt x="725" y="87"/>
                      </a:lnTo>
                      <a:lnTo>
                        <a:pt x="725" y="71"/>
                      </a:lnTo>
                      <a:lnTo>
                        <a:pt x="726" y="82"/>
                      </a:lnTo>
                      <a:lnTo>
                        <a:pt x="726" y="83"/>
                      </a:lnTo>
                      <a:lnTo>
                        <a:pt x="726" y="87"/>
                      </a:lnTo>
                      <a:lnTo>
                        <a:pt x="726" y="86"/>
                      </a:lnTo>
                      <a:lnTo>
                        <a:pt x="726" y="89"/>
                      </a:lnTo>
                      <a:lnTo>
                        <a:pt x="727" y="76"/>
                      </a:lnTo>
                      <a:lnTo>
                        <a:pt x="727" y="84"/>
                      </a:lnTo>
                      <a:lnTo>
                        <a:pt x="727" y="90"/>
                      </a:lnTo>
                      <a:lnTo>
                        <a:pt x="727" y="69"/>
                      </a:lnTo>
                      <a:lnTo>
                        <a:pt x="728" y="68"/>
                      </a:lnTo>
                      <a:lnTo>
                        <a:pt x="728" y="83"/>
                      </a:lnTo>
                      <a:lnTo>
                        <a:pt x="728" y="79"/>
                      </a:lnTo>
                      <a:lnTo>
                        <a:pt x="728" y="73"/>
                      </a:lnTo>
                      <a:lnTo>
                        <a:pt x="728" y="71"/>
                      </a:lnTo>
                      <a:lnTo>
                        <a:pt x="729" y="93"/>
                      </a:lnTo>
                      <a:lnTo>
                        <a:pt x="729" y="100"/>
                      </a:lnTo>
                      <a:lnTo>
                        <a:pt x="729" y="107"/>
                      </a:lnTo>
                      <a:lnTo>
                        <a:pt x="729" y="113"/>
                      </a:lnTo>
                      <a:lnTo>
                        <a:pt x="730" y="131"/>
                      </a:lnTo>
                      <a:lnTo>
                        <a:pt x="730" y="132"/>
                      </a:lnTo>
                      <a:lnTo>
                        <a:pt x="730" y="119"/>
                      </a:lnTo>
                      <a:lnTo>
                        <a:pt x="730" y="128"/>
                      </a:lnTo>
                      <a:lnTo>
                        <a:pt x="731" y="135"/>
                      </a:lnTo>
                      <a:lnTo>
                        <a:pt x="731" y="104"/>
                      </a:lnTo>
                      <a:lnTo>
                        <a:pt x="731" y="79"/>
                      </a:lnTo>
                      <a:lnTo>
                        <a:pt x="732" y="181"/>
                      </a:lnTo>
                      <a:lnTo>
                        <a:pt x="732" y="192"/>
                      </a:lnTo>
                      <a:lnTo>
                        <a:pt x="732" y="147"/>
                      </a:lnTo>
                      <a:lnTo>
                        <a:pt x="732" y="132"/>
                      </a:lnTo>
                      <a:lnTo>
                        <a:pt x="733" y="137"/>
                      </a:lnTo>
                      <a:lnTo>
                        <a:pt x="733" y="140"/>
                      </a:lnTo>
                      <a:lnTo>
                        <a:pt x="733" y="139"/>
                      </a:lnTo>
                      <a:lnTo>
                        <a:pt x="733" y="150"/>
                      </a:lnTo>
                      <a:lnTo>
                        <a:pt x="734" y="151"/>
                      </a:lnTo>
                      <a:lnTo>
                        <a:pt x="734" y="135"/>
                      </a:lnTo>
                      <a:lnTo>
                        <a:pt x="734" y="140"/>
                      </a:lnTo>
                      <a:lnTo>
                        <a:pt x="734" y="143"/>
                      </a:lnTo>
                      <a:lnTo>
                        <a:pt x="735" y="134"/>
                      </a:lnTo>
                      <a:lnTo>
                        <a:pt x="735" y="138"/>
                      </a:lnTo>
                      <a:lnTo>
                        <a:pt x="735" y="141"/>
                      </a:lnTo>
                      <a:lnTo>
                        <a:pt x="735" y="130"/>
                      </a:lnTo>
                      <a:lnTo>
                        <a:pt x="735" y="128"/>
                      </a:lnTo>
                      <a:lnTo>
                        <a:pt x="736" y="140"/>
                      </a:lnTo>
                      <a:lnTo>
                        <a:pt x="736" y="145"/>
                      </a:lnTo>
                      <a:lnTo>
                        <a:pt x="736" y="135"/>
                      </a:lnTo>
                      <a:lnTo>
                        <a:pt x="737" y="137"/>
                      </a:lnTo>
                      <a:lnTo>
                        <a:pt x="737" y="138"/>
                      </a:lnTo>
                      <a:lnTo>
                        <a:pt x="737" y="131"/>
                      </a:lnTo>
                      <a:lnTo>
                        <a:pt x="737" y="142"/>
                      </a:lnTo>
                      <a:lnTo>
                        <a:pt x="737" y="144"/>
                      </a:lnTo>
                      <a:lnTo>
                        <a:pt x="738" y="142"/>
                      </a:lnTo>
                      <a:lnTo>
                        <a:pt x="738" y="137"/>
                      </a:lnTo>
                      <a:lnTo>
                        <a:pt x="738" y="116"/>
                      </a:lnTo>
                      <a:lnTo>
                        <a:pt x="739" y="112"/>
                      </a:lnTo>
                      <a:lnTo>
                        <a:pt x="739" y="103"/>
                      </a:lnTo>
                      <a:lnTo>
                        <a:pt x="739" y="107"/>
                      </a:lnTo>
                      <a:lnTo>
                        <a:pt x="740" y="120"/>
                      </a:lnTo>
                      <a:lnTo>
                        <a:pt x="740" y="132"/>
                      </a:lnTo>
                      <a:lnTo>
                        <a:pt x="740" y="139"/>
                      </a:lnTo>
                      <a:lnTo>
                        <a:pt x="740" y="135"/>
                      </a:lnTo>
                      <a:lnTo>
                        <a:pt x="740" y="135"/>
                      </a:lnTo>
                      <a:lnTo>
                        <a:pt x="741" y="126"/>
                      </a:lnTo>
                      <a:lnTo>
                        <a:pt x="741" y="122"/>
                      </a:lnTo>
                      <a:lnTo>
                        <a:pt x="741" y="113"/>
                      </a:lnTo>
                      <a:lnTo>
                        <a:pt x="741" y="118"/>
                      </a:lnTo>
                      <a:lnTo>
                        <a:pt x="742" y="105"/>
                      </a:lnTo>
                      <a:lnTo>
                        <a:pt x="742" y="96"/>
                      </a:lnTo>
                      <a:lnTo>
                        <a:pt x="742" y="97"/>
                      </a:lnTo>
                      <a:lnTo>
                        <a:pt x="742" y="95"/>
                      </a:lnTo>
                      <a:lnTo>
                        <a:pt x="743" y="97"/>
                      </a:lnTo>
                      <a:lnTo>
                        <a:pt x="743" y="108"/>
                      </a:lnTo>
                      <a:lnTo>
                        <a:pt x="743" y="112"/>
                      </a:lnTo>
                      <a:lnTo>
                        <a:pt x="743" y="110"/>
                      </a:lnTo>
                      <a:lnTo>
                        <a:pt x="744" y="90"/>
                      </a:lnTo>
                      <a:lnTo>
                        <a:pt x="744" y="90"/>
                      </a:lnTo>
                      <a:lnTo>
                        <a:pt x="744" y="91"/>
                      </a:lnTo>
                      <a:lnTo>
                        <a:pt x="744" y="84"/>
                      </a:lnTo>
                      <a:lnTo>
                        <a:pt x="745" y="92"/>
                      </a:lnTo>
                      <a:lnTo>
                        <a:pt x="745" y="88"/>
                      </a:lnTo>
                      <a:lnTo>
                        <a:pt x="745" y="91"/>
                      </a:lnTo>
                      <a:lnTo>
                        <a:pt x="745" y="95"/>
                      </a:lnTo>
                      <a:lnTo>
                        <a:pt x="745" y="91"/>
                      </a:lnTo>
                      <a:lnTo>
                        <a:pt x="746" y="106"/>
                      </a:lnTo>
                      <a:lnTo>
                        <a:pt x="746" y="107"/>
                      </a:lnTo>
                      <a:lnTo>
                        <a:pt x="746" y="103"/>
                      </a:lnTo>
                      <a:lnTo>
                        <a:pt x="746" y="108"/>
                      </a:lnTo>
                      <a:lnTo>
                        <a:pt x="747" y="92"/>
                      </a:lnTo>
                      <a:lnTo>
                        <a:pt x="747" y="90"/>
                      </a:lnTo>
                      <a:lnTo>
                        <a:pt x="747" y="87"/>
                      </a:lnTo>
                      <a:lnTo>
                        <a:pt x="747" y="96"/>
                      </a:lnTo>
                      <a:lnTo>
                        <a:pt x="748" y="97"/>
                      </a:lnTo>
                      <a:lnTo>
                        <a:pt x="748" y="98"/>
                      </a:lnTo>
                      <a:lnTo>
                        <a:pt x="748" y="90"/>
                      </a:lnTo>
                      <a:lnTo>
                        <a:pt x="748" y="74"/>
                      </a:lnTo>
                      <a:lnTo>
                        <a:pt x="748" y="69"/>
                      </a:lnTo>
                      <a:lnTo>
                        <a:pt x="749" y="121"/>
                      </a:lnTo>
                      <a:lnTo>
                        <a:pt x="749" y="158"/>
                      </a:lnTo>
                      <a:lnTo>
                        <a:pt x="749" y="163"/>
                      </a:lnTo>
                      <a:lnTo>
                        <a:pt x="749" y="148"/>
                      </a:lnTo>
                      <a:lnTo>
                        <a:pt x="749" y="112"/>
                      </a:lnTo>
                      <a:lnTo>
                        <a:pt x="750" y="91"/>
                      </a:lnTo>
                      <a:lnTo>
                        <a:pt x="750" y="96"/>
                      </a:lnTo>
                      <a:lnTo>
                        <a:pt x="750" y="104"/>
                      </a:lnTo>
                      <a:lnTo>
                        <a:pt x="750" y="113"/>
                      </a:lnTo>
                      <a:lnTo>
                        <a:pt x="750" y="96"/>
                      </a:lnTo>
                      <a:lnTo>
                        <a:pt x="751" y="101"/>
                      </a:lnTo>
                      <a:lnTo>
                        <a:pt x="751" y="104"/>
                      </a:lnTo>
                      <a:lnTo>
                        <a:pt x="751" y="104"/>
                      </a:lnTo>
                      <a:lnTo>
                        <a:pt x="751" y="106"/>
                      </a:lnTo>
                      <a:lnTo>
                        <a:pt x="751" y="101"/>
                      </a:lnTo>
                      <a:lnTo>
                        <a:pt x="752" y="104"/>
                      </a:lnTo>
                      <a:lnTo>
                        <a:pt x="752" y="111"/>
                      </a:lnTo>
                      <a:lnTo>
                        <a:pt x="752" y="113"/>
                      </a:lnTo>
                      <a:lnTo>
                        <a:pt x="752" y="110"/>
                      </a:lnTo>
                      <a:lnTo>
                        <a:pt x="752" y="110"/>
                      </a:lnTo>
                      <a:lnTo>
                        <a:pt x="753" y="117"/>
                      </a:lnTo>
                      <a:lnTo>
                        <a:pt x="753" y="107"/>
                      </a:lnTo>
                      <a:lnTo>
                        <a:pt x="753" y="110"/>
                      </a:lnTo>
                      <a:lnTo>
                        <a:pt x="754" y="100"/>
                      </a:lnTo>
                      <a:lnTo>
                        <a:pt x="754" y="104"/>
                      </a:lnTo>
                      <a:lnTo>
                        <a:pt x="754" y="107"/>
                      </a:lnTo>
                      <a:lnTo>
                        <a:pt x="754" y="95"/>
                      </a:lnTo>
                      <a:lnTo>
                        <a:pt x="754" y="111"/>
                      </a:lnTo>
                      <a:lnTo>
                        <a:pt x="755" y="120"/>
                      </a:lnTo>
                      <a:lnTo>
                        <a:pt x="755" y="124"/>
                      </a:lnTo>
                      <a:lnTo>
                        <a:pt x="755" y="129"/>
                      </a:lnTo>
                      <a:lnTo>
                        <a:pt x="755" y="129"/>
                      </a:lnTo>
                      <a:lnTo>
                        <a:pt x="755" y="129"/>
                      </a:lnTo>
                      <a:lnTo>
                        <a:pt x="756" y="130"/>
                      </a:lnTo>
                      <a:lnTo>
                        <a:pt x="756" y="130"/>
                      </a:lnTo>
                      <a:lnTo>
                        <a:pt x="756" y="134"/>
                      </a:lnTo>
                      <a:lnTo>
                        <a:pt x="756" y="133"/>
                      </a:lnTo>
                      <a:lnTo>
                        <a:pt x="757" y="135"/>
                      </a:lnTo>
                      <a:lnTo>
                        <a:pt x="757" y="132"/>
                      </a:lnTo>
                      <a:lnTo>
                        <a:pt x="757" y="127"/>
                      </a:lnTo>
                      <a:lnTo>
                        <a:pt x="757" y="119"/>
                      </a:lnTo>
                      <a:lnTo>
                        <a:pt x="758" y="112"/>
                      </a:lnTo>
                      <a:lnTo>
                        <a:pt x="758" y="114"/>
                      </a:lnTo>
                      <a:lnTo>
                        <a:pt x="758" y="115"/>
                      </a:lnTo>
                      <a:lnTo>
                        <a:pt x="758" y="113"/>
                      </a:lnTo>
                      <a:lnTo>
                        <a:pt x="758" y="116"/>
                      </a:lnTo>
                      <a:lnTo>
                        <a:pt x="759" y="109"/>
                      </a:lnTo>
                      <a:lnTo>
                        <a:pt x="759" y="106"/>
                      </a:lnTo>
                      <a:lnTo>
                        <a:pt x="759" y="110"/>
                      </a:lnTo>
                      <a:lnTo>
                        <a:pt x="759" y="104"/>
                      </a:lnTo>
                      <a:lnTo>
                        <a:pt x="759" y="111"/>
                      </a:lnTo>
                      <a:lnTo>
                        <a:pt x="760" y="103"/>
                      </a:lnTo>
                      <a:lnTo>
                        <a:pt x="760" y="98"/>
                      </a:lnTo>
                      <a:lnTo>
                        <a:pt x="760" y="103"/>
                      </a:lnTo>
                      <a:lnTo>
                        <a:pt x="760" y="97"/>
                      </a:lnTo>
                      <a:lnTo>
                        <a:pt x="760" y="94"/>
                      </a:lnTo>
                      <a:lnTo>
                        <a:pt x="761" y="93"/>
                      </a:lnTo>
                      <a:lnTo>
                        <a:pt x="761" y="96"/>
                      </a:lnTo>
                      <a:lnTo>
                        <a:pt x="761" y="97"/>
                      </a:lnTo>
                      <a:lnTo>
                        <a:pt x="761" y="96"/>
                      </a:lnTo>
                      <a:lnTo>
                        <a:pt x="761" y="97"/>
                      </a:lnTo>
                      <a:lnTo>
                        <a:pt x="762" y="96"/>
                      </a:lnTo>
                      <a:lnTo>
                        <a:pt x="762" y="87"/>
                      </a:lnTo>
                      <a:lnTo>
                        <a:pt x="762" y="90"/>
                      </a:lnTo>
                      <a:lnTo>
                        <a:pt x="762" y="89"/>
                      </a:lnTo>
                      <a:lnTo>
                        <a:pt x="763" y="78"/>
                      </a:lnTo>
                      <a:lnTo>
                        <a:pt x="763" y="74"/>
                      </a:lnTo>
                      <a:lnTo>
                        <a:pt x="763" y="71"/>
                      </a:lnTo>
                      <a:lnTo>
                        <a:pt x="763" y="75"/>
                      </a:lnTo>
                      <a:lnTo>
                        <a:pt x="763" y="75"/>
                      </a:lnTo>
                      <a:lnTo>
                        <a:pt x="764" y="89"/>
                      </a:lnTo>
                      <a:lnTo>
                        <a:pt x="764" y="89"/>
                      </a:lnTo>
                      <a:lnTo>
                        <a:pt x="764" y="82"/>
                      </a:lnTo>
                      <a:lnTo>
                        <a:pt x="764" y="83"/>
                      </a:lnTo>
                      <a:lnTo>
                        <a:pt x="765" y="85"/>
                      </a:lnTo>
                      <a:lnTo>
                        <a:pt x="765" y="88"/>
                      </a:lnTo>
                      <a:lnTo>
                        <a:pt x="765" y="86"/>
                      </a:lnTo>
                      <a:lnTo>
                        <a:pt x="765" y="100"/>
                      </a:lnTo>
                      <a:lnTo>
                        <a:pt x="766" y="60"/>
                      </a:lnTo>
                      <a:lnTo>
                        <a:pt x="766" y="85"/>
                      </a:lnTo>
                      <a:lnTo>
                        <a:pt x="766" y="156"/>
                      </a:lnTo>
                      <a:lnTo>
                        <a:pt x="766" y="155"/>
                      </a:lnTo>
                      <a:lnTo>
                        <a:pt x="767" y="80"/>
                      </a:lnTo>
                      <a:lnTo>
                        <a:pt x="767" y="80"/>
                      </a:lnTo>
                      <a:lnTo>
                        <a:pt x="767" y="77"/>
                      </a:lnTo>
                      <a:lnTo>
                        <a:pt x="767" y="80"/>
                      </a:lnTo>
                      <a:lnTo>
                        <a:pt x="768" y="82"/>
                      </a:lnTo>
                      <a:lnTo>
                        <a:pt x="768" y="89"/>
                      </a:lnTo>
                      <a:lnTo>
                        <a:pt x="768" y="86"/>
                      </a:lnTo>
                      <a:lnTo>
                        <a:pt x="768" y="85"/>
                      </a:lnTo>
                      <a:lnTo>
                        <a:pt x="769" y="89"/>
                      </a:lnTo>
                      <a:lnTo>
                        <a:pt x="769" y="86"/>
                      </a:lnTo>
                      <a:lnTo>
                        <a:pt x="769" y="89"/>
                      </a:lnTo>
                      <a:lnTo>
                        <a:pt x="769" y="87"/>
                      </a:lnTo>
                      <a:lnTo>
                        <a:pt x="769" y="89"/>
                      </a:lnTo>
                      <a:lnTo>
                        <a:pt x="769" y="92"/>
                      </a:lnTo>
                      <a:lnTo>
                        <a:pt x="770" y="94"/>
                      </a:lnTo>
                      <a:lnTo>
                        <a:pt x="770" y="93"/>
                      </a:lnTo>
                      <a:lnTo>
                        <a:pt x="770" y="85"/>
                      </a:lnTo>
                      <a:lnTo>
                        <a:pt x="770" y="85"/>
                      </a:lnTo>
                      <a:lnTo>
                        <a:pt x="771" y="75"/>
                      </a:lnTo>
                      <a:lnTo>
                        <a:pt x="771" y="85"/>
                      </a:lnTo>
                      <a:lnTo>
                        <a:pt x="771" y="83"/>
                      </a:lnTo>
                      <a:lnTo>
                        <a:pt x="771" y="85"/>
                      </a:lnTo>
                      <a:lnTo>
                        <a:pt x="771" y="91"/>
                      </a:lnTo>
                      <a:lnTo>
                        <a:pt x="771" y="96"/>
                      </a:lnTo>
                      <a:lnTo>
                        <a:pt x="772" y="95"/>
                      </a:lnTo>
                      <a:lnTo>
                        <a:pt x="772" y="97"/>
                      </a:lnTo>
                      <a:lnTo>
                        <a:pt x="772" y="109"/>
                      </a:lnTo>
                      <a:lnTo>
                        <a:pt x="772" y="112"/>
                      </a:lnTo>
                      <a:lnTo>
                        <a:pt x="773" y="116"/>
                      </a:lnTo>
                      <a:lnTo>
                        <a:pt x="773" y="116"/>
                      </a:lnTo>
                      <a:lnTo>
                        <a:pt x="773" y="111"/>
                      </a:lnTo>
                      <a:lnTo>
                        <a:pt x="774" y="115"/>
                      </a:lnTo>
                      <a:lnTo>
                        <a:pt x="774" y="110"/>
                      </a:lnTo>
                      <a:lnTo>
                        <a:pt x="774" y="116"/>
                      </a:lnTo>
                      <a:lnTo>
                        <a:pt x="774" y="118"/>
                      </a:lnTo>
                      <a:lnTo>
                        <a:pt x="774" y="117"/>
                      </a:lnTo>
                      <a:lnTo>
                        <a:pt x="775" y="125"/>
                      </a:lnTo>
                      <a:lnTo>
                        <a:pt x="775" y="125"/>
                      </a:lnTo>
                      <a:lnTo>
                        <a:pt x="775" y="134"/>
                      </a:lnTo>
                      <a:lnTo>
                        <a:pt x="776" y="132"/>
                      </a:lnTo>
                      <a:lnTo>
                        <a:pt x="776" y="134"/>
                      </a:lnTo>
                      <a:lnTo>
                        <a:pt x="776" y="132"/>
                      </a:lnTo>
                      <a:lnTo>
                        <a:pt x="776" y="132"/>
                      </a:lnTo>
                      <a:lnTo>
                        <a:pt x="776" y="139"/>
                      </a:lnTo>
                      <a:lnTo>
                        <a:pt x="777" y="127"/>
                      </a:lnTo>
                      <a:lnTo>
                        <a:pt x="777" y="132"/>
                      </a:lnTo>
                      <a:lnTo>
                        <a:pt x="777" y="134"/>
                      </a:lnTo>
                      <a:lnTo>
                        <a:pt x="778" y="136"/>
                      </a:lnTo>
                      <a:lnTo>
                        <a:pt x="778" y="125"/>
                      </a:lnTo>
                      <a:lnTo>
                        <a:pt x="778" y="120"/>
                      </a:lnTo>
                      <a:lnTo>
                        <a:pt x="778" y="133"/>
                      </a:lnTo>
                      <a:lnTo>
                        <a:pt x="779" y="120"/>
                      </a:lnTo>
                      <a:lnTo>
                        <a:pt x="779" y="126"/>
                      </a:lnTo>
                      <a:lnTo>
                        <a:pt x="779" y="124"/>
                      </a:lnTo>
                      <a:lnTo>
                        <a:pt x="779" y="131"/>
                      </a:lnTo>
                      <a:lnTo>
                        <a:pt x="779" y="123"/>
                      </a:lnTo>
                      <a:lnTo>
                        <a:pt x="780" y="126"/>
                      </a:lnTo>
                      <a:lnTo>
                        <a:pt x="780" y="119"/>
                      </a:lnTo>
                      <a:lnTo>
                        <a:pt x="780" y="115"/>
                      </a:lnTo>
                      <a:lnTo>
                        <a:pt x="780" y="121"/>
                      </a:lnTo>
                      <a:lnTo>
                        <a:pt x="780" y="118"/>
                      </a:lnTo>
                      <a:lnTo>
                        <a:pt x="781" y="124"/>
                      </a:lnTo>
                      <a:lnTo>
                        <a:pt x="781" y="133"/>
                      </a:lnTo>
                      <a:lnTo>
                        <a:pt x="781" y="142"/>
                      </a:lnTo>
                      <a:lnTo>
                        <a:pt x="782" y="138"/>
                      </a:lnTo>
                      <a:lnTo>
                        <a:pt x="782" y="153"/>
                      </a:lnTo>
                      <a:lnTo>
                        <a:pt x="782" y="146"/>
                      </a:lnTo>
                      <a:lnTo>
                        <a:pt x="782" y="151"/>
                      </a:lnTo>
                      <a:lnTo>
                        <a:pt x="783" y="108"/>
                      </a:lnTo>
                      <a:lnTo>
                        <a:pt x="783" y="89"/>
                      </a:lnTo>
                      <a:lnTo>
                        <a:pt x="783" y="121"/>
                      </a:lnTo>
                      <a:lnTo>
                        <a:pt x="783" y="166"/>
                      </a:lnTo>
                      <a:lnTo>
                        <a:pt x="784" y="173"/>
                      </a:lnTo>
                      <a:lnTo>
                        <a:pt x="784" y="114"/>
                      </a:lnTo>
                      <a:lnTo>
                        <a:pt x="784" y="99"/>
                      </a:lnTo>
                      <a:lnTo>
                        <a:pt x="784" y="122"/>
                      </a:lnTo>
                      <a:lnTo>
                        <a:pt x="785" y="131"/>
                      </a:lnTo>
                      <a:lnTo>
                        <a:pt x="785" y="137"/>
                      </a:lnTo>
                      <a:lnTo>
                        <a:pt x="785" y="132"/>
                      </a:lnTo>
                      <a:lnTo>
                        <a:pt x="785" y="125"/>
                      </a:lnTo>
                      <a:lnTo>
                        <a:pt x="786" y="129"/>
                      </a:lnTo>
                      <a:lnTo>
                        <a:pt x="786" y="127"/>
                      </a:lnTo>
                      <a:lnTo>
                        <a:pt x="786" y="123"/>
                      </a:lnTo>
                      <a:lnTo>
                        <a:pt x="786" y="130"/>
                      </a:lnTo>
                      <a:lnTo>
                        <a:pt x="786" y="126"/>
                      </a:lnTo>
                      <a:lnTo>
                        <a:pt x="786" y="123"/>
                      </a:lnTo>
                      <a:lnTo>
                        <a:pt x="787" y="114"/>
                      </a:lnTo>
                      <a:lnTo>
                        <a:pt x="787" y="139"/>
                      </a:lnTo>
                      <a:lnTo>
                        <a:pt x="787" y="114"/>
                      </a:lnTo>
                      <a:lnTo>
                        <a:pt x="787" y="101"/>
                      </a:lnTo>
                      <a:lnTo>
                        <a:pt x="788" y="101"/>
                      </a:lnTo>
                      <a:lnTo>
                        <a:pt x="788" y="103"/>
                      </a:lnTo>
                      <a:lnTo>
                        <a:pt x="788" y="97"/>
                      </a:lnTo>
                      <a:lnTo>
                        <a:pt x="788" y="95"/>
                      </a:lnTo>
                      <a:lnTo>
                        <a:pt x="788" y="108"/>
                      </a:lnTo>
                      <a:lnTo>
                        <a:pt x="789" y="101"/>
                      </a:lnTo>
                      <a:lnTo>
                        <a:pt x="789" y="102"/>
                      </a:lnTo>
                      <a:lnTo>
                        <a:pt x="789" y="89"/>
                      </a:lnTo>
                      <a:lnTo>
                        <a:pt x="789" y="99"/>
                      </a:lnTo>
                      <a:lnTo>
                        <a:pt x="789" y="108"/>
                      </a:lnTo>
                      <a:lnTo>
                        <a:pt x="790" y="107"/>
                      </a:lnTo>
                      <a:lnTo>
                        <a:pt x="790" y="109"/>
                      </a:lnTo>
                      <a:lnTo>
                        <a:pt x="790" y="114"/>
                      </a:lnTo>
                      <a:lnTo>
                        <a:pt x="791" y="127"/>
                      </a:lnTo>
                      <a:lnTo>
                        <a:pt x="791" y="130"/>
                      </a:lnTo>
                      <a:lnTo>
                        <a:pt x="791" y="122"/>
                      </a:lnTo>
                      <a:lnTo>
                        <a:pt x="791" y="129"/>
                      </a:lnTo>
                      <a:lnTo>
                        <a:pt x="791" y="127"/>
                      </a:lnTo>
                      <a:lnTo>
                        <a:pt x="792" y="131"/>
                      </a:lnTo>
                      <a:lnTo>
                        <a:pt x="792" y="128"/>
                      </a:lnTo>
                      <a:lnTo>
                        <a:pt x="792" y="129"/>
                      </a:lnTo>
                      <a:lnTo>
                        <a:pt x="792" y="129"/>
                      </a:lnTo>
                      <a:lnTo>
                        <a:pt x="793" y="132"/>
                      </a:lnTo>
                      <a:lnTo>
                        <a:pt x="793" y="136"/>
                      </a:lnTo>
                      <a:lnTo>
                        <a:pt x="793" y="135"/>
                      </a:lnTo>
                      <a:lnTo>
                        <a:pt x="793" y="139"/>
                      </a:lnTo>
                      <a:lnTo>
                        <a:pt x="793" y="118"/>
                      </a:lnTo>
                      <a:lnTo>
                        <a:pt x="794" y="119"/>
                      </a:lnTo>
                      <a:lnTo>
                        <a:pt x="794" y="107"/>
                      </a:lnTo>
                      <a:lnTo>
                        <a:pt x="794" y="111"/>
                      </a:lnTo>
                      <a:lnTo>
                        <a:pt x="794" y="111"/>
                      </a:lnTo>
                      <a:lnTo>
                        <a:pt x="795" y="124"/>
                      </a:lnTo>
                      <a:lnTo>
                        <a:pt x="795" y="118"/>
                      </a:lnTo>
                      <a:lnTo>
                        <a:pt x="795" y="130"/>
                      </a:lnTo>
                      <a:lnTo>
                        <a:pt x="795" y="145"/>
                      </a:lnTo>
                      <a:lnTo>
                        <a:pt x="795" y="137"/>
                      </a:lnTo>
                      <a:lnTo>
                        <a:pt x="796" y="148"/>
                      </a:lnTo>
                      <a:lnTo>
                        <a:pt x="796" y="138"/>
                      </a:lnTo>
                      <a:lnTo>
                        <a:pt x="796" y="135"/>
                      </a:lnTo>
                      <a:lnTo>
                        <a:pt x="796" y="136"/>
                      </a:lnTo>
                      <a:lnTo>
                        <a:pt x="797" y="134"/>
                      </a:lnTo>
                      <a:lnTo>
                        <a:pt x="797" y="139"/>
                      </a:lnTo>
                      <a:lnTo>
                        <a:pt x="797" y="163"/>
                      </a:lnTo>
                      <a:lnTo>
                        <a:pt x="798" y="156"/>
                      </a:lnTo>
                      <a:lnTo>
                        <a:pt x="798" y="151"/>
                      </a:lnTo>
                      <a:lnTo>
                        <a:pt x="798" y="158"/>
                      </a:lnTo>
                      <a:lnTo>
                        <a:pt x="798" y="155"/>
                      </a:lnTo>
                      <a:lnTo>
                        <a:pt x="798" y="155"/>
                      </a:lnTo>
                      <a:lnTo>
                        <a:pt x="798" y="150"/>
                      </a:lnTo>
                      <a:lnTo>
                        <a:pt x="799" y="139"/>
                      </a:lnTo>
                      <a:lnTo>
                        <a:pt x="799" y="131"/>
                      </a:lnTo>
                      <a:lnTo>
                        <a:pt x="799" y="132"/>
                      </a:lnTo>
                      <a:lnTo>
                        <a:pt x="799" y="138"/>
                      </a:lnTo>
                      <a:lnTo>
                        <a:pt x="800" y="152"/>
                      </a:lnTo>
                      <a:lnTo>
                        <a:pt x="800" y="146"/>
                      </a:lnTo>
                      <a:lnTo>
                        <a:pt x="800" y="124"/>
                      </a:lnTo>
                      <a:lnTo>
                        <a:pt x="800" y="102"/>
                      </a:lnTo>
                      <a:lnTo>
                        <a:pt x="800" y="121"/>
                      </a:lnTo>
                      <a:lnTo>
                        <a:pt x="800" y="148"/>
                      </a:lnTo>
                      <a:lnTo>
                        <a:pt x="801" y="209"/>
                      </a:lnTo>
                      <a:lnTo>
                        <a:pt x="801" y="199"/>
                      </a:lnTo>
                      <a:lnTo>
                        <a:pt x="801" y="168"/>
                      </a:lnTo>
                      <a:lnTo>
                        <a:pt x="801" y="140"/>
                      </a:lnTo>
                      <a:lnTo>
                        <a:pt x="801" y="144"/>
                      </a:lnTo>
                      <a:lnTo>
                        <a:pt x="802" y="151"/>
                      </a:lnTo>
                      <a:lnTo>
                        <a:pt x="802" y="156"/>
                      </a:lnTo>
                      <a:lnTo>
                        <a:pt x="802" y="155"/>
                      </a:lnTo>
                      <a:lnTo>
                        <a:pt x="802" y="152"/>
                      </a:lnTo>
                      <a:lnTo>
                        <a:pt x="803" y="139"/>
                      </a:lnTo>
                      <a:lnTo>
                        <a:pt x="803" y="130"/>
                      </a:lnTo>
                      <a:lnTo>
                        <a:pt x="803" y="119"/>
                      </a:lnTo>
                      <a:lnTo>
                        <a:pt x="803" y="115"/>
                      </a:lnTo>
                      <a:lnTo>
                        <a:pt x="804" y="116"/>
                      </a:lnTo>
                      <a:lnTo>
                        <a:pt x="804" y="111"/>
                      </a:lnTo>
                      <a:lnTo>
                        <a:pt x="804" y="109"/>
                      </a:lnTo>
                      <a:lnTo>
                        <a:pt x="805" y="116"/>
                      </a:lnTo>
                      <a:lnTo>
                        <a:pt x="805" y="122"/>
                      </a:lnTo>
                      <a:lnTo>
                        <a:pt x="805" y="125"/>
                      </a:lnTo>
                      <a:lnTo>
                        <a:pt x="805" y="123"/>
                      </a:lnTo>
                      <a:lnTo>
                        <a:pt x="805" y="119"/>
                      </a:lnTo>
                      <a:lnTo>
                        <a:pt x="806" y="121"/>
                      </a:lnTo>
                      <a:lnTo>
                        <a:pt x="806" y="113"/>
                      </a:lnTo>
                      <a:lnTo>
                        <a:pt x="806" y="112"/>
                      </a:lnTo>
                      <a:lnTo>
                        <a:pt x="806" y="108"/>
                      </a:lnTo>
                      <a:lnTo>
                        <a:pt x="806" y="111"/>
                      </a:lnTo>
                      <a:lnTo>
                        <a:pt x="806" y="111"/>
                      </a:lnTo>
                      <a:lnTo>
                        <a:pt x="807" y="110"/>
                      </a:lnTo>
                      <a:lnTo>
                        <a:pt x="807" y="120"/>
                      </a:lnTo>
                      <a:lnTo>
                        <a:pt x="807" y="130"/>
                      </a:lnTo>
                      <a:lnTo>
                        <a:pt x="808" y="121"/>
                      </a:lnTo>
                      <a:lnTo>
                        <a:pt x="808" y="121"/>
                      </a:lnTo>
                      <a:lnTo>
                        <a:pt x="808" y="123"/>
                      </a:lnTo>
                      <a:lnTo>
                        <a:pt x="808" y="120"/>
                      </a:lnTo>
                      <a:lnTo>
                        <a:pt x="808" y="123"/>
                      </a:lnTo>
                      <a:lnTo>
                        <a:pt x="809" y="119"/>
                      </a:lnTo>
                      <a:lnTo>
                        <a:pt x="809" y="119"/>
                      </a:lnTo>
                      <a:lnTo>
                        <a:pt x="809" y="126"/>
                      </a:lnTo>
                      <a:lnTo>
                        <a:pt x="809" y="126"/>
                      </a:lnTo>
                      <a:lnTo>
                        <a:pt x="810" y="126"/>
                      </a:lnTo>
                      <a:lnTo>
                        <a:pt x="810" y="121"/>
                      </a:lnTo>
                      <a:lnTo>
                        <a:pt x="810" y="123"/>
                      </a:lnTo>
                      <a:lnTo>
                        <a:pt x="810" y="114"/>
                      </a:lnTo>
                      <a:lnTo>
                        <a:pt x="810" y="120"/>
                      </a:lnTo>
                      <a:lnTo>
                        <a:pt x="810" y="115"/>
                      </a:lnTo>
                      <a:lnTo>
                        <a:pt x="811" y="111"/>
                      </a:lnTo>
                      <a:lnTo>
                        <a:pt x="811" y="118"/>
                      </a:lnTo>
                      <a:lnTo>
                        <a:pt x="811" y="121"/>
                      </a:lnTo>
                      <a:lnTo>
                        <a:pt x="812" y="122"/>
                      </a:lnTo>
                      <a:lnTo>
                        <a:pt x="812" y="126"/>
                      </a:lnTo>
                      <a:lnTo>
                        <a:pt x="812" y="134"/>
                      </a:lnTo>
                      <a:lnTo>
                        <a:pt x="812" y="129"/>
                      </a:lnTo>
                      <a:lnTo>
                        <a:pt x="813" y="134"/>
                      </a:lnTo>
                      <a:lnTo>
                        <a:pt x="813" y="138"/>
                      </a:lnTo>
                      <a:lnTo>
                        <a:pt x="813" y="135"/>
                      </a:lnTo>
                      <a:lnTo>
                        <a:pt x="813" y="133"/>
                      </a:lnTo>
                      <a:lnTo>
                        <a:pt x="814" y="131"/>
                      </a:lnTo>
                      <a:lnTo>
                        <a:pt x="814" y="128"/>
                      </a:lnTo>
                      <a:lnTo>
                        <a:pt x="814" y="125"/>
                      </a:lnTo>
                      <a:lnTo>
                        <a:pt x="814" y="131"/>
                      </a:lnTo>
                      <a:lnTo>
                        <a:pt x="814" y="136"/>
                      </a:lnTo>
                      <a:lnTo>
                        <a:pt x="815" y="129"/>
                      </a:lnTo>
                      <a:lnTo>
                        <a:pt x="815" y="127"/>
                      </a:lnTo>
                      <a:lnTo>
                        <a:pt x="815" y="125"/>
                      </a:lnTo>
                      <a:lnTo>
                        <a:pt x="815" y="129"/>
                      </a:lnTo>
                      <a:lnTo>
                        <a:pt x="816" y="128"/>
                      </a:lnTo>
                      <a:lnTo>
                        <a:pt x="816" y="122"/>
                      </a:lnTo>
                      <a:lnTo>
                        <a:pt x="816" y="125"/>
                      </a:lnTo>
                      <a:lnTo>
                        <a:pt x="816" y="121"/>
                      </a:lnTo>
                      <a:lnTo>
                        <a:pt x="817" y="143"/>
                      </a:lnTo>
                      <a:lnTo>
                        <a:pt x="817" y="128"/>
                      </a:lnTo>
                      <a:lnTo>
                        <a:pt x="817" y="111"/>
                      </a:lnTo>
                      <a:lnTo>
                        <a:pt x="817" y="148"/>
                      </a:lnTo>
                      <a:lnTo>
                        <a:pt x="818" y="205"/>
                      </a:lnTo>
                      <a:lnTo>
                        <a:pt x="818" y="194"/>
                      </a:lnTo>
                      <a:lnTo>
                        <a:pt x="818" y="160"/>
                      </a:lnTo>
                      <a:lnTo>
                        <a:pt x="818" y="129"/>
                      </a:lnTo>
                      <a:lnTo>
                        <a:pt x="819" y="136"/>
                      </a:lnTo>
                      <a:lnTo>
                        <a:pt x="819" y="135"/>
                      </a:lnTo>
                      <a:lnTo>
                        <a:pt x="819" y="150"/>
                      </a:lnTo>
                      <a:lnTo>
                        <a:pt x="819" y="148"/>
                      </a:lnTo>
                      <a:lnTo>
                        <a:pt x="819" y="154"/>
                      </a:lnTo>
                      <a:lnTo>
                        <a:pt x="820" y="155"/>
                      </a:lnTo>
                      <a:lnTo>
                        <a:pt x="820" y="146"/>
                      </a:lnTo>
                      <a:lnTo>
                        <a:pt x="820" y="130"/>
                      </a:lnTo>
                      <a:lnTo>
                        <a:pt x="820" y="116"/>
                      </a:lnTo>
                      <a:lnTo>
                        <a:pt x="820" y="110"/>
                      </a:lnTo>
                      <a:lnTo>
                        <a:pt x="821" y="92"/>
                      </a:lnTo>
                      <a:lnTo>
                        <a:pt x="821" y="102"/>
                      </a:lnTo>
                      <a:lnTo>
                        <a:pt x="821" y="105"/>
                      </a:lnTo>
                      <a:lnTo>
                        <a:pt x="822" y="93"/>
                      </a:lnTo>
                      <a:lnTo>
                        <a:pt x="822" y="98"/>
                      </a:lnTo>
                      <a:lnTo>
                        <a:pt x="822" y="109"/>
                      </a:lnTo>
                      <a:lnTo>
                        <a:pt x="822" y="108"/>
                      </a:lnTo>
                      <a:lnTo>
                        <a:pt x="822" y="120"/>
                      </a:lnTo>
                      <a:lnTo>
                        <a:pt x="823" y="133"/>
                      </a:lnTo>
                      <a:lnTo>
                        <a:pt x="823" y="131"/>
                      </a:lnTo>
                      <a:lnTo>
                        <a:pt x="823" y="135"/>
                      </a:lnTo>
                      <a:lnTo>
                        <a:pt x="823" y="127"/>
                      </a:lnTo>
                      <a:lnTo>
                        <a:pt x="823" y="146"/>
                      </a:lnTo>
                      <a:lnTo>
                        <a:pt x="824" y="115"/>
                      </a:lnTo>
                      <a:lnTo>
                        <a:pt x="824" y="112"/>
                      </a:lnTo>
                      <a:lnTo>
                        <a:pt x="825" y="82"/>
                      </a:lnTo>
                      <a:lnTo>
                        <a:pt x="825" y="88"/>
                      </a:lnTo>
                      <a:lnTo>
                        <a:pt x="825" y="71"/>
                      </a:lnTo>
                      <a:lnTo>
                        <a:pt x="825" y="68"/>
                      </a:lnTo>
                      <a:lnTo>
                        <a:pt x="826" y="84"/>
                      </a:lnTo>
                      <a:lnTo>
                        <a:pt x="826" y="88"/>
                      </a:lnTo>
                      <a:lnTo>
                        <a:pt x="826" y="94"/>
                      </a:lnTo>
                      <a:lnTo>
                        <a:pt x="826" y="84"/>
                      </a:lnTo>
                      <a:lnTo>
                        <a:pt x="827" y="78"/>
                      </a:lnTo>
                      <a:lnTo>
                        <a:pt x="827" y="80"/>
                      </a:lnTo>
                      <a:lnTo>
                        <a:pt x="827" y="78"/>
                      </a:lnTo>
                      <a:lnTo>
                        <a:pt x="827" y="74"/>
                      </a:lnTo>
                      <a:lnTo>
                        <a:pt x="828" y="78"/>
                      </a:lnTo>
                      <a:lnTo>
                        <a:pt x="828" y="79"/>
                      </a:lnTo>
                      <a:lnTo>
                        <a:pt x="828" y="79"/>
                      </a:lnTo>
                      <a:lnTo>
                        <a:pt x="828" y="73"/>
                      </a:lnTo>
                      <a:lnTo>
                        <a:pt x="828" y="78"/>
                      </a:lnTo>
                      <a:lnTo>
                        <a:pt x="829" y="88"/>
                      </a:lnTo>
                      <a:lnTo>
                        <a:pt x="829" y="81"/>
                      </a:lnTo>
                      <a:lnTo>
                        <a:pt x="829" y="89"/>
                      </a:lnTo>
                      <a:lnTo>
                        <a:pt x="830" y="90"/>
                      </a:lnTo>
                      <a:lnTo>
                        <a:pt x="830" y="106"/>
                      </a:lnTo>
                      <a:lnTo>
                        <a:pt x="830" y="111"/>
                      </a:lnTo>
                      <a:lnTo>
                        <a:pt x="830" y="105"/>
                      </a:lnTo>
                      <a:lnTo>
                        <a:pt x="830" y="107"/>
                      </a:lnTo>
                      <a:lnTo>
                        <a:pt x="831" y="104"/>
                      </a:lnTo>
                      <a:lnTo>
                        <a:pt x="831" y="122"/>
                      </a:lnTo>
                      <a:lnTo>
                        <a:pt x="831" y="118"/>
                      </a:lnTo>
                      <a:lnTo>
                        <a:pt x="831" y="117"/>
                      </a:lnTo>
                      <a:lnTo>
                        <a:pt x="832" y="108"/>
                      </a:lnTo>
                      <a:lnTo>
                        <a:pt x="832" y="106"/>
                      </a:lnTo>
                      <a:lnTo>
                        <a:pt x="832" y="113"/>
                      </a:lnTo>
                      <a:lnTo>
                        <a:pt x="832" y="109"/>
                      </a:lnTo>
                      <a:lnTo>
                        <a:pt x="833" y="110"/>
                      </a:lnTo>
                      <a:lnTo>
                        <a:pt x="833" y="125"/>
                      </a:lnTo>
                      <a:lnTo>
                        <a:pt x="833" y="132"/>
                      </a:lnTo>
                      <a:lnTo>
                        <a:pt x="834" y="161"/>
                      </a:lnTo>
                      <a:lnTo>
                        <a:pt x="834" y="148"/>
                      </a:lnTo>
                      <a:lnTo>
                        <a:pt x="834" y="104"/>
                      </a:lnTo>
                      <a:lnTo>
                        <a:pt x="834" y="130"/>
                      </a:lnTo>
                      <a:lnTo>
                        <a:pt x="835" y="160"/>
                      </a:lnTo>
                      <a:lnTo>
                        <a:pt x="835" y="187"/>
                      </a:lnTo>
                      <a:lnTo>
                        <a:pt x="835" y="166"/>
                      </a:lnTo>
                      <a:lnTo>
                        <a:pt x="835" y="116"/>
                      </a:lnTo>
                      <a:lnTo>
                        <a:pt x="836" y="115"/>
                      </a:lnTo>
                      <a:lnTo>
                        <a:pt x="836" y="143"/>
                      </a:lnTo>
                      <a:lnTo>
                        <a:pt x="836" y="147"/>
                      </a:lnTo>
                      <a:lnTo>
                        <a:pt x="837" y="148"/>
                      </a:lnTo>
                      <a:lnTo>
                        <a:pt x="837" y="145"/>
                      </a:lnTo>
                      <a:lnTo>
                        <a:pt x="837" y="144"/>
                      </a:lnTo>
                      <a:lnTo>
                        <a:pt x="837" y="129"/>
                      </a:lnTo>
                      <a:lnTo>
                        <a:pt x="837" y="128"/>
                      </a:lnTo>
                      <a:lnTo>
                        <a:pt x="838" y="134"/>
                      </a:lnTo>
                      <a:lnTo>
                        <a:pt x="838" y="137"/>
                      </a:lnTo>
                      <a:lnTo>
                        <a:pt x="838" y="136"/>
                      </a:lnTo>
                      <a:lnTo>
                        <a:pt x="839" y="140"/>
                      </a:lnTo>
                      <a:lnTo>
                        <a:pt x="839" y="145"/>
                      </a:lnTo>
                      <a:lnTo>
                        <a:pt x="839" y="132"/>
                      </a:lnTo>
                      <a:lnTo>
                        <a:pt x="839" y="129"/>
                      </a:lnTo>
                      <a:lnTo>
                        <a:pt x="840" y="118"/>
                      </a:lnTo>
                      <a:lnTo>
                        <a:pt x="840" y="120"/>
                      </a:lnTo>
                      <a:lnTo>
                        <a:pt x="840" y="117"/>
                      </a:lnTo>
                      <a:lnTo>
                        <a:pt x="840" y="115"/>
                      </a:lnTo>
                      <a:lnTo>
                        <a:pt x="840" y="118"/>
                      </a:lnTo>
                      <a:lnTo>
                        <a:pt x="841" y="126"/>
                      </a:lnTo>
                      <a:lnTo>
                        <a:pt x="841" y="121"/>
                      </a:lnTo>
                      <a:lnTo>
                        <a:pt x="841" y="119"/>
                      </a:lnTo>
                      <a:lnTo>
                        <a:pt x="842" y="129"/>
                      </a:lnTo>
                      <a:lnTo>
                        <a:pt x="842" y="141"/>
                      </a:lnTo>
                      <a:lnTo>
                        <a:pt x="842" y="140"/>
                      </a:lnTo>
                      <a:lnTo>
                        <a:pt x="842" y="144"/>
                      </a:lnTo>
                      <a:lnTo>
                        <a:pt x="842" y="146"/>
                      </a:lnTo>
                      <a:lnTo>
                        <a:pt x="842" y="143"/>
                      </a:lnTo>
                      <a:lnTo>
                        <a:pt x="843" y="148"/>
                      </a:lnTo>
                      <a:lnTo>
                        <a:pt x="843" y="148"/>
                      </a:lnTo>
                      <a:lnTo>
                        <a:pt x="843" y="137"/>
                      </a:lnTo>
                      <a:lnTo>
                        <a:pt x="844" y="130"/>
                      </a:lnTo>
                      <a:lnTo>
                        <a:pt x="844" y="120"/>
                      </a:lnTo>
                      <a:lnTo>
                        <a:pt x="844" y="117"/>
                      </a:lnTo>
                      <a:lnTo>
                        <a:pt x="844" y="120"/>
                      </a:lnTo>
                      <a:lnTo>
                        <a:pt x="845" y="113"/>
                      </a:lnTo>
                      <a:lnTo>
                        <a:pt x="845" y="116"/>
                      </a:lnTo>
                      <a:lnTo>
                        <a:pt x="845" y="116"/>
                      </a:lnTo>
                      <a:lnTo>
                        <a:pt x="845" y="103"/>
                      </a:lnTo>
                      <a:lnTo>
                        <a:pt x="845" y="107"/>
                      </a:lnTo>
                      <a:lnTo>
                        <a:pt x="846" y="113"/>
                      </a:lnTo>
                      <a:lnTo>
                        <a:pt x="846" y="117"/>
                      </a:lnTo>
                      <a:lnTo>
                        <a:pt x="846" y="111"/>
                      </a:lnTo>
                      <a:lnTo>
                        <a:pt x="847" y="106"/>
                      </a:lnTo>
                      <a:lnTo>
                        <a:pt x="847" y="106"/>
                      </a:lnTo>
                      <a:lnTo>
                        <a:pt x="847" y="109"/>
                      </a:lnTo>
                      <a:lnTo>
                        <a:pt x="847" y="112"/>
                      </a:lnTo>
                      <a:lnTo>
                        <a:pt x="847" y="107"/>
                      </a:lnTo>
                      <a:lnTo>
                        <a:pt x="848" y="108"/>
                      </a:lnTo>
                      <a:lnTo>
                        <a:pt x="848" y="122"/>
                      </a:lnTo>
                      <a:lnTo>
                        <a:pt x="848" y="123"/>
                      </a:lnTo>
                      <a:lnTo>
                        <a:pt x="849" y="135"/>
                      </a:lnTo>
                      <a:lnTo>
                        <a:pt x="849" y="137"/>
                      </a:lnTo>
                      <a:lnTo>
                        <a:pt x="849" y="135"/>
                      </a:lnTo>
                      <a:lnTo>
                        <a:pt x="849" y="143"/>
                      </a:lnTo>
                      <a:lnTo>
                        <a:pt x="850" y="132"/>
                      </a:lnTo>
                      <a:lnTo>
                        <a:pt x="850" y="117"/>
                      </a:lnTo>
                      <a:lnTo>
                        <a:pt x="850" y="106"/>
                      </a:lnTo>
                      <a:lnTo>
                        <a:pt x="850" y="99"/>
                      </a:lnTo>
                      <a:lnTo>
                        <a:pt x="851" y="111"/>
                      </a:lnTo>
                      <a:lnTo>
                        <a:pt x="851" y="117"/>
                      </a:lnTo>
                      <a:lnTo>
                        <a:pt x="851" y="103"/>
                      </a:lnTo>
                      <a:lnTo>
                        <a:pt x="851" y="129"/>
                      </a:lnTo>
                      <a:lnTo>
                        <a:pt x="852" y="164"/>
                      </a:lnTo>
                      <a:lnTo>
                        <a:pt x="852" y="222"/>
                      </a:lnTo>
                      <a:lnTo>
                        <a:pt x="852" y="202"/>
                      </a:lnTo>
                      <a:lnTo>
                        <a:pt x="852" y="149"/>
                      </a:lnTo>
                      <a:lnTo>
                        <a:pt x="853" y="155"/>
                      </a:lnTo>
                      <a:lnTo>
                        <a:pt x="853" y="152"/>
                      </a:lnTo>
                      <a:lnTo>
                        <a:pt x="853" y="170"/>
                      </a:lnTo>
                      <a:lnTo>
                        <a:pt x="853" y="178"/>
                      </a:lnTo>
                      <a:lnTo>
                        <a:pt x="854" y="176"/>
                      </a:lnTo>
                      <a:lnTo>
                        <a:pt x="854" y="178"/>
                      </a:lnTo>
                      <a:lnTo>
                        <a:pt x="854" y="180"/>
                      </a:lnTo>
                      <a:lnTo>
                        <a:pt x="854" y="171"/>
                      </a:lnTo>
                      <a:lnTo>
                        <a:pt x="854" y="174"/>
                      </a:lnTo>
                      <a:lnTo>
                        <a:pt x="854" y="158"/>
                      </a:lnTo>
                      <a:lnTo>
                        <a:pt x="855" y="126"/>
                      </a:lnTo>
                      <a:lnTo>
                        <a:pt x="855" y="117"/>
                      </a:lnTo>
                      <a:lnTo>
                        <a:pt x="855" y="109"/>
                      </a:lnTo>
                      <a:lnTo>
                        <a:pt x="856" y="116"/>
                      </a:lnTo>
                      <a:lnTo>
                        <a:pt x="856" y="128"/>
                      </a:lnTo>
                      <a:lnTo>
                        <a:pt x="856" y="140"/>
                      </a:lnTo>
                      <a:lnTo>
                        <a:pt x="856" y="131"/>
                      </a:lnTo>
                      <a:lnTo>
                        <a:pt x="856" y="130"/>
                      </a:lnTo>
                      <a:lnTo>
                        <a:pt x="857" y="117"/>
                      </a:lnTo>
                      <a:lnTo>
                        <a:pt x="857" y="118"/>
                      </a:lnTo>
                      <a:lnTo>
                        <a:pt x="857" y="116"/>
                      </a:lnTo>
                      <a:lnTo>
                        <a:pt x="857" y="121"/>
                      </a:lnTo>
                      <a:lnTo>
                        <a:pt x="857" y="124"/>
                      </a:lnTo>
                      <a:lnTo>
                        <a:pt x="858" y="125"/>
                      </a:lnTo>
                      <a:lnTo>
                        <a:pt x="858" y="115"/>
                      </a:lnTo>
                      <a:lnTo>
                        <a:pt x="858" y="116"/>
                      </a:lnTo>
                      <a:lnTo>
                        <a:pt x="858" y="116"/>
                      </a:lnTo>
                      <a:lnTo>
                        <a:pt x="859" y="123"/>
                      </a:lnTo>
                      <a:lnTo>
                        <a:pt x="859" y="118"/>
                      </a:lnTo>
                      <a:lnTo>
                        <a:pt x="859" y="122"/>
                      </a:lnTo>
                      <a:lnTo>
                        <a:pt x="859" y="118"/>
                      </a:lnTo>
                      <a:lnTo>
                        <a:pt x="859" y="128"/>
                      </a:lnTo>
                      <a:lnTo>
                        <a:pt x="860" y="106"/>
                      </a:lnTo>
                      <a:lnTo>
                        <a:pt x="860" y="110"/>
                      </a:lnTo>
                      <a:lnTo>
                        <a:pt x="860" y="94"/>
                      </a:lnTo>
                      <a:lnTo>
                        <a:pt x="860" y="101"/>
                      </a:lnTo>
                      <a:lnTo>
                        <a:pt x="861" y="93"/>
                      </a:lnTo>
                      <a:lnTo>
                        <a:pt x="861" y="91"/>
                      </a:lnTo>
                      <a:lnTo>
                        <a:pt x="861" y="91"/>
                      </a:lnTo>
                      <a:lnTo>
                        <a:pt x="861" y="81"/>
                      </a:lnTo>
                      <a:lnTo>
                        <a:pt x="861" y="83"/>
                      </a:lnTo>
                      <a:lnTo>
                        <a:pt x="862" y="75"/>
                      </a:lnTo>
                      <a:lnTo>
                        <a:pt x="862" y="74"/>
                      </a:lnTo>
                      <a:lnTo>
                        <a:pt x="862" y="86"/>
                      </a:lnTo>
                      <a:lnTo>
                        <a:pt x="862" y="88"/>
                      </a:lnTo>
                      <a:lnTo>
                        <a:pt x="863" y="94"/>
                      </a:lnTo>
                      <a:lnTo>
                        <a:pt x="863" y="99"/>
                      </a:lnTo>
                      <a:lnTo>
                        <a:pt x="863" y="111"/>
                      </a:lnTo>
                      <a:lnTo>
                        <a:pt x="864" y="105"/>
                      </a:lnTo>
                      <a:lnTo>
                        <a:pt x="864" y="94"/>
                      </a:lnTo>
                      <a:lnTo>
                        <a:pt x="864" y="100"/>
                      </a:lnTo>
                      <a:lnTo>
                        <a:pt x="864" y="97"/>
                      </a:lnTo>
                      <a:lnTo>
                        <a:pt x="864" y="91"/>
                      </a:lnTo>
                      <a:lnTo>
                        <a:pt x="865" y="99"/>
                      </a:lnTo>
                      <a:lnTo>
                        <a:pt x="865" y="97"/>
                      </a:lnTo>
                      <a:lnTo>
                        <a:pt x="865" y="98"/>
                      </a:lnTo>
                      <a:lnTo>
                        <a:pt x="865" y="92"/>
                      </a:lnTo>
                      <a:lnTo>
                        <a:pt x="865" y="96"/>
                      </a:lnTo>
                      <a:lnTo>
                        <a:pt x="866" y="91"/>
                      </a:lnTo>
                      <a:lnTo>
                        <a:pt x="866" y="100"/>
                      </a:lnTo>
                      <a:lnTo>
                        <a:pt x="866" y="95"/>
                      </a:lnTo>
                      <a:lnTo>
                        <a:pt x="866" y="103"/>
                      </a:lnTo>
                      <a:lnTo>
                        <a:pt x="866" y="94"/>
                      </a:lnTo>
                      <a:lnTo>
                        <a:pt x="866" y="99"/>
                      </a:lnTo>
                      <a:lnTo>
                        <a:pt x="867" y="95"/>
                      </a:lnTo>
                      <a:lnTo>
                        <a:pt x="867" y="96"/>
                      </a:lnTo>
                      <a:lnTo>
                        <a:pt x="867" y="94"/>
                      </a:lnTo>
                      <a:lnTo>
                        <a:pt x="867" y="96"/>
                      </a:lnTo>
                      <a:lnTo>
                        <a:pt x="868" y="118"/>
                      </a:lnTo>
                      <a:lnTo>
                        <a:pt x="868" y="116"/>
                      </a:lnTo>
                      <a:lnTo>
                        <a:pt x="868" y="81"/>
                      </a:lnTo>
                      <a:lnTo>
                        <a:pt x="868" y="97"/>
                      </a:lnTo>
                      <a:lnTo>
                        <a:pt x="868" y="126"/>
                      </a:lnTo>
                      <a:lnTo>
                        <a:pt x="869" y="182"/>
                      </a:lnTo>
                      <a:lnTo>
                        <a:pt x="869" y="172"/>
                      </a:lnTo>
                      <a:lnTo>
                        <a:pt x="869" y="117"/>
                      </a:lnTo>
                      <a:lnTo>
                        <a:pt x="870" y="108"/>
                      </a:lnTo>
                      <a:lnTo>
                        <a:pt x="870" y="103"/>
                      </a:lnTo>
                      <a:lnTo>
                        <a:pt x="870" y="105"/>
                      </a:lnTo>
                      <a:lnTo>
                        <a:pt x="870" y="104"/>
                      </a:lnTo>
                      <a:lnTo>
                        <a:pt x="871" y="105"/>
                      </a:lnTo>
                      <a:lnTo>
                        <a:pt x="871" y="104"/>
                      </a:lnTo>
                      <a:lnTo>
                        <a:pt x="871" y="108"/>
                      </a:lnTo>
                      <a:lnTo>
                        <a:pt x="871" y="115"/>
                      </a:lnTo>
                      <a:lnTo>
                        <a:pt x="871" y="108"/>
                      </a:lnTo>
                      <a:lnTo>
                        <a:pt x="871" y="104"/>
                      </a:lnTo>
                      <a:lnTo>
                        <a:pt x="872" y="105"/>
                      </a:lnTo>
                      <a:lnTo>
                        <a:pt x="872" y="104"/>
                      </a:lnTo>
                      <a:lnTo>
                        <a:pt x="872" y="108"/>
                      </a:lnTo>
                      <a:lnTo>
                        <a:pt x="872" y="106"/>
                      </a:lnTo>
                      <a:lnTo>
                        <a:pt x="873" y="108"/>
                      </a:lnTo>
                      <a:lnTo>
                        <a:pt x="873" y="108"/>
                      </a:lnTo>
                      <a:lnTo>
                        <a:pt x="873" y="110"/>
                      </a:lnTo>
                      <a:lnTo>
                        <a:pt x="873" y="107"/>
                      </a:lnTo>
                      <a:lnTo>
                        <a:pt x="873" y="111"/>
                      </a:lnTo>
                      <a:lnTo>
                        <a:pt x="874" y="109"/>
                      </a:lnTo>
                      <a:lnTo>
                        <a:pt x="874" y="108"/>
                      </a:lnTo>
                      <a:lnTo>
                        <a:pt x="874" y="117"/>
                      </a:lnTo>
                      <a:lnTo>
                        <a:pt x="874" y="116"/>
                      </a:lnTo>
                      <a:lnTo>
                        <a:pt x="874" y="125"/>
                      </a:lnTo>
                      <a:lnTo>
                        <a:pt x="875" y="129"/>
                      </a:lnTo>
                      <a:lnTo>
                        <a:pt x="875" y="118"/>
                      </a:lnTo>
                      <a:lnTo>
                        <a:pt x="875" y="119"/>
                      </a:lnTo>
                      <a:lnTo>
                        <a:pt x="875" y="123"/>
                      </a:lnTo>
                      <a:lnTo>
                        <a:pt x="876" y="122"/>
                      </a:lnTo>
                      <a:lnTo>
                        <a:pt x="876" y="128"/>
                      </a:lnTo>
                      <a:lnTo>
                        <a:pt x="876" y="148"/>
                      </a:lnTo>
                      <a:lnTo>
                        <a:pt x="876" y="140"/>
                      </a:lnTo>
                      <a:lnTo>
                        <a:pt x="877" y="147"/>
                      </a:lnTo>
                      <a:lnTo>
                        <a:pt x="877" y="147"/>
                      </a:lnTo>
                      <a:lnTo>
                        <a:pt x="877" y="143"/>
                      </a:lnTo>
                      <a:lnTo>
                        <a:pt x="877" y="141"/>
                      </a:lnTo>
                      <a:lnTo>
                        <a:pt x="877" y="142"/>
                      </a:lnTo>
                      <a:lnTo>
                        <a:pt x="878" y="131"/>
                      </a:lnTo>
                      <a:lnTo>
                        <a:pt x="878" y="142"/>
                      </a:lnTo>
                      <a:lnTo>
                        <a:pt x="878" y="130"/>
                      </a:lnTo>
                      <a:lnTo>
                        <a:pt x="878" y="122"/>
                      </a:lnTo>
                      <a:lnTo>
                        <a:pt x="878" y="124"/>
                      </a:lnTo>
                      <a:lnTo>
                        <a:pt x="879" y="107"/>
                      </a:lnTo>
                      <a:lnTo>
                        <a:pt x="879" y="104"/>
                      </a:lnTo>
                      <a:lnTo>
                        <a:pt x="879" y="110"/>
                      </a:lnTo>
                      <a:lnTo>
                        <a:pt x="879" y="114"/>
                      </a:lnTo>
                      <a:lnTo>
                        <a:pt x="880" y="119"/>
                      </a:lnTo>
                      <a:lnTo>
                        <a:pt x="880" y="107"/>
                      </a:lnTo>
                      <a:lnTo>
                        <a:pt x="880" y="111"/>
                      </a:lnTo>
                      <a:lnTo>
                        <a:pt x="880" y="109"/>
                      </a:lnTo>
                      <a:lnTo>
                        <a:pt x="880" y="110"/>
                      </a:lnTo>
                      <a:lnTo>
                        <a:pt x="881" y="107"/>
                      </a:lnTo>
                      <a:lnTo>
                        <a:pt x="881" y="112"/>
                      </a:lnTo>
                      <a:lnTo>
                        <a:pt x="881" y="110"/>
                      </a:lnTo>
                      <a:lnTo>
                        <a:pt x="882" y="122"/>
                      </a:lnTo>
                      <a:lnTo>
                        <a:pt x="882" y="115"/>
                      </a:lnTo>
                      <a:lnTo>
                        <a:pt x="882" y="126"/>
                      </a:lnTo>
                      <a:lnTo>
                        <a:pt x="882" y="132"/>
                      </a:lnTo>
                      <a:lnTo>
                        <a:pt x="883" y="136"/>
                      </a:lnTo>
                      <a:lnTo>
                        <a:pt x="883" y="136"/>
                      </a:lnTo>
                      <a:lnTo>
                        <a:pt x="883" y="142"/>
                      </a:lnTo>
                      <a:lnTo>
                        <a:pt x="883" y="132"/>
                      </a:lnTo>
                      <a:lnTo>
                        <a:pt x="883" y="132"/>
                      </a:lnTo>
                      <a:lnTo>
                        <a:pt x="884" y="129"/>
                      </a:lnTo>
                      <a:lnTo>
                        <a:pt x="884" y="132"/>
                      </a:lnTo>
                      <a:lnTo>
                        <a:pt x="884" y="130"/>
                      </a:lnTo>
                      <a:lnTo>
                        <a:pt x="884" y="132"/>
                      </a:lnTo>
                      <a:lnTo>
                        <a:pt x="884" y="130"/>
                      </a:lnTo>
                      <a:lnTo>
                        <a:pt x="885" y="134"/>
                      </a:lnTo>
                      <a:lnTo>
                        <a:pt x="885" y="148"/>
                      </a:lnTo>
                      <a:lnTo>
                        <a:pt x="885" y="119"/>
                      </a:lnTo>
                      <a:lnTo>
                        <a:pt x="885" y="136"/>
                      </a:lnTo>
                      <a:lnTo>
                        <a:pt x="886" y="187"/>
                      </a:lnTo>
                      <a:lnTo>
                        <a:pt x="886" y="180"/>
                      </a:lnTo>
                      <a:lnTo>
                        <a:pt x="886" y="125"/>
                      </a:lnTo>
                      <a:lnTo>
                        <a:pt x="887" y="122"/>
                      </a:lnTo>
                      <a:lnTo>
                        <a:pt x="887" y="144"/>
                      </a:lnTo>
                      <a:lnTo>
                        <a:pt x="887" y="131"/>
                      </a:lnTo>
                      <a:lnTo>
                        <a:pt x="888" y="116"/>
                      </a:lnTo>
                      <a:lnTo>
                        <a:pt x="888" y="120"/>
                      </a:lnTo>
                      <a:lnTo>
                        <a:pt x="888" y="126"/>
                      </a:lnTo>
                      <a:lnTo>
                        <a:pt x="889" y="134"/>
                      </a:lnTo>
                      <a:lnTo>
                        <a:pt x="889" y="140"/>
                      </a:lnTo>
                      <a:lnTo>
                        <a:pt x="889" y="140"/>
                      </a:lnTo>
                      <a:lnTo>
                        <a:pt x="889" y="131"/>
                      </a:lnTo>
                      <a:lnTo>
                        <a:pt x="889" y="118"/>
                      </a:lnTo>
                      <a:lnTo>
                        <a:pt x="890" y="123"/>
                      </a:lnTo>
                      <a:lnTo>
                        <a:pt x="890" y="125"/>
                      </a:lnTo>
                      <a:lnTo>
                        <a:pt x="890" y="122"/>
                      </a:lnTo>
                      <a:lnTo>
                        <a:pt x="890" y="124"/>
                      </a:lnTo>
                      <a:lnTo>
                        <a:pt x="890" y="122"/>
                      </a:lnTo>
                      <a:lnTo>
                        <a:pt x="891" y="120"/>
                      </a:lnTo>
                      <a:lnTo>
                        <a:pt x="891" y="121"/>
                      </a:lnTo>
                      <a:lnTo>
                        <a:pt x="891" y="116"/>
                      </a:lnTo>
                      <a:lnTo>
                        <a:pt x="891" y="111"/>
                      </a:lnTo>
                      <a:lnTo>
                        <a:pt x="891" y="118"/>
                      </a:lnTo>
                      <a:lnTo>
                        <a:pt x="891" y="113"/>
                      </a:lnTo>
                      <a:lnTo>
                        <a:pt x="892" y="111"/>
                      </a:lnTo>
                      <a:lnTo>
                        <a:pt x="892" y="113"/>
                      </a:lnTo>
                      <a:lnTo>
                        <a:pt x="892" y="103"/>
                      </a:lnTo>
                      <a:lnTo>
                        <a:pt x="892" y="129"/>
                      </a:lnTo>
                      <a:lnTo>
                        <a:pt x="893" y="113"/>
                      </a:lnTo>
                      <a:lnTo>
                        <a:pt x="893" y="102"/>
                      </a:lnTo>
                      <a:lnTo>
                        <a:pt x="893" y="107"/>
                      </a:lnTo>
                      <a:lnTo>
                        <a:pt x="893" y="110"/>
                      </a:lnTo>
                      <a:lnTo>
                        <a:pt x="894" y="141"/>
                      </a:lnTo>
                      <a:lnTo>
                        <a:pt x="894" y="137"/>
                      </a:lnTo>
                      <a:lnTo>
                        <a:pt x="894" y="145"/>
                      </a:lnTo>
                      <a:lnTo>
                        <a:pt x="895" y="147"/>
                      </a:lnTo>
                      <a:lnTo>
                        <a:pt x="895" y="139"/>
                      </a:lnTo>
                      <a:lnTo>
                        <a:pt x="895" y="145"/>
                      </a:lnTo>
                      <a:lnTo>
                        <a:pt x="896" y="138"/>
                      </a:lnTo>
                      <a:lnTo>
                        <a:pt x="896" y="136"/>
                      </a:lnTo>
                      <a:lnTo>
                        <a:pt x="896" y="132"/>
                      </a:lnTo>
                      <a:lnTo>
                        <a:pt x="896" y="142"/>
                      </a:lnTo>
                      <a:lnTo>
                        <a:pt x="896" y="132"/>
                      </a:lnTo>
                      <a:lnTo>
                        <a:pt x="897" y="143"/>
                      </a:lnTo>
                      <a:lnTo>
                        <a:pt x="897" y="136"/>
                      </a:lnTo>
                      <a:lnTo>
                        <a:pt x="897" y="140"/>
                      </a:lnTo>
                      <a:lnTo>
                        <a:pt x="897" y="155"/>
                      </a:lnTo>
                      <a:lnTo>
                        <a:pt x="898" y="161"/>
                      </a:lnTo>
                      <a:lnTo>
                        <a:pt x="898" y="170"/>
                      </a:lnTo>
                      <a:lnTo>
                        <a:pt x="898" y="169"/>
                      </a:lnTo>
                      <a:lnTo>
                        <a:pt x="898" y="174"/>
                      </a:lnTo>
                      <a:lnTo>
                        <a:pt x="899" y="146"/>
                      </a:lnTo>
                      <a:lnTo>
                        <a:pt x="899" y="143"/>
                      </a:lnTo>
                      <a:lnTo>
                        <a:pt x="899" y="141"/>
                      </a:lnTo>
                      <a:lnTo>
                        <a:pt x="899" y="148"/>
                      </a:lnTo>
                      <a:lnTo>
                        <a:pt x="899" y="136"/>
                      </a:lnTo>
                      <a:lnTo>
                        <a:pt x="900" y="135"/>
                      </a:lnTo>
                      <a:lnTo>
                        <a:pt x="900" y="139"/>
                      </a:lnTo>
                      <a:lnTo>
                        <a:pt x="900" y="138"/>
                      </a:lnTo>
                      <a:lnTo>
                        <a:pt x="900" y="142"/>
                      </a:lnTo>
                      <a:lnTo>
                        <a:pt x="901" y="141"/>
                      </a:lnTo>
                      <a:lnTo>
                        <a:pt x="901" y="147"/>
                      </a:lnTo>
                      <a:lnTo>
                        <a:pt x="901" y="145"/>
                      </a:lnTo>
                      <a:lnTo>
                        <a:pt x="901" y="147"/>
                      </a:lnTo>
                      <a:lnTo>
                        <a:pt x="901" y="150"/>
                      </a:lnTo>
                      <a:lnTo>
                        <a:pt x="901" y="149"/>
                      </a:lnTo>
                      <a:lnTo>
                        <a:pt x="902" y="155"/>
                      </a:lnTo>
                      <a:lnTo>
                        <a:pt x="902" y="118"/>
                      </a:lnTo>
                      <a:lnTo>
                        <a:pt x="902" y="118"/>
                      </a:lnTo>
                      <a:lnTo>
                        <a:pt x="903" y="183"/>
                      </a:lnTo>
                      <a:lnTo>
                        <a:pt x="903" y="199"/>
                      </a:lnTo>
                      <a:lnTo>
                        <a:pt x="903" y="127"/>
                      </a:lnTo>
                      <a:lnTo>
                        <a:pt x="904" y="118"/>
                      </a:lnTo>
                      <a:lnTo>
                        <a:pt x="904" y="137"/>
                      </a:lnTo>
                      <a:lnTo>
                        <a:pt x="904" y="136"/>
                      </a:lnTo>
                      <a:lnTo>
                        <a:pt x="905" y="123"/>
                      </a:lnTo>
                      <a:lnTo>
                        <a:pt x="905" y="118"/>
                      </a:lnTo>
                      <a:lnTo>
                        <a:pt x="905" y="125"/>
                      </a:lnTo>
                      <a:lnTo>
                        <a:pt x="905" y="119"/>
                      </a:lnTo>
                      <a:lnTo>
                        <a:pt x="906" y="120"/>
                      </a:lnTo>
                      <a:lnTo>
                        <a:pt x="906" y="115"/>
                      </a:lnTo>
                      <a:lnTo>
                        <a:pt x="906" y="118"/>
                      </a:lnTo>
                      <a:lnTo>
                        <a:pt x="906" y="108"/>
                      </a:lnTo>
                      <a:lnTo>
                        <a:pt x="906" y="115"/>
                      </a:lnTo>
                      <a:lnTo>
                        <a:pt x="907" y="116"/>
                      </a:lnTo>
                      <a:lnTo>
                        <a:pt x="907" y="125"/>
                      </a:lnTo>
                      <a:lnTo>
                        <a:pt x="907" y="122"/>
                      </a:lnTo>
                      <a:lnTo>
                        <a:pt x="908" y="131"/>
                      </a:lnTo>
                      <a:lnTo>
                        <a:pt x="908" y="119"/>
                      </a:lnTo>
                      <a:lnTo>
                        <a:pt x="908" y="107"/>
                      </a:lnTo>
                      <a:lnTo>
                        <a:pt x="908" y="96"/>
                      </a:lnTo>
                      <a:lnTo>
                        <a:pt x="909" y="79"/>
                      </a:lnTo>
                      <a:lnTo>
                        <a:pt x="909" y="81"/>
                      </a:lnTo>
                      <a:lnTo>
                        <a:pt x="910" y="86"/>
                      </a:lnTo>
                      <a:lnTo>
                        <a:pt x="910" y="92"/>
                      </a:lnTo>
                      <a:lnTo>
                        <a:pt x="910" y="98"/>
                      </a:lnTo>
                      <a:lnTo>
                        <a:pt x="910" y="101"/>
                      </a:lnTo>
                      <a:lnTo>
                        <a:pt x="911" y="99"/>
                      </a:lnTo>
                      <a:lnTo>
                        <a:pt x="911" y="103"/>
                      </a:lnTo>
                      <a:lnTo>
                        <a:pt x="911" y="100"/>
                      </a:lnTo>
                      <a:lnTo>
                        <a:pt x="911" y="101"/>
                      </a:lnTo>
                      <a:lnTo>
                        <a:pt x="911" y="98"/>
                      </a:lnTo>
                      <a:lnTo>
                        <a:pt x="912" y="94"/>
                      </a:lnTo>
                      <a:lnTo>
                        <a:pt x="912" y="84"/>
                      </a:lnTo>
                      <a:lnTo>
                        <a:pt x="912" y="89"/>
                      </a:lnTo>
                      <a:lnTo>
                        <a:pt x="913" y="85"/>
                      </a:lnTo>
                      <a:lnTo>
                        <a:pt x="913" y="79"/>
                      </a:lnTo>
                      <a:lnTo>
                        <a:pt x="913" y="74"/>
                      </a:lnTo>
                      <a:lnTo>
                        <a:pt x="913" y="77"/>
                      </a:lnTo>
                      <a:lnTo>
                        <a:pt x="913" y="84"/>
                      </a:lnTo>
                      <a:lnTo>
                        <a:pt x="914" y="99"/>
                      </a:lnTo>
                      <a:lnTo>
                        <a:pt x="914" y="102"/>
                      </a:lnTo>
                      <a:lnTo>
                        <a:pt x="914" y="98"/>
                      </a:lnTo>
                      <a:lnTo>
                        <a:pt x="915" y="100"/>
                      </a:lnTo>
                      <a:lnTo>
                        <a:pt x="915" y="101"/>
                      </a:lnTo>
                      <a:lnTo>
                        <a:pt x="915" y="94"/>
                      </a:lnTo>
                      <a:lnTo>
                        <a:pt x="915" y="94"/>
                      </a:lnTo>
                      <a:lnTo>
                        <a:pt x="915" y="86"/>
                      </a:lnTo>
                      <a:lnTo>
                        <a:pt x="916" y="99"/>
                      </a:lnTo>
                      <a:lnTo>
                        <a:pt x="916" y="98"/>
                      </a:lnTo>
                      <a:lnTo>
                        <a:pt x="916" y="110"/>
                      </a:lnTo>
                      <a:lnTo>
                        <a:pt x="916" y="115"/>
                      </a:lnTo>
                      <a:lnTo>
                        <a:pt x="917" y="111"/>
                      </a:lnTo>
                      <a:lnTo>
                        <a:pt x="917" y="116"/>
                      </a:lnTo>
                      <a:lnTo>
                        <a:pt x="917" y="112"/>
                      </a:lnTo>
                      <a:lnTo>
                        <a:pt x="917" y="118"/>
                      </a:lnTo>
                      <a:lnTo>
                        <a:pt x="918" y="111"/>
                      </a:lnTo>
                      <a:lnTo>
                        <a:pt x="918" y="112"/>
                      </a:lnTo>
                      <a:lnTo>
                        <a:pt x="918" y="107"/>
                      </a:lnTo>
                      <a:lnTo>
                        <a:pt x="918" y="102"/>
                      </a:lnTo>
                      <a:lnTo>
                        <a:pt x="918" y="105"/>
                      </a:lnTo>
                      <a:lnTo>
                        <a:pt x="919" y="99"/>
                      </a:lnTo>
                      <a:lnTo>
                        <a:pt x="919" y="109"/>
                      </a:lnTo>
                      <a:lnTo>
                        <a:pt x="919" y="117"/>
                      </a:lnTo>
                      <a:lnTo>
                        <a:pt x="919" y="103"/>
                      </a:lnTo>
                      <a:lnTo>
                        <a:pt x="919" y="88"/>
                      </a:lnTo>
                      <a:lnTo>
                        <a:pt x="920" y="112"/>
                      </a:lnTo>
                      <a:lnTo>
                        <a:pt x="920" y="148"/>
                      </a:lnTo>
                      <a:lnTo>
                        <a:pt x="920" y="169"/>
                      </a:lnTo>
                      <a:lnTo>
                        <a:pt x="920" y="143"/>
                      </a:lnTo>
                      <a:lnTo>
                        <a:pt x="921" y="109"/>
                      </a:lnTo>
                      <a:lnTo>
                        <a:pt x="921" y="113"/>
                      </a:lnTo>
                      <a:lnTo>
                        <a:pt x="921" y="113"/>
                      </a:lnTo>
                      <a:lnTo>
                        <a:pt x="921" y="120"/>
                      </a:lnTo>
                      <a:lnTo>
                        <a:pt x="921" y="122"/>
                      </a:lnTo>
                      <a:lnTo>
                        <a:pt x="922" y="121"/>
                      </a:lnTo>
                      <a:lnTo>
                        <a:pt x="922" y="127"/>
                      </a:lnTo>
                      <a:lnTo>
                        <a:pt x="922" y="121"/>
                      </a:lnTo>
                      <a:lnTo>
                        <a:pt x="922" y="116"/>
                      </a:lnTo>
                      <a:lnTo>
                        <a:pt x="923" y="112"/>
                      </a:lnTo>
                      <a:lnTo>
                        <a:pt x="923" y="112"/>
                      </a:lnTo>
                      <a:lnTo>
                        <a:pt x="923" y="106"/>
                      </a:lnTo>
                      <a:lnTo>
                        <a:pt x="923" y="117"/>
                      </a:lnTo>
                      <a:lnTo>
                        <a:pt x="924" y="119"/>
                      </a:lnTo>
                      <a:lnTo>
                        <a:pt x="924" y="126"/>
                      </a:lnTo>
                      <a:lnTo>
                        <a:pt x="924" y="121"/>
                      </a:lnTo>
                      <a:lnTo>
                        <a:pt x="924" y="114"/>
                      </a:lnTo>
                      <a:lnTo>
                        <a:pt x="925" y="122"/>
                      </a:lnTo>
                      <a:lnTo>
                        <a:pt x="925" y="117"/>
                      </a:lnTo>
                      <a:lnTo>
                        <a:pt x="925" y="112"/>
                      </a:lnTo>
                      <a:lnTo>
                        <a:pt x="925" y="96"/>
                      </a:lnTo>
                      <a:lnTo>
                        <a:pt x="925" y="83"/>
                      </a:lnTo>
                      <a:lnTo>
                        <a:pt x="926" y="79"/>
                      </a:lnTo>
                      <a:lnTo>
                        <a:pt x="926" y="77"/>
                      </a:lnTo>
                      <a:lnTo>
                        <a:pt x="926" y="72"/>
                      </a:lnTo>
                      <a:lnTo>
                        <a:pt x="927" y="79"/>
                      </a:lnTo>
                      <a:lnTo>
                        <a:pt x="927" y="81"/>
                      </a:lnTo>
                      <a:lnTo>
                        <a:pt x="927" y="93"/>
                      </a:lnTo>
                      <a:lnTo>
                        <a:pt x="927" y="93"/>
                      </a:lnTo>
                      <a:lnTo>
                        <a:pt x="928" y="82"/>
                      </a:lnTo>
                      <a:lnTo>
                        <a:pt x="928" y="79"/>
                      </a:lnTo>
                      <a:lnTo>
                        <a:pt x="928" y="78"/>
                      </a:lnTo>
                      <a:lnTo>
                        <a:pt x="928" y="84"/>
                      </a:lnTo>
                      <a:lnTo>
                        <a:pt x="929" y="79"/>
                      </a:lnTo>
                      <a:lnTo>
                        <a:pt x="929" y="80"/>
                      </a:lnTo>
                      <a:lnTo>
                        <a:pt x="929" y="72"/>
                      </a:lnTo>
                      <a:lnTo>
                        <a:pt x="929" y="79"/>
                      </a:lnTo>
                      <a:lnTo>
                        <a:pt x="929" y="89"/>
                      </a:lnTo>
                      <a:lnTo>
                        <a:pt x="930" y="77"/>
                      </a:lnTo>
                      <a:lnTo>
                        <a:pt x="930" y="80"/>
                      </a:lnTo>
                      <a:lnTo>
                        <a:pt x="930" y="74"/>
                      </a:lnTo>
                      <a:lnTo>
                        <a:pt x="930" y="75"/>
                      </a:lnTo>
                      <a:lnTo>
                        <a:pt x="930" y="83"/>
                      </a:lnTo>
                      <a:lnTo>
                        <a:pt x="930" y="87"/>
                      </a:lnTo>
                      <a:lnTo>
                        <a:pt x="931" y="73"/>
                      </a:lnTo>
                      <a:lnTo>
                        <a:pt x="931" y="75"/>
                      </a:lnTo>
                      <a:lnTo>
                        <a:pt x="931" y="74"/>
                      </a:lnTo>
                      <a:lnTo>
                        <a:pt x="931" y="74"/>
                      </a:lnTo>
                      <a:lnTo>
                        <a:pt x="932" y="76"/>
                      </a:lnTo>
                      <a:lnTo>
                        <a:pt x="932" y="92"/>
                      </a:lnTo>
                      <a:lnTo>
                        <a:pt x="932" y="83"/>
                      </a:lnTo>
                      <a:lnTo>
                        <a:pt x="933" y="78"/>
                      </a:lnTo>
                      <a:lnTo>
                        <a:pt x="933" y="71"/>
                      </a:lnTo>
                      <a:lnTo>
                        <a:pt x="933" y="80"/>
                      </a:lnTo>
                      <a:lnTo>
                        <a:pt x="933" y="74"/>
                      </a:lnTo>
                      <a:lnTo>
                        <a:pt x="933" y="74"/>
                      </a:lnTo>
                      <a:lnTo>
                        <a:pt x="934" y="79"/>
                      </a:lnTo>
                      <a:lnTo>
                        <a:pt x="934" y="74"/>
                      </a:lnTo>
                      <a:lnTo>
                        <a:pt x="934" y="67"/>
                      </a:lnTo>
                      <a:lnTo>
                        <a:pt x="934" y="60"/>
                      </a:lnTo>
                      <a:lnTo>
                        <a:pt x="934" y="68"/>
                      </a:lnTo>
                      <a:lnTo>
                        <a:pt x="935" y="59"/>
                      </a:lnTo>
                      <a:lnTo>
                        <a:pt x="935" y="68"/>
                      </a:lnTo>
                      <a:lnTo>
                        <a:pt x="935" y="62"/>
                      </a:lnTo>
                      <a:lnTo>
                        <a:pt x="935" y="73"/>
                      </a:lnTo>
                      <a:lnTo>
                        <a:pt x="936" y="63"/>
                      </a:lnTo>
                      <a:lnTo>
                        <a:pt x="936" y="63"/>
                      </a:lnTo>
                      <a:lnTo>
                        <a:pt x="936" y="78"/>
                      </a:lnTo>
                      <a:lnTo>
                        <a:pt x="936" y="62"/>
                      </a:lnTo>
                      <a:lnTo>
                        <a:pt x="937" y="48"/>
                      </a:lnTo>
                      <a:lnTo>
                        <a:pt x="937" y="70"/>
                      </a:lnTo>
                      <a:lnTo>
                        <a:pt x="937" y="88"/>
                      </a:lnTo>
                      <a:lnTo>
                        <a:pt x="937" y="149"/>
                      </a:lnTo>
                      <a:lnTo>
                        <a:pt x="937" y="140"/>
                      </a:lnTo>
                      <a:lnTo>
                        <a:pt x="938" y="105"/>
                      </a:lnTo>
                      <a:lnTo>
                        <a:pt x="938" y="78"/>
                      </a:lnTo>
                      <a:lnTo>
                        <a:pt x="938" y="78"/>
                      </a:lnTo>
                      <a:lnTo>
                        <a:pt x="938" y="87"/>
                      </a:lnTo>
                      <a:lnTo>
                        <a:pt x="939" y="95"/>
                      </a:lnTo>
                      <a:lnTo>
                        <a:pt x="939" y="92"/>
                      </a:lnTo>
                      <a:lnTo>
                        <a:pt x="939" y="94"/>
                      </a:lnTo>
                      <a:lnTo>
                        <a:pt x="939" y="88"/>
                      </a:lnTo>
                      <a:lnTo>
                        <a:pt x="939" y="88"/>
                      </a:lnTo>
                      <a:lnTo>
                        <a:pt x="940" y="100"/>
                      </a:lnTo>
                      <a:lnTo>
                        <a:pt x="940" y="99"/>
                      </a:lnTo>
                      <a:lnTo>
                        <a:pt x="940" y="108"/>
                      </a:lnTo>
                      <a:lnTo>
                        <a:pt x="941" y="112"/>
                      </a:lnTo>
                      <a:lnTo>
                        <a:pt x="941" y="101"/>
                      </a:lnTo>
                      <a:lnTo>
                        <a:pt x="941" y="107"/>
                      </a:lnTo>
                      <a:lnTo>
                        <a:pt x="942" y="103"/>
                      </a:lnTo>
                      <a:lnTo>
                        <a:pt x="942" y="101"/>
                      </a:lnTo>
                      <a:lnTo>
                        <a:pt x="942" y="99"/>
                      </a:lnTo>
                      <a:lnTo>
                        <a:pt x="942" y="99"/>
                      </a:lnTo>
                      <a:lnTo>
                        <a:pt x="942" y="100"/>
                      </a:lnTo>
                      <a:lnTo>
                        <a:pt x="943" y="103"/>
                      </a:lnTo>
                      <a:lnTo>
                        <a:pt x="943" y="105"/>
                      </a:lnTo>
                      <a:lnTo>
                        <a:pt x="943" y="115"/>
                      </a:lnTo>
                      <a:lnTo>
                        <a:pt x="944" y="118"/>
                      </a:lnTo>
                      <a:lnTo>
                        <a:pt x="944" y="119"/>
                      </a:lnTo>
                      <a:lnTo>
                        <a:pt x="944" y="113"/>
                      </a:lnTo>
                      <a:lnTo>
                        <a:pt x="944" y="106"/>
                      </a:lnTo>
                      <a:lnTo>
                        <a:pt x="945" y="92"/>
                      </a:lnTo>
                      <a:lnTo>
                        <a:pt x="945" y="99"/>
                      </a:lnTo>
                      <a:lnTo>
                        <a:pt x="945" y="97"/>
                      </a:lnTo>
                      <a:lnTo>
                        <a:pt x="945" y="100"/>
                      </a:lnTo>
                      <a:lnTo>
                        <a:pt x="946" y="101"/>
                      </a:lnTo>
                      <a:lnTo>
                        <a:pt x="946" y="114"/>
                      </a:lnTo>
                      <a:lnTo>
                        <a:pt x="946" y="114"/>
                      </a:lnTo>
                      <a:lnTo>
                        <a:pt x="947" y="108"/>
                      </a:lnTo>
                      <a:lnTo>
                        <a:pt x="947" y="102"/>
                      </a:lnTo>
                      <a:lnTo>
                        <a:pt x="947" y="96"/>
                      </a:lnTo>
                      <a:lnTo>
                        <a:pt x="947" y="99"/>
                      </a:lnTo>
                      <a:lnTo>
                        <a:pt x="948" y="110"/>
                      </a:lnTo>
                      <a:lnTo>
                        <a:pt x="948" y="117"/>
                      </a:lnTo>
                      <a:lnTo>
                        <a:pt x="948" y="124"/>
                      </a:lnTo>
                      <a:lnTo>
                        <a:pt x="948" y="122"/>
                      </a:lnTo>
                      <a:lnTo>
                        <a:pt x="949" y="119"/>
                      </a:lnTo>
                      <a:lnTo>
                        <a:pt x="949" y="120"/>
                      </a:lnTo>
                      <a:lnTo>
                        <a:pt x="949" y="107"/>
                      </a:lnTo>
                      <a:lnTo>
                        <a:pt x="949" y="105"/>
                      </a:lnTo>
                      <a:lnTo>
                        <a:pt x="949" y="103"/>
                      </a:lnTo>
                      <a:lnTo>
                        <a:pt x="950" y="107"/>
                      </a:lnTo>
                      <a:lnTo>
                        <a:pt x="950" y="109"/>
                      </a:lnTo>
                      <a:lnTo>
                        <a:pt x="950" y="120"/>
                      </a:lnTo>
                      <a:lnTo>
                        <a:pt x="950" y="121"/>
                      </a:lnTo>
                      <a:lnTo>
                        <a:pt x="951" y="124"/>
                      </a:lnTo>
                      <a:lnTo>
                        <a:pt x="951" y="123"/>
                      </a:lnTo>
                      <a:lnTo>
                        <a:pt x="951" y="124"/>
                      </a:lnTo>
                      <a:lnTo>
                        <a:pt x="951" y="120"/>
                      </a:lnTo>
                      <a:lnTo>
                        <a:pt x="952" y="122"/>
                      </a:lnTo>
                      <a:lnTo>
                        <a:pt x="952" y="114"/>
                      </a:lnTo>
                      <a:lnTo>
                        <a:pt x="952" y="102"/>
                      </a:lnTo>
                      <a:lnTo>
                        <a:pt x="952" y="99"/>
                      </a:lnTo>
                      <a:lnTo>
                        <a:pt x="952" y="109"/>
                      </a:lnTo>
                      <a:lnTo>
                        <a:pt x="953" y="109"/>
                      </a:lnTo>
                      <a:lnTo>
                        <a:pt x="953" y="109"/>
                      </a:lnTo>
                      <a:lnTo>
                        <a:pt x="953" y="131"/>
                      </a:lnTo>
                      <a:lnTo>
                        <a:pt x="953" y="114"/>
                      </a:lnTo>
                      <a:lnTo>
                        <a:pt x="954" y="85"/>
                      </a:lnTo>
                      <a:lnTo>
                        <a:pt x="954" y="111"/>
                      </a:lnTo>
                      <a:lnTo>
                        <a:pt x="954" y="199"/>
                      </a:lnTo>
                      <a:lnTo>
                        <a:pt x="955" y="176"/>
                      </a:lnTo>
                      <a:lnTo>
                        <a:pt x="955" y="128"/>
                      </a:lnTo>
                      <a:lnTo>
                        <a:pt x="955" y="130"/>
                      </a:lnTo>
                      <a:lnTo>
                        <a:pt x="955" y="134"/>
                      </a:lnTo>
                      <a:lnTo>
                        <a:pt x="956" y="114"/>
                      </a:lnTo>
                      <a:lnTo>
                        <a:pt x="956" y="98"/>
                      </a:lnTo>
                      <a:lnTo>
                        <a:pt x="956" y="91"/>
                      </a:lnTo>
                      <a:lnTo>
                        <a:pt x="956" y="90"/>
                      </a:lnTo>
                      <a:lnTo>
                        <a:pt x="957" y="103"/>
                      </a:lnTo>
                      <a:lnTo>
                        <a:pt x="957" y="112"/>
                      </a:lnTo>
                      <a:lnTo>
                        <a:pt x="957" y="117"/>
                      </a:lnTo>
                      <a:lnTo>
                        <a:pt x="957" y="115"/>
                      </a:lnTo>
                      <a:lnTo>
                        <a:pt x="958" y="111"/>
                      </a:lnTo>
                      <a:lnTo>
                        <a:pt x="958" y="112"/>
                      </a:lnTo>
                      <a:lnTo>
                        <a:pt x="958" y="109"/>
                      </a:lnTo>
                      <a:lnTo>
                        <a:pt x="958" y="111"/>
                      </a:lnTo>
                      <a:lnTo>
                        <a:pt x="958" y="105"/>
                      </a:lnTo>
                      <a:lnTo>
                        <a:pt x="959" y="105"/>
                      </a:lnTo>
                      <a:lnTo>
                        <a:pt x="959" y="103"/>
                      </a:lnTo>
                      <a:lnTo>
                        <a:pt x="959" y="92"/>
                      </a:lnTo>
                      <a:lnTo>
                        <a:pt x="959" y="91"/>
                      </a:lnTo>
                      <a:lnTo>
                        <a:pt x="960" y="100"/>
                      </a:lnTo>
                      <a:lnTo>
                        <a:pt x="960" y="101"/>
                      </a:lnTo>
                      <a:lnTo>
                        <a:pt x="960" y="101"/>
                      </a:lnTo>
                      <a:lnTo>
                        <a:pt x="960" y="106"/>
                      </a:lnTo>
                      <a:lnTo>
                        <a:pt x="961" y="102"/>
                      </a:lnTo>
                      <a:lnTo>
                        <a:pt x="961" y="99"/>
                      </a:lnTo>
                      <a:lnTo>
                        <a:pt x="961" y="101"/>
                      </a:lnTo>
                      <a:lnTo>
                        <a:pt x="961" y="108"/>
                      </a:lnTo>
                      <a:lnTo>
                        <a:pt x="962" y="103"/>
                      </a:lnTo>
                      <a:lnTo>
                        <a:pt x="962" y="103"/>
                      </a:lnTo>
                      <a:lnTo>
                        <a:pt x="962" y="114"/>
                      </a:lnTo>
                      <a:lnTo>
                        <a:pt x="963" y="113"/>
                      </a:lnTo>
                      <a:lnTo>
                        <a:pt x="963" y="108"/>
                      </a:lnTo>
                      <a:lnTo>
                        <a:pt x="963" y="105"/>
                      </a:lnTo>
                      <a:lnTo>
                        <a:pt x="964" y="95"/>
                      </a:lnTo>
                      <a:lnTo>
                        <a:pt x="964" y="87"/>
                      </a:lnTo>
                      <a:lnTo>
                        <a:pt x="964" y="61"/>
                      </a:lnTo>
                      <a:lnTo>
                        <a:pt x="964" y="74"/>
                      </a:lnTo>
                      <a:lnTo>
                        <a:pt x="965" y="64"/>
                      </a:lnTo>
                      <a:lnTo>
                        <a:pt x="965" y="73"/>
                      </a:lnTo>
                      <a:lnTo>
                        <a:pt x="965" y="78"/>
                      </a:lnTo>
                      <a:lnTo>
                        <a:pt x="965" y="77"/>
                      </a:lnTo>
                      <a:lnTo>
                        <a:pt x="966" y="78"/>
                      </a:lnTo>
                      <a:lnTo>
                        <a:pt x="966" y="68"/>
                      </a:lnTo>
                      <a:lnTo>
                        <a:pt x="966" y="66"/>
                      </a:lnTo>
                      <a:lnTo>
                        <a:pt x="967" y="67"/>
                      </a:lnTo>
                      <a:lnTo>
                        <a:pt x="967" y="76"/>
                      </a:lnTo>
                      <a:lnTo>
                        <a:pt x="967" y="72"/>
                      </a:lnTo>
                      <a:lnTo>
                        <a:pt x="967" y="67"/>
                      </a:lnTo>
                      <a:lnTo>
                        <a:pt x="968" y="66"/>
                      </a:lnTo>
                      <a:lnTo>
                        <a:pt x="968" y="76"/>
                      </a:lnTo>
                      <a:lnTo>
                        <a:pt x="968" y="88"/>
                      </a:lnTo>
                      <a:lnTo>
                        <a:pt x="968" y="96"/>
                      </a:lnTo>
                      <a:lnTo>
                        <a:pt x="969" y="96"/>
                      </a:lnTo>
                      <a:lnTo>
                        <a:pt x="969" y="104"/>
                      </a:lnTo>
                      <a:lnTo>
                        <a:pt x="969" y="100"/>
                      </a:lnTo>
                      <a:lnTo>
                        <a:pt x="969" y="108"/>
                      </a:lnTo>
                      <a:lnTo>
                        <a:pt x="969" y="104"/>
                      </a:lnTo>
                      <a:lnTo>
                        <a:pt x="970" y="109"/>
                      </a:lnTo>
                      <a:lnTo>
                        <a:pt x="970" y="118"/>
                      </a:lnTo>
                      <a:lnTo>
                        <a:pt x="970" y="112"/>
                      </a:lnTo>
                      <a:lnTo>
                        <a:pt x="970" y="119"/>
                      </a:lnTo>
                      <a:lnTo>
                        <a:pt x="970" y="104"/>
                      </a:lnTo>
                      <a:lnTo>
                        <a:pt x="971" y="88"/>
                      </a:lnTo>
                      <a:lnTo>
                        <a:pt x="971" y="110"/>
                      </a:lnTo>
                      <a:lnTo>
                        <a:pt x="971" y="127"/>
                      </a:lnTo>
                      <a:lnTo>
                        <a:pt x="971" y="174"/>
                      </a:lnTo>
                      <a:lnTo>
                        <a:pt x="972" y="158"/>
                      </a:lnTo>
                      <a:lnTo>
                        <a:pt x="972" y="112"/>
                      </a:lnTo>
                      <a:lnTo>
                        <a:pt x="972" y="120"/>
                      </a:lnTo>
                      <a:lnTo>
                        <a:pt x="973" y="140"/>
                      </a:lnTo>
                      <a:lnTo>
                        <a:pt x="973" y="134"/>
                      </a:lnTo>
                      <a:lnTo>
                        <a:pt x="973" y="136"/>
                      </a:lnTo>
                      <a:lnTo>
                        <a:pt x="973" y="119"/>
                      </a:lnTo>
                      <a:lnTo>
                        <a:pt x="973" y="123"/>
                      </a:lnTo>
                      <a:lnTo>
                        <a:pt x="974" y="116"/>
                      </a:lnTo>
                      <a:lnTo>
                        <a:pt x="974" y="107"/>
                      </a:lnTo>
                      <a:lnTo>
                        <a:pt x="974" y="108"/>
                      </a:lnTo>
                      <a:lnTo>
                        <a:pt x="974" y="100"/>
                      </a:lnTo>
                      <a:lnTo>
                        <a:pt x="975" y="109"/>
                      </a:lnTo>
                      <a:lnTo>
                        <a:pt x="975" y="108"/>
                      </a:lnTo>
                      <a:lnTo>
                        <a:pt x="975" y="116"/>
                      </a:lnTo>
                      <a:lnTo>
                        <a:pt x="976" y="113"/>
                      </a:lnTo>
                      <a:lnTo>
                        <a:pt x="976" y="109"/>
                      </a:lnTo>
                      <a:lnTo>
                        <a:pt x="976" y="96"/>
                      </a:lnTo>
                      <a:lnTo>
                        <a:pt x="976" y="97"/>
                      </a:lnTo>
                      <a:lnTo>
                        <a:pt x="976" y="90"/>
                      </a:lnTo>
                      <a:lnTo>
                        <a:pt x="977" y="93"/>
                      </a:lnTo>
                      <a:lnTo>
                        <a:pt x="977" y="89"/>
                      </a:lnTo>
                      <a:lnTo>
                        <a:pt x="977" y="91"/>
                      </a:lnTo>
                      <a:lnTo>
                        <a:pt x="977" y="85"/>
                      </a:lnTo>
                      <a:lnTo>
                        <a:pt x="978" y="86"/>
                      </a:lnTo>
                      <a:lnTo>
                        <a:pt x="978" y="85"/>
                      </a:lnTo>
                      <a:lnTo>
                        <a:pt x="978" y="93"/>
                      </a:lnTo>
                      <a:lnTo>
                        <a:pt x="978" y="104"/>
                      </a:lnTo>
                      <a:lnTo>
                        <a:pt x="979" y="96"/>
                      </a:lnTo>
                      <a:lnTo>
                        <a:pt x="979" y="102"/>
                      </a:lnTo>
                      <a:lnTo>
                        <a:pt x="979" y="102"/>
                      </a:lnTo>
                      <a:lnTo>
                        <a:pt x="979" y="80"/>
                      </a:lnTo>
                      <a:lnTo>
                        <a:pt x="980" y="84"/>
                      </a:lnTo>
                      <a:lnTo>
                        <a:pt x="980" y="77"/>
                      </a:lnTo>
                      <a:lnTo>
                        <a:pt x="980" y="83"/>
                      </a:lnTo>
                      <a:lnTo>
                        <a:pt x="980" y="83"/>
                      </a:lnTo>
                      <a:lnTo>
                        <a:pt x="980" y="79"/>
                      </a:lnTo>
                      <a:lnTo>
                        <a:pt x="981" y="80"/>
                      </a:lnTo>
                      <a:lnTo>
                        <a:pt x="981" y="77"/>
                      </a:lnTo>
                      <a:lnTo>
                        <a:pt x="981" y="89"/>
                      </a:lnTo>
                      <a:lnTo>
                        <a:pt x="981" y="60"/>
                      </a:lnTo>
                      <a:lnTo>
                        <a:pt x="981" y="56"/>
                      </a:lnTo>
                      <a:lnTo>
                        <a:pt x="982" y="48"/>
                      </a:lnTo>
                      <a:lnTo>
                        <a:pt x="982" y="56"/>
                      </a:lnTo>
                      <a:lnTo>
                        <a:pt x="982" y="56"/>
                      </a:lnTo>
                      <a:lnTo>
                        <a:pt x="982" y="63"/>
                      </a:lnTo>
                      <a:lnTo>
                        <a:pt x="983" y="64"/>
                      </a:lnTo>
                      <a:lnTo>
                        <a:pt x="983" y="72"/>
                      </a:lnTo>
                      <a:lnTo>
                        <a:pt x="983" y="62"/>
                      </a:lnTo>
                      <a:lnTo>
                        <a:pt x="983" y="65"/>
                      </a:lnTo>
                      <a:lnTo>
                        <a:pt x="984" y="73"/>
                      </a:lnTo>
                      <a:lnTo>
                        <a:pt x="984" y="72"/>
                      </a:lnTo>
                      <a:lnTo>
                        <a:pt x="984" y="71"/>
                      </a:lnTo>
                      <a:lnTo>
                        <a:pt x="984" y="74"/>
                      </a:lnTo>
                      <a:lnTo>
                        <a:pt x="984" y="63"/>
                      </a:lnTo>
                      <a:lnTo>
                        <a:pt x="985" y="70"/>
                      </a:lnTo>
                      <a:lnTo>
                        <a:pt x="985" y="67"/>
                      </a:lnTo>
                      <a:lnTo>
                        <a:pt x="985" y="68"/>
                      </a:lnTo>
                      <a:lnTo>
                        <a:pt x="985" y="77"/>
                      </a:lnTo>
                      <a:lnTo>
                        <a:pt x="986" y="79"/>
                      </a:lnTo>
                      <a:lnTo>
                        <a:pt x="986" y="86"/>
                      </a:lnTo>
                      <a:lnTo>
                        <a:pt x="986" y="80"/>
                      </a:lnTo>
                      <a:lnTo>
                        <a:pt x="986" y="77"/>
                      </a:lnTo>
                      <a:lnTo>
                        <a:pt x="987" y="81"/>
                      </a:lnTo>
                      <a:lnTo>
                        <a:pt x="987" y="87"/>
                      </a:lnTo>
                      <a:lnTo>
                        <a:pt x="987" y="103"/>
                      </a:lnTo>
                      <a:lnTo>
                        <a:pt x="987" y="89"/>
                      </a:lnTo>
                      <a:lnTo>
                        <a:pt x="988" y="44"/>
                      </a:lnTo>
                      <a:lnTo>
                        <a:pt x="988" y="68"/>
                      </a:lnTo>
                      <a:lnTo>
                        <a:pt x="988" y="116"/>
                      </a:lnTo>
                      <a:lnTo>
                        <a:pt x="988" y="173"/>
                      </a:lnTo>
                      <a:lnTo>
                        <a:pt x="989" y="156"/>
                      </a:lnTo>
                      <a:lnTo>
                        <a:pt x="989" y="116"/>
                      </a:lnTo>
                      <a:lnTo>
                        <a:pt x="989" y="115"/>
                      </a:lnTo>
                      <a:lnTo>
                        <a:pt x="990" y="102"/>
                      </a:lnTo>
                      <a:lnTo>
                        <a:pt x="990" y="104"/>
                      </a:lnTo>
                      <a:lnTo>
                        <a:pt x="990" y="106"/>
                      </a:lnTo>
                      <a:lnTo>
                        <a:pt x="990" y="105"/>
                      </a:lnTo>
                      <a:lnTo>
                        <a:pt x="990" y="110"/>
                      </a:lnTo>
                      <a:lnTo>
                        <a:pt x="990" y="116"/>
                      </a:lnTo>
                      <a:lnTo>
                        <a:pt x="991" y="125"/>
                      </a:lnTo>
                      <a:lnTo>
                        <a:pt x="991" y="129"/>
                      </a:lnTo>
                      <a:lnTo>
                        <a:pt x="991" y="136"/>
                      </a:lnTo>
                      <a:lnTo>
                        <a:pt x="992" y="137"/>
                      </a:lnTo>
                      <a:lnTo>
                        <a:pt x="992" y="133"/>
                      </a:lnTo>
                      <a:lnTo>
                        <a:pt x="992" y="129"/>
                      </a:lnTo>
                      <a:lnTo>
                        <a:pt x="993" y="125"/>
                      </a:lnTo>
                      <a:lnTo>
                        <a:pt x="993" y="130"/>
                      </a:lnTo>
                      <a:lnTo>
                        <a:pt x="993" y="136"/>
                      </a:lnTo>
                      <a:lnTo>
                        <a:pt x="993" y="131"/>
                      </a:lnTo>
                      <a:lnTo>
                        <a:pt x="993" y="136"/>
                      </a:lnTo>
                      <a:lnTo>
                        <a:pt x="993" y="141"/>
                      </a:lnTo>
                      <a:lnTo>
                        <a:pt x="994" y="145"/>
                      </a:lnTo>
                      <a:lnTo>
                        <a:pt x="994" y="144"/>
                      </a:lnTo>
                      <a:lnTo>
                        <a:pt x="994" y="124"/>
                      </a:lnTo>
                      <a:lnTo>
                        <a:pt x="995" y="127"/>
                      </a:lnTo>
                      <a:lnTo>
                        <a:pt x="995" y="138"/>
                      </a:lnTo>
                      <a:lnTo>
                        <a:pt x="995" y="129"/>
                      </a:lnTo>
                      <a:lnTo>
                        <a:pt x="995" y="142"/>
                      </a:lnTo>
                      <a:lnTo>
                        <a:pt x="995" y="150"/>
                      </a:lnTo>
                      <a:lnTo>
                        <a:pt x="995" y="138"/>
                      </a:lnTo>
                      <a:lnTo>
                        <a:pt x="996" y="146"/>
                      </a:lnTo>
                      <a:lnTo>
                        <a:pt x="996" y="146"/>
                      </a:lnTo>
                      <a:lnTo>
                        <a:pt x="996" y="134"/>
                      </a:lnTo>
                      <a:lnTo>
                        <a:pt x="996" y="147"/>
                      </a:lnTo>
                      <a:lnTo>
                        <a:pt x="997" y="142"/>
                      </a:lnTo>
                      <a:lnTo>
                        <a:pt x="997" y="149"/>
                      </a:lnTo>
                      <a:lnTo>
                        <a:pt x="997" y="140"/>
                      </a:lnTo>
                      <a:lnTo>
                        <a:pt x="997" y="151"/>
                      </a:lnTo>
                      <a:lnTo>
                        <a:pt x="997" y="127"/>
                      </a:lnTo>
                      <a:lnTo>
                        <a:pt x="998" y="138"/>
                      </a:lnTo>
                      <a:lnTo>
                        <a:pt x="998" y="125"/>
                      </a:lnTo>
                      <a:lnTo>
                        <a:pt x="998" y="129"/>
                      </a:lnTo>
                      <a:lnTo>
                        <a:pt x="998" y="115"/>
                      </a:lnTo>
                      <a:lnTo>
                        <a:pt x="998" y="115"/>
                      </a:lnTo>
                      <a:lnTo>
                        <a:pt x="999" y="104"/>
                      </a:lnTo>
                      <a:lnTo>
                        <a:pt x="999" y="104"/>
                      </a:lnTo>
                      <a:lnTo>
                        <a:pt x="999" y="107"/>
                      </a:lnTo>
                      <a:lnTo>
                        <a:pt x="1000" y="107"/>
                      </a:lnTo>
                      <a:lnTo>
                        <a:pt x="1000" y="121"/>
                      </a:lnTo>
                      <a:lnTo>
                        <a:pt x="1000" y="110"/>
                      </a:lnTo>
                      <a:lnTo>
                        <a:pt x="1000" y="124"/>
                      </a:lnTo>
                      <a:lnTo>
                        <a:pt x="1001" y="124"/>
                      </a:lnTo>
                      <a:lnTo>
                        <a:pt x="1001" y="127"/>
                      </a:lnTo>
                      <a:lnTo>
                        <a:pt x="1001" y="106"/>
                      </a:lnTo>
                      <a:lnTo>
                        <a:pt x="1002" y="115"/>
                      </a:lnTo>
                      <a:lnTo>
                        <a:pt x="1002" y="86"/>
                      </a:lnTo>
                      <a:lnTo>
                        <a:pt x="1002" y="95"/>
                      </a:lnTo>
                      <a:lnTo>
                        <a:pt x="1002" y="103"/>
                      </a:lnTo>
                      <a:lnTo>
                        <a:pt x="1002" y="99"/>
                      </a:lnTo>
                      <a:lnTo>
                        <a:pt x="1003" y="100"/>
                      </a:lnTo>
                      <a:lnTo>
                        <a:pt x="1003" y="93"/>
                      </a:lnTo>
                      <a:lnTo>
                        <a:pt x="1003" y="96"/>
                      </a:lnTo>
                      <a:lnTo>
                        <a:pt x="1004" y="105"/>
                      </a:lnTo>
                      <a:lnTo>
                        <a:pt x="1004" y="99"/>
                      </a:lnTo>
                      <a:lnTo>
                        <a:pt x="1004" y="97"/>
                      </a:lnTo>
                      <a:lnTo>
                        <a:pt x="1004" y="108"/>
                      </a:lnTo>
                      <a:lnTo>
                        <a:pt x="1004" y="96"/>
                      </a:lnTo>
                      <a:lnTo>
                        <a:pt x="1005" y="68"/>
                      </a:lnTo>
                      <a:lnTo>
                        <a:pt x="1005" y="91"/>
                      </a:lnTo>
                      <a:lnTo>
                        <a:pt x="1005" y="121"/>
                      </a:lnTo>
                      <a:lnTo>
                        <a:pt x="1005" y="163"/>
                      </a:lnTo>
                      <a:lnTo>
                        <a:pt x="1006" y="126"/>
                      </a:lnTo>
                      <a:lnTo>
                        <a:pt x="1006" y="86"/>
                      </a:lnTo>
                      <a:lnTo>
                        <a:pt x="1006" y="83"/>
                      </a:lnTo>
                      <a:lnTo>
                        <a:pt x="1006" y="86"/>
                      </a:lnTo>
                      <a:lnTo>
                        <a:pt x="1007" y="75"/>
                      </a:lnTo>
                      <a:lnTo>
                        <a:pt x="1007" y="66"/>
                      </a:lnTo>
                      <a:lnTo>
                        <a:pt x="1007" y="67"/>
                      </a:lnTo>
                      <a:lnTo>
                        <a:pt x="1007" y="67"/>
                      </a:lnTo>
                      <a:lnTo>
                        <a:pt x="1007" y="71"/>
                      </a:lnTo>
                      <a:lnTo>
                        <a:pt x="1008" y="87"/>
                      </a:lnTo>
                      <a:lnTo>
                        <a:pt x="1008" y="90"/>
                      </a:lnTo>
                      <a:lnTo>
                        <a:pt x="1008" y="101"/>
                      </a:lnTo>
                      <a:lnTo>
                        <a:pt x="1008" y="94"/>
                      </a:lnTo>
                      <a:lnTo>
                        <a:pt x="1009" y="88"/>
                      </a:lnTo>
                      <a:lnTo>
                        <a:pt x="1009" y="82"/>
                      </a:lnTo>
                      <a:lnTo>
                        <a:pt x="1009" y="79"/>
                      </a:lnTo>
                      <a:lnTo>
                        <a:pt x="1010" y="80"/>
                      </a:lnTo>
                      <a:lnTo>
                        <a:pt x="1010" y="66"/>
                      </a:lnTo>
                      <a:lnTo>
                        <a:pt x="1010" y="72"/>
                      </a:lnTo>
                      <a:lnTo>
                        <a:pt x="1010" y="63"/>
                      </a:lnTo>
                      <a:lnTo>
                        <a:pt x="1010" y="73"/>
                      </a:lnTo>
                      <a:lnTo>
                        <a:pt x="1010" y="73"/>
                      </a:lnTo>
                      <a:lnTo>
                        <a:pt x="1011" y="94"/>
                      </a:lnTo>
                      <a:lnTo>
                        <a:pt x="1011" y="101"/>
                      </a:lnTo>
                      <a:lnTo>
                        <a:pt x="1011" y="101"/>
                      </a:lnTo>
                      <a:lnTo>
                        <a:pt x="1012" y="120"/>
                      </a:lnTo>
                      <a:lnTo>
                        <a:pt x="1012" y="113"/>
                      </a:lnTo>
                      <a:lnTo>
                        <a:pt x="1012" y="118"/>
                      </a:lnTo>
                      <a:lnTo>
                        <a:pt x="1012" y="123"/>
                      </a:lnTo>
                      <a:lnTo>
                        <a:pt x="1012" y="132"/>
                      </a:lnTo>
                      <a:lnTo>
                        <a:pt x="1013" y="123"/>
                      </a:lnTo>
                      <a:lnTo>
                        <a:pt x="1013" y="121"/>
                      </a:lnTo>
                      <a:lnTo>
                        <a:pt x="1013" y="126"/>
                      </a:lnTo>
                      <a:lnTo>
                        <a:pt x="1013" y="119"/>
                      </a:lnTo>
                      <a:lnTo>
                        <a:pt x="1014" y="119"/>
                      </a:lnTo>
                      <a:lnTo>
                        <a:pt x="1014" y="113"/>
                      </a:lnTo>
                      <a:lnTo>
                        <a:pt x="1014" y="115"/>
                      </a:lnTo>
                      <a:lnTo>
                        <a:pt x="1014" y="102"/>
                      </a:lnTo>
                      <a:lnTo>
                        <a:pt x="1014" y="89"/>
                      </a:lnTo>
                      <a:lnTo>
                        <a:pt x="1015" y="94"/>
                      </a:lnTo>
                      <a:lnTo>
                        <a:pt x="1015" y="106"/>
                      </a:lnTo>
                      <a:lnTo>
                        <a:pt x="1015" y="109"/>
                      </a:lnTo>
                      <a:lnTo>
                        <a:pt x="1016" y="122"/>
                      </a:lnTo>
                      <a:lnTo>
                        <a:pt x="1016" y="141"/>
                      </a:lnTo>
                      <a:lnTo>
                        <a:pt x="1016" y="144"/>
                      </a:lnTo>
                      <a:lnTo>
                        <a:pt x="1016" y="121"/>
                      </a:lnTo>
                      <a:lnTo>
                        <a:pt x="1017" y="111"/>
                      </a:lnTo>
                      <a:lnTo>
                        <a:pt x="1017" y="102"/>
                      </a:lnTo>
                      <a:lnTo>
                        <a:pt x="1017" y="105"/>
                      </a:lnTo>
                      <a:lnTo>
                        <a:pt x="1017" y="106"/>
                      </a:lnTo>
                      <a:lnTo>
                        <a:pt x="1017" y="111"/>
                      </a:lnTo>
                      <a:lnTo>
                        <a:pt x="1017" y="111"/>
                      </a:lnTo>
                      <a:lnTo>
                        <a:pt x="1018" y="110"/>
                      </a:lnTo>
                      <a:lnTo>
                        <a:pt x="1018" y="81"/>
                      </a:lnTo>
                      <a:lnTo>
                        <a:pt x="1019" y="63"/>
                      </a:lnTo>
                      <a:lnTo>
                        <a:pt x="1019" y="47"/>
                      </a:lnTo>
                      <a:lnTo>
                        <a:pt x="1019" y="37"/>
                      </a:lnTo>
                      <a:lnTo>
                        <a:pt x="1019" y="56"/>
                      </a:lnTo>
                      <a:lnTo>
                        <a:pt x="1020" y="61"/>
                      </a:lnTo>
                      <a:lnTo>
                        <a:pt x="1020" y="73"/>
                      </a:lnTo>
                      <a:lnTo>
                        <a:pt x="1020" y="78"/>
                      </a:lnTo>
                      <a:lnTo>
                        <a:pt x="1021" y="76"/>
                      </a:lnTo>
                      <a:lnTo>
                        <a:pt x="1021" y="82"/>
                      </a:lnTo>
                      <a:lnTo>
                        <a:pt x="1021" y="117"/>
                      </a:lnTo>
                      <a:lnTo>
                        <a:pt x="1021" y="110"/>
                      </a:lnTo>
                      <a:lnTo>
                        <a:pt x="1022" y="80"/>
                      </a:lnTo>
                      <a:lnTo>
                        <a:pt x="1022" y="100"/>
                      </a:lnTo>
                      <a:lnTo>
                        <a:pt x="1022" y="127"/>
                      </a:lnTo>
                      <a:lnTo>
                        <a:pt x="1022" y="155"/>
                      </a:lnTo>
                      <a:lnTo>
                        <a:pt x="1023" y="128"/>
                      </a:lnTo>
                      <a:lnTo>
                        <a:pt x="1023" y="79"/>
                      </a:lnTo>
                      <a:lnTo>
                        <a:pt x="1023" y="82"/>
                      </a:lnTo>
                      <a:lnTo>
                        <a:pt x="1023" y="82"/>
                      </a:lnTo>
                      <a:lnTo>
                        <a:pt x="1024" y="81"/>
                      </a:lnTo>
                      <a:lnTo>
                        <a:pt x="1024" y="87"/>
                      </a:lnTo>
                      <a:lnTo>
                        <a:pt x="1024" y="80"/>
                      </a:lnTo>
                      <a:lnTo>
                        <a:pt x="1024" y="75"/>
                      </a:lnTo>
                      <a:lnTo>
                        <a:pt x="1024" y="78"/>
                      </a:lnTo>
                      <a:lnTo>
                        <a:pt x="1024" y="77"/>
                      </a:lnTo>
                      <a:lnTo>
                        <a:pt x="1025" y="67"/>
                      </a:lnTo>
                      <a:lnTo>
                        <a:pt x="1025" y="71"/>
                      </a:lnTo>
                      <a:lnTo>
                        <a:pt x="1025" y="82"/>
                      </a:lnTo>
                      <a:lnTo>
                        <a:pt x="1026" y="85"/>
                      </a:lnTo>
                      <a:lnTo>
                        <a:pt x="1026" y="78"/>
                      </a:lnTo>
                      <a:lnTo>
                        <a:pt x="1026" y="79"/>
                      </a:lnTo>
                      <a:lnTo>
                        <a:pt x="1026" y="86"/>
                      </a:lnTo>
                      <a:lnTo>
                        <a:pt x="1027" y="72"/>
                      </a:lnTo>
                      <a:lnTo>
                        <a:pt x="1027" y="65"/>
                      </a:lnTo>
                      <a:lnTo>
                        <a:pt x="1027" y="74"/>
                      </a:lnTo>
                      <a:lnTo>
                        <a:pt x="1027" y="65"/>
                      </a:lnTo>
                      <a:lnTo>
                        <a:pt x="1028" y="75"/>
                      </a:lnTo>
                      <a:lnTo>
                        <a:pt x="1028" y="76"/>
                      </a:lnTo>
                      <a:lnTo>
                        <a:pt x="1029" y="88"/>
                      </a:lnTo>
                      <a:lnTo>
                        <a:pt x="1029" y="92"/>
                      </a:lnTo>
                      <a:lnTo>
                        <a:pt x="1029" y="102"/>
                      </a:lnTo>
                      <a:lnTo>
                        <a:pt x="1029" y="102"/>
                      </a:lnTo>
                      <a:lnTo>
                        <a:pt x="1029" y="104"/>
                      </a:lnTo>
                      <a:lnTo>
                        <a:pt x="1029" y="117"/>
                      </a:lnTo>
                      <a:lnTo>
                        <a:pt x="1030" y="104"/>
                      </a:lnTo>
                      <a:lnTo>
                        <a:pt x="1030" y="115"/>
                      </a:lnTo>
                      <a:lnTo>
                        <a:pt x="1030" y="117"/>
                      </a:lnTo>
                      <a:lnTo>
                        <a:pt x="1030" y="110"/>
                      </a:lnTo>
                      <a:lnTo>
                        <a:pt x="1031" y="106"/>
                      </a:lnTo>
                      <a:lnTo>
                        <a:pt x="1031" y="114"/>
                      </a:lnTo>
                      <a:lnTo>
                        <a:pt x="1031" y="107"/>
                      </a:lnTo>
                      <a:lnTo>
                        <a:pt x="1031" y="124"/>
                      </a:lnTo>
                      <a:lnTo>
                        <a:pt x="1032" y="153"/>
                      </a:lnTo>
                      <a:lnTo>
                        <a:pt x="1032" y="133"/>
                      </a:lnTo>
                      <a:lnTo>
                        <a:pt x="1032" y="152"/>
                      </a:lnTo>
                      <a:lnTo>
                        <a:pt x="1032" y="147"/>
                      </a:lnTo>
                      <a:lnTo>
                        <a:pt x="1032" y="149"/>
                      </a:lnTo>
                      <a:lnTo>
                        <a:pt x="1033" y="142"/>
                      </a:lnTo>
                      <a:lnTo>
                        <a:pt x="1033" y="151"/>
                      </a:lnTo>
                      <a:lnTo>
                        <a:pt x="1033" y="159"/>
                      </a:lnTo>
                      <a:lnTo>
                        <a:pt x="1033" y="147"/>
                      </a:lnTo>
                      <a:lnTo>
                        <a:pt x="1034" y="148"/>
                      </a:lnTo>
                      <a:lnTo>
                        <a:pt x="1034" y="150"/>
                      </a:lnTo>
                      <a:lnTo>
                        <a:pt x="1034" y="139"/>
                      </a:lnTo>
                      <a:lnTo>
                        <a:pt x="1034" y="152"/>
                      </a:lnTo>
                      <a:lnTo>
                        <a:pt x="1034" y="140"/>
                      </a:lnTo>
                      <a:lnTo>
                        <a:pt x="1035" y="135"/>
                      </a:lnTo>
                      <a:lnTo>
                        <a:pt x="1035" y="129"/>
                      </a:lnTo>
                      <a:lnTo>
                        <a:pt x="1035" y="130"/>
                      </a:lnTo>
                      <a:lnTo>
                        <a:pt x="1035" y="130"/>
                      </a:lnTo>
                      <a:lnTo>
                        <a:pt x="1036" y="131"/>
                      </a:lnTo>
                      <a:lnTo>
                        <a:pt x="1036" y="127"/>
                      </a:lnTo>
                      <a:lnTo>
                        <a:pt x="1036" y="128"/>
                      </a:lnTo>
                      <a:lnTo>
                        <a:pt x="1036" y="128"/>
                      </a:lnTo>
                      <a:lnTo>
                        <a:pt x="1036" y="121"/>
                      </a:lnTo>
                      <a:lnTo>
                        <a:pt x="1036" y="118"/>
                      </a:lnTo>
                      <a:lnTo>
                        <a:pt x="1037" y="125"/>
                      </a:lnTo>
                      <a:lnTo>
                        <a:pt x="1037" y="131"/>
                      </a:lnTo>
                      <a:lnTo>
                        <a:pt x="1038" y="135"/>
                      </a:lnTo>
                      <a:lnTo>
                        <a:pt x="1038" y="136"/>
                      </a:lnTo>
                      <a:lnTo>
                        <a:pt x="1038" y="132"/>
                      </a:lnTo>
                      <a:lnTo>
                        <a:pt x="1038" y="146"/>
                      </a:lnTo>
                      <a:lnTo>
                        <a:pt x="1038" y="128"/>
                      </a:lnTo>
                      <a:lnTo>
                        <a:pt x="1039" y="104"/>
                      </a:lnTo>
                      <a:lnTo>
                        <a:pt x="1039" y="115"/>
                      </a:lnTo>
                      <a:lnTo>
                        <a:pt x="1039" y="139"/>
                      </a:lnTo>
                      <a:lnTo>
                        <a:pt x="1039" y="196"/>
                      </a:lnTo>
                      <a:lnTo>
                        <a:pt x="1040" y="173"/>
                      </a:lnTo>
                      <a:lnTo>
                        <a:pt x="1040" y="111"/>
                      </a:lnTo>
                      <a:lnTo>
                        <a:pt x="1040" y="122"/>
                      </a:lnTo>
                      <a:lnTo>
                        <a:pt x="1040" y="129"/>
                      </a:lnTo>
                      <a:lnTo>
                        <a:pt x="1041" y="133"/>
                      </a:lnTo>
                      <a:lnTo>
                        <a:pt x="1041" y="130"/>
                      </a:lnTo>
                      <a:lnTo>
                        <a:pt x="1041" y="109"/>
                      </a:lnTo>
                      <a:lnTo>
                        <a:pt x="1041" y="107"/>
                      </a:lnTo>
                      <a:lnTo>
                        <a:pt x="1042" y="126"/>
                      </a:lnTo>
                      <a:lnTo>
                        <a:pt x="1042" y="126"/>
                      </a:lnTo>
                      <a:lnTo>
                        <a:pt x="1042" y="114"/>
                      </a:lnTo>
                      <a:lnTo>
                        <a:pt x="1043" y="113"/>
                      </a:lnTo>
                      <a:lnTo>
                        <a:pt x="1043" y="116"/>
                      </a:lnTo>
                      <a:lnTo>
                        <a:pt x="1043" y="113"/>
                      </a:lnTo>
                      <a:lnTo>
                        <a:pt x="1043" y="115"/>
                      </a:lnTo>
                      <a:lnTo>
                        <a:pt x="1044" y="104"/>
                      </a:lnTo>
                      <a:lnTo>
                        <a:pt x="1044" y="109"/>
                      </a:lnTo>
                      <a:lnTo>
                        <a:pt x="1044" y="108"/>
                      </a:lnTo>
                      <a:lnTo>
                        <a:pt x="1044" y="110"/>
                      </a:lnTo>
                      <a:lnTo>
                        <a:pt x="1044" y="107"/>
                      </a:lnTo>
                      <a:lnTo>
                        <a:pt x="1045" y="108"/>
                      </a:lnTo>
                      <a:lnTo>
                        <a:pt x="1045" y="99"/>
                      </a:lnTo>
                      <a:lnTo>
                        <a:pt x="1045" y="96"/>
                      </a:lnTo>
                      <a:lnTo>
                        <a:pt x="1046" y="82"/>
                      </a:lnTo>
                      <a:lnTo>
                        <a:pt x="1046" y="83"/>
                      </a:lnTo>
                      <a:lnTo>
                        <a:pt x="1046" y="82"/>
                      </a:lnTo>
                      <a:lnTo>
                        <a:pt x="1046" y="85"/>
                      </a:lnTo>
                      <a:lnTo>
                        <a:pt x="1046" y="90"/>
                      </a:lnTo>
                      <a:lnTo>
                        <a:pt x="1046" y="87"/>
                      </a:lnTo>
                      <a:lnTo>
                        <a:pt x="1047" y="89"/>
                      </a:lnTo>
                      <a:lnTo>
                        <a:pt x="1047" y="92"/>
                      </a:lnTo>
                      <a:lnTo>
                        <a:pt x="1047" y="96"/>
                      </a:lnTo>
                      <a:lnTo>
                        <a:pt x="1047" y="96"/>
                      </a:lnTo>
                      <a:lnTo>
                        <a:pt x="1048" y="104"/>
                      </a:lnTo>
                      <a:lnTo>
                        <a:pt x="1048" y="103"/>
                      </a:lnTo>
                      <a:lnTo>
                        <a:pt x="1049" y="110"/>
                      </a:lnTo>
                      <a:lnTo>
                        <a:pt x="1049" y="118"/>
                      </a:lnTo>
                      <a:lnTo>
                        <a:pt x="1049" y="106"/>
                      </a:lnTo>
                      <a:lnTo>
                        <a:pt x="1049" y="116"/>
                      </a:lnTo>
                      <a:lnTo>
                        <a:pt x="1049" y="109"/>
                      </a:lnTo>
                      <a:lnTo>
                        <a:pt x="1050" y="119"/>
                      </a:lnTo>
                      <a:lnTo>
                        <a:pt x="1050" y="111"/>
                      </a:lnTo>
                      <a:lnTo>
                        <a:pt x="1050" y="128"/>
                      </a:lnTo>
                      <a:lnTo>
                        <a:pt x="1050" y="124"/>
                      </a:lnTo>
                      <a:lnTo>
                        <a:pt x="1051" y="138"/>
                      </a:lnTo>
                      <a:lnTo>
                        <a:pt x="1051" y="151"/>
                      </a:lnTo>
                      <a:lnTo>
                        <a:pt x="1051" y="144"/>
                      </a:lnTo>
                      <a:lnTo>
                        <a:pt x="1051" y="153"/>
                      </a:lnTo>
                      <a:lnTo>
                        <a:pt x="1052" y="144"/>
                      </a:lnTo>
                      <a:lnTo>
                        <a:pt x="1052" y="153"/>
                      </a:lnTo>
                      <a:lnTo>
                        <a:pt x="1052" y="146"/>
                      </a:lnTo>
                      <a:lnTo>
                        <a:pt x="1052" y="149"/>
                      </a:lnTo>
                      <a:lnTo>
                        <a:pt x="1053" y="146"/>
                      </a:lnTo>
                      <a:lnTo>
                        <a:pt x="1053" y="150"/>
                      </a:lnTo>
                      <a:lnTo>
                        <a:pt x="1053" y="147"/>
                      </a:lnTo>
                      <a:lnTo>
                        <a:pt x="1053" y="146"/>
                      </a:lnTo>
                      <a:lnTo>
                        <a:pt x="1053" y="158"/>
                      </a:lnTo>
                      <a:lnTo>
                        <a:pt x="1054" y="157"/>
                      </a:lnTo>
                      <a:lnTo>
                        <a:pt x="1054" y="165"/>
                      </a:lnTo>
                      <a:lnTo>
                        <a:pt x="1054" y="154"/>
                      </a:lnTo>
                      <a:lnTo>
                        <a:pt x="1054" y="144"/>
                      </a:lnTo>
                      <a:lnTo>
                        <a:pt x="1055" y="126"/>
                      </a:lnTo>
                      <a:lnTo>
                        <a:pt x="1055" y="134"/>
                      </a:lnTo>
                      <a:lnTo>
                        <a:pt x="1055" y="126"/>
                      </a:lnTo>
                      <a:lnTo>
                        <a:pt x="1055" y="137"/>
                      </a:lnTo>
                      <a:lnTo>
                        <a:pt x="1055" y="132"/>
                      </a:lnTo>
                      <a:lnTo>
                        <a:pt x="1056" y="100"/>
                      </a:lnTo>
                      <a:lnTo>
                        <a:pt x="1056" y="125"/>
                      </a:lnTo>
                      <a:lnTo>
                        <a:pt x="1056" y="183"/>
                      </a:lnTo>
                      <a:lnTo>
                        <a:pt x="1057" y="199"/>
                      </a:lnTo>
                      <a:lnTo>
                        <a:pt x="1057" y="130"/>
                      </a:lnTo>
                      <a:lnTo>
                        <a:pt x="1057" y="134"/>
                      </a:lnTo>
                      <a:lnTo>
                        <a:pt x="1057" y="145"/>
                      </a:lnTo>
                      <a:lnTo>
                        <a:pt x="1058" y="143"/>
                      </a:lnTo>
                      <a:lnTo>
                        <a:pt x="1058" y="141"/>
                      </a:lnTo>
                      <a:lnTo>
                        <a:pt x="1058" y="146"/>
                      </a:lnTo>
                      <a:lnTo>
                        <a:pt x="1058" y="142"/>
                      </a:lnTo>
                      <a:lnTo>
                        <a:pt x="1058" y="133"/>
                      </a:lnTo>
                      <a:lnTo>
                        <a:pt x="1059" y="127"/>
                      </a:lnTo>
                      <a:lnTo>
                        <a:pt x="1059" y="130"/>
                      </a:lnTo>
                      <a:lnTo>
                        <a:pt x="1059" y="132"/>
                      </a:lnTo>
                      <a:lnTo>
                        <a:pt x="1059" y="140"/>
                      </a:lnTo>
                      <a:lnTo>
                        <a:pt x="1059" y="139"/>
                      </a:lnTo>
                      <a:lnTo>
                        <a:pt x="1060" y="140"/>
                      </a:lnTo>
                      <a:lnTo>
                        <a:pt x="1060" y="123"/>
                      </a:lnTo>
                      <a:lnTo>
                        <a:pt x="1060" y="123"/>
                      </a:lnTo>
                      <a:lnTo>
                        <a:pt x="1061" y="114"/>
                      </a:lnTo>
                      <a:lnTo>
                        <a:pt x="1061" y="110"/>
                      </a:lnTo>
                      <a:lnTo>
                        <a:pt x="1061" y="106"/>
                      </a:lnTo>
                      <a:lnTo>
                        <a:pt x="1061" y="111"/>
                      </a:lnTo>
                      <a:lnTo>
                        <a:pt x="1061" y="124"/>
                      </a:lnTo>
                      <a:lnTo>
                        <a:pt x="1062" y="117"/>
                      </a:lnTo>
                      <a:lnTo>
                        <a:pt x="1062" y="121"/>
                      </a:lnTo>
                      <a:lnTo>
                        <a:pt x="1062" y="119"/>
                      </a:lnTo>
                      <a:lnTo>
                        <a:pt x="1062" y="121"/>
                      </a:lnTo>
                      <a:lnTo>
                        <a:pt x="1063" y="119"/>
                      </a:lnTo>
                      <a:lnTo>
                        <a:pt x="1063" y="120"/>
                      </a:lnTo>
                      <a:lnTo>
                        <a:pt x="1063" y="116"/>
                      </a:lnTo>
                      <a:lnTo>
                        <a:pt x="1063" y="117"/>
                      </a:lnTo>
                      <a:lnTo>
                        <a:pt x="1063" y="125"/>
                      </a:lnTo>
                      <a:lnTo>
                        <a:pt x="1064" y="118"/>
                      </a:lnTo>
                      <a:lnTo>
                        <a:pt x="1064" y="118"/>
                      </a:lnTo>
                      <a:lnTo>
                        <a:pt x="1064" y="110"/>
                      </a:lnTo>
                      <a:lnTo>
                        <a:pt x="1064" y="110"/>
                      </a:lnTo>
                      <a:lnTo>
                        <a:pt x="1065" y="103"/>
                      </a:lnTo>
                      <a:lnTo>
                        <a:pt x="1065" y="99"/>
                      </a:lnTo>
                      <a:lnTo>
                        <a:pt x="1065" y="99"/>
                      </a:lnTo>
                      <a:lnTo>
                        <a:pt x="1066" y="83"/>
                      </a:lnTo>
                      <a:lnTo>
                        <a:pt x="1066" y="85"/>
                      </a:lnTo>
                      <a:lnTo>
                        <a:pt x="1066" y="85"/>
                      </a:lnTo>
                      <a:lnTo>
                        <a:pt x="1066" y="83"/>
                      </a:lnTo>
                      <a:lnTo>
                        <a:pt x="1066" y="86"/>
                      </a:lnTo>
                      <a:lnTo>
                        <a:pt x="1066" y="91"/>
                      </a:lnTo>
                      <a:lnTo>
                        <a:pt x="1067" y="90"/>
                      </a:lnTo>
                      <a:lnTo>
                        <a:pt x="1067" y="92"/>
                      </a:lnTo>
                      <a:lnTo>
                        <a:pt x="1067" y="85"/>
                      </a:lnTo>
                      <a:lnTo>
                        <a:pt x="1068" y="85"/>
                      </a:lnTo>
                      <a:lnTo>
                        <a:pt x="1068" y="82"/>
                      </a:lnTo>
                      <a:lnTo>
                        <a:pt x="1068" y="84"/>
                      </a:lnTo>
                      <a:lnTo>
                        <a:pt x="1068" y="89"/>
                      </a:lnTo>
                      <a:lnTo>
                        <a:pt x="1068" y="89"/>
                      </a:lnTo>
                      <a:lnTo>
                        <a:pt x="1069" y="91"/>
                      </a:lnTo>
                      <a:lnTo>
                        <a:pt x="1069" y="91"/>
                      </a:lnTo>
                      <a:lnTo>
                        <a:pt x="1069" y="80"/>
                      </a:lnTo>
                      <a:lnTo>
                        <a:pt x="1069" y="83"/>
                      </a:lnTo>
                      <a:lnTo>
                        <a:pt x="1070" y="78"/>
                      </a:lnTo>
                      <a:lnTo>
                        <a:pt x="1070" y="82"/>
                      </a:lnTo>
                      <a:lnTo>
                        <a:pt x="1070" y="89"/>
                      </a:lnTo>
                      <a:lnTo>
                        <a:pt x="1070" y="90"/>
                      </a:lnTo>
                      <a:lnTo>
                        <a:pt x="1070" y="89"/>
                      </a:lnTo>
                      <a:lnTo>
                        <a:pt x="1071" y="97"/>
                      </a:lnTo>
                      <a:lnTo>
                        <a:pt x="1071" y="93"/>
                      </a:lnTo>
                      <a:lnTo>
                        <a:pt x="1071" y="97"/>
                      </a:lnTo>
                      <a:lnTo>
                        <a:pt x="1071" y="98"/>
                      </a:lnTo>
                      <a:lnTo>
                        <a:pt x="1071" y="102"/>
                      </a:lnTo>
                      <a:lnTo>
                        <a:pt x="1072" y="104"/>
                      </a:lnTo>
                      <a:lnTo>
                        <a:pt x="1072" y="104"/>
                      </a:lnTo>
                      <a:lnTo>
                        <a:pt x="1072" y="109"/>
                      </a:lnTo>
                      <a:lnTo>
                        <a:pt x="1072" y="125"/>
                      </a:lnTo>
                      <a:lnTo>
                        <a:pt x="1073" y="107"/>
                      </a:lnTo>
                      <a:lnTo>
                        <a:pt x="1073" y="89"/>
                      </a:lnTo>
                      <a:lnTo>
                        <a:pt x="1073" y="137"/>
                      </a:lnTo>
                      <a:lnTo>
                        <a:pt x="1074" y="181"/>
                      </a:lnTo>
                      <a:lnTo>
                        <a:pt x="1074" y="195"/>
                      </a:lnTo>
                      <a:lnTo>
                        <a:pt x="1074" y="145"/>
                      </a:lnTo>
                      <a:lnTo>
                        <a:pt x="1074" y="114"/>
                      </a:lnTo>
                      <a:lnTo>
                        <a:pt x="1075" y="127"/>
                      </a:lnTo>
                      <a:lnTo>
                        <a:pt x="1075" y="130"/>
                      </a:lnTo>
                      <a:lnTo>
                        <a:pt x="1075" y="138"/>
                      </a:lnTo>
                      <a:lnTo>
                        <a:pt x="1076" y="138"/>
                      </a:lnTo>
                      <a:lnTo>
                        <a:pt x="1076" y="140"/>
                      </a:lnTo>
                      <a:lnTo>
                        <a:pt x="1076" y="136"/>
                      </a:lnTo>
                      <a:lnTo>
                        <a:pt x="1076" y="143"/>
                      </a:lnTo>
                      <a:lnTo>
                        <a:pt x="1076" y="144"/>
                      </a:lnTo>
                      <a:lnTo>
                        <a:pt x="1076" y="143"/>
                      </a:lnTo>
                      <a:lnTo>
                        <a:pt x="1077" y="136"/>
                      </a:lnTo>
                      <a:lnTo>
                        <a:pt x="1077" y="130"/>
                      </a:lnTo>
                      <a:lnTo>
                        <a:pt x="1077" y="132"/>
                      </a:lnTo>
                      <a:lnTo>
                        <a:pt x="1077" y="124"/>
                      </a:lnTo>
                      <a:lnTo>
                        <a:pt x="1078" y="126"/>
                      </a:lnTo>
                      <a:lnTo>
                        <a:pt x="1078" y="123"/>
                      </a:lnTo>
                      <a:lnTo>
                        <a:pt x="1078" y="125"/>
                      </a:lnTo>
                      <a:lnTo>
                        <a:pt x="1078" y="128"/>
                      </a:lnTo>
                      <a:lnTo>
                        <a:pt x="1078" y="125"/>
                      </a:lnTo>
                      <a:lnTo>
                        <a:pt x="1078" y="122"/>
                      </a:lnTo>
                      <a:lnTo>
                        <a:pt x="1079" y="120"/>
                      </a:lnTo>
                      <a:lnTo>
                        <a:pt x="1079" y="126"/>
                      </a:lnTo>
                      <a:lnTo>
                        <a:pt x="1079" y="125"/>
                      </a:lnTo>
                      <a:lnTo>
                        <a:pt x="1079" y="137"/>
                      </a:lnTo>
                      <a:lnTo>
                        <a:pt x="1079" y="131"/>
                      </a:lnTo>
                      <a:lnTo>
                        <a:pt x="1080" y="139"/>
                      </a:lnTo>
                      <a:lnTo>
                        <a:pt x="1080" y="138"/>
                      </a:lnTo>
                      <a:lnTo>
                        <a:pt x="1080" y="143"/>
                      </a:lnTo>
                      <a:lnTo>
                        <a:pt x="1080" y="129"/>
                      </a:lnTo>
                      <a:lnTo>
                        <a:pt x="1080" y="129"/>
                      </a:lnTo>
                      <a:lnTo>
                        <a:pt x="1081" y="121"/>
                      </a:lnTo>
                      <a:lnTo>
                        <a:pt x="1081" y="126"/>
                      </a:lnTo>
                      <a:lnTo>
                        <a:pt x="1081" y="137"/>
                      </a:lnTo>
                      <a:lnTo>
                        <a:pt x="1081" y="143"/>
                      </a:lnTo>
                      <a:lnTo>
                        <a:pt x="1082" y="145"/>
                      </a:lnTo>
                      <a:lnTo>
                        <a:pt x="1082" y="143"/>
                      </a:lnTo>
                      <a:lnTo>
                        <a:pt x="1082" y="138"/>
                      </a:lnTo>
                      <a:lnTo>
                        <a:pt x="1082" y="127"/>
                      </a:lnTo>
                      <a:lnTo>
                        <a:pt x="1083" y="127"/>
                      </a:lnTo>
                      <a:lnTo>
                        <a:pt x="1083" y="124"/>
                      </a:lnTo>
                      <a:lnTo>
                        <a:pt x="1083" y="131"/>
                      </a:lnTo>
                      <a:lnTo>
                        <a:pt x="1083" y="130"/>
                      </a:lnTo>
                      <a:lnTo>
                        <a:pt x="1083" y="137"/>
                      </a:lnTo>
                      <a:lnTo>
                        <a:pt x="1083" y="131"/>
                      </a:lnTo>
                      <a:lnTo>
                        <a:pt x="1084" y="133"/>
                      </a:lnTo>
                      <a:lnTo>
                        <a:pt x="1084" y="123"/>
                      </a:lnTo>
                      <a:lnTo>
                        <a:pt x="1084" y="113"/>
                      </a:lnTo>
                      <a:lnTo>
                        <a:pt x="1085" y="120"/>
                      </a:lnTo>
                      <a:lnTo>
                        <a:pt x="1085" y="130"/>
                      </a:lnTo>
                      <a:lnTo>
                        <a:pt x="1085" y="131"/>
                      </a:lnTo>
                      <a:lnTo>
                        <a:pt x="1085" y="132"/>
                      </a:lnTo>
                      <a:lnTo>
                        <a:pt x="1086" y="129"/>
                      </a:lnTo>
                      <a:lnTo>
                        <a:pt x="1086" y="130"/>
                      </a:lnTo>
                      <a:lnTo>
                        <a:pt x="1086" y="126"/>
                      </a:lnTo>
                      <a:lnTo>
                        <a:pt x="1086" y="128"/>
                      </a:lnTo>
                      <a:lnTo>
                        <a:pt x="1086" y="132"/>
                      </a:lnTo>
                      <a:lnTo>
                        <a:pt x="1087" y="132"/>
                      </a:lnTo>
                      <a:lnTo>
                        <a:pt x="1087" y="138"/>
                      </a:lnTo>
                      <a:lnTo>
                        <a:pt x="1087" y="139"/>
                      </a:lnTo>
                      <a:lnTo>
                        <a:pt x="1087" y="128"/>
                      </a:lnTo>
                      <a:lnTo>
                        <a:pt x="1087" y="130"/>
                      </a:lnTo>
                      <a:lnTo>
                        <a:pt x="1088" y="123"/>
                      </a:lnTo>
                      <a:lnTo>
                        <a:pt x="1088" y="115"/>
                      </a:lnTo>
                      <a:lnTo>
                        <a:pt x="1088" y="108"/>
                      </a:lnTo>
                      <a:lnTo>
                        <a:pt x="1088" y="105"/>
                      </a:lnTo>
                      <a:lnTo>
                        <a:pt x="1088" y="106"/>
                      </a:lnTo>
                      <a:lnTo>
                        <a:pt x="1089" y="103"/>
                      </a:lnTo>
                      <a:lnTo>
                        <a:pt x="1089" y="98"/>
                      </a:lnTo>
                      <a:lnTo>
                        <a:pt x="1089" y="105"/>
                      </a:lnTo>
                      <a:lnTo>
                        <a:pt x="1089" y="118"/>
                      </a:lnTo>
                      <a:lnTo>
                        <a:pt x="1090" y="130"/>
                      </a:lnTo>
                      <a:lnTo>
                        <a:pt x="1090" y="129"/>
                      </a:lnTo>
                      <a:lnTo>
                        <a:pt x="1090" y="112"/>
                      </a:lnTo>
                      <a:lnTo>
                        <a:pt x="1090" y="94"/>
                      </a:lnTo>
                      <a:lnTo>
                        <a:pt x="1090" y="126"/>
                      </a:lnTo>
                      <a:lnTo>
                        <a:pt x="1091" y="168"/>
                      </a:lnTo>
                      <a:lnTo>
                        <a:pt x="1091" y="143"/>
                      </a:lnTo>
                      <a:lnTo>
                        <a:pt x="1091" y="105"/>
                      </a:lnTo>
                      <a:lnTo>
                        <a:pt x="1092" y="103"/>
                      </a:lnTo>
                      <a:lnTo>
                        <a:pt x="1092" y="110"/>
                      </a:lnTo>
                      <a:lnTo>
                        <a:pt x="1092" y="112"/>
                      </a:lnTo>
                      <a:lnTo>
                        <a:pt x="1092" y="119"/>
                      </a:lnTo>
                      <a:lnTo>
                        <a:pt x="1092" y="108"/>
                      </a:lnTo>
                      <a:lnTo>
                        <a:pt x="1093" y="106"/>
                      </a:lnTo>
                      <a:lnTo>
                        <a:pt x="1093" y="84"/>
                      </a:lnTo>
                      <a:lnTo>
                        <a:pt x="1093" y="80"/>
                      </a:lnTo>
                      <a:lnTo>
                        <a:pt x="1093" y="74"/>
                      </a:lnTo>
                      <a:lnTo>
                        <a:pt x="1093" y="77"/>
                      </a:lnTo>
                      <a:lnTo>
                        <a:pt x="1094" y="69"/>
                      </a:lnTo>
                      <a:lnTo>
                        <a:pt x="1094" y="74"/>
                      </a:lnTo>
                      <a:lnTo>
                        <a:pt x="1094" y="67"/>
                      </a:lnTo>
                      <a:lnTo>
                        <a:pt x="1094" y="77"/>
                      </a:lnTo>
                      <a:lnTo>
                        <a:pt x="1095" y="73"/>
                      </a:lnTo>
                      <a:lnTo>
                        <a:pt x="1095" y="65"/>
                      </a:lnTo>
                      <a:lnTo>
                        <a:pt x="1095" y="62"/>
                      </a:lnTo>
                      <a:lnTo>
                        <a:pt x="1095" y="68"/>
                      </a:lnTo>
                      <a:lnTo>
                        <a:pt x="1095" y="68"/>
                      </a:lnTo>
                      <a:lnTo>
                        <a:pt x="1096" y="77"/>
                      </a:lnTo>
                      <a:lnTo>
                        <a:pt x="1096" y="74"/>
                      </a:lnTo>
                      <a:lnTo>
                        <a:pt x="1096" y="71"/>
                      </a:lnTo>
                      <a:lnTo>
                        <a:pt x="1097" y="61"/>
                      </a:lnTo>
                      <a:lnTo>
                        <a:pt x="1097" y="56"/>
                      </a:lnTo>
                      <a:lnTo>
                        <a:pt x="1097" y="50"/>
                      </a:lnTo>
                      <a:lnTo>
                        <a:pt x="1097" y="58"/>
                      </a:lnTo>
                      <a:lnTo>
                        <a:pt x="1098" y="72"/>
                      </a:lnTo>
                      <a:lnTo>
                        <a:pt x="1098" y="73"/>
                      </a:lnTo>
                      <a:lnTo>
                        <a:pt x="1098" y="84"/>
                      </a:lnTo>
                      <a:lnTo>
                        <a:pt x="1098" y="80"/>
                      </a:lnTo>
                      <a:lnTo>
                        <a:pt x="1098" y="86"/>
                      </a:lnTo>
                      <a:lnTo>
                        <a:pt x="1099" y="89"/>
                      </a:lnTo>
                      <a:lnTo>
                        <a:pt x="1099" y="80"/>
                      </a:lnTo>
                      <a:lnTo>
                        <a:pt x="1099" y="81"/>
                      </a:lnTo>
                      <a:lnTo>
                        <a:pt x="1100" y="89"/>
                      </a:lnTo>
                      <a:lnTo>
                        <a:pt x="1100" y="91"/>
                      </a:lnTo>
                      <a:lnTo>
                        <a:pt x="1100" y="104"/>
                      </a:lnTo>
                      <a:lnTo>
                        <a:pt x="1100" y="109"/>
                      </a:lnTo>
                      <a:lnTo>
                        <a:pt x="1101" y="116"/>
                      </a:lnTo>
                      <a:lnTo>
                        <a:pt x="1101" y="121"/>
                      </a:lnTo>
                      <a:lnTo>
                        <a:pt x="1101" y="116"/>
                      </a:lnTo>
                      <a:lnTo>
                        <a:pt x="1101" y="116"/>
                      </a:lnTo>
                      <a:lnTo>
                        <a:pt x="1102" y="126"/>
                      </a:lnTo>
                      <a:lnTo>
                        <a:pt x="1102" y="131"/>
                      </a:lnTo>
                      <a:lnTo>
                        <a:pt x="1102" y="130"/>
                      </a:lnTo>
                      <a:lnTo>
                        <a:pt x="1102" y="125"/>
                      </a:lnTo>
                      <a:lnTo>
                        <a:pt x="1103" y="126"/>
                      </a:lnTo>
                      <a:lnTo>
                        <a:pt x="1103" y="134"/>
                      </a:lnTo>
                      <a:lnTo>
                        <a:pt x="1103" y="149"/>
                      </a:lnTo>
                      <a:lnTo>
                        <a:pt x="1103" y="140"/>
                      </a:lnTo>
                      <a:lnTo>
                        <a:pt x="1104" y="122"/>
                      </a:lnTo>
                      <a:lnTo>
                        <a:pt x="1104" y="117"/>
                      </a:lnTo>
                      <a:lnTo>
                        <a:pt x="1104" y="108"/>
                      </a:lnTo>
                      <a:lnTo>
                        <a:pt x="1104" y="123"/>
                      </a:lnTo>
                      <a:lnTo>
                        <a:pt x="1105" y="120"/>
                      </a:lnTo>
                      <a:lnTo>
                        <a:pt x="1105" y="124"/>
                      </a:lnTo>
                      <a:lnTo>
                        <a:pt x="1105" y="117"/>
                      </a:lnTo>
                      <a:lnTo>
                        <a:pt x="1105" y="110"/>
                      </a:lnTo>
                      <a:lnTo>
                        <a:pt x="1105" y="104"/>
                      </a:lnTo>
                      <a:lnTo>
                        <a:pt x="1106" y="111"/>
                      </a:lnTo>
                      <a:lnTo>
                        <a:pt x="1106" y="121"/>
                      </a:lnTo>
                      <a:lnTo>
                        <a:pt x="1106" y="130"/>
                      </a:lnTo>
                      <a:lnTo>
                        <a:pt x="1106" y="133"/>
                      </a:lnTo>
                      <a:lnTo>
                        <a:pt x="1107" y="133"/>
                      </a:lnTo>
                      <a:lnTo>
                        <a:pt x="1107" y="135"/>
                      </a:lnTo>
                      <a:lnTo>
                        <a:pt x="1107" y="110"/>
                      </a:lnTo>
                      <a:lnTo>
                        <a:pt x="1107" y="94"/>
                      </a:lnTo>
                      <a:lnTo>
                        <a:pt x="1107" y="123"/>
                      </a:lnTo>
                      <a:lnTo>
                        <a:pt x="1108" y="171"/>
                      </a:lnTo>
                      <a:lnTo>
                        <a:pt x="1108" y="202"/>
                      </a:lnTo>
                      <a:lnTo>
                        <a:pt x="1108" y="200"/>
                      </a:lnTo>
                      <a:lnTo>
                        <a:pt x="1108" y="166"/>
                      </a:lnTo>
                      <a:lnTo>
                        <a:pt x="1109" y="123"/>
                      </a:lnTo>
                      <a:lnTo>
                        <a:pt x="1109" y="120"/>
                      </a:lnTo>
                      <a:lnTo>
                        <a:pt x="1109" y="140"/>
                      </a:lnTo>
                      <a:lnTo>
                        <a:pt x="1109" y="145"/>
                      </a:lnTo>
                      <a:lnTo>
                        <a:pt x="1110" y="151"/>
                      </a:lnTo>
                      <a:lnTo>
                        <a:pt x="1110" y="155"/>
                      </a:lnTo>
                      <a:lnTo>
                        <a:pt x="1110" y="148"/>
                      </a:lnTo>
                      <a:lnTo>
                        <a:pt x="1111" y="142"/>
                      </a:lnTo>
                      <a:lnTo>
                        <a:pt x="1111" y="116"/>
                      </a:lnTo>
                      <a:lnTo>
                        <a:pt x="1111" y="114"/>
                      </a:lnTo>
                      <a:lnTo>
                        <a:pt x="1112" y="99"/>
                      </a:lnTo>
                      <a:lnTo>
                        <a:pt x="1112" y="102"/>
                      </a:lnTo>
                      <a:lnTo>
                        <a:pt x="1112" y="112"/>
                      </a:lnTo>
                      <a:lnTo>
                        <a:pt x="1112" y="122"/>
                      </a:lnTo>
                      <a:lnTo>
                        <a:pt x="1113" y="112"/>
                      </a:lnTo>
                      <a:lnTo>
                        <a:pt x="1113" y="112"/>
                      </a:lnTo>
                      <a:lnTo>
                        <a:pt x="1113" y="105"/>
                      </a:lnTo>
                      <a:lnTo>
                        <a:pt x="1114" y="88"/>
                      </a:lnTo>
                      <a:lnTo>
                        <a:pt x="1114" y="80"/>
                      </a:lnTo>
                      <a:lnTo>
                        <a:pt x="1114" y="65"/>
                      </a:lnTo>
                      <a:lnTo>
                        <a:pt x="1114" y="61"/>
                      </a:lnTo>
                      <a:lnTo>
                        <a:pt x="1115" y="80"/>
                      </a:lnTo>
                      <a:lnTo>
                        <a:pt x="1115" y="82"/>
                      </a:lnTo>
                      <a:lnTo>
                        <a:pt x="1115" y="86"/>
                      </a:lnTo>
                      <a:lnTo>
                        <a:pt x="1115" y="94"/>
                      </a:lnTo>
                      <a:lnTo>
                        <a:pt x="1116" y="99"/>
                      </a:lnTo>
                      <a:lnTo>
                        <a:pt x="1116" y="94"/>
                      </a:lnTo>
                      <a:lnTo>
                        <a:pt x="1116" y="94"/>
                      </a:lnTo>
                      <a:lnTo>
                        <a:pt x="1116" y="97"/>
                      </a:lnTo>
                      <a:lnTo>
                        <a:pt x="1117" y="94"/>
                      </a:lnTo>
                      <a:lnTo>
                        <a:pt x="1117" y="90"/>
                      </a:lnTo>
                      <a:lnTo>
                        <a:pt x="1117" y="94"/>
                      </a:lnTo>
                      <a:lnTo>
                        <a:pt x="1117" y="74"/>
                      </a:lnTo>
                      <a:lnTo>
                        <a:pt x="1117" y="85"/>
                      </a:lnTo>
                      <a:lnTo>
                        <a:pt x="1118" y="71"/>
                      </a:lnTo>
                      <a:lnTo>
                        <a:pt x="1118" y="75"/>
                      </a:lnTo>
                      <a:lnTo>
                        <a:pt x="1118" y="59"/>
                      </a:lnTo>
                      <a:lnTo>
                        <a:pt x="1119" y="56"/>
                      </a:lnTo>
                      <a:lnTo>
                        <a:pt x="1119" y="71"/>
                      </a:lnTo>
                      <a:lnTo>
                        <a:pt x="1119" y="73"/>
                      </a:lnTo>
                      <a:lnTo>
                        <a:pt x="1119" y="84"/>
                      </a:lnTo>
                      <a:lnTo>
                        <a:pt x="1120" y="77"/>
                      </a:lnTo>
                      <a:lnTo>
                        <a:pt x="1120" y="75"/>
                      </a:lnTo>
                      <a:lnTo>
                        <a:pt x="1120" y="98"/>
                      </a:lnTo>
                      <a:lnTo>
                        <a:pt x="1120" y="94"/>
                      </a:lnTo>
                      <a:lnTo>
                        <a:pt x="1121" y="93"/>
                      </a:lnTo>
                      <a:lnTo>
                        <a:pt x="1121" y="103"/>
                      </a:lnTo>
                      <a:lnTo>
                        <a:pt x="1121" y="96"/>
                      </a:lnTo>
                      <a:lnTo>
                        <a:pt x="1121" y="98"/>
                      </a:lnTo>
                      <a:lnTo>
                        <a:pt x="1121" y="97"/>
                      </a:lnTo>
                      <a:lnTo>
                        <a:pt x="1122" y="99"/>
                      </a:lnTo>
                      <a:lnTo>
                        <a:pt x="1122" y="95"/>
                      </a:lnTo>
                      <a:lnTo>
                        <a:pt x="1122" y="109"/>
                      </a:lnTo>
                      <a:lnTo>
                        <a:pt x="1123" y="125"/>
                      </a:lnTo>
                      <a:lnTo>
                        <a:pt x="1123" y="119"/>
                      </a:lnTo>
                      <a:lnTo>
                        <a:pt x="1123" y="125"/>
                      </a:lnTo>
                      <a:lnTo>
                        <a:pt x="1123" y="123"/>
                      </a:lnTo>
                      <a:lnTo>
                        <a:pt x="1124" y="147"/>
                      </a:lnTo>
                      <a:lnTo>
                        <a:pt x="1124" y="140"/>
                      </a:lnTo>
                      <a:lnTo>
                        <a:pt x="1124" y="128"/>
                      </a:lnTo>
                      <a:lnTo>
                        <a:pt x="1124" y="153"/>
                      </a:lnTo>
                      <a:lnTo>
                        <a:pt x="1125" y="185"/>
                      </a:lnTo>
                      <a:lnTo>
                        <a:pt x="1125" y="228"/>
                      </a:lnTo>
                      <a:lnTo>
                        <a:pt x="1125" y="211"/>
                      </a:lnTo>
                      <a:lnTo>
                        <a:pt x="1125" y="179"/>
                      </a:lnTo>
                      <a:lnTo>
                        <a:pt x="1126" y="139"/>
                      </a:lnTo>
                      <a:lnTo>
                        <a:pt x="1126" y="146"/>
                      </a:lnTo>
                      <a:lnTo>
                        <a:pt x="1126" y="134"/>
                      </a:lnTo>
                      <a:lnTo>
                        <a:pt x="1126" y="142"/>
                      </a:lnTo>
                      <a:lnTo>
                        <a:pt x="1126" y="132"/>
                      </a:lnTo>
                      <a:lnTo>
                        <a:pt x="1127" y="120"/>
                      </a:lnTo>
                      <a:lnTo>
                        <a:pt x="1127" y="125"/>
                      </a:lnTo>
                      <a:lnTo>
                        <a:pt x="1127" y="119"/>
                      </a:lnTo>
                      <a:lnTo>
                        <a:pt x="1127" y="120"/>
                      </a:lnTo>
                      <a:lnTo>
                        <a:pt x="1128" y="125"/>
                      </a:lnTo>
                      <a:lnTo>
                        <a:pt x="1128" y="140"/>
                      </a:lnTo>
                      <a:lnTo>
                        <a:pt x="1128" y="144"/>
                      </a:lnTo>
                      <a:lnTo>
                        <a:pt x="1129" y="126"/>
                      </a:lnTo>
                      <a:lnTo>
                        <a:pt x="1129" y="118"/>
                      </a:lnTo>
                      <a:lnTo>
                        <a:pt x="1129" y="106"/>
                      </a:lnTo>
                      <a:lnTo>
                        <a:pt x="1129" y="106"/>
                      </a:lnTo>
                      <a:lnTo>
                        <a:pt x="1130" y="104"/>
                      </a:lnTo>
                      <a:lnTo>
                        <a:pt x="1130" y="107"/>
                      </a:lnTo>
                      <a:lnTo>
                        <a:pt x="1130" y="120"/>
                      </a:lnTo>
                      <a:lnTo>
                        <a:pt x="1130" y="134"/>
                      </a:lnTo>
                      <a:lnTo>
                        <a:pt x="1131" y="133"/>
                      </a:lnTo>
                      <a:lnTo>
                        <a:pt x="1131" y="119"/>
                      </a:lnTo>
                      <a:lnTo>
                        <a:pt x="1131" y="124"/>
                      </a:lnTo>
                      <a:lnTo>
                        <a:pt x="1132" y="110"/>
                      </a:lnTo>
                      <a:lnTo>
                        <a:pt x="1132" y="105"/>
                      </a:lnTo>
                      <a:lnTo>
                        <a:pt x="1132" y="107"/>
                      </a:lnTo>
                      <a:lnTo>
                        <a:pt x="1132" y="106"/>
                      </a:lnTo>
                      <a:lnTo>
                        <a:pt x="1132" y="102"/>
                      </a:lnTo>
                      <a:lnTo>
                        <a:pt x="1133" y="102"/>
                      </a:lnTo>
                      <a:lnTo>
                        <a:pt x="1133" y="98"/>
                      </a:lnTo>
                      <a:lnTo>
                        <a:pt x="1133" y="99"/>
                      </a:lnTo>
                      <a:lnTo>
                        <a:pt x="1133" y="111"/>
                      </a:lnTo>
                      <a:lnTo>
                        <a:pt x="1134" y="123"/>
                      </a:lnTo>
                      <a:lnTo>
                        <a:pt x="1134" y="120"/>
                      </a:lnTo>
                      <a:lnTo>
                        <a:pt x="1134" y="119"/>
                      </a:lnTo>
                      <a:lnTo>
                        <a:pt x="1134" y="127"/>
                      </a:lnTo>
                      <a:lnTo>
                        <a:pt x="1134" y="128"/>
                      </a:lnTo>
                      <a:lnTo>
                        <a:pt x="1135" y="106"/>
                      </a:lnTo>
                      <a:lnTo>
                        <a:pt x="1135" y="102"/>
                      </a:lnTo>
                      <a:lnTo>
                        <a:pt x="1135" y="102"/>
                      </a:lnTo>
                      <a:lnTo>
                        <a:pt x="1135" y="110"/>
                      </a:lnTo>
                      <a:lnTo>
                        <a:pt x="1136" y="117"/>
                      </a:lnTo>
                      <a:lnTo>
                        <a:pt x="1136" y="117"/>
                      </a:lnTo>
                      <a:lnTo>
                        <a:pt x="1136" y="105"/>
                      </a:lnTo>
                      <a:lnTo>
                        <a:pt x="1136" y="101"/>
                      </a:lnTo>
                      <a:lnTo>
                        <a:pt x="1136" y="105"/>
                      </a:lnTo>
                      <a:lnTo>
                        <a:pt x="1137" y="102"/>
                      </a:lnTo>
                      <a:lnTo>
                        <a:pt x="1137" y="103"/>
                      </a:lnTo>
                      <a:lnTo>
                        <a:pt x="1137" y="93"/>
                      </a:lnTo>
                      <a:lnTo>
                        <a:pt x="1137" y="93"/>
                      </a:lnTo>
                      <a:lnTo>
                        <a:pt x="1137" y="98"/>
                      </a:lnTo>
                      <a:lnTo>
                        <a:pt x="1138" y="87"/>
                      </a:lnTo>
                      <a:lnTo>
                        <a:pt x="1138" y="89"/>
                      </a:lnTo>
                      <a:lnTo>
                        <a:pt x="1138" y="89"/>
                      </a:lnTo>
                      <a:lnTo>
                        <a:pt x="1138" y="91"/>
                      </a:lnTo>
                      <a:lnTo>
                        <a:pt x="1139" y="87"/>
                      </a:lnTo>
                      <a:lnTo>
                        <a:pt x="1139" y="93"/>
                      </a:lnTo>
                      <a:lnTo>
                        <a:pt x="1139" y="93"/>
                      </a:lnTo>
                      <a:lnTo>
                        <a:pt x="1140" y="78"/>
                      </a:lnTo>
                      <a:lnTo>
                        <a:pt x="1140" y="82"/>
                      </a:lnTo>
                      <a:lnTo>
                        <a:pt x="1140" y="79"/>
                      </a:lnTo>
                      <a:lnTo>
                        <a:pt x="1140" y="81"/>
                      </a:lnTo>
                      <a:lnTo>
                        <a:pt x="1140" y="83"/>
                      </a:lnTo>
                      <a:lnTo>
                        <a:pt x="1141" y="91"/>
                      </a:lnTo>
                      <a:lnTo>
                        <a:pt x="1141" y="80"/>
                      </a:lnTo>
                      <a:lnTo>
                        <a:pt x="1141" y="54"/>
                      </a:lnTo>
                      <a:lnTo>
                        <a:pt x="1141" y="73"/>
                      </a:lnTo>
                      <a:lnTo>
                        <a:pt x="1142" y="115"/>
                      </a:lnTo>
                      <a:lnTo>
                        <a:pt x="1142" y="149"/>
                      </a:lnTo>
                      <a:lnTo>
                        <a:pt x="1142" y="128"/>
                      </a:lnTo>
                      <a:lnTo>
                        <a:pt x="1143" y="75"/>
                      </a:lnTo>
                      <a:lnTo>
                        <a:pt x="1143" y="78"/>
                      </a:lnTo>
                      <a:lnTo>
                        <a:pt x="1143" y="99"/>
                      </a:lnTo>
                      <a:lnTo>
                        <a:pt x="1143" y="92"/>
                      </a:lnTo>
                      <a:lnTo>
                        <a:pt x="1144" y="100"/>
                      </a:lnTo>
                      <a:lnTo>
                        <a:pt x="1144" y="99"/>
                      </a:lnTo>
                      <a:lnTo>
                        <a:pt x="1144" y="89"/>
                      </a:lnTo>
                      <a:lnTo>
                        <a:pt x="1145" y="91"/>
                      </a:lnTo>
                      <a:lnTo>
                        <a:pt x="1145" y="104"/>
                      </a:lnTo>
                      <a:lnTo>
                        <a:pt x="1145" y="106"/>
                      </a:lnTo>
                      <a:lnTo>
                        <a:pt x="1146" y="118"/>
                      </a:lnTo>
                      <a:lnTo>
                        <a:pt x="1146" y="123"/>
                      </a:lnTo>
                      <a:lnTo>
                        <a:pt x="1146" y="131"/>
                      </a:lnTo>
                      <a:lnTo>
                        <a:pt x="1147" y="126"/>
                      </a:lnTo>
                      <a:lnTo>
                        <a:pt x="1147" y="129"/>
                      </a:lnTo>
                      <a:lnTo>
                        <a:pt x="1147" y="126"/>
                      </a:lnTo>
                      <a:lnTo>
                        <a:pt x="1147" y="128"/>
                      </a:lnTo>
                      <a:lnTo>
                        <a:pt x="1147" y="125"/>
                      </a:lnTo>
                      <a:lnTo>
                        <a:pt x="1148" y="123"/>
                      </a:lnTo>
                      <a:lnTo>
                        <a:pt x="1148" y="124"/>
                      </a:lnTo>
                      <a:lnTo>
                        <a:pt x="1148" y="121"/>
                      </a:lnTo>
                      <a:lnTo>
                        <a:pt x="1148" y="123"/>
                      </a:lnTo>
                      <a:lnTo>
                        <a:pt x="1148" y="127"/>
                      </a:lnTo>
                      <a:lnTo>
                        <a:pt x="1149" y="130"/>
                      </a:lnTo>
                      <a:lnTo>
                        <a:pt x="1149" y="124"/>
                      </a:lnTo>
                      <a:lnTo>
                        <a:pt x="1149" y="120"/>
                      </a:lnTo>
                      <a:lnTo>
                        <a:pt x="1149" y="125"/>
                      </a:lnTo>
                      <a:lnTo>
                        <a:pt x="1149" y="113"/>
                      </a:lnTo>
                      <a:lnTo>
                        <a:pt x="1150" y="123"/>
                      </a:lnTo>
                      <a:lnTo>
                        <a:pt x="1150" y="126"/>
                      </a:lnTo>
                      <a:lnTo>
                        <a:pt x="1150" y="115"/>
                      </a:lnTo>
                      <a:lnTo>
                        <a:pt x="1151" y="123"/>
                      </a:lnTo>
                      <a:lnTo>
                        <a:pt x="1151" y="124"/>
                      </a:lnTo>
                      <a:lnTo>
                        <a:pt x="1151" y="130"/>
                      </a:lnTo>
                      <a:lnTo>
                        <a:pt x="1151" y="110"/>
                      </a:lnTo>
                      <a:lnTo>
                        <a:pt x="1151" y="108"/>
                      </a:lnTo>
                      <a:lnTo>
                        <a:pt x="1152" y="98"/>
                      </a:lnTo>
                      <a:lnTo>
                        <a:pt x="1152" y="99"/>
                      </a:lnTo>
                      <a:lnTo>
                        <a:pt x="1152" y="101"/>
                      </a:lnTo>
                      <a:lnTo>
                        <a:pt x="1152" y="103"/>
                      </a:lnTo>
                      <a:lnTo>
                        <a:pt x="1152" y="102"/>
                      </a:lnTo>
                      <a:lnTo>
                        <a:pt x="1153" y="109"/>
                      </a:lnTo>
                      <a:lnTo>
                        <a:pt x="1153" y="124"/>
                      </a:lnTo>
                      <a:lnTo>
                        <a:pt x="1153" y="126"/>
                      </a:lnTo>
                      <a:lnTo>
                        <a:pt x="1154" y="115"/>
                      </a:lnTo>
                      <a:lnTo>
                        <a:pt x="1154" y="110"/>
                      </a:lnTo>
                      <a:lnTo>
                        <a:pt x="1154" y="100"/>
                      </a:lnTo>
                      <a:lnTo>
                        <a:pt x="1154" y="96"/>
                      </a:lnTo>
                      <a:lnTo>
                        <a:pt x="1155" y="86"/>
                      </a:lnTo>
                      <a:lnTo>
                        <a:pt x="1155" y="92"/>
                      </a:lnTo>
                      <a:lnTo>
                        <a:pt x="1155" y="100"/>
                      </a:lnTo>
                      <a:lnTo>
                        <a:pt x="1155" y="106"/>
                      </a:lnTo>
                      <a:lnTo>
                        <a:pt x="1156" y="108"/>
                      </a:lnTo>
                      <a:lnTo>
                        <a:pt x="1156" y="106"/>
                      </a:lnTo>
                      <a:lnTo>
                        <a:pt x="1156" y="120"/>
                      </a:lnTo>
                      <a:lnTo>
                        <a:pt x="1156" y="130"/>
                      </a:lnTo>
                      <a:lnTo>
                        <a:pt x="1156" y="132"/>
                      </a:lnTo>
                      <a:lnTo>
                        <a:pt x="1156" y="127"/>
                      </a:lnTo>
                      <a:lnTo>
                        <a:pt x="1157" y="128"/>
                      </a:lnTo>
                      <a:lnTo>
                        <a:pt x="1157" y="135"/>
                      </a:lnTo>
                      <a:lnTo>
                        <a:pt x="1157" y="128"/>
                      </a:lnTo>
                      <a:lnTo>
                        <a:pt x="1157" y="120"/>
                      </a:lnTo>
                      <a:lnTo>
                        <a:pt x="1158" y="122"/>
                      </a:lnTo>
                      <a:lnTo>
                        <a:pt x="1158" y="109"/>
                      </a:lnTo>
                      <a:lnTo>
                        <a:pt x="1158" y="81"/>
                      </a:lnTo>
                      <a:lnTo>
                        <a:pt x="1158" y="65"/>
                      </a:lnTo>
                      <a:lnTo>
                        <a:pt x="1158" y="87"/>
                      </a:lnTo>
                      <a:lnTo>
                        <a:pt x="1159" y="118"/>
                      </a:lnTo>
                      <a:lnTo>
                        <a:pt x="1159" y="169"/>
                      </a:lnTo>
                      <a:lnTo>
                        <a:pt x="1159" y="149"/>
                      </a:lnTo>
                      <a:lnTo>
                        <a:pt x="1160" y="102"/>
                      </a:lnTo>
                      <a:lnTo>
                        <a:pt x="1160" y="104"/>
                      </a:lnTo>
                      <a:lnTo>
                        <a:pt x="1160" y="107"/>
                      </a:lnTo>
                      <a:lnTo>
                        <a:pt x="1160" y="100"/>
                      </a:lnTo>
                      <a:lnTo>
                        <a:pt x="1160" y="97"/>
                      </a:lnTo>
                      <a:lnTo>
                        <a:pt x="1161" y="95"/>
                      </a:lnTo>
                      <a:lnTo>
                        <a:pt x="1161" y="93"/>
                      </a:lnTo>
                      <a:lnTo>
                        <a:pt x="1161" y="95"/>
                      </a:lnTo>
                      <a:lnTo>
                        <a:pt x="1161" y="85"/>
                      </a:lnTo>
                      <a:lnTo>
                        <a:pt x="1161" y="86"/>
                      </a:lnTo>
                      <a:lnTo>
                        <a:pt x="1162" y="90"/>
                      </a:lnTo>
                      <a:lnTo>
                        <a:pt x="1162" y="88"/>
                      </a:lnTo>
                      <a:lnTo>
                        <a:pt x="1162" y="91"/>
                      </a:lnTo>
                      <a:lnTo>
                        <a:pt x="1162" y="95"/>
                      </a:lnTo>
                      <a:lnTo>
                        <a:pt x="1163" y="106"/>
                      </a:lnTo>
                      <a:lnTo>
                        <a:pt x="1163" y="106"/>
                      </a:lnTo>
                      <a:lnTo>
                        <a:pt x="1163" y="101"/>
                      </a:lnTo>
                      <a:lnTo>
                        <a:pt x="1163" y="106"/>
                      </a:lnTo>
                      <a:lnTo>
                        <a:pt x="1163" y="110"/>
                      </a:lnTo>
                      <a:lnTo>
                        <a:pt x="1164" y="116"/>
                      </a:lnTo>
                      <a:lnTo>
                        <a:pt x="1164" y="118"/>
                      </a:lnTo>
                      <a:lnTo>
                        <a:pt x="1164" y="122"/>
                      </a:lnTo>
                      <a:lnTo>
                        <a:pt x="1164" y="116"/>
                      </a:lnTo>
                      <a:lnTo>
                        <a:pt x="1165" y="113"/>
                      </a:lnTo>
                      <a:lnTo>
                        <a:pt x="1165" y="110"/>
                      </a:lnTo>
                      <a:lnTo>
                        <a:pt x="1165" y="108"/>
                      </a:lnTo>
                      <a:lnTo>
                        <a:pt x="1166" y="104"/>
                      </a:lnTo>
                      <a:lnTo>
                        <a:pt x="1166" y="107"/>
                      </a:lnTo>
                      <a:lnTo>
                        <a:pt x="1166" y="105"/>
                      </a:lnTo>
                      <a:lnTo>
                        <a:pt x="1166" y="110"/>
                      </a:lnTo>
                      <a:lnTo>
                        <a:pt x="1166" y="107"/>
                      </a:lnTo>
                      <a:lnTo>
                        <a:pt x="1166" y="113"/>
                      </a:lnTo>
                      <a:lnTo>
                        <a:pt x="1167" y="115"/>
                      </a:lnTo>
                      <a:lnTo>
                        <a:pt x="1167" y="111"/>
                      </a:lnTo>
                      <a:lnTo>
                        <a:pt x="1167" y="108"/>
                      </a:lnTo>
                      <a:lnTo>
                        <a:pt x="1168" y="116"/>
                      </a:lnTo>
                      <a:lnTo>
                        <a:pt x="1168" y="113"/>
                      </a:lnTo>
                      <a:lnTo>
                        <a:pt x="1168" y="99"/>
                      </a:lnTo>
                      <a:lnTo>
                        <a:pt x="1168" y="106"/>
                      </a:lnTo>
                      <a:lnTo>
                        <a:pt x="1169" y="112"/>
                      </a:lnTo>
                      <a:lnTo>
                        <a:pt x="1169" y="120"/>
                      </a:lnTo>
                      <a:lnTo>
                        <a:pt x="1169" y="130"/>
                      </a:lnTo>
                      <a:lnTo>
                        <a:pt x="1169" y="124"/>
                      </a:lnTo>
                      <a:lnTo>
                        <a:pt x="1170" y="130"/>
                      </a:lnTo>
                      <a:lnTo>
                        <a:pt x="1170" y="135"/>
                      </a:lnTo>
                      <a:lnTo>
                        <a:pt x="1170" y="126"/>
                      </a:lnTo>
                      <a:lnTo>
                        <a:pt x="1170" y="125"/>
                      </a:lnTo>
                      <a:lnTo>
                        <a:pt x="1171" y="128"/>
                      </a:lnTo>
                      <a:lnTo>
                        <a:pt x="1171" y="117"/>
                      </a:lnTo>
                      <a:lnTo>
                        <a:pt x="1171" y="116"/>
                      </a:lnTo>
                      <a:lnTo>
                        <a:pt x="1171" y="119"/>
                      </a:lnTo>
                      <a:lnTo>
                        <a:pt x="1171" y="118"/>
                      </a:lnTo>
                      <a:lnTo>
                        <a:pt x="1171" y="114"/>
                      </a:lnTo>
                      <a:lnTo>
                        <a:pt x="1172" y="150"/>
                      </a:lnTo>
                      <a:lnTo>
                        <a:pt x="1172" y="153"/>
                      </a:lnTo>
                      <a:lnTo>
                        <a:pt x="1172" y="155"/>
                      </a:lnTo>
                      <a:lnTo>
                        <a:pt x="1173" y="149"/>
                      </a:lnTo>
                      <a:lnTo>
                        <a:pt x="1173" y="136"/>
                      </a:lnTo>
                      <a:lnTo>
                        <a:pt x="1173" y="138"/>
                      </a:lnTo>
                      <a:lnTo>
                        <a:pt x="1174" y="145"/>
                      </a:lnTo>
                      <a:lnTo>
                        <a:pt x="1174" y="142"/>
                      </a:lnTo>
                      <a:lnTo>
                        <a:pt x="1174" y="138"/>
                      </a:lnTo>
                      <a:lnTo>
                        <a:pt x="1174" y="138"/>
                      </a:lnTo>
                      <a:lnTo>
                        <a:pt x="1174" y="137"/>
                      </a:lnTo>
                      <a:lnTo>
                        <a:pt x="1175" y="161"/>
                      </a:lnTo>
                      <a:lnTo>
                        <a:pt x="1175" y="147"/>
                      </a:lnTo>
                      <a:lnTo>
                        <a:pt x="1175" y="122"/>
                      </a:lnTo>
                      <a:lnTo>
                        <a:pt x="1175" y="142"/>
                      </a:lnTo>
                      <a:lnTo>
                        <a:pt x="1176" y="154"/>
                      </a:lnTo>
                      <a:lnTo>
                        <a:pt x="1176" y="211"/>
                      </a:lnTo>
                      <a:lnTo>
                        <a:pt x="1176" y="202"/>
                      </a:lnTo>
                      <a:lnTo>
                        <a:pt x="1177" y="139"/>
                      </a:lnTo>
                      <a:lnTo>
                        <a:pt x="1177" y="141"/>
                      </a:lnTo>
                      <a:lnTo>
                        <a:pt x="1177" y="156"/>
                      </a:lnTo>
                      <a:lnTo>
                        <a:pt x="1177" y="147"/>
                      </a:lnTo>
                      <a:lnTo>
                        <a:pt x="1178" y="126"/>
                      </a:lnTo>
                      <a:lnTo>
                        <a:pt x="1178" y="112"/>
                      </a:lnTo>
                      <a:lnTo>
                        <a:pt x="1178" y="105"/>
                      </a:lnTo>
                      <a:lnTo>
                        <a:pt x="1178" y="110"/>
                      </a:lnTo>
                      <a:lnTo>
                        <a:pt x="1179" y="112"/>
                      </a:lnTo>
                      <a:lnTo>
                        <a:pt x="1179" y="108"/>
                      </a:lnTo>
                      <a:lnTo>
                        <a:pt x="1179" y="112"/>
                      </a:lnTo>
                      <a:lnTo>
                        <a:pt x="1179" y="116"/>
                      </a:lnTo>
                      <a:lnTo>
                        <a:pt x="1180" y="123"/>
                      </a:lnTo>
                      <a:lnTo>
                        <a:pt x="1180" y="126"/>
                      </a:lnTo>
                      <a:lnTo>
                        <a:pt x="1180" y="118"/>
                      </a:lnTo>
                      <a:lnTo>
                        <a:pt x="1180" y="111"/>
                      </a:lnTo>
                      <a:lnTo>
                        <a:pt x="1181" y="118"/>
                      </a:lnTo>
                      <a:lnTo>
                        <a:pt x="1181" y="109"/>
                      </a:lnTo>
                      <a:lnTo>
                        <a:pt x="1181" y="101"/>
                      </a:lnTo>
                      <a:lnTo>
                        <a:pt x="1182" y="102"/>
                      </a:lnTo>
                      <a:lnTo>
                        <a:pt x="1182" y="105"/>
                      </a:lnTo>
                      <a:lnTo>
                        <a:pt x="1182" y="105"/>
                      </a:lnTo>
                      <a:lnTo>
                        <a:pt x="1182" y="101"/>
                      </a:lnTo>
                      <a:lnTo>
                        <a:pt x="1182" y="96"/>
                      </a:lnTo>
                      <a:lnTo>
                        <a:pt x="1182" y="87"/>
                      </a:lnTo>
                      <a:lnTo>
                        <a:pt x="1183" y="88"/>
                      </a:lnTo>
                      <a:lnTo>
                        <a:pt x="1183" y="83"/>
                      </a:lnTo>
                      <a:lnTo>
                        <a:pt x="1183" y="81"/>
                      </a:lnTo>
                      <a:lnTo>
                        <a:pt x="1183" y="90"/>
                      </a:lnTo>
                      <a:lnTo>
                        <a:pt x="1183" y="87"/>
                      </a:lnTo>
                      <a:lnTo>
                        <a:pt x="1184" y="95"/>
                      </a:lnTo>
                      <a:lnTo>
                        <a:pt x="1184" y="89"/>
                      </a:lnTo>
                      <a:lnTo>
                        <a:pt x="1184" y="87"/>
                      </a:lnTo>
                      <a:lnTo>
                        <a:pt x="1184" y="84"/>
                      </a:lnTo>
                      <a:lnTo>
                        <a:pt x="1185" y="77"/>
                      </a:lnTo>
                      <a:lnTo>
                        <a:pt x="1185" y="80"/>
                      </a:lnTo>
                      <a:lnTo>
                        <a:pt x="1185" y="76"/>
                      </a:lnTo>
                      <a:lnTo>
                        <a:pt x="1186" y="79"/>
                      </a:lnTo>
                      <a:lnTo>
                        <a:pt x="1186" y="73"/>
                      </a:lnTo>
                      <a:lnTo>
                        <a:pt x="1186" y="77"/>
                      </a:lnTo>
                      <a:lnTo>
                        <a:pt x="1186" y="83"/>
                      </a:lnTo>
                      <a:lnTo>
                        <a:pt x="1186" y="82"/>
                      </a:lnTo>
                      <a:lnTo>
                        <a:pt x="1187" y="77"/>
                      </a:lnTo>
                      <a:lnTo>
                        <a:pt x="1187" y="84"/>
                      </a:lnTo>
                      <a:lnTo>
                        <a:pt x="1187" y="74"/>
                      </a:lnTo>
                      <a:lnTo>
                        <a:pt x="1187" y="77"/>
                      </a:lnTo>
                      <a:lnTo>
                        <a:pt x="1187" y="75"/>
                      </a:lnTo>
                      <a:lnTo>
                        <a:pt x="1187" y="73"/>
                      </a:lnTo>
                      <a:lnTo>
                        <a:pt x="1188" y="81"/>
                      </a:lnTo>
                      <a:lnTo>
                        <a:pt x="1188" y="86"/>
                      </a:lnTo>
                      <a:lnTo>
                        <a:pt x="1188" y="91"/>
                      </a:lnTo>
                      <a:lnTo>
                        <a:pt x="1188" y="93"/>
                      </a:lnTo>
                      <a:lnTo>
                        <a:pt x="1189" y="99"/>
                      </a:lnTo>
                      <a:lnTo>
                        <a:pt x="1189" y="95"/>
                      </a:lnTo>
                      <a:lnTo>
                        <a:pt x="1189" y="100"/>
                      </a:lnTo>
                      <a:lnTo>
                        <a:pt x="1189" y="94"/>
                      </a:lnTo>
                      <a:lnTo>
                        <a:pt x="1190" y="91"/>
                      </a:lnTo>
                      <a:lnTo>
                        <a:pt x="1190" y="89"/>
                      </a:lnTo>
                      <a:lnTo>
                        <a:pt x="1190" y="94"/>
                      </a:lnTo>
                      <a:lnTo>
                        <a:pt x="1190" y="94"/>
                      </a:lnTo>
                      <a:lnTo>
                        <a:pt x="1190" y="96"/>
                      </a:lnTo>
                      <a:lnTo>
                        <a:pt x="1191" y="96"/>
                      </a:lnTo>
                      <a:lnTo>
                        <a:pt x="1191" y="96"/>
                      </a:lnTo>
                      <a:lnTo>
                        <a:pt x="1191" y="118"/>
                      </a:lnTo>
                      <a:lnTo>
                        <a:pt x="1191" y="120"/>
                      </a:lnTo>
                      <a:lnTo>
                        <a:pt x="1192" y="136"/>
                      </a:lnTo>
                      <a:lnTo>
                        <a:pt x="1192" y="136"/>
                      </a:lnTo>
                      <a:lnTo>
                        <a:pt x="1192" y="112"/>
                      </a:lnTo>
                      <a:lnTo>
                        <a:pt x="1192" y="87"/>
                      </a:lnTo>
                      <a:lnTo>
                        <a:pt x="1192" y="104"/>
                      </a:lnTo>
                      <a:lnTo>
                        <a:pt x="1193" y="120"/>
                      </a:lnTo>
                      <a:lnTo>
                        <a:pt x="1193" y="172"/>
                      </a:lnTo>
                      <a:lnTo>
                        <a:pt x="1193" y="153"/>
                      </a:lnTo>
                      <a:lnTo>
                        <a:pt x="1194" y="108"/>
                      </a:lnTo>
                      <a:lnTo>
                        <a:pt x="1194" y="111"/>
                      </a:lnTo>
                      <a:lnTo>
                        <a:pt x="1194" y="125"/>
                      </a:lnTo>
                      <a:lnTo>
                        <a:pt x="1194" y="145"/>
                      </a:lnTo>
                      <a:lnTo>
                        <a:pt x="1194" y="143"/>
                      </a:lnTo>
                      <a:lnTo>
                        <a:pt x="1195" y="130"/>
                      </a:lnTo>
                      <a:lnTo>
                        <a:pt x="1195" y="123"/>
                      </a:lnTo>
                      <a:lnTo>
                        <a:pt x="1195" y="104"/>
                      </a:lnTo>
                      <a:lnTo>
                        <a:pt x="1196" y="96"/>
                      </a:lnTo>
                      <a:lnTo>
                        <a:pt x="1196" y="98"/>
                      </a:lnTo>
                      <a:lnTo>
                        <a:pt x="1196" y="105"/>
                      </a:lnTo>
                      <a:lnTo>
                        <a:pt x="1196" y="101"/>
                      </a:lnTo>
                      <a:lnTo>
                        <a:pt x="1197" y="109"/>
                      </a:lnTo>
                      <a:lnTo>
                        <a:pt x="1197" y="122"/>
                      </a:lnTo>
                      <a:lnTo>
                        <a:pt x="1197" y="115"/>
                      </a:lnTo>
                      <a:lnTo>
                        <a:pt x="1197" y="123"/>
                      </a:lnTo>
                      <a:lnTo>
                        <a:pt x="1197" y="126"/>
                      </a:lnTo>
                      <a:lnTo>
                        <a:pt x="1198" y="128"/>
                      </a:lnTo>
                      <a:lnTo>
                        <a:pt x="1198" y="127"/>
                      </a:lnTo>
                      <a:lnTo>
                        <a:pt x="1198" y="122"/>
                      </a:lnTo>
                      <a:lnTo>
                        <a:pt x="1199" y="97"/>
                      </a:lnTo>
                      <a:lnTo>
                        <a:pt x="1199" y="99"/>
                      </a:lnTo>
                      <a:lnTo>
                        <a:pt x="1199" y="101"/>
                      </a:lnTo>
                      <a:lnTo>
                        <a:pt x="1199" y="97"/>
                      </a:lnTo>
                      <a:lnTo>
                        <a:pt x="1199" y="94"/>
                      </a:lnTo>
                      <a:lnTo>
                        <a:pt x="1200" y="99"/>
                      </a:lnTo>
                      <a:lnTo>
                        <a:pt x="1200" y="99"/>
                      </a:lnTo>
                      <a:lnTo>
                        <a:pt x="1200" y="109"/>
                      </a:lnTo>
                      <a:lnTo>
                        <a:pt x="1201" y="107"/>
                      </a:lnTo>
                      <a:lnTo>
                        <a:pt x="1201" y="106"/>
                      </a:lnTo>
                      <a:lnTo>
                        <a:pt x="1201" y="106"/>
                      </a:lnTo>
                      <a:lnTo>
                        <a:pt x="1201" y="103"/>
                      </a:lnTo>
                      <a:lnTo>
                        <a:pt x="1201" y="103"/>
                      </a:lnTo>
                      <a:lnTo>
                        <a:pt x="1202" y="96"/>
                      </a:lnTo>
                      <a:lnTo>
                        <a:pt x="1202" y="87"/>
                      </a:lnTo>
                      <a:lnTo>
                        <a:pt x="1202" y="88"/>
                      </a:lnTo>
                      <a:lnTo>
                        <a:pt x="1203" y="89"/>
                      </a:lnTo>
                      <a:lnTo>
                        <a:pt x="1203" y="88"/>
                      </a:lnTo>
                      <a:lnTo>
                        <a:pt x="1203" y="97"/>
                      </a:lnTo>
                      <a:lnTo>
                        <a:pt x="1203" y="100"/>
                      </a:lnTo>
                      <a:lnTo>
                        <a:pt x="1203" y="81"/>
                      </a:lnTo>
                      <a:lnTo>
                        <a:pt x="1204" y="84"/>
                      </a:lnTo>
                      <a:lnTo>
                        <a:pt x="1204" y="72"/>
                      </a:lnTo>
                      <a:lnTo>
                        <a:pt x="1204" y="72"/>
                      </a:lnTo>
                      <a:lnTo>
                        <a:pt x="1204" y="77"/>
                      </a:lnTo>
                      <a:lnTo>
                        <a:pt x="1205" y="77"/>
                      </a:lnTo>
                      <a:lnTo>
                        <a:pt x="1205" y="77"/>
                      </a:lnTo>
                      <a:lnTo>
                        <a:pt x="1205" y="86"/>
                      </a:lnTo>
                      <a:lnTo>
                        <a:pt x="1205" y="85"/>
                      </a:lnTo>
                      <a:lnTo>
                        <a:pt x="1205" y="86"/>
                      </a:lnTo>
                      <a:lnTo>
                        <a:pt x="1206" y="82"/>
                      </a:lnTo>
                      <a:lnTo>
                        <a:pt x="1206" y="83"/>
                      </a:lnTo>
                      <a:lnTo>
                        <a:pt x="1206" y="89"/>
                      </a:lnTo>
                      <a:lnTo>
                        <a:pt x="1206" y="76"/>
                      </a:lnTo>
                      <a:lnTo>
                        <a:pt x="1207" y="73"/>
                      </a:lnTo>
                      <a:lnTo>
                        <a:pt x="1207" y="80"/>
                      </a:lnTo>
                      <a:lnTo>
                        <a:pt x="1207" y="80"/>
                      </a:lnTo>
                      <a:lnTo>
                        <a:pt x="1207" y="87"/>
                      </a:lnTo>
                      <a:lnTo>
                        <a:pt x="1208" y="86"/>
                      </a:lnTo>
                      <a:lnTo>
                        <a:pt x="1208" y="96"/>
                      </a:lnTo>
                      <a:lnTo>
                        <a:pt x="1208" y="89"/>
                      </a:lnTo>
                      <a:lnTo>
                        <a:pt x="1208" y="92"/>
                      </a:lnTo>
                      <a:lnTo>
                        <a:pt x="1209" y="108"/>
                      </a:lnTo>
                      <a:lnTo>
                        <a:pt x="1209" y="96"/>
                      </a:lnTo>
                      <a:lnTo>
                        <a:pt x="1209" y="82"/>
                      </a:lnTo>
                      <a:lnTo>
                        <a:pt x="1209" y="65"/>
                      </a:lnTo>
                      <a:lnTo>
                        <a:pt x="1209" y="94"/>
                      </a:lnTo>
                      <a:lnTo>
                        <a:pt x="1210" y="110"/>
                      </a:lnTo>
                      <a:lnTo>
                        <a:pt x="1210" y="144"/>
                      </a:lnTo>
                      <a:lnTo>
                        <a:pt x="1210" y="120"/>
                      </a:lnTo>
                      <a:lnTo>
                        <a:pt x="1211" y="80"/>
                      </a:lnTo>
                      <a:lnTo>
                        <a:pt x="1211" y="91"/>
                      </a:lnTo>
                      <a:lnTo>
                        <a:pt x="1211" y="95"/>
                      </a:lnTo>
                      <a:lnTo>
                        <a:pt x="1211" y="90"/>
                      </a:lnTo>
                      <a:lnTo>
                        <a:pt x="1211" y="90"/>
                      </a:lnTo>
                      <a:lnTo>
                        <a:pt x="1211" y="90"/>
                      </a:lnTo>
                      <a:lnTo>
                        <a:pt x="1212" y="87"/>
                      </a:lnTo>
                      <a:lnTo>
                        <a:pt x="1212" y="88"/>
                      </a:lnTo>
                      <a:lnTo>
                        <a:pt x="1212" y="88"/>
                      </a:lnTo>
                      <a:lnTo>
                        <a:pt x="1212" y="97"/>
                      </a:lnTo>
                      <a:lnTo>
                        <a:pt x="1213" y="99"/>
                      </a:lnTo>
                      <a:lnTo>
                        <a:pt x="1213" y="110"/>
                      </a:lnTo>
                      <a:lnTo>
                        <a:pt x="1213" y="116"/>
                      </a:lnTo>
                      <a:lnTo>
                        <a:pt x="1213" y="110"/>
                      </a:lnTo>
                      <a:lnTo>
                        <a:pt x="1214" y="128"/>
                      </a:lnTo>
                      <a:lnTo>
                        <a:pt x="1214" y="137"/>
                      </a:lnTo>
                      <a:lnTo>
                        <a:pt x="1214" y="138"/>
                      </a:lnTo>
                      <a:lnTo>
                        <a:pt x="1214" y="138"/>
                      </a:lnTo>
                      <a:lnTo>
                        <a:pt x="1214" y="153"/>
                      </a:lnTo>
                      <a:lnTo>
                        <a:pt x="1215" y="153"/>
                      </a:lnTo>
                      <a:lnTo>
                        <a:pt x="1215" y="151"/>
                      </a:lnTo>
                      <a:lnTo>
                        <a:pt x="1215" y="142"/>
                      </a:lnTo>
                      <a:lnTo>
                        <a:pt x="1216" y="126"/>
                      </a:lnTo>
                      <a:lnTo>
                        <a:pt x="1216" y="129"/>
                      </a:lnTo>
                      <a:lnTo>
                        <a:pt x="1216" y="121"/>
                      </a:lnTo>
                      <a:lnTo>
                        <a:pt x="1216" y="125"/>
                      </a:lnTo>
                      <a:lnTo>
                        <a:pt x="1217" y="129"/>
                      </a:lnTo>
                      <a:lnTo>
                        <a:pt x="1217" y="125"/>
                      </a:lnTo>
                      <a:lnTo>
                        <a:pt x="1217" y="119"/>
                      </a:lnTo>
                      <a:lnTo>
                        <a:pt x="1217" y="122"/>
                      </a:lnTo>
                      <a:lnTo>
                        <a:pt x="1217" y="125"/>
                      </a:lnTo>
                      <a:lnTo>
                        <a:pt x="1218" y="122"/>
                      </a:lnTo>
                      <a:lnTo>
                        <a:pt x="1218" y="128"/>
                      </a:lnTo>
                      <a:lnTo>
                        <a:pt x="1218" y="139"/>
                      </a:lnTo>
                      <a:lnTo>
                        <a:pt x="1218" y="152"/>
                      </a:lnTo>
                      <a:lnTo>
                        <a:pt x="1219" y="139"/>
                      </a:lnTo>
                      <a:lnTo>
                        <a:pt x="1219" y="142"/>
                      </a:lnTo>
                      <a:lnTo>
                        <a:pt x="1219" y="137"/>
                      </a:lnTo>
                      <a:lnTo>
                        <a:pt x="1219" y="138"/>
                      </a:lnTo>
                      <a:lnTo>
                        <a:pt x="1219" y="134"/>
                      </a:lnTo>
                      <a:lnTo>
                        <a:pt x="1220" y="129"/>
                      </a:lnTo>
                      <a:lnTo>
                        <a:pt x="1220" y="136"/>
                      </a:lnTo>
                      <a:lnTo>
                        <a:pt x="1220" y="134"/>
                      </a:lnTo>
                      <a:lnTo>
                        <a:pt x="1220" y="134"/>
                      </a:lnTo>
                      <a:lnTo>
                        <a:pt x="1221" y="148"/>
                      </a:lnTo>
                      <a:lnTo>
                        <a:pt x="1221" y="140"/>
                      </a:lnTo>
                      <a:lnTo>
                        <a:pt x="1221" y="144"/>
                      </a:lnTo>
                      <a:lnTo>
                        <a:pt x="1222" y="122"/>
                      </a:lnTo>
                      <a:lnTo>
                        <a:pt x="1222" y="113"/>
                      </a:lnTo>
                      <a:lnTo>
                        <a:pt x="1222" y="93"/>
                      </a:lnTo>
                      <a:lnTo>
                        <a:pt x="1222" y="99"/>
                      </a:lnTo>
                      <a:lnTo>
                        <a:pt x="1223" y="86"/>
                      </a:lnTo>
                      <a:lnTo>
                        <a:pt x="1223" y="94"/>
                      </a:lnTo>
                      <a:lnTo>
                        <a:pt x="1223" y="94"/>
                      </a:lnTo>
                      <a:lnTo>
                        <a:pt x="1223" y="101"/>
                      </a:lnTo>
                      <a:lnTo>
                        <a:pt x="1224" y="98"/>
                      </a:lnTo>
                      <a:lnTo>
                        <a:pt x="1224" y="107"/>
                      </a:lnTo>
                      <a:lnTo>
                        <a:pt x="1224" y="104"/>
                      </a:lnTo>
                      <a:lnTo>
                        <a:pt x="1224" y="107"/>
                      </a:lnTo>
                      <a:lnTo>
                        <a:pt x="1225" y="96"/>
                      </a:lnTo>
                      <a:lnTo>
                        <a:pt x="1225" y="101"/>
                      </a:lnTo>
                      <a:lnTo>
                        <a:pt x="1225" y="101"/>
                      </a:lnTo>
                      <a:lnTo>
                        <a:pt x="1225" y="101"/>
                      </a:lnTo>
                      <a:lnTo>
                        <a:pt x="1225" y="102"/>
                      </a:lnTo>
                      <a:lnTo>
                        <a:pt x="1226" y="102"/>
                      </a:lnTo>
                      <a:lnTo>
                        <a:pt x="1226" y="119"/>
                      </a:lnTo>
                      <a:lnTo>
                        <a:pt x="1226" y="104"/>
                      </a:lnTo>
                      <a:lnTo>
                        <a:pt x="1226" y="86"/>
                      </a:lnTo>
                      <a:lnTo>
                        <a:pt x="1226" y="63"/>
                      </a:lnTo>
                      <a:lnTo>
                        <a:pt x="1226" y="89"/>
                      </a:lnTo>
                      <a:lnTo>
                        <a:pt x="1227" y="119"/>
                      </a:lnTo>
                      <a:lnTo>
                        <a:pt x="1227" y="169"/>
                      </a:lnTo>
                      <a:lnTo>
                        <a:pt x="1227" y="149"/>
                      </a:lnTo>
                      <a:lnTo>
                        <a:pt x="1227" y="117"/>
                      </a:lnTo>
                      <a:lnTo>
                        <a:pt x="1228" y="105"/>
                      </a:lnTo>
                      <a:lnTo>
                        <a:pt x="1228" y="105"/>
                      </a:lnTo>
                      <a:lnTo>
                        <a:pt x="1228" y="101"/>
                      </a:lnTo>
                      <a:lnTo>
                        <a:pt x="1228" y="94"/>
                      </a:lnTo>
                      <a:lnTo>
                        <a:pt x="1228" y="94"/>
                      </a:lnTo>
                      <a:lnTo>
                        <a:pt x="1229" y="94"/>
                      </a:lnTo>
                      <a:lnTo>
                        <a:pt x="1229" y="98"/>
                      </a:lnTo>
                      <a:lnTo>
                        <a:pt x="1229" y="95"/>
                      </a:lnTo>
                      <a:lnTo>
                        <a:pt x="1229" y="90"/>
                      </a:lnTo>
                      <a:lnTo>
                        <a:pt x="1230" y="85"/>
                      </a:lnTo>
                      <a:lnTo>
                        <a:pt x="1230" y="61"/>
                      </a:lnTo>
                      <a:lnTo>
                        <a:pt x="1230" y="67"/>
                      </a:lnTo>
                      <a:lnTo>
                        <a:pt x="1231" y="59"/>
                      </a:lnTo>
                      <a:lnTo>
                        <a:pt x="1231" y="58"/>
                      </a:lnTo>
                      <a:lnTo>
                        <a:pt x="1231" y="66"/>
                      </a:lnTo>
                      <a:lnTo>
                        <a:pt x="1231" y="65"/>
                      </a:lnTo>
                      <a:lnTo>
                        <a:pt x="1232" y="71"/>
                      </a:lnTo>
                      <a:lnTo>
                        <a:pt x="1232" y="69"/>
                      </a:lnTo>
                      <a:lnTo>
                        <a:pt x="1232" y="73"/>
                      </a:lnTo>
                      <a:lnTo>
                        <a:pt x="1233" y="93"/>
                      </a:lnTo>
                      <a:lnTo>
                        <a:pt x="1233" y="94"/>
                      </a:lnTo>
                      <a:lnTo>
                        <a:pt x="1233" y="93"/>
                      </a:lnTo>
                      <a:lnTo>
                        <a:pt x="1233" y="104"/>
                      </a:lnTo>
                      <a:lnTo>
                        <a:pt x="1233" y="101"/>
                      </a:lnTo>
                      <a:lnTo>
                        <a:pt x="1234" y="113"/>
                      </a:lnTo>
                      <a:lnTo>
                        <a:pt x="1234" y="111"/>
                      </a:lnTo>
                      <a:lnTo>
                        <a:pt x="1234" y="108"/>
                      </a:lnTo>
                      <a:lnTo>
                        <a:pt x="1234" y="111"/>
                      </a:lnTo>
                      <a:lnTo>
                        <a:pt x="1234" y="109"/>
                      </a:lnTo>
                      <a:lnTo>
                        <a:pt x="1235" y="101"/>
                      </a:lnTo>
                      <a:lnTo>
                        <a:pt x="1235" y="106"/>
                      </a:lnTo>
                      <a:lnTo>
                        <a:pt x="1235" y="102"/>
                      </a:lnTo>
                      <a:lnTo>
                        <a:pt x="1236" y="121"/>
                      </a:lnTo>
                      <a:lnTo>
                        <a:pt x="1236" y="122"/>
                      </a:lnTo>
                      <a:lnTo>
                        <a:pt x="1236" y="120"/>
                      </a:lnTo>
                      <a:lnTo>
                        <a:pt x="1236" y="120"/>
                      </a:lnTo>
                      <a:lnTo>
                        <a:pt x="1236" y="121"/>
                      </a:lnTo>
                      <a:lnTo>
                        <a:pt x="1237" y="120"/>
                      </a:lnTo>
                      <a:lnTo>
                        <a:pt x="1237" y="121"/>
                      </a:lnTo>
                      <a:lnTo>
                        <a:pt x="1237" y="124"/>
                      </a:lnTo>
                      <a:lnTo>
                        <a:pt x="1237" y="120"/>
                      </a:lnTo>
                      <a:lnTo>
                        <a:pt x="1237" y="121"/>
                      </a:lnTo>
                      <a:lnTo>
                        <a:pt x="1238" y="136"/>
                      </a:lnTo>
                      <a:lnTo>
                        <a:pt x="1238" y="148"/>
                      </a:lnTo>
                      <a:lnTo>
                        <a:pt x="1238" y="141"/>
                      </a:lnTo>
                      <a:lnTo>
                        <a:pt x="1238" y="164"/>
                      </a:lnTo>
                      <a:lnTo>
                        <a:pt x="1238" y="163"/>
                      </a:lnTo>
                      <a:lnTo>
                        <a:pt x="1239" y="169"/>
                      </a:lnTo>
                      <a:lnTo>
                        <a:pt x="1239" y="170"/>
                      </a:lnTo>
                      <a:lnTo>
                        <a:pt x="1239" y="163"/>
                      </a:lnTo>
                      <a:lnTo>
                        <a:pt x="1239" y="161"/>
                      </a:lnTo>
                      <a:lnTo>
                        <a:pt x="1240" y="130"/>
                      </a:lnTo>
                      <a:lnTo>
                        <a:pt x="1240" y="122"/>
                      </a:lnTo>
                      <a:lnTo>
                        <a:pt x="1240" y="119"/>
                      </a:lnTo>
                      <a:lnTo>
                        <a:pt x="1241" y="128"/>
                      </a:lnTo>
                      <a:lnTo>
                        <a:pt x="1241" y="140"/>
                      </a:lnTo>
                      <a:lnTo>
                        <a:pt x="1241" y="143"/>
                      </a:lnTo>
                      <a:lnTo>
                        <a:pt x="1242" y="135"/>
                      </a:lnTo>
                      <a:lnTo>
                        <a:pt x="1242" y="133"/>
                      </a:lnTo>
                      <a:lnTo>
                        <a:pt x="1242" y="129"/>
                      </a:lnTo>
                      <a:lnTo>
                        <a:pt x="1242" y="141"/>
                      </a:lnTo>
                      <a:lnTo>
                        <a:pt x="1243" y="142"/>
                      </a:lnTo>
                      <a:lnTo>
                        <a:pt x="1243" y="157"/>
                      </a:lnTo>
                      <a:lnTo>
                        <a:pt x="1243" y="138"/>
                      </a:lnTo>
                      <a:lnTo>
                        <a:pt x="1243" y="134"/>
                      </a:lnTo>
                      <a:lnTo>
                        <a:pt x="1243" y="119"/>
                      </a:lnTo>
                      <a:lnTo>
                        <a:pt x="1243" y="148"/>
                      </a:lnTo>
                      <a:lnTo>
                        <a:pt x="1244" y="169"/>
                      </a:lnTo>
                      <a:lnTo>
                        <a:pt x="1244" y="199"/>
                      </a:lnTo>
                      <a:lnTo>
                        <a:pt x="1244" y="170"/>
                      </a:lnTo>
                      <a:lnTo>
                        <a:pt x="1244" y="138"/>
                      </a:lnTo>
                      <a:lnTo>
                        <a:pt x="1244" y="135"/>
                      </a:lnTo>
                      <a:lnTo>
                        <a:pt x="1245" y="144"/>
                      </a:lnTo>
                      <a:lnTo>
                        <a:pt x="1245" y="144"/>
                      </a:lnTo>
                      <a:lnTo>
                        <a:pt x="1245" y="128"/>
                      </a:lnTo>
                      <a:lnTo>
                        <a:pt x="1245" y="123"/>
                      </a:lnTo>
                      <a:lnTo>
                        <a:pt x="1246" y="75"/>
                      </a:lnTo>
                      <a:lnTo>
                        <a:pt x="1246" y="80"/>
                      </a:lnTo>
                      <a:lnTo>
                        <a:pt x="1246" y="96"/>
                      </a:lnTo>
                      <a:lnTo>
                        <a:pt x="1247" y="102"/>
                      </a:lnTo>
                      <a:lnTo>
                        <a:pt x="1247" y="109"/>
                      </a:lnTo>
                      <a:lnTo>
                        <a:pt x="1247" y="111"/>
                      </a:lnTo>
                      <a:lnTo>
                        <a:pt x="1247" y="111"/>
                      </a:lnTo>
                      <a:lnTo>
                        <a:pt x="1248" y="101"/>
                      </a:lnTo>
                      <a:lnTo>
                        <a:pt x="1248" y="114"/>
                      </a:lnTo>
                      <a:lnTo>
                        <a:pt x="1248" y="104"/>
                      </a:lnTo>
                      <a:lnTo>
                        <a:pt x="1248" y="102"/>
                      </a:lnTo>
                      <a:lnTo>
                        <a:pt x="1249" y="81"/>
                      </a:lnTo>
                      <a:lnTo>
                        <a:pt x="1249" y="93"/>
                      </a:lnTo>
                      <a:lnTo>
                        <a:pt x="1249" y="80"/>
                      </a:lnTo>
                      <a:lnTo>
                        <a:pt x="1250" y="73"/>
                      </a:lnTo>
                      <a:lnTo>
                        <a:pt x="1250" y="75"/>
                      </a:lnTo>
                      <a:lnTo>
                        <a:pt x="1250" y="84"/>
                      </a:lnTo>
                      <a:lnTo>
                        <a:pt x="1250" y="85"/>
                      </a:lnTo>
                      <a:lnTo>
                        <a:pt x="1251" y="94"/>
                      </a:lnTo>
                      <a:lnTo>
                        <a:pt x="1251" y="86"/>
                      </a:lnTo>
                      <a:lnTo>
                        <a:pt x="1251" y="85"/>
                      </a:lnTo>
                      <a:lnTo>
                        <a:pt x="1251" y="75"/>
                      </a:lnTo>
                      <a:lnTo>
                        <a:pt x="1251" y="81"/>
                      </a:lnTo>
                      <a:lnTo>
                        <a:pt x="1251" y="84"/>
                      </a:lnTo>
                      <a:lnTo>
                        <a:pt x="1252" y="77"/>
                      </a:lnTo>
                      <a:lnTo>
                        <a:pt x="1252" y="82"/>
                      </a:lnTo>
                      <a:lnTo>
                        <a:pt x="1253" y="76"/>
                      </a:lnTo>
                      <a:lnTo>
                        <a:pt x="1253" y="81"/>
                      </a:lnTo>
                      <a:lnTo>
                        <a:pt x="1253" y="92"/>
                      </a:lnTo>
                      <a:lnTo>
                        <a:pt x="1253" y="91"/>
                      </a:lnTo>
                      <a:lnTo>
                        <a:pt x="1253" y="89"/>
                      </a:lnTo>
                      <a:lnTo>
                        <a:pt x="1254" y="80"/>
                      </a:lnTo>
                      <a:lnTo>
                        <a:pt x="1254" y="80"/>
                      </a:lnTo>
                      <a:lnTo>
                        <a:pt x="1254" y="88"/>
                      </a:lnTo>
                      <a:lnTo>
                        <a:pt x="1254" y="74"/>
                      </a:lnTo>
                      <a:lnTo>
                        <a:pt x="1254" y="79"/>
                      </a:lnTo>
                      <a:lnTo>
                        <a:pt x="1255" y="96"/>
                      </a:lnTo>
                      <a:lnTo>
                        <a:pt x="1255" y="95"/>
                      </a:lnTo>
                      <a:lnTo>
                        <a:pt x="1255" y="105"/>
                      </a:lnTo>
                      <a:lnTo>
                        <a:pt x="1255" y="119"/>
                      </a:lnTo>
                      <a:lnTo>
                        <a:pt x="1255" y="124"/>
                      </a:lnTo>
                      <a:lnTo>
                        <a:pt x="1255" y="124"/>
                      </a:lnTo>
                      <a:lnTo>
                        <a:pt x="1256" y="121"/>
                      </a:lnTo>
                      <a:lnTo>
                        <a:pt x="1256" y="102"/>
                      </a:lnTo>
                      <a:lnTo>
                        <a:pt x="1256" y="102"/>
                      </a:lnTo>
                      <a:lnTo>
                        <a:pt x="1256" y="106"/>
                      </a:lnTo>
                      <a:lnTo>
                        <a:pt x="1257" y="102"/>
                      </a:lnTo>
                      <a:lnTo>
                        <a:pt x="1257" y="104"/>
                      </a:lnTo>
                      <a:lnTo>
                        <a:pt x="1257" y="119"/>
                      </a:lnTo>
                      <a:lnTo>
                        <a:pt x="1257" y="103"/>
                      </a:lnTo>
                      <a:lnTo>
                        <a:pt x="1257" y="107"/>
                      </a:lnTo>
                      <a:lnTo>
                        <a:pt x="1258" y="111"/>
                      </a:lnTo>
                      <a:lnTo>
                        <a:pt x="1258" y="109"/>
                      </a:lnTo>
                      <a:lnTo>
                        <a:pt x="1258" y="110"/>
                      </a:lnTo>
                      <a:lnTo>
                        <a:pt x="1258" y="116"/>
                      </a:lnTo>
                      <a:lnTo>
                        <a:pt x="1259" y="122"/>
                      </a:lnTo>
                      <a:lnTo>
                        <a:pt x="1259" y="132"/>
                      </a:lnTo>
                      <a:lnTo>
                        <a:pt x="1260" y="143"/>
                      </a:lnTo>
                      <a:lnTo>
                        <a:pt x="1260" y="154"/>
                      </a:lnTo>
                      <a:lnTo>
                        <a:pt x="1260" y="151"/>
                      </a:lnTo>
                      <a:lnTo>
                        <a:pt x="1260" y="131"/>
                      </a:lnTo>
                      <a:lnTo>
                        <a:pt x="1260" y="110"/>
                      </a:lnTo>
                      <a:lnTo>
                        <a:pt x="1260" y="132"/>
                      </a:lnTo>
                      <a:lnTo>
                        <a:pt x="1260" y="154"/>
                      </a:lnTo>
                      <a:lnTo>
                        <a:pt x="1261" y="210"/>
                      </a:lnTo>
                      <a:lnTo>
                        <a:pt x="1261" y="194"/>
                      </a:lnTo>
                      <a:lnTo>
                        <a:pt x="1261" y="159"/>
                      </a:lnTo>
                      <a:lnTo>
                        <a:pt x="1262" y="149"/>
                      </a:lnTo>
                      <a:lnTo>
                        <a:pt x="1262" y="164"/>
                      </a:lnTo>
                      <a:lnTo>
                        <a:pt x="1262" y="159"/>
                      </a:lnTo>
                      <a:lnTo>
                        <a:pt x="1262" y="172"/>
                      </a:lnTo>
                      <a:lnTo>
                        <a:pt x="1262" y="163"/>
                      </a:lnTo>
                      <a:lnTo>
                        <a:pt x="1263" y="132"/>
                      </a:lnTo>
                      <a:lnTo>
                        <a:pt x="1263" y="126"/>
                      </a:lnTo>
                      <a:lnTo>
                        <a:pt x="1263" y="119"/>
                      </a:lnTo>
                      <a:lnTo>
                        <a:pt x="1264" y="123"/>
                      </a:lnTo>
                      <a:lnTo>
                        <a:pt x="1264" y="106"/>
                      </a:lnTo>
                      <a:lnTo>
                        <a:pt x="1264" y="96"/>
                      </a:lnTo>
                      <a:lnTo>
                        <a:pt x="1265" y="93"/>
                      </a:lnTo>
                      <a:lnTo>
                        <a:pt x="1265" y="92"/>
                      </a:lnTo>
                      <a:lnTo>
                        <a:pt x="1265" y="99"/>
                      </a:lnTo>
                      <a:lnTo>
                        <a:pt x="1265" y="110"/>
                      </a:lnTo>
                      <a:lnTo>
                        <a:pt x="1266" y="126"/>
                      </a:lnTo>
                      <a:lnTo>
                        <a:pt x="1266" y="122"/>
                      </a:lnTo>
                      <a:lnTo>
                        <a:pt x="1266" y="124"/>
                      </a:lnTo>
                      <a:lnTo>
                        <a:pt x="1267" y="123"/>
                      </a:lnTo>
                      <a:lnTo>
                        <a:pt x="1267" y="123"/>
                      </a:lnTo>
                      <a:lnTo>
                        <a:pt x="1267" y="116"/>
                      </a:lnTo>
                      <a:lnTo>
                        <a:pt x="1267" y="118"/>
                      </a:lnTo>
                      <a:lnTo>
                        <a:pt x="1267" y="121"/>
                      </a:lnTo>
                      <a:lnTo>
                        <a:pt x="1267" y="123"/>
                      </a:lnTo>
                      <a:lnTo>
                        <a:pt x="1268" y="119"/>
                      </a:lnTo>
                      <a:lnTo>
                        <a:pt x="1268" y="121"/>
                      </a:lnTo>
                      <a:lnTo>
                        <a:pt x="1268" y="122"/>
                      </a:lnTo>
                      <a:lnTo>
                        <a:pt x="1268" y="122"/>
                      </a:lnTo>
                      <a:lnTo>
                        <a:pt x="1268" y="113"/>
                      </a:lnTo>
                      <a:lnTo>
                        <a:pt x="1268" y="121"/>
                      </a:lnTo>
                      <a:lnTo>
                        <a:pt x="1269" y="121"/>
                      </a:lnTo>
                      <a:lnTo>
                        <a:pt x="1269" y="121"/>
                      </a:lnTo>
                      <a:lnTo>
                        <a:pt x="1269" y="125"/>
                      </a:lnTo>
                      <a:lnTo>
                        <a:pt x="1270" y="105"/>
                      </a:lnTo>
                      <a:lnTo>
                        <a:pt x="1270" y="88"/>
                      </a:lnTo>
                      <a:lnTo>
                        <a:pt x="1270" y="85"/>
                      </a:lnTo>
                      <a:lnTo>
                        <a:pt x="1270" y="89"/>
                      </a:lnTo>
                      <a:lnTo>
                        <a:pt x="1270" y="94"/>
                      </a:lnTo>
                      <a:lnTo>
                        <a:pt x="1271" y="71"/>
                      </a:lnTo>
                      <a:lnTo>
                        <a:pt x="1271" y="87"/>
                      </a:lnTo>
                      <a:lnTo>
                        <a:pt x="1271" y="80"/>
                      </a:lnTo>
                      <a:lnTo>
                        <a:pt x="1272" y="91"/>
                      </a:lnTo>
                      <a:lnTo>
                        <a:pt x="1272" y="98"/>
                      </a:lnTo>
                      <a:lnTo>
                        <a:pt x="1272" y="97"/>
                      </a:lnTo>
                      <a:lnTo>
                        <a:pt x="1272" y="97"/>
                      </a:lnTo>
                      <a:lnTo>
                        <a:pt x="1272" y="104"/>
                      </a:lnTo>
                      <a:lnTo>
                        <a:pt x="1273" y="99"/>
                      </a:lnTo>
                      <a:lnTo>
                        <a:pt x="1273" y="112"/>
                      </a:lnTo>
                      <a:lnTo>
                        <a:pt x="1273" y="130"/>
                      </a:lnTo>
                      <a:lnTo>
                        <a:pt x="1273" y="110"/>
                      </a:lnTo>
                      <a:lnTo>
                        <a:pt x="1274" y="95"/>
                      </a:lnTo>
                      <a:lnTo>
                        <a:pt x="1274" y="92"/>
                      </a:lnTo>
                      <a:lnTo>
                        <a:pt x="1274" y="84"/>
                      </a:lnTo>
                      <a:lnTo>
                        <a:pt x="1275" y="86"/>
                      </a:lnTo>
                      <a:lnTo>
                        <a:pt x="1275" y="71"/>
                      </a:lnTo>
                      <a:lnTo>
                        <a:pt x="1275" y="70"/>
                      </a:lnTo>
                      <a:lnTo>
                        <a:pt x="1275" y="69"/>
                      </a:lnTo>
                      <a:lnTo>
                        <a:pt x="1275" y="94"/>
                      </a:lnTo>
                      <a:lnTo>
                        <a:pt x="1276" y="84"/>
                      </a:lnTo>
                      <a:lnTo>
                        <a:pt x="1276" y="110"/>
                      </a:lnTo>
                      <a:lnTo>
                        <a:pt x="1276" y="126"/>
                      </a:lnTo>
                      <a:lnTo>
                        <a:pt x="1277" y="134"/>
                      </a:lnTo>
                      <a:lnTo>
                        <a:pt x="1277" y="123"/>
                      </a:lnTo>
                      <a:lnTo>
                        <a:pt x="1277" y="97"/>
                      </a:lnTo>
                      <a:lnTo>
                        <a:pt x="1277" y="75"/>
                      </a:lnTo>
                      <a:lnTo>
                        <a:pt x="1277" y="101"/>
                      </a:lnTo>
                      <a:lnTo>
                        <a:pt x="1277" y="127"/>
                      </a:lnTo>
                      <a:lnTo>
                        <a:pt x="1278" y="178"/>
                      </a:lnTo>
                      <a:lnTo>
                        <a:pt x="1278" y="156"/>
                      </a:lnTo>
                      <a:lnTo>
                        <a:pt x="1278" y="118"/>
                      </a:lnTo>
                      <a:lnTo>
                        <a:pt x="1278" y="101"/>
                      </a:lnTo>
                      <a:lnTo>
                        <a:pt x="1279" y="111"/>
                      </a:lnTo>
                      <a:lnTo>
                        <a:pt x="1279" y="132"/>
                      </a:lnTo>
                      <a:lnTo>
                        <a:pt x="1279" y="142"/>
                      </a:lnTo>
                      <a:lnTo>
                        <a:pt x="1279" y="140"/>
                      </a:lnTo>
                      <a:lnTo>
                        <a:pt x="1279" y="132"/>
                      </a:lnTo>
                      <a:lnTo>
                        <a:pt x="1280" y="151"/>
                      </a:lnTo>
                      <a:lnTo>
                        <a:pt x="1280" y="145"/>
                      </a:lnTo>
                      <a:lnTo>
                        <a:pt x="1280" y="126"/>
                      </a:lnTo>
                      <a:lnTo>
                        <a:pt x="1280" y="132"/>
                      </a:lnTo>
                      <a:lnTo>
                        <a:pt x="1280" y="129"/>
                      </a:lnTo>
                      <a:lnTo>
                        <a:pt x="1281" y="134"/>
                      </a:lnTo>
                      <a:lnTo>
                        <a:pt x="1281" y="107"/>
                      </a:lnTo>
                      <a:lnTo>
                        <a:pt x="1281" y="97"/>
                      </a:lnTo>
                      <a:lnTo>
                        <a:pt x="1282" y="99"/>
                      </a:lnTo>
                      <a:lnTo>
                        <a:pt x="1282" y="95"/>
                      </a:lnTo>
                      <a:lnTo>
                        <a:pt x="1282" y="99"/>
                      </a:lnTo>
                      <a:lnTo>
                        <a:pt x="1282" y="101"/>
                      </a:lnTo>
                      <a:lnTo>
                        <a:pt x="1283" y="121"/>
                      </a:lnTo>
                      <a:lnTo>
                        <a:pt x="1283" y="120"/>
                      </a:lnTo>
                      <a:lnTo>
                        <a:pt x="1283" y="109"/>
                      </a:lnTo>
                      <a:lnTo>
                        <a:pt x="1283" y="106"/>
                      </a:lnTo>
                      <a:lnTo>
                        <a:pt x="1284" y="113"/>
                      </a:lnTo>
                      <a:lnTo>
                        <a:pt x="1284" y="123"/>
                      </a:lnTo>
                      <a:lnTo>
                        <a:pt x="1284" y="125"/>
                      </a:lnTo>
                      <a:lnTo>
                        <a:pt x="1284" y="124"/>
                      </a:lnTo>
                      <a:lnTo>
                        <a:pt x="1284" y="145"/>
                      </a:lnTo>
                      <a:lnTo>
                        <a:pt x="1285" y="136"/>
                      </a:lnTo>
                      <a:lnTo>
                        <a:pt x="1285" y="141"/>
                      </a:lnTo>
                      <a:lnTo>
                        <a:pt x="1285" y="129"/>
                      </a:lnTo>
                      <a:lnTo>
                        <a:pt x="1285" y="109"/>
                      </a:lnTo>
                      <a:lnTo>
                        <a:pt x="1285" y="95"/>
                      </a:lnTo>
                      <a:lnTo>
                        <a:pt x="1286" y="91"/>
                      </a:lnTo>
                      <a:lnTo>
                        <a:pt x="1286" y="100"/>
                      </a:lnTo>
                      <a:lnTo>
                        <a:pt x="1286" y="99"/>
                      </a:lnTo>
                      <a:lnTo>
                        <a:pt x="1287" y="115"/>
                      </a:lnTo>
                      <a:lnTo>
                        <a:pt x="1287" y="119"/>
                      </a:lnTo>
                      <a:lnTo>
                        <a:pt x="1287" y="124"/>
                      </a:lnTo>
                      <a:lnTo>
                        <a:pt x="1287" y="124"/>
                      </a:lnTo>
                      <a:lnTo>
                        <a:pt x="1287" y="125"/>
                      </a:lnTo>
                      <a:lnTo>
                        <a:pt x="1288" y="117"/>
                      </a:lnTo>
                      <a:lnTo>
                        <a:pt x="1288" y="110"/>
                      </a:lnTo>
                      <a:lnTo>
                        <a:pt x="1288" y="101"/>
                      </a:lnTo>
                      <a:lnTo>
                        <a:pt x="1288" y="103"/>
                      </a:lnTo>
                      <a:lnTo>
                        <a:pt x="1289" y="97"/>
                      </a:lnTo>
                      <a:lnTo>
                        <a:pt x="1289" y="103"/>
                      </a:lnTo>
                      <a:lnTo>
                        <a:pt x="1289" y="110"/>
                      </a:lnTo>
                      <a:lnTo>
                        <a:pt x="1290" y="101"/>
                      </a:lnTo>
                      <a:lnTo>
                        <a:pt x="1290" y="106"/>
                      </a:lnTo>
                      <a:lnTo>
                        <a:pt x="1290" y="90"/>
                      </a:lnTo>
                      <a:lnTo>
                        <a:pt x="1290" y="103"/>
                      </a:lnTo>
                      <a:lnTo>
                        <a:pt x="1290" y="110"/>
                      </a:lnTo>
                      <a:lnTo>
                        <a:pt x="1290" y="106"/>
                      </a:lnTo>
                      <a:lnTo>
                        <a:pt x="1291" y="117"/>
                      </a:lnTo>
                      <a:lnTo>
                        <a:pt x="1291" y="102"/>
                      </a:lnTo>
                      <a:lnTo>
                        <a:pt x="1291" y="99"/>
                      </a:lnTo>
                      <a:lnTo>
                        <a:pt x="1291" y="111"/>
                      </a:lnTo>
                      <a:lnTo>
                        <a:pt x="1292" y="99"/>
                      </a:lnTo>
                      <a:lnTo>
                        <a:pt x="1292" y="108"/>
                      </a:lnTo>
                      <a:lnTo>
                        <a:pt x="1292" y="115"/>
                      </a:lnTo>
                      <a:lnTo>
                        <a:pt x="1292" y="108"/>
                      </a:lnTo>
                      <a:lnTo>
                        <a:pt x="1292" y="113"/>
                      </a:lnTo>
                      <a:lnTo>
                        <a:pt x="1293" y="114"/>
                      </a:lnTo>
                      <a:lnTo>
                        <a:pt x="1293" y="116"/>
                      </a:lnTo>
                      <a:lnTo>
                        <a:pt x="1293" y="105"/>
                      </a:lnTo>
                      <a:lnTo>
                        <a:pt x="1293" y="104"/>
                      </a:lnTo>
                      <a:lnTo>
                        <a:pt x="1294" y="91"/>
                      </a:lnTo>
                      <a:lnTo>
                        <a:pt x="1294" y="112"/>
                      </a:lnTo>
                      <a:lnTo>
                        <a:pt x="1294" y="102"/>
                      </a:lnTo>
                      <a:lnTo>
                        <a:pt x="1294" y="66"/>
                      </a:lnTo>
                      <a:lnTo>
                        <a:pt x="1294" y="94"/>
                      </a:lnTo>
                      <a:lnTo>
                        <a:pt x="1295" y="120"/>
                      </a:lnTo>
                      <a:lnTo>
                        <a:pt x="1295" y="178"/>
                      </a:lnTo>
                      <a:lnTo>
                        <a:pt x="1295" y="158"/>
                      </a:lnTo>
                      <a:lnTo>
                        <a:pt x="1296" y="121"/>
                      </a:lnTo>
                      <a:lnTo>
                        <a:pt x="1296" y="129"/>
                      </a:lnTo>
                      <a:lnTo>
                        <a:pt x="1296" y="140"/>
                      </a:lnTo>
                      <a:lnTo>
                        <a:pt x="1296" y="134"/>
                      </a:lnTo>
                      <a:lnTo>
                        <a:pt x="1297" y="126"/>
                      </a:lnTo>
                      <a:lnTo>
                        <a:pt x="1297" y="117"/>
                      </a:lnTo>
                      <a:lnTo>
                        <a:pt x="1297" y="110"/>
                      </a:lnTo>
                      <a:lnTo>
                        <a:pt x="1298" y="107"/>
                      </a:lnTo>
                      <a:lnTo>
                        <a:pt x="1298" y="120"/>
                      </a:lnTo>
                      <a:lnTo>
                        <a:pt x="1298" y="125"/>
                      </a:lnTo>
                      <a:lnTo>
                        <a:pt x="1299" y="130"/>
                      </a:lnTo>
                      <a:lnTo>
                        <a:pt x="1299" y="131"/>
                      </a:lnTo>
                      <a:lnTo>
                        <a:pt x="1299" y="129"/>
                      </a:lnTo>
                      <a:lnTo>
                        <a:pt x="1299" y="132"/>
                      </a:lnTo>
                      <a:lnTo>
                        <a:pt x="1299" y="132"/>
                      </a:lnTo>
                      <a:lnTo>
                        <a:pt x="1300" y="139"/>
                      </a:lnTo>
                      <a:lnTo>
                        <a:pt x="1300" y="142"/>
                      </a:lnTo>
                      <a:lnTo>
                        <a:pt x="1300" y="142"/>
                      </a:lnTo>
                      <a:lnTo>
                        <a:pt x="1301" y="135"/>
                      </a:lnTo>
                      <a:lnTo>
                        <a:pt x="1301" y="131"/>
                      </a:lnTo>
                      <a:lnTo>
                        <a:pt x="1301" y="126"/>
                      </a:lnTo>
                      <a:lnTo>
                        <a:pt x="1301" y="129"/>
                      </a:lnTo>
                      <a:lnTo>
                        <a:pt x="1302" y="118"/>
                      </a:lnTo>
                      <a:lnTo>
                        <a:pt x="1302" y="109"/>
                      </a:lnTo>
                      <a:lnTo>
                        <a:pt x="1302" y="116"/>
                      </a:lnTo>
                      <a:lnTo>
                        <a:pt x="1302" y="125"/>
                      </a:lnTo>
                      <a:lnTo>
                        <a:pt x="1303" y="147"/>
                      </a:lnTo>
                      <a:lnTo>
                        <a:pt x="1303" y="150"/>
                      </a:lnTo>
                      <a:lnTo>
                        <a:pt x="1304" y="131"/>
                      </a:lnTo>
                      <a:lnTo>
                        <a:pt x="1304" y="122"/>
                      </a:lnTo>
                      <a:lnTo>
                        <a:pt x="1304" y="110"/>
                      </a:lnTo>
                      <a:lnTo>
                        <a:pt x="1304" y="105"/>
                      </a:lnTo>
                      <a:lnTo>
                        <a:pt x="1305" y="99"/>
                      </a:lnTo>
                      <a:lnTo>
                        <a:pt x="1305" y="109"/>
                      </a:lnTo>
                      <a:lnTo>
                        <a:pt x="1305" y="112"/>
                      </a:lnTo>
                      <a:lnTo>
                        <a:pt x="1305" y="112"/>
                      </a:lnTo>
                      <a:lnTo>
                        <a:pt x="1305" y="116"/>
                      </a:lnTo>
                      <a:lnTo>
                        <a:pt x="1306" y="110"/>
                      </a:lnTo>
                      <a:lnTo>
                        <a:pt x="1306" y="120"/>
                      </a:lnTo>
                      <a:lnTo>
                        <a:pt x="1306" y="118"/>
                      </a:lnTo>
                      <a:lnTo>
                        <a:pt x="1307" y="130"/>
                      </a:lnTo>
                      <a:lnTo>
                        <a:pt x="1307" y="128"/>
                      </a:lnTo>
                      <a:lnTo>
                        <a:pt x="1307" y="128"/>
                      </a:lnTo>
                      <a:lnTo>
                        <a:pt x="1307" y="127"/>
                      </a:lnTo>
                      <a:lnTo>
                        <a:pt x="1307" y="130"/>
                      </a:lnTo>
                      <a:lnTo>
                        <a:pt x="1307" y="131"/>
                      </a:lnTo>
                      <a:lnTo>
                        <a:pt x="1308" y="121"/>
                      </a:lnTo>
                      <a:lnTo>
                        <a:pt x="1308" y="130"/>
                      </a:lnTo>
                      <a:lnTo>
                        <a:pt x="1308" y="131"/>
                      </a:lnTo>
                      <a:lnTo>
                        <a:pt x="1308" y="125"/>
                      </a:lnTo>
                      <a:lnTo>
                        <a:pt x="1309" y="128"/>
                      </a:lnTo>
                      <a:lnTo>
                        <a:pt x="1309" y="132"/>
                      </a:lnTo>
                      <a:lnTo>
                        <a:pt x="1309" y="129"/>
                      </a:lnTo>
                      <a:lnTo>
                        <a:pt x="1309" y="126"/>
                      </a:lnTo>
                      <a:lnTo>
                        <a:pt x="1309" y="123"/>
                      </a:lnTo>
                      <a:lnTo>
                        <a:pt x="1310" y="140"/>
                      </a:lnTo>
                      <a:lnTo>
                        <a:pt x="1310" y="119"/>
                      </a:lnTo>
                      <a:lnTo>
                        <a:pt x="1310" y="119"/>
                      </a:lnTo>
                      <a:lnTo>
                        <a:pt x="1310" y="119"/>
                      </a:lnTo>
                      <a:lnTo>
                        <a:pt x="1310" y="114"/>
                      </a:lnTo>
                      <a:lnTo>
                        <a:pt x="1311" y="106"/>
                      </a:lnTo>
                      <a:lnTo>
                        <a:pt x="1311" y="110"/>
                      </a:lnTo>
                      <a:lnTo>
                        <a:pt x="1311" y="59"/>
                      </a:lnTo>
                      <a:lnTo>
                        <a:pt x="1312" y="60"/>
                      </a:lnTo>
                      <a:lnTo>
                        <a:pt x="1312" y="124"/>
                      </a:lnTo>
                      <a:lnTo>
                        <a:pt x="1312" y="143"/>
                      </a:lnTo>
                      <a:lnTo>
                        <a:pt x="1312" y="145"/>
                      </a:lnTo>
                      <a:lnTo>
                        <a:pt x="1312" y="133"/>
                      </a:lnTo>
                      <a:lnTo>
                        <a:pt x="1313" y="114"/>
                      </a:lnTo>
                      <a:lnTo>
                        <a:pt x="1313" y="108"/>
                      </a:lnTo>
                      <a:lnTo>
                        <a:pt x="1313" y="121"/>
                      </a:lnTo>
                      <a:lnTo>
                        <a:pt x="1314" y="118"/>
                      </a:lnTo>
                      <a:lnTo>
                        <a:pt x="1314" y="130"/>
                      </a:lnTo>
                      <a:lnTo>
                        <a:pt x="1314" y="118"/>
                      </a:lnTo>
                      <a:lnTo>
                        <a:pt x="1314" y="103"/>
                      </a:lnTo>
                      <a:lnTo>
                        <a:pt x="1315" y="112"/>
                      </a:lnTo>
                      <a:lnTo>
                        <a:pt x="1315" y="111"/>
                      </a:lnTo>
                      <a:lnTo>
                        <a:pt x="1315" y="136"/>
                      </a:lnTo>
                      <a:lnTo>
                        <a:pt x="1315" y="122"/>
                      </a:lnTo>
                      <a:lnTo>
                        <a:pt x="1316" y="147"/>
                      </a:lnTo>
                      <a:lnTo>
                        <a:pt x="1316" y="138"/>
                      </a:lnTo>
                      <a:lnTo>
                        <a:pt x="1316" y="153"/>
                      </a:lnTo>
                      <a:lnTo>
                        <a:pt x="1316" y="132"/>
                      </a:lnTo>
                      <a:lnTo>
                        <a:pt x="1316" y="137"/>
                      </a:lnTo>
                      <a:lnTo>
                        <a:pt x="1317" y="137"/>
                      </a:lnTo>
                      <a:lnTo>
                        <a:pt x="1317" y="132"/>
                      </a:lnTo>
                      <a:lnTo>
                        <a:pt x="1317" y="123"/>
                      </a:lnTo>
                      <a:lnTo>
                        <a:pt x="1317" y="127"/>
                      </a:lnTo>
                      <a:lnTo>
                        <a:pt x="1318" y="124"/>
                      </a:lnTo>
                      <a:lnTo>
                        <a:pt x="1318" y="120"/>
                      </a:lnTo>
                      <a:lnTo>
                        <a:pt x="1318" y="117"/>
                      </a:lnTo>
                      <a:lnTo>
                        <a:pt x="1318" y="123"/>
                      </a:lnTo>
                      <a:lnTo>
                        <a:pt x="1318" y="123"/>
                      </a:lnTo>
                      <a:lnTo>
                        <a:pt x="1319" y="127"/>
                      </a:lnTo>
                      <a:lnTo>
                        <a:pt x="1319" y="120"/>
                      </a:lnTo>
                      <a:lnTo>
                        <a:pt x="1319" y="106"/>
                      </a:lnTo>
                      <a:lnTo>
                        <a:pt x="1319" y="108"/>
                      </a:lnTo>
                      <a:lnTo>
                        <a:pt x="1319" y="106"/>
                      </a:lnTo>
                      <a:lnTo>
                        <a:pt x="1319" y="107"/>
                      </a:lnTo>
                      <a:lnTo>
                        <a:pt x="1320" y="107"/>
                      </a:lnTo>
                      <a:lnTo>
                        <a:pt x="1320" y="104"/>
                      </a:lnTo>
                      <a:lnTo>
                        <a:pt x="1320" y="108"/>
                      </a:lnTo>
                      <a:lnTo>
                        <a:pt x="1321" y="113"/>
                      </a:lnTo>
                      <a:lnTo>
                        <a:pt x="1321" y="129"/>
                      </a:lnTo>
                      <a:lnTo>
                        <a:pt x="1321" y="132"/>
                      </a:lnTo>
                      <a:lnTo>
                        <a:pt x="1321" y="127"/>
                      </a:lnTo>
                      <a:lnTo>
                        <a:pt x="1321" y="124"/>
                      </a:lnTo>
                      <a:lnTo>
                        <a:pt x="1322" y="107"/>
                      </a:lnTo>
                      <a:lnTo>
                        <a:pt x="1322" y="108"/>
                      </a:lnTo>
                      <a:lnTo>
                        <a:pt x="1322" y="103"/>
                      </a:lnTo>
                      <a:lnTo>
                        <a:pt x="1322" y="114"/>
                      </a:lnTo>
                      <a:lnTo>
                        <a:pt x="1323" y="124"/>
                      </a:lnTo>
                      <a:lnTo>
                        <a:pt x="1323" y="117"/>
                      </a:lnTo>
                      <a:lnTo>
                        <a:pt x="1323" y="123"/>
                      </a:lnTo>
                      <a:lnTo>
                        <a:pt x="1323" y="133"/>
                      </a:lnTo>
                      <a:lnTo>
                        <a:pt x="1323" y="134"/>
                      </a:lnTo>
                      <a:lnTo>
                        <a:pt x="1324" y="116"/>
                      </a:lnTo>
                      <a:lnTo>
                        <a:pt x="1324" y="113"/>
                      </a:lnTo>
                      <a:lnTo>
                        <a:pt x="1324" y="108"/>
                      </a:lnTo>
                      <a:lnTo>
                        <a:pt x="1324" y="110"/>
                      </a:lnTo>
                      <a:lnTo>
                        <a:pt x="1324" y="112"/>
                      </a:lnTo>
                      <a:lnTo>
                        <a:pt x="1325" y="121"/>
                      </a:lnTo>
                      <a:lnTo>
                        <a:pt x="1325" y="121"/>
                      </a:lnTo>
                      <a:lnTo>
                        <a:pt x="1325" y="119"/>
                      </a:lnTo>
                      <a:lnTo>
                        <a:pt x="1325" y="122"/>
                      </a:lnTo>
                      <a:lnTo>
                        <a:pt x="1326" y="110"/>
                      </a:lnTo>
                      <a:lnTo>
                        <a:pt x="1326" y="105"/>
                      </a:lnTo>
                      <a:lnTo>
                        <a:pt x="1326" y="107"/>
                      </a:lnTo>
                      <a:lnTo>
                        <a:pt x="1326" y="106"/>
                      </a:lnTo>
                      <a:lnTo>
                        <a:pt x="1326" y="109"/>
                      </a:lnTo>
                      <a:lnTo>
                        <a:pt x="1327" y="106"/>
                      </a:lnTo>
                      <a:lnTo>
                        <a:pt x="1327" y="104"/>
                      </a:lnTo>
                      <a:lnTo>
                        <a:pt x="1327" y="93"/>
                      </a:lnTo>
                      <a:lnTo>
                        <a:pt x="1327" y="92"/>
                      </a:lnTo>
                      <a:lnTo>
                        <a:pt x="1328" y="97"/>
                      </a:lnTo>
                      <a:lnTo>
                        <a:pt x="1328" y="102"/>
                      </a:lnTo>
                      <a:lnTo>
                        <a:pt x="1328" y="125"/>
                      </a:lnTo>
                      <a:lnTo>
                        <a:pt x="1328" y="115"/>
                      </a:lnTo>
                      <a:lnTo>
                        <a:pt x="1329" y="96"/>
                      </a:lnTo>
                      <a:lnTo>
                        <a:pt x="1329" y="122"/>
                      </a:lnTo>
                      <a:lnTo>
                        <a:pt x="1329" y="161"/>
                      </a:lnTo>
                      <a:lnTo>
                        <a:pt x="1329" y="176"/>
                      </a:lnTo>
                      <a:lnTo>
                        <a:pt x="1329" y="167"/>
                      </a:lnTo>
                      <a:lnTo>
                        <a:pt x="1330" y="134"/>
                      </a:lnTo>
                      <a:lnTo>
                        <a:pt x="1330" y="95"/>
                      </a:lnTo>
                      <a:lnTo>
                        <a:pt x="1330" y="102"/>
                      </a:lnTo>
                      <a:lnTo>
                        <a:pt x="1331" y="95"/>
                      </a:lnTo>
                      <a:lnTo>
                        <a:pt x="1331" y="91"/>
                      </a:lnTo>
                      <a:lnTo>
                        <a:pt x="1331" y="89"/>
                      </a:lnTo>
                      <a:lnTo>
                        <a:pt x="1331" y="97"/>
                      </a:lnTo>
                      <a:lnTo>
                        <a:pt x="1332" y="96"/>
                      </a:lnTo>
                      <a:lnTo>
                        <a:pt x="1332" y="97"/>
                      </a:lnTo>
                      <a:lnTo>
                        <a:pt x="1332" y="95"/>
                      </a:lnTo>
                      <a:lnTo>
                        <a:pt x="1332" y="94"/>
                      </a:lnTo>
                      <a:lnTo>
                        <a:pt x="1333" y="95"/>
                      </a:lnTo>
                      <a:lnTo>
                        <a:pt x="1333" y="88"/>
                      </a:lnTo>
                      <a:lnTo>
                        <a:pt x="1333" y="82"/>
                      </a:lnTo>
                      <a:lnTo>
                        <a:pt x="1333" y="77"/>
                      </a:lnTo>
                      <a:lnTo>
                        <a:pt x="1333" y="83"/>
                      </a:lnTo>
                      <a:lnTo>
                        <a:pt x="1333" y="87"/>
                      </a:lnTo>
                      <a:lnTo>
                        <a:pt x="1334" y="92"/>
                      </a:lnTo>
                      <a:lnTo>
                        <a:pt x="1334" y="87"/>
                      </a:lnTo>
                      <a:lnTo>
                        <a:pt x="1334" y="80"/>
                      </a:lnTo>
                      <a:lnTo>
                        <a:pt x="1335" y="83"/>
                      </a:lnTo>
                      <a:lnTo>
                        <a:pt x="1335" y="78"/>
                      </a:lnTo>
                      <a:lnTo>
                        <a:pt x="1335" y="67"/>
                      </a:lnTo>
                      <a:lnTo>
                        <a:pt x="1335" y="67"/>
                      </a:lnTo>
                      <a:lnTo>
                        <a:pt x="1336" y="66"/>
                      </a:lnTo>
                      <a:lnTo>
                        <a:pt x="1336" y="67"/>
                      </a:lnTo>
                      <a:lnTo>
                        <a:pt x="1336" y="69"/>
                      </a:lnTo>
                      <a:lnTo>
                        <a:pt x="1336" y="77"/>
                      </a:lnTo>
                      <a:lnTo>
                        <a:pt x="1336" y="80"/>
                      </a:lnTo>
                      <a:lnTo>
                        <a:pt x="1337" y="80"/>
                      </a:lnTo>
                      <a:lnTo>
                        <a:pt x="1337" y="90"/>
                      </a:lnTo>
                      <a:lnTo>
                        <a:pt x="1337" y="94"/>
                      </a:lnTo>
                      <a:lnTo>
                        <a:pt x="1337" y="99"/>
                      </a:lnTo>
                      <a:lnTo>
                        <a:pt x="1338" y="96"/>
                      </a:lnTo>
                      <a:lnTo>
                        <a:pt x="1338" y="99"/>
                      </a:lnTo>
                      <a:lnTo>
                        <a:pt x="1338" y="100"/>
                      </a:lnTo>
                      <a:lnTo>
                        <a:pt x="1338" y="96"/>
                      </a:lnTo>
                      <a:lnTo>
                        <a:pt x="1338" y="92"/>
                      </a:lnTo>
                      <a:lnTo>
                        <a:pt x="1339" y="87"/>
                      </a:lnTo>
                      <a:lnTo>
                        <a:pt x="1339" y="87"/>
                      </a:lnTo>
                      <a:lnTo>
                        <a:pt x="1339" y="87"/>
                      </a:lnTo>
                      <a:lnTo>
                        <a:pt x="1339" y="81"/>
                      </a:lnTo>
                      <a:lnTo>
                        <a:pt x="1340" y="83"/>
                      </a:lnTo>
                      <a:lnTo>
                        <a:pt x="1340" y="90"/>
                      </a:lnTo>
                      <a:lnTo>
                        <a:pt x="1340" y="90"/>
                      </a:lnTo>
                      <a:lnTo>
                        <a:pt x="1340" y="102"/>
                      </a:lnTo>
                      <a:lnTo>
                        <a:pt x="1341" y="111"/>
                      </a:lnTo>
                      <a:lnTo>
                        <a:pt x="1341" y="110"/>
                      </a:lnTo>
                      <a:lnTo>
                        <a:pt x="1341" y="119"/>
                      </a:lnTo>
                      <a:lnTo>
                        <a:pt x="1341" y="109"/>
                      </a:lnTo>
                      <a:lnTo>
                        <a:pt x="1342" y="92"/>
                      </a:lnTo>
                      <a:lnTo>
                        <a:pt x="1342" y="94"/>
                      </a:lnTo>
                      <a:lnTo>
                        <a:pt x="1342" y="99"/>
                      </a:lnTo>
                      <a:lnTo>
                        <a:pt x="1342" y="89"/>
                      </a:lnTo>
                      <a:lnTo>
                        <a:pt x="1342" y="96"/>
                      </a:lnTo>
                      <a:lnTo>
                        <a:pt x="1343" y="96"/>
                      </a:lnTo>
                      <a:lnTo>
                        <a:pt x="1343" y="100"/>
                      </a:lnTo>
                      <a:lnTo>
                        <a:pt x="1343" y="107"/>
                      </a:lnTo>
                      <a:lnTo>
                        <a:pt x="1343" y="113"/>
                      </a:lnTo>
                      <a:lnTo>
                        <a:pt x="1344" y="107"/>
                      </a:lnTo>
                      <a:lnTo>
                        <a:pt x="1344" y="106"/>
                      </a:lnTo>
                      <a:lnTo>
                        <a:pt x="1344" y="98"/>
                      </a:lnTo>
                      <a:lnTo>
                        <a:pt x="1344" y="99"/>
                      </a:lnTo>
                      <a:lnTo>
                        <a:pt x="1345" y="114"/>
                      </a:lnTo>
                      <a:lnTo>
                        <a:pt x="1345" y="118"/>
                      </a:lnTo>
                      <a:lnTo>
                        <a:pt x="1345" y="110"/>
                      </a:lnTo>
                      <a:lnTo>
                        <a:pt x="1345" y="129"/>
                      </a:lnTo>
                      <a:lnTo>
                        <a:pt x="1346" y="105"/>
                      </a:lnTo>
                      <a:lnTo>
                        <a:pt x="1346" y="95"/>
                      </a:lnTo>
                      <a:lnTo>
                        <a:pt x="1346" y="118"/>
                      </a:lnTo>
                      <a:lnTo>
                        <a:pt x="1346" y="131"/>
                      </a:lnTo>
                      <a:lnTo>
                        <a:pt x="1346" y="187"/>
                      </a:lnTo>
                      <a:lnTo>
                        <a:pt x="1347" y="176"/>
                      </a:lnTo>
                      <a:lnTo>
                        <a:pt x="1347" y="140"/>
                      </a:lnTo>
                      <a:lnTo>
                        <a:pt x="1347" y="117"/>
                      </a:lnTo>
                      <a:lnTo>
                        <a:pt x="1347" y="128"/>
                      </a:lnTo>
                      <a:lnTo>
                        <a:pt x="1348" y="119"/>
                      </a:lnTo>
                      <a:lnTo>
                        <a:pt x="1348" y="122"/>
                      </a:lnTo>
                      <a:lnTo>
                        <a:pt x="1348" y="113"/>
                      </a:lnTo>
                      <a:lnTo>
                        <a:pt x="1348" y="108"/>
                      </a:lnTo>
                      <a:lnTo>
                        <a:pt x="1349" y="99"/>
                      </a:lnTo>
                      <a:lnTo>
                        <a:pt x="1349" y="95"/>
                      </a:lnTo>
                      <a:lnTo>
                        <a:pt x="1349" y="98"/>
                      </a:lnTo>
                      <a:lnTo>
                        <a:pt x="1349" y="103"/>
                      </a:lnTo>
                      <a:lnTo>
                        <a:pt x="1350" y="96"/>
                      </a:lnTo>
                      <a:lnTo>
                        <a:pt x="1350" y="101"/>
                      </a:lnTo>
                      <a:lnTo>
                        <a:pt x="1350" y="108"/>
                      </a:lnTo>
                      <a:lnTo>
                        <a:pt x="1350" y="105"/>
                      </a:lnTo>
                      <a:lnTo>
                        <a:pt x="1350" y="101"/>
                      </a:lnTo>
                      <a:lnTo>
                        <a:pt x="1351" y="94"/>
                      </a:lnTo>
                      <a:lnTo>
                        <a:pt x="1351" y="92"/>
                      </a:lnTo>
                      <a:lnTo>
                        <a:pt x="1351" y="92"/>
                      </a:lnTo>
                      <a:lnTo>
                        <a:pt x="1351" y="92"/>
                      </a:lnTo>
                      <a:lnTo>
                        <a:pt x="1352" y="90"/>
                      </a:lnTo>
                      <a:lnTo>
                        <a:pt x="1352" y="99"/>
                      </a:lnTo>
                      <a:lnTo>
                        <a:pt x="1352" y="96"/>
                      </a:lnTo>
                      <a:lnTo>
                        <a:pt x="1352" y="96"/>
                      </a:lnTo>
                      <a:lnTo>
                        <a:pt x="1353" y="100"/>
                      </a:lnTo>
                      <a:lnTo>
                        <a:pt x="1353" y="98"/>
                      </a:lnTo>
                      <a:lnTo>
                        <a:pt x="1353" y="91"/>
                      </a:lnTo>
                      <a:lnTo>
                        <a:pt x="1353" y="101"/>
                      </a:lnTo>
                      <a:lnTo>
                        <a:pt x="1353" y="91"/>
                      </a:lnTo>
                      <a:lnTo>
                        <a:pt x="1354" y="73"/>
                      </a:lnTo>
                      <a:lnTo>
                        <a:pt x="1354" y="73"/>
                      </a:lnTo>
                      <a:lnTo>
                        <a:pt x="1354" y="72"/>
                      </a:lnTo>
                      <a:lnTo>
                        <a:pt x="1355" y="77"/>
                      </a:lnTo>
                      <a:lnTo>
                        <a:pt x="1355" y="81"/>
                      </a:lnTo>
                      <a:lnTo>
                        <a:pt x="1355" y="79"/>
                      </a:lnTo>
                      <a:lnTo>
                        <a:pt x="1355" y="78"/>
                      </a:lnTo>
                      <a:lnTo>
                        <a:pt x="1356" y="77"/>
                      </a:lnTo>
                      <a:lnTo>
                        <a:pt x="1356" y="77"/>
                      </a:lnTo>
                      <a:lnTo>
                        <a:pt x="1356" y="80"/>
                      </a:lnTo>
                      <a:lnTo>
                        <a:pt x="1356" y="78"/>
                      </a:lnTo>
                      <a:lnTo>
                        <a:pt x="1356" y="79"/>
                      </a:lnTo>
                      <a:lnTo>
                        <a:pt x="1357" y="75"/>
                      </a:lnTo>
                      <a:lnTo>
                        <a:pt x="1357" y="79"/>
                      </a:lnTo>
                      <a:lnTo>
                        <a:pt x="1357" y="71"/>
                      </a:lnTo>
                      <a:lnTo>
                        <a:pt x="1357" y="80"/>
                      </a:lnTo>
                      <a:lnTo>
                        <a:pt x="1358" y="89"/>
                      </a:lnTo>
                      <a:lnTo>
                        <a:pt x="1358" y="85"/>
                      </a:lnTo>
                      <a:lnTo>
                        <a:pt x="1358" y="90"/>
                      </a:lnTo>
                      <a:lnTo>
                        <a:pt x="1358" y="93"/>
                      </a:lnTo>
                      <a:lnTo>
                        <a:pt x="1358" y="98"/>
                      </a:lnTo>
                      <a:lnTo>
                        <a:pt x="1359" y="95"/>
                      </a:lnTo>
                      <a:lnTo>
                        <a:pt x="1359" y="95"/>
                      </a:lnTo>
                      <a:lnTo>
                        <a:pt x="1359" y="95"/>
                      </a:lnTo>
                      <a:lnTo>
                        <a:pt x="1359" y="95"/>
                      </a:lnTo>
                      <a:lnTo>
                        <a:pt x="1360" y="99"/>
                      </a:lnTo>
                      <a:lnTo>
                        <a:pt x="1360" y="107"/>
                      </a:lnTo>
                      <a:lnTo>
                        <a:pt x="1360" y="103"/>
                      </a:lnTo>
                      <a:lnTo>
                        <a:pt x="1360" y="106"/>
                      </a:lnTo>
                      <a:lnTo>
                        <a:pt x="1360" y="104"/>
                      </a:lnTo>
                      <a:lnTo>
                        <a:pt x="1361" y="116"/>
                      </a:lnTo>
                      <a:lnTo>
                        <a:pt x="1361" y="122"/>
                      </a:lnTo>
                      <a:lnTo>
                        <a:pt x="1361" y="141"/>
                      </a:lnTo>
                      <a:lnTo>
                        <a:pt x="1361" y="136"/>
                      </a:lnTo>
                      <a:lnTo>
                        <a:pt x="1362" y="115"/>
                      </a:lnTo>
                      <a:lnTo>
                        <a:pt x="1362" y="108"/>
                      </a:lnTo>
                      <a:lnTo>
                        <a:pt x="1362" y="124"/>
                      </a:lnTo>
                      <a:lnTo>
                        <a:pt x="1363" y="109"/>
                      </a:lnTo>
                      <a:lnTo>
                        <a:pt x="1363" y="78"/>
                      </a:lnTo>
                      <a:lnTo>
                        <a:pt x="1363" y="100"/>
                      </a:lnTo>
                      <a:lnTo>
                        <a:pt x="1364" y="202"/>
                      </a:lnTo>
                      <a:lnTo>
                        <a:pt x="1364" y="184"/>
                      </a:lnTo>
                      <a:lnTo>
                        <a:pt x="1364" y="151"/>
                      </a:lnTo>
                      <a:lnTo>
                        <a:pt x="1364" y="152"/>
                      </a:lnTo>
                      <a:lnTo>
                        <a:pt x="1365" y="144"/>
                      </a:lnTo>
                      <a:lnTo>
                        <a:pt x="1365" y="143"/>
                      </a:lnTo>
                      <a:lnTo>
                        <a:pt x="1365" y="124"/>
                      </a:lnTo>
                      <a:lnTo>
                        <a:pt x="1366" y="122"/>
                      </a:lnTo>
                      <a:lnTo>
                        <a:pt x="1366" y="139"/>
                      </a:lnTo>
                      <a:lnTo>
                        <a:pt x="1366" y="142"/>
                      </a:lnTo>
                      <a:lnTo>
                        <a:pt x="1367" y="158"/>
                      </a:lnTo>
                      <a:lnTo>
                        <a:pt x="1367" y="156"/>
                      </a:lnTo>
                      <a:lnTo>
                        <a:pt x="1367" y="142"/>
                      </a:lnTo>
                      <a:lnTo>
                        <a:pt x="1367" y="139"/>
                      </a:lnTo>
                      <a:lnTo>
                        <a:pt x="1368" y="141"/>
                      </a:lnTo>
                      <a:lnTo>
                        <a:pt x="1368" y="140"/>
                      </a:lnTo>
                      <a:lnTo>
                        <a:pt x="1368" y="143"/>
                      </a:lnTo>
                      <a:lnTo>
                        <a:pt x="1368" y="139"/>
                      </a:lnTo>
                      <a:lnTo>
                        <a:pt x="1368" y="140"/>
                      </a:lnTo>
                      <a:lnTo>
                        <a:pt x="1369" y="139"/>
                      </a:lnTo>
                      <a:lnTo>
                        <a:pt x="1369" y="126"/>
                      </a:lnTo>
                      <a:lnTo>
                        <a:pt x="1369" y="116"/>
                      </a:lnTo>
                      <a:lnTo>
                        <a:pt x="1369" y="119"/>
                      </a:lnTo>
                      <a:lnTo>
                        <a:pt x="1370" y="118"/>
                      </a:lnTo>
                      <a:lnTo>
                        <a:pt x="1370" y="105"/>
                      </a:lnTo>
                      <a:lnTo>
                        <a:pt x="1370" y="109"/>
                      </a:lnTo>
                      <a:lnTo>
                        <a:pt x="1371" y="111"/>
                      </a:lnTo>
                      <a:lnTo>
                        <a:pt x="1371" y="121"/>
                      </a:lnTo>
                      <a:lnTo>
                        <a:pt x="1371" y="119"/>
                      </a:lnTo>
                      <a:lnTo>
                        <a:pt x="1371" y="116"/>
                      </a:lnTo>
                      <a:lnTo>
                        <a:pt x="1371" y="120"/>
                      </a:lnTo>
                      <a:lnTo>
                        <a:pt x="1372" y="119"/>
                      </a:lnTo>
                      <a:lnTo>
                        <a:pt x="1372" y="122"/>
                      </a:lnTo>
                      <a:lnTo>
                        <a:pt x="1372" y="112"/>
                      </a:lnTo>
                      <a:lnTo>
                        <a:pt x="1372" y="103"/>
                      </a:lnTo>
                      <a:lnTo>
                        <a:pt x="1373" y="94"/>
                      </a:lnTo>
                      <a:lnTo>
                        <a:pt x="1373" y="100"/>
                      </a:lnTo>
                      <a:lnTo>
                        <a:pt x="1373" y="100"/>
                      </a:lnTo>
                      <a:lnTo>
                        <a:pt x="1373" y="97"/>
                      </a:lnTo>
                      <a:lnTo>
                        <a:pt x="1374" y="98"/>
                      </a:lnTo>
                      <a:lnTo>
                        <a:pt x="1374" y="90"/>
                      </a:lnTo>
                      <a:lnTo>
                        <a:pt x="1374" y="86"/>
                      </a:lnTo>
                      <a:lnTo>
                        <a:pt x="1375" y="88"/>
                      </a:lnTo>
                      <a:lnTo>
                        <a:pt x="1375" y="85"/>
                      </a:lnTo>
                      <a:lnTo>
                        <a:pt x="1375" y="83"/>
                      </a:lnTo>
                      <a:lnTo>
                        <a:pt x="1375" y="86"/>
                      </a:lnTo>
                      <a:lnTo>
                        <a:pt x="1375" y="86"/>
                      </a:lnTo>
                      <a:lnTo>
                        <a:pt x="1376" y="94"/>
                      </a:lnTo>
                      <a:lnTo>
                        <a:pt x="1376" y="99"/>
                      </a:lnTo>
                      <a:lnTo>
                        <a:pt x="1376" y="97"/>
                      </a:lnTo>
                      <a:lnTo>
                        <a:pt x="1376" y="103"/>
                      </a:lnTo>
                      <a:lnTo>
                        <a:pt x="1377" y="104"/>
                      </a:lnTo>
                      <a:lnTo>
                        <a:pt x="1377" y="88"/>
                      </a:lnTo>
                      <a:lnTo>
                        <a:pt x="1377" y="89"/>
                      </a:lnTo>
                      <a:lnTo>
                        <a:pt x="1377" y="86"/>
                      </a:lnTo>
                      <a:lnTo>
                        <a:pt x="1378" y="81"/>
                      </a:lnTo>
                      <a:lnTo>
                        <a:pt x="1378" y="77"/>
                      </a:lnTo>
                      <a:lnTo>
                        <a:pt x="1378" y="75"/>
                      </a:lnTo>
                      <a:lnTo>
                        <a:pt x="1378" y="71"/>
                      </a:lnTo>
                      <a:lnTo>
                        <a:pt x="1379" y="58"/>
                      </a:lnTo>
                      <a:lnTo>
                        <a:pt x="1379" y="59"/>
                      </a:lnTo>
                      <a:lnTo>
                        <a:pt x="1379" y="53"/>
                      </a:lnTo>
                      <a:lnTo>
                        <a:pt x="1379" y="69"/>
                      </a:lnTo>
                      <a:lnTo>
                        <a:pt x="1380" y="76"/>
                      </a:lnTo>
                      <a:lnTo>
                        <a:pt x="1380" y="73"/>
                      </a:lnTo>
                      <a:lnTo>
                        <a:pt x="1380" y="98"/>
                      </a:lnTo>
                      <a:lnTo>
                        <a:pt x="1381" y="188"/>
                      </a:lnTo>
                      <a:lnTo>
                        <a:pt x="1381" y="178"/>
                      </a:lnTo>
                      <a:lnTo>
                        <a:pt x="1381" y="113"/>
                      </a:lnTo>
                      <a:lnTo>
                        <a:pt x="1381" y="107"/>
                      </a:lnTo>
                      <a:lnTo>
                        <a:pt x="1382" y="106"/>
                      </a:lnTo>
                      <a:lnTo>
                        <a:pt x="1382" y="108"/>
                      </a:lnTo>
                      <a:lnTo>
                        <a:pt x="1382" y="108"/>
                      </a:lnTo>
                      <a:lnTo>
                        <a:pt x="1382" y="96"/>
                      </a:lnTo>
                      <a:lnTo>
                        <a:pt x="1383" y="88"/>
                      </a:lnTo>
                      <a:lnTo>
                        <a:pt x="1383" y="88"/>
                      </a:lnTo>
                      <a:lnTo>
                        <a:pt x="1383" y="83"/>
                      </a:lnTo>
                      <a:lnTo>
                        <a:pt x="1383" y="87"/>
                      </a:lnTo>
                      <a:lnTo>
                        <a:pt x="1383" y="86"/>
                      </a:lnTo>
                      <a:lnTo>
                        <a:pt x="1384" y="93"/>
                      </a:lnTo>
                      <a:lnTo>
                        <a:pt x="1384" y="102"/>
                      </a:lnTo>
                      <a:lnTo>
                        <a:pt x="1384" y="108"/>
                      </a:lnTo>
                      <a:lnTo>
                        <a:pt x="1384" y="105"/>
                      </a:lnTo>
                      <a:lnTo>
                        <a:pt x="1384" y="104"/>
                      </a:lnTo>
                      <a:lnTo>
                        <a:pt x="1385" y="101"/>
                      </a:lnTo>
                      <a:lnTo>
                        <a:pt x="1385" y="102"/>
                      </a:lnTo>
                      <a:lnTo>
                        <a:pt x="1385" y="101"/>
                      </a:lnTo>
                      <a:lnTo>
                        <a:pt x="1385" y="115"/>
                      </a:lnTo>
                      <a:lnTo>
                        <a:pt x="1385" y="107"/>
                      </a:lnTo>
                      <a:lnTo>
                        <a:pt x="1386" y="106"/>
                      </a:lnTo>
                      <a:lnTo>
                        <a:pt x="1386" y="99"/>
                      </a:lnTo>
                      <a:lnTo>
                        <a:pt x="1386" y="104"/>
                      </a:lnTo>
                      <a:lnTo>
                        <a:pt x="1387" y="95"/>
                      </a:lnTo>
                      <a:lnTo>
                        <a:pt x="1387" y="88"/>
                      </a:lnTo>
                      <a:lnTo>
                        <a:pt x="1387" y="85"/>
                      </a:lnTo>
                      <a:lnTo>
                        <a:pt x="1387" y="94"/>
                      </a:lnTo>
                      <a:lnTo>
                        <a:pt x="1387" y="91"/>
                      </a:lnTo>
                      <a:lnTo>
                        <a:pt x="1388" y="78"/>
                      </a:lnTo>
                      <a:lnTo>
                        <a:pt x="1388" y="86"/>
                      </a:lnTo>
                      <a:lnTo>
                        <a:pt x="1388" y="90"/>
                      </a:lnTo>
                      <a:lnTo>
                        <a:pt x="1388" y="73"/>
                      </a:lnTo>
                      <a:lnTo>
                        <a:pt x="1389" y="77"/>
                      </a:lnTo>
                      <a:lnTo>
                        <a:pt x="1389" y="95"/>
                      </a:lnTo>
                      <a:lnTo>
                        <a:pt x="1389" y="102"/>
                      </a:lnTo>
                      <a:lnTo>
                        <a:pt x="1390" y="109"/>
                      </a:lnTo>
                      <a:lnTo>
                        <a:pt x="1390" y="105"/>
                      </a:lnTo>
                      <a:lnTo>
                        <a:pt x="1390" y="102"/>
                      </a:lnTo>
                      <a:lnTo>
                        <a:pt x="1390" y="102"/>
                      </a:lnTo>
                      <a:lnTo>
                        <a:pt x="1390" y="94"/>
                      </a:lnTo>
                      <a:lnTo>
                        <a:pt x="1391" y="88"/>
                      </a:lnTo>
                      <a:lnTo>
                        <a:pt x="1391" y="94"/>
                      </a:lnTo>
                      <a:lnTo>
                        <a:pt x="1391" y="86"/>
                      </a:lnTo>
                      <a:lnTo>
                        <a:pt x="1391" y="87"/>
                      </a:lnTo>
                      <a:lnTo>
                        <a:pt x="1392" y="82"/>
                      </a:lnTo>
                      <a:lnTo>
                        <a:pt x="1392" y="83"/>
                      </a:lnTo>
                      <a:lnTo>
                        <a:pt x="1392" y="94"/>
                      </a:lnTo>
                      <a:lnTo>
                        <a:pt x="1392" y="92"/>
                      </a:lnTo>
                      <a:lnTo>
                        <a:pt x="1393" y="95"/>
                      </a:lnTo>
                      <a:lnTo>
                        <a:pt x="1393" y="88"/>
                      </a:lnTo>
                      <a:lnTo>
                        <a:pt x="1393" y="93"/>
                      </a:lnTo>
                      <a:lnTo>
                        <a:pt x="1393" y="105"/>
                      </a:lnTo>
                      <a:lnTo>
                        <a:pt x="1393" y="92"/>
                      </a:lnTo>
                      <a:lnTo>
                        <a:pt x="1394" y="106"/>
                      </a:lnTo>
                      <a:lnTo>
                        <a:pt x="1394" y="110"/>
                      </a:lnTo>
                      <a:lnTo>
                        <a:pt x="1394" y="104"/>
                      </a:lnTo>
                      <a:lnTo>
                        <a:pt x="1394" y="104"/>
                      </a:lnTo>
                      <a:lnTo>
                        <a:pt x="1395" y="84"/>
                      </a:lnTo>
                      <a:lnTo>
                        <a:pt x="1395" y="84"/>
                      </a:lnTo>
                      <a:lnTo>
                        <a:pt x="1395" y="78"/>
                      </a:lnTo>
                      <a:lnTo>
                        <a:pt x="1395" y="82"/>
                      </a:lnTo>
                      <a:lnTo>
                        <a:pt x="1395" y="86"/>
                      </a:lnTo>
                      <a:lnTo>
                        <a:pt x="1396" y="84"/>
                      </a:lnTo>
                      <a:lnTo>
                        <a:pt x="1396" y="92"/>
                      </a:lnTo>
                      <a:lnTo>
                        <a:pt x="1396" y="99"/>
                      </a:lnTo>
                      <a:lnTo>
                        <a:pt x="1396" y="97"/>
                      </a:lnTo>
                      <a:lnTo>
                        <a:pt x="1396" y="106"/>
                      </a:lnTo>
                      <a:lnTo>
                        <a:pt x="1397" y="111"/>
                      </a:lnTo>
                      <a:lnTo>
                        <a:pt x="1397" y="81"/>
                      </a:lnTo>
                      <a:lnTo>
                        <a:pt x="1397" y="84"/>
                      </a:lnTo>
                      <a:lnTo>
                        <a:pt x="1398" y="169"/>
                      </a:lnTo>
                      <a:lnTo>
                        <a:pt x="1398" y="157"/>
                      </a:lnTo>
                      <a:lnTo>
                        <a:pt x="1398" y="95"/>
                      </a:lnTo>
                      <a:lnTo>
                        <a:pt x="1398" y="86"/>
                      </a:lnTo>
                      <a:lnTo>
                        <a:pt x="1399" y="99"/>
                      </a:lnTo>
                      <a:lnTo>
                        <a:pt x="1399" y="104"/>
                      </a:lnTo>
                      <a:lnTo>
                        <a:pt x="1399" y="101"/>
                      </a:lnTo>
                      <a:lnTo>
                        <a:pt x="1400" y="103"/>
                      </a:lnTo>
                      <a:lnTo>
                        <a:pt x="1400" y="101"/>
                      </a:lnTo>
                      <a:lnTo>
                        <a:pt x="1400" y="101"/>
                      </a:lnTo>
                      <a:lnTo>
                        <a:pt x="1400" y="103"/>
                      </a:lnTo>
                      <a:lnTo>
                        <a:pt x="1400" y="105"/>
                      </a:lnTo>
                      <a:lnTo>
                        <a:pt x="1401" y="96"/>
                      </a:lnTo>
                      <a:lnTo>
                        <a:pt x="1401" y="95"/>
                      </a:lnTo>
                      <a:lnTo>
                        <a:pt x="1401" y="90"/>
                      </a:lnTo>
                      <a:lnTo>
                        <a:pt x="1401" y="89"/>
                      </a:lnTo>
                      <a:lnTo>
                        <a:pt x="1402" y="98"/>
                      </a:lnTo>
                      <a:lnTo>
                        <a:pt x="1402" y="99"/>
                      </a:lnTo>
                      <a:lnTo>
                        <a:pt x="1402" y="102"/>
                      </a:lnTo>
                      <a:lnTo>
                        <a:pt x="1402" y="96"/>
                      </a:lnTo>
                      <a:lnTo>
                        <a:pt x="1403" y="93"/>
                      </a:lnTo>
                      <a:lnTo>
                        <a:pt x="1403" y="89"/>
                      </a:lnTo>
                      <a:lnTo>
                        <a:pt x="1403" y="93"/>
                      </a:lnTo>
                      <a:lnTo>
                        <a:pt x="1403" y="89"/>
                      </a:lnTo>
                      <a:lnTo>
                        <a:pt x="1404" y="109"/>
                      </a:lnTo>
                      <a:lnTo>
                        <a:pt x="1404" y="91"/>
                      </a:lnTo>
                      <a:lnTo>
                        <a:pt x="1404" y="97"/>
                      </a:lnTo>
                      <a:lnTo>
                        <a:pt x="1404" y="94"/>
                      </a:lnTo>
                      <a:lnTo>
                        <a:pt x="1405" y="101"/>
                      </a:lnTo>
                      <a:lnTo>
                        <a:pt x="1405" y="92"/>
                      </a:lnTo>
                      <a:lnTo>
                        <a:pt x="1405" y="94"/>
                      </a:lnTo>
                      <a:lnTo>
                        <a:pt x="1405" y="96"/>
                      </a:lnTo>
                      <a:lnTo>
                        <a:pt x="1406" y="96"/>
                      </a:lnTo>
                      <a:lnTo>
                        <a:pt x="1406" y="96"/>
                      </a:lnTo>
                      <a:lnTo>
                        <a:pt x="1406" y="105"/>
                      </a:lnTo>
                      <a:lnTo>
                        <a:pt x="1406" y="107"/>
                      </a:lnTo>
                      <a:lnTo>
                        <a:pt x="1407" y="117"/>
                      </a:lnTo>
                      <a:lnTo>
                        <a:pt x="1407" y="124"/>
                      </a:lnTo>
                      <a:lnTo>
                        <a:pt x="1407" y="134"/>
                      </a:lnTo>
                      <a:lnTo>
                        <a:pt x="1407" y="134"/>
                      </a:lnTo>
                      <a:lnTo>
                        <a:pt x="1408" y="139"/>
                      </a:lnTo>
                      <a:lnTo>
                        <a:pt x="1408" y="140"/>
                      </a:lnTo>
                      <a:lnTo>
                        <a:pt x="1408" y="129"/>
                      </a:lnTo>
                      <a:lnTo>
                        <a:pt x="1409" y="118"/>
                      </a:lnTo>
                      <a:lnTo>
                        <a:pt x="1409" y="116"/>
                      </a:lnTo>
                      <a:lnTo>
                        <a:pt x="1409" y="108"/>
                      </a:lnTo>
                      <a:lnTo>
                        <a:pt x="1409" y="111"/>
                      </a:lnTo>
                      <a:lnTo>
                        <a:pt x="1409" y="115"/>
                      </a:lnTo>
                      <a:lnTo>
                        <a:pt x="1410" y="126"/>
                      </a:lnTo>
                      <a:lnTo>
                        <a:pt x="1410" y="130"/>
                      </a:lnTo>
                      <a:lnTo>
                        <a:pt x="1410" y="144"/>
                      </a:lnTo>
                      <a:lnTo>
                        <a:pt x="1411" y="144"/>
                      </a:lnTo>
                      <a:lnTo>
                        <a:pt x="1411" y="128"/>
                      </a:lnTo>
                      <a:lnTo>
                        <a:pt x="1411" y="123"/>
                      </a:lnTo>
                      <a:lnTo>
                        <a:pt x="1412" y="107"/>
                      </a:lnTo>
                      <a:lnTo>
                        <a:pt x="1412" y="104"/>
                      </a:lnTo>
                      <a:lnTo>
                        <a:pt x="1412" y="118"/>
                      </a:lnTo>
                      <a:lnTo>
                        <a:pt x="1412" y="130"/>
                      </a:lnTo>
                      <a:lnTo>
                        <a:pt x="1413" y="149"/>
                      </a:lnTo>
                      <a:lnTo>
                        <a:pt x="1413" y="150"/>
                      </a:lnTo>
                      <a:lnTo>
                        <a:pt x="1413" y="140"/>
                      </a:lnTo>
                      <a:lnTo>
                        <a:pt x="1414" y="140"/>
                      </a:lnTo>
                      <a:lnTo>
                        <a:pt x="1414" y="82"/>
                      </a:lnTo>
                      <a:lnTo>
                        <a:pt x="1414" y="102"/>
                      </a:lnTo>
                      <a:lnTo>
                        <a:pt x="1415" y="168"/>
                      </a:lnTo>
                      <a:lnTo>
                        <a:pt x="1415" y="178"/>
                      </a:lnTo>
                      <a:lnTo>
                        <a:pt x="1415" y="133"/>
                      </a:lnTo>
                      <a:lnTo>
                        <a:pt x="1415" y="120"/>
                      </a:lnTo>
                      <a:lnTo>
                        <a:pt x="1416" y="128"/>
                      </a:lnTo>
                      <a:lnTo>
                        <a:pt x="1416" y="125"/>
                      </a:lnTo>
                      <a:lnTo>
                        <a:pt x="1416" y="118"/>
                      </a:lnTo>
                      <a:lnTo>
                        <a:pt x="1417" y="117"/>
                      </a:lnTo>
                      <a:lnTo>
                        <a:pt x="1417" y="122"/>
                      </a:lnTo>
                      <a:lnTo>
                        <a:pt x="1417" y="121"/>
                      </a:lnTo>
                      <a:lnTo>
                        <a:pt x="1417" y="134"/>
                      </a:lnTo>
                      <a:lnTo>
                        <a:pt x="1418" y="106"/>
                      </a:lnTo>
                      <a:lnTo>
                        <a:pt x="1418" y="96"/>
                      </a:lnTo>
                      <a:lnTo>
                        <a:pt x="1418" y="105"/>
                      </a:lnTo>
                      <a:lnTo>
                        <a:pt x="1418" y="100"/>
                      </a:lnTo>
                      <a:lnTo>
                        <a:pt x="1418" y="96"/>
                      </a:lnTo>
                      <a:lnTo>
                        <a:pt x="1419" y="96"/>
                      </a:lnTo>
                      <a:lnTo>
                        <a:pt x="1419" y="96"/>
                      </a:lnTo>
                      <a:lnTo>
                        <a:pt x="1419" y="96"/>
                      </a:lnTo>
                      <a:lnTo>
                        <a:pt x="1419" y="77"/>
                      </a:lnTo>
                      <a:lnTo>
                        <a:pt x="1420" y="92"/>
                      </a:lnTo>
                      <a:lnTo>
                        <a:pt x="1420" y="87"/>
                      </a:lnTo>
                      <a:lnTo>
                        <a:pt x="1420" y="88"/>
                      </a:lnTo>
                      <a:lnTo>
                        <a:pt x="1420" y="86"/>
                      </a:lnTo>
                      <a:lnTo>
                        <a:pt x="1420" y="82"/>
                      </a:lnTo>
                      <a:lnTo>
                        <a:pt x="1421" y="91"/>
                      </a:lnTo>
                      <a:lnTo>
                        <a:pt x="1421" y="98"/>
                      </a:lnTo>
                      <a:lnTo>
                        <a:pt x="1421" y="118"/>
                      </a:lnTo>
                      <a:lnTo>
                        <a:pt x="1421" y="126"/>
                      </a:lnTo>
                      <a:lnTo>
                        <a:pt x="1422" y="127"/>
                      </a:lnTo>
                      <a:lnTo>
                        <a:pt x="1422" y="125"/>
                      </a:lnTo>
                      <a:lnTo>
                        <a:pt x="1422" y="120"/>
                      </a:lnTo>
                      <a:lnTo>
                        <a:pt x="1422" y="104"/>
                      </a:lnTo>
                      <a:lnTo>
                        <a:pt x="1423" y="107"/>
                      </a:lnTo>
                      <a:lnTo>
                        <a:pt x="1423" y="96"/>
                      </a:lnTo>
                      <a:lnTo>
                        <a:pt x="1423" y="90"/>
                      </a:lnTo>
                      <a:lnTo>
                        <a:pt x="1423" y="95"/>
                      </a:lnTo>
                      <a:lnTo>
                        <a:pt x="1423" y="98"/>
                      </a:lnTo>
                      <a:lnTo>
                        <a:pt x="1424" y="96"/>
                      </a:lnTo>
                      <a:lnTo>
                        <a:pt x="1424" y="94"/>
                      </a:lnTo>
                      <a:lnTo>
                        <a:pt x="1424" y="94"/>
                      </a:lnTo>
                      <a:lnTo>
                        <a:pt x="1424" y="101"/>
                      </a:lnTo>
                      <a:lnTo>
                        <a:pt x="1425" y="105"/>
                      </a:lnTo>
                      <a:lnTo>
                        <a:pt x="1425" y="115"/>
                      </a:lnTo>
                      <a:lnTo>
                        <a:pt x="1425" y="104"/>
                      </a:lnTo>
                      <a:lnTo>
                        <a:pt x="1425" y="110"/>
                      </a:lnTo>
                      <a:lnTo>
                        <a:pt x="1425" y="105"/>
                      </a:lnTo>
                      <a:lnTo>
                        <a:pt x="1426" y="99"/>
                      </a:lnTo>
                      <a:lnTo>
                        <a:pt x="1426" y="86"/>
                      </a:lnTo>
                      <a:lnTo>
                        <a:pt x="1426" y="85"/>
                      </a:lnTo>
                      <a:lnTo>
                        <a:pt x="1427" y="82"/>
                      </a:lnTo>
                      <a:lnTo>
                        <a:pt x="1427" y="87"/>
                      </a:lnTo>
                      <a:lnTo>
                        <a:pt x="1427" y="102"/>
                      </a:lnTo>
                      <a:lnTo>
                        <a:pt x="1428" y="108"/>
                      </a:lnTo>
                      <a:lnTo>
                        <a:pt x="1428" y="132"/>
                      </a:lnTo>
                      <a:lnTo>
                        <a:pt x="1428" y="127"/>
                      </a:lnTo>
                      <a:lnTo>
                        <a:pt x="1429" y="120"/>
                      </a:lnTo>
                      <a:lnTo>
                        <a:pt x="1429" y="104"/>
                      </a:lnTo>
                      <a:lnTo>
                        <a:pt x="1429" y="86"/>
                      </a:lnTo>
                      <a:lnTo>
                        <a:pt x="1430" y="84"/>
                      </a:lnTo>
                      <a:lnTo>
                        <a:pt x="1430" y="83"/>
                      </a:lnTo>
                      <a:lnTo>
                        <a:pt x="1430" y="90"/>
                      </a:lnTo>
                      <a:lnTo>
                        <a:pt x="1430" y="100"/>
                      </a:lnTo>
                      <a:lnTo>
                        <a:pt x="1430" y="111"/>
                      </a:lnTo>
                      <a:lnTo>
                        <a:pt x="1431" y="141"/>
                      </a:lnTo>
                      <a:lnTo>
                        <a:pt x="1431" y="95"/>
                      </a:lnTo>
                      <a:lnTo>
                        <a:pt x="1431" y="117"/>
                      </a:lnTo>
                      <a:lnTo>
                        <a:pt x="1432" y="179"/>
                      </a:lnTo>
                      <a:lnTo>
                        <a:pt x="1432" y="190"/>
                      </a:lnTo>
                      <a:lnTo>
                        <a:pt x="1432" y="148"/>
                      </a:lnTo>
                      <a:lnTo>
                        <a:pt x="1432" y="131"/>
                      </a:lnTo>
                      <a:lnTo>
                        <a:pt x="1433" y="135"/>
                      </a:lnTo>
                      <a:lnTo>
                        <a:pt x="1433" y="126"/>
                      </a:lnTo>
                      <a:lnTo>
                        <a:pt x="1433" y="127"/>
                      </a:lnTo>
                      <a:lnTo>
                        <a:pt x="1433" y="119"/>
                      </a:lnTo>
                      <a:lnTo>
                        <a:pt x="1433" y="101"/>
                      </a:lnTo>
                      <a:lnTo>
                        <a:pt x="1434" y="95"/>
                      </a:lnTo>
                      <a:lnTo>
                        <a:pt x="1434" y="96"/>
                      </a:lnTo>
                      <a:lnTo>
                        <a:pt x="1434" y="93"/>
                      </a:lnTo>
                      <a:lnTo>
                        <a:pt x="1434" y="97"/>
                      </a:lnTo>
                      <a:lnTo>
                        <a:pt x="1434" y="96"/>
                      </a:lnTo>
                      <a:lnTo>
                        <a:pt x="1435" y="98"/>
                      </a:lnTo>
                      <a:lnTo>
                        <a:pt x="1435" y="97"/>
                      </a:lnTo>
                      <a:lnTo>
                        <a:pt x="1435" y="93"/>
                      </a:lnTo>
                      <a:lnTo>
                        <a:pt x="1435" y="93"/>
                      </a:lnTo>
                      <a:lnTo>
                        <a:pt x="1435" y="96"/>
                      </a:lnTo>
                      <a:lnTo>
                        <a:pt x="1435" y="94"/>
                      </a:lnTo>
                      <a:lnTo>
                        <a:pt x="1436" y="104"/>
                      </a:lnTo>
                      <a:lnTo>
                        <a:pt x="1436" y="106"/>
                      </a:lnTo>
                      <a:lnTo>
                        <a:pt x="1436" y="106"/>
                      </a:lnTo>
                      <a:lnTo>
                        <a:pt x="1436" y="116"/>
                      </a:lnTo>
                      <a:lnTo>
                        <a:pt x="1436" y="114"/>
                      </a:lnTo>
                      <a:lnTo>
                        <a:pt x="1437" y="111"/>
                      </a:lnTo>
                      <a:lnTo>
                        <a:pt x="1437" y="98"/>
                      </a:lnTo>
                      <a:lnTo>
                        <a:pt x="1437" y="87"/>
                      </a:lnTo>
                      <a:lnTo>
                        <a:pt x="1438" y="71"/>
                      </a:lnTo>
                      <a:lnTo>
                        <a:pt x="1438" y="74"/>
                      </a:lnTo>
                      <a:lnTo>
                        <a:pt x="1438" y="77"/>
                      </a:lnTo>
                      <a:lnTo>
                        <a:pt x="1438" y="78"/>
                      </a:lnTo>
                      <a:lnTo>
                        <a:pt x="1439" y="84"/>
                      </a:lnTo>
                      <a:lnTo>
                        <a:pt x="1439" y="89"/>
                      </a:lnTo>
                      <a:lnTo>
                        <a:pt x="1439" y="100"/>
                      </a:lnTo>
                      <a:lnTo>
                        <a:pt x="1440" y="96"/>
                      </a:lnTo>
                      <a:lnTo>
                        <a:pt x="1440" y="95"/>
                      </a:lnTo>
                      <a:lnTo>
                        <a:pt x="1440" y="87"/>
                      </a:lnTo>
                      <a:lnTo>
                        <a:pt x="1440" y="83"/>
                      </a:lnTo>
                      <a:lnTo>
                        <a:pt x="1440" y="85"/>
                      </a:lnTo>
                      <a:lnTo>
                        <a:pt x="1441" y="82"/>
                      </a:lnTo>
                      <a:lnTo>
                        <a:pt x="1441" y="85"/>
                      </a:lnTo>
                      <a:lnTo>
                        <a:pt x="1441" y="94"/>
                      </a:lnTo>
                      <a:lnTo>
                        <a:pt x="1442" y="90"/>
                      </a:lnTo>
                      <a:lnTo>
                        <a:pt x="1442" y="97"/>
                      </a:lnTo>
                      <a:lnTo>
                        <a:pt x="1442" y="89"/>
                      </a:lnTo>
                      <a:lnTo>
                        <a:pt x="1442" y="107"/>
                      </a:lnTo>
                      <a:lnTo>
                        <a:pt x="1443" y="111"/>
                      </a:lnTo>
                      <a:lnTo>
                        <a:pt x="1443" y="109"/>
                      </a:lnTo>
                      <a:lnTo>
                        <a:pt x="1443" y="135"/>
                      </a:lnTo>
                      <a:lnTo>
                        <a:pt x="1443" y="136"/>
                      </a:lnTo>
                      <a:lnTo>
                        <a:pt x="1444" y="144"/>
                      </a:lnTo>
                      <a:lnTo>
                        <a:pt x="1444" y="142"/>
                      </a:lnTo>
                      <a:lnTo>
                        <a:pt x="1444" y="133"/>
                      </a:lnTo>
                      <a:lnTo>
                        <a:pt x="1445" y="133"/>
                      </a:lnTo>
                      <a:lnTo>
                        <a:pt x="1445" y="135"/>
                      </a:lnTo>
                      <a:lnTo>
                        <a:pt x="1445" y="139"/>
                      </a:lnTo>
                      <a:lnTo>
                        <a:pt x="1445" y="135"/>
                      </a:lnTo>
                      <a:lnTo>
                        <a:pt x="1446" y="142"/>
                      </a:lnTo>
                      <a:lnTo>
                        <a:pt x="1446" y="134"/>
                      </a:lnTo>
                      <a:lnTo>
                        <a:pt x="1446" y="127"/>
                      </a:lnTo>
                      <a:lnTo>
                        <a:pt x="1446" y="128"/>
                      </a:lnTo>
                      <a:lnTo>
                        <a:pt x="1447" y="122"/>
                      </a:lnTo>
                      <a:lnTo>
                        <a:pt x="1447" y="125"/>
                      </a:lnTo>
                      <a:lnTo>
                        <a:pt x="1447" y="126"/>
                      </a:lnTo>
                      <a:lnTo>
                        <a:pt x="1447" y="129"/>
                      </a:lnTo>
                      <a:lnTo>
                        <a:pt x="1448" y="134"/>
                      </a:lnTo>
                      <a:lnTo>
                        <a:pt x="1448" y="135"/>
                      </a:lnTo>
                      <a:lnTo>
                        <a:pt x="1448" y="98"/>
                      </a:lnTo>
                      <a:lnTo>
                        <a:pt x="1448" y="105"/>
                      </a:lnTo>
                      <a:lnTo>
                        <a:pt x="1449" y="170"/>
                      </a:lnTo>
                      <a:lnTo>
                        <a:pt x="1449" y="199"/>
                      </a:lnTo>
                      <a:lnTo>
                        <a:pt x="1449" y="162"/>
                      </a:lnTo>
                      <a:lnTo>
                        <a:pt x="1449" y="132"/>
                      </a:lnTo>
                      <a:lnTo>
                        <a:pt x="1450" y="149"/>
                      </a:lnTo>
                      <a:lnTo>
                        <a:pt x="1450" y="144"/>
                      </a:lnTo>
                      <a:lnTo>
                        <a:pt x="1450" y="142"/>
                      </a:lnTo>
                      <a:lnTo>
                        <a:pt x="1450" y="143"/>
                      </a:lnTo>
                      <a:lnTo>
                        <a:pt x="1451" y="145"/>
                      </a:lnTo>
                      <a:lnTo>
                        <a:pt x="1451" y="153"/>
                      </a:lnTo>
                      <a:lnTo>
                        <a:pt x="1451" y="152"/>
                      </a:lnTo>
                      <a:lnTo>
                        <a:pt x="1452" y="131"/>
                      </a:lnTo>
                      <a:lnTo>
                        <a:pt x="1452" y="133"/>
                      </a:lnTo>
                      <a:lnTo>
                        <a:pt x="1452" y="116"/>
                      </a:lnTo>
                      <a:lnTo>
                        <a:pt x="1452" y="108"/>
                      </a:lnTo>
                      <a:lnTo>
                        <a:pt x="1453" y="101"/>
                      </a:lnTo>
                      <a:lnTo>
                        <a:pt x="1453" y="104"/>
                      </a:lnTo>
                      <a:lnTo>
                        <a:pt x="1453" y="107"/>
                      </a:lnTo>
                      <a:lnTo>
                        <a:pt x="1453" y="117"/>
                      </a:lnTo>
                      <a:lnTo>
                        <a:pt x="1454" y="120"/>
                      </a:lnTo>
                      <a:lnTo>
                        <a:pt x="1454" y="115"/>
                      </a:lnTo>
                      <a:lnTo>
                        <a:pt x="1454" y="110"/>
                      </a:lnTo>
                      <a:lnTo>
                        <a:pt x="1454" y="104"/>
                      </a:lnTo>
                      <a:lnTo>
                        <a:pt x="1455" y="124"/>
                      </a:lnTo>
                      <a:lnTo>
                        <a:pt x="1455" y="121"/>
                      </a:lnTo>
                      <a:lnTo>
                        <a:pt x="1455" y="107"/>
                      </a:lnTo>
                      <a:lnTo>
                        <a:pt x="1455" y="103"/>
                      </a:lnTo>
                      <a:lnTo>
                        <a:pt x="1456" y="106"/>
                      </a:lnTo>
                      <a:lnTo>
                        <a:pt x="1456" y="104"/>
                      </a:lnTo>
                      <a:lnTo>
                        <a:pt x="1456" y="100"/>
                      </a:lnTo>
                      <a:lnTo>
                        <a:pt x="1456" y="102"/>
                      </a:lnTo>
                      <a:lnTo>
                        <a:pt x="1456" y="92"/>
                      </a:lnTo>
                      <a:lnTo>
                        <a:pt x="1457" y="99"/>
                      </a:lnTo>
                      <a:lnTo>
                        <a:pt x="1457" y="93"/>
                      </a:lnTo>
                      <a:lnTo>
                        <a:pt x="1457" y="91"/>
                      </a:lnTo>
                      <a:lnTo>
                        <a:pt x="1457" y="89"/>
                      </a:lnTo>
                      <a:lnTo>
                        <a:pt x="1457" y="80"/>
                      </a:lnTo>
                      <a:lnTo>
                        <a:pt x="1458" y="82"/>
                      </a:lnTo>
                      <a:lnTo>
                        <a:pt x="1458" y="84"/>
                      </a:lnTo>
                      <a:lnTo>
                        <a:pt x="1458" y="91"/>
                      </a:lnTo>
                      <a:lnTo>
                        <a:pt x="1458" y="93"/>
                      </a:lnTo>
                      <a:lnTo>
                        <a:pt x="1459" y="107"/>
                      </a:lnTo>
                      <a:lnTo>
                        <a:pt x="1459" y="104"/>
                      </a:lnTo>
                      <a:lnTo>
                        <a:pt x="1459" y="99"/>
                      </a:lnTo>
                      <a:lnTo>
                        <a:pt x="1460" y="105"/>
                      </a:lnTo>
                      <a:lnTo>
                        <a:pt x="1460" y="104"/>
                      </a:lnTo>
                      <a:lnTo>
                        <a:pt x="1460" y="94"/>
                      </a:lnTo>
                      <a:lnTo>
                        <a:pt x="1460" y="96"/>
                      </a:lnTo>
                      <a:lnTo>
                        <a:pt x="1461" y="77"/>
                      </a:lnTo>
                      <a:lnTo>
                        <a:pt x="1461" y="75"/>
                      </a:lnTo>
                      <a:lnTo>
                        <a:pt x="1461" y="84"/>
                      </a:lnTo>
                      <a:lnTo>
                        <a:pt x="1462" y="89"/>
                      </a:lnTo>
                      <a:lnTo>
                        <a:pt x="1462" y="98"/>
                      </a:lnTo>
                      <a:lnTo>
                        <a:pt x="1462" y="93"/>
                      </a:lnTo>
                      <a:lnTo>
                        <a:pt x="1462" y="90"/>
                      </a:lnTo>
                      <a:lnTo>
                        <a:pt x="1462" y="94"/>
                      </a:lnTo>
                      <a:lnTo>
                        <a:pt x="1463" y="94"/>
                      </a:lnTo>
                      <a:lnTo>
                        <a:pt x="1463" y="98"/>
                      </a:lnTo>
                      <a:lnTo>
                        <a:pt x="1463" y="107"/>
                      </a:lnTo>
                      <a:lnTo>
                        <a:pt x="1463" y="101"/>
                      </a:lnTo>
                      <a:lnTo>
                        <a:pt x="1464" y="104"/>
                      </a:lnTo>
                      <a:lnTo>
                        <a:pt x="1464" y="96"/>
                      </a:lnTo>
                      <a:lnTo>
                        <a:pt x="1464" y="97"/>
                      </a:lnTo>
                      <a:lnTo>
                        <a:pt x="1464" y="96"/>
                      </a:lnTo>
                      <a:lnTo>
                        <a:pt x="1464" y="99"/>
                      </a:lnTo>
                      <a:lnTo>
                        <a:pt x="1465" y="96"/>
                      </a:lnTo>
                      <a:lnTo>
                        <a:pt x="1465" y="111"/>
                      </a:lnTo>
                      <a:lnTo>
                        <a:pt x="1465" y="78"/>
                      </a:lnTo>
                      <a:lnTo>
                        <a:pt x="1465" y="74"/>
                      </a:lnTo>
                      <a:lnTo>
                        <a:pt x="1466" y="143"/>
                      </a:lnTo>
                      <a:lnTo>
                        <a:pt x="1466" y="176"/>
                      </a:lnTo>
                      <a:lnTo>
                        <a:pt x="1466" y="178"/>
                      </a:lnTo>
                      <a:lnTo>
                        <a:pt x="1466" y="160"/>
                      </a:lnTo>
                      <a:lnTo>
                        <a:pt x="1466" y="136"/>
                      </a:lnTo>
                      <a:lnTo>
                        <a:pt x="1467" y="131"/>
                      </a:lnTo>
                      <a:lnTo>
                        <a:pt x="1467" y="153"/>
                      </a:lnTo>
                      <a:lnTo>
                        <a:pt x="1467" y="155"/>
                      </a:lnTo>
                      <a:lnTo>
                        <a:pt x="1467" y="150"/>
                      </a:lnTo>
                      <a:lnTo>
                        <a:pt x="1468" y="143"/>
                      </a:lnTo>
                      <a:lnTo>
                        <a:pt x="1468" y="127"/>
                      </a:lnTo>
                      <a:lnTo>
                        <a:pt x="1468" y="123"/>
                      </a:lnTo>
                      <a:lnTo>
                        <a:pt x="1469" y="125"/>
                      </a:lnTo>
                      <a:lnTo>
                        <a:pt x="1469" y="124"/>
                      </a:lnTo>
                      <a:lnTo>
                        <a:pt x="1469" y="119"/>
                      </a:lnTo>
                      <a:lnTo>
                        <a:pt x="1469" y="124"/>
                      </a:lnTo>
                      <a:lnTo>
                        <a:pt x="1469" y="126"/>
                      </a:lnTo>
                      <a:lnTo>
                        <a:pt x="1470" y="119"/>
                      </a:lnTo>
                      <a:lnTo>
                        <a:pt x="1470" y="120"/>
                      </a:lnTo>
                      <a:lnTo>
                        <a:pt x="1470" y="114"/>
                      </a:lnTo>
                      <a:lnTo>
                        <a:pt x="1470" y="110"/>
                      </a:lnTo>
                      <a:lnTo>
                        <a:pt x="1471" y="112"/>
                      </a:lnTo>
                      <a:lnTo>
                        <a:pt x="1471" y="108"/>
                      </a:lnTo>
                      <a:lnTo>
                        <a:pt x="1471" y="109"/>
                      </a:lnTo>
                      <a:lnTo>
                        <a:pt x="1471" y="108"/>
                      </a:lnTo>
                      <a:lnTo>
                        <a:pt x="1472" y="120"/>
                      </a:lnTo>
                      <a:lnTo>
                        <a:pt x="1472" y="124"/>
                      </a:lnTo>
                      <a:lnTo>
                        <a:pt x="1472" y="117"/>
                      </a:lnTo>
                      <a:lnTo>
                        <a:pt x="1472" y="127"/>
                      </a:lnTo>
                      <a:lnTo>
                        <a:pt x="1472" y="130"/>
                      </a:lnTo>
                      <a:lnTo>
                        <a:pt x="1473" y="140"/>
                      </a:lnTo>
                      <a:lnTo>
                        <a:pt x="1473" y="146"/>
                      </a:lnTo>
                      <a:lnTo>
                        <a:pt x="1473" y="132"/>
                      </a:lnTo>
                      <a:lnTo>
                        <a:pt x="1474" y="141"/>
                      </a:lnTo>
                      <a:lnTo>
                        <a:pt x="1474" y="140"/>
                      </a:lnTo>
                      <a:lnTo>
                        <a:pt x="1474" y="134"/>
                      </a:lnTo>
                      <a:lnTo>
                        <a:pt x="1474" y="135"/>
                      </a:lnTo>
                      <a:lnTo>
                        <a:pt x="1474" y="125"/>
                      </a:lnTo>
                      <a:lnTo>
                        <a:pt x="1474" y="125"/>
                      </a:lnTo>
                      <a:lnTo>
                        <a:pt x="1475" y="123"/>
                      </a:lnTo>
                      <a:lnTo>
                        <a:pt x="1475" y="123"/>
                      </a:lnTo>
                      <a:lnTo>
                        <a:pt x="1475" y="132"/>
                      </a:lnTo>
                      <a:lnTo>
                        <a:pt x="1475" y="131"/>
                      </a:lnTo>
                      <a:lnTo>
                        <a:pt x="1475" y="133"/>
                      </a:lnTo>
                      <a:lnTo>
                        <a:pt x="1475" y="132"/>
                      </a:lnTo>
                      <a:lnTo>
                        <a:pt x="1476" y="129"/>
                      </a:lnTo>
                      <a:lnTo>
                        <a:pt x="1476" y="135"/>
                      </a:lnTo>
                      <a:lnTo>
                        <a:pt x="1476" y="133"/>
                      </a:lnTo>
                      <a:lnTo>
                        <a:pt x="1476" y="112"/>
                      </a:lnTo>
                      <a:lnTo>
                        <a:pt x="1477" y="115"/>
                      </a:lnTo>
                      <a:lnTo>
                        <a:pt x="1477" y="108"/>
                      </a:lnTo>
                      <a:lnTo>
                        <a:pt x="1477" y="115"/>
                      </a:lnTo>
                      <a:lnTo>
                        <a:pt x="1477" y="117"/>
                      </a:lnTo>
                      <a:lnTo>
                        <a:pt x="1478" y="114"/>
                      </a:lnTo>
                      <a:lnTo>
                        <a:pt x="1478" y="116"/>
                      </a:lnTo>
                      <a:lnTo>
                        <a:pt x="1478" y="112"/>
                      </a:lnTo>
                      <a:lnTo>
                        <a:pt x="1479" y="113"/>
                      </a:lnTo>
                      <a:lnTo>
                        <a:pt x="1479" y="123"/>
                      </a:lnTo>
                      <a:lnTo>
                        <a:pt x="1479" y="132"/>
                      </a:lnTo>
                      <a:lnTo>
                        <a:pt x="1479" y="141"/>
                      </a:lnTo>
                      <a:lnTo>
                        <a:pt x="1480" y="138"/>
                      </a:lnTo>
                      <a:lnTo>
                        <a:pt x="1480" y="122"/>
                      </a:lnTo>
                      <a:lnTo>
                        <a:pt x="1480" y="110"/>
                      </a:lnTo>
                      <a:lnTo>
                        <a:pt x="1481" y="98"/>
                      </a:lnTo>
                      <a:lnTo>
                        <a:pt x="1481" y="92"/>
                      </a:lnTo>
                      <a:lnTo>
                        <a:pt x="1481" y="92"/>
                      </a:lnTo>
                      <a:lnTo>
                        <a:pt x="1481" y="89"/>
                      </a:lnTo>
                      <a:lnTo>
                        <a:pt x="1482" y="90"/>
                      </a:lnTo>
                      <a:lnTo>
                        <a:pt x="1482" y="105"/>
                      </a:lnTo>
                      <a:lnTo>
                        <a:pt x="1482" y="88"/>
                      </a:lnTo>
                      <a:lnTo>
                        <a:pt x="1482" y="77"/>
                      </a:lnTo>
                      <a:lnTo>
                        <a:pt x="1483" y="127"/>
                      </a:lnTo>
                      <a:lnTo>
                        <a:pt x="1483" y="167"/>
                      </a:lnTo>
                      <a:lnTo>
                        <a:pt x="1483" y="182"/>
                      </a:lnTo>
                      <a:lnTo>
                        <a:pt x="1483" y="139"/>
                      </a:lnTo>
                      <a:lnTo>
                        <a:pt x="1484" y="117"/>
                      </a:lnTo>
                      <a:lnTo>
                        <a:pt x="1484" y="120"/>
                      </a:lnTo>
                      <a:lnTo>
                        <a:pt x="1484" y="118"/>
                      </a:lnTo>
                      <a:lnTo>
                        <a:pt x="1484" y="112"/>
                      </a:lnTo>
                      <a:lnTo>
                        <a:pt x="1484" y="105"/>
                      </a:lnTo>
                      <a:lnTo>
                        <a:pt x="1485" y="106"/>
                      </a:lnTo>
                      <a:lnTo>
                        <a:pt x="1485" y="108"/>
                      </a:lnTo>
                      <a:lnTo>
                        <a:pt x="1485" y="101"/>
                      </a:lnTo>
                      <a:lnTo>
                        <a:pt x="1485" y="97"/>
                      </a:lnTo>
                      <a:lnTo>
                        <a:pt x="1486" y="91"/>
                      </a:lnTo>
                      <a:lnTo>
                        <a:pt x="1486" y="92"/>
                      </a:lnTo>
                      <a:lnTo>
                        <a:pt x="1486" y="88"/>
                      </a:lnTo>
                      <a:lnTo>
                        <a:pt x="1486" y="94"/>
                      </a:lnTo>
                      <a:lnTo>
                        <a:pt x="1486" y="90"/>
                      </a:lnTo>
                      <a:lnTo>
                        <a:pt x="1487" y="105"/>
                      </a:lnTo>
                      <a:lnTo>
                        <a:pt x="1487" y="107"/>
                      </a:lnTo>
                      <a:lnTo>
                        <a:pt x="1487" y="110"/>
                      </a:lnTo>
                      <a:lnTo>
                        <a:pt x="1488" y="109"/>
                      </a:lnTo>
                      <a:lnTo>
                        <a:pt x="1488" y="114"/>
                      </a:lnTo>
                      <a:lnTo>
                        <a:pt x="1488" y="104"/>
                      </a:lnTo>
                      <a:lnTo>
                        <a:pt x="1488" y="99"/>
                      </a:lnTo>
                      <a:lnTo>
                        <a:pt x="1488" y="105"/>
                      </a:lnTo>
                      <a:lnTo>
                        <a:pt x="1489" y="101"/>
                      </a:lnTo>
                      <a:lnTo>
                        <a:pt x="1489" y="105"/>
                      </a:lnTo>
                      <a:lnTo>
                        <a:pt x="1489" y="98"/>
                      </a:lnTo>
                      <a:lnTo>
                        <a:pt x="1489" y="113"/>
                      </a:lnTo>
                      <a:lnTo>
                        <a:pt x="1490" y="121"/>
                      </a:lnTo>
                      <a:lnTo>
                        <a:pt x="1490" y="115"/>
                      </a:lnTo>
                      <a:lnTo>
                        <a:pt x="1490" y="124"/>
                      </a:lnTo>
                      <a:lnTo>
                        <a:pt x="1490" y="115"/>
                      </a:lnTo>
                      <a:lnTo>
                        <a:pt x="1491" y="118"/>
                      </a:lnTo>
                      <a:lnTo>
                        <a:pt x="1491" y="121"/>
                      </a:lnTo>
                      <a:lnTo>
                        <a:pt x="1491" y="126"/>
                      </a:lnTo>
                      <a:lnTo>
                        <a:pt x="1491" y="129"/>
                      </a:lnTo>
                      <a:lnTo>
                        <a:pt x="1492" y="122"/>
                      </a:lnTo>
                      <a:lnTo>
                        <a:pt x="1492" y="115"/>
                      </a:lnTo>
                      <a:lnTo>
                        <a:pt x="1492" y="118"/>
                      </a:lnTo>
                      <a:lnTo>
                        <a:pt x="1492" y="118"/>
                      </a:lnTo>
                      <a:lnTo>
                        <a:pt x="1492" y="112"/>
                      </a:lnTo>
                      <a:lnTo>
                        <a:pt x="1493" y="109"/>
                      </a:lnTo>
                      <a:lnTo>
                        <a:pt x="1493" y="114"/>
                      </a:lnTo>
                      <a:lnTo>
                        <a:pt x="1493" y="97"/>
                      </a:lnTo>
                      <a:lnTo>
                        <a:pt x="1494" y="102"/>
                      </a:lnTo>
                      <a:lnTo>
                        <a:pt x="1494" y="108"/>
                      </a:lnTo>
                      <a:lnTo>
                        <a:pt x="1494" y="121"/>
                      </a:lnTo>
                      <a:lnTo>
                        <a:pt x="1494" y="135"/>
                      </a:lnTo>
                      <a:lnTo>
                        <a:pt x="1494" y="145"/>
                      </a:lnTo>
                      <a:lnTo>
                        <a:pt x="1495" y="143"/>
                      </a:lnTo>
                      <a:lnTo>
                        <a:pt x="1495" y="152"/>
                      </a:lnTo>
                      <a:lnTo>
                        <a:pt x="1495" y="135"/>
                      </a:lnTo>
                      <a:lnTo>
                        <a:pt x="1496" y="127"/>
                      </a:lnTo>
                      <a:lnTo>
                        <a:pt x="1496" y="124"/>
                      </a:lnTo>
                      <a:lnTo>
                        <a:pt x="1496" y="129"/>
                      </a:lnTo>
                      <a:lnTo>
                        <a:pt x="1496" y="126"/>
                      </a:lnTo>
                      <a:lnTo>
                        <a:pt x="1497" y="135"/>
                      </a:lnTo>
                      <a:lnTo>
                        <a:pt x="1497" y="144"/>
                      </a:lnTo>
                      <a:lnTo>
                        <a:pt x="1497" y="140"/>
                      </a:lnTo>
                      <a:lnTo>
                        <a:pt x="1497" y="143"/>
                      </a:lnTo>
                      <a:lnTo>
                        <a:pt x="1497" y="150"/>
                      </a:lnTo>
                      <a:lnTo>
                        <a:pt x="1498" y="141"/>
                      </a:lnTo>
                      <a:lnTo>
                        <a:pt x="1498" y="136"/>
                      </a:lnTo>
                      <a:lnTo>
                        <a:pt x="1498" y="136"/>
                      </a:lnTo>
                      <a:lnTo>
                        <a:pt x="1498" y="111"/>
                      </a:lnTo>
                      <a:lnTo>
                        <a:pt x="1499" y="126"/>
                      </a:lnTo>
                      <a:lnTo>
                        <a:pt x="1499" y="102"/>
                      </a:lnTo>
                      <a:lnTo>
                        <a:pt x="1499" y="90"/>
                      </a:lnTo>
                      <a:lnTo>
                        <a:pt x="1499" y="124"/>
                      </a:lnTo>
                      <a:lnTo>
                        <a:pt x="1500" y="182"/>
                      </a:lnTo>
                      <a:lnTo>
                        <a:pt x="1500" y="203"/>
                      </a:lnTo>
                      <a:lnTo>
                        <a:pt x="1500" y="169"/>
                      </a:lnTo>
                      <a:lnTo>
                        <a:pt x="1500" y="142"/>
                      </a:lnTo>
                      <a:lnTo>
                        <a:pt x="1501" y="134"/>
                      </a:lnTo>
                      <a:lnTo>
                        <a:pt x="1501" y="137"/>
                      </a:lnTo>
                      <a:lnTo>
                        <a:pt x="1501" y="139"/>
                      </a:lnTo>
                      <a:lnTo>
                        <a:pt x="1501" y="135"/>
                      </a:lnTo>
                      <a:lnTo>
                        <a:pt x="1501" y="136"/>
                      </a:lnTo>
                      <a:lnTo>
                        <a:pt x="1502" y="110"/>
                      </a:lnTo>
                      <a:lnTo>
                        <a:pt x="1502" y="102"/>
                      </a:lnTo>
                      <a:lnTo>
                        <a:pt x="1503" y="93"/>
                      </a:lnTo>
                      <a:lnTo>
                        <a:pt x="1503" y="88"/>
                      </a:lnTo>
                      <a:lnTo>
                        <a:pt x="1503" y="85"/>
                      </a:lnTo>
                      <a:lnTo>
                        <a:pt x="1503" y="88"/>
                      </a:lnTo>
                      <a:lnTo>
                        <a:pt x="1504" y="80"/>
                      </a:lnTo>
                      <a:lnTo>
                        <a:pt x="1504" y="81"/>
                      </a:lnTo>
                      <a:lnTo>
                        <a:pt x="1504" y="80"/>
                      </a:lnTo>
                      <a:lnTo>
                        <a:pt x="1504" y="84"/>
                      </a:lnTo>
                      <a:lnTo>
                        <a:pt x="1505" y="91"/>
                      </a:lnTo>
                      <a:lnTo>
                        <a:pt x="1505" y="97"/>
                      </a:lnTo>
                      <a:lnTo>
                        <a:pt x="1505" y="99"/>
                      </a:lnTo>
                      <a:lnTo>
                        <a:pt x="1506" y="99"/>
                      </a:lnTo>
                      <a:lnTo>
                        <a:pt x="1506" y="94"/>
                      </a:lnTo>
                      <a:lnTo>
                        <a:pt x="1506" y="88"/>
                      </a:lnTo>
                      <a:lnTo>
                        <a:pt x="1506" y="83"/>
                      </a:lnTo>
                      <a:lnTo>
                        <a:pt x="1506" y="82"/>
                      </a:lnTo>
                      <a:lnTo>
                        <a:pt x="1507" y="63"/>
                      </a:lnTo>
                      <a:lnTo>
                        <a:pt x="1507" y="63"/>
                      </a:lnTo>
                      <a:lnTo>
                        <a:pt x="1508" y="59"/>
                      </a:lnTo>
                      <a:lnTo>
                        <a:pt x="1508" y="59"/>
                      </a:lnTo>
                      <a:lnTo>
                        <a:pt x="1508" y="56"/>
                      </a:lnTo>
                      <a:lnTo>
                        <a:pt x="1508" y="57"/>
                      </a:lnTo>
                      <a:lnTo>
                        <a:pt x="1508" y="61"/>
                      </a:lnTo>
                      <a:lnTo>
                        <a:pt x="1509" y="56"/>
                      </a:lnTo>
                      <a:lnTo>
                        <a:pt x="1509" y="58"/>
                      </a:lnTo>
                      <a:lnTo>
                        <a:pt x="1509" y="63"/>
                      </a:lnTo>
                      <a:lnTo>
                        <a:pt x="1509" y="73"/>
                      </a:lnTo>
                      <a:lnTo>
                        <a:pt x="1509" y="77"/>
                      </a:lnTo>
                      <a:lnTo>
                        <a:pt x="1510" y="74"/>
                      </a:lnTo>
                      <a:lnTo>
                        <a:pt x="1510" y="78"/>
                      </a:lnTo>
                      <a:lnTo>
                        <a:pt x="1510" y="73"/>
                      </a:lnTo>
                      <a:lnTo>
                        <a:pt x="1511" y="75"/>
                      </a:lnTo>
                      <a:lnTo>
                        <a:pt x="1511" y="70"/>
                      </a:lnTo>
                      <a:lnTo>
                        <a:pt x="1511" y="78"/>
                      </a:lnTo>
                      <a:lnTo>
                        <a:pt x="1511" y="86"/>
                      </a:lnTo>
                      <a:lnTo>
                        <a:pt x="1512" y="101"/>
                      </a:lnTo>
                      <a:lnTo>
                        <a:pt x="1512" y="101"/>
                      </a:lnTo>
                      <a:lnTo>
                        <a:pt x="1512" y="104"/>
                      </a:lnTo>
                      <a:lnTo>
                        <a:pt x="1513" y="102"/>
                      </a:lnTo>
                      <a:lnTo>
                        <a:pt x="1513" y="119"/>
                      </a:lnTo>
                      <a:lnTo>
                        <a:pt x="1513" y="117"/>
                      </a:lnTo>
                      <a:lnTo>
                        <a:pt x="1513" y="119"/>
                      </a:lnTo>
                      <a:lnTo>
                        <a:pt x="1514" y="118"/>
                      </a:lnTo>
                      <a:lnTo>
                        <a:pt x="1514" y="114"/>
                      </a:lnTo>
                      <a:lnTo>
                        <a:pt x="1514" y="118"/>
                      </a:lnTo>
                      <a:lnTo>
                        <a:pt x="1514" y="116"/>
                      </a:lnTo>
                      <a:lnTo>
                        <a:pt x="1514" y="120"/>
                      </a:lnTo>
                      <a:lnTo>
                        <a:pt x="1515" y="123"/>
                      </a:lnTo>
                      <a:lnTo>
                        <a:pt x="1515" y="128"/>
                      </a:lnTo>
                      <a:lnTo>
                        <a:pt x="1515" y="117"/>
                      </a:lnTo>
                      <a:lnTo>
                        <a:pt x="1516" y="113"/>
                      </a:lnTo>
                      <a:lnTo>
                        <a:pt x="1516" y="120"/>
                      </a:lnTo>
                      <a:lnTo>
                        <a:pt x="1516" y="109"/>
                      </a:lnTo>
                      <a:lnTo>
                        <a:pt x="1516" y="90"/>
                      </a:lnTo>
                      <a:lnTo>
                        <a:pt x="1516" y="80"/>
                      </a:lnTo>
                      <a:lnTo>
                        <a:pt x="1516" y="109"/>
                      </a:lnTo>
                      <a:lnTo>
                        <a:pt x="1517" y="133"/>
                      </a:lnTo>
                      <a:lnTo>
                        <a:pt x="1517" y="185"/>
                      </a:lnTo>
                      <a:lnTo>
                        <a:pt x="1517" y="178"/>
                      </a:lnTo>
                      <a:lnTo>
                        <a:pt x="1517" y="151"/>
                      </a:lnTo>
                      <a:lnTo>
                        <a:pt x="1518" y="136"/>
                      </a:lnTo>
                      <a:lnTo>
                        <a:pt x="1518" y="142"/>
                      </a:lnTo>
                      <a:lnTo>
                        <a:pt x="1518" y="134"/>
                      </a:lnTo>
                      <a:lnTo>
                        <a:pt x="1518" y="145"/>
                      </a:lnTo>
                      <a:lnTo>
                        <a:pt x="1518" y="141"/>
                      </a:lnTo>
                      <a:lnTo>
                        <a:pt x="1519" y="134"/>
                      </a:lnTo>
                      <a:lnTo>
                        <a:pt x="1519" y="136"/>
                      </a:lnTo>
                      <a:lnTo>
                        <a:pt x="1519" y="126"/>
                      </a:lnTo>
                      <a:lnTo>
                        <a:pt x="1520" y="112"/>
                      </a:lnTo>
                      <a:lnTo>
                        <a:pt x="1520" y="112"/>
                      </a:lnTo>
                      <a:lnTo>
                        <a:pt x="1520" y="130"/>
                      </a:lnTo>
                      <a:lnTo>
                        <a:pt x="1521" y="130"/>
                      </a:lnTo>
                      <a:lnTo>
                        <a:pt x="1521" y="121"/>
                      </a:lnTo>
                      <a:lnTo>
                        <a:pt x="1521" y="116"/>
                      </a:lnTo>
                      <a:lnTo>
                        <a:pt x="1521" y="113"/>
                      </a:lnTo>
                      <a:lnTo>
                        <a:pt x="1521" y="117"/>
                      </a:lnTo>
                      <a:lnTo>
                        <a:pt x="1522" y="123"/>
                      </a:lnTo>
                      <a:lnTo>
                        <a:pt x="1522" y="116"/>
                      </a:lnTo>
                      <a:lnTo>
                        <a:pt x="1522" y="118"/>
                      </a:lnTo>
                      <a:lnTo>
                        <a:pt x="1523" y="122"/>
                      </a:lnTo>
                      <a:lnTo>
                        <a:pt x="1523" y="118"/>
                      </a:lnTo>
                      <a:lnTo>
                        <a:pt x="1523" y="113"/>
                      </a:lnTo>
                      <a:lnTo>
                        <a:pt x="1523" y="109"/>
                      </a:lnTo>
                      <a:lnTo>
                        <a:pt x="1523" y="107"/>
                      </a:lnTo>
                      <a:lnTo>
                        <a:pt x="1524" y="105"/>
                      </a:lnTo>
                      <a:lnTo>
                        <a:pt x="1524" y="110"/>
                      </a:lnTo>
                      <a:lnTo>
                        <a:pt x="1524" y="112"/>
                      </a:lnTo>
                      <a:lnTo>
                        <a:pt x="1524" y="114"/>
                      </a:lnTo>
                      <a:lnTo>
                        <a:pt x="1525" y="107"/>
                      </a:lnTo>
                      <a:lnTo>
                        <a:pt x="1525" y="115"/>
                      </a:lnTo>
                      <a:lnTo>
                        <a:pt x="1525" y="105"/>
                      </a:lnTo>
                      <a:lnTo>
                        <a:pt x="1525" y="106"/>
                      </a:lnTo>
                      <a:lnTo>
                        <a:pt x="1525" y="102"/>
                      </a:lnTo>
                      <a:lnTo>
                        <a:pt x="1526" y="110"/>
                      </a:lnTo>
                      <a:lnTo>
                        <a:pt x="1526" y="109"/>
                      </a:lnTo>
                      <a:lnTo>
                        <a:pt x="1526" y="108"/>
                      </a:lnTo>
                      <a:lnTo>
                        <a:pt x="1526" y="103"/>
                      </a:lnTo>
                      <a:lnTo>
                        <a:pt x="1526" y="99"/>
                      </a:lnTo>
                      <a:lnTo>
                        <a:pt x="1527" y="73"/>
                      </a:lnTo>
                      <a:lnTo>
                        <a:pt x="1527" y="73"/>
                      </a:lnTo>
                      <a:lnTo>
                        <a:pt x="1528" y="59"/>
                      </a:lnTo>
                      <a:lnTo>
                        <a:pt x="1528" y="62"/>
                      </a:lnTo>
                      <a:lnTo>
                        <a:pt x="1528" y="80"/>
                      </a:lnTo>
                      <a:lnTo>
                        <a:pt x="1528" y="86"/>
                      </a:lnTo>
                      <a:lnTo>
                        <a:pt x="1529" y="91"/>
                      </a:lnTo>
                      <a:lnTo>
                        <a:pt x="1529" y="86"/>
                      </a:lnTo>
                      <a:lnTo>
                        <a:pt x="1529" y="83"/>
                      </a:lnTo>
                      <a:lnTo>
                        <a:pt x="1529" y="83"/>
                      </a:lnTo>
                      <a:lnTo>
                        <a:pt x="1529" y="78"/>
                      </a:lnTo>
                      <a:lnTo>
                        <a:pt x="1530" y="80"/>
                      </a:lnTo>
                      <a:lnTo>
                        <a:pt x="1530" y="84"/>
                      </a:lnTo>
                      <a:lnTo>
                        <a:pt x="1530" y="87"/>
                      </a:lnTo>
                      <a:lnTo>
                        <a:pt x="1531" y="97"/>
                      </a:lnTo>
                      <a:lnTo>
                        <a:pt x="1531" y="98"/>
                      </a:lnTo>
                      <a:lnTo>
                        <a:pt x="1531" y="100"/>
                      </a:lnTo>
                      <a:lnTo>
                        <a:pt x="1531" y="96"/>
                      </a:lnTo>
                      <a:lnTo>
                        <a:pt x="1531" y="96"/>
                      </a:lnTo>
                      <a:lnTo>
                        <a:pt x="1532" y="82"/>
                      </a:lnTo>
                      <a:lnTo>
                        <a:pt x="1532" y="73"/>
                      </a:lnTo>
                      <a:lnTo>
                        <a:pt x="1532" y="85"/>
                      </a:lnTo>
                      <a:lnTo>
                        <a:pt x="1533" y="84"/>
                      </a:lnTo>
                      <a:lnTo>
                        <a:pt x="1533" y="83"/>
                      </a:lnTo>
                      <a:lnTo>
                        <a:pt x="1533" y="92"/>
                      </a:lnTo>
                      <a:lnTo>
                        <a:pt x="1533" y="93"/>
                      </a:lnTo>
                      <a:lnTo>
                        <a:pt x="1533" y="66"/>
                      </a:lnTo>
                      <a:lnTo>
                        <a:pt x="1534" y="92"/>
                      </a:lnTo>
                      <a:lnTo>
                        <a:pt x="1534" y="164"/>
                      </a:lnTo>
                      <a:lnTo>
                        <a:pt x="1534" y="142"/>
                      </a:lnTo>
                      <a:lnTo>
                        <a:pt x="1535" y="84"/>
                      </a:lnTo>
                      <a:lnTo>
                        <a:pt x="1535" y="89"/>
                      </a:lnTo>
                      <a:lnTo>
                        <a:pt x="1536" y="103"/>
                      </a:lnTo>
                      <a:lnTo>
                        <a:pt x="1536" y="100"/>
                      </a:lnTo>
                      <a:lnTo>
                        <a:pt x="1536" y="101"/>
                      </a:lnTo>
                      <a:lnTo>
                        <a:pt x="1536" y="95"/>
                      </a:lnTo>
                      <a:lnTo>
                        <a:pt x="1536" y="93"/>
                      </a:lnTo>
                      <a:lnTo>
                        <a:pt x="1537" y="96"/>
                      </a:lnTo>
                      <a:lnTo>
                        <a:pt x="1537" y="91"/>
                      </a:lnTo>
                      <a:lnTo>
                        <a:pt x="1537" y="96"/>
                      </a:lnTo>
                      <a:lnTo>
                        <a:pt x="1538" y="97"/>
                      </a:lnTo>
                      <a:lnTo>
                        <a:pt x="1538" y="106"/>
                      </a:lnTo>
                      <a:lnTo>
                        <a:pt x="1538" y="113"/>
                      </a:lnTo>
                      <a:lnTo>
                        <a:pt x="1538" y="110"/>
                      </a:lnTo>
                      <a:lnTo>
                        <a:pt x="1538" y="117"/>
                      </a:lnTo>
                      <a:lnTo>
                        <a:pt x="1539" y="120"/>
                      </a:lnTo>
                      <a:lnTo>
                        <a:pt x="1539" y="110"/>
                      </a:lnTo>
                      <a:lnTo>
                        <a:pt x="1539" y="109"/>
                      </a:lnTo>
                      <a:lnTo>
                        <a:pt x="1540" y="100"/>
                      </a:lnTo>
                      <a:lnTo>
                        <a:pt x="1540" y="100"/>
                      </a:lnTo>
                      <a:lnTo>
                        <a:pt x="1540" y="99"/>
                      </a:lnTo>
                      <a:lnTo>
                        <a:pt x="1540" y="106"/>
                      </a:lnTo>
                      <a:lnTo>
                        <a:pt x="1540" y="107"/>
                      </a:lnTo>
                      <a:lnTo>
                        <a:pt x="1541" y="106"/>
                      </a:lnTo>
                      <a:lnTo>
                        <a:pt x="1541" y="117"/>
                      </a:lnTo>
                      <a:lnTo>
                        <a:pt x="1541" y="116"/>
                      </a:lnTo>
                      <a:lnTo>
                        <a:pt x="1542" y="126"/>
                      </a:lnTo>
                      <a:lnTo>
                        <a:pt x="1542" y="127"/>
                      </a:lnTo>
                      <a:lnTo>
                        <a:pt x="1542" y="134"/>
                      </a:lnTo>
                      <a:lnTo>
                        <a:pt x="1542" y="133"/>
                      </a:lnTo>
                      <a:lnTo>
                        <a:pt x="1542" y="135"/>
                      </a:lnTo>
                      <a:lnTo>
                        <a:pt x="1543" y="121"/>
                      </a:lnTo>
                      <a:lnTo>
                        <a:pt x="1543" y="114"/>
                      </a:lnTo>
                      <a:lnTo>
                        <a:pt x="1543" y="106"/>
                      </a:lnTo>
                      <a:lnTo>
                        <a:pt x="1543" y="105"/>
                      </a:lnTo>
                      <a:lnTo>
                        <a:pt x="1544" y="93"/>
                      </a:lnTo>
                      <a:lnTo>
                        <a:pt x="1544" y="96"/>
                      </a:lnTo>
                      <a:lnTo>
                        <a:pt x="1545" y="107"/>
                      </a:lnTo>
                      <a:lnTo>
                        <a:pt x="1545" y="94"/>
                      </a:lnTo>
                      <a:lnTo>
                        <a:pt x="1545" y="119"/>
                      </a:lnTo>
                      <a:lnTo>
                        <a:pt x="1545" y="123"/>
                      </a:lnTo>
                      <a:lnTo>
                        <a:pt x="1545" y="125"/>
                      </a:lnTo>
                      <a:lnTo>
                        <a:pt x="1546" y="123"/>
                      </a:lnTo>
                      <a:lnTo>
                        <a:pt x="1546" y="123"/>
                      </a:lnTo>
                      <a:lnTo>
                        <a:pt x="1546" y="119"/>
                      </a:lnTo>
                      <a:lnTo>
                        <a:pt x="1546" y="116"/>
                      </a:lnTo>
                      <a:lnTo>
                        <a:pt x="1547" y="121"/>
                      </a:lnTo>
                      <a:lnTo>
                        <a:pt x="1547" y="119"/>
                      </a:lnTo>
                      <a:lnTo>
                        <a:pt x="1547" y="121"/>
                      </a:lnTo>
                      <a:lnTo>
                        <a:pt x="1547" y="105"/>
                      </a:lnTo>
                      <a:lnTo>
                        <a:pt x="1547" y="108"/>
                      </a:lnTo>
                      <a:lnTo>
                        <a:pt x="1548" y="96"/>
                      </a:lnTo>
                      <a:lnTo>
                        <a:pt x="1548" y="96"/>
                      </a:lnTo>
                      <a:lnTo>
                        <a:pt x="1548" y="90"/>
                      </a:lnTo>
                      <a:lnTo>
                        <a:pt x="1548" y="94"/>
                      </a:lnTo>
                      <a:lnTo>
                        <a:pt x="1549" y="121"/>
                      </a:lnTo>
                      <a:lnTo>
                        <a:pt x="1549" y="109"/>
                      </a:lnTo>
                      <a:lnTo>
                        <a:pt x="1549" y="116"/>
                      </a:lnTo>
                      <a:lnTo>
                        <a:pt x="1549" y="111"/>
                      </a:lnTo>
                      <a:lnTo>
                        <a:pt x="1550" y="112"/>
                      </a:lnTo>
                      <a:lnTo>
                        <a:pt x="1550" y="122"/>
                      </a:lnTo>
                      <a:lnTo>
                        <a:pt x="1550" y="133"/>
                      </a:lnTo>
                      <a:lnTo>
                        <a:pt x="1551" y="84"/>
                      </a:lnTo>
                      <a:lnTo>
                        <a:pt x="1551" y="113"/>
                      </a:lnTo>
                      <a:lnTo>
                        <a:pt x="1551" y="177"/>
                      </a:lnTo>
                      <a:lnTo>
                        <a:pt x="1551" y="173"/>
                      </a:lnTo>
                      <a:lnTo>
                        <a:pt x="1552" y="115"/>
                      </a:lnTo>
                      <a:lnTo>
                        <a:pt x="1552" y="96"/>
                      </a:lnTo>
                      <a:lnTo>
                        <a:pt x="1552" y="106"/>
                      </a:lnTo>
                      <a:lnTo>
                        <a:pt x="1553" y="109"/>
                      </a:lnTo>
                      <a:lnTo>
                        <a:pt x="1553" y="109"/>
                      </a:lnTo>
                      <a:lnTo>
                        <a:pt x="1553" y="120"/>
                      </a:lnTo>
                      <a:lnTo>
                        <a:pt x="1553" y="126"/>
                      </a:lnTo>
                      <a:lnTo>
                        <a:pt x="1554" y="117"/>
                      </a:lnTo>
                      <a:lnTo>
                        <a:pt x="1554" y="127"/>
                      </a:lnTo>
                      <a:lnTo>
                        <a:pt x="1554" y="107"/>
                      </a:lnTo>
                      <a:lnTo>
                        <a:pt x="1555" y="112"/>
                      </a:lnTo>
                      <a:lnTo>
                        <a:pt x="1555" y="105"/>
                      </a:lnTo>
                      <a:lnTo>
                        <a:pt x="1555" y="104"/>
                      </a:lnTo>
                      <a:lnTo>
                        <a:pt x="1555" y="101"/>
                      </a:lnTo>
                      <a:lnTo>
                        <a:pt x="1555" y="104"/>
                      </a:lnTo>
                      <a:lnTo>
                        <a:pt x="1555" y="106"/>
                      </a:lnTo>
                      <a:lnTo>
                        <a:pt x="1556" y="111"/>
                      </a:lnTo>
                      <a:lnTo>
                        <a:pt x="1556" y="109"/>
                      </a:lnTo>
                      <a:lnTo>
                        <a:pt x="1556" y="107"/>
                      </a:lnTo>
                      <a:lnTo>
                        <a:pt x="1557" y="110"/>
                      </a:lnTo>
                      <a:lnTo>
                        <a:pt x="1557" y="104"/>
                      </a:lnTo>
                      <a:lnTo>
                        <a:pt x="1557" y="95"/>
                      </a:lnTo>
                      <a:lnTo>
                        <a:pt x="1557" y="92"/>
                      </a:lnTo>
                      <a:lnTo>
                        <a:pt x="1557" y="104"/>
                      </a:lnTo>
                      <a:lnTo>
                        <a:pt x="1558" y="102"/>
                      </a:lnTo>
                      <a:lnTo>
                        <a:pt x="1558" y="105"/>
                      </a:lnTo>
                      <a:lnTo>
                        <a:pt x="1558" y="101"/>
                      </a:lnTo>
                      <a:lnTo>
                        <a:pt x="1558" y="108"/>
                      </a:lnTo>
                      <a:lnTo>
                        <a:pt x="1558" y="109"/>
                      </a:lnTo>
                      <a:lnTo>
                        <a:pt x="1559" y="108"/>
                      </a:lnTo>
                      <a:lnTo>
                        <a:pt x="1559" y="117"/>
                      </a:lnTo>
                      <a:lnTo>
                        <a:pt x="1559" y="123"/>
                      </a:lnTo>
                      <a:lnTo>
                        <a:pt x="1559" y="120"/>
                      </a:lnTo>
                      <a:lnTo>
                        <a:pt x="1559" y="117"/>
                      </a:lnTo>
                      <a:lnTo>
                        <a:pt x="1560" y="111"/>
                      </a:lnTo>
                      <a:lnTo>
                        <a:pt x="1560" y="108"/>
                      </a:lnTo>
                      <a:lnTo>
                        <a:pt x="1560" y="110"/>
                      </a:lnTo>
                      <a:lnTo>
                        <a:pt x="1560" y="109"/>
                      </a:lnTo>
                      <a:lnTo>
                        <a:pt x="1560" y="108"/>
                      </a:lnTo>
                      <a:lnTo>
                        <a:pt x="1561" y="111"/>
                      </a:lnTo>
                      <a:lnTo>
                        <a:pt x="1561" y="105"/>
                      </a:lnTo>
                      <a:lnTo>
                        <a:pt x="1561" y="99"/>
                      </a:lnTo>
                      <a:lnTo>
                        <a:pt x="1562" y="114"/>
                      </a:lnTo>
                      <a:lnTo>
                        <a:pt x="1562" y="123"/>
                      </a:lnTo>
                      <a:lnTo>
                        <a:pt x="1562" y="135"/>
                      </a:lnTo>
                      <a:lnTo>
                        <a:pt x="1562" y="143"/>
                      </a:lnTo>
                      <a:lnTo>
                        <a:pt x="1563" y="153"/>
                      </a:lnTo>
                      <a:lnTo>
                        <a:pt x="1563" y="148"/>
                      </a:lnTo>
                      <a:lnTo>
                        <a:pt x="1563" y="148"/>
                      </a:lnTo>
                      <a:lnTo>
                        <a:pt x="1563" y="136"/>
                      </a:lnTo>
                      <a:lnTo>
                        <a:pt x="1564" y="132"/>
                      </a:lnTo>
                      <a:lnTo>
                        <a:pt x="1564" y="120"/>
                      </a:lnTo>
                      <a:lnTo>
                        <a:pt x="1564" y="123"/>
                      </a:lnTo>
                      <a:lnTo>
                        <a:pt x="1565" y="149"/>
                      </a:lnTo>
                      <a:lnTo>
                        <a:pt x="1565" y="159"/>
                      </a:lnTo>
                      <a:lnTo>
                        <a:pt x="1565" y="167"/>
                      </a:lnTo>
                      <a:lnTo>
                        <a:pt x="1565" y="169"/>
                      </a:lnTo>
                      <a:lnTo>
                        <a:pt x="1566" y="155"/>
                      </a:lnTo>
                      <a:lnTo>
                        <a:pt x="1566" y="146"/>
                      </a:lnTo>
                      <a:lnTo>
                        <a:pt x="1566" y="125"/>
                      </a:lnTo>
                      <a:lnTo>
                        <a:pt x="1567" y="122"/>
                      </a:lnTo>
                      <a:lnTo>
                        <a:pt x="1567" y="130"/>
                      </a:lnTo>
                      <a:lnTo>
                        <a:pt x="1567" y="126"/>
                      </a:lnTo>
                      <a:lnTo>
                        <a:pt x="1567" y="139"/>
                      </a:lnTo>
                      <a:lnTo>
                        <a:pt x="1568" y="116"/>
                      </a:lnTo>
                      <a:lnTo>
                        <a:pt x="1568" y="100"/>
                      </a:lnTo>
                      <a:lnTo>
                        <a:pt x="1568" y="156"/>
                      </a:lnTo>
                      <a:lnTo>
                        <a:pt x="1568" y="190"/>
                      </a:lnTo>
                      <a:lnTo>
                        <a:pt x="1569" y="194"/>
                      </a:lnTo>
                      <a:lnTo>
                        <a:pt x="1569" y="172"/>
                      </a:lnTo>
                      <a:lnTo>
                        <a:pt x="1569" y="141"/>
                      </a:lnTo>
                      <a:lnTo>
                        <a:pt x="1569" y="123"/>
                      </a:lnTo>
                      <a:lnTo>
                        <a:pt x="1569" y="141"/>
                      </a:lnTo>
                      <a:lnTo>
                        <a:pt x="1570" y="146"/>
                      </a:lnTo>
                      <a:lnTo>
                        <a:pt x="1570" y="152"/>
                      </a:lnTo>
                      <a:lnTo>
                        <a:pt x="1570" y="134"/>
                      </a:lnTo>
                      <a:lnTo>
                        <a:pt x="1570" y="131"/>
                      </a:lnTo>
                      <a:lnTo>
                        <a:pt x="1571" y="107"/>
                      </a:lnTo>
                      <a:lnTo>
                        <a:pt x="1571" y="99"/>
                      </a:lnTo>
                      <a:lnTo>
                        <a:pt x="1571" y="83"/>
                      </a:lnTo>
                      <a:lnTo>
                        <a:pt x="1571" y="78"/>
                      </a:lnTo>
                      <a:lnTo>
                        <a:pt x="1572" y="70"/>
                      </a:lnTo>
                      <a:lnTo>
                        <a:pt x="1572" y="73"/>
                      </a:lnTo>
                      <a:lnTo>
                        <a:pt x="1572" y="77"/>
                      </a:lnTo>
                      <a:lnTo>
                        <a:pt x="1572" y="80"/>
                      </a:lnTo>
                      <a:lnTo>
                        <a:pt x="1573" y="84"/>
                      </a:lnTo>
                      <a:lnTo>
                        <a:pt x="1573" y="87"/>
                      </a:lnTo>
                      <a:lnTo>
                        <a:pt x="1573" y="84"/>
                      </a:lnTo>
                      <a:lnTo>
                        <a:pt x="1573" y="86"/>
                      </a:lnTo>
                      <a:lnTo>
                        <a:pt x="1573" y="89"/>
                      </a:lnTo>
                      <a:lnTo>
                        <a:pt x="1574" y="83"/>
                      </a:lnTo>
                      <a:lnTo>
                        <a:pt x="1574" y="85"/>
                      </a:lnTo>
                      <a:lnTo>
                        <a:pt x="1574" y="88"/>
                      </a:lnTo>
                      <a:lnTo>
                        <a:pt x="1574" y="80"/>
                      </a:lnTo>
                      <a:lnTo>
                        <a:pt x="1574" y="81"/>
                      </a:lnTo>
                      <a:lnTo>
                        <a:pt x="1575" y="79"/>
                      </a:lnTo>
                      <a:lnTo>
                        <a:pt x="1575" y="84"/>
                      </a:lnTo>
                      <a:lnTo>
                        <a:pt x="1575" y="84"/>
                      </a:lnTo>
                      <a:lnTo>
                        <a:pt x="1575" y="85"/>
                      </a:lnTo>
                      <a:lnTo>
                        <a:pt x="1576" y="81"/>
                      </a:lnTo>
                      <a:lnTo>
                        <a:pt x="1576" y="80"/>
                      </a:lnTo>
                      <a:lnTo>
                        <a:pt x="1576" y="81"/>
                      </a:lnTo>
                      <a:lnTo>
                        <a:pt x="1576" y="76"/>
                      </a:lnTo>
                      <a:lnTo>
                        <a:pt x="1576" y="76"/>
                      </a:lnTo>
                      <a:lnTo>
                        <a:pt x="1576" y="70"/>
                      </a:lnTo>
                      <a:lnTo>
                        <a:pt x="1577" y="71"/>
                      </a:lnTo>
                      <a:lnTo>
                        <a:pt x="1577" y="70"/>
                      </a:lnTo>
                      <a:lnTo>
                        <a:pt x="1577" y="73"/>
                      </a:lnTo>
                      <a:lnTo>
                        <a:pt x="1577" y="83"/>
                      </a:lnTo>
                      <a:lnTo>
                        <a:pt x="1577" y="85"/>
                      </a:lnTo>
                      <a:lnTo>
                        <a:pt x="1578" y="80"/>
                      </a:lnTo>
                      <a:lnTo>
                        <a:pt x="1578" y="86"/>
                      </a:lnTo>
                      <a:lnTo>
                        <a:pt x="1578" y="85"/>
                      </a:lnTo>
                      <a:lnTo>
                        <a:pt x="1579" y="84"/>
                      </a:lnTo>
                      <a:lnTo>
                        <a:pt x="1579" y="90"/>
                      </a:lnTo>
                      <a:lnTo>
                        <a:pt x="1579" y="80"/>
                      </a:lnTo>
                      <a:lnTo>
                        <a:pt x="1579" y="86"/>
                      </a:lnTo>
                      <a:lnTo>
                        <a:pt x="1579" y="89"/>
                      </a:lnTo>
                      <a:lnTo>
                        <a:pt x="1580" y="86"/>
                      </a:lnTo>
                      <a:lnTo>
                        <a:pt x="1580" y="86"/>
                      </a:lnTo>
                      <a:lnTo>
                        <a:pt x="1580" y="85"/>
                      </a:lnTo>
                      <a:lnTo>
                        <a:pt x="1580" y="92"/>
                      </a:lnTo>
                      <a:lnTo>
                        <a:pt x="1580" y="89"/>
                      </a:lnTo>
                      <a:lnTo>
                        <a:pt x="1581" y="96"/>
                      </a:lnTo>
                      <a:lnTo>
                        <a:pt x="1581" y="89"/>
                      </a:lnTo>
                      <a:lnTo>
                        <a:pt x="1581" y="94"/>
                      </a:lnTo>
                      <a:lnTo>
                        <a:pt x="1581" y="87"/>
                      </a:lnTo>
                      <a:lnTo>
                        <a:pt x="1582" y="90"/>
                      </a:lnTo>
                      <a:lnTo>
                        <a:pt x="1582" y="85"/>
                      </a:lnTo>
                      <a:lnTo>
                        <a:pt x="1582" y="82"/>
                      </a:lnTo>
                      <a:lnTo>
                        <a:pt x="1582" y="82"/>
                      </a:lnTo>
                      <a:lnTo>
                        <a:pt x="1583" y="86"/>
                      </a:lnTo>
                      <a:lnTo>
                        <a:pt x="1583" y="85"/>
                      </a:lnTo>
                      <a:lnTo>
                        <a:pt x="1583" y="81"/>
                      </a:lnTo>
                      <a:lnTo>
                        <a:pt x="1583" y="88"/>
                      </a:lnTo>
                      <a:lnTo>
                        <a:pt x="1584" y="92"/>
                      </a:lnTo>
                      <a:lnTo>
                        <a:pt x="1584" y="95"/>
                      </a:lnTo>
                      <a:lnTo>
                        <a:pt x="1584" y="93"/>
                      </a:lnTo>
                      <a:lnTo>
                        <a:pt x="1584" y="91"/>
                      </a:lnTo>
                      <a:lnTo>
                        <a:pt x="1584" y="124"/>
                      </a:lnTo>
                      <a:lnTo>
                        <a:pt x="1585" y="112"/>
                      </a:lnTo>
                      <a:lnTo>
                        <a:pt x="1585" y="103"/>
                      </a:lnTo>
                      <a:lnTo>
                        <a:pt x="1585" y="91"/>
                      </a:lnTo>
                      <a:lnTo>
                        <a:pt x="1585" y="118"/>
                      </a:lnTo>
                      <a:lnTo>
                        <a:pt x="1585" y="143"/>
                      </a:lnTo>
                      <a:lnTo>
                        <a:pt x="1586" y="183"/>
                      </a:lnTo>
                      <a:lnTo>
                        <a:pt x="1586" y="158"/>
                      </a:lnTo>
                      <a:lnTo>
                        <a:pt x="1586" y="118"/>
                      </a:lnTo>
                      <a:lnTo>
                        <a:pt x="1586" y="123"/>
                      </a:lnTo>
                      <a:lnTo>
                        <a:pt x="1587" y="133"/>
                      </a:lnTo>
                      <a:lnTo>
                        <a:pt x="1587" y="139"/>
                      </a:lnTo>
                      <a:lnTo>
                        <a:pt x="1587" y="139"/>
                      </a:lnTo>
                      <a:lnTo>
                        <a:pt x="1588" y="131"/>
                      </a:lnTo>
                      <a:lnTo>
                        <a:pt x="1588" y="133"/>
                      </a:lnTo>
                      <a:lnTo>
                        <a:pt x="1588" y="132"/>
                      </a:lnTo>
                      <a:lnTo>
                        <a:pt x="1588" y="121"/>
                      </a:lnTo>
                      <a:lnTo>
                        <a:pt x="1588" y="116"/>
                      </a:lnTo>
                      <a:lnTo>
                        <a:pt x="1589" y="107"/>
                      </a:lnTo>
                      <a:lnTo>
                        <a:pt x="1589" y="106"/>
                      </a:lnTo>
                      <a:lnTo>
                        <a:pt x="1589" y="111"/>
                      </a:lnTo>
                      <a:lnTo>
                        <a:pt x="1590" y="113"/>
                      </a:lnTo>
                      <a:lnTo>
                        <a:pt x="1590" y="115"/>
                      </a:lnTo>
                      <a:lnTo>
                        <a:pt x="1590" y="117"/>
                      </a:lnTo>
                      <a:lnTo>
                        <a:pt x="1591" y="105"/>
                      </a:lnTo>
                      <a:lnTo>
                        <a:pt x="1591" y="105"/>
                      </a:lnTo>
                      <a:lnTo>
                        <a:pt x="1591" y="96"/>
                      </a:lnTo>
                      <a:lnTo>
                        <a:pt x="1591" y="97"/>
                      </a:lnTo>
                      <a:lnTo>
                        <a:pt x="1592" y="93"/>
                      </a:lnTo>
                      <a:lnTo>
                        <a:pt x="1592" y="94"/>
                      </a:lnTo>
                      <a:lnTo>
                        <a:pt x="1592" y="97"/>
                      </a:lnTo>
                      <a:lnTo>
                        <a:pt x="1592" y="104"/>
                      </a:lnTo>
                      <a:lnTo>
                        <a:pt x="1593" y="103"/>
                      </a:lnTo>
                      <a:lnTo>
                        <a:pt x="1593" y="122"/>
                      </a:lnTo>
                      <a:lnTo>
                        <a:pt x="1593" y="122"/>
                      </a:lnTo>
                      <a:lnTo>
                        <a:pt x="1594" y="118"/>
                      </a:lnTo>
                      <a:lnTo>
                        <a:pt x="1594" y="117"/>
                      </a:lnTo>
                      <a:lnTo>
                        <a:pt x="1594" y="103"/>
                      </a:lnTo>
                      <a:lnTo>
                        <a:pt x="1594" y="97"/>
                      </a:lnTo>
                      <a:lnTo>
                        <a:pt x="1595" y="90"/>
                      </a:lnTo>
                      <a:lnTo>
                        <a:pt x="1595" y="98"/>
                      </a:lnTo>
                      <a:lnTo>
                        <a:pt x="1595" y="96"/>
                      </a:lnTo>
                      <a:lnTo>
                        <a:pt x="1595" y="95"/>
                      </a:lnTo>
                      <a:lnTo>
                        <a:pt x="1596" y="99"/>
                      </a:lnTo>
                      <a:lnTo>
                        <a:pt x="1596" y="99"/>
                      </a:lnTo>
                      <a:lnTo>
                        <a:pt x="1596" y="108"/>
                      </a:lnTo>
                      <a:lnTo>
                        <a:pt x="1596" y="101"/>
                      </a:lnTo>
                      <a:lnTo>
                        <a:pt x="1596" y="107"/>
                      </a:lnTo>
                      <a:lnTo>
                        <a:pt x="1597" y="108"/>
                      </a:lnTo>
                      <a:lnTo>
                        <a:pt x="1597" y="105"/>
                      </a:lnTo>
                      <a:lnTo>
                        <a:pt x="1597" y="92"/>
                      </a:lnTo>
                      <a:lnTo>
                        <a:pt x="1598" y="81"/>
                      </a:lnTo>
                      <a:lnTo>
                        <a:pt x="1598" y="80"/>
                      </a:lnTo>
                      <a:lnTo>
                        <a:pt x="1598" y="82"/>
                      </a:lnTo>
                      <a:lnTo>
                        <a:pt x="1598" y="85"/>
                      </a:lnTo>
                      <a:lnTo>
                        <a:pt x="1599" y="92"/>
                      </a:lnTo>
                      <a:lnTo>
                        <a:pt x="1599" y="91"/>
                      </a:lnTo>
                      <a:lnTo>
                        <a:pt x="1599" y="89"/>
                      </a:lnTo>
                      <a:lnTo>
                        <a:pt x="1599" y="90"/>
                      </a:lnTo>
                      <a:lnTo>
                        <a:pt x="1600" y="88"/>
                      </a:lnTo>
                      <a:lnTo>
                        <a:pt x="1600" y="91"/>
                      </a:lnTo>
                      <a:lnTo>
                        <a:pt x="1600" y="92"/>
                      </a:lnTo>
                      <a:lnTo>
                        <a:pt x="1600" y="86"/>
                      </a:lnTo>
                      <a:lnTo>
                        <a:pt x="1601" y="83"/>
                      </a:lnTo>
                      <a:lnTo>
                        <a:pt x="1601" y="80"/>
                      </a:lnTo>
                      <a:lnTo>
                        <a:pt x="1601" y="82"/>
                      </a:lnTo>
                      <a:lnTo>
                        <a:pt x="1602" y="109"/>
                      </a:lnTo>
                      <a:lnTo>
                        <a:pt x="1602" y="124"/>
                      </a:lnTo>
                      <a:lnTo>
                        <a:pt x="1602" y="95"/>
                      </a:lnTo>
                      <a:lnTo>
                        <a:pt x="1602" y="92"/>
                      </a:lnTo>
                      <a:lnTo>
                        <a:pt x="1603" y="164"/>
                      </a:lnTo>
                      <a:lnTo>
                        <a:pt x="1603" y="168"/>
                      </a:lnTo>
                      <a:lnTo>
                        <a:pt x="1603" y="103"/>
                      </a:lnTo>
                      <a:lnTo>
                        <a:pt x="1604" y="103"/>
                      </a:lnTo>
                      <a:lnTo>
                        <a:pt x="1604" y="102"/>
                      </a:lnTo>
                      <a:lnTo>
                        <a:pt x="1604" y="104"/>
                      </a:lnTo>
                      <a:lnTo>
                        <a:pt x="1604" y="113"/>
                      </a:lnTo>
                      <a:lnTo>
                        <a:pt x="1604" y="116"/>
                      </a:lnTo>
                      <a:lnTo>
                        <a:pt x="1605" y="110"/>
                      </a:lnTo>
                      <a:lnTo>
                        <a:pt x="1605" y="108"/>
                      </a:lnTo>
                      <a:lnTo>
                        <a:pt x="1605" y="110"/>
                      </a:lnTo>
                      <a:lnTo>
                        <a:pt x="1605" y="106"/>
                      </a:lnTo>
                      <a:lnTo>
                        <a:pt x="1605" y="106"/>
                      </a:lnTo>
                      <a:lnTo>
                        <a:pt x="1606" y="117"/>
                      </a:lnTo>
                      <a:lnTo>
                        <a:pt x="1606" y="120"/>
                      </a:lnTo>
                      <a:lnTo>
                        <a:pt x="1606" y="112"/>
                      </a:lnTo>
                      <a:lnTo>
                        <a:pt x="1607" y="113"/>
                      </a:lnTo>
                      <a:lnTo>
                        <a:pt x="1607" y="111"/>
                      </a:lnTo>
                      <a:lnTo>
                        <a:pt x="1607" y="113"/>
                      </a:lnTo>
                      <a:lnTo>
                        <a:pt x="1607" y="114"/>
                      </a:lnTo>
                      <a:lnTo>
                        <a:pt x="1607" y="118"/>
                      </a:lnTo>
                      <a:lnTo>
                        <a:pt x="1608" y="118"/>
                      </a:lnTo>
                      <a:lnTo>
                        <a:pt x="1608" y="114"/>
                      </a:lnTo>
                      <a:lnTo>
                        <a:pt x="1608" y="115"/>
                      </a:lnTo>
                      <a:lnTo>
                        <a:pt x="1608" y="110"/>
                      </a:lnTo>
                      <a:lnTo>
                        <a:pt x="1608" y="109"/>
                      </a:lnTo>
                      <a:lnTo>
                        <a:pt x="1609" y="104"/>
                      </a:lnTo>
                      <a:lnTo>
                        <a:pt x="1609" y="107"/>
                      </a:lnTo>
                      <a:lnTo>
                        <a:pt x="1609" y="107"/>
                      </a:lnTo>
                      <a:lnTo>
                        <a:pt x="1609" y="105"/>
                      </a:lnTo>
                      <a:lnTo>
                        <a:pt x="1610" y="118"/>
                      </a:lnTo>
                      <a:lnTo>
                        <a:pt x="1610" y="114"/>
                      </a:lnTo>
                      <a:lnTo>
                        <a:pt x="1610" y="106"/>
                      </a:lnTo>
                      <a:lnTo>
                        <a:pt x="1610" y="105"/>
                      </a:lnTo>
                      <a:lnTo>
                        <a:pt x="1610" y="103"/>
                      </a:lnTo>
                      <a:lnTo>
                        <a:pt x="1611" y="104"/>
                      </a:lnTo>
                      <a:lnTo>
                        <a:pt x="1611" y="106"/>
                      </a:lnTo>
                      <a:lnTo>
                        <a:pt x="1611" y="110"/>
                      </a:lnTo>
                      <a:lnTo>
                        <a:pt x="1611" y="103"/>
                      </a:lnTo>
                      <a:lnTo>
                        <a:pt x="1611" y="108"/>
                      </a:lnTo>
                      <a:lnTo>
                        <a:pt x="1612" y="106"/>
                      </a:lnTo>
                      <a:lnTo>
                        <a:pt x="1612" y="102"/>
                      </a:lnTo>
                      <a:lnTo>
                        <a:pt x="1612" y="98"/>
                      </a:lnTo>
                      <a:lnTo>
                        <a:pt x="1612" y="106"/>
                      </a:lnTo>
                      <a:lnTo>
                        <a:pt x="1613" y="107"/>
                      </a:lnTo>
                      <a:lnTo>
                        <a:pt x="1613" y="110"/>
                      </a:lnTo>
                      <a:lnTo>
                        <a:pt x="1613" y="105"/>
                      </a:lnTo>
                      <a:lnTo>
                        <a:pt x="1613" y="109"/>
                      </a:lnTo>
                      <a:lnTo>
                        <a:pt x="1614" y="101"/>
                      </a:lnTo>
                      <a:lnTo>
                        <a:pt x="1614" y="109"/>
                      </a:lnTo>
                      <a:lnTo>
                        <a:pt x="1614" y="106"/>
                      </a:lnTo>
                      <a:lnTo>
                        <a:pt x="1614" y="105"/>
                      </a:lnTo>
                      <a:lnTo>
                        <a:pt x="1614" y="107"/>
                      </a:lnTo>
                      <a:lnTo>
                        <a:pt x="1614" y="111"/>
                      </a:lnTo>
                      <a:lnTo>
                        <a:pt x="1615" y="109"/>
                      </a:lnTo>
                      <a:lnTo>
                        <a:pt x="1615" y="115"/>
                      </a:lnTo>
                      <a:lnTo>
                        <a:pt x="1615" y="110"/>
                      </a:lnTo>
                      <a:lnTo>
                        <a:pt x="1615" y="107"/>
                      </a:lnTo>
                      <a:lnTo>
                        <a:pt x="1615" y="108"/>
                      </a:lnTo>
                      <a:lnTo>
                        <a:pt x="1616" y="105"/>
                      </a:lnTo>
                      <a:lnTo>
                        <a:pt x="1616" y="109"/>
                      </a:lnTo>
                      <a:lnTo>
                        <a:pt x="1616" y="92"/>
                      </a:lnTo>
                      <a:lnTo>
                        <a:pt x="1616" y="103"/>
                      </a:lnTo>
                      <a:lnTo>
                        <a:pt x="1617" y="107"/>
                      </a:lnTo>
                      <a:lnTo>
                        <a:pt x="1617" y="112"/>
                      </a:lnTo>
                      <a:lnTo>
                        <a:pt x="1617" y="115"/>
                      </a:lnTo>
                      <a:lnTo>
                        <a:pt x="1617" y="113"/>
                      </a:lnTo>
                      <a:lnTo>
                        <a:pt x="1618" y="116"/>
                      </a:lnTo>
                      <a:lnTo>
                        <a:pt x="1618" y="97"/>
                      </a:lnTo>
                      <a:lnTo>
                        <a:pt x="1618" y="103"/>
                      </a:lnTo>
                      <a:lnTo>
                        <a:pt x="1618" y="97"/>
                      </a:lnTo>
                      <a:lnTo>
                        <a:pt x="1618" y="98"/>
                      </a:lnTo>
                      <a:lnTo>
                        <a:pt x="1619" y="97"/>
                      </a:lnTo>
                      <a:lnTo>
                        <a:pt x="1619" y="91"/>
                      </a:lnTo>
                      <a:lnTo>
                        <a:pt x="1619" y="106"/>
                      </a:lnTo>
                      <a:lnTo>
                        <a:pt x="1619" y="96"/>
                      </a:lnTo>
                      <a:lnTo>
                        <a:pt x="1619" y="83"/>
                      </a:lnTo>
                      <a:lnTo>
                        <a:pt x="1620" y="66"/>
                      </a:lnTo>
                      <a:lnTo>
                        <a:pt x="1620" y="111"/>
                      </a:lnTo>
                      <a:lnTo>
                        <a:pt x="1620" y="156"/>
                      </a:lnTo>
                      <a:lnTo>
                        <a:pt x="1620" y="178"/>
                      </a:lnTo>
                      <a:lnTo>
                        <a:pt x="1620" y="157"/>
                      </a:lnTo>
                      <a:lnTo>
                        <a:pt x="1621" y="123"/>
                      </a:lnTo>
                      <a:lnTo>
                        <a:pt x="1621" y="104"/>
                      </a:lnTo>
                      <a:lnTo>
                        <a:pt x="1621" y="102"/>
                      </a:lnTo>
                      <a:lnTo>
                        <a:pt x="1621" y="119"/>
                      </a:lnTo>
                      <a:lnTo>
                        <a:pt x="1622" y="104"/>
                      </a:lnTo>
                      <a:lnTo>
                        <a:pt x="1622" y="105"/>
                      </a:lnTo>
                      <a:lnTo>
                        <a:pt x="1622" y="96"/>
                      </a:lnTo>
                      <a:lnTo>
                        <a:pt x="1622" y="96"/>
                      </a:lnTo>
                      <a:lnTo>
                        <a:pt x="1623" y="94"/>
                      </a:lnTo>
                      <a:lnTo>
                        <a:pt x="1623" y="99"/>
                      </a:lnTo>
                      <a:lnTo>
                        <a:pt x="1623" y="106"/>
                      </a:lnTo>
                      <a:lnTo>
                        <a:pt x="1623" y="99"/>
                      </a:lnTo>
                      <a:lnTo>
                        <a:pt x="1623" y="105"/>
                      </a:lnTo>
                      <a:lnTo>
                        <a:pt x="1624" y="111"/>
                      </a:lnTo>
                      <a:lnTo>
                        <a:pt x="1624" y="108"/>
                      </a:lnTo>
                      <a:lnTo>
                        <a:pt x="1624" y="118"/>
                      </a:lnTo>
                      <a:lnTo>
                        <a:pt x="1624" y="123"/>
                      </a:lnTo>
                      <a:lnTo>
                        <a:pt x="1625" y="94"/>
                      </a:lnTo>
                      <a:lnTo>
                        <a:pt x="1625" y="93"/>
                      </a:lnTo>
                      <a:lnTo>
                        <a:pt x="1625" y="94"/>
                      </a:lnTo>
                      <a:lnTo>
                        <a:pt x="1625" y="93"/>
                      </a:lnTo>
                      <a:lnTo>
                        <a:pt x="1625" y="98"/>
                      </a:lnTo>
                      <a:lnTo>
                        <a:pt x="1626" y="100"/>
                      </a:lnTo>
                      <a:lnTo>
                        <a:pt x="1626" y="97"/>
                      </a:lnTo>
                      <a:lnTo>
                        <a:pt x="1626" y="96"/>
                      </a:lnTo>
                      <a:lnTo>
                        <a:pt x="1626" y="80"/>
                      </a:lnTo>
                      <a:lnTo>
                        <a:pt x="1627" y="81"/>
                      </a:lnTo>
                      <a:lnTo>
                        <a:pt x="1627" y="80"/>
                      </a:lnTo>
                      <a:lnTo>
                        <a:pt x="1627" y="96"/>
                      </a:lnTo>
                      <a:lnTo>
                        <a:pt x="1627" y="107"/>
                      </a:lnTo>
                      <a:lnTo>
                        <a:pt x="1628" y="122"/>
                      </a:lnTo>
                      <a:lnTo>
                        <a:pt x="1628" y="119"/>
                      </a:lnTo>
                      <a:lnTo>
                        <a:pt x="1628" y="106"/>
                      </a:lnTo>
                      <a:lnTo>
                        <a:pt x="1628" y="105"/>
                      </a:lnTo>
                      <a:lnTo>
                        <a:pt x="1629" y="108"/>
                      </a:lnTo>
                      <a:lnTo>
                        <a:pt x="1629" y="104"/>
                      </a:lnTo>
                      <a:lnTo>
                        <a:pt x="1629" y="106"/>
                      </a:lnTo>
                      <a:lnTo>
                        <a:pt x="1629" y="102"/>
                      </a:lnTo>
                      <a:lnTo>
                        <a:pt x="1630" y="102"/>
                      </a:lnTo>
                      <a:lnTo>
                        <a:pt x="1630" y="101"/>
                      </a:lnTo>
                      <a:lnTo>
                        <a:pt x="1630" y="106"/>
                      </a:lnTo>
                      <a:lnTo>
                        <a:pt x="1630" y="103"/>
                      </a:lnTo>
                      <a:lnTo>
                        <a:pt x="1630" y="102"/>
                      </a:lnTo>
                      <a:lnTo>
                        <a:pt x="1631" y="106"/>
                      </a:lnTo>
                      <a:lnTo>
                        <a:pt x="1631" y="101"/>
                      </a:lnTo>
                      <a:lnTo>
                        <a:pt x="1631" y="100"/>
                      </a:lnTo>
                      <a:lnTo>
                        <a:pt x="1631" y="125"/>
                      </a:lnTo>
                      <a:lnTo>
                        <a:pt x="1631" y="129"/>
                      </a:lnTo>
                      <a:lnTo>
                        <a:pt x="1632" y="120"/>
                      </a:lnTo>
                      <a:lnTo>
                        <a:pt x="1632" y="120"/>
                      </a:lnTo>
                      <a:lnTo>
                        <a:pt x="1633" y="130"/>
                      </a:lnTo>
                      <a:lnTo>
                        <a:pt x="1633" y="133"/>
                      </a:lnTo>
                      <a:lnTo>
                        <a:pt x="1633" y="140"/>
                      </a:lnTo>
                      <a:lnTo>
                        <a:pt x="1633" y="137"/>
                      </a:lnTo>
                      <a:lnTo>
                        <a:pt x="1633" y="131"/>
                      </a:lnTo>
                      <a:lnTo>
                        <a:pt x="1634" y="127"/>
                      </a:lnTo>
                      <a:lnTo>
                        <a:pt x="1634" y="129"/>
                      </a:lnTo>
                      <a:lnTo>
                        <a:pt x="1634" y="122"/>
                      </a:lnTo>
                      <a:lnTo>
                        <a:pt x="1634" y="106"/>
                      </a:lnTo>
                      <a:lnTo>
                        <a:pt x="1635" y="104"/>
                      </a:lnTo>
                      <a:lnTo>
                        <a:pt x="1635" y="111"/>
                      </a:lnTo>
                      <a:lnTo>
                        <a:pt x="1635" y="115"/>
                      </a:lnTo>
                      <a:lnTo>
                        <a:pt x="1636" y="120"/>
                      </a:lnTo>
                      <a:lnTo>
                        <a:pt x="1636" y="123"/>
                      </a:lnTo>
                      <a:lnTo>
                        <a:pt x="1636" y="122"/>
                      </a:lnTo>
                      <a:lnTo>
                        <a:pt x="1636" y="131"/>
                      </a:lnTo>
                      <a:lnTo>
                        <a:pt x="1637" y="65"/>
                      </a:lnTo>
                      <a:lnTo>
                        <a:pt x="1637" y="84"/>
                      </a:lnTo>
                      <a:lnTo>
                        <a:pt x="1637" y="176"/>
                      </a:lnTo>
                      <a:lnTo>
                        <a:pt x="1638" y="173"/>
                      </a:lnTo>
                      <a:lnTo>
                        <a:pt x="1638" y="140"/>
                      </a:lnTo>
                      <a:lnTo>
                        <a:pt x="1638" y="120"/>
                      </a:lnTo>
                      <a:lnTo>
                        <a:pt x="1638" y="138"/>
                      </a:lnTo>
                      <a:lnTo>
                        <a:pt x="1639" y="138"/>
                      </a:lnTo>
                      <a:lnTo>
                        <a:pt x="1639" y="132"/>
                      </a:lnTo>
                      <a:lnTo>
                        <a:pt x="1639" y="125"/>
                      </a:lnTo>
                      <a:lnTo>
                        <a:pt x="1639" y="121"/>
                      </a:lnTo>
                      <a:lnTo>
                        <a:pt x="1640" y="123"/>
                      </a:lnTo>
                      <a:lnTo>
                        <a:pt x="1640" y="113"/>
                      </a:lnTo>
                      <a:lnTo>
                        <a:pt x="1640" y="107"/>
                      </a:lnTo>
                      <a:lnTo>
                        <a:pt x="1640" y="102"/>
                      </a:lnTo>
                      <a:lnTo>
                        <a:pt x="1640" y="108"/>
                      </a:lnTo>
                      <a:lnTo>
                        <a:pt x="1641" y="113"/>
                      </a:lnTo>
                      <a:lnTo>
                        <a:pt x="1641" y="119"/>
                      </a:lnTo>
                      <a:lnTo>
                        <a:pt x="1641" y="116"/>
                      </a:lnTo>
                      <a:lnTo>
                        <a:pt x="1641" y="119"/>
                      </a:lnTo>
                      <a:lnTo>
                        <a:pt x="1642" y="106"/>
                      </a:lnTo>
                      <a:lnTo>
                        <a:pt x="1642" y="107"/>
                      </a:lnTo>
                      <a:lnTo>
                        <a:pt x="1642" y="115"/>
                      </a:lnTo>
                      <a:lnTo>
                        <a:pt x="1642" y="119"/>
                      </a:lnTo>
                      <a:lnTo>
                        <a:pt x="1643" y="120"/>
                      </a:lnTo>
                      <a:lnTo>
                        <a:pt x="1643" y="114"/>
                      </a:lnTo>
                      <a:lnTo>
                        <a:pt x="1643" y="115"/>
                      </a:lnTo>
                      <a:lnTo>
                        <a:pt x="1644" y="105"/>
                      </a:lnTo>
                      <a:lnTo>
                        <a:pt x="1644" y="110"/>
                      </a:lnTo>
                      <a:lnTo>
                        <a:pt x="1644" y="115"/>
                      </a:lnTo>
                      <a:lnTo>
                        <a:pt x="1644" y="114"/>
                      </a:lnTo>
                      <a:lnTo>
                        <a:pt x="1645" y="118"/>
                      </a:lnTo>
                      <a:lnTo>
                        <a:pt x="1645" y="119"/>
                      </a:lnTo>
                      <a:lnTo>
                        <a:pt x="1645" y="121"/>
                      </a:lnTo>
                      <a:lnTo>
                        <a:pt x="1645" y="113"/>
                      </a:lnTo>
                      <a:lnTo>
                        <a:pt x="1645" y="115"/>
                      </a:lnTo>
                      <a:lnTo>
                        <a:pt x="1645" y="111"/>
                      </a:lnTo>
                      <a:lnTo>
                        <a:pt x="1646" y="120"/>
                      </a:lnTo>
                      <a:lnTo>
                        <a:pt x="1646" y="123"/>
                      </a:lnTo>
                      <a:lnTo>
                        <a:pt x="1646" y="126"/>
                      </a:lnTo>
                      <a:lnTo>
                        <a:pt x="1647" y="126"/>
                      </a:lnTo>
                      <a:lnTo>
                        <a:pt x="1647" y="104"/>
                      </a:lnTo>
                      <a:lnTo>
                        <a:pt x="1647" y="101"/>
                      </a:lnTo>
                      <a:lnTo>
                        <a:pt x="1647" y="100"/>
                      </a:lnTo>
                      <a:lnTo>
                        <a:pt x="1648" y="102"/>
                      </a:lnTo>
                      <a:lnTo>
                        <a:pt x="1648" y="106"/>
                      </a:lnTo>
                      <a:lnTo>
                        <a:pt x="1648" y="98"/>
                      </a:lnTo>
                      <a:lnTo>
                        <a:pt x="1649" y="103"/>
                      </a:lnTo>
                      <a:lnTo>
                        <a:pt x="1649" y="102"/>
                      </a:lnTo>
                      <a:lnTo>
                        <a:pt x="1649" y="96"/>
                      </a:lnTo>
                      <a:lnTo>
                        <a:pt x="1649" y="95"/>
                      </a:lnTo>
                      <a:lnTo>
                        <a:pt x="1650" y="102"/>
                      </a:lnTo>
                      <a:lnTo>
                        <a:pt x="1650" y="104"/>
                      </a:lnTo>
                      <a:lnTo>
                        <a:pt x="1650" y="108"/>
                      </a:lnTo>
                      <a:lnTo>
                        <a:pt x="1650" y="104"/>
                      </a:lnTo>
                      <a:lnTo>
                        <a:pt x="1650" y="101"/>
                      </a:lnTo>
                      <a:lnTo>
                        <a:pt x="1651" y="97"/>
                      </a:lnTo>
                      <a:lnTo>
                        <a:pt x="1651" y="97"/>
                      </a:lnTo>
                      <a:lnTo>
                        <a:pt x="1651" y="94"/>
                      </a:lnTo>
                      <a:lnTo>
                        <a:pt x="1651" y="93"/>
                      </a:lnTo>
                      <a:lnTo>
                        <a:pt x="1651" y="97"/>
                      </a:lnTo>
                      <a:lnTo>
                        <a:pt x="1652" y="103"/>
                      </a:lnTo>
                      <a:lnTo>
                        <a:pt x="1652" y="99"/>
                      </a:lnTo>
                      <a:lnTo>
                        <a:pt x="1652" y="97"/>
                      </a:lnTo>
                      <a:lnTo>
                        <a:pt x="1652" y="96"/>
                      </a:lnTo>
                      <a:lnTo>
                        <a:pt x="1653" y="99"/>
                      </a:lnTo>
                      <a:lnTo>
                        <a:pt x="1653" y="100"/>
                      </a:lnTo>
                      <a:lnTo>
                        <a:pt x="1653" y="101"/>
                      </a:lnTo>
                      <a:lnTo>
                        <a:pt x="1653" y="94"/>
                      </a:lnTo>
                      <a:lnTo>
                        <a:pt x="1653" y="104"/>
                      </a:lnTo>
                      <a:lnTo>
                        <a:pt x="1654" y="119"/>
                      </a:lnTo>
                      <a:lnTo>
                        <a:pt x="1654" y="98"/>
                      </a:lnTo>
                      <a:lnTo>
                        <a:pt x="1654" y="86"/>
                      </a:lnTo>
                      <a:lnTo>
                        <a:pt x="1654" y="77"/>
                      </a:lnTo>
                      <a:lnTo>
                        <a:pt x="1654" y="104"/>
                      </a:lnTo>
                      <a:lnTo>
                        <a:pt x="1655" y="147"/>
                      </a:lnTo>
                      <a:lnTo>
                        <a:pt x="1655" y="187"/>
                      </a:lnTo>
                      <a:lnTo>
                        <a:pt x="1655" y="169"/>
                      </a:lnTo>
                      <a:lnTo>
                        <a:pt x="1655" y="142"/>
                      </a:lnTo>
                      <a:lnTo>
                        <a:pt x="1656" y="132"/>
                      </a:lnTo>
                      <a:lnTo>
                        <a:pt x="1656" y="131"/>
                      </a:lnTo>
                      <a:lnTo>
                        <a:pt x="1656" y="123"/>
                      </a:lnTo>
                      <a:lnTo>
                        <a:pt x="1656" y="121"/>
                      </a:lnTo>
                      <a:lnTo>
                        <a:pt x="1657" y="120"/>
                      </a:lnTo>
                      <a:lnTo>
                        <a:pt x="1657" y="121"/>
                      </a:lnTo>
                      <a:lnTo>
                        <a:pt x="1657" y="123"/>
                      </a:lnTo>
                      <a:lnTo>
                        <a:pt x="1657" y="132"/>
                      </a:lnTo>
                      <a:lnTo>
                        <a:pt x="1658" y="135"/>
                      </a:lnTo>
                      <a:lnTo>
                        <a:pt x="1658" y="139"/>
                      </a:lnTo>
                      <a:lnTo>
                        <a:pt x="1658" y="136"/>
                      </a:lnTo>
                      <a:lnTo>
                        <a:pt x="1658" y="137"/>
                      </a:lnTo>
                      <a:lnTo>
                        <a:pt x="1658" y="138"/>
                      </a:lnTo>
                      <a:lnTo>
                        <a:pt x="1659" y="134"/>
                      </a:lnTo>
                      <a:lnTo>
                        <a:pt x="1659" y="132"/>
                      </a:lnTo>
                      <a:lnTo>
                        <a:pt x="1659" y="137"/>
                      </a:lnTo>
                      <a:lnTo>
                        <a:pt x="1659" y="136"/>
                      </a:lnTo>
                      <a:lnTo>
                        <a:pt x="1659" y="139"/>
                      </a:lnTo>
                      <a:lnTo>
                        <a:pt x="1660" y="134"/>
                      </a:lnTo>
                      <a:lnTo>
                        <a:pt x="1660" y="127"/>
                      </a:lnTo>
                      <a:lnTo>
                        <a:pt x="1661" y="121"/>
                      </a:lnTo>
                      <a:lnTo>
                        <a:pt x="1661" y="116"/>
                      </a:lnTo>
                      <a:lnTo>
                        <a:pt x="1661" y="110"/>
                      </a:lnTo>
                      <a:lnTo>
                        <a:pt x="1661" y="111"/>
                      </a:lnTo>
                      <a:lnTo>
                        <a:pt x="1661" y="106"/>
                      </a:lnTo>
                      <a:lnTo>
                        <a:pt x="1662" y="109"/>
                      </a:lnTo>
                      <a:lnTo>
                        <a:pt x="1662" y="112"/>
                      </a:lnTo>
                      <a:lnTo>
                        <a:pt x="1662" y="128"/>
                      </a:lnTo>
                      <a:lnTo>
                        <a:pt x="1662" y="136"/>
                      </a:lnTo>
                      <a:lnTo>
                        <a:pt x="1663" y="142"/>
                      </a:lnTo>
                      <a:lnTo>
                        <a:pt x="1663" y="141"/>
                      </a:lnTo>
                      <a:lnTo>
                        <a:pt x="1664" y="118"/>
                      </a:lnTo>
                      <a:lnTo>
                        <a:pt x="1664" y="112"/>
                      </a:lnTo>
                      <a:lnTo>
                        <a:pt x="1664" y="105"/>
                      </a:lnTo>
                      <a:lnTo>
                        <a:pt x="1664" y="106"/>
                      </a:lnTo>
                      <a:lnTo>
                        <a:pt x="1664" y="103"/>
                      </a:lnTo>
                      <a:lnTo>
                        <a:pt x="1664" y="106"/>
                      </a:lnTo>
                      <a:lnTo>
                        <a:pt x="1665" y="97"/>
                      </a:lnTo>
                      <a:lnTo>
                        <a:pt x="1665" y="107"/>
                      </a:lnTo>
                      <a:lnTo>
                        <a:pt x="1665" y="112"/>
                      </a:lnTo>
                      <a:lnTo>
                        <a:pt x="1666" y="122"/>
                      </a:lnTo>
                      <a:lnTo>
                        <a:pt x="1666" y="128"/>
                      </a:lnTo>
                      <a:lnTo>
                        <a:pt x="1666" y="126"/>
                      </a:lnTo>
                      <a:lnTo>
                        <a:pt x="1666" y="123"/>
                      </a:lnTo>
                      <a:lnTo>
                        <a:pt x="1666" y="122"/>
                      </a:lnTo>
                      <a:lnTo>
                        <a:pt x="1667" y="117"/>
                      </a:lnTo>
                      <a:lnTo>
                        <a:pt x="1667" y="112"/>
                      </a:lnTo>
                      <a:lnTo>
                        <a:pt x="1667" y="119"/>
                      </a:lnTo>
                      <a:lnTo>
                        <a:pt x="1667" y="117"/>
                      </a:lnTo>
                      <a:lnTo>
                        <a:pt x="1668" y="123"/>
                      </a:lnTo>
                      <a:lnTo>
                        <a:pt x="1668" y="123"/>
                      </a:lnTo>
                      <a:lnTo>
                        <a:pt x="1668" y="125"/>
                      </a:lnTo>
                      <a:lnTo>
                        <a:pt x="1668" y="123"/>
                      </a:lnTo>
                      <a:lnTo>
                        <a:pt x="1668" y="129"/>
                      </a:lnTo>
                      <a:lnTo>
                        <a:pt x="1668" y="122"/>
                      </a:lnTo>
                      <a:lnTo>
                        <a:pt x="1669" y="126"/>
                      </a:lnTo>
                      <a:lnTo>
                        <a:pt x="1669" y="125"/>
                      </a:lnTo>
                      <a:lnTo>
                        <a:pt x="1669" y="122"/>
                      </a:lnTo>
                      <a:lnTo>
                        <a:pt x="1670" y="111"/>
                      </a:lnTo>
                      <a:lnTo>
                        <a:pt x="1670" y="104"/>
                      </a:lnTo>
                      <a:lnTo>
                        <a:pt x="1670" y="110"/>
                      </a:lnTo>
                      <a:lnTo>
                        <a:pt x="1670" y="102"/>
                      </a:lnTo>
                      <a:lnTo>
                        <a:pt x="1670" y="109"/>
                      </a:lnTo>
                      <a:lnTo>
                        <a:pt x="1671" y="110"/>
                      </a:lnTo>
                      <a:lnTo>
                        <a:pt x="1671" y="121"/>
                      </a:lnTo>
                      <a:lnTo>
                        <a:pt x="1671" y="113"/>
                      </a:lnTo>
                      <a:lnTo>
                        <a:pt x="1671" y="97"/>
                      </a:lnTo>
                      <a:lnTo>
                        <a:pt x="1671" y="86"/>
                      </a:lnTo>
                      <a:lnTo>
                        <a:pt x="1671" y="104"/>
                      </a:lnTo>
                      <a:lnTo>
                        <a:pt x="1672" y="113"/>
                      </a:lnTo>
                      <a:lnTo>
                        <a:pt x="1672" y="172"/>
                      </a:lnTo>
                      <a:lnTo>
                        <a:pt x="1672" y="165"/>
                      </a:lnTo>
                      <a:lnTo>
                        <a:pt x="1672" y="141"/>
                      </a:lnTo>
                      <a:lnTo>
                        <a:pt x="1672" y="113"/>
                      </a:lnTo>
                      <a:lnTo>
                        <a:pt x="1673" y="115"/>
                      </a:lnTo>
                      <a:lnTo>
                        <a:pt x="1673" y="118"/>
                      </a:lnTo>
                      <a:lnTo>
                        <a:pt x="1673" y="122"/>
                      </a:lnTo>
                      <a:lnTo>
                        <a:pt x="1673" y="121"/>
                      </a:lnTo>
                      <a:lnTo>
                        <a:pt x="1674" y="113"/>
                      </a:lnTo>
                      <a:lnTo>
                        <a:pt x="1674" y="122"/>
                      </a:lnTo>
                      <a:lnTo>
                        <a:pt x="1674" y="114"/>
                      </a:lnTo>
                      <a:lnTo>
                        <a:pt x="1674" y="99"/>
                      </a:lnTo>
                      <a:lnTo>
                        <a:pt x="1675" y="97"/>
                      </a:lnTo>
                      <a:lnTo>
                        <a:pt x="1675" y="102"/>
                      </a:lnTo>
                      <a:lnTo>
                        <a:pt x="1675" y="102"/>
                      </a:lnTo>
                      <a:lnTo>
                        <a:pt x="1675" y="108"/>
                      </a:lnTo>
                      <a:lnTo>
                        <a:pt x="1676" y="97"/>
                      </a:lnTo>
                      <a:lnTo>
                        <a:pt x="1676" y="98"/>
                      </a:lnTo>
                      <a:lnTo>
                        <a:pt x="1676" y="96"/>
                      </a:lnTo>
                      <a:lnTo>
                        <a:pt x="1676" y="105"/>
                      </a:lnTo>
                      <a:lnTo>
                        <a:pt x="1676" y="104"/>
                      </a:lnTo>
                      <a:lnTo>
                        <a:pt x="1677" y="123"/>
                      </a:lnTo>
                      <a:lnTo>
                        <a:pt x="1677" y="116"/>
                      </a:lnTo>
                      <a:lnTo>
                        <a:pt x="1678" y="111"/>
                      </a:lnTo>
                      <a:lnTo>
                        <a:pt x="1678" y="114"/>
                      </a:lnTo>
                      <a:lnTo>
                        <a:pt x="1678" y="104"/>
                      </a:lnTo>
                      <a:lnTo>
                        <a:pt x="1678" y="94"/>
                      </a:lnTo>
                      <a:lnTo>
                        <a:pt x="1679" y="81"/>
                      </a:lnTo>
                      <a:lnTo>
                        <a:pt x="1679" y="84"/>
                      </a:lnTo>
                      <a:lnTo>
                        <a:pt x="1679" y="85"/>
                      </a:lnTo>
                      <a:lnTo>
                        <a:pt x="1679" y="88"/>
                      </a:lnTo>
                      <a:lnTo>
                        <a:pt x="1679" y="82"/>
                      </a:lnTo>
                      <a:lnTo>
                        <a:pt x="1679" y="91"/>
                      </a:lnTo>
                      <a:lnTo>
                        <a:pt x="1680" y="83"/>
                      </a:lnTo>
                      <a:lnTo>
                        <a:pt x="1680" y="87"/>
                      </a:lnTo>
                      <a:lnTo>
                        <a:pt x="1681" y="100"/>
                      </a:lnTo>
                      <a:lnTo>
                        <a:pt x="1681" y="97"/>
                      </a:lnTo>
                      <a:lnTo>
                        <a:pt x="1681" y="94"/>
                      </a:lnTo>
                      <a:lnTo>
                        <a:pt x="1681" y="94"/>
                      </a:lnTo>
                      <a:lnTo>
                        <a:pt x="1681" y="91"/>
                      </a:lnTo>
                      <a:lnTo>
                        <a:pt x="1682" y="93"/>
                      </a:lnTo>
                      <a:lnTo>
                        <a:pt x="1682" y="96"/>
                      </a:lnTo>
                      <a:lnTo>
                        <a:pt x="1682" y="89"/>
                      </a:lnTo>
                      <a:lnTo>
                        <a:pt x="1682" y="90"/>
                      </a:lnTo>
                      <a:lnTo>
                        <a:pt x="1683" y="107"/>
                      </a:lnTo>
                      <a:lnTo>
                        <a:pt x="1683" y="114"/>
                      </a:lnTo>
                      <a:lnTo>
                        <a:pt x="1683" y="110"/>
                      </a:lnTo>
                      <a:lnTo>
                        <a:pt x="1683" y="119"/>
                      </a:lnTo>
                      <a:lnTo>
                        <a:pt x="1683" y="118"/>
                      </a:lnTo>
                      <a:lnTo>
                        <a:pt x="1684" y="114"/>
                      </a:lnTo>
                      <a:lnTo>
                        <a:pt x="1684" y="90"/>
                      </a:lnTo>
                      <a:lnTo>
                        <a:pt x="1684" y="88"/>
                      </a:lnTo>
                      <a:lnTo>
                        <a:pt x="1685" y="85"/>
                      </a:lnTo>
                      <a:lnTo>
                        <a:pt x="1685" y="91"/>
                      </a:lnTo>
                      <a:lnTo>
                        <a:pt x="1685" y="98"/>
                      </a:lnTo>
                      <a:lnTo>
                        <a:pt x="1685" y="120"/>
                      </a:lnTo>
                      <a:lnTo>
                        <a:pt x="1686" y="125"/>
                      </a:lnTo>
                      <a:lnTo>
                        <a:pt x="1686" y="127"/>
                      </a:lnTo>
                      <a:lnTo>
                        <a:pt x="1686" y="117"/>
                      </a:lnTo>
                      <a:lnTo>
                        <a:pt x="1686" y="117"/>
                      </a:lnTo>
                      <a:lnTo>
                        <a:pt x="1687" y="120"/>
                      </a:lnTo>
                      <a:lnTo>
                        <a:pt x="1687" y="120"/>
                      </a:lnTo>
                      <a:lnTo>
                        <a:pt x="1687" y="131"/>
                      </a:lnTo>
                      <a:lnTo>
                        <a:pt x="1687" y="126"/>
                      </a:lnTo>
                      <a:lnTo>
                        <a:pt x="1687" y="139"/>
                      </a:lnTo>
                      <a:lnTo>
                        <a:pt x="1688" y="133"/>
                      </a:lnTo>
                      <a:lnTo>
                        <a:pt x="1688" y="141"/>
                      </a:lnTo>
                      <a:lnTo>
                        <a:pt x="1688" y="133"/>
                      </a:lnTo>
                      <a:lnTo>
                        <a:pt x="1688" y="73"/>
                      </a:lnTo>
                      <a:lnTo>
                        <a:pt x="1689" y="82"/>
                      </a:lnTo>
                      <a:lnTo>
                        <a:pt x="1689" y="183"/>
                      </a:lnTo>
                      <a:lnTo>
                        <a:pt x="1689" y="178"/>
                      </a:lnTo>
                      <a:lnTo>
                        <a:pt x="1690" y="114"/>
                      </a:lnTo>
                      <a:lnTo>
                        <a:pt x="1690" y="110"/>
                      </a:lnTo>
                      <a:lnTo>
                        <a:pt x="1690" y="107"/>
                      </a:lnTo>
                      <a:lnTo>
                        <a:pt x="1690" y="112"/>
                      </a:lnTo>
                      <a:lnTo>
                        <a:pt x="1690" y="117"/>
                      </a:lnTo>
                      <a:lnTo>
                        <a:pt x="1691" y="127"/>
                      </a:lnTo>
                      <a:lnTo>
                        <a:pt x="1691" y="127"/>
                      </a:lnTo>
                      <a:lnTo>
                        <a:pt x="1691" y="108"/>
                      </a:lnTo>
                      <a:lnTo>
                        <a:pt x="1692" y="102"/>
                      </a:lnTo>
                      <a:lnTo>
                        <a:pt x="1692" y="102"/>
                      </a:lnTo>
                      <a:lnTo>
                        <a:pt x="1692" y="99"/>
                      </a:lnTo>
                      <a:lnTo>
                        <a:pt x="1692" y="104"/>
                      </a:lnTo>
                      <a:lnTo>
                        <a:pt x="1693" y="115"/>
                      </a:lnTo>
                      <a:lnTo>
                        <a:pt x="1693" y="112"/>
                      </a:lnTo>
                      <a:lnTo>
                        <a:pt x="1693" y="116"/>
                      </a:lnTo>
                      <a:lnTo>
                        <a:pt x="1693" y="113"/>
                      </a:lnTo>
                      <a:lnTo>
                        <a:pt x="1693" y="117"/>
                      </a:lnTo>
                      <a:lnTo>
                        <a:pt x="1693" y="123"/>
                      </a:lnTo>
                      <a:lnTo>
                        <a:pt x="1694" y="131"/>
                      </a:lnTo>
                      <a:lnTo>
                        <a:pt x="1694" y="128"/>
                      </a:lnTo>
                      <a:lnTo>
                        <a:pt x="1694" y="129"/>
                      </a:lnTo>
                      <a:lnTo>
                        <a:pt x="1695" y="114"/>
                      </a:lnTo>
                      <a:lnTo>
                        <a:pt x="1695" y="99"/>
                      </a:lnTo>
                      <a:lnTo>
                        <a:pt x="1695" y="85"/>
                      </a:lnTo>
                      <a:lnTo>
                        <a:pt x="1695" y="80"/>
                      </a:lnTo>
                      <a:lnTo>
                        <a:pt x="1695" y="74"/>
                      </a:lnTo>
                      <a:lnTo>
                        <a:pt x="1696" y="85"/>
                      </a:lnTo>
                      <a:lnTo>
                        <a:pt x="1696" y="87"/>
                      </a:lnTo>
                      <a:lnTo>
                        <a:pt x="1696" y="104"/>
                      </a:lnTo>
                      <a:lnTo>
                        <a:pt x="1696" y="115"/>
                      </a:lnTo>
                      <a:lnTo>
                        <a:pt x="1697" y="124"/>
                      </a:lnTo>
                      <a:lnTo>
                        <a:pt x="1697" y="126"/>
                      </a:lnTo>
                      <a:lnTo>
                        <a:pt x="1698" y="107"/>
                      </a:lnTo>
                      <a:lnTo>
                        <a:pt x="1698" y="103"/>
                      </a:lnTo>
                      <a:lnTo>
                        <a:pt x="1698" y="98"/>
                      </a:lnTo>
                      <a:lnTo>
                        <a:pt x="1698" y="97"/>
                      </a:lnTo>
                      <a:lnTo>
                        <a:pt x="1698" y="97"/>
                      </a:lnTo>
                      <a:lnTo>
                        <a:pt x="1699" y="94"/>
                      </a:lnTo>
                      <a:lnTo>
                        <a:pt x="1699" y="99"/>
                      </a:lnTo>
                      <a:lnTo>
                        <a:pt x="1699" y="113"/>
                      </a:lnTo>
                      <a:lnTo>
                        <a:pt x="1700" y="117"/>
                      </a:lnTo>
                      <a:lnTo>
                        <a:pt x="1700" y="113"/>
                      </a:lnTo>
                      <a:lnTo>
                        <a:pt x="1700" y="129"/>
                      </a:lnTo>
                      <a:lnTo>
                        <a:pt x="1700" y="128"/>
                      </a:lnTo>
                      <a:lnTo>
                        <a:pt x="1700" y="118"/>
                      </a:lnTo>
                      <a:lnTo>
                        <a:pt x="1701" y="121"/>
                      </a:lnTo>
                      <a:lnTo>
                        <a:pt x="1701" y="120"/>
                      </a:lnTo>
                      <a:lnTo>
                        <a:pt x="1701" y="121"/>
                      </a:lnTo>
                      <a:lnTo>
                        <a:pt x="1701" y="118"/>
                      </a:lnTo>
                      <a:lnTo>
                        <a:pt x="1701" y="120"/>
                      </a:lnTo>
                      <a:lnTo>
                        <a:pt x="1702" y="111"/>
                      </a:lnTo>
                      <a:lnTo>
                        <a:pt x="1702" y="107"/>
                      </a:lnTo>
                      <a:lnTo>
                        <a:pt x="1702" y="115"/>
                      </a:lnTo>
                      <a:lnTo>
                        <a:pt x="1703" y="120"/>
                      </a:lnTo>
                      <a:lnTo>
                        <a:pt x="1703" y="127"/>
                      </a:lnTo>
                      <a:lnTo>
                        <a:pt x="1703" y="125"/>
                      </a:lnTo>
                      <a:lnTo>
                        <a:pt x="1703" y="123"/>
                      </a:lnTo>
                      <a:lnTo>
                        <a:pt x="1704" y="125"/>
                      </a:lnTo>
                      <a:lnTo>
                        <a:pt x="1704" y="119"/>
                      </a:lnTo>
                      <a:lnTo>
                        <a:pt x="1704" y="115"/>
                      </a:lnTo>
                      <a:lnTo>
                        <a:pt x="1704" y="117"/>
                      </a:lnTo>
                      <a:lnTo>
                        <a:pt x="1704" y="115"/>
                      </a:lnTo>
                      <a:lnTo>
                        <a:pt x="1705" y="120"/>
                      </a:lnTo>
                      <a:lnTo>
                        <a:pt x="1705" y="131"/>
                      </a:lnTo>
                      <a:lnTo>
                        <a:pt x="1705" y="140"/>
                      </a:lnTo>
                      <a:lnTo>
                        <a:pt x="1705" y="123"/>
                      </a:lnTo>
                      <a:lnTo>
                        <a:pt x="1706" y="114"/>
                      </a:lnTo>
                      <a:lnTo>
                        <a:pt x="1706" y="104"/>
                      </a:lnTo>
                      <a:lnTo>
                        <a:pt x="1706" y="164"/>
                      </a:lnTo>
                      <a:lnTo>
                        <a:pt x="1706" y="190"/>
                      </a:lnTo>
                      <a:lnTo>
                        <a:pt x="1707" y="166"/>
                      </a:lnTo>
                      <a:lnTo>
                        <a:pt x="1707" y="138"/>
                      </a:lnTo>
                      <a:lnTo>
                        <a:pt x="1707" y="133"/>
                      </a:lnTo>
                      <a:lnTo>
                        <a:pt x="1707" y="136"/>
                      </a:lnTo>
                      <a:lnTo>
                        <a:pt x="1707" y="137"/>
                      </a:lnTo>
                      <a:lnTo>
                        <a:pt x="1708" y="123"/>
                      </a:lnTo>
                      <a:lnTo>
                        <a:pt x="1708" y="113"/>
                      </a:lnTo>
                      <a:lnTo>
                        <a:pt x="1708" y="118"/>
                      </a:lnTo>
                      <a:lnTo>
                        <a:pt x="1709" y="115"/>
                      </a:lnTo>
                      <a:lnTo>
                        <a:pt x="1709" y="117"/>
                      </a:lnTo>
                      <a:lnTo>
                        <a:pt x="1709" y="116"/>
                      </a:lnTo>
                      <a:lnTo>
                        <a:pt x="1709" y="117"/>
                      </a:lnTo>
                      <a:lnTo>
                        <a:pt x="1710" y="123"/>
                      </a:lnTo>
                      <a:lnTo>
                        <a:pt x="1710" y="120"/>
                      </a:lnTo>
                      <a:lnTo>
                        <a:pt x="1710" y="118"/>
                      </a:lnTo>
                      <a:lnTo>
                        <a:pt x="1710" y="111"/>
                      </a:lnTo>
                      <a:lnTo>
                        <a:pt x="1710" y="111"/>
                      </a:lnTo>
                      <a:lnTo>
                        <a:pt x="1711" y="106"/>
                      </a:lnTo>
                      <a:lnTo>
                        <a:pt x="1711" y="110"/>
                      </a:lnTo>
                      <a:lnTo>
                        <a:pt x="1712" y="102"/>
                      </a:lnTo>
                      <a:lnTo>
                        <a:pt x="1712" y="107"/>
                      </a:lnTo>
                      <a:lnTo>
                        <a:pt x="1712" y="104"/>
                      </a:lnTo>
                      <a:lnTo>
                        <a:pt x="1712" y="105"/>
                      </a:lnTo>
                      <a:lnTo>
                        <a:pt x="1713" y="122"/>
                      </a:lnTo>
                      <a:lnTo>
                        <a:pt x="1713" y="127"/>
                      </a:lnTo>
                      <a:lnTo>
                        <a:pt x="1713" y="130"/>
                      </a:lnTo>
                      <a:lnTo>
                        <a:pt x="1713" y="124"/>
                      </a:lnTo>
                      <a:lnTo>
                        <a:pt x="1714" y="130"/>
                      </a:lnTo>
                      <a:lnTo>
                        <a:pt x="1714" y="121"/>
                      </a:lnTo>
                      <a:lnTo>
                        <a:pt x="1714" y="113"/>
                      </a:lnTo>
                      <a:lnTo>
                        <a:pt x="1714" y="114"/>
                      </a:lnTo>
                      <a:lnTo>
                        <a:pt x="1715" y="104"/>
                      </a:lnTo>
                      <a:lnTo>
                        <a:pt x="1715" y="110"/>
                      </a:lnTo>
                      <a:lnTo>
                        <a:pt x="1715" y="115"/>
                      </a:lnTo>
                      <a:lnTo>
                        <a:pt x="1715" y="112"/>
                      </a:lnTo>
                      <a:lnTo>
                        <a:pt x="1715" y="116"/>
                      </a:lnTo>
                      <a:lnTo>
                        <a:pt x="1716" y="109"/>
                      </a:lnTo>
                      <a:lnTo>
                        <a:pt x="1716" y="116"/>
                      </a:lnTo>
                      <a:lnTo>
                        <a:pt x="1716" y="119"/>
                      </a:lnTo>
                      <a:lnTo>
                        <a:pt x="1716" y="129"/>
                      </a:lnTo>
                      <a:lnTo>
                        <a:pt x="1717" y="139"/>
                      </a:lnTo>
                      <a:lnTo>
                        <a:pt x="1717" y="145"/>
                      </a:lnTo>
                      <a:lnTo>
                        <a:pt x="1717" y="141"/>
                      </a:lnTo>
                      <a:lnTo>
                        <a:pt x="1717" y="136"/>
                      </a:lnTo>
                      <a:lnTo>
                        <a:pt x="1718" y="119"/>
                      </a:lnTo>
                      <a:lnTo>
                        <a:pt x="1718" y="111"/>
                      </a:lnTo>
                      <a:lnTo>
                        <a:pt x="1718" y="95"/>
                      </a:lnTo>
                      <a:lnTo>
                        <a:pt x="1718" y="83"/>
                      </a:lnTo>
                      <a:lnTo>
                        <a:pt x="1719" y="86"/>
                      </a:lnTo>
                      <a:lnTo>
                        <a:pt x="1719" y="82"/>
                      </a:lnTo>
                      <a:lnTo>
                        <a:pt x="1719" y="108"/>
                      </a:lnTo>
                      <a:lnTo>
                        <a:pt x="1720" y="110"/>
                      </a:lnTo>
                      <a:lnTo>
                        <a:pt x="1720" y="98"/>
                      </a:lnTo>
                      <a:lnTo>
                        <a:pt x="1720" y="111"/>
                      </a:lnTo>
                      <a:lnTo>
                        <a:pt x="1720" y="109"/>
                      </a:lnTo>
                      <a:lnTo>
                        <a:pt x="1720" y="116"/>
                      </a:lnTo>
                      <a:lnTo>
                        <a:pt x="1721" y="114"/>
                      </a:lnTo>
                      <a:lnTo>
                        <a:pt x="1721" y="124"/>
                      </a:lnTo>
                      <a:lnTo>
                        <a:pt x="1721" y="115"/>
                      </a:lnTo>
                      <a:lnTo>
                        <a:pt x="1721" y="113"/>
                      </a:lnTo>
                      <a:lnTo>
                        <a:pt x="1722" y="113"/>
                      </a:lnTo>
                      <a:lnTo>
                        <a:pt x="1722" y="121"/>
                      </a:lnTo>
                      <a:lnTo>
                        <a:pt x="1722" y="121"/>
                      </a:lnTo>
                      <a:lnTo>
                        <a:pt x="1722" y="156"/>
                      </a:lnTo>
                      <a:lnTo>
                        <a:pt x="1723" y="139"/>
                      </a:lnTo>
                      <a:lnTo>
                        <a:pt x="1723" y="122"/>
                      </a:lnTo>
                      <a:lnTo>
                        <a:pt x="1723" y="104"/>
                      </a:lnTo>
                      <a:lnTo>
                        <a:pt x="1723" y="125"/>
                      </a:lnTo>
                      <a:lnTo>
                        <a:pt x="1723" y="161"/>
                      </a:lnTo>
                      <a:lnTo>
                        <a:pt x="1723" y="188"/>
                      </a:lnTo>
                      <a:lnTo>
                        <a:pt x="1724" y="162"/>
                      </a:lnTo>
                      <a:lnTo>
                        <a:pt x="1724" y="112"/>
                      </a:lnTo>
                      <a:lnTo>
                        <a:pt x="1724" y="113"/>
                      </a:lnTo>
                      <a:lnTo>
                        <a:pt x="1725" y="105"/>
                      </a:lnTo>
                      <a:lnTo>
                        <a:pt x="1725" y="124"/>
                      </a:lnTo>
                      <a:lnTo>
                        <a:pt x="1725" y="127"/>
                      </a:lnTo>
                      <a:lnTo>
                        <a:pt x="1725" y="123"/>
                      </a:lnTo>
                      <a:lnTo>
                        <a:pt x="1725" y="130"/>
                      </a:lnTo>
                      <a:lnTo>
                        <a:pt x="1726" y="134"/>
                      </a:lnTo>
                      <a:lnTo>
                        <a:pt x="1726" y="147"/>
                      </a:lnTo>
                      <a:lnTo>
                        <a:pt x="1726" y="138"/>
                      </a:lnTo>
                      <a:lnTo>
                        <a:pt x="1727" y="120"/>
                      </a:lnTo>
                      <a:lnTo>
                        <a:pt x="1727" y="114"/>
                      </a:lnTo>
                      <a:lnTo>
                        <a:pt x="1727" y="114"/>
                      </a:lnTo>
                      <a:lnTo>
                        <a:pt x="1727" y="114"/>
                      </a:lnTo>
                      <a:lnTo>
                        <a:pt x="1727" y="118"/>
                      </a:lnTo>
                      <a:lnTo>
                        <a:pt x="1728" y="115"/>
                      </a:lnTo>
                      <a:lnTo>
                        <a:pt x="1728" y="126"/>
                      </a:lnTo>
                      <a:lnTo>
                        <a:pt x="1728" y="127"/>
                      </a:lnTo>
                      <a:lnTo>
                        <a:pt x="1729" y="114"/>
                      </a:lnTo>
                      <a:lnTo>
                        <a:pt x="1729" y="99"/>
                      </a:lnTo>
                      <a:lnTo>
                        <a:pt x="1729" y="100"/>
                      </a:lnTo>
                      <a:lnTo>
                        <a:pt x="1729" y="101"/>
                      </a:lnTo>
                      <a:lnTo>
                        <a:pt x="1729" y="101"/>
                      </a:lnTo>
                      <a:lnTo>
                        <a:pt x="1730" y="112"/>
                      </a:lnTo>
                      <a:lnTo>
                        <a:pt x="1730" y="115"/>
                      </a:lnTo>
                      <a:lnTo>
                        <a:pt x="1730" y="98"/>
                      </a:lnTo>
                      <a:lnTo>
                        <a:pt x="1730" y="93"/>
                      </a:lnTo>
                      <a:lnTo>
                        <a:pt x="1731" y="88"/>
                      </a:lnTo>
                      <a:lnTo>
                        <a:pt x="1731" y="98"/>
                      </a:lnTo>
                      <a:lnTo>
                        <a:pt x="1731" y="104"/>
                      </a:lnTo>
                      <a:lnTo>
                        <a:pt x="1732" y="113"/>
                      </a:lnTo>
                      <a:lnTo>
                        <a:pt x="1732" y="108"/>
                      </a:lnTo>
                      <a:lnTo>
                        <a:pt x="1732" y="92"/>
                      </a:lnTo>
                      <a:lnTo>
                        <a:pt x="1732" y="94"/>
                      </a:lnTo>
                      <a:lnTo>
                        <a:pt x="1733" y="88"/>
                      </a:lnTo>
                      <a:lnTo>
                        <a:pt x="1733" y="91"/>
                      </a:lnTo>
                      <a:lnTo>
                        <a:pt x="1733" y="98"/>
                      </a:lnTo>
                      <a:lnTo>
                        <a:pt x="1733" y="118"/>
                      </a:lnTo>
                      <a:lnTo>
                        <a:pt x="1734" y="124"/>
                      </a:lnTo>
                      <a:lnTo>
                        <a:pt x="1734" y="128"/>
                      </a:lnTo>
                      <a:lnTo>
                        <a:pt x="1734" y="116"/>
                      </a:lnTo>
                      <a:lnTo>
                        <a:pt x="1734" y="110"/>
                      </a:lnTo>
                      <a:lnTo>
                        <a:pt x="1735" y="91"/>
                      </a:lnTo>
                      <a:lnTo>
                        <a:pt x="1735" y="94"/>
                      </a:lnTo>
                      <a:lnTo>
                        <a:pt x="1735" y="117"/>
                      </a:lnTo>
                      <a:lnTo>
                        <a:pt x="1735" y="116"/>
                      </a:lnTo>
                      <a:lnTo>
                        <a:pt x="1736" y="113"/>
                      </a:lnTo>
                      <a:lnTo>
                        <a:pt x="1736" y="103"/>
                      </a:lnTo>
                      <a:lnTo>
                        <a:pt x="1736" y="88"/>
                      </a:lnTo>
                      <a:lnTo>
                        <a:pt x="1737" y="100"/>
                      </a:lnTo>
                      <a:lnTo>
                        <a:pt x="1737" y="113"/>
                      </a:lnTo>
                      <a:lnTo>
                        <a:pt x="1737" y="110"/>
                      </a:lnTo>
                      <a:lnTo>
                        <a:pt x="1738" y="117"/>
                      </a:lnTo>
                      <a:lnTo>
                        <a:pt x="1738" y="117"/>
                      </a:lnTo>
                      <a:lnTo>
                        <a:pt x="1738" y="102"/>
                      </a:lnTo>
                      <a:lnTo>
                        <a:pt x="1738" y="103"/>
                      </a:lnTo>
                      <a:lnTo>
                        <a:pt x="1739" y="101"/>
                      </a:lnTo>
                      <a:lnTo>
                        <a:pt x="1739" y="112"/>
                      </a:lnTo>
                      <a:lnTo>
                        <a:pt x="1739" y="119"/>
                      </a:lnTo>
                      <a:lnTo>
                        <a:pt x="1739" y="154"/>
                      </a:lnTo>
                      <a:lnTo>
                        <a:pt x="1740" y="138"/>
                      </a:lnTo>
                      <a:lnTo>
                        <a:pt x="1740" y="104"/>
                      </a:lnTo>
                      <a:lnTo>
                        <a:pt x="1740" y="122"/>
                      </a:lnTo>
                      <a:lnTo>
                        <a:pt x="1740" y="175"/>
                      </a:lnTo>
                      <a:lnTo>
                        <a:pt x="1741" y="176"/>
                      </a:lnTo>
                      <a:lnTo>
                        <a:pt x="1741" y="103"/>
                      </a:lnTo>
                      <a:lnTo>
                        <a:pt x="1741" y="102"/>
                      </a:lnTo>
                      <a:lnTo>
                        <a:pt x="1742" y="101"/>
                      </a:lnTo>
                      <a:lnTo>
                        <a:pt x="1742" y="112"/>
                      </a:lnTo>
                      <a:lnTo>
                        <a:pt x="1742" y="111"/>
                      </a:lnTo>
                      <a:lnTo>
                        <a:pt x="1742" y="122"/>
                      </a:lnTo>
                      <a:lnTo>
                        <a:pt x="1743" y="125"/>
                      </a:lnTo>
                      <a:lnTo>
                        <a:pt x="1743" y="133"/>
                      </a:lnTo>
                      <a:lnTo>
                        <a:pt x="1743" y="129"/>
                      </a:lnTo>
                      <a:lnTo>
                        <a:pt x="1743" y="131"/>
                      </a:lnTo>
                      <a:lnTo>
                        <a:pt x="1744" y="112"/>
                      </a:lnTo>
                      <a:lnTo>
                        <a:pt x="1744" y="113"/>
                      </a:lnTo>
                      <a:lnTo>
                        <a:pt x="1744" y="117"/>
                      </a:lnTo>
                      <a:lnTo>
                        <a:pt x="1744" y="113"/>
                      </a:lnTo>
                      <a:lnTo>
                        <a:pt x="1745" y="113"/>
                      </a:lnTo>
                      <a:lnTo>
                        <a:pt x="1745" y="117"/>
                      </a:lnTo>
                      <a:lnTo>
                        <a:pt x="1745" y="117"/>
                      </a:lnTo>
                      <a:lnTo>
                        <a:pt x="1745" y="119"/>
                      </a:lnTo>
                      <a:lnTo>
                        <a:pt x="1746" y="117"/>
                      </a:lnTo>
                      <a:lnTo>
                        <a:pt x="1746" y="126"/>
                      </a:lnTo>
                      <a:lnTo>
                        <a:pt x="1746" y="126"/>
                      </a:lnTo>
                      <a:lnTo>
                        <a:pt x="1747" y="108"/>
                      </a:lnTo>
                      <a:lnTo>
                        <a:pt x="1747" y="95"/>
                      </a:lnTo>
                      <a:lnTo>
                        <a:pt x="1747" y="96"/>
                      </a:lnTo>
                      <a:lnTo>
                        <a:pt x="1747" y="94"/>
                      </a:lnTo>
                      <a:lnTo>
                        <a:pt x="1747" y="94"/>
                      </a:lnTo>
                      <a:lnTo>
                        <a:pt x="1748" y="118"/>
                      </a:lnTo>
                      <a:lnTo>
                        <a:pt x="1748" y="124"/>
                      </a:lnTo>
                      <a:lnTo>
                        <a:pt x="1749" y="139"/>
                      </a:lnTo>
                      <a:lnTo>
                        <a:pt x="1749" y="144"/>
                      </a:lnTo>
                      <a:lnTo>
                        <a:pt x="1749" y="136"/>
                      </a:lnTo>
                      <a:lnTo>
                        <a:pt x="1749" y="141"/>
                      </a:lnTo>
                      <a:lnTo>
                        <a:pt x="1749" y="143"/>
                      </a:lnTo>
                      <a:lnTo>
                        <a:pt x="1750" y="130"/>
                      </a:lnTo>
                      <a:lnTo>
                        <a:pt x="1750" y="124"/>
                      </a:lnTo>
                      <a:lnTo>
                        <a:pt x="1750" y="119"/>
                      </a:lnTo>
                      <a:lnTo>
                        <a:pt x="1751" y="112"/>
                      </a:lnTo>
                      <a:lnTo>
                        <a:pt x="1751" y="109"/>
                      </a:lnTo>
                      <a:lnTo>
                        <a:pt x="1751" y="116"/>
                      </a:lnTo>
                      <a:lnTo>
                        <a:pt x="1751" y="116"/>
                      </a:lnTo>
                      <a:lnTo>
                        <a:pt x="1752" y="130"/>
                      </a:lnTo>
                      <a:lnTo>
                        <a:pt x="1752" y="128"/>
                      </a:lnTo>
                      <a:lnTo>
                        <a:pt x="1752" y="127"/>
                      </a:lnTo>
                      <a:lnTo>
                        <a:pt x="1752" y="127"/>
                      </a:lnTo>
                      <a:lnTo>
                        <a:pt x="1752" y="122"/>
                      </a:lnTo>
                      <a:lnTo>
                        <a:pt x="1753" y="109"/>
                      </a:lnTo>
                      <a:lnTo>
                        <a:pt x="1753" y="107"/>
                      </a:lnTo>
                      <a:lnTo>
                        <a:pt x="1753" y="103"/>
                      </a:lnTo>
                      <a:lnTo>
                        <a:pt x="1754" y="102"/>
                      </a:lnTo>
                      <a:lnTo>
                        <a:pt x="1754" y="98"/>
                      </a:lnTo>
                      <a:lnTo>
                        <a:pt x="1754" y="101"/>
                      </a:lnTo>
                      <a:lnTo>
                        <a:pt x="1755" y="119"/>
                      </a:lnTo>
                      <a:lnTo>
                        <a:pt x="1755" y="122"/>
                      </a:lnTo>
                      <a:lnTo>
                        <a:pt x="1755" y="122"/>
                      </a:lnTo>
                      <a:lnTo>
                        <a:pt x="1755" y="120"/>
                      </a:lnTo>
                      <a:lnTo>
                        <a:pt x="1755" y="113"/>
                      </a:lnTo>
                      <a:lnTo>
                        <a:pt x="1756" y="95"/>
                      </a:lnTo>
                      <a:lnTo>
                        <a:pt x="1756" y="87"/>
                      </a:lnTo>
                      <a:lnTo>
                        <a:pt x="1756" y="83"/>
                      </a:lnTo>
                      <a:lnTo>
                        <a:pt x="1756" y="87"/>
                      </a:lnTo>
                      <a:lnTo>
                        <a:pt x="1757" y="105"/>
                      </a:lnTo>
                      <a:lnTo>
                        <a:pt x="1757" y="81"/>
                      </a:lnTo>
                      <a:lnTo>
                        <a:pt x="1757" y="77"/>
                      </a:lnTo>
                      <a:lnTo>
                        <a:pt x="1757" y="133"/>
                      </a:lnTo>
                      <a:lnTo>
                        <a:pt x="1758" y="175"/>
                      </a:lnTo>
                      <a:lnTo>
                        <a:pt x="1758" y="178"/>
                      </a:lnTo>
                      <a:lnTo>
                        <a:pt x="1758" y="120"/>
                      </a:lnTo>
                      <a:lnTo>
                        <a:pt x="1758" y="104"/>
                      </a:lnTo>
                      <a:lnTo>
                        <a:pt x="1759" y="92"/>
                      </a:lnTo>
                      <a:lnTo>
                        <a:pt x="1759" y="88"/>
                      </a:lnTo>
                      <a:lnTo>
                        <a:pt x="1759" y="83"/>
                      </a:lnTo>
                      <a:lnTo>
                        <a:pt x="1760" y="85"/>
                      </a:lnTo>
                      <a:lnTo>
                        <a:pt x="1760" y="94"/>
                      </a:lnTo>
                      <a:lnTo>
                        <a:pt x="1760" y="93"/>
                      </a:lnTo>
                      <a:lnTo>
                        <a:pt x="1760" y="96"/>
                      </a:lnTo>
                      <a:lnTo>
                        <a:pt x="1761" y="96"/>
                      </a:lnTo>
                      <a:lnTo>
                        <a:pt x="1761" y="103"/>
                      </a:lnTo>
                      <a:lnTo>
                        <a:pt x="1761" y="98"/>
                      </a:lnTo>
                      <a:lnTo>
                        <a:pt x="1761" y="102"/>
                      </a:lnTo>
                      <a:lnTo>
                        <a:pt x="1762" y="105"/>
                      </a:lnTo>
                      <a:lnTo>
                        <a:pt x="1762" y="95"/>
                      </a:lnTo>
                      <a:lnTo>
                        <a:pt x="1762" y="97"/>
                      </a:lnTo>
                      <a:lnTo>
                        <a:pt x="1762" y="81"/>
                      </a:lnTo>
                      <a:lnTo>
                        <a:pt x="1763" y="86"/>
                      </a:lnTo>
                      <a:lnTo>
                        <a:pt x="1763" y="81"/>
                      </a:lnTo>
                      <a:lnTo>
                        <a:pt x="1763" y="86"/>
                      </a:lnTo>
                      <a:lnTo>
                        <a:pt x="1763" y="86"/>
                      </a:lnTo>
                      <a:lnTo>
                        <a:pt x="1764" y="81"/>
                      </a:lnTo>
                      <a:lnTo>
                        <a:pt x="1764" y="89"/>
                      </a:lnTo>
                      <a:lnTo>
                        <a:pt x="1764" y="86"/>
                      </a:lnTo>
                      <a:lnTo>
                        <a:pt x="1764" y="89"/>
                      </a:lnTo>
                      <a:lnTo>
                        <a:pt x="1764" y="94"/>
                      </a:lnTo>
                      <a:lnTo>
                        <a:pt x="1765" y="91"/>
                      </a:lnTo>
                      <a:lnTo>
                        <a:pt x="1765" y="94"/>
                      </a:lnTo>
                      <a:lnTo>
                        <a:pt x="1765" y="87"/>
                      </a:lnTo>
                      <a:lnTo>
                        <a:pt x="1766" y="78"/>
                      </a:lnTo>
                      <a:lnTo>
                        <a:pt x="1766" y="72"/>
                      </a:lnTo>
                      <a:lnTo>
                        <a:pt x="1766" y="67"/>
                      </a:lnTo>
                      <a:lnTo>
                        <a:pt x="1766" y="71"/>
                      </a:lnTo>
                      <a:lnTo>
                        <a:pt x="1766" y="65"/>
                      </a:lnTo>
                      <a:lnTo>
                        <a:pt x="1767" y="76"/>
                      </a:lnTo>
                      <a:lnTo>
                        <a:pt x="1767" y="82"/>
                      </a:lnTo>
                      <a:lnTo>
                        <a:pt x="1767" y="83"/>
                      </a:lnTo>
                      <a:lnTo>
                        <a:pt x="1767" y="72"/>
                      </a:lnTo>
                      <a:lnTo>
                        <a:pt x="1768" y="69"/>
                      </a:lnTo>
                      <a:lnTo>
                        <a:pt x="1768" y="59"/>
                      </a:lnTo>
                      <a:lnTo>
                        <a:pt x="1768" y="63"/>
                      </a:lnTo>
                      <a:lnTo>
                        <a:pt x="1768" y="60"/>
                      </a:lnTo>
                      <a:lnTo>
                        <a:pt x="1768" y="52"/>
                      </a:lnTo>
                      <a:lnTo>
                        <a:pt x="1769" y="57"/>
                      </a:lnTo>
                      <a:lnTo>
                        <a:pt x="1769" y="58"/>
                      </a:lnTo>
                      <a:lnTo>
                        <a:pt x="1769" y="54"/>
                      </a:lnTo>
                      <a:lnTo>
                        <a:pt x="1769" y="58"/>
                      </a:lnTo>
                      <a:lnTo>
                        <a:pt x="1770" y="73"/>
                      </a:lnTo>
                      <a:lnTo>
                        <a:pt x="1770" y="78"/>
                      </a:lnTo>
                      <a:lnTo>
                        <a:pt x="1770" y="87"/>
                      </a:lnTo>
                      <a:lnTo>
                        <a:pt x="1771" y="86"/>
                      </a:lnTo>
                      <a:lnTo>
                        <a:pt x="1771" y="91"/>
                      </a:lnTo>
                      <a:lnTo>
                        <a:pt x="1771" y="90"/>
                      </a:lnTo>
                      <a:lnTo>
                        <a:pt x="1771" y="86"/>
                      </a:lnTo>
                      <a:lnTo>
                        <a:pt x="1772" y="72"/>
                      </a:lnTo>
                      <a:lnTo>
                        <a:pt x="1772" y="72"/>
                      </a:lnTo>
                      <a:lnTo>
                        <a:pt x="1772" y="81"/>
                      </a:lnTo>
                      <a:lnTo>
                        <a:pt x="1772" y="76"/>
                      </a:lnTo>
                      <a:lnTo>
                        <a:pt x="1773" y="82"/>
                      </a:lnTo>
                      <a:lnTo>
                        <a:pt x="1773" y="77"/>
                      </a:lnTo>
                      <a:lnTo>
                        <a:pt x="1773" y="68"/>
                      </a:lnTo>
                      <a:lnTo>
                        <a:pt x="1774" y="77"/>
                      </a:lnTo>
                      <a:lnTo>
                        <a:pt x="1774" y="91"/>
                      </a:lnTo>
                      <a:lnTo>
                        <a:pt x="1774" y="83"/>
                      </a:lnTo>
                      <a:lnTo>
                        <a:pt x="1774" y="63"/>
                      </a:lnTo>
                      <a:lnTo>
                        <a:pt x="1774" y="100"/>
                      </a:lnTo>
                      <a:lnTo>
                        <a:pt x="1775" y="142"/>
                      </a:lnTo>
                      <a:lnTo>
                        <a:pt x="1775" y="162"/>
                      </a:lnTo>
                      <a:lnTo>
                        <a:pt x="1775" y="132"/>
                      </a:lnTo>
                      <a:lnTo>
                        <a:pt x="1775" y="103"/>
                      </a:lnTo>
                      <a:lnTo>
                        <a:pt x="1776" y="96"/>
                      </a:lnTo>
                      <a:lnTo>
                        <a:pt x="1776" y="99"/>
                      </a:lnTo>
                      <a:lnTo>
                        <a:pt x="1776" y="111"/>
                      </a:lnTo>
                      <a:lnTo>
                        <a:pt x="1777" y="123"/>
                      </a:lnTo>
                      <a:lnTo>
                        <a:pt x="1777" y="126"/>
                      </a:lnTo>
                      <a:lnTo>
                        <a:pt x="1777" y="121"/>
                      </a:lnTo>
                      <a:lnTo>
                        <a:pt x="1777" y="113"/>
                      </a:lnTo>
                      <a:lnTo>
                        <a:pt x="1778" y="106"/>
                      </a:lnTo>
                      <a:lnTo>
                        <a:pt x="1778" y="93"/>
                      </a:lnTo>
                      <a:lnTo>
                        <a:pt x="1778" y="80"/>
                      </a:lnTo>
                      <a:lnTo>
                        <a:pt x="1779" y="78"/>
                      </a:lnTo>
                      <a:lnTo>
                        <a:pt x="1779" y="80"/>
                      </a:lnTo>
                      <a:lnTo>
                        <a:pt x="1779" y="80"/>
                      </a:lnTo>
                      <a:lnTo>
                        <a:pt x="1779" y="91"/>
                      </a:lnTo>
                      <a:lnTo>
                        <a:pt x="1779" y="96"/>
                      </a:lnTo>
                      <a:lnTo>
                        <a:pt x="1779" y="95"/>
                      </a:lnTo>
                      <a:lnTo>
                        <a:pt x="1780" y="94"/>
                      </a:lnTo>
                      <a:lnTo>
                        <a:pt x="1780" y="108"/>
                      </a:lnTo>
                      <a:lnTo>
                        <a:pt x="1780" y="109"/>
                      </a:lnTo>
                      <a:lnTo>
                        <a:pt x="1781" y="102"/>
                      </a:lnTo>
                      <a:lnTo>
                        <a:pt x="1781" y="96"/>
                      </a:lnTo>
                      <a:lnTo>
                        <a:pt x="1781" y="99"/>
                      </a:lnTo>
                      <a:lnTo>
                        <a:pt x="1781" y="95"/>
                      </a:lnTo>
                      <a:lnTo>
                        <a:pt x="1781" y="88"/>
                      </a:lnTo>
                      <a:lnTo>
                        <a:pt x="1782" y="82"/>
                      </a:lnTo>
                      <a:lnTo>
                        <a:pt x="1782" y="84"/>
                      </a:lnTo>
                      <a:lnTo>
                        <a:pt x="1782" y="84"/>
                      </a:lnTo>
                      <a:lnTo>
                        <a:pt x="1783" y="91"/>
                      </a:lnTo>
                      <a:lnTo>
                        <a:pt x="1783" y="95"/>
                      </a:lnTo>
                      <a:lnTo>
                        <a:pt x="1783" y="95"/>
                      </a:lnTo>
                      <a:lnTo>
                        <a:pt x="1783" y="89"/>
                      </a:lnTo>
                      <a:lnTo>
                        <a:pt x="1783" y="91"/>
                      </a:lnTo>
                      <a:lnTo>
                        <a:pt x="1783" y="90"/>
                      </a:lnTo>
                      <a:lnTo>
                        <a:pt x="1784" y="81"/>
                      </a:lnTo>
                      <a:lnTo>
                        <a:pt x="1784" y="89"/>
                      </a:lnTo>
                      <a:lnTo>
                        <a:pt x="1784" y="84"/>
                      </a:lnTo>
                      <a:lnTo>
                        <a:pt x="1784" y="79"/>
                      </a:lnTo>
                      <a:lnTo>
                        <a:pt x="1784" y="83"/>
                      </a:lnTo>
                      <a:lnTo>
                        <a:pt x="1785" y="85"/>
                      </a:lnTo>
                      <a:lnTo>
                        <a:pt x="1785" y="82"/>
                      </a:lnTo>
                      <a:lnTo>
                        <a:pt x="1785" y="83"/>
                      </a:lnTo>
                      <a:lnTo>
                        <a:pt x="1785" y="88"/>
                      </a:lnTo>
                      <a:lnTo>
                        <a:pt x="1785" y="89"/>
                      </a:lnTo>
                      <a:lnTo>
                        <a:pt x="1786" y="86"/>
                      </a:lnTo>
                      <a:lnTo>
                        <a:pt x="1786" y="93"/>
                      </a:lnTo>
                      <a:lnTo>
                        <a:pt x="1786" y="99"/>
                      </a:lnTo>
                      <a:lnTo>
                        <a:pt x="1786" y="96"/>
                      </a:lnTo>
                      <a:lnTo>
                        <a:pt x="1787" y="85"/>
                      </a:lnTo>
                      <a:lnTo>
                        <a:pt x="1787" y="82"/>
                      </a:lnTo>
                      <a:lnTo>
                        <a:pt x="1787" y="83"/>
                      </a:lnTo>
                      <a:lnTo>
                        <a:pt x="1787" y="77"/>
                      </a:lnTo>
                      <a:lnTo>
                        <a:pt x="1788" y="76"/>
                      </a:lnTo>
                      <a:lnTo>
                        <a:pt x="1788" y="83"/>
                      </a:lnTo>
                      <a:lnTo>
                        <a:pt x="1788" y="80"/>
                      </a:lnTo>
                      <a:lnTo>
                        <a:pt x="1788" y="93"/>
                      </a:lnTo>
                      <a:lnTo>
                        <a:pt x="1788" y="103"/>
                      </a:lnTo>
                      <a:lnTo>
                        <a:pt x="1789" y="102"/>
                      </a:lnTo>
                      <a:lnTo>
                        <a:pt x="1789" y="97"/>
                      </a:lnTo>
                      <a:lnTo>
                        <a:pt x="1789" y="93"/>
                      </a:lnTo>
                      <a:lnTo>
                        <a:pt x="1789" y="93"/>
                      </a:lnTo>
                      <a:lnTo>
                        <a:pt x="1789" y="97"/>
                      </a:lnTo>
                      <a:lnTo>
                        <a:pt x="1790" y="103"/>
                      </a:lnTo>
                      <a:lnTo>
                        <a:pt x="1790" y="105"/>
                      </a:lnTo>
                      <a:lnTo>
                        <a:pt x="1790" y="107"/>
                      </a:lnTo>
                      <a:lnTo>
                        <a:pt x="1790" y="99"/>
                      </a:lnTo>
                      <a:lnTo>
                        <a:pt x="1791" y="86"/>
                      </a:lnTo>
                      <a:lnTo>
                        <a:pt x="1791" y="91"/>
                      </a:lnTo>
                      <a:lnTo>
                        <a:pt x="1791" y="73"/>
                      </a:lnTo>
                      <a:lnTo>
                        <a:pt x="1791" y="48"/>
                      </a:lnTo>
                      <a:lnTo>
                        <a:pt x="1792" y="79"/>
                      </a:lnTo>
                      <a:lnTo>
                        <a:pt x="1792" y="120"/>
                      </a:lnTo>
                      <a:lnTo>
                        <a:pt x="1792" y="160"/>
                      </a:lnTo>
                      <a:lnTo>
                        <a:pt x="1792" y="140"/>
                      </a:lnTo>
                      <a:lnTo>
                        <a:pt x="1793" y="107"/>
                      </a:lnTo>
                      <a:lnTo>
                        <a:pt x="1793" y="106"/>
                      </a:lnTo>
                      <a:lnTo>
                        <a:pt x="1793" y="113"/>
                      </a:lnTo>
                      <a:lnTo>
                        <a:pt x="1794" y="107"/>
                      </a:lnTo>
                      <a:lnTo>
                        <a:pt x="1794" y="101"/>
                      </a:lnTo>
                      <a:lnTo>
                        <a:pt x="1794" y="96"/>
                      </a:lnTo>
                      <a:lnTo>
                        <a:pt x="1795" y="104"/>
                      </a:lnTo>
                      <a:lnTo>
                        <a:pt x="1795" y="101"/>
                      </a:lnTo>
                      <a:lnTo>
                        <a:pt x="1795" y="91"/>
                      </a:lnTo>
                      <a:lnTo>
                        <a:pt x="1795" y="90"/>
                      </a:lnTo>
                      <a:lnTo>
                        <a:pt x="1796" y="89"/>
                      </a:lnTo>
                      <a:lnTo>
                        <a:pt x="1796" y="94"/>
                      </a:lnTo>
                      <a:lnTo>
                        <a:pt x="1796" y="95"/>
                      </a:lnTo>
                      <a:lnTo>
                        <a:pt x="1796" y="108"/>
                      </a:lnTo>
                      <a:lnTo>
                        <a:pt x="1796" y="108"/>
                      </a:lnTo>
                      <a:lnTo>
                        <a:pt x="1797" y="118"/>
                      </a:lnTo>
                      <a:lnTo>
                        <a:pt x="1797" y="122"/>
                      </a:lnTo>
                      <a:lnTo>
                        <a:pt x="1798" y="130"/>
                      </a:lnTo>
                      <a:lnTo>
                        <a:pt x="1798" y="130"/>
                      </a:lnTo>
                      <a:lnTo>
                        <a:pt x="1798" y="131"/>
                      </a:lnTo>
                      <a:lnTo>
                        <a:pt x="1798" y="129"/>
                      </a:lnTo>
                      <a:lnTo>
                        <a:pt x="1798" y="129"/>
                      </a:lnTo>
                      <a:lnTo>
                        <a:pt x="1799" y="123"/>
                      </a:lnTo>
                      <a:lnTo>
                        <a:pt x="1799" y="124"/>
                      </a:lnTo>
                      <a:lnTo>
                        <a:pt x="1799" y="119"/>
                      </a:lnTo>
                      <a:lnTo>
                        <a:pt x="1799" y="121"/>
                      </a:lnTo>
                      <a:lnTo>
                        <a:pt x="1799" y="126"/>
                      </a:lnTo>
                      <a:lnTo>
                        <a:pt x="1800" y="125"/>
                      </a:lnTo>
                      <a:lnTo>
                        <a:pt x="1800" y="127"/>
                      </a:lnTo>
                      <a:lnTo>
                        <a:pt x="1800" y="130"/>
                      </a:lnTo>
                      <a:lnTo>
                        <a:pt x="1800" y="127"/>
                      </a:lnTo>
                      <a:lnTo>
                        <a:pt x="1800" y="124"/>
                      </a:lnTo>
                      <a:lnTo>
                        <a:pt x="1801" y="120"/>
                      </a:lnTo>
                      <a:lnTo>
                        <a:pt x="1801" y="114"/>
                      </a:lnTo>
                      <a:lnTo>
                        <a:pt x="1801" y="110"/>
                      </a:lnTo>
                      <a:lnTo>
                        <a:pt x="1802" y="113"/>
                      </a:lnTo>
                      <a:lnTo>
                        <a:pt x="1802" y="99"/>
                      </a:lnTo>
                      <a:lnTo>
                        <a:pt x="1802" y="103"/>
                      </a:lnTo>
                      <a:lnTo>
                        <a:pt x="1802" y="105"/>
                      </a:lnTo>
                      <a:lnTo>
                        <a:pt x="1803" y="97"/>
                      </a:lnTo>
                      <a:lnTo>
                        <a:pt x="1803" y="103"/>
                      </a:lnTo>
                      <a:lnTo>
                        <a:pt x="1803" y="102"/>
                      </a:lnTo>
                      <a:lnTo>
                        <a:pt x="1803" y="109"/>
                      </a:lnTo>
                      <a:lnTo>
                        <a:pt x="1803" y="107"/>
                      </a:lnTo>
                      <a:lnTo>
                        <a:pt x="1804" y="120"/>
                      </a:lnTo>
                      <a:lnTo>
                        <a:pt x="1804" y="119"/>
                      </a:lnTo>
                      <a:lnTo>
                        <a:pt x="1804" y="116"/>
                      </a:lnTo>
                      <a:lnTo>
                        <a:pt x="1804" y="126"/>
                      </a:lnTo>
                      <a:lnTo>
                        <a:pt x="1805" y="128"/>
                      </a:lnTo>
                      <a:lnTo>
                        <a:pt x="1805" y="132"/>
                      </a:lnTo>
                      <a:lnTo>
                        <a:pt x="1805" y="126"/>
                      </a:lnTo>
                      <a:lnTo>
                        <a:pt x="1805" y="128"/>
                      </a:lnTo>
                      <a:lnTo>
                        <a:pt x="1806" y="112"/>
                      </a:lnTo>
                      <a:lnTo>
                        <a:pt x="1806" y="109"/>
                      </a:lnTo>
                      <a:lnTo>
                        <a:pt x="1806" y="107"/>
                      </a:lnTo>
                      <a:lnTo>
                        <a:pt x="1806" y="110"/>
                      </a:lnTo>
                      <a:lnTo>
                        <a:pt x="1806" y="107"/>
                      </a:lnTo>
                      <a:lnTo>
                        <a:pt x="1807" y="96"/>
                      </a:lnTo>
                      <a:lnTo>
                        <a:pt x="1807" y="99"/>
                      </a:lnTo>
                      <a:lnTo>
                        <a:pt x="1807" y="98"/>
                      </a:lnTo>
                      <a:lnTo>
                        <a:pt x="1807" y="106"/>
                      </a:lnTo>
                      <a:lnTo>
                        <a:pt x="1808" y="111"/>
                      </a:lnTo>
                      <a:lnTo>
                        <a:pt x="1808" y="126"/>
                      </a:lnTo>
                      <a:lnTo>
                        <a:pt x="1808" y="142"/>
                      </a:lnTo>
                      <a:lnTo>
                        <a:pt x="1809" y="108"/>
                      </a:lnTo>
                      <a:lnTo>
                        <a:pt x="1809" y="124"/>
                      </a:lnTo>
                      <a:lnTo>
                        <a:pt x="1809" y="170"/>
                      </a:lnTo>
                      <a:lnTo>
                        <a:pt x="1809" y="167"/>
                      </a:lnTo>
                      <a:lnTo>
                        <a:pt x="1810" y="102"/>
                      </a:lnTo>
                      <a:lnTo>
                        <a:pt x="1810" y="104"/>
                      </a:lnTo>
                      <a:lnTo>
                        <a:pt x="1810" y="99"/>
                      </a:lnTo>
                      <a:lnTo>
                        <a:pt x="1810" y="103"/>
                      </a:lnTo>
                      <a:lnTo>
                        <a:pt x="1811" y="107"/>
                      </a:lnTo>
                      <a:lnTo>
                        <a:pt x="1811" y="97"/>
                      </a:lnTo>
                      <a:lnTo>
                        <a:pt x="1811" y="103"/>
                      </a:lnTo>
                      <a:lnTo>
                        <a:pt x="1811" y="99"/>
                      </a:lnTo>
                      <a:lnTo>
                        <a:pt x="1812" y="103"/>
                      </a:lnTo>
                      <a:lnTo>
                        <a:pt x="1812" y="101"/>
                      </a:lnTo>
                      <a:lnTo>
                        <a:pt x="1812" y="106"/>
                      </a:lnTo>
                      <a:lnTo>
                        <a:pt x="1812" y="105"/>
                      </a:lnTo>
                      <a:lnTo>
                        <a:pt x="1812" y="101"/>
                      </a:lnTo>
                      <a:lnTo>
                        <a:pt x="1813" y="96"/>
                      </a:lnTo>
                      <a:lnTo>
                        <a:pt x="1813" y="98"/>
                      </a:lnTo>
                      <a:lnTo>
                        <a:pt x="1813" y="100"/>
                      </a:lnTo>
                      <a:lnTo>
                        <a:pt x="1813" y="91"/>
                      </a:lnTo>
                      <a:lnTo>
                        <a:pt x="1813" y="99"/>
                      </a:lnTo>
                      <a:lnTo>
                        <a:pt x="1814" y="106"/>
                      </a:lnTo>
                      <a:lnTo>
                        <a:pt x="1814" y="104"/>
                      </a:lnTo>
                      <a:lnTo>
                        <a:pt x="1814" y="106"/>
                      </a:lnTo>
                      <a:lnTo>
                        <a:pt x="1814" y="103"/>
                      </a:lnTo>
                      <a:lnTo>
                        <a:pt x="1814" y="98"/>
                      </a:lnTo>
                      <a:lnTo>
                        <a:pt x="1815" y="99"/>
                      </a:lnTo>
                      <a:lnTo>
                        <a:pt x="1815" y="99"/>
                      </a:lnTo>
                      <a:lnTo>
                        <a:pt x="1815" y="88"/>
                      </a:lnTo>
                      <a:lnTo>
                        <a:pt x="1815" y="100"/>
                      </a:lnTo>
                      <a:lnTo>
                        <a:pt x="1815" y="92"/>
                      </a:lnTo>
                      <a:lnTo>
                        <a:pt x="1816" y="85"/>
                      </a:lnTo>
                      <a:lnTo>
                        <a:pt x="1816" y="83"/>
                      </a:lnTo>
                      <a:lnTo>
                        <a:pt x="1817" y="88"/>
                      </a:lnTo>
                      <a:lnTo>
                        <a:pt x="1817" y="89"/>
                      </a:lnTo>
                      <a:lnTo>
                        <a:pt x="1817" y="97"/>
                      </a:lnTo>
                      <a:lnTo>
                        <a:pt x="1817" y="92"/>
                      </a:lnTo>
                      <a:lnTo>
                        <a:pt x="1818" y="102"/>
                      </a:lnTo>
                      <a:lnTo>
                        <a:pt x="1818" y="95"/>
                      </a:lnTo>
                      <a:lnTo>
                        <a:pt x="1818" y="91"/>
                      </a:lnTo>
                      <a:lnTo>
                        <a:pt x="1819" y="88"/>
                      </a:lnTo>
                      <a:lnTo>
                        <a:pt x="1819" y="83"/>
                      </a:lnTo>
                      <a:lnTo>
                        <a:pt x="1819" y="85"/>
                      </a:lnTo>
                      <a:lnTo>
                        <a:pt x="1819" y="87"/>
                      </a:lnTo>
                      <a:lnTo>
                        <a:pt x="1819" y="92"/>
                      </a:lnTo>
                      <a:lnTo>
                        <a:pt x="1820" y="90"/>
                      </a:lnTo>
                      <a:lnTo>
                        <a:pt x="1820" y="88"/>
                      </a:lnTo>
                      <a:lnTo>
                        <a:pt x="1820" y="86"/>
                      </a:lnTo>
                      <a:lnTo>
                        <a:pt x="1820" y="90"/>
                      </a:lnTo>
                      <a:lnTo>
                        <a:pt x="1820" y="89"/>
                      </a:lnTo>
                      <a:lnTo>
                        <a:pt x="1821" y="96"/>
                      </a:lnTo>
                      <a:lnTo>
                        <a:pt x="1821" y="92"/>
                      </a:lnTo>
                      <a:lnTo>
                        <a:pt x="1821" y="94"/>
                      </a:lnTo>
                      <a:lnTo>
                        <a:pt x="1821" y="99"/>
                      </a:lnTo>
                      <a:lnTo>
                        <a:pt x="1822" y="100"/>
                      </a:lnTo>
                      <a:lnTo>
                        <a:pt x="1822" y="107"/>
                      </a:lnTo>
                      <a:lnTo>
                        <a:pt x="1822" y="100"/>
                      </a:lnTo>
                      <a:lnTo>
                        <a:pt x="1822" y="100"/>
                      </a:lnTo>
                      <a:lnTo>
                        <a:pt x="1823" y="103"/>
                      </a:lnTo>
                      <a:lnTo>
                        <a:pt x="1823" y="111"/>
                      </a:lnTo>
                      <a:lnTo>
                        <a:pt x="1823" y="118"/>
                      </a:lnTo>
                      <a:lnTo>
                        <a:pt x="1823" y="103"/>
                      </a:lnTo>
                      <a:lnTo>
                        <a:pt x="1823" y="111"/>
                      </a:lnTo>
                      <a:lnTo>
                        <a:pt x="1824" y="110"/>
                      </a:lnTo>
                      <a:lnTo>
                        <a:pt x="1824" y="124"/>
                      </a:lnTo>
                      <a:lnTo>
                        <a:pt x="1824" y="121"/>
                      </a:lnTo>
                      <a:lnTo>
                        <a:pt x="1824" y="122"/>
                      </a:lnTo>
                      <a:lnTo>
                        <a:pt x="1824" y="117"/>
                      </a:lnTo>
                      <a:lnTo>
                        <a:pt x="1825" y="113"/>
                      </a:lnTo>
                      <a:lnTo>
                        <a:pt x="1825" y="105"/>
                      </a:lnTo>
                      <a:lnTo>
                        <a:pt x="1825" y="107"/>
                      </a:lnTo>
                      <a:lnTo>
                        <a:pt x="1825" y="115"/>
                      </a:lnTo>
                      <a:lnTo>
                        <a:pt x="1825" y="123"/>
                      </a:lnTo>
                      <a:lnTo>
                        <a:pt x="1826" y="92"/>
                      </a:lnTo>
                      <a:lnTo>
                        <a:pt x="1826" y="80"/>
                      </a:lnTo>
                      <a:lnTo>
                        <a:pt x="1826" y="140"/>
                      </a:lnTo>
                      <a:lnTo>
                        <a:pt x="1826" y="180"/>
                      </a:lnTo>
                      <a:lnTo>
                        <a:pt x="1827" y="157"/>
                      </a:lnTo>
                      <a:lnTo>
                        <a:pt x="1827" y="123"/>
                      </a:lnTo>
                      <a:lnTo>
                        <a:pt x="1827" y="110"/>
                      </a:lnTo>
                      <a:lnTo>
                        <a:pt x="1827" y="124"/>
                      </a:lnTo>
                      <a:lnTo>
                        <a:pt x="1828" y="129"/>
                      </a:lnTo>
                      <a:lnTo>
                        <a:pt x="1828" y="120"/>
                      </a:lnTo>
                      <a:lnTo>
                        <a:pt x="1828" y="121"/>
                      </a:lnTo>
                      <a:lnTo>
                        <a:pt x="1828" y="121"/>
                      </a:lnTo>
                      <a:lnTo>
                        <a:pt x="1829" y="126"/>
                      </a:lnTo>
                      <a:lnTo>
                        <a:pt x="1829" y="122"/>
                      </a:lnTo>
                      <a:lnTo>
                        <a:pt x="1829" y="125"/>
                      </a:lnTo>
                      <a:lnTo>
                        <a:pt x="1829" y="112"/>
                      </a:lnTo>
                      <a:lnTo>
                        <a:pt x="1829" y="110"/>
                      </a:lnTo>
                      <a:lnTo>
                        <a:pt x="1830" y="109"/>
                      </a:lnTo>
                      <a:lnTo>
                        <a:pt x="1830" y="110"/>
                      </a:lnTo>
                      <a:lnTo>
                        <a:pt x="1830" y="113"/>
                      </a:lnTo>
                      <a:lnTo>
                        <a:pt x="1830" y="117"/>
                      </a:lnTo>
                      <a:lnTo>
                        <a:pt x="1831" y="113"/>
                      </a:lnTo>
                      <a:lnTo>
                        <a:pt x="1831" y="111"/>
                      </a:lnTo>
                      <a:lnTo>
                        <a:pt x="1831" y="113"/>
                      </a:lnTo>
                      <a:lnTo>
                        <a:pt x="1831" y="111"/>
                      </a:lnTo>
                      <a:lnTo>
                        <a:pt x="1832" y="115"/>
                      </a:lnTo>
                      <a:lnTo>
                        <a:pt x="1832" y="116"/>
                      </a:lnTo>
                      <a:lnTo>
                        <a:pt x="1832" y="114"/>
                      </a:lnTo>
                      <a:lnTo>
                        <a:pt x="1832" y="121"/>
                      </a:lnTo>
                      <a:lnTo>
                        <a:pt x="1832" y="122"/>
                      </a:lnTo>
                      <a:lnTo>
                        <a:pt x="1833" y="111"/>
                      </a:lnTo>
                      <a:lnTo>
                        <a:pt x="1833" y="102"/>
                      </a:lnTo>
                      <a:lnTo>
                        <a:pt x="1833" y="97"/>
                      </a:lnTo>
                      <a:lnTo>
                        <a:pt x="1833" y="99"/>
                      </a:lnTo>
                      <a:lnTo>
                        <a:pt x="1834" y="98"/>
                      </a:lnTo>
                      <a:lnTo>
                        <a:pt x="1834" y="97"/>
                      </a:lnTo>
                      <a:lnTo>
                        <a:pt x="1834" y="111"/>
                      </a:lnTo>
                      <a:lnTo>
                        <a:pt x="1834" y="111"/>
                      </a:lnTo>
                      <a:lnTo>
                        <a:pt x="1835" y="120"/>
                      </a:lnTo>
                      <a:lnTo>
                        <a:pt x="1835" y="115"/>
                      </a:lnTo>
                      <a:lnTo>
                        <a:pt x="1835" y="122"/>
                      </a:lnTo>
                      <a:lnTo>
                        <a:pt x="1836" y="121"/>
                      </a:lnTo>
                      <a:lnTo>
                        <a:pt x="1836" y="121"/>
                      </a:lnTo>
                      <a:lnTo>
                        <a:pt x="1836" y="123"/>
                      </a:lnTo>
                      <a:lnTo>
                        <a:pt x="1836" y="124"/>
                      </a:lnTo>
                      <a:lnTo>
                        <a:pt x="1836" y="126"/>
                      </a:lnTo>
                      <a:lnTo>
                        <a:pt x="1836" y="119"/>
                      </a:lnTo>
                      <a:lnTo>
                        <a:pt x="1837" y="113"/>
                      </a:lnTo>
                      <a:lnTo>
                        <a:pt x="1837" y="94"/>
                      </a:lnTo>
                      <a:lnTo>
                        <a:pt x="1837" y="96"/>
                      </a:lnTo>
                      <a:lnTo>
                        <a:pt x="1837" y="97"/>
                      </a:lnTo>
                      <a:lnTo>
                        <a:pt x="1838" y="101"/>
                      </a:lnTo>
                      <a:lnTo>
                        <a:pt x="1838" y="96"/>
                      </a:lnTo>
                      <a:lnTo>
                        <a:pt x="1838" y="93"/>
                      </a:lnTo>
                      <a:lnTo>
                        <a:pt x="1838" y="93"/>
                      </a:lnTo>
                      <a:lnTo>
                        <a:pt x="1838" y="92"/>
                      </a:lnTo>
                      <a:lnTo>
                        <a:pt x="1839" y="92"/>
                      </a:lnTo>
                      <a:lnTo>
                        <a:pt x="1839" y="107"/>
                      </a:lnTo>
                      <a:lnTo>
                        <a:pt x="1839" y="109"/>
                      </a:lnTo>
                      <a:lnTo>
                        <a:pt x="1840" y="113"/>
                      </a:lnTo>
                      <a:lnTo>
                        <a:pt x="1840" y="110"/>
                      </a:lnTo>
                      <a:lnTo>
                        <a:pt x="1840" y="104"/>
                      </a:lnTo>
                      <a:lnTo>
                        <a:pt x="1840" y="102"/>
                      </a:lnTo>
                      <a:lnTo>
                        <a:pt x="1841" y="96"/>
                      </a:lnTo>
                      <a:lnTo>
                        <a:pt x="1841" y="99"/>
                      </a:lnTo>
                      <a:lnTo>
                        <a:pt x="1841" y="93"/>
                      </a:lnTo>
                      <a:lnTo>
                        <a:pt x="1841" y="85"/>
                      </a:lnTo>
                      <a:lnTo>
                        <a:pt x="1841" y="85"/>
                      </a:lnTo>
                      <a:lnTo>
                        <a:pt x="1842" y="75"/>
                      </a:lnTo>
                      <a:lnTo>
                        <a:pt x="1842" y="80"/>
                      </a:lnTo>
                      <a:lnTo>
                        <a:pt x="1842" y="73"/>
                      </a:lnTo>
                      <a:lnTo>
                        <a:pt x="1842" y="72"/>
                      </a:lnTo>
                      <a:lnTo>
                        <a:pt x="1843" y="104"/>
                      </a:lnTo>
                      <a:lnTo>
                        <a:pt x="1843" y="92"/>
                      </a:lnTo>
                      <a:lnTo>
                        <a:pt x="1843" y="81"/>
                      </a:lnTo>
                      <a:lnTo>
                        <a:pt x="1843" y="90"/>
                      </a:lnTo>
                      <a:lnTo>
                        <a:pt x="1843" y="118"/>
                      </a:lnTo>
                      <a:lnTo>
                        <a:pt x="1844" y="170"/>
                      </a:lnTo>
                      <a:lnTo>
                        <a:pt x="1844" y="158"/>
                      </a:lnTo>
                      <a:lnTo>
                        <a:pt x="1844" y="123"/>
                      </a:lnTo>
                      <a:lnTo>
                        <a:pt x="1844" y="95"/>
                      </a:lnTo>
                      <a:lnTo>
                        <a:pt x="1844" y="98"/>
                      </a:lnTo>
                      <a:lnTo>
                        <a:pt x="1845" y="103"/>
                      </a:lnTo>
                      <a:lnTo>
                        <a:pt x="1845" y="108"/>
                      </a:lnTo>
                      <a:lnTo>
                        <a:pt x="1845" y="108"/>
                      </a:lnTo>
                      <a:lnTo>
                        <a:pt x="1845" y="112"/>
                      </a:lnTo>
                      <a:lnTo>
                        <a:pt x="1846" y="107"/>
                      </a:lnTo>
                      <a:lnTo>
                        <a:pt x="1846" y="115"/>
                      </a:lnTo>
                      <a:lnTo>
                        <a:pt x="1846" y="111"/>
                      </a:lnTo>
                      <a:lnTo>
                        <a:pt x="1846" y="109"/>
                      </a:lnTo>
                      <a:lnTo>
                        <a:pt x="1846" y="112"/>
                      </a:lnTo>
                      <a:lnTo>
                        <a:pt x="1847" y="105"/>
                      </a:lnTo>
                      <a:lnTo>
                        <a:pt x="1847" y="101"/>
                      </a:lnTo>
                      <a:lnTo>
                        <a:pt x="1847" y="100"/>
                      </a:lnTo>
                      <a:lnTo>
                        <a:pt x="1847" y="110"/>
                      </a:lnTo>
                      <a:lnTo>
                        <a:pt x="1848" y="122"/>
                      </a:lnTo>
                      <a:lnTo>
                        <a:pt x="1848" y="120"/>
                      </a:lnTo>
                      <a:lnTo>
                        <a:pt x="1848" y="128"/>
                      </a:lnTo>
                      <a:lnTo>
                        <a:pt x="1848" y="134"/>
                      </a:lnTo>
                      <a:lnTo>
                        <a:pt x="1848" y="138"/>
                      </a:lnTo>
                      <a:lnTo>
                        <a:pt x="1849" y="134"/>
                      </a:lnTo>
                      <a:lnTo>
                        <a:pt x="1849" y="121"/>
                      </a:lnTo>
                      <a:lnTo>
                        <a:pt x="1849" y="140"/>
                      </a:lnTo>
                      <a:lnTo>
                        <a:pt x="1849" y="134"/>
                      </a:lnTo>
                      <a:lnTo>
                        <a:pt x="1849" y="129"/>
                      </a:lnTo>
                      <a:lnTo>
                        <a:pt x="1850" y="116"/>
                      </a:lnTo>
                      <a:lnTo>
                        <a:pt x="1850" y="120"/>
                      </a:lnTo>
                      <a:lnTo>
                        <a:pt x="1850" y="121"/>
                      </a:lnTo>
                      <a:lnTo>
                        <a:pt x="1851" y="118"/>
                      </a:lnTo>
                      <a:lnTo>
                        <a:pt x="1851" y="125"/>
                      </a:lnTo>
                      <a:lnTo>
                        <a:pt x="1851" y="139"/>
                      </a:lnTo>
                      <a:lnTo>
                        <a:pt x="1851" y="146"/>
                      </a:lnTo>
                      <a:lnTo>
                        <a:pt x="1851" y="149"/>
                      </a:lnTo>
                      <a:lnTo>
                        <a:pt x="1852" y="148"/>
                      </a:lnTo>
                      <a:lnTo>
                        <a:pt x="1852" y="142"/>
                      </a:lnTo>
                      <a:lnTo>
                        <a:pt x="1852" y="118"/>
                      </a:lnTo>
                      <a:lnTo>
                        <a:pt x="1853" y="113"/>
                      </a:lnTo>
                      <a:lnTo>
                        <a:pt x="1853" y="102"/>
                      </a:lnTo>
                      <a:lnTo>
                        <a:pt x="1853" y="103"/>
                      </a:lnTo>
                      <a:lnTo>
                        <a:pt x="1853" y="100"/>
                      </a:lnTo>
                      <a:lnTo>
                        <a:pt x="1854" y="103"/>
                      </a:lnTo>
                      <a:lnTo>
                        <a:pt x="1854" y="120"/>
                      </a:lnTo>
                      <a:lnTo>
                        <a:pt x="1854" y="114"/>
                      </a:lnTo>
                      <a:lnTo>
                        <a:pt x="1854" y="114"/>
                      </a:lnTo>
                      <a:lnTo>
                        <a:pt x="1855" y="119"/>
                      </a:lnTo>
                      <a:lnTo>
                        <a:pt x="1855" y="115"/>
                      </a:lnTo>
                      <a:lnTo>
                        <a:pt x="1855" y="107"/>
                      </a:lnTo>
                      <a:lnTo>
                        <a:pt x="1855" y="101"/>
                      </a:lnTo>
                      <a:lnTo>
                        <a:pt x="1856" y="98"/>
                      </a:lnTo>
                      <a:lnTo>
                        <a:pt x="1856" y="96"/>
                      </a:lnTo>
                      <a:lnTo>
                        <a:pt x="1856" y="104"/>
                      </a:lnTo>
                      <a:lnTo>
                        <a:pt x="1856" y="108"/>
                      </a:lnTo>
                      <a:lnTo>
                        <a:pt x="1857" y="120"/>
                      </a:lnTo>
                      <a:lnTo>
                        <a:pt x="1857" y="131"/>
                      </a:lnTo>
                      <a:lnTo>
                        <a:pt x="1857" y="129"/>
                      </a:lnTo>
                      <a:lnTo>
                        <a:pt x="1857" y="130"/>
                      </a:lnTo>
                      <a:lnTo>
                        <a:pt x="1857" y="126"/>
                      </a:lnTo>
                      <a:lnTo>
                        <a:pt x="1858" y="128"/>
                      </a:lnTo>
                      <a:lnTo>
                        <a:pt x="1858" y="121"/>
                      </a:lnTo>
                      <a:lnTo>
                        <a:pt x="1858" y="129"/>
                      </a:lnTo>
                      <a:lnTo>
                        <a:pt x="1858" y="136"/>
                      </a:lnTo>
                      <a:lnTo>
                        <a:pt x="1858" y="134"/>
                      </a:lnTo>
                      <a:lnTo>
                        <a:pt x="1859" y="130"/>
                      </a:lnTo>
                      <a:lnTo>
                        <a:pt x="1859" y="121"/>
                      </a:lnTo>
                      <a:lnTo>
                        <a:pt x="1859" y="123"/>
                      </a:lnTo>
                      <a:lnTo>
                        <a:pt x="1859" y="125"/>
                      </a:lnTo>
                      <a:lnTo>
                        <a:pt x="1859" y="121"/>
                      </a:lnTo>
                      <a:lnTo>
                        <a:pt x="1860" y="128"/>
                      </a:lnTo>
                      <a:lnTo>
                        <a:pt x="1860" y="135"/>
                      </a:lnTo>
                      <a:lnTo>
                        <a:pt x="1860" y="86"/>
                      </a:lnTo>
                      <a:lnTo>
                        <a:pt x="1860" y="104"/>
                      </a:lnTo>
                      <a:lnTo>
                        <a:pt x="1861" y="172"/>
                      </a:lnTo>
                      <a:lnTo>
                        <a:pt x="1861" y="168"/>
                      </a:lnTo>
                      <a:lnTo>
                        <a:pt x="1861" y="111"/>
                      </a:lnTo>
                      <a:lnTo>
                        <a:pt x="1862" y="116"/>
                      </a:lnTo>
                      <a:lnTo>
                        <a:pt x="1862" y="126"/>
                      </a:lnTo>
                      <a:lnTo>
                        <a:pt x="1862" y="126"/>
                      </a:lnTo>
                      <a:lnTo>
                        <a:pt x="1862" y="127"/>
                      </a:lnTo>
                      <a:lnTo>
                        <a:pt x="1863" y="120"/>
                      </a:lnTo>
                      <a:lnTo>
                        <a:pt x="1863" y="115"/>
                      </a:lnTo>
                      <a:lnTo>
                        <a:pt x="1863" y="104"/>
                      </a:lnTo>
                      <a:lnTo>
                        <a:pt x="1863" y="104"/>
                      </a:lnTo>
                      <a:lnTo>
                        <a:pt x="1863" y="101"/>
                      </a:lnTo>
                      <a:lnTo>
                        <a:pt x="1864" y="102"/>
                      </a:lnTo>
                      <a:lnTo>
                        <a:pt x="1864" y="102"/>
                      </a:lnTo>
                      <a:lnTo>
                        <a:pt x="1864" y="103"/>
                      </a:lnTo>
                      <a:lnTo>
                        <a:pt x="1864" y="111"/>
                      </a:lnTo>
                      <a:lnTo>
                        <a:pt x="1864" y="107"/>
                      </a:lnTo>
                      <a:lnTo>
                        <a:pt x="1865" y="100"/>
                      </a:lnTo>
                      <a:lnTo>
                        <a:pt x="1865" y="98"/>
                      </a:lnTo>
                      <a:lnTo>
                        <a:pt x="1865" y="103"/>
                      </a:lnTo>
                      <a:lnTo>
                        <a:pt x="1865" y="105"/>
                      </a:lnTo>
                      <a:lnTo>
                        <a:pt x="1865" y="108"/>
                      </a:lnTo>
                      <a:lnTo>
                        <a:pt x="1866" y="101"/>
                      </a:lnTo>
                      <a:lnTo>
                        <a:pt x="1866" y="102"/>
                      </a:lnTo>
                      <a:lnTo>
                        <a:pt x="1866" y="94"/>
                      </a:lnTo>
                      <a:lnTo>
                        <a:pt x="1866" y="97"/>
                      </a:lnTo>
                      <a:lnTo>
                        <a:pt x="1867" y="107"/>
                      </a:lnTo>
                      <a:lnTo>
                        <a:pt x="1867" y="95"/>
                      </a:lnTo>
                      <a:lnTo>
                        <a:pt x="1867" y="106"/>
                      </a:lnTo>
                      <a:lnTo>
                        <a:pt x="1868" y="84"/>
                      </a:lnTo>
                      <a:lnTo>
                        <a:pt x="1868" y="85"/>
                      </a:lnTo>
                      <a:lnTo>
                        <a:pt x="1868" y="79"/>
                      </a:lnTo>
                      <a:lnTo>
                        <a:pt x="1868" y="82"/>
                      </a:lnTo>
                      <a:lnTo>
                        <a:pt x="1868" y="79"/>
                      </a:lnTo>
                      <a:lnTo>
                        <a:pt x="1869" y="83"/>
                      </a:lnTo>
                      <a:lnTo>
                        <a:pt x="1869" y="86"/>
                      </a:lnTo>
                      <a:lnTo>
                        <a:pt x="1869" y="103"/>
                      </a:lnTo>
                      <a:lnTo>
                        <a:pt x="1869" y="103"/>
                      </a:lnTo>
                      <a:lnTo>
                        <a:pt x="1869" y="110"/>
                      </a:lnTo>
                      <a:lnTo>
                        <a:pt x="1870" y="113"/>
                      </a:lnTo>
                      <a:lnTo>
                        <a:pt x="1870" y="102"/>
                      </a:lnTo>
                      <a:lnTo>
                        <a:pt x="1870" y="103"/>
                      </a:lnTo>
                      <a:lnTo>
                        <a:pt x="1870" y="99"/>
                      </a:lnTo>
                      <a:lnTo>
                        <a:pt x="1871" y="91"/>
                      </a:lnTo>
                      <a:lnTo>
                        <a:pt x="1871" y="107"/>
                      </a:lnTo>
                      <a:lnTo>
                        <a:pt x="1871" y="93"/>
                      </a:lnTo>
                      <a:lnTo>
                        <a:pt x="1872" y="96"/>
                      </a:lnTo>
                      <a:lnTo>
                        <a:pt x="1872" y="96"/>
                      </a:lnTo>
                      <a:lnTo>
                        <a:pt x="1872" y="95"/>
                      </a:lnTo>
                      <a:lnTo>
                        <a:pt x="1872" y="96"/>
                      </a:lnTo>
                      <a:lnTo>
                        <a:pt x="1873" y="107"/>
                      </a:lnTo>
                      <a:lnTo>
                        <a:pt x="1873" y="122"/>
                      </a:lnTo>
                      <a:lnTo>
                        <a:pt x="1873" y="122"/>
                      </a:lnTo>
                      <a:lnTo>
                        <a:pt x="1874" y="133"/>
                      </a:lnTo>
                      <a:lnTo>
                        <a:pt x="1874" y="132"/>
                      </a:lnTo>
                      <a:lnTo>
                        <a:pt x="1874" y="134"/>
                      </a:lnTo>
                      <a:lnTo>
                        <a:pt x="1874" y="130"/>
                      </a:lnTo>
                      <a:lnTo>
                        <a:pt x="1875" y="112"/>
                      </a:lnTo>
                      <a:lnTo>
                        <a:pt x="1875" y="100"/>
                      </a:lnTo>
                      <a:lnTo>
                        <a:pt x="1875" y="103"/>
                      </a:lnTo>
                      <a:lnTo>
                        <a:pt x="1875" y="100"/>
                      </a:lnTo>
                      <a:lnTo>
                        <a:pt x="1876" y="102"/>
                      </a:lnTo>
                      <a:lnTo>
                        <a:pt x="1876" y="96"/>
                      </a:lnTo>
                      <a:lnTo>
                        <a:pt x="1876" y="103"/>
                      </a:lnTo>
                      <a:lnTo>
                        <a:pt x="1876" y="110"/>
                      </a:lnTo>
                      <a:lnTo>
                        <a:pt x="1877" y="125"/>
                      </a:lnTo>
                      <a:lnTo>
                        <a:pt x="1877" y="138"/>
                      </a:lnTo>
                      <a:lnTo>
                        <a:pt x="1877" y="148"/>
                      </a:lnTo>
                      <a:lnTo>
                        <a:pt x="1877" y="130"/>
                      </a:lnTo>
                      <a:lnTo>
                        <a:pt x="1877" y="112"/>
                      </a:lnTo>
                      <a:lnTo>
                        <a:pt x="1878" y="110"/>
                      </a:lnTo>
                      <a:lnTo>
                        <a:pt x="1878" y="169"/>
                      </a:lnTo>
                      <a:lnTo>
                        <a:pt x="1878" y="190"/>
                      </a:lnTo>
                      <a:lnTo>
                        <a:pt x="1878" y="147"/>
                      </a:lnTo>
                      <a:lnTo>
                        <a:pt x="1879" y="114"/>
                      </a:lnTo>
                      <a:lnTo>
                        <a:pt x="1879" y="109"/>
                      </a:lnTo>
                      <a:lnTo>
                        <a:pt x="1879" y="113"/>
                      </a:lnTo>
                      <a:lnTo>
                        <a:pt x="1879" y="118"/>
                      </a:lnTo>
                      <a:lnTo>
                        <a:pt x="1880" y="114"/>
                      </a:lnTo>
                      <a:lnTo>
                        <a:pt x="1880" y="115"/>
                      </a:lnTo>
                      <a:lnTo>
                        <a:pt x="1880" y="114"/>
                      </a:lnTo>
                      <a:lnTo>
                        <a:pt x="1880" y="123"/>
                      </a:lnTo>
                      <a:lnTo>
                        <a:pt x="1880" y="130"/>
                      </a:lnTo>
                      <a:lnTo>
                        <a:pt x="1881" y="132"/>
                      </a:lnTo>
                      <a:lnTo>
                        <a:pt x="1881" y="123"/>
                      </a:lnTo>
                      <a:lnTo>
                        <a:pt x="1881" y="114"/>
                      </a:lnTo>
                      <a:lnTo>
                        <a:pt x="1881" y="105"/>
                      </a:lnTo>
                      <a:lnTo>
                        <a:pt x="1882" y="107"/>
                      </a:lnTo>
                      <a:lnTo>
                        <a:pt x="1882" y="103"/>
                      </a:lnTo>
                      <a:lnTo>
                        <a:pt x="1882" y="104"/>
                      </a:lnTo>
                      <a:lnTo>
                        <a:pt x="1882" y="101"/>
                      </a:lnTo>
                      <a:lnTo>
                        <a:pt x="1883" y="97"/>
                      </a:lnTo>
                      <a:lnTo>
                        <a:pt x="1883" y="98"/>
                      </a:lnTo>
                      <a:lnTo>
                        <a:pt x="1883" y="109"/>
                      </a:lnTo>
                      <a:lnTo>
                        <a:pt x="1883" y="116"/>
                      </a:lnTo>
                      <a:lnTo>
                        <a:pt x="1884" y="120"/>
                      </a:lnTo>
                      <a:lnTo>
                        <a:pt x="1884" y="115"/>
                      </a:lnTo>
                      <a:lnTo>
                        <a:pt x="1884" y="112"/>
                      </a:lnTo>
                      <a:lnTo>
                        <a:pt x="1884" y="109"/>
                      </a:lnTo>
                      <a:lnTo>
                        <a:pt x="1885" y="109"/>
                      </a:lnTo>
                      <a:lnTo>
                        <a:pt x="1885" y="109"/>
                      </a:lnTo>
                      <a:lnTo>
                        <a:pt x="1885" y="111"/>
                      </a:lnTo>
                      <a:lnTo>
                        <a:pt x="1885" y="110"/>
                      </a:lnTo>
                      <a:lnTo>
                        <a:pt x="1885" y="112"/>
                      </a:lnTo>
                      <a:lnTo>
                        <a:pt x="1886" y="123"/>
                      </a:lnTo>
                      <a:lnTo>
                        <a:pt x="1886" y="124"/>
                      </a:lnTo>
                      <a:lnTo>
                        <a:pt x="1886" y="121"/>
                      </a:lnTo>
                      <a:lnTo>
                        <a:pt x="1886" y="122"/>
                      </a:lnTo>
                      <a:lnTo>
                        <a:pt x="1886" y="124"/>
                      </a:lnTo>
                      <a:lnTo>
                        <a:pt x="1887" y="113"/>
                      </a:lnTo>
                      <a:lnTo>
                        <a:pt x="1887" y="109"/>
                      </a:lnTo>
                      <a:lnTo>
                        <a:pt x="1887" y="99"/>
                      </a:lnTo>
                      <a:lnTo>
                        <a:pt x="1888" y="92"/>
                      </a:lnTo>
                      <a:lnTo>
                        <a:pt x="1888" y="102"/>
                      </a:lnTo>
                      <a:lnTo>
                        <a:pt x="1888" y="111"/>
                      </a:lnTo>
                      <a:lnTo>
                        <a:pt x="1889" y="118"/>
                      </a:lnTo>
                      <a:lnTo>
                        <a:pt x="1889" y="123"/>
                      </a:lnTo>
                      <a:lnTo>
                        <a:pt x="1890" y="129"/>
                      </a:lnTo>
                      <a:lnTo>
                        <a:pt x="1890" y="129"/>
                      </a:lnTo>
                      <a:lnTo>
                        <a:pt x="1890" y="121"/>
                      </a:lnTo>
                      <a:lnTo>
                        <a:pt x="1890" y="112"/>
                      </a:lnTo>
                      <a:lnTo>
                        <a:pt x="1890" y="107"/>
                      </a:lnTo>
                      <a:lnTo>
                        <a:pt x="1891" y="98"/>
                      </a:lnTo>
                      <a:lnTo>
                        <a:pt x="1891" y="89"/>
                      </a:lnTo>
                      <a:lnTo>
                        <a:pt x="1891" y="94"/>
                      </a:lnTo>
                      <a:lnTo>
                        <a:pt x="1892" y="90"/>
                      </a:lnTo>
                      <a:lnTo>
                        <a:pt x="1892" y="89"/>
                      </a:lnTo>
                      <a:lnTo>
                        <a:pt x="1892" y="96"/>
                      </a:lnTo>
                      <a:lnTo>
                        <a:pt x="1892" y="98"/>
                      </a:lnTo>
                      <a:lnTo>
                        <a:pt x="1892" y="91"/>
                      </a:lnTo>
                      <a:lnTo>
                        <a:pt x="1893" y="91"/>
                      </a:lnTo>
                      <a:lnTo>
                        <a:pt x="1893" y="97"/>
                      </a:lnTo>
                      <a:lnTo>
                        <a:pt x="1893" y="102"/>
                      </a:lnTo>
                      <a:lnTo>
                        <a:pt x="1894" y="114"/>
                      </a:lnTo>
                      <a:lnTo>
                        <a:pt x="1894" y="111"/>
                      </a:lnTo>
                      <a:lnTo>
                        <a:pt x="1894" y="122"/>
                      </a:lnTo>
                      <a:lnTo>
                        <a:pt x="1894" y="113"/>
                      </a:lnTo>
                      <a:lnTo>
                        <a:pt x="1895" y="78"/>
                      </a:lnTo>
                      <a:lnTo>
                        <a:pt x="1895" y="94"/>
                      </a:lnTo>
                      <a:lnTo>
                        <a:pt x="1895" y="121"/>
                      </a:lnTo>
                      <a:lnTo>
                        <a:pt x="1895" y="175"/>
                      </a:lnTo>
                      <a:lnTo>
                        <a:pt x="1896" y="161"/>
                      </a:lnTo>
                      <a:lnTo>
                        <a:pt x="1896" y="93"/>
                      </a:lnTo>
                      <a:lnTo>
                        <a:pt x="1896" y="97"/>
                      </a:lnTo>
                      <a:lnTo>
                        <a:pt x="1897" y="97"/>
                      </a:lnTo>
                      <a:lnTo>
                        <a:pt x="1897" y="101"/>
                      </a:lnTo>
                      <a:lnTo>
                        <a:pt x="1897" y="99"/>
                      </a:lnTo>
                      <a:lnTo>
                        <a:pt x="1897" y="96"/>
                      </a:lnTo>
                      <a:lnTo>
                        <a:pt x="1897" y="96"/>
                      </a:lnTo>
                      <a:lnTo>
                        <a:pt x="1897" y="99"/>
                      </a:lnTo>
                      <a:lnTo>
                        <a:pt x="1898" y="96"/>
                      </a:lnTo>
                      <a:lnTo>
                        <a:pt x="1898" y="94"/>
                      </a:lnTo>
                      <a:lnTo>
                        <a:pt x="1898" y="93"/>
                      </a:lnTo>
                      <a:lnTo>
                        <a:pt x="1898" y="94"/>
                      </a:lnTo>
                      <a:lnTo>
                        <a:pt x="1899" y="104"/>
                      </a:lnTo>
                      <a:lnTo>
                        <a:pt x="1899" y="115"/>
                      </a:lnTo>
                      <a:lnTo>
                        <a:pt x="1899" y="123"/>
                      </a:lnTo>
                      <a:lnTo>
                        <a:pt x="1900" y="144"/>
                      </a:lnTo>
                      <a:lnTo>
                        <a:pt x="1900" y="147"/>
                      </a:lnTo>
                      <a:lnTo>
                        <a:pt x="1900" y="165"/>
                      </a:lnTo>
                      <a:lnTo>
                        <a:pt x="1900" y="157"/>
                      </a:lnTo>
                      <a:lnTo>
                        <a:pt x="1901" y="155"/>
                      </a:lnTo>
                      <a:lnTo>
                        <a:pt x="1901" y="146"/>
                      </a:lnTo>
                      <a:lnTo>
                        <a:pt x="1902" y="123"/>
                      </a:lnTo>
                      <a:lnTo>
                        <a:pt x="1902" y="115"/>
                      </a:lnTo>
                      <a:lnTo>
                        <a:pt x="1902" y="111"/>
                      </a:lnTo>
                      <a:lnTo>
                        <a:pt x="1902" y="119"/>
                      </a:lnTo>
                      <a:lnTo>
                        <a:pt x="1903" y="124"/>
                      </a:lnTo>
                      <a:lnTo>
                        <a:pt x="1903" y="120"/>
                      </a:lnTo>
                      <a:lnTo>
                        <a:pt x="1903" y="112"/>
                      </a:lnTo>
                      <a:lnTo>
                        <a:pt x="1903" y="110"/>
                      </a:lnTo>
                      <a:lnTo>
                        <a:pt x="1904" y="101"/>
                      </a:lnTo>
                      <a:lnTo>
                        <a:pt x="1904" y="102"/>
                      </a:lnTo>
                      <a:lnTo>
                        <a:pt x="1905" y="121"/>
                      </a:lnTo>
                      <a:lnTo>
                        <a:pt x="1905" y="128"/>
                      </a:lnTo>
                      <a:lnTo>
                        <a:pt x="1905" y="120"/>
                      </a:lnTo>
                      <a:lnTo>
                        <a:pt x="1905" y="113"/>
                      </a:lnTo>
                      <a:lnTo>
                        <a:pt x="1905" y="114"/>
                      </a:lnTo>
                      <a:lnTo>
                        <a:pt x="1906" y="108"/>
                      </a:lnTo>
                      <a:lnTo>
                        <a:pt x="1906" y="100"/>
                      </a:lnTo>
                      <a:lnTo>
                        <a:pt x="1906" y="112"/>
                      </a:lnTo>
                      <a:lnTo>
                        <a:pt x="1907" y="119"/>
                      </a:lnTo>
                      <a:lnTo>
                        <a:pt x="1907" y="113"/>
                      </a:lnTo>
                      <a:lnTo>
                        <a:pt x="1907" y="113"/>
                      </a:lnTo>
                      <a:lnTo>
                        <a:pt x="1907" y="119"/>
                      </a:lnTo>
                      <a:lnTo>
                        <a:pt x="1907" y="122"/>
                      </a:lnTo>
                      <a:lnTo>
                        <a:pt x="1907" y="118"/>
                      </a:lnTo>
                      <a:lnTo>
                        <a:pt x="1908" y="119"/>
                      </a:lnTo>
                      <a:lnTo>
                        <a:pt x="1908" y="110"/>
                      </a:lnTo>
                      <a:lnTo>
                        <a:pt x="1908" y="115"/>
                      </a:lnTo>
                      <a:lnTo>
                        <a:pt x="1909" y="109"/>
                      </a:lnTo>
                      <a:lnTo>
                        <a:pt x="1909" y="116"/>
                      </a:lnTo>
                      <a:lnTo>
                        <a:pt x="1909" y="108"/>
                      </a:lnTo>
                      <a:lnTo>
                        <a:pt x="1909" y="98"/>
                      </a:lnTo>
                      <a:lnTo>
                        <a:pt x="1909" y="99"/>
                      </a:lnTo>
                      <a:lnTo>
                        <a:pt x="1910" y="109"/>
                      </a:lnTo>
                      <a:lnTo>
                        <a:pt x="1910" y="108"/>
                      </a:lnTo>
                      <a:lnTo>
                        <a:pt x="1910" y="113"/>
                      </a:lnTo>
                      <a:lnTo>
                        <a:pt x="1911" y="118"/>
                      </a:lnTo>
                      <a:lnTo>
                        <a:pt x="1911" y="116"/>
                      </a:lnTo>
                      <a:lnTo>
                        <a:pt x="1911" y="115"/>
                      </a:lnTo>
                      <a:lnTo>
                        <a:pt x="1911" y="128"/>
                      </a:lnTo>
                      <a:lnTo>
                        <a:pt x="1912" y="120"/>
                      </a:lnTo>
                      <a:lnTo>
                        <a:pt x="1912" y="96"/>
                      </a:lnTo>
                      <a:lnTo>
                        <a:pt x="1912" y="119"/>
                      </a:lnTo>
                      <a:lnTo>
                        <a:pt x="1912" y="176"/>
                      </a:lnTo>
                      <a:lnTo>
                        <a:pt x="1913" y="181"/>
                      </a:lnTo>
                      <a:lnTo>
                        <a:pt x="1913" y="107"/>
                      </a:lnTo>
                      <a:lnTo>
                        <a:pt x="1913" y="113"/>
                      </a:lnTo>
                      <a:lnTo>
                        <a:pt x="1914" y="111"/>
                      </a:lnTo>
                      <a:lnTo>
                        <a:pt x="1914" y="114"/>
                      </a:lnTo>
                      <a:lnTo>
                        <a:pt x="1914" y="113"/>
                      </a:lnTo>
                      <a:lnTo>
                        <a:pt x="1914" y="109"/>
                      </a:lnTo>
                      <a:lnTo>
                        <a:pt x="1914" y="110"/>
                      </a:lnTo>
                      <a:lnTo>
                        <a:pt x="1914" y="115"/>
                      </a:lnTo>
                      <a:lnTo>
                        <a:pt x="1915" y="119"/>
                      </a:lnTo>
                      <a:lnTo>
                        <a:pt x="1915" y="114"/>
                      </a:lnTo>
                      <a:lnTo>
                        <a:pt x="1915" y="117"/>
                      </a:lnTo>
                      <a:lnTo>
                        <a:pt x="1915" y="118"/>
                      </a:lnTo>
                      <a:lnTo>
                        <a:pt x="1915" y="113"/>
                      </a:lnTo>
                      <a:lnTo>
                        <a:pt x="1916" y="104"/>
                      </a:lnTo>
                      <a:lnTo>
                        <a:pt x="1916" y="95"/>
                      </a:lnTo>
                      <a:lnTo>
                        <a:pt x="1916" y="99"/>
                      </a:lnTo>
                      <a:lnTo>
                        <a:pt x="1917" y="109"/>
                      </a:lnTo>
                      <a:lnTo>
                        <a:pt x="1917" y="106"/>
                      </a:lnTo>
                      <a:lnTo>
                        <a:pt x="1917" y="102"/>
                      </a:lnTo>
                      <a:lnTo>
                        <a:pt x="1917" y="90"/>
                      </a:lnTo>
                      <a:lnTo>
                        <a:pt x="1917" y="90"/>
                      </a:lnTo>
                      <a:lnTo>
                        <a:pt x="1918" y="88"/>
                      </a:lnTo>
                      <a:lnTo>
                        <a:pt x="1918" y="92"/>
                      </a:lnTo>
                      <a:lnTo>
                        <a:pt x="1918" y="94"/>
                      </a:lnTo>
                      <a:lnTo>
                        <a:pt x="1918" y="95"/>
                      </a:lnTo>
                      <a:lnTo>
                        <a:pt x="1919" y="91"/>
                      </a:lnTo>
                      <a:lnTo>
                        <a:pt x="1919" y="83"/>
                      </a:lnTo>
                      <a:lnTo>
                        <a:pt x="1919" y="86"/>
                      </a:lnTo>
                      <a:lnTo>
                        <a:pt x="1919" y="80"/>
                      </a:lnTo>
                      <a:lnTo>
                        <a:pt x="1919" y="83"/>
                      </a:lnTo>
                      <a:lnTo>
                        <a:pt x="1919" y="88"/>
                      </a:lnTo>
                      <a:lnTo>
                        <a:pt x="1920" y="87"/>
                      </a:lnTo>
                      <a:lnTo>
                        <a:pt x="1920" y="87"/>
                      </a:lnTo>
                      <a:lnTo>
                        <a:pt x="1920" y="85"/>
                      </a:lnTo>
                      <a:lnTo>
                        <a:pt x="1920" y="82"/>
                      </a:lnTo>
                      <a:lnTo>
                        <a:pt x="1921" y="88"/>
                      </a:lnTo>
                      <a:lnTo>
                        <a:pt x="1921" y="84"/>
                      </a:lnTo>
                      <a:lnTo>
                        <a:pt x="1921" y="80"/>
                      </a:lnTo>
                      <a:lnTo>
                        <a:pt x="1921" y="85"/>
                      </a:lnTo>
                      <a:lnTo>
                        <a:pt x="1922" y="84"/>
                      </a:lnTo>
                      <a:lnTo>
                        <a:pt x="1922" y="88"/>
                      </a:lnTo>
                      <a:lnTo>
                        <a:pt x="1922" y="84"/>
                      </a:lnTo>
                      <a:lnTo>
                        <a:pt x="1922" y="90"/>
                      </a:lnTo>
                      <a:lnTo>
                        <a:pt x="1922" y="94"/>
                      </a:lnTo>
                      <a:lnTo>
                        <a:pt x="1923" y="86"/>
                      </a:lnTo>
                      <a:lnTo>
                        <a:pt x="1923" y="78"/>
                      </a:lnTo>
                      <a:lnTo>
                        <a:pt x="1923" y="91"/>
                      </a:lnTo>
                      <a:lnTo>
                        <a:pt x="1924" y="98"/>
                      </a:lnTo>
                      <a:lnTo>
                        <a:pt x="1924" y="92"/>
                      </a:lnTo>
                      <a:lnTo>
                        <a:pt x="1924" y="101"/>
                      </a:lnTo>
                      <a:lnTo>
                        <a:pt x="1924" y="98"/>
                      </a:lnTo>
                      <a:lnTo>
                        <a:pt x="1924" y="101"/>
                      </a:lnTo>
                      <a:lnTo>
                        <a:pt x="1924" y="100"/>
                      </a:lnTo>
                      <a:lnTo>
                        <a:pt x="1925" y="101"/>
                      </a:lnTo>
                      <a:lnTo>
                        <a:pt x="1925" y="110"/>
                      </a:lnTo>
                      <a:lnTo>
                        <a:pt x="1925" y="105"/>
                      </a:lnTo>
                      <a:lnTo>
                        <a:pt x="1925" y="105"/>
                      </a:lnTo>
                      <a:lnTo>
                        <a:pt x="1926" y="112"/>
                      </a:lnTo>
                      <a:lnTo>
                        <a:pt x="1926" y="113"/>
                      </a:lnTo>
                      <a:lnTo>
                        <a:pt x="1926" y="112"/>
                      </a:lnTo>
                      <a:lnTo>
                        <a:pt x="1926" y="114"/>
                      </a:lnTo>
                      <a:lnTo>
                        <a:pt x="1927" y="115"/>
                      </a:lnTo>
                      <a:lnTo>
                        <a:pt x="1927" y="124"/>
                      </a:lnTo>
                      <a:lnTo>
                        <a:pt x="1927" y="118"/>
                      </a:lnTo>
                      <a:lnTo>
                        <a:pt x="1928" y="113"/>
                      </a:lnTo>
                      <a:lnTo>
                        <a:pt x="1928" y="112"/>
                      </a:lnTo>
                      <a:lnTo>
                        <a:pt x="1928" y="119"/>
                      </a:lnTo>
                      <a:lnTo>
                        <a:pt x="1928" y="115"/>
                      </a:lnTo>
                      <a:lnTo>
                        <a:pt x="1928" y="128"/>
                      </a:lnTo>
                      <a:lnTo>
                        <a:pt x="1929" y="130"/>
                      </a:lnTo>
                      <a:lnTo>
                        <a:pt x="1929" y="117"/>
                      </a:lnTo>
                      <a:lnTo>
                        <a:pt x="1929" y="96"/>
                      </a:lnTo>
                      <a:lnTo>
                        <a:pt x="1929" y="134"/>
                      </a:lnTo>
                      <a:lnTo>
                        <a:pt x="1930" y="185"/>
                      </a:lnTo>
                      <a:lnTo>
                        <a:pt x="1930" y="198"/>
                      </a:lnTo>
                      <a:lnTo>
                        <a:pt x="1930" y="162"/>
                      </a:lnTo>
                      <a:lnTo>
                        <a:pt x="1930" y="130"/>
                      </a:lnTo>
                      <a:lnTo>
                        <a:pt x="1931" y="133"/>
                      </a:lnTo>
                      <a:lnTo>
                        <a:pt x="1931" y="134"/>
                      </a:lnTo>
                      <a:lnTo>
                        <a:pt x="1931" y="133"/>
                      </a:lnTo>
                      <a:lnTo>
                        <a:pt x="1931" y="134"/>
                      </a:lnTo>
                      <a:lnTo>
                        <a:pt x="1931" y="131"/>
                      </a:lnTo>
                      <a:lnTo>
                        <a:pt x="1932" y="133"/>
                      </a:lnTo>
                      <a:lnTo>
                        <a:pt x="1932" y="131"/>
                      </a:lnTo>
                      <a:lnTo>
                        <a:pt x="1932" y="133"/>
                      </a:lnTo>
                      <a:lnTo>
                        <a:pt x="1932" y="131"/>
                      </a:lnTo>
                      <a:lnTo>
                        <a:pt x="1933" y="132"/>
                      </a:lnTo>
                      <a:lnTo>
                        <a:pt x="1933" y="130"/>
                      </a:lnTo>
                      <a:lnTo>
                        <a:pt x="1933" y="129"/>
                      </a:lnTo>
                      <a:lnTo>
                        <a:pt x="1934" y="114"/>
                      </a:lnTo>
                      <a:lnTo>
                        <a:pt x="1934" y="108"/>
                      </a:lnTo>
                      <a:lnTo>
                        <a:pt x="1934" y="97"/>
                      </a:lnTo>
                      <a:lnTo>
                        <a:pt x="1934" y="97"/>
                      </a:lnTo>
                      <a:lnTo>
                        <a:pt x="1935" y="111"/>
                      </a:lnTo>
                      <a:lnTo>
                        <a:pt x="1935" y="115"/>
                      </a:lnTo>
                      <a:lnTo>
                        <a:pt x="1935" y="123"/>
                      </a:lnTo>
                      <a:lnTo>
                        <a:pt x="1936" y="121"/>
                      </a:lnTo>
                      <a:lnTo>
                        <a:pt x="1936" y="124"/>
                      </a:lnTo>
                      <a:lnTo>
                        <a:pt x="1936" y="121"/>
                      </a:lnTo>
                      <a:lnTo>
                        <a:pt x="1936" y="116"/>
                      </a:lnTo>
                      <a:lnTo>
                        <a:pt x="1937" y="123"/>
                      </a:lnTo>
                      <a:lnTo>
                        <a:pt x="1937" y="121"/>
                      </a:lnTo>
                      <a:lnTo>
                        <a:pt x="1937" y="118"/>
                      </a:lnTo>
                      <a:lnTo>
                        <a:pt x="1937" y="111"/>
                      </a:lnTo>
                      <a:lnTo>
                        <a:pt x="1937" y="108"/>
                      </a:lnTo>
                      <a:lnTo>
                        <a:pt x="1938" y="104"/>
                      </a:lnTo>
                      <a:lnTo>
                        <a:pt x="1938" y="105"/>
                      </a:lnTo>
                      <a:lnTo>
                        <a:pt x="1938" y="101"/>
                      </a:lnTo>
                      <a:lnTo>
                        <a:pt x="1939" y="110"/>
                      </a:lnTo>
                      <a:lnTo>
                        <a:pt x="1939" y="113"/>
                      </a:lnTo>
                      <a:lnTo>
                        <a:pt x="1939" y="109"/>
                      </a:lnTo>
                      <a:lnTo>
                        <a:pt x="1939" y="113"/>
                      </a:lnTo>
                      <a:lnTo>
                        <a:pt x="1939" y="108"/>
                      </a:lnTo>
                      <a:lnTo>
                        <a:pt x="1940" y="109"/>
                      </a:lnTo>
                      <a:lnTo>
                        <a:pt x="1940" y="113"/>
                      </a:lnTo>
                      <a:lnTo>
                        <a:pt x="1940" y="116"/>
                      </a:lnTo>
                      <a:lnTo>
                        <a:pt x="1940" y="104"/>
                      </a:lnTo>
                      <a:lnTo>
                        <a:pt x="1941" y="103"/>
                      </a:lnTo>
                      <a:lnTo>
                        <a:pt x="1941" y="105"/>
                      </a:lnTo>
                      <a:lnTo>
                        <a:pt x="1941" y="102"/>
                      </a:lnTo>
                      <a:lnTo>
                        <a:pt x="1941" y="104"/>
                      </a:lnTo>
                      <a:lnTo>
                        <a:pt x="1942" y="87"/>
                      </a:lnTo>
                      <a:lnTo>
                        <a:pt x="1942" y="93"/>
                      </a:lnTo>
                      <a:lnTo>
                        <a:pt x="1942" y="90"/>
                      </a:lnTo>
                      <a:lnTo>
                        <a:pt x="1942" y="94"/>
                      </a:lnTo>
                      <a:lnTo>
                        <a:pt x="1942" y="98"/>
                      </a:lnTo>
                      <a:lnTo>
                        <a:pt x="1943" y="106"/>
                      </a:lnTo>
                      <a:lnTo>
                        <a:pt x="1943" y="104"/>
                      </a:lnTo>
                      <a:lnTo>
                        <a:pt x="1943" y="118"/>
                      </a:lnTo>
                      <a:lnTo>
                        <a:pt x="1944" y="116"/>
                      </a:lnTo>
                      <a:lnTo>
                        <a:pt x="1944" y="111"/>
                      </a:lnTo>
                      <a:lnTo>
                        <a:pt x="1944" y="115"/>
                      </a:lnTo>
                      <a:lnTo>
                        <a:pt x="1944" y="121"/>
                      </a:lnTo>
                      <a:lnTo>
                        <a:pt x="1944" y="119"/>
                      </a:lnTo>
                      <a:lnTo>
                        <a:pt x="1945" y="123"/>
                      </a:lnTo>
                      <a:lnTo>
                        <a:pt x="1945" y="123"/>
                      </a:lnTo>
                      <a:lnTo>
                        <a:pt x="1945" y="118"/>
                      </a:lnTo>
                      <a:lnTo>
                        <a:pt x="1945" y="120"/>
                      </a:lnTo>
                      <a:lnTo>
                        <a:pt x="1945" y="125"/>
                      </a:lnTo>
                      <a:lnTo>
                        <a:pt x="1946" y="122"/>
                      </a:lnTo>
                      <a:lnTo>
                        <a:pt x="1946" y="137"/>
                      </a:lnTo>
                      <a:lnTo>
                        <a:pt x="1946" y="124"/>
                      </a:lnTo>
                      <a:lnTo>
                        <a:pt x="1946" y="87"/>
                      </a:lnTo>
                      <a:lnTo>
                        <a:pt x="1947" y="110"/>
                      </a:lnTo>
                      <a:lnTo>
                        <a:pt x="1947" y="188"/>
                      </a:lnTo>
                      <a:lnTo>
                        <a:pt x="1947" y="175"/>
                      </a:lnTo>
                      <a:lnTo>
                        <a:pt x="1948" y="123"/>
                      </a:lnTo>
                      <a:lnTo>
                        <a:pt x="1948" y="126"/>
                      </a:lnTo>
                      <a:lnTo>
                        <a:pt x="1948" y="141"/>
                      </a:lnTo>
                      <a:lnTo>
                        <a:pt x="1949" y="144"/>
                      </a:lnTo>
                      <a:lnTo>
                        <a:pt x="1949" y="143"/>
                      </a:lnTo>
                      <a:lnTo>
                        <a:pt x="1949" y="143"/>
                      </a:lnTo>
                      <a:lnTo>
                        <a:pt x="1949" y="148"/>
                      </a:lnTo>
                      <a:lnTo>
                        <a:pt x="1949" y="151"/>
                      </a:lnTo>
                      <a:lnTo>
                        <a:pt x="1949" y="149"/>
                      </a:lnTo>
                      <a:lnTo>
                        <a:pt x="1950" y="157"/>
                      </a:lnTo>
                      <a:lnTo>
                        <a:pt x="1950" y="153"/>
                      </a:lnTo>
                      <a:lnTo>
                        <a:pt x="1950" y="156"/>
                      </a:lnTo>
                      <a:lnTo>
                        <a:pt x="1950" y="158"/>
                      </a:lnTo>
                      <a:lnTo>
                        <a:pt x="1951" y="161"/>
                      </a:lnTo>
                      <a:lnTo>
                        <a:pt x="1951" y="161"/>
                      </a:lnTo>
                      <a:lnTo>
                        <a:pt x="1951" y="152"/>
                      </a:lnTo>
                      <a:lnTo>
                        <a:pt x="1951" y="139"/>
                      </a:lnTo>
                      <a:lnTo>
                        <a:pt x="1951" y="131"/>
                      </a:lnTo>
                      <a:lnTo>
                        <a:pt x="1952" y="123"/>
                      </a:lnTo>
                      <a:lnTo>
                        <a:pt x="1952" y="132"/>
                      </a:lnTo>
                      <a:lnTo>
                        <a:pt x="1952" y="131"/>
                      </a:lnTo>
                      <a:lnTo>
                        <a:pt x="1953" y="137"/>
                      </a:lnTo>
                      <a:lnTo>
                        <a:pt x="1953" y="131"/>
                      </a:lnTo>
                      <a:lnTo>
                        <a:pt x="1953" y="131"/>
                      </a:lnTo>
                      <a:lnTo>
                        <a:pt x="1953" y="130"/>
                      </a:lnTo>
                      <a:lnTo>
                        <a:pt x="1953" y="139"/>
                      </a:lnTo>
                      <a:lnTo>
                        <a:pt x="1954" y="149"/>
                      </a:lnTo>
                      <a:lnTo>
                        <a:pt x="1954" y="152"/>
                      </a:lnTo>
                      <a:lnTo>
                        <a:pt x="1954" y="136"/>
                      </a:lnTo>
                      <a:lnTo>
                        <a:pt x="1954" y="127"/>
                      </a:lnTo>
                      <a:lnTo>
                        <a:pt x="1955" y="122"/>
                      </a:lnTo>
                      <a:lnTo>
                        <a:pt x="1955" y="116"/>
                      </a:lnTo>
                      <a:lnTo>
                        <a:pt x="1956" y="133"/>
                      </a:lnTo>
                      <a:lnTo>
                        <a:pt x="1956" y="135"/>
                      </a:lnTo>
                      <a:lnTo>
                        <a:pt x="1956" y="114"/>
                      </a:lnTo>
                      <a:lnTo>
                        <a:pt x="1956" y="113"/>
                      </a:lnTo>
                      <a:lnTo>
                        <a:pt x="1957" y="99"/>
                      </a:lnTo>
                      <a:lnTo>
                        <a:pt x="1957" y="101"/>
                      </a:lnTo>
                      <a:lnTo>
                        <a:pt x="1957" y="108"/>
                      </a:lnTo>
                      <a:lnTo>
                        <a:pt x="1958" y="103"/>
                      </a:lnTo>
                      <a:lnTo>
                        <a:pt x="1958" y="115"/>
                      </a:lnTo>
                      <a:lnTo>
                        <a:pt x="1958" y="111"/>
                      </a:lnTo>
                      <a:lnTo>
                        <a:pt x="1958" y="108"/>
                      </a:lnTo>
                      <a:lnTo>
                        <a:pt x="1958" y="118"/>
                      </a:lnTo>
                      <a:lnTo>
                        <a:pt x="1959" y="116"/>
                      </a:lnTo>
                      <a:lnTo>
                        <a:pt x="1959" y="119"/>
                      </a:lnTo>
                      <a:lnTo>
                        <a:pt x="1959" y="116"/>
                      </a:lnTo>
                      <a:lnTo>
                        <a:pt x="1959" y="113"/>
                      </a:lnTo>
                      <a:lnTo>
                        <a:pt x="1959" y="111"/>
                      </a:lnTo>
                      <a:lnTo>
                        <a:pt x="1960" y="113"/>
                      </a:lnTo>
                      <a:lnTo>
                        <a:pt x="1960" y="115"/>
                      </a:lnTo>
                      <a:lnTo>
                        <a:pt x="1960" y="121"/>
                      </a:lnTo>
                      <a:lnTo>
                        <a:pt x="1961" y="125"/>
                      </a:lnTo>
                      <a:lnTo>
                        <a:pt x="1961" y="108"/>
                      </a:lnTo>
                      <a:lnTo>
                        <a:pt x="1961" y="106"/>
                      </a:lnTo>
                      <a:lnTo>
                        <a:pt x="1961" y="111"/>
                      </a:lnTo>
                      <a:lnTo>
                        <a:pt x="1961" y="100"/>
                      </a:lnTo>
                      <a:lnTo>
                        <a:pt x="1962" y="93"/>
                      </a:lnTo>
                      <a:lnTo>
                        <a:pt x="1962" y="101"/>
                      </a:lnTo>
                      <a:lnTo>
                        <a:pt x="1962" y="94"/>
                      </a:lnTo>
                      <a:lnTo>
                        <a:pt x="1962" y="95"/>
                      </a:lnTo>
                      <a:lnTo>
                        <a:pt x="1963" y="101"/>
                      </a:lnTo>
                      <a:lnTo>
                        <a:pt x="1963" y="112"/>
                      </a:lnTo>
                      <a:lnTo>
                        <a:pt x="1963" y="114"/>
                      </a:lnTo>
                      <a:lnTo>
                        <a:pt x="1963" y="78"/>
                      </a:lnTo>
                      <a:lnTo>
                        <a:pt x="1964" y="98"/>
                      </a:lnTo>
                      <a:lnTo>
                        <a:pt x="1964" y="160"/>
                      </a:lnTo>
                      <a:lnTo>
                        <a:pt x="1964" y="166"/>
                      </a:lnTo>
                      <a:lnTo>
                        <a:pt x="1965" y="116"/>
                      </a:lnTo>
                      <a:lnTo>
                        <a:pt x="1965" y="97"/>
                      </a:lnTo>
                      <a:lnTo>
                        <a:pt x="1965" y="105"/>
                      </a:lnTo>
                      <a:lnTo>
                        <a:pt x="1966" y="106"/>
                      </a:lnTo>
                      <a:lnTo>
                        <a:pt x="1966" y="119"/>
                      </a:lnTo>
                      <a:lnTo>
                        <a:pt x="1966" y="116"/>
                      </a:lnTo>
                      <a:lnTo>
                        <a:pt x="1966" y="116"/>
                      </a:lnTo>
                      <a:lnTo>
                        <a:pt x="1966" y="98"/>
                      </a:lnTo>
                      <a:lnTo>
                        <a:pt x="1967" y="94"/>
                      </a:lnTo>
                      <a:lnTo>
                        <a:pt x="1967" y="97"/>
                      </a:lnTo>
                      <a:lnTo>
                        <a:pt x="1967" y="90"/>
                      </a:lnTo>
                      <a:lnTo>
                        <a:pt x="1967" y="92"/>
                      </a:lnTo>
                      <a:lnTo>
                        <a:pt x="1967" y="89"/>
                      </a:lnTo>
                      <a:lnTo>
                        <a:pt x="1968" y="85"/>
                      </a:lnTo>
                      <a:lnTo>
                        <a:pt x="1968" y="95"/>
                      </a:lnTo>
                      <a:lnTo>
                        <a:pt x="1968" y="90"/>
                      </a:lnTo>
                      <a:lnTo>
                        <a:pt x="1968" y="91"/>
                      </a:lnTo>
                      <a:lnTo>
                        <a:pt x="1968" y="96"/>
                      </a:lnTo>
                      <a:lnTo>
                        <a:pt x="1969" y="96"/>
                      </a:lnTo>
                      <a:lnTo>
                        <a:pt x="1969" y="94"/>
                      </a:lnTo>
                      <a:lnTo>
                        <a:pt x="1969" y="94"/>
                      </a:lnTo>
                      <a:lnTo>
                        <a:pt x="1969" y="90"/>
                      </a:lnTo>
                      <a:lnTo>
                        <a:pt x="1970" y="91"/>
                      </a:lnTo>
                      <a:lnTo>
                        <a:pt x="1970" y="90"/>
                      </a:lnTo>
                      <a:lnTo>
                        <a:pt x="1970" y="99"/>
                      </a:lnTo>
                      <a:lnTo>
                        <a:pt x="1970" y="108"/>
                      </a:lnTo>
                      <a:lnTo>
                        <a:pt x="1971" y="120"/>
                      </a:lnTo>
                      <a:lnTo>
                        <a:pt x="1971" y="122"/>
                      </a:lnTo>
                      <a:lnTo>
                        <a:pt x="1971" y="113"/>
                      </a:lnTo>
                      <a:lnTo>
                        <a:pt x="1971" y="117"/>
                      </a:lnTo>
                      <a:lnTo>
                        <a:pt x="1971" y="116"/>
                      </a:lnTo>
                      <a:lnTo>
                        <a:pt x="1972" y="115"/>
                      </a:lnTo>
                      <a:lnTo>
                        <a:pt x="1972" y="120"/>
                      </a:lnTo>
                      <a:lnTo>
                        <a:pt x="1972" y="124"/>
                      </a:lnTo>
                      <a:lnTo>
                        <a:pt x="1973" y="127"/>
                      </a:lnTo>
                      <a:lnTo>
                        <a:pt x="1973" y="128"/>
                      </a:lnTo>
                      <a:lnTo>
                        <a:pt x="1973" y="129"/>
                      </a:lnTo>
                      <a:lnTo>
                        <a:pt x="1973" y="128"/>
                      </a:lnTo>
                      <a:lnTo>
                        <a:pt x="1973" y="130"/>
                      </a:lnTo>
                      <a:lnTo>
                        <a:pt x="1973" y="127"/>
                      </a:lnTo>
                      <a:lnTo>
                        <a:pt x="1974" y="130"/>
                      </a:lnTo>
                      <a:lnTo>
                        <a:pt x="1974" y="130"/>
                      </a:lnTo>
                      <a:lnTo>
                        <a:pt x="1974" y="128"/>
                      </a:lnTo>
                      <a:lnTo>
                        <a:pt x="1974" y="130"/>
                      </a:lnTo>
                      <a:lnTo>
                        <a:pt x="1975" y="135"/>
                      </a:lnTo>
                      <a:lnTo>
                        <a:pt x="1975" y="125"/>
                      </a:lnTo>
                      <a:lnTo>
                        <a:pt x="1975" y="127"/>
                      </a:lnTo>
                      <a:lnTo>
                        <a:pt x="1975" y="119"/>
                      </a:lnTo>
                      <a:lnTo>
                        <a:pt x="1976" y="119"/>
                      </a:lnTo>
                      <a:lnTo>
                        <a:pt x="1976" y="120"/>
                      </a:lnTo>
                      <a:lnTo>
                        <a:pt x="1976" y="124"/>
                      </a:lnTo>
                      <a:lnTo>
                        <a:pt x="1976" y="122"/>
                      </a:lnTo>
                      <a:lnTo>
                        <a:pt x="1976" y="127"/>
                      </a:lnTo>
                      <a:lnTo>
                        <a:pt x="1977" y="125"/>
                      </a:lnTo>
                      <a:lnTo>
                        <a:pt x="1977" y="124"/>
                      </a:lnTo>
                      <a:lnTo>
                        <a:pt x="1977" y="128"/>
                      </a:lnTo>
                      <a:lnTo>
                        <a:pt x="1978" y="131"/>
                      </a:lnTo>
                      <a:lnTo>
                        <a:pt x="1978" y="135"/>
                      </a:lnTo>
                      <a:lnTo>
                        <a:pt x="1978" y="141"/>
                      </a:lnTo>
                      <a:lnTo>
                        <a:pt x="1979" y="132"/>
                      </a:lnTo>
                      <a:lnTo>
                        <a:pt x="1979" y="123"/>
                      </a:lnTo>
                      <a:lnTo>
                        <a:pt x="1979" y="108"/>
                      </a:lnTo>
                      <a:lnTo>
                        <a:pt x="1979" y="108"/>
                      </a:lnTo>
                      <a:lnTo>
                        <a:pt x="1980" y="97"/>
                      </a:lnTo>
                      <a:lnTo>
                        <a:pt x="1980" y="97"/>
                      </a:lnTo>
                      <a:lnTo>
                        <a:pt x="1980" y="115"/>
                      </a:lnTo>
                      <a:lnTo>
                        <a:pt x="1980" y="108"/>
                      </a:lnTo>
                      <a:lnTo>
                        <a:pt x="1981" y="91"/>
                      </a:lnTo>
                      <a:lnTo>
                        <a:pt x="1981" y="81"/>
                      </a:lnTo>
                      <a:lnTo>
                        <a:pt x="1981" y="111"/>
                      </a:lnTo>
                      <a:lnTo>
                        <a:pt x="1981" y="139"/>
                      </a:lnTo>
                      <a:lnTo>
                        <a:pt x="1982" y="186"/>
                      </a:lnTo>
                      <a:lnTo>
                        <a:pt x="1982" y="161"/>
                      </a:lnTo>
                      <a:lnTo>
                        <a:pt x="1982" y="105"/>
                      </a:lnTo>
                      <a:lnTo>
                        <a:pt x="1982" y="107"/>
                      </a:lnTo>
                      <a:lnTo>
                        <a:pt x="1982" y="115"/>
                      </a:lnTo>
                      <a:lnTo>
                        <a:pt x="1983" y="113"/>
                      </a:lnTo>
                      <a:lnTo>
                        <a:pt x="1983" y="113"/>
                      </a:lnTo>
                      <a:lnTo>
                        <a:pt x="1983" y="110"/>
                      </a:lnTo>
                      <a:lnTo>
                        <a:pt x="1984" y="110"/>
                      </a:lnTo>
                      <a:lnTo>
                        <a:pt x="1984" y="101"/>
                      </a:lnTo>
                      <a:lnTo>
                        <a:pt x="1984" y="95"/>
                      </a:lnTo>
                      <a:lnTo>
                        <a:pt x="1985" y="87"/>
                      </a:lnTo>
                      <a:lnTo>
                        <a:pt x="1985" y="91"/>
                      </a:lnTo>
                      <a:lnTo>
                        <a:pt x="1985" y="86"/>
                      </a:lnTo>
                      <a:lnTo>
                        <a:pt x="1985" y="79"/>
                      </a:lnTo>
                      <a:lnTo>
                        <a:pt x="1985" y="96"/>
                      </a:lnTo>
                      <a:lnTo>
                        <a:pt x="1986" y="91"/>
                      </a:lnTo>
                      <a:lnTo>
                        <a:pt x="1986" y="94"/>
                      </a:lnTo>
                      <a:lnTo>
                        <a:pt x="1986" y="89"/>
                      </a:lnTo>
                      <a:lnTo>
                        <a:pt x="1987" y="91"/>
                      </a:lnTo>
                      <a:lnTo>
                        <a:pt x="1987" y="91"/>
                      </a:lnTo>
                      <a:lnTo>
                        <a:pt x="1987" y="92"/>
                      </a:lnTo>
                      <a:lnTo>
                        <a:pt x="1987" y="78"/>
                      </a:lnTo>
                      <a:lnTo>
                        <a:pt x="1987" y="82"/>
                      </a:lnTo>
                      <a:lnTo>
                        <a:pt x="1988" y="88"/>
                      </a:lnTo>
                      <a:lnTo>
                        <a:pt x="1988" y="84"/>
                      </a:lnTo>
                      <a:lnTo>
                        <a:pt x="1988" y="84"/>
                      </a:lnTo>
                      <a:lnTo>
                        <a:pt x="1988" y="88"/>
                      </a:lnTo>
                      <a:lnTo>
                        <a:pt x="1988" y="87"/>
                      </a:lnTo>
                      <a:lnTo>
                        <a:pt x="1989" y="89"/>
                      </a:lnTo>
                      <a:lnTo>
                        <a:pt x="1989" y="80"/>
                      </a:lnTo>
                      <a:lnTo>
                        <a:pt x="1989" y="77"/>
                      </a:lnTo>
                      <a:lnTo>
                        <a:pt x="1990" y="64"/>
                      </a:lnTo>
                      <a:lnTo>
                        <a:pt x="1990" y="56"/>
                      </a:lnTo>
                      <a:lnTo>
                        <a:pt x="1990" y="54"/>
                      </a:lnTo>
                      <a:lnTo>
                        <a:pt x="1990" y="58"/>
                      </a:lnTo>
                      <a:lnTo>
                        <a:pt x="1991" y="67"/>
                      </a:lnTo>
                      <a:lnTo>
                        <a:pt x="1991" y="78"/>
                      </a:lnTo>
                      <a:lnTo>
                        <a:pt x="1991" y="73"/>
                      </a:lnTo>
                      <a:lnTo>
                        <a:pt x="1992" y="70"/>
                      </a:lnTo>
                      <a:lnTo>
                        <a:pt x="1992" y="85"/>
                      </a:lnTo>
                      <a:lnTo>
                        <a:pt x="1992" y="78"/>
                      </a:lnTo>
                      <a:lnTo>
                        <a:pt x="1993" y="90"/>
                      </a:lnTo>
                      <a:lnTo>
                        <a:pt x="1993" y="92"/>
                      </a:lnTo>
                      <a:lnTo>
                        <a:pt x="1993" y="98"/>
                      </a:lnTo>
                      <a:lnTo>
                        <a:pt x="1993" y="103"/>
                      </a:lnTo>
                      <a:lnTo>
                        <a:pt x="1994" y="106"/>
                      </a:lnTo>
                      <a:lnTo>
                        <a:pt x="1994" y="108"/>
                      </a:lnTo>
                      <a:lnTo>
                        <a:pt x="1994" y="113"/>
                      </a:lnTo>
                      <a:lnTo>
                        <a:pt x="1994" y="113"/>
                      </a:lnTo>
                      <a:lnTo>
                        <a:pt x="1995" y="103"/>
                      </a:lnTo>
                      <a:lnTo>
                        <a:pt x="1995" y="105"/>
                      </a:lnTo>
                      <a:lnTo>
                        <a:pt x="1995" y="96"/>
                      </a:lnTo>
                      <a:lnTo>
                        <a:pt x="1995" y="94"/>
                      </a:lnTo>
                      <a:lnTo>
                        <a:pt x="1995" y="87"/>
                      </a:lnTo>
                      <a:lnTo>
                        <a:pt x="1996" y="90"/>
                      </a:lnTo>
                      <a:lnTo>
                        <a:pt x="1996" y="88"/>
                      </a:lnTo>
                      <a:lnTo>
                        <a:pt x="1996" y="89"/>
                      </a:lnTo>
                      <a:lnTo>
                        <a:pt x="1996" y="88"/>
                      </a:lnTo>
                      <a:lnTo>
                        <a:pt x="1996" y="97"/>
                      </a:lnTo>
                      <a:lnTo>
                        <a:pt x="1997" y="106"/>
                      </a:lnTo>
                      <a:lnTo>
                        <a:pt x="1997" y="106"/>
                      </a:lnTo>
                      <a:lnTo>
                        <a:pt x="1997" y="124"/>
                      </a:lnTo>
                      <a:lnTo>
                        <a:pt x="1998" y="128"/>
                      </a:lnTo>
                      <a:lnTo>
                        <a:pt x="1998" y="102"/>
                      </a:lnTo>
                      <a:lnTo>
                        <a:pt x="1998" y="111"/>
                      </a:lnTo>
                      <a:lnTo>
                        <a:pt x="1999" y="163"/>
                      </a:lnTo>
                      <a:lnTo>
                        <a:pt x="1999" y="183"/>
                      </a:lnTo>
                      <a:lnTo>
                        <a:pt x="1999" y="118"/>
                      </a:lnTo>
                      <a:lnTo>
                        <a:pt x="1999" y="121"/>
                      </a:lnTo>
                      <a:lnTo>
                        <a:pt x="2000" y="130"/>
                      </a:lnTo>
                      <a:lnTo>
                        <a:pt x="2000" y="130"/>
                      </a:lnTo>
                      <a:lnTo>
                        <a:pt x="2000" y="132"/>
                      </a:lnTo>
                      <a:lnTo>
                        <a:pt x="2000" y="114"/>
                      </a:lnTo>
                      <a:lnTo>
                        <a:pt x="2001" y="114"/>
                      </a:lnTo>
                      <a:lnTo>
                        <a:pt x="2001" y="127"/>
                      </a:lnTo>
                      <a:lnTo>
                        <a:pt x="2001" y="123"/>
                      </a:lnTo>
                      <a:lnTo>
                        <a:pt x="2002" y="112"/>
                      </a:lnTo>
                      <a:lnTo>
                        <a:pt x="2002" y="112"/>
                      </a:lnTo>
                      <a:lnTo>
                        <a:pt x="2002" y="108"/>
                      </a:lnTo>
                      <a:lnTo>
                        <a:pt x="2002" y="113"/>
                      </a:lnTo>
                      <a:lnTo>
                        <a:pt x="2003" y="112"/>
                      </a:lnTo>
                      <a:lnTo>
                        <a:pt x="2003" y="119"/>
                      </a:lnTo>
                      <a:lnTo>
                        <a:pt x="2003" y="112"/>
                      </a:lnTo>
                      <a:lnTo>
                        <a:pt x="2003" y="108"/>
                      </a:lnTo>
                      <a:lnTo>
                        <a:pt x="2003" y="105"/>
                      </a:lnTo>
                      <a:lnTo>
                        <a:pt x="2004" y="102"/>
                      </a:lnTo>
                      <a:lnTo>
                        <a:pt x="2004" y="107"/>
                      </a:lnTo>
                      <a:lnTo>
                        <a:pt x="2004" y="103"/>
                      </a:lnTo>
                      <a:lnTo>
                        <a:pt x="2004" y="99"/>
                      </a:lnTo>
                      <a:lnTo>
                        <a:pt x="2005" y="99"/>
                      </a:lnTo>
                      <a:lnTo>
                        <a:pt x="2005" y="104"/>
                      </a:lnTo>
                      <a:lnTo>
                        <a:pt x="2005" y="103"/>
                      </a:lnTo>
                      <a:lnTo>
                        <a:pt x="2005" y="97"/>
                      </a:lnTo>
                      <a:lnTo>
                        <a:pt x="2005" y="102"/>
                      </a:lnTo>
                      <a:lnTo>
                        <a:pt x="2005" y="109"/>
                      </a:lnTo>
                      <a:lnTo>
                        <a:pt x="2006" y="101"/>
                      </a:lnTo>
                      <a:lnTo>
                        <a:pt x="2006" y="96"/>
                      </a:lnTo>
                      <a:lnTo>
                        <a:pt x="2006" y="97"/>
                      </a:lnTo>
                      <a:lnTo>
                        <a:pt x="2007" y="94"/>
                      </a:lnTo>
                      <a:lnTo>
                        <a:pt x="2007" y="92"/>
                      </a:lnTo>
                      <a:lnTo>
                        <a:pt x="2007" y="91"/>
                      </a:lnTo>
                      <a:lnTo>
                        <a:pt x="2007" y="94"/>
                      </a:lnTo>
                      <a:lnTo>
                        <a:pt x="2007" y="101"/>
                      </a:lnTo>
                      <a:lnTo>
                        <a:pt x="2008" y="105"/>
                      </a:lnTo>
                      <a:lnTo>
                        <a:pt x="2008" y="105"/>
                      </a:lnTo>
                      <a:lnTo>
                        <a:pt x="2008" y="103"/>
                      </a:lnTo>
                      <a:lnTo>
                        <a:pt x="2008" y="107"/>
                      </a:lnTo>
                      <a:lnTo>
                        <a:pt x="2008" y="95"/>
                      </a:lnTo>
                      <a:lnTo>
                        <a:pt x="2009" y="94"/>
                      </a:lnTo>
                      <a:lnTo>
                        <a:pt x="2009" y="95"/>
                      </a:lnTo>
                      <a:lnTo>
                        <a:pt x="2009" y="79"/>
                      </a:lnTo>
                      <a:lnTo>
                        <a:pt x="2009" y="90"/>
                      </a:lnTo>
                      <a:lnTo>
                        <a:pt x="2009" y="86"/>
                      </a:lnTo>
                      <a:lnTo>
                        <a:pt x="2010" y="91"/>
                      </a:lnTo>
                      <a:lnTo>
                        <a:pt x="2010" y="89"/>
                      </a:lnTo>
                      <a:lnTo>
                        <a:pt x="2010" y="95"/>
                      </a:lnTo>
                      <a:lnTo>
                        <a:pt x="2010" y="94"/>
                      </a:lnTo>
                      <a:lnTo>
                        <a:pt x="2010" y="101"/>
                      </a:lnTo>
                      <a:lnTo>
                        <a:pt x="2011" y="97"/>
                      </a:lnTo>
                      <a:lnTo>
                        <a:pt x="2011" y="94"/>
                      </a:lnTo>
                      <a:lnTo>
                        <a:pt x="2011" y="96"/>
                      </a:lnTo>
                      <a:lnTo>
                        <a:pt x="2012" y="86"/>
                      </a:lnTo>
                      <a:lnTo>
                        <a:pt x="2012" y="78"/>
                      </a:lnTo>
                      <a:lnTo>
                        <a:pt x="2012" y="77"/>
                      </a:lnTo>
                      <a:lnTo>
                        <a:pt x="2012" y="70"/>
                      </a:lnTo>
                      <a:lnTo>
                        <a:pt x="2013" y="74"/>
                      </a:lnTo>
                      <a:lnTo>
                        <a:pt x="2013" y="80"/>
                      </a:lnTo>
                      <a:lnTo>
                        <a:pt x="2013" y="65"/>
                      </a:lnTo>
                      <a:lnTo>
                        <a:pt x="2013" y="66"/>
                      </a:lnTo>
                      <a:lnTo>
                        <a:pt x="2014" y="66"/>
                      </a:lnTo>
                      <a:lnTo>
                        <a:pt x="2014" y="70"/>
                      </a:lnTo>
                      <a:lnTo>
                        <a:pt x="2014" y="72"/>
                      </a:lnTo>
                      <a:lnTo>
                        <a:pt x="2014" y="68"/>
                      </a:lnTo>
                      <a:lnTo>
                        <a:pt x="2014" y="75"/>
                      </a:lnTo>
                      <a:lnTo>
                        <a:pt x="2015" y="74"/>
                      </a:lnTo>
                      <a:lnTo>
                        <a:pt x="2015" y="90"/>
                      </a:lnTo>
                      <a:lnTo>
                        <a:pt x="2015" y="75"/>
                      </a:lnTo>
                      <a:lnTo>
                        <a:pt x="2015" y="61"/>
                      </a:lnTo>
                      <a:lnTo>
                        <a:pt x="2015" y="26"/>
                      </a:lnTo>
                      <a:lnTo>
                        <a:pt x="2016" y="58"/>
                      </a:lnTo>
                      <a:lnTo>
                        <a:pt x="2016" y="82"/>
                      </a:lnTo>
                      <a:lnTo>
                        <a:pt x="2016" y="142"/>
                      </a:lnTo>
                      <a:lnTo>
                        <a:pt x="2016" y="127"/>
                      </a:lnTo>
                      <a:lnTo>
                        <a:pt x="2016" y="89"/>
                      </a:lnTo>
                      <a:lnTo>
                        <a:pt x="2017" y="75"/>
                      </a:lnTo>
                      <a:lnTo>
                        <a:pt x="2017" y="77"/>
                      </a:lnTo>
                      <a:lnTo>
                        <a:pt x="2017" y="86"/>
                      </a:lnTo>
                      <a:lnTo>
                        <a:pt x="2017" y="94"/>
                      </a:lnTo>
                      <a:lnTo>
                        <a:pt x="2017" y="92"/>
                      </a:lnTo>
                      <a:lnTo>
                        <a:pt x="2018" y="87"/>
                      </a:lnTo>
                      <a:lnTo>
                        <a:pt x="2018" y="91"/>
                      </a:lnTo>
                      <a:lnTo>
                        <a:pt x="2018" y="85"/>
                      </a:lnTo>
                      <a:lnTo>
                        <a:pt x="2018" y="88"/>
                      </a:lnTo>
                      <a:lnTo>
                        <a:pt x="2018" y="89"/>
                      </a:lnTo>
                      <a:lnTo>
                        <a:pt x="2019" y="89"/>
                      </a:lnTo>
                      <a:lnTo>
                        <a:pt x="2019" y="87"/>
                      </a:lnTo>
                      <a:lnTo>
                        <a:pt x="2019" y="74"/>
                      </a:lnTo>
                      <a:lnTo>
                        <a:pt x="2019" y="81"/>
                      </a:lnTo>
                      <a:lnTo>
                        <a:pt x="2020" y="84"/>
                      </a:lnTo>
                      <a:lnTo>
                        <a:pt x="2020" y="83"/>
                      </a:lnTo>
                      <a:lnTo>
                        <a:pt x="2020" y="84"/>
                      </a:lnTo>
                      <a:lnTo>
                        <a:pt x="2020" y="88"/>
                      </a:lnTo>
                      <a:lnTo>
                        <a:pt x="2021" y="89"/>
                      </a:lnTo>
                      <a:lnTo>
                        <a:pt x="2021" y="100"/>
                      </a:lnTo>
                      <a:lnTo>
                        <a:pt x="2021" y="101"/>
                      </a:lnTo>
                      <a:lnTo>
                        <a:pt x="2022" y="100"/>
                      </a:lnTo>
                      <a:lnTo>
                        <a:pt x="2022" y="103"/>
                      </a:lnTo>
                      <a:lnTo>
                        <a:pt x="2022" y="103"/>
                      </a:lnTo>
                      <a:lnTo>
                        <a:pt x="2022" y="102"/>
                      </a:lnTo>
                      <a:lnTo>
                        <a:pt x="2022" y="111"/>
                      </a:lnTo>
                      <a:lnTo>
                        <a:pt x="2022" y="115"/>
                      </a:lnTo>
                      <a:lnTo>
                        <a:pt x="2023" y="107"/>
                      </a:lnTo>
                      <a:lnTo>
                        <a:pt x="2023" y="110"/>
                      </a:lnTo>
                      <a:lnTo>
                        <a:pt x="2024" y="115"/>
                      </a:lnTo>
                      <a:lnTo>
                        <a:pt x="2024" y="115"/>
                      </a:lnTo>
                      <a:lnTo>
                        <a:pt x="2024" y="121"/>
                      </a:lnTo>
                      <a:lnTo>
                        <a:pt x="2024" y="123"/>
                      </a:lnTo>
                      <a:lnTo>
                        <a:pt x="2025" y="134"/>
                      </a:lnTo>
                      <a:lnTo>
                        <a:pt x="2025" y="139"/>
                      </a:lnTo>
                      <a:lnTo>
                        <a:pt x="2025" y="148"/>
                      </a:lnTo>
                      <a:lnTo>
                        <a:pt x="2026" y="151"/>
                      </a:lnTo>
                      <a:lnTo>
                        <a:pt x="2026" y="152"/>
                      </a:lnTo>
                      <a:lnTo>
                        <a:pt x="2026" y="150"/>
                      </a:lnTo>
                      <a:lnTo>
                        <a:pt x="2026" y="148"/>
                      </a:lnTo>
                      <a:lnTo>
                        <a:pt x="2026" y="150"/>
                      </a:lnTo>
                      <a:lnTo>
                        <a:pt x="2027" y="144"/>
                      </a:lnTo>
                      <a:lnTo>
                        <a:pt x="2027" y="139"/>
                      </a:lnTo>
                      <a:lnTo>
                        <a:pt x="2027" y="142"/>
                      </a:lnTo>
                      <a:lnTo>
                        <a:pt x="2027" y="139"/>
                      </a:lnTo>
                      <a:lnTo>
                        <a:pt x="2027" y="141"/>
                      </a:lnTo>
                      <a:lnTo>
                        <a:pt x="2028" y="152"/>
                      </a:lnTo>
                      <a:lnTo>
                        <a:pt x="2028" y="148"/>
                      </a:lnTo>
                      <a:lnTo>
                        <a:pt x="2028" y="151"/>
                      </a:lnTo>
                      <a:lnTo>
                        <a:pt x="2028" y="148"/>
                      </a:lnTo>
                      <a:lnTo>
                        <a:pt x="2029" y="143"/>
                      </a:lnTo>
                      <a:lnTo>
                        <a:pt x="2029" y="141"/>
                      </a:lnTo>
                      <a:lnTo>
                        <a:pt x="2029" y="135"/>
                      </a:lnTo>
                      <a:lnTo>
                        <a:pt x="2030" y="129"/>
                      </a:lnTo>
                      <a:lnTo>
                        <a:pt x="2030" y="124"/>
                      </a:lnTo>
                      <a:lnTo>
                        <a:pt x="2030" y="114"/>
                      </a:lnTo>
                      <a:lnTo>
                        <a:pt x="2030" y="116"/>
                      </a:lnTo>
                      <a:lnTo>
                        <a:pt x="2031" y="125"/>
                      </a:lnTo>
                      <a:lnTo>
                        <a:pt x="2031" y="130"/>
                      </a:lnTo>
                      <a:lnTo>
                        <a:pt x="2031" y="129"/>
                      </a:lnTo>
                      <a:lnTo>
                        <a:pt x="2031" y="140"/>
                      </a:lnTo>
                      <a:lnTo>
                        <a:pt x="2032" y="145"/>
                      </a:lnTo>
                      <a:lnTo>
                        <a:pt x="2032" y="153"/>
                      </a:lnTo>
                      <a:lnTo>
                        <a:pt x="2032" y="150"/>
                      </a:lnTo>
                      <a:lnTo>
                        <a:pt x="2032" y="168"/>
                      </a:lnTo>
                      <a:lnTo>
                        <a:pt x="2033" y="127"/>
                      </a:lnTo>
                      <a:lnTo>
                        <a:pt x="2033" y="144"/>
                      </a:lnTo>
                      <a:lnTo>
                        <a:pt x="2033" y="207"/>
                      </a:lnTo>
                      <a:lnTo>
                        <a:pt x="2033" y="215"/>
                      </a:lnTo>
                      <a:lnTo>
                        <a:pt x="2034" y="155"/>
                      </a:lnTo>
                      <a:lnTo>
                        <a:pt x="2034" y="131"/>
                      </a:lnTo>
                      <a:lnTo>
                        <a:pt x="2034" y="130"/>
                      </a:lnTo>
                      <a:lnTo>
                        <a:pt x="2034" y="142"/>
                      </a:lnTo>
                      <a:lnTo>
                        <a:pt x="2035" y="144"/>
                      </a:lnTo>
                      <a:lnTo>
                        <a:pt x="2035" y="134"/>
                      </a:lnTo>
                      <a:lnTo>
                        <a:pt x="2035" y="140"/>
                      </a:lnTo>
                      <a:lnTo>
                        <a:pt x="2035" y="138"/>
                      </a:lnTo>
                      <a:lnTo>
                        <a:pt x="2035" y="140"/>
                      </a:lnTo>
                      <a:lnTo>
                        <a:pt x="2036" y="134"/>
                      </a:lnTo>
                      <a:lnTo>
                        <a:pt x="2036" y="135"/>
                      </a:lnTo>
                      <a:lnTo>
                        <a:pt x="2036" y="131"/>
                      </a:lnTo>
                      <a:lnTo>
                        <a:pt x="2036" y="131"/>
                      </a:lnTo>
                      <a:lnTo>
                        <a:pt x="2037" y="130"/>
                      </a:lnTo>
                      <a:lnTo>
                        <a:pt x="2037" y="132"/>
                      </a:lnTo>
                      <a:lnTo>
                        <a:pt x="2037" y="126"/>
                      </a:lnTo>
                      <a:lnTo>
                        <a:pt x="2037" y="122"/>
                      </a:lnTo>
                      <a:lnTo>
                        <a:pt x="2038" y="121"/>
                      </a:lnTo>
                      <a:lnTo>
                        <a:pt x="2038" y="109"/>
                      </a:lnTo>
                      <a:lnTo>
                        <a:pt x="2038" y="105"/>
                      </a:lnTo>
                      <a:lnTo>
                        <a:pt x="2039" y="93"/>
                      </a:lnTo>
                      <a:lnTo>
                        <a:pt x="2039" y="94"/>
                      </a:lnTo>
                      <a:lnTo>
                        <a:pt x="2039" y="105"/>
                      </a:lnTo>
                      <a:lnTo>
                        <a:pt x="2039" y="103"/>
                      </a:lnTo>
                      <a:lnTo>
                        <a:pt x="2040" y="106"/>
                      </a:lnTo>
                      <a:lnTo>
                        <a:pt x="2040" y="113"/>
                      </a:lnTo>
                      <a:lnTo>
                        <a:pt x="2040" y="113"/>
                      </a:lnTo>
                      <a:lnTo>
                        <a:pt x="2040" y="112"/>
                      </a:lnTo>
                      <a:lnTo>
                        <a:pt x="2041" y="118"/>
                      </a:lnTo>
                      <a:lnTo>
                        <a:pt x="2041" y="114"/>
                      </a:lnTo>
                      <a:lnTo>
                        <a:pt x="2041" y="104"/>
                      </a:lnTo>
                      <a:lnTo>
                        <a:pt x="2041" y="108"/>
                      </a:lnTo>
                      <a:lnTo>
                        <a:pt x="2042" y="100"/>
                      </a:lnTo>
                      <a:lnTo>
                        <a:pt x="2042" y="105"/>
                      </a:lnTo>
                      <a:lnTo>
                        <a:pt x="2042" y="99"/>
                      </a:lnTo>
                      <a:lnTo>
                        <a:pt x="2043" y="102"/>
                      </a:lnTo>
                      <a:lnTo>
                        <a:pt x="2043" y="111"/>
                      </a:lnTo>
                      <a:lnTo>
                        <a:pt x="2043" y="111"/>
                      </a:lnTo>
                      <a:lnTo>
                        <a:pt x="2043" y="113"/>
                      </a:lnTo>
                      <a:lnTo>
                        <a:pt x="2044" y="113"/>
                      </a:lnTo>
                      <a:lnTo>
                        <a:pt x="2044" y="112"/>
                      </a:lnTo>
                      <a:lnTo>
                        <a:pt x="2044" y="105"/>
                      </a:lnTo>
                      <a:lnTo>
                        <a:pt x="2044" y="105"/>
                      </a:lnTo>
                      <a:lnTo>
                        <a:pt x="2044" y="108"/>
                      </a:lnTo>
                      <a:lnTo>
                        <a:pt x="2045" y="105"/>
                      </a:lnTo>
                      <a:lnTo>
                        <a:pt x="2045" y="109"/>
                      </a:lnTo>
                      <a:lnTo>
                        <a:pt x="2045" y="115"/>
                      </a:lnTo>
                      <a:lnTo>
                        <a:pt x="2046" y="111"/>
                      </a:lnTo>
                      <a:lnTo>
                        <a:pt x="2046" y="109"/>
                      </a:lnTo>
                      <a:lnTo>
                        <a:pt x="2046" y="115"/>
                      </a:lnTo>
                      <a:lnTo>
                        <a:pt x="2046" y="115"/>
                      </a:lnTo>
                      <a:lnTo>
                        <a:pt x="2046" y="124"/>
                      </a:lnTo>
                      <a:lnTo>
                        <a:pt x="2047" y="123"/>
                      </a:lnTo>
                      <a:lnTo>
                        <a:pt x="2047" y="130"/>
                      </a:lnTo>
                      <a:lnTo>
                        <a:pt x="2047" y="128"/>
                      </a:lnTo>
                      <a:lnTo>
                        <a:pt x="2047" y="130"/>
                      </a:lnTo>
                      <a:lnTo>
                        <a:pt x="2047" y="135"/>
                      </a:lnTo>
                      <a:lnTo>
                        <a:pt x="2048" y="127"/>
                      </a:lnTo>
                      <a:lnTo>
                        <a:pt x="2048" y="140"/>
                      </a:lnTo>
                      <a:lnTo>
                        <a:pt x="2048" y="141"/>
                      </a:lnTo>
                      <a:lnTo>
                        <a:pt x="2048" y="138"/>
                      </a:lnTo>
                      <a:lnTo>
                        <a:pt x="2048" y="153"/>
                      </a:lnTo>
                      <a:lnTo>
                        <a:pt x="2049" y="144"/>
                      </a:lnTo>
                      <a:lnTo>
                        <a:pt x="2049" y="134"/>
                      </a:lnTo>
                      <a:lnTo>
                        <a:pt x="2049" y="141"/>
                      </a:lnTo>
                      <a:lnTo>
                        <a:pt x="2049" y="132"/>
                      </a:lnTo>
                      <a:lnTo>
                        <a:pt x="2049" y="148"/>
                      </a:lnTo>
                      <a:lnTo>
                        <a:pt x="2050" y="142"/>
                      </a:lnTo>
                      <a:lnTo>
                        <a:pt x="2050" y="132"/>
                      </a:lnTo>
                      <a:lnTo>
                        <a:pt x="2050" y="121"/>
                      </a:lnTo>
                      <a:lnTo>
                        <a:pt x="2050" y="149"/>
                      </a:lnTo>
                      <a:lnTo>
                        <a:pt x="2050" y="163"/>
                      </a:lnTo>
                      <a:lnTo>
                        <a:pt x="2051" y="202"/>
                      </a:lnTo>
                      <a:lnTo>
                        <a:pt x="2051" y="178"/>
                      </a:lnTo>
                      <a:lnTo>
                        <a:pt x="2051" y="126"/>
                      </a:lnTo>
                      <a:lnTo>
                        <a:pt x="2051" y="130"/>
                      </a:lnTo>
                      <a:lnTo>
                        <a:pt x="2052" y="136"/>
                      </a:lnTo>
                      <a:lnTo>
                        <a:pt x="2052" y="151"/>
                      </a:lnTo>
                      <a:lnTo>
                        <a:pt x="2052" y="159"/>
                      </a:lnTo>
                      <a:lnTo>
                        <a:pt x="2053" y="161"/>
                      </a:lnTo>
                      <a:lnTo>
                        <a:pt x="2053" y="158"/>
                      </a:lnTo>
                      <a:lnTo>
                        <a:pt x="2053" y="155"/>
                      </a:lnTo>
                      <a:lnTo>
                        <a:pt x="2053" y="157"/>
                      </a:lnTo>
                      <a:lnTo>
                        <a:pt x="2053" y="153"/>
                      </a:lnTo>
                      <a:lnTo>
                        <a:pt x="2054" y="138"/>
                      </a:lnTo>
                      <a:lnTo>
                        <a:pt x="2054" y="138"/>
                      </a:lnTo>
                      <a:lnTo>
                        <a:pt x="2055" y="123"/>
                      </a:lnTo>
                      <a:lnTo>
                        <a:pt x="2055" y="128"/>
                      </a:lnTo>
                      <a:lnTo>
                        <a:pt x="2055" y="123"/>
                      </a:lnTo>
                      <a:lnTo>
                        <a:pt x="2055" y="128"/>
                      </a:lnTo>
                      <a:lnTo>
                        <a:pt x="2056" y="118"/>
                      </a:lnTo>
                      <a:lnTo>
                        <a:pt x="2056" y="117"/>
                      </a:lnTo>
                      <a:lnTo>
                        <a:pt x="2056" y="112"/>
                      </a:lnTo>
                      <a:lnTo>
                        <a:pt x="2056" y="113"/>
                      </a:lnTo>
                      <a:lnTo>
                        <a:pt x="2056" y="111"/>
                      </a:lnTo>
                      <a:lnTo>
                        <a:pt x="2057" y="123"/>
                      </a:lnTo>
                      <a:lnTo>
                        <a:pt x="2057" y="115"/>
                      </a:lnTo>
                      <a:lnTo>
                        <a:pt x="2057" y="110"/>
                      </a:lnTo>
                      <a:lnTo>
                        <a:pt x="2057" y="109"/>
                      </a:lnTo>
                      <a:lnTo>
                        <a:pt x="2058" y="114"/>
                      </a:lnTo>
                      <a:lnTo>
                        <a:pt x="2058" y="104"/>
                      </a:lnTo>
                      <a:lnTo>
                        <a:pt x="2058" y="120"/>
                      </a:lnTo>
                      <a:lnTo>
                        <a:pt x="2058" y="115"/>
                      </a:lnTo>
                      <a:lnTo>
                        <a:pt x="2058" y="109"/>
                      </a:lnTo>
                      <a:lnTo>
                        <a:pt x="2059" y="100"/>
                      </a:lnTo>
                      <a:lnTo>
                        <a:pt x="2059" y="101"/>
                      </a:lnTo>
                      <a:lnTo>
                        <a:pt x="2059" y="97"/>
                      </a:lnTo>
                      <a:lnTo>
                        <a:pt x="2060" y="94"/>
                      </a:lnTo>
                      <a:lnTo>
                        <a:pt x="2060" y="94"/>
                      </a:lnTo>
                      <a:lnTo>
                        <a:pt x="2060" y="104"/>
                      </a:lnTo>
                      <a:lnTo>
                        <a:pt x="2060" y="97"/>
                      </a:lnTo>
                      <a:lnTo>
                        <a:pt x="2060" y="95"/>
                      </a:lnTo>
                      <a:lnTo>
                        <a:pt x="2060" y="101"/>
                      </a:lnTo>
                      <a:lnTo>
                        <a:pt x="2061" y="101"/>
                      </a:lnTo>
                      <a:lnTo>
                        <a:pt x="2061" y="95"/>
                      </a:lnTo>
                      <a:lnTo>
                        <a:pt x="2061" y="91"/>
                      </a:lnTo>
                      <a:lnTo>
                        <a:pt x="2061" y="97"/>
                      </a:lnTo>
                      <a:lnTo>
                        <a:pt x="2061" y="94"/>
                      </a:lnTo>
                      <a:lnTo>
                        <a:pt x="2061" y="89"/>
                      </a:lnTo>
                      <a:lnTo>
                        <a:pt x="2062" y="93"/>
                      </a:lnTo>
                      <a:lnTo>
                        <a:pt x="2062" y="92"/>
                      </a:lnTo>
                      <a:lnTo>
                        <a:pt x="2062" y="96"/>
                      </a:lnTo>
                      <a:lnTo>
                        <a:pt x="2062" y="89"/>
                      </a:lnTo>
                      <a:lnTo>
                        <a:pt x="2062" y="90"/>
                      </a:lnTo>
                      <a:lnTo>
                        <a:pt x="2063" y="83"/>
                      </a:lnTo>
                      <a:lnTo>
                        <a:pt x="2063" y="77"/>
                      </a:lnTo>
                      <a:lnTo>
                        <a:pt x="2063" y="95"/>
                      </a:lnTo>
                      <a:lnTo>
                        <a:pt x="2063" y="88"/>
                      </a:lnTo>
                      <a:lnTo>
                        <a:pt x="2063" y="92"/>
                      </a:lnTo>
                      <a:lnTo>
                        <a:pt x="2064" y="94"/>
                      </a:lnTo>
                      <a:lnTo>
                        <a:pt x="2064" y="100"/>
                      </a:lnTo>
                      <a:lnTo>
                        <a:pt x="2064" y="90"/>
                      </a:lnTo>
                      <a:lnTo>
                        <a:pt x="2064" y="101"/>
                      </a:lnTo>
                      <a:lnTo>
                        <a:pt x="2064" y="92"/>
                      </a:lnTo>
                      <a:lnTo>
                        <a:pt x="2065" y="88"/>
                      </a:lnTo>
                      <a:lnTo>
                        <a:pt x="2065" y="88"/>
                      </a:lnTo>
                      <a:lnTo>
                        <a:pt x="2065" y="86"/>
                      </a:lnTo>
                      <a:lnTo>
                        <a:pt x="2065" y="88"/>
                      </a:lnTo>
                      <a:lnTo>
                        <a:pt x="2065" y="84"/>
                      </a:lnTo>
                      <a:lnTo>
                        <a:pt x="2066" y="85"/>
                      </a:lnTo>
                      <a:lnTo>
                        <a:pt x="2066" y="75"/>
                      </a:lnTo>
                      <a:lnTo>
                        <a:pt x="2066" y="79"/>
                      </a:lnTo>
                      <a:lnTo>
                        <a:pt x="2066" y="79"/>
                      </a:lnTo>
                      <a:lnTo>
                        <a:pt x="2067" y="86"/>
                      </a:lnTo>
                      <a:lnTo>
                        <a:pt x="2067" y="103"/>
                      </a:lnTo>
                      <a:lnTo>
                        <a:pt x="2067" y="76"/>
                      </a:lnTo>
                      <a:lnTo>
                        <a:pt x="2067" y="58"/>
                      </a:lnTo>
                      <a:lnTo>
                        <a:pt x="2068" y="106"/>
                      </a:lnTo>
                      <a:lnTo>
                        <a:pt x="2068" y="154"/>
                      </a:lnTo>
                      <a:lnTo>
                        <a:pt x="2068" y="157"/>
                      </a:lnTo>
                      <a:lnTo>
                        <a:pt x="2068" y="112"/>
                      </a:lnTo>
                      <a:lnTo>
                        <a:pt x="2069" y="86"/>
                      </a:lnTo>
                      <a:lnTo>
                        <a:pt x="2069" y="91"/>
                      </a:lnTo>
                      <a:lnTo>
                        <a:pt x="2069" y="94"/>
                      </a:lnTo>
                      <a:lnTo>
                        <a:pt x="2070" y="95"/>
                      </a:lnTo>
                      <a:lnTo>
                        <a:pt x="2070" y="91"/>
                      </a:lnTo>
                      <a:lnTo>
                        <a:pt x="2070" y="93"/>
                      </a:lnTo>
                      <a:lnTo>
                        <a:pt x="2070" y="98"/>
                      </a:lnTo>
                      <a:lnTo>
                        <a:pt x="2070" y="94"/>
                      </a:lnTo>
                      <a:lnTo>
                        <a:pt x="2070" y="94"/>
                      </a:lnTo>
                      <a:lnTo>
                        <a:pt x="2071" y="94"/>
                      </a:lnTo>
                      <a:lnTo>
                        <a:pt x="2071" y="95"/>
                      </a:lnTo>
                      <a:lnTo>
                        <a:pt x="2071" y="95"/>
                      </a:lnTo>
                      <a:lnTo>
                        <a:pt x="2071" y="87"/>
                      </a:lnTo>
                      <a:lnTo>
                        <a:pt x="2072" y="98"/>
                      </a:lnTo>
                      <a:lnTo>
                        <a:pt x="2072" y="95"/>
                      </a:lnTo>
                      <a:lnTo>
                        <a:pt x="2072" y="104"/>
                      </a:lnTo>
                      <a:lnTo>
                        <a:pt x="2072" y="113"/>
                      </a:lnTo>
                      <a:lnTo>
                        <a:pt x="2072" y="111"/>
                      </a:lnTo>
                      <a:lnTo>
                        <a:pt x="2073" y="117"/>
                      </a:lnTo>
                      <a:lnTo>
                        <a:pt x="2073" y="120"/>
                      </a:lnTo>
                      <a:lnTo>
                        <a:pt x="2073" y="135"/>
                      </a:lnTo>
                      <a:lnTo>
                        <a:pt x="2073" y="127"/>
                      </a:lnTo>
                      <a:lnTo>
                        <a:pt x="2073" y="128"/>
                      </a:lnTo>
                      <a:lnTo>
                        <a:pt x="2074" y="123"/>
                      </a:lnTo>
                      <a:lnTo>
                        <a:pt x="2074" y="123"/>
                      </a:lnTo>
                      <a:lnTo>
                        <a:pt x="2074" y="124"/>
                      </a:lnTo>
                      <a:lnTo>
                        <a:pt x="2074" y="123"/>
                      </a:lnTo>
                      <a:lnTo>
                        <a:pt x="2075" y="123"/>
                      </a:lnTo>
                      <a:lnTo>
                        <a:pt x="2075" y="116"/>
                      </a:lnTo>
                      <a:lnTo>
                        <a:pt x="2075" y="114"/>
                      </a:lnTo>
                      <a:lnTo>
                        <a:pt x="2076" y="126"/>
                      </a:lnTo>
                      <a:lnTo>
                        <a:pt x="2076" y="130"/>
                      </a:lnTo>
                      <a:lnTo>
                        <a:pt x="2076" y="142"/>
                      </a:lnTo>
                      <a:lnTo>
                        <a:pt x="2077" y="142"/>
                      </a:lnTo>
                      <a:lnTo>
                        <a:pt x="2077" y="140"/>
                      </a:lnTo>
                      <a:lnTo>
                        <a:pt x="2077" y="141"/>
                      </a:lnTo>
                      <a:lnTo>
                        <a:pt x="2077" y="138"/>
                      </a:lnTo>
                      <a:lnTo>
                        <a:pt x="2078" y="133"/>
                      </a:lnTo>
                      <a:lnTo>
                        <a:pt x="2078" y="128"/>
                      </a:lnTo>
                      <a:lnTo>
                        <a:pt x="2078" y="125"/>
                      </a:lnTo>
                      <a:lnTo>
                        <a:pt x="2078" y="127"/>
                      </a:lnTo>
                      <a:lnTo>
                        <a:pt x="2078" y="129"/>
                      </a:lnTo>
                      <a:lnTo>
                        <a:pt x="2079" y="134"/>
                      </a:lnTo>
                      <a:lnTo>
                        <a:pt x="2079" y="130"/>
                      </a:lnTo>
                      <a:lnTo>
                        <a:pt x="2079" y="128"/>
                      </a:lnTo>
                      <a:lnTo>
                        <a:pt x="2079" y="132"/>
                      </a:lnTo>
                      <a:lnTo>
                        <a:pt x="2079" y="130"/>
                      </a:lnTo>
                      <a:lnTo>
                        <a:pt x="2080" y="128"/>
                      </a:lnTo>
                      <a:lnTo>
                        <a:pt x="2080" y="132"/>
                      </a:lnTo>
                      <a:lnTo>
                        <a:pt x="2080" y="130"/>
                      </a:lnTo>
                      <a:lnTo>
                        <a:pt x="2080" y="125"/>
                      </a:lnTo>
                      <a:lnTo>
                        <a:pt x="2080" y="129"/>
                      </a:lnTo>
                      <a:lnTo>
                        <a:pt x="2081" y="124"/>
                      </a:lnTo>
                      <a:lnTo>
                        <a:pt x="2081" y="128"/>
                      </a:lnTo>
                      <a:lnTo>
                        <a:pt x="2081" y="143"/>
                      </a:lnTo>
                      <a:lnTo>
                        <a:pt x="2081" y="143"/>
                      </a:lnTo>
                      <a:lnTo>
                        <a:pt x="2082" y="148"/>
                      </a:lnTo>
                      <a:lnTo>
                        <a:pt x="2082" y="142"/>
                      </a:lnTo>
                      <a:lnTo>
                        <a:pt x="2082" y="131"/>
                      </a:lnTo>
                      <a:lnTo>
                        <a:pt x="2083" y="130"/>
                      </a:lnTo>
                      <a:lnTo>
                        <a:pt x="2083" y="128"/>
                      </a:lnTo>
                      <a:lnTo>
                        <a:pt x="2083" y="129"/>
                      </a:lnTo>
                      <a:lnTo>
                        <a:pt x="2083" y="130"/>
                      </a:lnTo>
                      <a:lnTo>
                        <a:pt x="2083" y="127"/>
                      </a:lnTo>
                      <a:lnTo>
                        <a:pt x="2084" y="128"/>
                      </a:lnTo>
                      <a:lnTo>
                        <a:pt x="2084" y="128"/>
                      </a:lnTo>
                      <a:lnTo>
                        <a:pt x="2084" y="126"/>
                      </a:lnTo>
                      <a:lnTo>
                        <a:pt x="2084" y="136"/>
                      </a:lnTo>
                      <a:lnTo>
                        <a:pt x="2084" y="142"/>
                      </a:lnTo>
                      <a:lnTo>
                        <a:pt x="2085" y="110"/>
                      </a:lnTo>
                      <a:lnTo>
                        <a:pt x="2085" y="122"/>
                      </a:lnTo>
                      <a:lnTo>
                        <a:pt x="2085" y="140"/>
                      </a:lnTo>
                      <a:lnTo>
                        <a:pt x="2085" y="191"/>
                      </a:lnTo>
                      <a:lnTo>
                        <a:pt x="2086" y="175"/>
                      </a:lnTo>
                      <a:lnTo>
                        <a:pt x="2086" y="113"/>
                      </a:lnTo>
                      <a:lnTo>
                        <a:pt x="2086" y="116"/>
                      </a:lnTo>
                      <a:lnTo>
                        <a:pt x="2087" y="127"/>
                      </a:lnTo>
                      <a:lnTo>
                        <a:pt x="2087" y="128"/>
                      </a:lnTo>
                      <a:lnTo>
                        <a:pt x="2087" y="123"/>
                      </a:lnTo>
                      <a:lnTo>
                        <a:pt x="2087" y="116"/>
                      </a:lnTo>
                      <a:lnTo>
                        <a:pt x="2088" y="108"/>
                      </a:lnTo>
                      <a:lnTo>
                        <a:pt x="2088" y="104"/>
                      </a:lnTo>
                      <a:lnTo>
                        <a:pt x="2089" y="112"/>
                      </a:lnTo>
                      <a:lnTo>
                        <a:pt x="2089" y="109"/>
                      </a:lnTo>
                      <a:lnTo>
                        <a:pt x="2089" y="108"/>
                      </a:lnTo>
                      <a:lnTo>
                        <a:pt x="2089" y="105"/>
                      </a:lnTo>
                      <a:lnTo>
                        <a:pt x="2090" y="101"/>
                      </a:lnTo>
                      <a:lnTo>
                        <a:pt x="2090" y="101"/>
                      </a:lnTo>
                      <a:lnTo>
                        <a:pt x="2090" y="90"/>
                      </a:lnTo>
                      <a:lnTo>
                        <a:pt x="2090" y="87"/>
                      </a:lnTo>
                      <a:lnTo>
                        <a:pt x="2091" y="92"/>
                      </a:lnTo>
                      <a:lnTo>
                        <a:pt x="2091" y="99"/>
                      </a:lnTo>
                      <a:lnTo>
                        <a:pt x="2092" y="105"/>
                      </a:lnTo>
                      <a:lnTo>
                        <a:pt x="2092" y="97"/>
                      </a:lnTo>
                      <a:lnTo>
                        <a:pt x="2092" y="92"/>
                      </a:lnTo>
                      <a:lnTo>
                        <a:pt x="2092" y="93"/>
                      </a:lnTo>
                      <a:lnTo>
                        <a:pt x="2092" y="91"/>
                      </a:lnTo>
                      <a:lnTo>
                        <a:pt x="2092" y="91"/>
                      </a:lnTo>
                      <a:lnTo>
                        <a:pt x="2093" y="91"/>
                      </a:lnTo>
                      <a:lnTo>
                        <a:pt x="2093" y="91"/>
                      </a:lnTo>
                      <a:lnTo>
                        <a:pt x="2093" y="95"/>
                      </a:lnTo>
                      <a:lnTo>
                        <a:pt x="2094" y="89"/>
                      </a:lnTo>
                      <a:lnTo>
                        <a:pt x="2094" y="95"/>
                      </a:lnTo>
                      <a:lnTo>
                        <a:pt x="2094" y="91"/>
                      </a:lnTo>
                      <a:lnTo>
                        <a:pt x="2094" y="87"/>
                      </a:lnTo>
                      <a:lnTo>
                        <a:pt x="2095" y="89"/>
                      </a:lnTo>
                      <a:lnTo>
                        <a:pt x="2095" y="93"/>
                      </a:lnTo>
                      <a:lnTo>
                        <a:pt x="2095" y="111"/>
                      </a:lnTo>
                      <a:lnTo>
                        <a:pt x="2095" y="112"/>
                      </a:lnTo>
                      <a:lnTo>
                        <a:pt x="2096" y="108"/>
                      </a:lnTo>
                      <a:lnTo>
                        <a:pt x="2096" y="103"/>
                      </a:lnTo>
                      <a:lnTo>
                        <a:pt x="2096" y="95"/>
                      </a:lnTo>
                      <a:lnTo>
                        <a:pt x="2097" y="98"/>
                      </a:lnTo>
                      <a:lnTo>
                        <a:pt x="2097" y="96"/>
                      </a:lnTo>
                      <a:lnTo>
                        <a:pt x="2097" y="108"/>
                      </a:lnTo>
                      <a:lnTo>
                        <a:pt x="2097" y="112"/>
                      </a:lnTo>
                      <a:lnTo>
                        <a:pt x="2097" y="122"/>
                      </a:lnTo>
                      <a:lnTo>
                        <a:pt x="2098" y="122"/>
                      </a:lnTo>
                      <a:lnTo>
                        <a:pt x="2098" y="122"/>
                      </a:lnTo>
                      <a:lnTo>
                        <a:pt x="2098" y="115"/>
                      </a:lnTo>
                      <a:lnTo>
                        <a:pt x="2098" y="117"/>
                      </a:lnTo>
                      <a:lnTo>
                        <a:pt x="2098" y="120"/>
                      </a:lnTo>
                      <a:lnTo>
                        <a:pt x="2099" y="131"/>
                      </a:lnTo>
                      <a:lnTo>
                        <a:pt x="2099" y="134"/>
                      </a:lnTo>
                      <a:lnTo>
                        <a:pt x="2099" y="131"/>
                      </a:lnTo>
                      <a:lnTo>
                        <a:pt x="2099" y="133"/>
                      </a:lnTo>
                      <a:lnTo>
                        <a:pt x="2100" y="138"/>
                      </a:lnTo>
                      <a:lnTo>
                        <a:pt x="2100" y="142"/>
                      </a:lnTo>
                      <a:lnTo>
                        <a:pt x="2100" y="135"/>
                      </a:lnTo>
                      <a:lnTo>
                        <a:pt x="2100" y="131"/>
                      </a:lnTo>
                      <a:lnTo>
                        <a:pt x="2100" y="128"/>
                      </a:lnTo>
                      <a:lnTo>
                        <a:pt x="2101" y="128"/>
                      </a:lnTo>
                      <a:lnTo>
                        <a:pt x="2101" y="116"/>
                      </a:lnTo>
                      <a:lnTo>
                        <a:pt x="2101" y="102"/>
                      </a:lnTo>
                      <a:lnTo>
                        <a:pt x="2101" y="107"/>
                      </a:lnTo>
                      <a:lnTo>
                        <a:pt x="2102" y="132"/>
                      </a:lnTo>
                      <a:lnTo>
                        <a:pt x="2102" y="117"/>
                      </a:lnTo>
                      <a:lnTo>
                        <a:pt x="2102" y="105"/>
                      </a:lnTo>
                      <a:lnTo>
                        <a:pt x="2102" y="156"/>
                      </a:lnTo>
                      <a:lnTo>
                        <a:pt x="2103" y="188"/>
                      </a:lnTo>
                      <a:lnTo>
                        <a:pt x="2103" y="198"/>
                      </a:lnTo>
                      <a:lnTo>
                        <a:pt x="2103" y="174"/>
                      </a:lnTo>
                      <a:lnTo>
                        <a:pt x="2103" y="147"/>
                      </a:lnTo>
                      <a:lnTo>
                        <a:pt x="2103" y="130"/>
                      </a:lnTo>
                      <a:lnTo>
                        <a:pt x="2104" y="134"/>
                      </a:lnTo>
                      <a:lnTo>
                        <a:pt x="2104" y="137"/>
                      </a:lnTo>
                      <a:lnTo>
                        <a:pt x="2104" y="131"/>
                      </a:lnTo>
                      <a:lnTo>
                        <a:pt x="2104" y="132"/>
                      </a:lnTo>
                      <a:lnTo>
                        <a:pt x="2104" y="121"/>
                      </a:lnTo>
                      <a:lnTo>
                        <a:pt x="2105" y="141"/>
                      </a:lnTo>
                      <a:lnTo>
                        <a:pt x="2105" y="142"/>
                      </a:lnTo>
                      <a:lnTo>
                        <a:pt x="2106" y="127"/>
                      </a:lnTo>
                      <a:lnTo>
                        <a:pt x="2106" y="129"/>
                      </a:lnTo>
                      <a:lnTo>
                        <a:pt x="2106" y="117"/>
                      </a:lnTo>
                      <a:lnTo>
                        <a:pt x="2106" y="113"/>
                      </a:lnTo>
                      <a:lnTo>
                        <a:pt x="2107" y="107"/>
                      </a:lnTo>
                      <a:lnTo>
                        <a:pt x="2107" y="111"/>
                      </a:lnTo>
                      <a:lnTo>
                        <a:pt x="2107" y="113"/>
                      </a:lnTo>
                      <a:lnTo>
                        <a:pt x="2107" y="117"/>
                      </a:lnTo>
                      <a:lnTo>
                        <a:pt x="2107" y="117"/>
                      </a:lnTo>
                      <a:lnTo>
                        <a:pt x="2108" y="124"/>
                      </a:lnTo>
                      <a:lnTo>
                        <a:pt x="2108" y="126"/>
                      </a:lnTo>
                      <a:lnTo>
                        <a:pt x="2108" y="126"/>
                      </a:lnTo>
                      <a:lnTo>
                        <a:pt x="2109" y="123"/>
                      </a:lnTo>
                      <a:lnTo>
                        <a:pt x="2109" y="116"/>
                      </a:lnTo>
                      <a:lnTo>
                        <a:pt x="2109" y="102"/>
                      </a:lnTo>
                      <a:lnTo>
                        <a:pt x="2109" y="101"/>
                      </a:lnTo>
                      <a:lnTo>
                        <a:pt x="2109" y="96"/>
                      </a:lnTo>
                      <a:lnTo>
                        <a:pt x="2110" y="104"/>
                      </a:lnTo>
                      <a:lnTo>
                        <a:pt x="2110" y="101"/>
                      </a:lnTo>
                      <a:lnTo>
                        <a:pt x="2110" y="110"/>
                      </a:lnTo>
                      <a:lnTo>
                        <a:pt x="2111" y="108"/>
                      </a:lnTo>
                      <a:lnTo>
                        <a:pt x="2111" y="96"/>
                      </a:lnTo>
                      <a:lnTo>
                        <a:pt x="2111" y="97"/>
                      </a:lnTo>
                      <a:lnTo>
                        <a:pt x="2112" y="103"/>
                      </a:lnTo>
                      <a:lnTo>
                        <a:pt x="2112" y="112"/>
                      </a:lnTo>
                      <a:lnTo>
                        <a:pt x="2112" y="107"/>
                      </a:lnTo>
                      <a:lnTo>
                        <a:pt x="2112" y="115"/>
                      </a:lnTo>
                      <a:lnTo>
                        <a:pt x="2112" y="115"/>
                      </a:lnTo>
                      <a:lnTo>
                        <a:pt x="2113" y="108"/>
                      </a:lnTo>
                      <a:lnTo>
                        <a:pt x="2113" y="108"/>
                      </a:lnTo>
                      <a:lnTo>
                        <a:pt x="2113" y="108"/>
                      </a:lnTo>
                      <a:lnTo>
                        <a:pt x="2113" y="113"/>
                      </a:lnTo>
                      <a:lnTo>
                        <a:pt x="2113" y="112"/>
                      </a:lnTo>
                      <a:lnTo>
                        <a:pt x="2114" y="105"/>
                      </a:lnTo>
                      <a:lnTo>
                        <a:pt x="2114" y="98"/>
                      </a:lnTo>
                      <a:lnTo>
                        <a:pt x="2114" y="101"/>
                      </a:lnTo>
                      <a:lnTo>
                        <a:pt x="2114" y="85"/>
                      </a:lnTo>
                      <a:lnTo>
                        <a:pt x="2115" y="82"/>
                      </a:lnTo>
                      <a:lnTo>
                        <a:pt x="2115" y="85"/>
                      </a:lnTo>
                      <a:lnTo>
                        <a:pt x="2115" y="80"/>
                      </a:lnTo>
                      <a:lnTo>
                        <a:pt x="2115" y="86"/>
                      </a:lnTo>
                      <a:lnTo>
                        <a:pt x="2116" y="91"/>
                      </a:lnTo>
                      <a:lnTo>
                        <a:pt x="2116" y="85"/>
                      </a:lnTo>
                      <a:lnTo>
                        <a:pt x="2116" y="88"/>
                      </a:lnTo>
                      <a:lnTo>
                        <a:pt x="2116" y="95"/>
                      </a:lnTo>
                      <a:lnTo>
                        <a:pt x="2116" y="94"/>
                      </a:lnTo>
                      <a:lnTo>
                        <a:pt x="2117" y="95"/>
                      </a:lnTo>
                      <a:lnTo>
                        <a:pt x="2117" y="97"/>
                      </a:lnTo>
                      <a:lnTo>
                        <a:pt x="2117" y="91"/>
                      </a:lnTo>
                      <a:lnTo>
                        <a:pt x="2117" y="89"/>
                      </a:lnTo>
                      <a:lnTo>
                        <a:pt x="2118" y="83"/>
                      </a:lnTo>
                      <a:lnTo>
                        <a:pt x="2118" y="80"/>
                      </a:lnTo>
                      <a:lnTo>
                        <a:pt x="2118" y="82"/>
                      </a:lnTo>
                      <a:lnTo>
                        <a:pt x="2118" y="77"/>
                      </a:lnTo>
                      <a:lnTo>
                        <a:pt x="2118" y="79"/>
                      </a:lnTo>
                      <a:lnTo>
                        <a:pt x="2119" y="75"/>
                      </a:lnTo>
                      <a:lnTo>
                        <a:pt x="2119" y="91"/>
                      </a:lnTo>
                      <a:lnTo>
                        <a:pt x="2119" y="92"/>
                      </a:lnTo>
                      <a:lnTo>
                        <a:pt x="2119" y="56"/>
                      </a:lnTo>
                      <a:lnTo>
                        <a:pt x="2120" y="69"/>
                      </a:lnTo>
                      <a:lnTo>
                        <a:pt x="2120" y="150"/>
                      </a:lnTo>
                      <a:lnTo>
                        <a:pt x="2120" y="157"/>
                      </a:lnTo>
                      <a:lnTo>
                        <a:pt x="2121" y="86"/>
                      </a:lnTo>
                      <a:lnTo>
                        <a:pt x="2121" y="91"/>
                      </a:lnTo>
                      <a:lnTo>
                        <a:pt x="2121" y="103"/>
                      </a:lnTo>
                      <a:lnTo>
                        <a:pt x="2121" y="105"/>
                      </a:lnTo>
                      <a:lnTo>
                        <a:pt x="2122" y="107"/>
                      </a:lnTo>
                      <a:lnTo>
                        <a:pt x="2122" y="103"/>
                      </a:lnTo>
                      <a:lnTo>
                        <a:pt x="2122" y="102"/>
                      </a:lnTo>
                      <a:lnTo>
                        <a:pt x="2122" y="99"/>
                      </a:lnTo>
                      <a:lnTo>
                        <a:pt x="2123" y="99"/>
                      </a:lnTo>
                      <a:lnTo>
                        <a:pt x="2123" y="96"/>
                      </a:lnTo>
                      <a:lnTo>
                        <a:pt x="2123" y="91"/>
                      </a:lnTo>
                      <a:lnTo>
                        <a:pt x="2123" y="86"/>
                      </a:lnTo>
                      <a:lnTo>
                        <a:pt x="2124" y="84"/>
                      </a:lnTo>
                      <a:lnTo>
                        <a:pt x="2124" y="91"/>
                      </a:lnTo>
                      <a:lnTo>
                        <a:pt x="2124" y="89"/>
                      </a:lnTo>
                      <a:lnTo>
                        <a:pt x="2124" y="98"/>
                      </a:lnTo>
                      <a:lnTo>
                        <a:pt x="2124" y="103"/>
                      </a:lnTo>
                      <a:lnTo>
                        <a:pt x="2125" y="117"/>
                      </a:lnTo>
                      <a:lnTo>
                        <a:pt x="2125" y="121"/>
                      </a:lnTo>
                      <a:lnTo>
                        <a:pt x="2125" y="127"/>
                      </a:lnTo>
                      <a:lnTo>
                        <a:pt x="2126" y="127"/>
                      </a:lnTo>
                      <a:lnTo>
                        <a:pt x="2126" y="128"/>
                      </a:lnTo>
                      <a:lnTo>
                        <a:pt x="2126" y="131"/>
                      </a:lnTo>
                      <a:lnTo>
                        <a:pt x="2126" y="131"/>
                      </a:lnTo>
                      <a:lnTo>
                        <a:pt x="2126" y="123"/>
                      </a:lnTo>
                      <a:lnTo>
                        <a:pt x="2127" y="131"/>
                      </a:lnTo>
                      <a:lnTo>
                        <a:pt x="2127" y="126"/>
                      </a:lnTo>
                      <a:lnTo>
                        <a:pt x="2127" y="136"/>
                      </a:lnTo>
                      <a:lnTo>
                        <a:pt x="2128" y="141"/>
                      </a:lnTo>
                      <a:lnTo>
                        <a:pt x="2128" y="134"/>
                      </a:lnTo>
                      <a:lnTo>
                        <a:pt x="2128" y="135"/>
                      </a:lnTo>
                      <a:lnTo>
                        <a:pt x="2128" y="141"/>
                      </a:lnTo>
                      <a:lnTo>
                        <a:pt x="2129" y="138"/>
                      </a:lnTo>
                      <a:lnTo>
                        <a:pt x="2129" y="152"/>
                      </a:lnTo>
                      <a:lnTo>
                        <a:pt x="2129" y="141"/>
                      </a:lnTo>
                      <a:lnTo>
                        <a:pt x="2129" y="139"/>
                      </a:lnTo>
                      <a:lnTo>
                        <a:pt x="2130" y="128"/>
                      </a:lnTo>
                      <a:lnTo>
                        <a:pt x="2130" y="128"/>
                      </a:lnTo>
                      <a:lnTo>
                        <a:pt x="2130" y="136"/>
                      </a:lnTo>
                      <a:lnTo>
                        <a:pt x="2130" y="133"/>
                      </a:lnTo>
                      <a:lnTo>
                        <a:pt x="2131" y="137"/>
                      </a:lnTo>
                      <a:lnTo>
                        <a:pt x="2131" y="134"/>
                      </a:lnTo>
                      <a:lnTo>
                        <a:pt x="2131" y="135"/>
                      </a:lnTo>
                      <a:lnTo>
                        <a:pt x="2131" y="147"/>
                      </a:lnTo>
                      <a:lnTo>
                        <a:pt x="2131" y="137"/>
                      </a:lnTo>
                      <a:lnTo>
                        <a:pt x="2132" y="131"/>
                      </a:lnTo>
                      <a:lnTo>
                        <a:pt x="2132" y="122"/>
                      </a:lnTo>
                      <a:lnTo>
                        <a:pt x="2133" y="125"/>
                      </a:lnTo>
                      <a:lnTo>
                        <a:pt x="2133" y="127"/>
                      </a:lnTo>
                      <a:lnTo>
                        <a:pt x="2133" y="134"/>
                      </a:lnTo>
                      <a:lnTo>
                        <a:pt x="2133" y="142"/>
                      </a:lnTo>
                      <a:lnTo>
                        <a:pt x="2133" y="140"/>
                      </a:lnTo>
                      <a:lnTo>
                        <a:pt x="2134" y="152"/>
                      </a:lnTo>
                      <a:lnTo>
                        <a:pt x="2134" y="148"/>
                      </a:lnTo>
                      <a:lnTo>
                        <a:pt x="2134" y="139"/>
                      </a:lnTo>
                      <a:lnTo>
                        <a:pt x="2135" y="127"/>
                      </a:lnTo>
                      <a:lnTo>
                        <a:pt x="2135" y="122"/>
                      </a:lnTo>
                      <a:lnTo>
                        <a:pt x="2135" y="117"/>
                      </a:lnTo>
                      <a:lnTo>
                        <a:pt x="2135" y="120"/>
                      </a:lnTo>
                      <a:lnTo>
                        <a:pt x="2135" y="117"/>
                      </a:lnTo>
                      <a:lnTo>
                        <a:pt x="2136" y="120"/>
                      </a:lnTo>
                      <a:lnTo>
                        <a:pt x="2136" y="117"/>
                      </a:lnTo>
                      <a:lnTo>
                        <a:pt x="2136" y="117"/>
                      </a:lnTo>
                      <a:lnTo>
                        <a:pt x="2136" y="135"/>
                      </a:lnTo>
                      <a:lnTo>
                        <a:pt x="2137" y="112"/>
                      </a:lnTo>
                      <a:lnTo>
                        <a:pt x="2137" y="96"/>
                      </a:lnTo>
                      <a:lnTo>
                        <a:pt x="2137" y="122"/>
                      </a:lnTo>
                      <a:lnTo>
                        <a:pt x="2137" y="153"/>
                      </a:lnTo>
                      <a:lnTo>
                        <a:pt x="2138" y="181"/>
                      </a:lnTo>
                      <a:lnTo>
                        <a:pt x="2138" y="176"/>
                      </a:lnTo>
                      <a:lnTo>
                        <a:pt x="2138" y="152"/>
                      </a:lnTo>
                      <a:lnTo>
                        <a:pt x="2138" y="112"/>
                      </a:lnTo>
                      <a:lnTo>
                        <a:pt x="2138" y="109"/>
                      </a:lnTo>
                      <a:lnTo>
                        <a:pt x="2139" y="112"/>
                      </a:lnTo>
                      <a:lnTo>
                        <a:pt x="2139" y="107"/>
                      </a:lnTo>
                      <a:lnTo>
                        <a:pt x="2139" y="110"/>
                      </a:lnTo>
                      <a:lnTo>
                        <a:pt x="2139" y="103"/>
                      </a:lnTo>
                      <a:lnTo>
                        <a:pt x="2140" y="105"/>
                      </a:lnTo>
                      <a:lnTo>
                        <a:pt x="2140" y="98"/>
                      </a:lnTo>
                      <a:lnTo>
                        <a:pt x="2140" y="104"/>
                      </a:lnTo>
                      <a:lnTo>
                        <a:pt x="2141" y="95"/>
                      </a:lnTo>
                      <a:lnTo>
                        <a:pt x="2141" y="105"/>
                      </a:lnTo>
                      <a:lnTo>
                        <a:pt x="2141" y="104"/>
                      </a:lnTo>
                      <a:lnTo>
                        <a:pt x="2141" y="107"/>
                      </a:lnTo>
                      <a:lnTo>
                        <a:pt x="2141" y="106"/>
                      </a:lnTo>
                      <a:lnTo>
                        <a:pt x="2141" y="103"/>
                      </a:lnTo>
                      <a:lnTo>
                        <a:pt x="2142" y="101"/>
                      </a:lnTo>
                      <a:lnTo>
                        <a:pt x="2142" y="99"/>
                      </a:lnTo>
                      <a:lnTo>
                        <a:pt x="2142" y="94"/>
                      </a:lnTo>
                      <a:lnTo>
                        <a:pt x="2143" y="98"/>
                      </a:lnTo>
                      <a:lnTo>
                        <a:pt x="2143" y="89"/>
                      </a:lnTo>
                      <a:lnTo>
                        <a:pt x="2143" y="95"/>
                      </a:lnTo>
                      <a:lnTo>
                        <a:pt x="2143" y="92"/>
                      </a:lnTo>
                      <a:lnTo>
                        <a:pt x="2143" y="89"/>
                      </a:lnTo>
                      <a:lnTo>
                        <a:pt x="2144" y="87"/>
                      </a:lnTo>
                      <a:lnTo>
                        <a:pt x="2144" y="91"/>
                      </a:lnTo>
                      <a:lnTo>
                        <a:pt x="2144" y="98"/>
                      </a:lnTo>
                      <a:lnTo>
                        <a:pt x="2144" y="90"/>
                      </a:lnTo>
                      <a:lnTo>
                        <a:pt x="2145" y="95"/>
                      </a:lnTo>
                      <a:lnTo>
                        <a:pt x="2145" y="80"/>
                      </a:lnTo>
                      <a:lnTo>
                        <a:pt x="2145" y="81"/>
                      </a:lnTo>
                      <a:lnTo>
                        <a:pt x="2145" y="93"/>
                      </a:lnTo>
                      <a:lnTo>
                        <a:pt x="2146" y="85"/>
                      </a:lnTo>
                      <a:lnTo>
                        <a:pt x="2146" y="89"/>
                      </a:lnTo>
                      <a:lnTo>
                        <a:pt x="2146" y="85"/>
                      </a:lnTo>
                      <a:lnTo>
                        <a:pt x="2146" y="86"/>
                      </a:lnTo>
                      <a:lnTo>
                        <a:pt x="2146" y="91"/>
                      </a:lnTo>
                      <a:lnTo>
                        <a:pt x="2146" y="100"/>
                      </a:lnTo>
                      <a:lnTo>
                        <a:pt x="2147" y="99"/>
                      </a:lnTo>
                      <a:lnTo>
                        <a:pt x="2147" y="107"/>
                      </a:lnTo>
                      <a:lnTo>
                        <a:pt x="2147" y="107"/>
                      </a:lnTo>
                      <a:lnTo>
                        <a:pt x="2147" y="106"/>
                      </a:lnTo>
                      <a:lnTo>
                        <a:pt x="2148" y="103"/>
                      </a:lnTo>
                      <a:lnTo>
                        <a:pt x="2148" y="102"/>
                      </a:lnTo>
                      <a:lnTo>
                        <a:pt x="2148" y="104"/>
                      </a:lnTo>
                      <a:lnTo>
                        <a:pt x="2148" y="100"/>
                      </a:lnTo>
                      <a:lnTo>
                        <a:pt x="2148" y="112"/>
                      </a:lnTo>
                      <a:lnTo>
                        <a:pt x="2149" y="114"/>
                      </a:lnTo>
                      <a:lnTo>
                        <a:pt x="2149" y="123"/>
                      </a:lnTo>
                      <a:lnTo>
                        <a:pt x="2149" y="117"/>
                      </a:lnTo>
                      <a:lnTo>
                        <a:pt x="2149" y="124"/>
                      </a:lnTo>
                      <a:lnTo>
                        <a:pt x="2150" y="126"/>
                      </a:lnTo>
                      <a:lnTo>
                        <a:pt x="2150" y="126"/>
                      </a:lnTo>
                      <a:lnTo>
                        <a:pt x="2150" y="130"/>
                      </a:lnTo>
                      <a:lnTo>
                        <a:pt x="2150" y="136"/>
                      </a:lnTo>
                      <a:lnTo>
                        <a:pt x="2150" y="133"/>
                      </a:lnTo>
                      <a:lnTo>
                        <a:pt x="2150" y="136"/>
                      </a:lnTo>
                      <a:lnTo>
                        <a:pt x="2151" y="145"/>
                      </a:lnTo>
                      <a:lnTo>
                        <a:pt x="2151" y="140"/>
                      </a:lnTo>
                      <a:lnTo>
                        <a:pt x="2151" y="135"/>
                      </a:lnTo>
                      <a:lnTo>
                        <a:pt x="2152" y="125"/>
                      </a:lnTo>
                      <a:lnTo>
                        <a:pt x="2152" y="133"/>
                      </a:lnTo>
                      <a:lnTo>
                        <a:pt x="2152" y="137"/>
                      </a:lnTo>
                      <a:lnTo>
                        <a:pt x="2152" y="124"/>
                      </a:lnTo>
                      <a:lnTo>
                        <a:pt x="2153" y="127"/>
                      </a:lnTo>
                      <a:lnTo>
                        <a:pt x="2153" y="128"/>
                      </a:lnTo>
                      <a:lnTo>
                        <a:pt x="2153" y="123"/>
                      </a:lnTo>
                      <a:lnTo>
                        <a:pt x="2153" y="123"/>
                      </a:lnTo>
                      <a:lnTo>
                        <a:pt x="2153" y="124"/>
                      </a:lnTo>
                      <a:lnTo>
                        <a:pt x="2154" y="126"/>
                      </a:lnTo>
                      <a:lnTo>
                        <a:pt x="2154" y="137"/>
                      </a:lnTo>
                      <a:lnTo>
                        <a:pt x="2154" y="109"/>
                      </a:lnTo>
                      <a:lnTo>
                        <a:pt x="2154" y="110"/>
                      </a:lnTo>
                      <a:lnTo>
                        <a:pt x="2155" y="171"/>
                      </a:lnTo>
                      <a:lnTo>
                        <a:pt x="2155" y="188"/>
                      </a:lnTo>
                      <a:lnTo>
                        <a:pt x="2155" y="149"/>
                      </a:lnTo>
                      <a:lnTo>
                        <a:pt x="2155" y="115"/>
                      </a:lnTo>
                      <a:lnTo>
                        <a:pt x="2156" y="126"/>
                      </a:lnTo>
                      <a:lnTo>
                        <a:pt x="2156" y="133"/>
                      </a:lnTo>
                      <a:lnTo>
                        <a:pt x="2156" y="123"/>
                      </a:lnTo>
                      <a:lnTo>
                        <a:pt x="2156" y="133"/>
                      </a:lnTo>
                      <a:lnTo>
                        <a:pt x="2157" y="136"/>
                      </a:lnTo>
                      <a:lnTo>
                        <a:pt x="2157" y="130"/>
                      </a:lnTo>
                      <a:lnTo>
                        <a:pt x="2157" y="135"/>
                      </a:lnTo>
                      <a:lnTo>
                        <a:pt x="2157" y="138"/>
                      </a:lnTo>
                      <a:lnTo>
                        <a:pt x="2157" y="132"/>
                      </a:lnTo>
                      <a:lnTo>
                        <a:pt x="2158" y="133"/>
                      </a:lnTo>
                      <a:lnTo>
                        <a:pt x="2158" y="126"/>
                      </a:lnTo>
                      <a:lnTo>
                        <a:pt x="2158" y="119"/>
                      </a:lnTo>
                      <a:lnTo>
                        <a:pt x="2158" y="106"/>
                      </a:lnTo>
                      <a:lnTo>
                        <a:pt x="2159" y="114"/>
                      </a:lnTo>
                      <a:lnTo>
                        <a:pt x="2159" y="112"/>
                      </a:lnTo>
                      <a:lnTo>
                        <a:pt x="2159" y="116"/>
                      </a:lnTo>
                      <a:lnTo>
                        <a:pt x="2160" y="113"/>
                      </a:lnTo>
                      <a:lnTo>
                        <a:pt x="2160" y="109"/>
                      </a:lnTo>
                      <a:lnTo>
                        <a:pt x="2160" y="107"/>
                      </a:lnTo>
                      <a:lnTo>
                        <a:pt x="2160" y="115"/>
                      </a:lnTo>
                      <a:lnTo>
                        <a:pt x="2160" y="114"/>
                      </a:lnTo>
                      <a:lnTo>
                        <a:pt x="2161" y="109"/>
                      </a:lnTo>
                      <a:lnTo>
                        <a:pt x="2161" y="102"/>
                      </a:lnTo>
                      <a:lnTo>
                        <a:pt x="2161" y="94"/>
                      </a:lnTo>
                      <a:lnTo>
                        <a:pt x="2162" y="92"/>
                      </a:lnTo>
                      <a:lnTo>
                        <a:pt x="2162" y="98"/>
                      </a:lnTo>
                      <a:lnTo>
                        <a:pt x="2162" y="98"/>
                      </a:lnTo>
                      <a:lnTo>
                        <a:pt x="2162" y="91"/>
                      </a:lnTo>
                      <a:lnTo>
                        <a:pt x="2163" y="102"/>
                      </a:lnTo>
                      <a:lnTo>
                        <a:pt x="2163" y="96"/>
                      </a:lnTo>
                      <a:lnTo>
                        <a:pt x="2163" y="90"/>
                      </a:lnTo>
                      <a:lnTo>
                        <a:pt x="2163" y="95"/>
                      </a:lnTo>
                      <a:lnTo>
                        <a:pt x="2163" y="98"/>
                      </a:lnTo>
                      <a:lnTo>
                        <a:pt x="2164" y="94"/>
                      </a:lnTo>
                      <a:lnTo>
                        <a:pt x="2164" y="94"/>
                      </a:lnTo>
                      <a:lnTo>
                        <a:pt x="2164" y="90"/>
                      </a:lnTo>
                      <a:lnTo>
                        <a:pt x="2164" y="94"/>
                      </a:lnTo>
                      <a:lnTo>
                        <a:pt x="2165" y="93"/>
                      </a:lnTo>
                      <a:lnTo>
                        <a:pt x="2165" y="93"/>
                      </a:lnTo>
                      <a:lnTo>
                        <a:pt x="2165" y="89"/>
                      </a:lnTo>
                      <a:lnTo>
                        <a:pt x="2165" y="83"/>
                      </a:lnTo>
                      <a:lnTo>
                        <a:pt x="2165" y="77"/>
                      </a:lnTo>
                      <a:lnTo>
                        <a:pt x="2166" y="76"/>
                      </a:lnTo>
                      <a:lnTo>
                        <a:pt x="2166" y="82"/>
                      </a:lnTo>
                      <a:lnTo>
                        <a:pt x="2166" y="77"/>
                      </a:lnTo>
                      <a:lnTo>
                        <a:pt x="2166" y="75"/>
                      </a:lnTo>
                      <a:lnTo>
                        <a:pt x="2167" y="79"/>
                      </a:lnTo>
                      <a:lnTo>
                        <a:pt x="2167" y="80"/>
                      </a:lnTo>
                      <a:lnTo>
                        <a:pt x="2167" y="82"/>
                      </a:lnTo>
                      <a:lnTo>
                        <a:pt x="2167" y="75"/>
                      </a:lnTo>
                      <a:lnTo>
                        <a:pt x="2168" y="70"/>
                      </a:lnTo>
                      <a:lnTo>
                        <a:pt x="2168" y="75"/>
                      </a:lnTo>
                      <a:lnTo>
                        <a:pt x="2168" y="75"/>
                      </a:lnTo>
                      <a:lnTo>
                        <a:pt x="2168" y="80"/>
                      </a:lnTo>
                      <a:lnTo>
                        <a:pt x="2169" y="88"/>
                      </a:lnTo>
                      <a:lnTo>
                        <a:pt x="2169" y="90"/>
                      </a:lnTo>
                      <a:lnTo>
                        <a:pt x="2169" y="92"/>
                      </a:lnTo>
                      <a:lnTo>
                        <a:pt x="2169" y="88"/>
                      </a:lnTo>
                      <a:lnTo>
                        <a:pt x="2169" y="85"/>
                      </a:lnTo>
                      <a:lnTo>
                        <a:pt x="2170" y="82"/>
                      </a:lnTo>
                      <a:lnTo>
                        <a:pt x="2170" y="78"/>
                      </a:lnTo>
                      <a:lnTo>
                        <a:pt x="2170" y="72"/>
                      </a:lnTo>
                      <a:lnTo>
                        <a:pt x="2170" y="76"/>
                      </a:lnTo>
                      <a:lnTo>
                        <a:pt x="2171" y="74"/>
                      </a:lnTo>
                      <a:lnTo>
                        <a:pt x="2171" y="71"/>
                      </a:lnTo>
                      <a:lnTo>
                        <a:pt x="2171" y="82"/>
                      </a:lnTo>
                      <a:lnTo>
                        <a:pt x="2171" y="62"/>
                      </a:lnTo>
                      <a:lnTo>
                        <a:pt x="2172" y="48"/>
                      </a:lnTo>
                      <a:lnTo>
                        <a:pt x="2172" y="66"/>
                      </a:lnTo>
                      <a:lnTo>
                        <a:pt x="2172" y="140"/>
                      </a:lnTo>
                      <a:lnTo>
                        <a:pt x="2172" y="140"/>
                      </a:lnTo>
                      <a:lnTo>
                        <a:pt x="2173" y="80"/>
                      </a:lnTo>
                      <a:lnTo>
                        <a:pt x="2173" y="84"/>
                      </a:lnTo>
                      <a:lnTo>
                        <a:pt x="2173" y="95"/>
                      </a:lnTo>
                      <a:lnTo>
                        <a:pt x="2174" y="102"/>
                      </a:lnTo>
                      <a:lnTo>
                        <a:pt x="2174" y="100"/>
                      </a:lnTo>
                      <a:lnTo>
                        <a:pt x="2174" y="104"/>
                      </a:lnTo>
                      <a:lnTo>
                        <a:pt x="2174" y="101"/>
                      </a:lnTo>
                      <a:lnTo>
                        <a:pt x="2175" y="112"/>
                      </a:lnTo>
                      <a:lnTo>
                        <a:pt x="2175" y="104"/>
                      </a:lnTo>
                      <a:lnTo>
                        <a:pt x="2175" y="108"/>
                      </a:lnTo>
                      <a:lnTo>
                        <a:pt x="2175" y="108"/>
                      </a:lnTo>
                      <a:lnTo>
                        <a:pt x="2175" y="114"/>
                      </a:lnTo>
                      <a:lnTo>
                        <a:pt x="2176" y="117"/>
                      </a:lnTo>
                      <a:lnTo>
                        <a:pt x="2176" y="121"/>
                      </a:lnTo>
                      <a:lnTo>
                        <a:pt x="2177" y="126"/>
                      </a:lnTo>
                      <a:lnTo>
                        <a:pt x="2177" y="120"/>
                      </a:lnTo>
                      <a:lnTo>
                        <a:pt x="2177" y="130"/>
                      </a:lnTo>
                      <a:lnTo>
                        <a:pt x="2177" y="131"/>
                      </a:lnTo>
                      <a:lnTo>
                        <a:pt x="2177" y="129"/>
                      </a:lnTo>
                      <a:lnTo>
                        <a:pt x="2178" y="135"/>
                      </a:lnTo>
                      <a:lnTo>
                        <a:pt x="2178" y="138"/>
                      </a:lnTo>
                      <a:lnTo>
                        <a:pt x="2178" y="142"/>
                      </a:lnTo>
                      <a:lnTo>
                        <a:pt x="2179" y="142"/>
                      </a:lnTo>
                      <a:lnTo>
                        <a:pt x="2179" y="143"/>
                      </a:lnTo>
                      <a:lnTo>
                        <a:pt x="2179" y="142"/>
                      </a:lnTo>
                      <a:lnTo>
                        <a:pt x="2179" y="145"/>
                      </a:lnTo>
                      <a:lnTo>
                        <a:pt x="2179" y="146"/>
                      </a:lnTo>
                      <a:lnTo>
                        <a:pt x="2180" y="143"/>
                      </a:lnTo>
                      <a:lnTo>
                        <a:pt x="2180" y="148"/>
                      </a:lnTo>
                      <a:lnTo>
                        <a:pt x="2180" y="142"/>
                      </a:lnTo>
                      <a:lnTo>
                        <a:pt x="2180" y="148"/>
                      </a:lnTo>
                      <a:lnTo>
                        <a:pt x="2180" y="151"/>
                      </a:lnTo>
                      <a:lnTo>
                        <a:pt x="2181" y="150"/>
                      </a:lnTo>
                      <a:lnTo>
                        <a:pt x="2181" y="144"/>
                      </a:lnTo>
                      <a:lnTo>
                        <a:pt x="2181" y="132"/>
                      </a:lnTo>
                      <a:lnTo>
                        <a:pt x="2182" y="132"/>
                      </a:lnTo>
                      <a:lnTo>
                        <a:pt x="2182" y="138"/>
                      </a:lnTo>
                      <a:lnTo>
                        <a:pt x="2182" y="135"/>
                      </a:lnTo>
                      <a:lnTo>
                        <a:pt x="2182" y="135"/>
                      </a:lnTo>
                      <a:lnTo>
                        <a:pt x="2182" y="133"/>
                      </a:lnTo>
                      <a:lnTo>
                        <a:pt x="2183" y="146"/>
                      </a:lnTo>
                      <a:lnTo>
                        <a:pt x="2183" y="142"/>
                      </a:lnTo>
                      <a:lnTo>
                        <a:pt x="2183" y="137"/>
                      </a:lnTo>
                      <a:lnTo>
                        <a:pt x="2183" y="150"/>
                      </a:lnTo>
                      <a:lnTo>
                        <a:pt x="2183" y="146"/>
                      </a:lnTo>
                      <a:lnTo>
                        <a:pt x="2184" y="131"/>
                      </a:lnTo>
                      <a:lnTo>
                        <a:pt x="2184" y="121"/>
                      </a:lnTo>
                      <a:lnTo>
                        <a:pt x="2184" y="122"/>
                      </a:lnTo>
                      <a:lnTo>
                        <a:pt x="2184" y="111"/>
                      </a:lnTo>
                      <a:lnTo>
                        <a:pt x="2185" y="111"/>
                      </a:lnTo>
                      <a:lnTo>
                        <a:pt x="2185" y="119"/>
                      </a:lnTo>
                      <a:lnTo>
                        <a:pt x="2185" y="120"/>
                      </a:lnTo>
                      <a:lnTo>
                        <a:pt x="2185" y="117"/>
                      </a:lnTo>
                      <a:lnTo>
                        <a:pt x="2186" y="119"/>
                      </a:lnTo>
                      <a:lnTo>
                        <a:pt x="2186" y="115"/>
                      </a:lnTo>
                      <a:lnTo>
                        <a:pt x="2186" y="118"/>
                      </a:lnTo>
                      <a:lnTo>
                        <a:pt x="2186" y="120"/>
                      </a:lnTo>
                      <a:lnTo>
                        <a:pt x="2187" y="115"/>
                      </a:lnTo>
                      <a:lnTo>
                        <a:pt x="2187" y="115"/>
                      </a:lnTo>
                      <a:lnTo>
                        <a:pt x="2187" y="115"/>
                      </a:lnTo>
                      <a:lnTo>
                        <a:pt x="2187" y="115"/>
                      </a:lnTo>
                      <a:lnTo>
                        <a:pt x="2188" y="115"/>
                      </a:lnTo>
                      <a:lnTo>
                        <a:pt x="2188" y="118"/>
                      </a:lnTo>
                      <a:lnTo>
                        <a:pt x="2188" y="115"/>
                      </a:lnTo>
                      <a:lnTo>
                        <a:pt x="2188" y="116"/>
                      </a:lnTo>
                      <a:lnTo>
                        <a:pt x="2188" y="127"/>
                      </a:lnTo>
                      <a:lnTo>
                        <a:pt x="2189" y="101"/>
                      </a:lnTo>
                      <a:lnTo>
                        <a:pt x="2189" y="82"/>
                      </a:lnTo>
                      <a:lnTo>
                        <a:pt x="2189" y="153"/>
                      </a:lnTo>
                      <a:lnTo>
                        <a:pt x="2190" y="180"/>
                      </a:lnTo>
                      <a:lnTo>
                        <a:pt x="2190" y="147"/>
                      </a:lnTo>
                      <a:lnTo>
                        <a:pt x="2190" y="118"/>
                      </a:lnTo>
                      <a:lnTo>
                        <a:pt x="2190" y="110"/>
                      </a:lnTo>
                      <a:lnTo>
                        <a:pt x="2190" y="117"/>
                      </a:lnTo>
                      <a:lnTo>
                        <a:pt x="2191" y="119"/>
                      </a:lnTo>
                      <a:lnTo>
                        <a:pt x="2191" y="90"/>
                      </a:lnTo>
                      <a:lnTo>
                        <a:pt x="2191" y="87"/>
                      </a:lnTo>
                      <a:lnTo>
                        <a:pt x="2192" y="79"/>
                      </a:lnTo>
                      <a:lnTo>
                        <a:pt x="2192" y="82"/>
                      </a:lnTo>
                      <a:lnTo>
                        <a:pt x="2192" y="75"/>
                      </a:lnTo>
                      <a:lnTo>
                        <a:pt x="2192" y="79"/>
                      </a:lnTo>
                      <a:lnTo>
                        <a:pt x="2193" y="86"/>
                      </a:lnTo>
                      <a:lnTo>
                        <a:pt x="2193" y="85"/>
                      </a:lnTo>
                      <a:lnTo>
                        <a:pt x="2193" y="83"/>
                      </a:lnTo>
                      <a:lnTo>
                        <a:pt x="2194" y="76"/>
                      </a:lnTo>
                      <a:lnTo>
                        <a:pt x="2194" y="79"/>
                      </a:lnTo>
                      <a:lnTo>
                        <a:pt x="2194" y="73"/>
                      </a:lnTo>
                      <a:lnTo>
                        <a:pt x="2194" y="72"/>
                      </a:lnTo>
                      <a:lnTo>
                        <a:pt x="2195" y="76"/>
                      </a:lnTo>
                      <a:lnTo>
                        <a:pt x="2195" y="76"/>
                      </a:lnTo>
                      <a:lnTo>
                        <a:pt x="2195" y="73"/>
                      </a:lnTo>
                      <a:lnTo>
                        <a:pt x="2195" y="83"/>
                      </a:lnTo>
                      <a:lnTo>
                        <a:pt x="2196" y="81"/>
                      </a:lnTo>
                      <a:lnTo>
                        <a:pt x="2196" y="91"/>
                      </a:lnTo>
                      <a:lnTo>
                        <a:pt x="2196" y="100"/>
                      </a:lnTo>
                      <a:lnTo>
                        <a:pt x="2196" y="101"/>
                      </a:lnTo>
                      <a:lnTo>
                        <a:pt x="2197" y="101"/>
                      </a:lnTo>
                      <a:lnTo>
                        <a:pt x="2197" y="104"/>
                      </a:lnTo>
                      <a:lnTo>
                        <a:pt x="2197" y="99"/>
                      </a:lnTo>
                      <a:lnTo>
                        <a:pt x="2197" y="102"/>
                      </a:lnTo>
                      <a:lnTo>
                        <a:pt x="2197" y="101"/>
                      </a:lnTo>
                      <a:lnTo>
                        <a:pt x="2197" y="91"/>
                      </a:lnTo>
                      <a:lnTo>
                        <a:pt x="2198" y="94"/>
                      </a:lnTo>
                      <a:lnTo>
                        <a:pt x="2198" y="97"/>
                      </a:lnTo>
                      <a:lnTo>
                        <a:pt x="2198" y="99"/>
                      </a:lnTo>
                      <a:lnTo>
                        <a:pt x="2198" y="99"/>
                      </a:lnTo>
                      <a:lnTo>
                        <a:pt x="2199" y="99"/>
                      </a:lnTo>
                      <a:lnTo>
                        <a:pt x="2199" y="99"/>
                      </a:lnTo>
                      <a:lnTo>
                        <a:pt x="2199" y="97"/>
                      </a:lnTo>
                      <a:lnTo>
                        <a:pt x="2199" y="103"/>
                      </a:lnTo>
                      <a:lnTo>
                        <a:pt x="2199" y="100"/>
                      </a:lnTo>
                      <a:lnTo>
                        <a:pt x="2200" y="102"/>
                      </a:lnTo>
                      <a:lnTo>
                        <a:pt x="2200" y="105"/>
                      </a:lnTo>
                      <a:lnTo>
                        <a:pt x="2200" y="107"/>
                      </a:lnTo>
                      <a:lnTo>
                        <a:pt x="2200" y="107"/>
                      </a:lnTo>
                      <a:lnTo>
                        <a:pt x="2200" y="110"/>
                      </a:lnTo>
                      <a:lnTo>
                        <a:pt x="2201" y="120"/>
                      </a:lnTo>
                      <a:lnTo>
                        <a:pt x="2201" y="123"/>
                      </a:lnTo>
                      <a:lnTo>
                        <a:pt x="2201" y="110"/>
                      </a:lnTo>
                      <a:lnTo>
                        <a:pt x="2201" y="115"/>
                      </a:lnTo>
                      <a:lnTo>
                        <a:pt x="2202" y="112"/>
                      </a:lnTo>
                      <a:lnTo>
                        <a:pt x="2202" y="117"/>
                      </a:lnTo>
                      <a:lnTo>
                        <a:pt x="2202" y="114"/>
                      </a:lnTo>
                      <a:lnTo>
                        <a:pt x="2202" y="116"/>
                      </a:lnTo>
                      <a:lnTo>
                        <a:pt x="2202" y="129"/>
                      </a:lnTo>
                      <a:lnTo>
                        <a:pt x="2203" y="132"/>
                      </a:lnTo>
                      <a:lnTo>
                        <a:pt x="2203" y="142"/>
                      </a:lnTo>
                      <a:lnTo>
                        <a:pt x="2203" y="131"/>
                      </a:lnTo>
                      <a:lnTo>
                        <a:pt x="2203" y="131"/>
                      </a:lnTo>
                      <a:lnTo>
                        <a:pt x="2204" y="122"/>
                      </a:lnTo>
                      <a:lnTo>
                        <a:pt x="2204" y="127"/>
                      </a:lnTo>
                      <a:lnTo>
                        <a:pt x="2204" y="135"/>
                      </a:lnTo>
                      <a:lnTo>
                        <a:pt x="2204" y="128"/>
                      </a:lnTo>
                      <a:lnTo>
                        <a:pt x="2205" y="131"/>
                      </a:lnTo>
                      <a:lnTo>
                        <a:pt x="2205" y="128"/>
                      </a:lnTo>
                      <a:lnTo>
                        <a:pt x="2205" y="125"/>
                      </a:lnTo>
                      <a:lnTo>
                        <a:pt x="2206" y="137"/>
                      </a:lnTo>
                      <a:lnTo>
                        <a:pt x="2206" y="144"/>
                      </a:lnTo>
                      <a:lnTo>
                        <a:pt x="2206" y="114"/>
                      </a:lnTo>
                      <a:lnTo>
                        <a:pt x="2207" y="139"/>
                      </a:lnTo>
                      <a:lnTo>
                        <a:pt x="2207" y="207"/>
                      </a:lnTo>
                      <a:lnTo>
                        <a:pt x="2207" y="200"/>
                      </a:lnTo>
                      <a:lnTo>
                        <a:pt x="2207" y="133"/>
                      </a:lnTo>
                      <a:lnTo>
                        <a:pt x="2208" y="126"/>
                      </a:lnTo>
                      <a:lnTo>
                        <a:pt x="2208" y="142"/>
                      </a:lnTo>
                      <a:lnTo>
                        <a:pt x="2208" y="141"/>
                      </a:lnTo>
                      <a:lnTo>
                        <a:pt x="2209" y="134"/>
                      </a:lnTo>
                      <a:lnTo>
                        <a:pt x="2209" y="134"/>
                      </a:lnTo>
                      <a:lnTo>
                        <a:pt x="2209" y="117"/>
                      </a:lnTo>
                      <a:lnTo>
                        <a:pt x="2209" y="111"/>
                      </a:lnTo>
                      <a:lnTo>
                        <a:pt x="2210" y="104"/>
                      </a:lnTo>
                      <a:lnTo>
                        <a:pt x="2210" y="105"/>
                      </a:lnTo>
                      <a:lnTo>
                        <a:pt x="2210" y="109"/>
                      </a:lnTo>
                      <a:lnTo>
                        <a:pt x="2211" y="123"/>
                      </a:lnTo>
                      <a:lnTo>
                        <a:pt x="2211" y="130"/>
                      </a:lnTo>
                      <a:lnTo>
                        <a:pt x="2211" y="139"/>
                      </a:lnTo>
                      <a:lnTo>
                        <a:pt x="2211" y="133"/>
                      </a:lnTo>
                      <a:lnTo>
                        <a:pt x="2211" y="130"/>
                      </a:lnTo>
                      <a:lnTo>
                        <a:pt x="2212" y="114"/>
                      </a:lnTo>
                      <a:lnTo>
                        <a:pt x="2212" y="114"/>
                      </a:lnTo>
                      <a:lnTo>
                        <a:pt x="2212" y="114"/>
                      </a:lnTo>
                      <a:lnTo>
                        <a:pt x="2212" y="112"/>
                      </a:lnTo>
                      <a:lnTo>
                        <a:pt x="2213" y="117"/>
                      </a:lnTo>
                      <a:lnTo>
                        <a:pt x="2213" y="122"/>
                      </a:lnTo>
                      <a:lnTo>
                        <a:pt x="2213" y="122"/>
                      </a:lnTo>
                      <a:lnTo>
                        <a:pt x="2213" y="117"/>
                      </a:lnTo>
                      <a:lnTo>
                        <a:pt x="2214" y="119"/>
                      </a:lnTo>
                      <a:lnTo>
                        <a:pt x="2214" y="118"/>
                      </a:lnTo>
                      <a:lnTo>
                        <a:pt x="2214" y="113"/>
                      </a:lnTo>
                      <a:lnTo>
                        <a:pt x="2214" y="119"/>
                      </a:lnTo>
                      <a:lnTo>
                        <a:pt x="2214" y="124"/>
                      </a:lnTo>
                      <a:lnTo>
                        <a:pt x="2215" y="131"/>
                      </a:lnTo>
                      <a:lnTo>
                        <a:pt x="2215" y="127"/>
                      </a:lnTo>
                      <a:lnTo>
                        <a:pt x="2215" y="117"/>
                      </a:lnTo>
                      <a:lnTo>
                        <a:pt x="2216" y="114"/>
                      </a:lnTo>
                      <a:lnTo>
                        <a:pt x="2216" y="104"/>
                      </a:lnTo>
                      <a:lnTo>
                        <a:pt x="2216" y="105"/>
                      </a:lnTo>
                      <a:lnTo>
                        <a:pt x="2216" y="111"/>
                      </a:lnTo>
                      <a:lnTo>
                        <a:pt x="2217" y="110"/>
                      </a:lnTo>
                      <a:lnTo>
                        <a:pt x="2217" y="116"/>
                      </a:lnTo>
                      <a:lnTo>
                        <a:pt x="2217" y="106"/>
                      </a:lnTo>
                      <a:lnTo>
                        <a:pt x="2217" y="111"/>
                      </a:lnTo>
                      <a:lnTo>
                        <a:pt x="2218" y="107"/>
                      </a:lnTo>
                      <a:lnTo>
                        <a:pt x="2218" y="110"/>
                      </a:lnTo>
                      <a:lnTo>
                        <a:pt x="2218" y="111"/>
                      </a:lnTo>
                      <a:lnTo>
                        <a:pt x="2218" y="117"/>
                      </a:lnTo>
                      <a:lnTo>
                        <a:pt x="2218" y="108"/>
                      </a:lnTo>
                      <a:lnTo>
                        <a:pt x="2219" y="101"/>
                      </a:lnTo>
                      <a:lnTo>
                        <a:pt x="2219" y="105"/>
                      </a:lnTo>
                      <a:lnTo>
                        <a:pt x="2219" y="99"/>
                      </a:lnTo>
                      <a:lnTo>
                        <a:pt x="2219" y="101"/>
                      </a:lnTo>
                      <a:lnTo>
                        <a:pt x="2219" y="102"/>
                      </a:lnTo>
                      <a:lnTo>
                        <a:pt x="2219" y="97"/>
                      </a:lnTo>
                      <a:lnTo>
                        <a:pt x="2220" y="101"/>
                      </a:lnTo>
                      <a:lnTo>
                        <a:pt x="2220" y="97"/>
                      </a:lnTo>
                      <a:lnTo>
                        <a:pt x="2220" y="100"/>
                      </a:lnTo>
                      <a:lnTo>
                        <a:pt x="2220" y="98"/>
                      </a:lnTo>
                      <a:lnTo>
                        <a:pt x="2221" y="92"/>
                      </a:lnTo>
                      <a:lnTo>
                        <a:pt x="2221" y="83"/>
                      </a:lnTo>
                      <a:lnTo>
                        <a:pt x="2221" y="102"/>
                      </a:lnTo>
                      <a:lnTo>
                        <a:pt x="2221" y="89"/>
                      </a:lnTo>
                      <a:lnTo>
                        <a:pt x="2222" y="88"/>
                      </a:lnTo>
                      <a:lnTo>
                        <a:pt x="2222" y="77"/>
                      </a:lnTo>
                      <a:lnTo>
                        <a:pt x="2222" y="77"/>
                      </a:lnTo>
                      <a:lnTo>
                        <a:pt x="2223" y="89"/>
                      </a:lnTo>
                      <a:lnTo>
                        <a:pt x="2223" y="90"/>
                      </a:lnTo>
                      <a:lnTo>
                        <a:pt x="2223" y="106"/>
                      </a:lnTo>
                      <a:lnTo>
                        <a:pt x="2223" y="88"/>
                      </a:lnTo>
                      <a:lnTo>
                        <a:pt x="2223" y="75"/>
                      </a:lnTo>
                      <a:lnTo>
                        <a:pt x="2224" y="75"/>
                      </a:lnTo>
                      <a:lnTo>
                        <a:pt x="2224" y="106"/>
                      </a:lnTo>
                      <a:lnTo>
                        <a:pt x="2224" y="143"/>
                      </a:lnTo>
                      <a:lnTo>
                        <a:pt x="2224" y="169"/>
                      </a:lnTo>
                      <a:lnTo>
                        <a:pt x="2224" y="167"/>
                      </a:lnTo>
                      <a:lnTo>
                        <a:pt x="2225" y="142"/>
                      </a:lnTo>
                      <a:lnTo>
                        <a:pt x="2225" y="109"/>
                      </a:lnTo>
                      <a:lnTo>
                        <a:pt x="2225" y="114"/>
                      </a:lnTo>
                      <a:lnTo>
                        <a:pt x="2225" y="111"/>
                      </a:lnTo>
                      <a:lnTo>
                        <a:pt x="2226" y="114"/>
                      </a:lnTo>
                      <a:lnTo>
                        <a:pt x="2226" y="115"/>
                      </a:lnTo>
                      <a:lnTo>
                        <a:pt x="2226" y="122"/>
                      </a:lnTo>
                      <a:lnTo>
                        <a:pt x="2226" y="123"/>
                      </a:lnTo>
                      <a:lnTo>
                        <a:pt x="2227" y="122"/>
                      </a:lnTo>
                      <a:lnTo>
                        <a:pt x="2227" y="128"/>
                      </a:lnTo>
                      <a:lnTo>
                        <a:pt x="2227" y="129"/>
                      </a:lnTo>
                      <a:lnTo>
                        <a:pt x="2228" y="126"/>
                      </a:lnTo>
                      <a:lnTo>
                        <a:pt x="2228" y="125"/>
                      </a:lnTo>
                      <a:lnTo>
                        <a:pt x="2228" y="143"/>
                      </a:lnTo>
                      <a:lnTo>
                        <a:pt x="2228" y="151"/>
                      </a:lnTo>
                      <a:lnTo>
                        <a:pt x="2229" y="161"/>
                      </a:lnTo>
                      <a:lnTo>
                        <a:pt x="2229" y="159"/>
                      </a:lnTo>
                      <a:lnTo>
                        <a:pt x="2229" y="156"/>
                      </a:lnTo>
                      <a:lnTo>
                        <a:pt x="2230" y="156"/>
                      </a:lnTo>
                      <a:lnTo>
                        <a:pt x="2230" y="134"/>
                      </a:lnTo>
                      <a:lnTo>
                        <a:pt x="2230" y="123"/>
                      </a:lnTo>
                      <a:lnTo>
                        <a:pt x="2231" y="114"/>
                      </a:lnTo>
                      <a:lnTo>
                        <a:pt x="2231" y="111"/>
                      </a:lnTo>
                      <a:lnTo>
                        <a:pt x="2231" y="120"/>
                      </a:lnTo>
                      <a:lnTo>
                        <a:pt x="2231" y="119"/>
                      </a:lnTo>
                      <a:lnTo>
                        <a:pt x="2232" y="129"/>
                      </a:lnTo>
                      <a:lnTo>
                        <a:pt x="2232" y="123"/>
                      </a:lnTo>
                      <a:lnTo>
                        <a:pt x="2232" y="119"/>
                      </a:lnTo>
                      <a:lnTo>
                        <a:pt x="2232" y="124"/>
                      </a:lnTo>
                      <a:lnTo>
                        <a:pt x="2232" y="117"/>
                      </a:lnTo>
                      <a:lnTo>
                        <a:pt x="2233" y="118"/>
                      </a:lnTo>
                      <a:lnTo>
                        <a:pt x="2233" y="123"/>
                      </a:lnTo>
                      <a:lnTo>
                        <a:pt x="2233" y="123"/>
                      </a:lnTo>
                      <a:lnTo>
                        <a:pt x="2233" y="127"/>
                      </a:lnTo>
                      <a:lnTo>
                        <a:pt x="2233" y="133"/>
                      </a:lnTo>
                      <a:lnTo>
                        <a:pt x="2234" y="129"/>
                      </a:lnTo>
                      <a:lnTo>
                        <a:pt x="2234" y="127"/>
                      </a:lnTo>
                      <a:lnTo>
                        <a:pt x="2234" y="130"/>
                      </a:lnTo>
                      <a:lnTo>
                        <a:pt x="2234" y="129"/>
                      </a:lnTo>
                      <a:lnTo>
                        <a:pt x="2234" y="125"/>
                      </a:lnTo>
                      <a:lnTo>
                        <a:pt x="2235" y="110"/>
                      </a:lnTo>
                      <a:lnTo>
                        <a:pt x="2235" y="109"/>
                      </a:lnTo>
                      <a:lnTo>
                        <a:pt x="2235" y="109"/>
                      </a:lnTo>
                      <a:lnTo>
                        <a:pt x="2235" y="109"/>
                      </a:lnTo>
                      <a:lnTo>
                        <a:pt x="2236" y="106"/>
                      </a:lnTo>
                      <a:lnTo>
                        <a:pt x="2236" y="111"/>
                      </a:lnTo>
                      <a:lnTo>
                        <a:pt x="2236" y="110"/>
                      </a:lnTo>
                      <a:lnTo>
                        <a:pt x="2237" y="102"/>
                      </a:lnTo>
                      <a:lnTo>
                        <a:pt x="2237" y="99"/>
                      </a:lnTo>
                      <a:lnTo>
                        <a:pt x="2237" y="101"/>
                      </a:lnTo>
                      <a:lnTo>
                        <a:pt x="2237" y="99"/>
                      </a:lnTo>
                      <a:lnTo>
                        <a:pt x="2237" y="105"/>
                      </a:lnTo>
                      <a:lnTo>
                        <a:pt x="2238" y="104"/>
                      </a:lnTo>
                      <a:lnTo>
                        <a:pt x="2238" y="106"/>
                      </a:lnTo>
                      <a:lnTo>
                        <a:pt x="2238" y="114"/>
                      </a:lnTo>
                      <a:lnTo>
                        <a:pt x="2238" y="121"/>
                      </a:lnTo>
                      <a:lnTo>
                        <a:pt x="2238" y="117"/>
                      </a:lnTo>
                      <a:lnTo>
                        <a:pt x="2239" y="115"/>
                      </a:lnTo>
                      <a:lnTo>
                        <a:pt x="2239" y="117"/>
                      </a:lnTo>
                      <a:lnTo>
                        <a:pt x="2239" y="116"/>
                      </a:lnTo>
                      <a:lnTo>
                        <a:pt x="2239" y="115"/>
                      </a:lnTo>
                      <a:lnTo>
                        <a:pt x="2240" y="121"/>
                      </a:lnTo>
                      <a:lnTo>
                        <a:pt x="2240" y="113"/>
                      </a:lnTo>
                      <a:lnTo>
                        <a:pt x="2240" y="117"/>
                      </a:lnTo>
                      <a:lnTo>
                        <a:pt x="2240" y="106"/>
                      </a:lnTo>
                      <a:lnTo>
                        <a:pt x="2240" y="109"/>
                      </a:lnTo>
                      <a:lnTo>
                        <a:pt x="2240" y="118"/>
                      </a:lnTo>
                      <a:lnTo>
                        <a:pt x="2241" y="83"/>
                      </a:lnTo>
                      <a:lnTo>
                        <a:pt x="2241" y="97"/>
                      </a:lnTo>
                      <a:lnTo>
                        <a:pt x="2241" y="140"/>
                      </a:lnTo>
                      <a:lnTo>
                        <a:pt x="2242" y="166"/>
                      </a:lnTo>
                      <a:lnTo>
                        <a:pt x="2242" y="97"/>
                      </a:lnTo>
                      <a:lnTo>
                        <a:pt x="2242" y="98"/>
                      </a:lnTo>
                      <a:lnTo>
                        <a:pt x="2242" y="93"/>
                      </a:lnTo>
                      <a:lnTo>
                        <a:pt x="2243" y="108"/>
                      </a:lnTo>
                      <a:lnTo>
                        <a:pt x="2243" y="113"/>
                      </a:lnTo>
                      <a:lnTo>
                        <a:pt x="2243" y="96"/>
                      </a:lnTo>
                      <a:lnTo>
                        <a:pt x="2244" y="91"/>
                      </a:lnTo>
                      <a:lnTo>
                        <a:pt x="2244" y="85"/>
                      </a:lnTo>
                      <a:lnTo>
                        <a:pt x="2244" y="73"/>
                      </a:lnTo>
                      <a:lnTo>
                        <a:pt x="2244" y="87"/>
                      </a:lnTo>
                      <a:lnTo>
                        <a:pt x="2245" y="80"/>
                      </a:lnTo>
                      <a:lnTo>
                        <a:pt x="2245" y="87"/>
                      </a:lnTo>
                      <a:lnTo>
                        <a:pt x="2245" y="94"/>
                      </a:lnTo>
                      <a:lnTo>
                        <a:pt x="2246" y="85"/>
                      </a:lnTo>
                      <a:lnTo>
                        <a:pt x="2246" y="86"/>
                      </a:lnTo>
                      <a:lnTo>
                        <a:pt x="2246" y="82"/>
                      </a:lnTo>
                      <a:lnTo>
                        <a:pt x="2246" y="85"/>
                      </a:lnTo>
                      <a:lnTo>
                        <a:pt x="2246" y="89"/>
                      </a:lnTo>
                      <a:lnTo>
                        <a:pt x="2247" y="79"/>
                      </a:lnTo>
                      <a:lnTo>
                        <a:pt x="2247" y="91"/>
                      </a:lnTo>
                      <a:lnTo>
                        <a:pt x="2247" y="83"/>
                      </a:lnTo>
                      <a:lnTo>
                        <a:pt x="2248" y="79"/>
                      </a:lnTo>
                      <a:lnTo>
                        <a:pt x="2248" y="71"/>
                      </a:lnTo>
                      <a:lnTo>
                        <a:pt x="2248" y="66"/>
                      </a:lnTo>
                      <a:lnTo>
                        <a:pt x="2248" y="77"/>
                      </a:lnTo>
                      <a:lnTo>
                        <a:pt x="2248" y="73"/>
                      </a:lnTo>
                      <a:lnTo>
                        <a:pt x="2249" y="79"/>
                      </a:lnTo>
                      <a:lnTo>
                        <a:pt x="2249" y="77"/>
                      </a:lnTo>
                      <a:lnTo>
                        <a:pt x="2249" y="83"/>
                      </a:lnTo>
                      <a:lnTo>
                        <a:pt x="2249" y="99"/>
                      </a:lnTo>
                      <a:lnTo>
                        <a:pt x="2250" y="103"/>
                      </a:lnTo>
                      <a:lnTo>
                        <a:pt x="2250" y="96"/>
                      </a:lnTo>
                      <a:lnTo>
                        <a:pt x="2250" y="98"/>
                      </a:lnTo>
                      <a:lnTo>
                        <a:pt x="2251" y="86"/>
                      </a:lnTo>
                      <a:lnTo>
                        <a:pt x="2251" y="91"/>
                      </a:lnTo>
                      <a:lnTo>
                        <a:pt x="2251" y="92"/>
                      </a:lnTo>
                      <a:lnTo>
                        <a:pt x="2251" y="89"/>
                      </a:lnTo>
                      <a:lnTo>
                        <a:pt x="2251" y="94"/>
                      </a:lnTo>
                      <a:lnTo>
                        <a:pt x="2252" y="83"/>
                      </a:lnTo>
                      <a:lnTo>
                        <a:pt x="2252" y="83"/>
                      </a:lnTo>
                      <a:lnTo>
                        <a:pt x="2252" y="80"/>
                      </a:lnTo>
                      <a:lnTo>
                        <a:pt x="2252" y="86"/>
                      </a:lnTo>
                      <a:lnTo>
                        <a:pt x="2253" y="93"/>
                      </a:lnTo>
                      <a:lnTo>
                        <a:pt x="2253" y="102"/>
                      </a:lnTo>
                      <a:lnTo>
                        <a:pt x="2253" y="106"/>
                      </a:lnTo>
                      <a:lnTo>
                        <a:pt x="2253" y="113"/>
                      </a:lnTo>
                      <a:lnTo>
                        <a:pt x="2254" y="111"/>
                      </a:lnTo>
                      <a:lnTo>
                        <a:pt x="2254" y="110"/>
                      </a:lnTo>
                      <a:lnTo>
                        <a:pt x="2254" y="124"/>
                      </a:lnTo>
                      <a:lnTo>
                        <a:pt x="2254" y="120"/>
                      </a:lnTo>
                      <a:lnTo>
                        <a:pt x="2255" y="124"/>
                      </a:lnTo>
                      <a:lnTo>
                        <a:pt x="2255" y="130"/>
                      </a:lnTo>
                      <a:lnTo>
                        <a:pt x="2255" y="136"/>
                      </a:lnTo>
                      <a:lnTo>
                        <a:pt x="2255" y="128"/>
                      </a:lnTo>
                      <a:lnTo>
                        <a:pt x="2256" y="127"/>
                      </a:lnTo>
                      <a:lnTo>
                        <a:pt x="2256" y="129"/>
                      </a:lnTo>
                      <a:lnTo>
                        <a:pt x="2256" y="127"/>
                      </a:lnTo>
                      <a:lnTo>
                        <a:pt x="2257" y="111"/>
                      </a:lnTo>
                      <a:lnTo>
                        <a:pt x="2257" y="111"/>
                      </a:lnTo>
                      <a:lnTo>
                        <a:pt x="2257" y="116"/>
                      </a:lnTo>
                      <a:lnTo>
                        <a:pt x="2257" y="124"/>
                      </a:lnTo>
                      <a:lnTo>
                        <a:pt x="2258" y="152"/>
                      </a:lnTo>
                      <a:lnTo>
                        <a:pt x="2258" y="134"/>
                      </a:lnTo>
                      <a:lnTo>
                        <a:pt x="2258" y="116"/>
                      </a:lnTo>
                      <a:lnTo>
                        <a:pt x="2258" y="139"/>
                      </a:lnTo>
                      <a:lnTo>
                        <a:pt x="2259" y="185"/>
                      </a:lnTo>
                      <a:lnTo>
                        <a:pt x="2259" y="202"/>
                      </a:lnTo>
                      <a:lnTo>
                        <a:pt x="2259" y="193"/>
                      </a:lnTo>
                      <a:lnTo>
                        <a:pt x="2259" y="154"/>
                      </a:lnTo>
                      <a:lnTo>
                        <a:pt x="2259" y="115"/>
                      </a:lnTo>
                      <a:lnTo>
                        <a:pt x="2260" y="115"/>
                      </a:lnTo>
                      <a:lnTo>
                        <a:pt x="2260" y="118"/>
                      </a:lnTo>
                      <a:lnTo>
                        <a:pt x="2260" y="134"/>
                      </a:lnTo>
                      <a:lnTo>
                        <a:pt x="2260" y="131"/>
                      </a:lnTo>
                      <a:lnTo>
                        <a:pt x="2261" y="119"/>
                      </a:lnTo>
                      <a:lnTo>
                        <a:pt x="2261" y="114"/>
                      </a:lnTo>
                      <a:lnTo>
                        <a:pt x="2261" y="116"/>
                      </a:lnTo>
                      <a:lnTo>
                        <a:pt x="2261" y="126"/>
                      </a:lnTo>
                      <a:lnTo>
                        <a:pt x="2262" y="125"/>
                      </a:lnTo>
                      <a:lnTo>
                        <a:pt x="2262" y="110"/>
                      </a:lnTo>
                      <a:lnTo>
                        <a:pt x="2262" y="110"/>
                      </a:lnTo>
                      <a:lnTo>
                        <a:pt x="2263" y="100"/>
                      </a:lnTo>
                      <a:lnTo>
                        <a:pt x="2263" y="105"/>
                      </a:lnTo>
                      <a:lnTo>
                        <a:pt x="2263" y="103"/>
                      </a:lnTo>
                      <a:lnTo>
                        <a:pt x="2263" y="109"/>
                      </a:lnTo>
                      <a:lnTo>
                        <a:pt x="2263" y="105"/>
                      </a:lnTo>
                      <a:lnTo>
                        <a:pt x="2264" y="99"/>
                      </a:lnTo>
                      <a:lnTo>
                        <a:pt x="2264" y="102"/>
                      </a:lnTo>
                      <a:lnTo>
                        <a:pt x="2264" y="103"/>
                      </a:lnTo>
                      <a:lnTo>
                        <a:pt x="2264" y="109"/>
                      </a:lnTo>
                      <a:lnTo>
                        <a:pt x="2265" y="108"/>
                      </a:lnTo>
                      <a:lnTo>
                        <a:pt x="2265" y="104"/>
                      </a:lnTo>
                      <a:lnTo>
                        <a:pt x="2265" y="95"/>
                      </a:lnTo>
                      <a:lnTo>
                        <a:pt x="2265" y="100"/>
                      </a:lnTo>
                      <a:lnTo>
                        <a:pt x="2265" y="101"/>
                      </a:lnTo>
                      <a:lnTo>
                        <a:pt x="2266" y="103"/>
                      </a:lnTo>
                      <a:lnTo>
                        <a:pt x="2266" y="110"/>
                      </a:lnTo>
                      <a:lnTo>
                        <a:pt x="2266" y="115"/>
                      </a:lnTo>
                      <a:lnTo>
                        <a:pt x="2267" y="121"/>
                      </a:lnTo>
                      <a:lnTo>
                        <a:pt x="2267" y="130"/>
                      </a:lnTo>
                      <a:lnTo>
                        <a:pt x="2267" y="136"/>
                      </a:lnTo>
                      <a:lnTo>
                        <a:pt x="2268" y="130"/>
                      </a:lnTo>
                      <a:lnTo>
                        <a:pt x="2268" y="129"/>
                      </a:lnTo>
                      <a:lnTo>
                        <a:pt x="2268" y="114"/>
                      </a:lnTo>
                      <a:lnTo>
                        <a:pt x="2268" y="115"/>
                      </a:lnTo>
                      <a:lnTo>
                        <a:pt x="2269" y="106"/>
                      </a:lnTo>
                      <a:lnTo>
                        <a:pt x="2269" y="102"/>
                      </a:lnTo>
                      <a:lnTo>
                        <a:pt x="2269" y="93"/>
                      </a:lnTo>
                      <a:lnTo>
                        <a:pt x="2270" y="86"/>
                      </a:lnTo>
                      <a:lnTo>
                        <a:pt x="2270" y="94"/>
                      </a:lnTo>
                      <a:lnTo>
                        <a:pt x="2270" y="95"/>
                      </a:lnTo>
                      <a:lnTo>
                        <a:pt x="2270" y="94"/>
                      </a:lnTo>
                      <a:lnTo>
                        <a:pt x="2271" y="109"/>
                      </a:lnTo>
                      <a:lnTo>
                        <a:pt x="2271" y="111"/>
                      </a:lnTo>
                      <a:lnTo>
                        <a:pt x="2271" y="109"/>
                      </a:lnTo>
                      <a:lnTo>
                        <a:pt x="2271" y="112"/>
                      </a:lnTo>
                      <a:lnTo>
                        <a:pt x="2271" y="120"/>
                      </a:lnTo>
                      <a:lnTo>
                        <a:pt x="2272" y="118"/>
                      </a:lnTo>
                      <a:lnTo>
                        <a:pt x="2272" y="115"/>
                      </a:lnTo>
                      <a:lnTo>
                        <a:pt x="2272" y="109"/>
                      </a:lnTo>
                      <a:lnTo>
                        <a:pt x="2273" y="104"/>
                      </a:lnTo>
                      <a:lnTo>
                        <a:pt x="2273" y="100"/>
                      </a:lnTo>
                      <a:lnTo>
                        <a:pt x="2273" y="101"/>
                      </a:lnTo>
                      <a:lnTo>
                        <a:pt x="2273" y="101"/>
                      </a:lnTo>
                      <a:lnTo>
                        <a:pt x="2274" y="112"/>
                      </a:lnTo>
                      <a:lnTo>
                        <a:pt x="2274" y="115"/>
                      </a:lnTo>
                      <a:lnTo>
                        <a:pt x="2274" y="117"/>
                      </a:lnTo>
                      <a:lnTo>
                        <a:pt x="2274" y="115"/>
                      </a:lnTo>
                      <a:lnTo>
                        <a:pt x="2274" y="115"/>
                      </a:lnTo>
                      <a:lnTo>
                        <a:pt x="2275" y="122"/>
                      </a:lnTo>
                      <a:lnTo>
                        <a:pt x="2275" y="112"/>
                      </a:lnTo>
                      <a:lnTo>
                        <a:pt x="2275" y="114"/>
                      </a:lnTo>
                      <a:lnTo>
                        <a:pt x="2275" y="123"/>
                      </a:lnTo>
                      <a:lnTo>
                        <a:pt x="2275" y="89"/>
                      </a:lnTo>
                      <a:lnTo>
                        <a:pt x="2276" y="88"/>
                      </a:lnTo>
                      <a:lnTo>
                        <a:pt x="2276" y="136"/>
                      </a:lnTo>
                      <a:lnTo>
                        <a:pt x="2276" y="167"/>
                      </a:lnTo>
                      <a:lnTo>
                        <a:pt x="2277" y="143"/>
                      </a:lnTo>
                      <a:lnTo>
                        <a:pt x="2277" y="113"/>
                      </a:lnTo>
                      <a:lnTo>
                        <a:pt x="2277" y="110"/>
                      </a:lnTo>
                      <a:lnTo>
                        <a:pt x="2277" y="124"/>
                      </a:lnTo>
                      <a:lnTo>
                        <a:pt x="2277" y="124"/>
                      </a:lnTo>
                      <a:lnTo>
                        <a:pt x="2278" y="104"/>
                      </a:lnTo>
                      <a:lnTo>
                        <a:pt x="2278" y="111"/>
                      </a:lnTo>
                      <a:lnTo>
                        <a:pt x="2278" y="114"/>
                      </a:lnTo>
                      <a:lnTo>
                        <a:pt x="2279" y="109"/>
                      </a:lnTo>
                      <a:lnTo>
                        <a:pt x="2279" y="109"/>
                      </a:lnTo>
                      <a:lnTo>
                        <a:pt x="2279" y="108"/>
                      </a:lnTo>
                      <a:lnTo>
                        <a:pt x="2279" y="106"/>
                      </a:lnTo>
                      <a:lnTo>
                        <a:pt x="2280" y="104"/>
                      </a:lnTo>
                      <a:lnTo>
                        <a:pt x="2280" y="101"/>
                      </a:lnTo>
                      <a:lnTo>
                        <a:pt x="2280" y="115"/>
                      </a:lnTo>
                      <a:lnTo>
                        <a:pt x="2280" y="123"/>
                      </a:lnTo>
                      <a:lnTo>
                        <a:pt x="2281" y="137"/>
                      </a:lnTo>
                      <a:lnTo>
                        <a:pt x="2281" y="139"/>
                      </a:lnTo>
                      <a:lnTo>
                        <a:pt x="2282" y="131"/>
                      </a:lnTo>
                      <a:lnTo>
                        <a:pt x="2282" y="129"/>
                      </a:lnTo>
                      <a:lnTo>
                        <a:pt x="2282" y="119"/>
                      </a:lnTo>
                      <a:lnTo>
                        <a:pt x="2282" y="117"/>
                      </a:lnTo>
                      <a:lnTo>
                        <a:pt x="2283" y="122"/>
                      </a:lnTo>
                      <a:lnTo>
                        <a:pt x="2283" y="118"/>
                      </a:lnTo>
                      <a:lnTo>
                        <a:pt x="2283" y="122"/>
                      </a:lnTo>
                      <a:lnTo>
                        <a:pt x="2283" y="130"/>
                      </a:lnTo>
                      <a:lnTo>
                        <a:pt x="2284" y="130"/>
                      </a:lnTo>
                      <a:lnTo>
                        <a:pt x="2284" y="121"/>
                      </a:lnTo>
                      <a:lnTo>
                        <a:pt x="2284" y="133"/>
                      </a:lnTo>
                      <a:lnTo>
                        <a:pt x="2284" y="134"/>
                      </a:lnTo>
                      <a:lnTo>
                        <a:pt x="2284" y="140"/>
                      </a:lnTo>
                      <a:lnTo>
                        <a:pt x="2285" y="136"/>
                      </a:lnTo>
                      <a:lnTo>
                        <a:pt x="2285" y="128"/>
                      </a:lnTo>
                      <a:lnTo>
                        <a:pt x="2285" y="125"/>
                      </a:lnTo>
                      <a:lnTo>
                        <a:pt x="2285" y="128"/>
                      </a:lnTo>
                      <a:lnTo>
                        <a:pt x="2285" y="117"/>
                      </a:lnTo>
                      <a:lnTo>
                        <a:pt x="2286" y="111"/>
                      </a:lnTo>
                      <a:lnTo>
                        <a:pt x="2286" y="115"/>
                      </a:lnTo>
                      <a:lnTo>
                        <a:pt x="2286" y="105"/>
                      </a:lnTo>
                      <a:lnTo>
                        <a:pt x="2286" y="108"/>
                      </a:lnTo>
                      <a:lnTo>
                        <a:pt x="2286" y="105"/>
                      </a:lnTo>
                      <a:lnTo>
                        <a:pt x="2287" y="110"/>
                      </a:lnTo>
                      <a:lnTo>
                        <a:pt x="2287" y="119"/>
                      </a:lnTo>
                      <a:lnTo>
                        <a:pt x="2287" y="117"/>
                      </a:lnTo>
                      <a:lnTo>
                        <a:pt x="2287" y="113"/>
                      </a:lnTo>
                      <a:lnTo>
                        <a:pt x="2287" y="109"/>
                      </a:lnTo>
                      <a:lnTo>
                        <a:pt x="2288" y="111"/>
                      </a:lnTo>
                      <a:lnTo>
                        <a:pt x="2288" y="106"/>
                      </a:lnTo>
                      <a:lnTo>
                        <a:pt x="2288" y="97"/>
                      </a:lnTo>
                      <a:lnTo>
                        <a:pt x="2288" y="100"/>
                      </a:lnTo>
                      <a:lnTo>
                        <a:pt x="2288" y="106"/>
                      </a:lnTo>
                      <a:lnTo>
                        <a:pt x="2289" y="99"/>
                      </a:lnTo>
                      <a:lnTo>
                        <a:pt x="2289" y="110"/>
                      </a:lnTo>
                      <a:lnTo>
                        <a:pt x="2289" y="101"/>
                      </a:lnTo>
                      <a:lnTo>
                        <a:pt x="2289" y="116"/>
                      </a:lnTo>
                      <a:lnTo>
                        <a:pt x="2290" y="123"/>
                      </a:lnTo>
                      <a:lnTo>
                        <a:pt x="2290" y="117"/>
                      </a:lnTo>
                      <a:lnTo>
                        <a:pt x="2290" y="118"/>
                      </a:lnTo>
                      <a:lnTo>
                        <a:pt x="2290" y="115"/>
                      </a:lnTo>
                      <a:lnTo>
                        <a:pt x="2291" y="106"/>
                      </a:lnTo>
                      <a:lnTo>
                        <a:pt x="2291" y="106"/>
                      </a:lnTo>
                      <a:lnTo>
                        <a:pt x="2291" y="98"/>
                      </a:lnTo>
                      <a:lnTo>
                        <a:pt x="2291" y="105"/>
                      </a:lnTo>
                      <a:lnTo>
                        <a:pt x="2291" y="113"/>
                      </a:lnTo>
                      <a:lnTo>
                        <a:pt x="2292" y="104"/>
                      </a:lnTo>
                      <a:lnTo>
                        <a:pt x="2292" y="103"/>
                      </a:lnTo>
                      <a:lnTo>
                        <a:pt x="2292" y="100"/>
                      </a:lnTo>
                      <a:lnTo>
                        <a:pt x="2292" y="107"/>
                      </a:lnTo>
                      <a:lnTo>
                        <a:pt x="2293" y="85"/>
                      </a:lnTo>
                      <a:lnTo>
                        <a:pt x="2293" y="68"/>
                      </a:lnTo>
                      <a:lnTo>
                        <a:pt x="2293" y="86"/>
                      </a:lnTo>
                      <a:lnTo>
                        <a:pt x="2293" y="114"/>
                      </a:lnTo>
                      <a:lnTo>
                        <a:pt x="2294" y="185"/>
                      </a:lnTo>
                      <a:lnTo>
                        <a:pt x="2294" y="174"/>
                      </a:lnTo>
                      <a:lnTo>
                        <a:pt x="2294" y="111"/>
                      </a:lnTo>
                      <a:lnTo>
                        <a:pt x="2294" y="114"/>
                      </a:lnTo>
                      <a:lnTo>
                        <a:pt x="2294" y="115"/>
                      </a:lnTo>
                      <a:lnTo>
                        <a:pt x="2295" y="118"/>
                      </a:lnTo>
                      <a:lnTo>
                        <a:pt x="2295" y="114"/>
                      </a:lnTo>
                      <a:lnTo>
                        <a:pt x="2295" y="108"/>
                      </a:lnTo>
                      <a:lnTo>
                        <a:pt x="2295" y="114"/>
                      </a:lnTo>
                      <a:lnTo>
                        <a:pt x="2296" y="112"/>
                      </a:lnTo>
                      <a:lnTo>
                        <a:pt x="2296" y="108"/>
                      </a:lnTo>
                      <a:lnTo>
                        <a:pt x="2296" y="118"/>
                      </a:lnTo>
                      <a:lnTo>
                        <a:pt x="2296" y="115"/>
                      </a:lnTo>
                      <a:lnTo>
                        <a:pt x="2296" y="113"/>
                      </a:lnTo>
                      <a:lnTo>
                        <a:pt x="2297" y="103"/>
                      </a:lnTo>
                      <a:lnTo>
                        <a:pt x="2297" y="102"/>
                      </a:lnTo>
                      <a:lnTo>
                        <a:pt x="2297" y="87"/>
                      </a:lnTo>
                      <a:lnTo>
                        <a:pt x="2297" y="91"/>
                      </a:lnTo>
                      <a:lnTo>
                        <a:pt x="2297" y="95"/>
                      </a:lnTo>
                      <a:lnTo>
                        <a:pt x="2298" y="108"/>
                      </a:lnTo>
                      <a:lnTo>
                        <a:pt x="2298" y="111"/>
                      </a:lnTo>
                      <a:lnTo>
                        <a:pt x="2298" y="112"/>
                      </a:lnTo>
                      <a:lnTo>
                        <a:pt x="2298" y="108"/>
                      </a:lnTo>
                      <a:lnTo>
                        <a:pt x="2299" y="102"/>
                      </a:lnTo>
                      <a:lnTo>
                        <a:pt x="2299" y="95"/>
                      </a:lnTo>
                      <a:lnTo>
                        <a:pt x="2299" y="90"/>
                      </a:lnTo>
                      <a:lnTo>
                        <a:pt x="2299" y="91"/>
                      </a:lnTo>
                      <a:lnTo>
                        <a:pt x="2300" y="85"/>
                      </a:lnTo>
                      <a:lnTo>
                        <a:pt x="2300" y="89"/>
                      </a:lnTo>
                      <a:lnTo>
                        <a:pt x="2300" y="87"/>
                      </a:lnTo>
                      <a:lnTo>
                        <a:pt x="2300" y="94"/>
                      </a:lnTo>
                      <a:lnTo>
                        <a:pt x="2301" y="98"/>
                      </a:lnTo>
                      <a:lnTo>
                        <a:pt x="2301" y="103"/>
                      </a:lnTo>
                      <a:lnTo>
                        <a:pt x="2301" y="105"/>
                      </a:lnTo>
                      <a:lnTo>
                        <a:pt x="2301" y="112"/>
                      </a:lnTo>
                      <a:lnTo>
                        <a:pt x="2302" y="107"/>
                      </a:lnTo>
                      <a:lnTo>
                        <a:pt x="2302" y="103"/>
                      </a:lnTo>
                      <a:lnTo>
                        <a:pt x="2302" y="107"/>
                      </a:lnTo>
                      <a:lnTo>
                        <a:pt x="2302" y="98"/>
                      </a:lnTo>
                      <a:lnTo>
                        <a:pt x="2303" y="100"/>
                      </a:lnTo>
                      <a:lnTo>
                        <a:pt x="2303" y="97"/>
                      </a:lnTo>
                      <a:lnTo>
                        <a:pt x="2303" y="101"/>
                      </a:lnTo>
                      <a:lnTo>
                        <a:pt x="2303" y="102"/>
                      </a:lnTo>
                      <a:lnTo>
                        <a:pt x="2303" y="101"/>
                      </a:lnTo>
                      <a:lnTo>
                        <a:pt x="2303" y="104"/>
                      </a:lnTo>
                      <a:lnTo>
                        <a:pt x="2304" y="106"/>
                      </a:lnTo>
                      <a:lnTo>
                        <a:pt x="2304" y="96"/>
                      </a:lnTo>
                      <a:lnTo>
                        <a:pt x="2304" y="105"/>
                      </a:lnTo>
                      <a:lnTo>
                        <a:pt x="2304" y="103"/>
                      </a:lnTo>
                      <a:lnTo>
                        <a:pt x="2305" y="112"/>
                      </a:lnTo>
                      <a:lnTo>
                        <a:pt x="2305" y="115"/>
                      </a:lnTo>
                      <a:lnTo>
                        <a:pt x="2305" y="128"/>
                      </a:lnTo>
                      <a:lnTo>
                        <a:pt x="2305" y="128"/>
                      </a:lnTo>
                      <a:lnTo>
                        <a:pt x="2306" y="129"/>
                      </a:lnTo>
                      <a:lnTo>
                        <a:pt x="2306" y="127"/>
                      </a:lnTo>
                      <a:lnTo>
                        <a:pt x="2306" y="120"/>
                      </a:lnTo>
                      <a:lnTo>
                        <a:pt x="2306" y="123"/>
                      </a:lnTo>
                      <a:lnTo>
                        <a:pt x="2306" y="114"/>
                      </a:lnTo>
                      <a:lnTo>
                        <a:pt x="2307" y="111"/>
                      </a:lnTo>
                      <a:lnTo>
                        <a:pt x="2307" y="127"/>
                      </a:lnTo>
                      <a:lnTo>
                        <a:pt x="2307" y="134"/>
                      </a:lnTo>
                      <a:lnTo>
                        <a:pt x="2308" y="149"/>
                      </a:lnTo>
                      <a:lnTo>
                        <a:pt x="2308" y="150"/>
                      </a:lnTo>
                      <a:lnTo>
                        <a:pt x="2308" y="145"/>
                      </a:lnTo>
                      <a:lnTo>
                        <a:pt x="2308" y="148"/>
                      </a:lnTo>
                      <a:lnTo>
                        <a:pt x="2309" y="154"/>
                      </a:lnTo>
                      <a:lnTo>
                        <a:pt x="2309" y="156"/>
                      </a:lnTo>
                      <a:lnTo>
                        <a:pt x="2309" y="153"/>
                      </a:lnTo>
                      <a:lnTo>
                        <a:pt x="2309" y="161"/>
                      </a:lnTo>
                      <a:lnTo>
                        <a:pt x="2309" y="157"/>
                      </a:lnTo>
                      <a:lnTo>
                        <a:pt x="2310" y="164"/>
                      </a:lnTo>
                      <a:lnTo>
                        <a:pt x="2310" y="171"/>
                      </a:lnTo>
                      <a:lnTo>
                        <a:pt x="2310" y="154"/>
                      </a:lnTo>
                      <a:lnTo>
                        <a:pt x="2310" y="134"/>
                      </a:lnTo>
                      <a:lnTo>
                        <a:pt x="2310" y="119"/>
                      </a:lnTo>
                      <a:lnTo>
                        <a:pt x="2311" y="170"/>
                      </a:lnTo>
                      <a:lnTo>
                        <a:pt x="2311" y="185"/>
                      </a:lnTo>
                      <a:lnTo>
                        <a:pt x="2311" y="189"/>
                      </a:lnTo>
                      <a:lnTo>
                        <a:pt x="2311" y="164"/>
                      </a:lnTo>
                      <a:lnTo>
                        <a:pt x="2311" y="131"/>
                      </a:lnTo>
                      <a:lnTo>
                        <a:pt x="2312" y="121"/>
                      </a:lnTo>
                      <a:lnTo>
                        <a:pt x="2312" y="124"/>
                      </a:lnTo>
                      <a:lnTo>
                        <a:pt x="2312" y="125"/>
                      </a:lnTo>
                      <a:lnTo>
                        <a:pt x="2313" y="115"/>
                      </a:lnTo>
                      <a:lnTo>
                        <a:pt x="2313" y="115"/>
                      </a:lnTo>
                      <a:lnTo>
                        <a:pt x="2313" y="121"/>
                      </a:lnTo>
                      <a:lnTo>
                        <a:pt x="2313" y="122"/>
                      </a:lnTo>
                      <a:lnTo>
                        <a:pt x="2314" y="127"/>
                      </a:lnTo>
                      <a:lnTo>
                        <a:pt x="2314" y="129"/>
                      </a:lnTo>
                      <a:lnTo>
                        <a:pt x="2314" y="119"/>
                      </a:lnTo>
                      <a:lnTo>
                        <a:pt x="2314" y="113"/>
                      </a:lnTo>
                      <a:lnTo>
                        <a:pt x="2315" y="113"/>
                      </a:lnTo>
                      <a:lnTo>
                        <a:pt x="2315" y="119"/>
                      </a:lnTo>
                      <a:lnTo>
                        <a:pt x="2315" y="124"/>
                      </a:lnTo>
                      <a:lnTo>
                        <a:pt x="2315" y="127"/>
                      </a:lnTo>
                      <a:lnTo>
                        <a:pt x="2316" y="125"/>
                      </a:lnTo>
                      <a:lnTo>
                        <a:pt x="2316" y="120"/>
                      </a:lnTo>
                      <a:lnTo>
                        <a:pt x="2316" y="127"/>
                      </a:lnTo>
                      <a:lnTo>
                        <a:pt x="2317" y="120"/>
                      </a:lnTo>
                      <a:lnTo>
                        <a:pt x="2317" y="104"/>
                      </a:lnTo>
                      <a:lnTo>
                        <a:pt x="2317" y="82"/>
                      </a:lnTo>
                      <a:lnTo>
                        <a:pt x="2318" y="73"/>
                      </a:lnTo>
                      <a:lnTo>
                        <a:pt x="2318" y="90"/>
                      </a:lnTo>
                      <a:lnTo>
                        <a:pt x="2318" y="92"/>
                      </a:lnTo>
                      <a:lnTo>
                        <a:pt x="2319" y="86"/>
                      </a:lnTo>
                      <a:lnTo>
                        <a:pt x="2319" y="82"/>
                      </a:lnTo>
                      <a:lnTo>
                        <a:pt x="2319" y="79"/>
                      </a:lnTo>
                      <a:lnTo>
                        <a:pt x="2320" y="75"/>
                      </a:lnTo>
                      <a:lnTo>
                        <a:pt x="2320" y="78"/>
                      </a:lnTo>
                      <a:lnTo>
                        <a:pt x="2320" y="77"/>
                      </a:lnTo>
                      <a:lnTo>
                        <a:pt x="2320" y="73"/>
                      </a:lnTo>
                      <a:lnTo>
                        <a:pt x="2320" y="67"/>
                      </a:lnTo>
                      <a:lnTo>
                        <a:pt x="2320" y="78"/>
                      </a:lnTo>
                      <a:lnTo>
                        <a:pt x="2321" y="77"/>
                      </a:lnTo>
                      <a:lnTo>
                        <a:pt x="2321" y="75"/>
                      </a:lnTo>
                      <a:lnTo>
                        <a:pt x="2321" y="80"/>
                      </a:lnTo>
                      <a:lnTo>
                        <a:pt x="2321" y="79"/>
                      </a:lnTo>
                      <a:lnTo>
                        <a:pt x="2321" y="84"/>
                      </a:lnTo>
                      <a:lnTo>
                        <a:pt x="2321" y="85"/>
                      </a:lnTo>
                      <a:lnTo>
                        <a:pt x="2322" y="77"/>
                      </a:lnTo>
                      <a:lnTo>
                        <a:pt x="2322" y="70"/>
                      </a:lnTo>
                      <a:lnTo>
                        <a:pt x="2322" y="78"/>
                      </a:lnTo>
                      <a:lnTo>
                        <a:pt x="2322" y="76"/>
                      </a:lnTo>
                      <a:lnTo>
                        <a:pt x="2323" y="80"/>
                      </a:lnTo>
                      <a:lnTo>
                        <a:pt x="2323" y="80"/>
                      </a:lnTo>
                      <a:lnTo>
                        <a:pt x="2323" y="78"/>
                      </a:lnTo>
                      <a:lnTo>
                        <a:pt x="2323" y="86"/>
                      </a:lnTo>
                      <a:lnTo>
                        <a:pt x="2324" y="82"/>
                      </a:lnTo>
                      <a:lnTo>
                        <a:pt x="2324" y="78"/>
                      </a:lnTo>
                      <a:lnTo>
                        <a:pt x="2324" y="80"/>
                      </a:lnTo>
                      <a:lnTo>
                        <a:pt x="2324" y="80"/>
                      </a:lnTo>
                      <a:lnTo>
                        <a:pt x="2325" y="77"/>
                      </a:lnTo>
                      <a:lnTo>
                        <a:pt x="2325" y="86"/>
                      </a:lnTo>
                      <a:lnTo>
                        <a:pt x="2325" y="86"/>
                      </a:lnTo>
                      <a:lnTo>
                        <a:pt x="2325" y="89"/>
                      </a:lnTo>
                      <a:lnTo>
                        <a:pt x="2325" y="86"/>
                      </a:lnTo>
                      <a:lnTo>
                        <a:pt x="2325" y="87"/>
                      </a:lnTo>
                      <a:lnTo>
                        <a:pt x="2326" y="97"/>
                      </a:lnTo>
                      <a:lnTo>
                        <a:pt x="2326" y="93"/>
                      </a:lnTo>
                      <a:lnTo>
                        <a:pt x="2326" y="90"/>
                      </a:lnTo>
                      <a:lnTo>
                        <a:pt x="2326" y="97"/>
                      </a:lnTo>
                      <a:lnTo>
                        <a:pt x="2327" y="91"/>
                      </a:lnTo>
                      <a:lnTo>
                        <a:pt x="2327" y="103"/>
                      </a:lnTo>
                      <a:lnTo>
                        <a:pt x="2327" y="101"/>
                      </a:lnTo>
                      <a:lnTo>
                        <a:pt x="2327" y="103"/>
                      </a:lnTo>
                      <a:lnTo>
                        <a:pt x="2328" y="80"/>
                      </a:lnTo>
                      <a:lnTo>
                        <a:pt x="2328" y="85"/>
                      </a:lnTo>
                      <a:lnTo>
                        <a:pt x="2328" y="106"/>
                      </a:lnTo>
                      <a:lnTo>
                        <a:pt x="2328" y="173"/>
                      </a:lnTo>
                      <a:lnTo>
                        <a:pt x="2328" y="163"/>
                      </a:lnTo>
                      <a:lnTo>
                        <a:pt x="2329" y="120"/>
                      </a:lnTo>
                      <a:lnTo>
                        <a:pt x="2329" y="113"/>
                      </a:lnTo>
                      <a:lnTo>
                        <a:pt x="2330" y="133"/>
                      </a:lnTo>
                      <a:lnTo>
                        <a:pt x="2330" y="135"/>
                      </a:lnTo>
                      <a:lnTo>
                        <a:pt x="2330" y="122"/>
                      </a:lnTo>
                      <a:lnTo>
                        <a:pt x="2330" y="120"/>
                      </a:lnTo>
                      <a:lnTo>
                        <a:pt x="2330" y="117"/>
                      </a:lnTo>
                      <a:lnTo>
                        <a:pt x="2331" y="120"/>
                      </a:lnTo>
                      <a:lnTo>
                        <a:pt x="2331" y="121"/>
                      </a:lnTo>
                      <a:lnTo>
                        <a:pt x="2331" y="125"/>
                      </a:lnTo>
                      <a:lnTo>
                        <a:pt x="2331" y="124"/>
                      </a:lnTo>
                      <a:lnTo>
                        <a:pt x="2331" y="122"/>
                      </a:lnTo>
                      <a:lnTo>
                        <a:pt x="2332" y="129"/>
                      </a:lnTo>
                      <a:lnTo>
                        <a:pt x="2332" y="137"/>
                      </a:lnTo>
                      <a:lnTo>
                        <a:pt x="2332" y="141"/>
                      </a:lnTo>
                      <a:lnTo>
                        <a:pt x="2333" y="137"/>
                      </a:lnTo>
                      <a:lnTo>
                        <a:pt x="2333" y="137"/>
                      </a:lnTo>
                      <a:lnTo>
                        <a:pt x="2333" y="131"/>
                      </a:lnTo>
                      <a:lnTo>
                        <a:pt x="2333" y="123"/>
                      </a:lnTo>
                      <a:lnTo>
                        <a:pt x="2334" y="122"/>
                      </a:lnTo>
                      <a:lnTo>
                        <a:pt x="2334" y="123"/>
                      </a:lnTo>
                      <a:lnTo>
                        <a:pt x="2334" y="126"/>
                      </a:lnTo>
                      <a:lnTo>
                        <a:pt x="2334" y="121"/>
                      </a:lnTo>
                      <a:lnTo>
                        <a:pt x="2334" y="124"/>
                      </a:lnTo>
                      <a:lnTo>
                        <a:pt x="2335" y="120"/>
                      </a:lnTo>
                      <a:lnTo>
                        <a:pt x="2335" y="113"/>
                      </a:lnTo>
                      <a:lnTo>
                        <a:pt x="2335" y="118"/>
                      </a:lnTo>
                      <a:lnTo>
                        <a:pt x="2335" y="120"/>
                      </a:lnTo>
                      <a:lnTo>
                        <a:pt x="2335" y="114"/>
                      </a:lnTo>
                      <a:lnTo>
                        <a:pt x="2336" y="120"/>
                      </a:lnTo>
                      <a:lnTo>
                        <a:pt x="2336" y="120"/>
                      </a:lnTo>
                      <a:lnTo>
                        <a:pt x="2336" y="137"/>
                      </a:lnTo>
                      <a:lnTo>
                        <a:pt x="2336" y="132"/>
                      </a:lnTo>
                      <a:lnTo>
                        <a:pt x="2336" y="130"/>
                      </a:lnTo>
                      <a:lnTo>
                        <a:pt x="2337" y="131"/>
                      </a:lnTo>
                      <a:lnTo>
                        <a:pt x="2337" y="129"/>
                      </a:lnTo>
                      <a:lnTo>
                        <a:pt x="2337" y="126"/>
                      </a:lnTo>
                      <a:lnTo>
                        <a:pt x="2337" y="128"/>
                      </a:lnTo>
                      <a:lnTo>
                        <a:pt x="2337" y="123"/>
                      </a:lnTo>
                      <a:lnTo>
                        <a:pt x="2338" y="119"/>
                      </a:lnTo>
                      <a:lnTo>
                        <a:pt x="2338" y="119"/>
                      </a:lnTo>
                      <a:lnTo>
                        <a:pt x="2338" y="115"/>
                      </a:lnTo>
                      <a:lnTo>
                        <a:pt x="2338" y="112"/>
                      </a:lnTo>
                      <a:lnTo>
                        <a:pt x="2339" y="114"/>
                      </a:lnTo>
                      <a:lnTo>
                        <a:pt x="2339" y="117"/>
                      </a:lnTo>
                      <a:lnTo>
                        <a:pt x="2339" y="107"/>
                      </a:lnTo>
                      <a:lnTo>
                        <a:pt x="2339" y="104"/>
                      </a:lnTo>
                      <a:lnTo>
                        <a:pt x="2340" y="105"/>
                      </a:lnTo>
                      <a:lnTo>
                        <a:pt x="2340" y="104"/>
                      </a:lnTo>
                      <a:lnTo>
                        <a:pt x="2340" y="109"/>
                      </a:lnTo>
                      <a:lnTo>
                        <a:pt x="2340" y="113"/>
                      </a:lnTo>
                      <a:lnTo>
                        <a:pt x="2341" y="117"/>
                      </a:lnTo>
                      <a:lnTo>
                        <a:pt x="2341" y="114"/>
                      </a:lnTo>
                      <a:lnTo>
                        <a:pt x="2341" y="115"/>
                      </a:lnTo>
                      <a:lnTo>
                        <a:pt x="2341" y="116"/>
                      </a:lnTo>
                      <a:lnTo>
                        <a:pt x="2342" y="112"/>
                      </a:lnTo>
                      <a:lnTo>
                        <a:pt x="2342" y="107"/>
                      </a:lnTo>
                      <a:lnTo>
                        <a:pt x="2342" y="94"/>
                      </a:lnTo>
                      <a:lnTo>
                        <a:pt x="2342" y="90"/>
                      </a:lnTo>
                      <a:lnTo>
                        <a:pt x="2343" y="83"/>
                      </a:lnTo>
                      <a:lnTo>
                        <a:pt x="2343" y="95"/>
                      </a:lnTo>
                      <a:lnTo>
                        <a:pt x="2343" y="103"/>
                      </a:lnTo>
                      <a:lnTo>
                        <a:pt x="2344" y="107"/>
                      </a:lnTo>
                      <a:lnTo>
                        <a:pt x="2344" y="110"/>
                      </a:lnTo>
                      <a:lnTo>
                        <a:pt x="2344" y="108"/>
                      </a:lnTo>
                      <a:lnTo>
                        <a:pt x="2344" y="101"/>
                      </a:lnTo>
                      <a:lnTo>
                        <a:pt x="2345" y="81"/>
                      </a:lnTo>
                      <a:lnTo>
                        <a:pt x="2345" y="63"/>
                      </a:lnTo>
                      <a:lnTo>
                        <a:pt x="2345" y="53"/>
                      </a:lnTo>
                      <a:lnTo>
                        <a:pt x="2345" y="83"/>
                      </a:lnTo>
                      <a:lnTo>
                        <a:pt x="2345" y="118"/>
                      </a:lnTo>
                      <a:lnTo>
                        <a:pt x="2346" y="154"/>
                      </a:lnTo>
                      <a:lnTo>
                        <a:pt x="2346" y="130"/>
                      </a:lnTo>
                      <a:lnTo>
                        <a:pt x="2346" y="89"/>
                      </a:lnTo>
                      <a:lnTo>
                        <a:pt x="2347" y="94"/>
                      </a:lnTo>
                      <a:lnTo>
                        <a:pt x="2347" y="100"/>
                      </a:lnTo>
                      <a:lnTo>
                        <a:pt x="2347" y="105"/>
                      </a:lnTo>
                      <a:lnTo>
                        <a:pt x="2347" y="99"/>
                      </a:lnTo>
                      <a:lnTo>
                        <a:pt x="2347" y="102"/>
                      </a:lnTo>
                      <a:lnTo>
                        <a:pt x="2348" y="89"/>
                      </a:lnTo>
                      <a:lnTo>
                        <a:pt x="2348" y="86"/>
                      </a:lnTo>
                      <a:lnTo>
                        <a:pt x="2348" y="82"/>
                      </a:lnTo>
                      <a:lnTo>
                        <a:pt x="2348" y="89"/>
                      </a:lnTo>
                      <a:lnTo>
                        <a:pt x="2348" y="87"/>
                      </a:lnTo>
                      <a:lnTo>
                        <a:pt x="2349" y="96"/>
                      </a:lnTo>
                      <a:lnTo>
                        <a:pt x="2349" y="98"/>
                      </a:lnTo>
                      <a:lnTo>
                        <a:pt x="2350" y="103"/>
                      </a:lnTo>
                      <a:lnTo>
                        <a:pt x="2350" y="100"/>
                      </a:lnTo>
                      <a:lnTo>
                        <a:pt x="2350" y="102"/>
                      </a:lnTo>
                      <a:lnTo>
                        <a:pt x="2350" y="97"/>
                      </a:lnTo>
                      <a:lnTo>
                        <a:pt x="2350" y="92"/>
                      </a:lnTo>
                      <a:lnTo>
                        <a:pt x="2350" y="99"/>
                      </a:lnTo>
                      <a:lnTo>
                        <a:pt x="2351" y="88"/>
                      </a:lnTo>
                      <a:lnTo>
                        <a:pt x="2351" y="91"/>
                      </a:lnTo>
                      <a:lnTo>
                        <a:pt x="2351" y="101"/>
                      </a:lnTo>
                      <a:lnTo>
                        <a:pt x="2352" y="104"/>
                      </a:lnTo>
                      <a:lnTo>
                        <a:pt x="2352" y="105"/>
                      </a:lnTo>
                      <a:lnTo>
                        <a:pt x="2352" y="110"/>
                      </a:lnTo>
                      <a:lnTo>
                        <a:pt x="2353" y="124"/>
                      </a:lnTo>
                      <a:lnTo>
                        <a:pt x="2353" y="127"/>
                      </a:lnTo>
                      <a:lnTo>
                        <a:pt x="2353" y="132"/>
                      </a:lnTo>
                      <a:lnTo>
                        <a:pt x="2353" y="129"/>
                      </a:lnTo>
                      <a:lnTo>
                        <a:pt x="2354" y="123"/>
                      </a:lnTo>
                      <a:lnTo>
                        <a:pt x="2354" y="118"/>
                      </a:lnTo>
                      <a:lnTo>
                        <a:pt x="2354" y="123"/>
                      </a:lnTo>
                      <a:lnTo>
                        <a:pt x="2355" y="128"/>
                      </a:lnTo>
                      <a:lnTo>
                        <a:pt x="2355" y="122"/>
                      </a:lnTo>
                      <a:lnTo>
                        <a:pt x="2355" y="125"/>
                      </a:lnTo>
                      <a:lnTo>
                        <a:pt x="2355" y="130"/>
                      </a:lnTo>
                      <a:lnTo>
                        <a:pt x="2355" y="128"/>
                      </a:lnTo>
                      <a:lnTo>
                        <a:pt x="2356" y="135"/>
                      </a:lnTo>
                      <a:lnTo>
                        <a:pt x="2356" y="126"/>
                      </a:lnTo>
                      <a:lnTo>
                        <a:pt x="2356" y="116"/>
                      </a:lnTo>
                      <a:lnTo>
                        <a:pt x="2356" y="122"/>
                      </a:lnTo>
                      <a:lnTo>
                        <a:pt x="2357" y="136"/>
                      </a:lnTo>
                      <a:lnTo>
                        <a:pt x="2357" y="122"/>
                      </a:lnTo>
                      <a:lnTo>
                        <a:pt x="2357" y="123"/>
                      </a:lnTo>
                      <a:lnTo>
                        <a:pt x="2357" y="142"/>
                      </a:lnTo>
                      <a:lnTo>
                        <a:pt x="2358" y="131"/>
                      </a:lnTo>
                      <a:lnTo>
                        <a:pt x="2358" y="128"/>
                      </a:lnTo>
                      <a:lnTo>
                        <a:pt x="2358" y="138"/>
                      </a:lnTo>
                      <a:lnTo>
                        <a:pt x="2358" y="135"/>
                      </a:lnTo>
                      <a:lnTo>
                        <a:pt x="2359" y="134"/>
                      </a:lnTo>
                      <a:lnTo>
                        <a:pt x="2359" y="137"/>
                      </a:lnTo>
                      <a:lnTo>
                        <a:pt x="2359" y="137"/>
                      </a:lnTo>
                      <a:lnTo>
                        <a:pt x="2359" y="138"/>
                      </a:lnTo>
                      <a:lnTo>
                        <a:pt x="2359" y="139"/>
                      </a:lnTo>
                      <a:lnTo>
                        <a:pt x="2360" y="120"/>
                      </a:lnTo>
                      <a:lnTo>
                        <a:pt x="2360" y="118"/>
                      </a:lnTo>
                      <a:lnTo>
                        <a:pt x="2360" y="108"/>
                      </a:lnTo>
                      <a:lnTo>
                        <a:pt x="2360" y="114"/>
                      </a:lnTo>
                      <a:lnTo>
                        <a:pt x="2361" y="115"/>
                      </a:lnTo>
                      <a:lnTo>
                        <a:pt x="2361" y="127"/>
                      </a:lnTo>
                      <a:lnTo>
                        <a:pt x="2361" y="126"/>
                      </a:lnTo>
                      <a:lnTo>
                        <a:pt x="2362" y="143"/>
                      </a:lnTo>
                      <a:lnTo>
                        <a:pt x="2362" y="129"/>
                      </a:lnTo>
                      <a:lnTo>
                        <a:pt x="2362" y="134"/>
                      </a:lnTo>
                      <a:lnTo>
                        <a:pt x="2362" y="148"/>
                      </a:lnTo>
                      <a:lnTo>
                        <a:pt x="2362" y="127"/>
                      </a:lnTo>
                      <a:lnTo>
                        <a:pt x="2362" y="118"/>
                      </a:lnTo>
                      <a:lnTo>
                        <a:pt x="2363" y="164"/>
                      </a:lnTo>
                      <a:lnTo>
                        <a:pt x="2363" y="195"/>
                      </a:lnTo>
                      <a:lnTo>
                        <a:pt x="2363" y="198"/>
                      </a:lnTo>
                      <a:lnTo>
                        <a:pt x="2364" y="178"/>
                      </a:lnTo>
                      <a:lnTo>
                        <a:pt x="2364" y="150"/>
                      </a:lnTo>
                      <a:lnTo>
                        <a:pt x="2364" y="148"/>
                      </a:lnTo>
                      <a:lnTo>
                        <a:pt x="2364" y="150"/>
                      </a:lnTo>
                      <a:lnTo>
                        <a:pt x="2364" y="134"/>
                      </a:lnTo>
                      <a:lnTo>
                        <a:pt x="2365" y="109"/>
                      </a:lnTo>
                      <a:lnTo>
                        <a:pt x="2365" y="104"/>
                      </a:lnTo>
                      <a:lnTo>
                        <a:pt x="2365" y="112"/>
                      </a:lnTo>
                      <a:lnTo>
                        <a:pt x="2365" y="107"/>
                      </a:lnTo>
                      <a:lnTo>
                        <a:pt x="2365" y="102"/>
                      </a:lnTo>
                      <a:lnTo>
                        <a:pt x="2366" y="95"/>
                      </a:lnTo>
                      <a:lnTo>
                        <a:pt x="2366" y="94"/>
                      </a:lnTo>
                      <a:lnTo>
                        <a:pt x="2367" y="109"/>
                      </a:lnTo>
                      <a:lnTo>
                        <a:pt x="2367" y="111"/>
                      </a:lnTo>
                      <a:lnTo>
                        <a:pt x="2367" y="105"/>
                      </a:lnTo>
                      <a:lnTo>
                        <a:pt x="2367" y="105"/>
                      </a:lnTo>
                      <a:lnTo>
                        <a:pt x="2367" y="106"/>
                      </a:lnTo>
                      <a:lnTo>
                        <a:pt x="2367" y="111"/>
                      </a:lnTo>
                      <a:lnTo>
                        <a:pt x="2368" y="101"/>
                      </a:lnTo>
                      <a:lnTo>
                        <a:pt x="2368" y="90"/>
                      </a:lnTo>
                      <a:lnTo>
                        <a:pt x="2368" y="98"/>
                      </a:lnTo>
                      <a:lnTo>
                        <a:pt x="2368" y="98"/>
                      </a:lnTo>
                      <a:lnTo>
                        <a:pt x="2369" y="97"/>
                      </a:lnTo>
                      <a:lnTo>
                        <a:pt x="2369" y="95"/>
                      </a:lnTo>
                      <a:lnTo>
                        <a:pt x="2369" y="100"/>
                      </a:lnTo>
                      <a:lnTo>
                        <a:pt x="2369" y="100"/>
                      </a:lnTo>
                      <a:lnTo>
                        <a:pt x="2369" y="102"/>
                      </a:lnTo>
                      <a:lnTo>
                        <a:pt x="2369" y="95"/>
                      </a:lnTo>
                      <a:lnTo>
                        <a:pt x="2370" y="94"/>
                      </a:lnTo>
                      <a:lnTo>
                        <a:pt x="2370" y="87"/>
                      </a:lnTo>
                      <a:lnTo>
                        <a:pt x="2370" y="90"/>
                      </a:lnTo>
                      <a:lnTo>
                        <a:pt x="2370" y="95"/>
                      </a:lnTo>
                      <a:lnTo>
                        <a:pt x="2371" y="87"/>
                      </a:lnTo>
                      <a:lnTo>
                        <a:pt x="2371" y="99"/>
                      </a:lnTo>
                      <a:lnTo>
                        <a:pt x="2371" y="91"/>
                      </a:lnTo>
                      <a:lnTo>
                        <a:pt x="2371" y="93"/>
                      </a:lnTo>
                      <a:lnTo>
                        <a:pt x="2372" y="92"/>
                      </a:lnTo>
                      <a:lnTo>
                        <a:pt x="2372" y="102"/>
                      </a:lnTo>
                      <a:lnTo>
                        <a:pt x="2372" y="101"/>
                      </a:lnTo>
                      <a:lnTo>
                        <a:pt x="2372" y="96"/>
                      </a:lnTo>
                      <a:lnTo>
                        <a:pt x="2372" y="103"/>
                      </a:lnTo>
                      <a:lnTo>
                        <a:pt x="2373" y="107"/>
                      </a:lnTo>
                      <a:lnTo>
                        <a:pt x="2373" y="90"/>
                      </a:lnTo>
                      <a:lnTo>
                        <a:pt x="2374" y="87"/>
                      </a:lnTo>
                      <a:lnTo>
                        <a:pt x="2374" y="94"/>
                      </a:lnTo>
                      <a:lnTo>
                        <a:pt x="2374" y="96"/>
                      </a:lnTo>
                      <a:lnTo>
                        <a:pt x="2374" y="120"/>
                      </a:lnTo>
                      <a:lnTo>
                        <a:pt x="2375" y="131"/>
                      </a:lnTo>
                      <a:lnTo>
                        <a:pt x="2375" y="146"/>
                      </a:lnTo>
                      <a:lnTo>
                        <a:pt x="2375" y="144"/>
                      </a:lnTo>
                      <a:lnTo>
                        <a:pt x="2376" y="136"/>
                      </a:lnTo>
                      <a:lnTo>
                        <a:pt x="2376" y="128"/>
                      </a:lnTo>
                      <a:lnTo>
                        <a:pt x="2376" y="126"/>
                      </a:lnTo>
                      <a:lnTo>
                        <a:pt x="2376" y="129"/>
                      </a:lnTo>
                      <a:lnTo>
                        <a:pt x="2376" y="142"/>
                      </a:lnTo>
                      <a:lnTo>
                        <a:pt x="2377" y="129"/>
                      </a:lnTo>
                      <a:lnTo>
                        <a:pt x="2377" y="154"/>
                      </a:lnTo>
                      <a:lnTo>
                        <a:pt x="2377" y="149"/>
                      </a:lnTo>
                      <a:lnTo>
                        <a:pt x="2377" y="146"/>
                      </a:lnTo>
                      <a:lnTo>
                        <a:pt x="2377" y="140"/>
                      </a:lnTo>
                      <a:lnTo>
                        <a:pt x="2378" y="140"/>
                      </a:lnTo>
                      <a:lnTo>
                        <a:pt x="2378" y="129"/>
                      </a:lnTo>
                      <a:lnTo>
                        <a:pt x="2378" y="142"/>
                      </a:lnTo>
                      <a:lnTo>
                        <a:pt x="2378" y="135"/>
                      </a:lnTo>
                      <a:lnTo>
                        <a:pt x="2378" y="135"/>
                      </a:lnTo>
                      <a:lnTo>
                        <a:pt x="2379" y="151"/>
                      </a:lnTo>
                      <a:lnTo>
                        <a:pt x="2379" y="151"/>
                      </a:lnTo>
                      <a:lnTo>
                        <a:pt x="2379" y="128"/>
                      </a:lnTo>
                      <a:lnTo>
                        <a:pt x="2379" y="128"/>
                      </a:lnTo>
                      <a:lnTo>
                        <a:pt x="2380" y="137"/>
                      </a:lnTo>
                      <a:lnTo>
                        <a:pt x="2380" y="104"/>
                      </a:lnTo>
                      <a:lnTo>
                        <a:pt x="2380" y="92"/>
                      </a:lnTo>
                      <a:lnTo>
                        <a:pt x="2381" y="157"/>
                      </a:lnTo>
                      <a:lnTo>
                        <a:pt x="2381" y="194"/>
                      </a:lnTo>
                      <a:lnTo>
                        <a:pt x="2381" y="168"/>
                      </a:lnTo>
                      <a:lnTo>
                        <a:pt x="2381" y="127"/>
                      </a:lnTo>
                      <a:lnTo>
                        <a:pt x="2382" y="112"/>
                      </a:lnTo>
                      <a:lnTo>
                        <a:pt x="2382" y="115"/>
                      </a:lnTo>
                      <a:lnTo>
                        <a:pt x="2382" y="116"/>
                      </a:lnTo>
                      <a:lnTo>
                        <a:pt x="2382" y="128"/>
                      </a:lnTo>
                      <a:lnTo>
                        <a:pt x="2382" y="123"/>
                      </a:lnTo>
                      <a:lnTo>
                        <a:pt x="2382" y="125"/>
                      </a:lnTo>
                      <a:lnTo>
                        <a:pt x="2383" y="116"/>
                      </a:lnTo>
                      <a:lnTo>
                        <a:pt x="2383" y="121"/>
                      </a:lnTo>
                      <a:lnTo>
                        <a:pt x="2383" y="117"/>
                      </a:lnTo>
                      <a:lnTo>
                        <a:pt x="2383" y="108"/>
                      </a:lnTo>
                      <a:lnTo>
                        <a:pt x="2384" y="109"/>
                      </a:lnTo>
                      <a:lnTo>
                        <a:pt x="2384" y="108"/>
                      </a:lnTo>
                      <a:lnTo>
                        <a:pt x="2384" y="114"/>
                      </a:lnTo>
                      <a:lnTo>
                        <a:pt x="2384" y="128"/>
                      </a:lnTo>
                      <a:lnTo>
                        <a:pt x="2384" y="133"/>
                      </a:lnTo>
                      <a:lnTo>
                        <a:pt x="2385" y="131"/>
                      </a:lnTo>
                      <a:lnTo>
                        <a:pt x="2385" y="126"/>
                      </a:lnTo>
                      <a:lnTo>
                        <a:pt x="2385" y="101"/>
                      </a:lnTo>
                      <a:lnTo>
                        <a:pt x="2386" y="109"/>
                      </a:lnTo>
                      <a:lnTo>
                        <a:pt x="2386" y="91"/>
                      </a:lnTo>
                      <a:lnTo>
                        <a:pt x="2386" y="84"/>
                      </a:lnTo>
                      <a:lnTo>
                        <a:pt x="2387" y="97"/>
                      </a:lnTo>
                      <a:lnTo>
                        <a:pt x="2387" y="99"/>
                      </a:lnTo>
                      <a:lnTo>
                        <a:pt x="2387" y="102"/>
                      </a:lnTo>
                      <a:lnTo>
                        <a:pt x="2387" y="101"/>
                      </a:lnTo>
                      <a:lnTo>
                        <a:pt x="2387" y="105"/>
                      </a:lnTo>
                      <a:lnTo>
                        <a:pt x="2387" y="108"/>
                      </a:lnTo>
                      <a:lnTo>
                        <a:pt x="2388" y="108"/>
                      </a:lnTo>
                      <a:lnTo>
                        <a:pt x="2388" y="101"/>
                      </a:lnTo>
                      <a:lnTo>
                        <a:pt x="2388" y="79"/>
                      </a:lnTo>
                      <a:lnTo>
                        <a:pt x="2388" y="89"/>
                      </a:lnTo>
                      <a:lnTo>
                        <a:pt x="2389" y="88"/>
                      </a:lnTo>
                      <a:lnTo>
                        <a:pt x="2389" y="97"/>
                      </a:lnTo>
                      <a:lnTo>
                        <a:pt x="2389" y="102"/>
                      </a:lnTo>
                      <a:lnTo>
                        <a:pt x="2389" y="102"/>
                      </a:lnTo>
                      <a:lnTo>
                        <a:pt x="2389" y="97"/>
                      </a:lnTo>
                      <a:lnTo>
                        <a:pt x="2390" y="93"/>
                      </a:lnTo>
                      <a:lnTo>
                        <a:pt x="2390" y="86"/>
                      </a:lnTo>
                      <a:lnTo>
                        <a:pt x="2390" y="90"/>
                      </a:lnTo>
                      <a:lnTo>
                        <a:pt x="2390" y="92"/>
                      </a:lnTo>
                      <a:lnTo>
                        <a:pt x="2391" y="111"/>
                      </a:lnTo>
                      <a:lnTo>
                        <a:pt x="2391" y="102"/>
                      </a:lnTo>
                      <a:lnTo>
                        <a:pt x="2391" y="92"/>
                      </a:lnTo>
                      <a:lnTo>
                        <a:pt x="2391" y="104"/>
                      </a:lnTo>
                      <a:lnTo>
                        <a:pt x="2391" y="103"/>
                      </a:lnTo>
                      <a:lnTo>
                        <a:pt x="2392" y="102"/>
                      </a:lnTo>
                      <a:lnTo>
                        <a:pt x="2392" y="105"/>
                      </a:lnTo>
                      <a:lnTo>
                        <a:pt x="2392" y="105"/>
                      </a:lnTo>
                      <a:lnTo>
                        <a:pt x="2393" y="102"/>
                      </a:lnTo>
                      <a:lnTo>
                        <a:pt x="2393" y="108"/>
                      </a:lnTo>
                      <a:lnTo>
                        <a:pt x="2393" y="109"/>
                      </a:lnTo>
                      <a:lnTo>
                        <a:pt x="2393" y="104"/>
                      </a:lnTo>
                      <a:lnTo>
                        <a:pt x="2393" y="103"/>
                      </a:lnTo>
                      <a:lnTo>
                        <a:pt x="2394" y="101"/>
                      </a:lnTo>
                      <a:lnTo>
                        <a:pt x="2394" y="104"/>
                      </a:lnTo>
                      <a:lnTo>
                        <a:pt x="2394" y="107"/>
                      </a:lnTo>
                      <a:lnTo>
                        <a:pt x="2394" y="108"/>
                      </a:lnTo>
                      <a:lnTo>
                        <a:pt x="2395" y="112"/>
                      </a:lnTo>
                      <a:lnTo>
                        <a:pt x="2395" y="102"/>
                      </a:lnTo>
                      <a:lnTo>
                        <a:pt x="2395" y="106"/>
                      </a:lnTo>
                      <a:lnTo>
                        <a:pt x="2395" y="105"/>
                      </a:lnTo>
                      <a:lnTo>
                        <a:pt x="2396" y="104"/>
                      </a:lnTo>
                      <a:lnTo>
                        <a:pt x="2396" y="105"/>
                      </a:lnTo>
                      <a:lnTo>
                        <a:pt x="2396" y="110"/>
                      </a:lnTo>
                      <a:lnTo>
                        <a:pt x="2396" y="108"/>
                      </a:lnTo>
                      <a:lnTo>
                        <a:pt x="2396" y="101"/>
                      </a:lnTo>
                      <a:lnTo>
                        <a:pt x="2397" y="99"/>
                      </a:lnTo>
                      <a:lnTo>
                        <a:pt x="2397" y="114"/>
                      </a:lnTo>
                      <a:lnTo>
                        <a:pt x="2397" y="118"/>
                      </a:lnTo>
                      <a:lnTo>
                        <a:pt x="2398" y="92"/>
                      </a:lnTo>
                      <a:lnTo>
                        <a:pt x="2398" y="85"/>
                      </a:lnTo>
                      <a:lnTo>
                        <a:pt x="2398" y="154"/>
                      </a:lnTo>
                      <a:lnTo>
                        <a:pt x="2398" y="185"/>
                      </a:lnTo>
                      <a:lnTo>
                        <a:pt x="2398" y="190"/>
                      </a:lnTo>
                      <a:lnTo>
                        <a:pt x="2399" y="131"/>
                      </a:lnTo>
                      <a:lnTo>
                        <a:pt x="2399" y="122"/>
                      </a:lnTo>
                      <a:lnTo>
                        <a:pt x="2399" y="130"/>
                      </a:lnTo>
                      <a:lnTo>
                        <a:pt x="2399" y="134"/>
                      </a:lnTo>
                      <a:lnTo>
                        <a:pt x="2400" y="149"/>
                      </a:lnTo>
                      <a:lnTo>
                        <a:pt x="2400" y="149"/>
                      </a:lnTo>
                      <a:lnTo>
                        <a:pt x="2401" y="147"/>
                      </a:lnTo>
                      <a:lnTo>
                        <a:pt x="2401" y="137"/>
                      </a:lnTo>
                      <a:lnTo>
                        <a:pt x="2401" y="140"/>
                      </a:lnTo>
                      <a:lnTo>
                        <a:pt x="2401" y="138"/>
                      </a:lnTo>
                      <a:lnTo>
                        <a:pt x="2401" y="139"/>
                      </a:lnTo>
                      <a:lnTo>
                        <a:pt x="2402" y="153"/>
                      </a:lnTo>
                      <a:lnTo>
                        <a:pt x="2402" y="151"/>
                      </a:lnTo>
                      <a:lnTo>
                        <a:pt x="2402" y="144"/>
                      </a:lnTo>
                      <a:lnTo>
                        <a:pt x="2403" y="135"/>
                      </a:lnTo>
                      <a:lnTo>
                        <a:pt x="2403" y="128"/>
                      </a:lnTo>
                      <a:lnTo>
                        <a:pt x="2403" y="127"/>
                      </a:lnTo>
                      <a:lnTo>
                        <a:pt x="2403" y="123"/>
                      </a:lnTo>
                      <a:lnTo>
                        <a:pt x="2404" y="123"/>
                      </a:lnTo>
                      <a:lnTo>
                        <a:pt x="2404" y="127"/>
                      </a:lnTo>
                      <a:lnTo>
                        <a:pt x="2404" y="125"/>
                      </a:lnTo>
                      <a:lnTo>
                        <a:pt x="2404" y="128"/>
                      </a:lnTo>
                      <a:lnTo>
                        <a:pt x="2404" y="130"/>
                      </a:lnTo>
                      <a:lnTo>
                        <a:pt x="2404" y="135"/>
                      </a:lnTo>
                      <a:lnTo>
                        <a:pt x="2405" y="132"/>
                      </a:lnTo>
                      <a:lnTo>
                        <a:pt x="2405" y="127"/>
                      </a:lnTo>
                      <a:lnTo>
                        <a:pt x="2405" y="132"/>
                      </a:lnTo>
                      <a:lnTo>
                        <a:pt x="2405" y="121"/>
                      </a:lnTo>
                      <a:lnTo>
                        <a:pt x="2406" y="116"/>
                      </a:lnTo>
                      <a:lnTo>
                        <a:pt x="2406" y="113"/>
                      </a:lnTo>
                      <a:lnTo>
                        <a:pt x="2406" y="117"/>
                      </a:lnTo>
                      <a:lnTo>
                        <a:pt x="2406" y="116"/>
                      </a:lnTo>
                      <a:lnTo>
                        <a:pt x="2406" y="118"/>
                      </a:lnTo>
                      <a:lnTo>
                        <a:pt x="2407" y="117"/>
                      </a:lnTo>
                      <a:lnTo>
                        <a:pt x="2407" y="109"/>
                      </a:lnTo>
                      <a:lnTo>
                        <a:pt x="2407" y="118"/>
                      </a:lnTo>
                      <a:lnTo>
                        <a:pt x="2407" y="115"/>
                      </a:lnTo>
                      <a:lnTo>
                        <a:pt x="2408" y="120"/>
                      </a:lnTo>
                      <a:lnTo>
                        <a:pt x="2408" y="120"/>
                      </a:lnTo>
                      <a:lnTo>
                        <a:pt x="2408" y="120"/>
                      </a:lnTo>
                      <a:lnTo>
                        <a:pt x="2408" y="113"/>
                      </a:lnTo>
                      <a:lnTo>
                        <a:pt x="2409" y="116"/>
                      </a:lnTo>
                      <a:lnTo>
                        <a:pt x="2409" y="117"/>
                      </a:lnTo>
                      <a:lnTo>
                        <a:pt x="2409" y="113"/>
                      </a:lnTo>
                      <a:lnTo>
                        <a:pt x="2409" y="109"/>
                      </a:lnTo>
                      <a:lnTo>
                        <a:pt x="2409" y="110"/>
                      </a:lnTo>
                      <a:lnTo>
                        <a:pt x="2410" y="110"/>
                      </a:lnTo>
                      <a:lnTo>
                        <a:pt x="2410" y="111"/>
                      </a:lnTo>
                      <a:lnTo>
                        <a:pt x="2410" y="102"/>
                      </a:lnTo>
                      <a:lnTo>
                        <a:pt x="2410" y="103"/>
                      </a:lnTo>
                      <a:lnTo>
                        <a:pt x="2411" y="100"/>
                      </a:lnTo>
                      <a:lnTo>
                        <a:pt x="2411" y="96"/>
                      </a:lnTo>
                      <a:lnTo>
                        <a:pt x="2411" y="96"/>
                      </a:lnTo>
                      <a:lnTo>
                        <a:pt x="2411" y="96"/>
                      </a:lnTo>
                      <a:lnTo>
                        <a:pt x="2412" y="94"/>
                      </a:lnTo>
                      <a:lnTo>
                        <a:pt x="2412" y="95"/>
                      </a:lnTo>
                      <a:lnTo>
                        <a:pt x="2412" y="90"/>
                      </a:lnTo>
                      <a:lnTo>
                        <a:pt x="2412" y="84"/>
                      </a:lnTo>
                      <a:lnTo>
                        <a:pt x="2413" y="91"/>
                      </a:lnTo>
                      <a:lnTo>
                        <a:pt x="2413" y="94"/>
                      </a:lnTo>
                      <a:lnTo>
                        <a:pt x="2413" y="91"/>
                      </a:lnTo>
                      <a:lnTo>
                        <a:pt x="2413" y="92"/>
                      </a:lnTo>
                      <a:lnTo>
                        <a:pt x="2413" y="95"/>
                      </a:lnTo>
                      <a:lnTo>
                        <a:pt x="2414" y="86"/>
                      </a:lnTo>
                      <a:lnTo>
                        <a:pt x="2414" y="90"/>
                      </a:lnTo>
                      <a:lnTo>
                        <a:pt x="2414" y="85"/>
                      </a:lnTo>
                      <a:lnTo>
                        <a:pt x="2414" y="80"/>
                      </a:lnTo>
                      <a:lnTo>
                        <a:pt x="2415" y="91"/>
                      </a:lnTo>
                      <a:lnTo>
                        <a:pt x="2415" y="82"/>
                      </a:lnTo>
                      <a:lnTo>
                        <a:pt x="2415" y="60"/>
                      </a:lnTo>
                      <a:lnTo>
                        <a:pt x="2415" y="88"/>
                      </a:lnTo>
                      <a:lnTo>
                        <a:pt x="2415" y="103"/>
                      </a:lnTo>
                      <a:lnTo>
                        <a:pt x="2416" y="160"/>
                      </a:lnTo>
                      <a:lnTo>
                        <a:pt x="2416" y="145"/>
                      </a:lnTo>
                      <a:lnTo>
                        <a:pt x="2416" y="93"/>
                      </a:lnTo>
                      <a:lnTo>
                        <a:pt x="2416" y="88"/>
                      </a:lnTo>
                      <a:lnTo>
                        <a:pt x="2417" y="87"/>
                      </a:lnTo>
                      <a:lnTo>
                        <a:pt x="2417" y="92"/>
                      </a:lnTo>
                      <a:lnTo>
                        <a:pt x="2417" y="85"/>
                      </a:lnTo>
                      <a:lnTo>
                        <a:pt x="2418" y="69"/>
                      </a:lnTo>
                      <a:lnTo>
                        <a:pt x="2418" y="63"/>
                      </a:lnTo>
                      <a:lnTo>
                        <a:pt x="2418" y="74"/>
                      </a:lnTo>
                      <a:lnTo>
                        <a:pt x="2418" y="77"/>
                      </a:lnTo>
                      <a:lnTo>
                        <a:pt x="2419" y="88"/>
                      </a:lnTo>
                      <a:lnTo>
                        <a:pt x="2419" y="85"/>
                      </a:lnTo>
                      <a:lnTo>
                        <a:pt x="2419" y="80"/>
                      </a:lnTo>
                      <a:lnTo>
                        <a:pt x="2419" y="85"/>
                      </a:lnTo>
                      <a:lnTo>
                        <a:pt x="2419" y="83"/>
                      </a:lnTo>
                      <a:lnTo>
                        <a:pt x="2420" y="77"/>
                      </a:lnTo>
                      <a:lnTo>
                        <a:pt x="2420" y="73"/>
                      </a:lnTo>
                      <a:lnTo>
                        <a:pt x="2420" y="76"/>
                      </a:lnTo>
                      <a:lnTo>
                        <a:pt x="2420" y="80"/>
                      </a:lnTo>
                      <a:lnTo>
                        <a:pt x="2421" y="72"/>
                      </a:lnTo>
                      <a:lnTo>
                        <a:pt x="2421" y="75"/>
                      </a:lnTo>
                      <a:lnTo>
                        <a:pt x="2421" y="74"/>
                      </a:lnTo>
                      <a:lnTo>
                        <a:pt x="2421" y="83"/>
                      </a:lnTo>
                      <a:lnTo>
                        <a:pt x="2421" y="85"/>
                      </a:lnTo>
                      <a:lnTo>
                        <a:pt x="2421" y="88"/>
                      </a:lnTo>
                      <a:lnTo>
                        <a:pt x="2422" y="83"/>
                      </a:lnTo>
                      <a:lnTo>
                        <a:pt x="2422" y="78"/>
                      </a:lnTo>
                      <a:lnTo>
                        <a:pt x="2422" y="92"/>
                      </a:lnTo>
                      <a:lnTo>
                        <a:pt x="2423" y="91"/>
                      </a:lnTo>
                      <a:lnTo>
                        <a:pt x="2423" y="97"/>
                      </a:lnTo>
                      <a:lnTo>
                        <a:pt x="2423" y="97"/>
                      </a:lnTo>
                      <a:lnTo>
                        <a:pt x="2423" y="96"/>
                      </a:lnTo>
                      <a:lnTo>
                        <a:pt x="2424" y="113"/>
                      </a:lnTo>
                      <a:lnTo>
                        <a:pt x="2424" y="119"/>
                      </a:lnTo>
                      <a:lnTo>
                        <a:pt x="2424" y="121"/>
                      </a:lnTo>
                      <a:lnTo>
                        <a:pt x="2424" y="117"/>
                      </a:lnTo>
                      <a:lnTo>
                        <a:pt x="2424" y="119"/>
                      </a:lnTo>
                      <a:lnTo>
                        <a:pt x="2425" y="127"/>
                      </a:lnTo>
                      <a:lnTo>
                        <a:pt x="2425" y="124"/>
                      </a:lnTo>
                      <a:lnTo>
                        <a:pt x="2425" y="126"/>
                      </a:lnTo>
                      <a:lnTo>
                        <a:pt x="2425" y="114"/>
                      </a:lnTo>
                      <a:lnTo>
                        <a:pt x="2426" y="111"/>
                      </a:lnTo>
                      <a:lnTo>
                        <a:pt x="2426" y="111"/>
                      </a:lnTo>
                      <a:lnTo>
                        <a:pt x="2426" y="104"/>
                      </a:lnTo>
                      <a:lnTo>
                        <a:pt x="2426" y="105"/>
                      </a:lnTo>
                      <a:lnTo>
                        <a:pt x="2426" y="121"/>
                      </a:lnTo>
                      <a:lnTo>
                        <a:pt x="2427" y="120"/>
                      </a:lnTo>
                      <a:lnTo>
                        <a:pt x="2427" y="124"/>
                      </a:lnTo>
                      <a:lnTo>
                        <a:pt x="2427" y="124"/>
                      </a:lnTo>
                      <a:lnTo>
                        <a:pt x="2427" y="129"/>
                      </a:lnTo>
                      <a:lnTo>
                        <a:pt x="2427" y="129"/>
                      </a:lnTo>
                      <a:lnTo>
                        <a:pt x="2427" y="127"/>
                      </a:lnTo>
                      <a:lnTo>
                        <a:pt x="2428" y="125"/>
                      </a:lnTo>
                      <a:lnTo>
                        <a:pt x="2428" y="125"/>
                      </a:lnTo>
                      <a:lnTo>
                        <a:pt x="2428" y="122"/>
                      </a:lnTo>
                      <a:lnTo>
                        <a:pt x="2428" y="114"/>
                      </a:lnTo>
                      <a:lnTo>
                        <a:pt x="2429" y="114"/>
                      </a:lnTo>
                      <a:lnTo>
                        <a:pt x="2429" y="128"/>
                      </a:lnTo>
                      <a:lnTo>
                        <a:pt x="2429" y="135"/>
                      </a:lnTo>
                      <a:lnTo>
                        <a:pt x="2430" y="142"/>
                      </a:lnTo>
                      <a:lnTo>
                        <a:pt x="2430" y="140"/>
                      </a:lnTo>
                      <a:lnTo>
                        <a:pt x="2430" y="111"/>
                      </a:lnTo>
                      <a:lnTo>
                        <a:pt x="2431" y="104"/>
                      </a:lnTo>
                      <a:lnTo>
                        <a:pt x="2431" y="114"/>
                      </a:lnTo>
                      <a:lnTo>
                        <a:pt x="2431" y="120"/>
                      </a:lnTo>
                      <a:lnTo>
                        <a:pt x="2432" y="133"/>
                      </a:lnTo>
                      <a:lnTo>
                        <a:pt x="2432" y="129"/>
                      </a:lnTo>
                      <a:lnTo>
                        <a:pt x="2432" y="128"/>
                      </a:lnTo>
                      <a:lnTo>
                        <a:pt x="2432" y="134"/>
                      </a:lnTo>
                      <a:lnTo>
                        <a:pt x="2432" y="110"/>
                      </a:lnTo>
                      <a:lnTo>
                        <a:pt x="2433" y="91"/>
                      </a:lnTo>
                      <a:lnTo>
                        <a:pt x="2433" y="111"/>
                      </a:lnTo>
                      <a:lnTo>
                        <a:pt x="2433" y="145"/>
                      </a:lnTo>
                      <a:lnTo>
                        <a:pt x="2433" y="216"/>
                      </a:lnTo>
                      <a:lnTo>
                        <a:pt x="2433" y="203"/>
                      </a:lnTo>
                      <a:lnTo>
                        <a:pt x="2434" y="123"/>
                      </a:lnTo>
                      <a:lnTo>
                        <a:pt x="2434" y="119"/>
                      </a:lnTo>
                      <a:lnTo>
                        <a:pt x="2435" y="109"/>
                      </a:lnTo>
                      <a:lnTo>
                        <a:pt x="2435" y="109"/>
                      </a:lnTo>
                      <a:lnTo>
                        <a:pt x="2435" y="106"/>
                      </a:lnTo>
                      <a:lnTo>
                        <a:pt x="2435" y="103"/>
                      </a:lnTo>
                      <a:lnTo>
                        <a:pt x="2436" y="104"/>
                      </a:lnTo>
                      <a:lnTo>
                        <a:pt x="2436" y="102"/>
                      </a:lnTo>
                      <a:lnTo>
                        <a:pt x="2436" y="111"/>
                      </a:lnTo>
                      <a:lnTo>
                        <a:pt x="2436" y="113"/>
                      </a:lnTo>
                      <a:lnTo>
                        <a:pt x="2436" y="108"/>
                      </a:lnTo>
                      <a:lnTo>
                        <a:pt x="2437" y="108"/>
                      </a:lnTo>
                      <a:lnTo>
                        <a:pt x="2437" y="112"/>
                      </a:lnTo>
                      <a:lnTo>
                        <a:pt x="2437" y="102"/>
                      </a:lnTo>
                      <a:lnTo>
                        <a:pt x="2437" y="106"/>
                      </a:lnTo>
                      <a:lnTo>
                        <a:pt x="2438" y="98"/>
                      </a:lnTo>
                      <a:lnTo>
                        <a:pt x="2438" y="98"/>
                      </a:lnTo>
                      <a:lnTo>
                        <a:pt x="2438" y="105"/>
                      </a:lnTo>
                      <a:lnTo>
                        <a:pt x="2438" y="102"/>
                      </a:lnTo>
                      <a:lnTo>
                        <a:pt x="2439" y="93"/>
                      </a:lnTo>
                      <a:lnTo>
                        <a:pt x="2439" y="93"/>
                      </a:lnTo>
                      <a:lnTo>
                        <a:pt x="2439" y="88"/>
                      </a:lnTo>
                      <a:lnTo>
                        <a:pt x="2440" y="90"/>
                      </a:lnTo>
                      <a:lnTo>
                        <a:pt x="2440" y="89"/>
                      </a:lnTo>
                      <a:lnTo>
                        <a:pt x="2440" y="85"/>
                      </a:lnTo>
                      <a:lnTo>
                        <a:pt x="2441" y="70"/>
                      </a:lnTo>
                      <a:lnTo>
                        <a:pt x="2441" y="75"/>
                      </a:lnTo>
                      <a:lnTo>
                        <a:pt x="2441" y="77"/>
                      </a:lnTo>
                      <a:lnTo>
                        <a:pt x="2441" y="75"/>
                      </a:lnTo>
                      <a:lnTo>
                        <a:pt x="2441" y="77"/>
                      </a:lnTo>
                      <a:lnTo>
                        <a:pt x="2442" y="83"/>
                      </a:lnTo>
                      <a:lnTo>
                        <a:pt x="2442" y="82"/>
                      </a:lnTo>
                      <a:lnTo>
                        <a:pt x="2442" y="83"/>
                      </a:lnTo>
                      <a:lnTo>
                        <a:pt x="2442" y="78"/>
                      </a:lnTo>
                      <a:lnTo>
                        <a:pt x="2442" y="82"/>
                      </a:lnTo>
                      <a:lnTo>
                        <a:pt x="2443" y="85"/>
                      </a:lnTo>
                      <a:lnTo>
                        <a:pt x="2443" y="91"/>
                      </a:lnTo>
                      <a:lnTo>
                        <a:pt x="2443" y="103"/>
                      </a:lnTo>
                      <a:lnTo>
                        <a:pt x="2443" y="96"/>
                      </a:lnTo>
                      <a:lnTo>
                        <a:pt x="2444" y="100"/>
                      </a:lnTo>
                      <a:lnTo>
                        <a:pt x="2444" y="88"/>
                      </a:lnTo>
                      <a:lnTo>
                        <a:pt x="2444" y="92"/>
                      </a:lnTo>
                      <a:lnTo>
                        <a:pt x="2445" y="98"/>
                      </a:lnTo>
                      <a:lnTo>
                        <a:pt x="2445" y="99"/>
                      </a:lnTo>
                      <a:lnTo>
                        <a:pt x="2445" y="90"/>
                      </a:lnTo>
                      <a:lnTo>
                        <a:pt x="2446" y="89"/>
                      </a:lnTo>
                      <a:lnTo>
                        <a:pt x="2446" y="87"/>
                      </a:lnTo>
                      <a:lnTo>
                        <a:pt x="2446" y="94"/>
                      </a:lnTo>
                      <a:lnTo>
                        <a:pt x="2446" y="94"/>
                      </a:lnTo>
                      <a:lnTo>
                        <a:pt x="2447" y="112"/>
                      </a:lnTo>
                      <a:lnTo>
                        <a:pt x="2447" y="116"/>
                      </a:lnTo>
                      <a:lnTo>
                        <a:pt x="2447" y="118"/>
                      </a:lnTo>
                      <a:lnTo>
                        <a:pt x="2447" y="113"/>
                      </a:lnTo>
                      <a:lnTo>
                        <a:pt x="2448" y="115"/>
                      </a:lnTo>
                      <a:lnTo>
                        <a:pt x="2448" y="127"/>
                      </a:lnTo>
                      <a:lnTo>
                        <a:pt x="2448" y="129"/>
                      </a:lnTo>
                      <a:lnTo>
                        <a:pt x="2449" y="135"/>
                      </a:lnTo>
                      <a:lnTo>
                        <a:pt x="2449" y="130"/>
                      </a:lnTo>
                      <a:lnTo>
                        <a:pt x="2449" y="139"/>
                      </a:lnTo>
                      <a:lnTo>
                        <a:pt x="2449" y="134"/>
                      </a:lnTo>
                      <a:lnTo>
                        <a:pt x="2449" y="135"/>
                      </a:lnTo>
                      <a:lnTo>
                        <a:pt x="2450" y="152"/>
                      </a:lnTo>
                      <a:lnTo>
                        <a:pt x="2450" y="146"/>
                      </a:lnTo>
                      <a:lnTo>
                        <a:pt x="2450" y="125"/>
                      </a:lnTo>
                      <a:lnTo>
                        <a:pt x="2450" y="112"/>
                      </a:lnTo>
                      <a:lnTo>
                        <a:pt x="2450" y="140"/>
                      </a:lnTo>
                      <a:lnTo>
                        <a:pt x="2450" y="155"/>
                      </a:lnTo>
                      <a:lnTo>
                        <a:pt x="2451" y="210"/>
                      </a:lnTo>
                      <a:lnTo>
                        <a:pt x="2451" y="186"/>
                      </a:lnTo>
                      <a:lnTo>
                        <a:pt x="2451" y="159"/>
                      </a:lnTo>
                      <a:lnTo>
                        <a:pt x="2452" y="146"/>
                      </a:lnTo>
                      <a:lnTo>
                        <a:pt x="2452" y="151"/>
                      </a:lnTo>
                      <a:lnTo>
                        <a:pt x="2452" y="155"/>
                      </a:lnTo>
                      <a:lnTo>
                        <a:pt x="2452" y="155"/>
                      </a:lnTo>
                      <a:lnTo>
                        <a:pt x="2452" y="146"/>
                      </a:lnTo>
                      <a:lnTo>
                        <a:pt x="2452" y="152"/>
                      </a:lnTo>
                      <a:lnTo>
                        <a:pt x="2453" y="151"/>
                      </a:lnTo>
                      <a:lnTo>
                        <a:pt x="2453" y="147"/>
                      </a:lnTo>
                      <a:lnTo>
                        <a:pt x="2453" y="146"/>
                      </a:lnTo>
                      <a:lnTo>
                        <a:pt x="2453" y="152"/>
                      </a:lnTo>
                      <a:lnTo>
                        <a:pt x="2454" y="144"/>
                      </a:lnTo>
                      <a:lnTo>
                        <a:pt x="2454" y="125"/>
                      </a:lnTo>
                      <a:lnTo>
                        <a:pt x="2454" y="116"/>
                      </a:lnTo>
                      <a:lnTo>
                        <a:pt x="2455" y="101"/>
                      </a:lnTo>
                      <a:lnTo>
                        <a:pt x="2455" y="109"/>
                      </a:lnTo>
                      <a:lnTo>
                        <a:pt x="2455" y="105"/>
                      </a:lnTo>
                      <a:lnTo>
                        <a:pt x="2455" y="112"/>
                      </a:lnTo>
                      <a:lnTo>
                        <a:pt x="2455" y="122"/>
                      </a:lnTo>
                      <a:lnTo>
                        <a:pt x="2456" y="146"/>
                      </a:lnTo>
                      <a:lnTo>
                        <a:pt x="2456" y="140"/>
                      </a:lnTo>
                      <a:lnTo>
                        <a:pt x="2456" y="135"/>
                      </a:lnTo>
                      <a:lnTo>
                        <a:pt x="2456" y="136"/>
                      </a:lnTo>
                      <a:lnTo>
                        <a:pt x="2457" y="122"/>
                      </a:lnTo>
                      <a:lnTo>
                        <a:pt x="2457" y="114"/>
                      </a:lnTo>
                      <a:lnTo>
                        <a:pt x="2457" y="110"/>
                      </a:lnTo>
                      <a:lnTo>
                        <a:pt x="2457" y="111"/>
                      </a:lnTo>
                      <a:lnTo>
                        <a:pt x="2458" y="103"/>
                      </a:lnTo>
                      <a:lnTo>
                        <a:pt x="2458" y="99"/>
                      </a:lnTo>
                      <a:lnTo>
                        <a:pt x="2458" y="107"/>
                      </a:lnTo>
                      <a:lnTo>
                        <a:pt x="2458" y="103"/>
                      </a:lnTo>
                      <a:lnTo>
                        <a:pt x="2458" y="101"/>
                      </a:lnTo>
                      <a:lnTo>
                        <a:pt x="2459" y="107"/>
                      </a:lnTo>
                      <a:lnTo>
                        <a:pt x="2459" y="107"/>
                      </a:lnTo>
                      <a:lnTo>
                        <a:pt x="2459" y="108"/>
                      </a:lnTo>
                      <a:lnTo>
                        <a:pt x="2459" y="104"/>
                      </a:lnTo>
                      <a:lnTo>
                        <a:pt x="2459" y="106"/>
                      </a:lnTo>
                      <a:lnTo>
                        <a:pt x="2460" y="109"/>
                      </a:lnTo>
                      <a:lnTo>
                        <a:pt x="2460" y="125"/>
                      </a:lnTo>
                      <a:lnTo>
                        <a:pt x="2460" y="119"/>
                      </a:lnTo>
                      <a:lnTo>
                        <a:pt x="2460" y="114"/>
                      </a:lnTo>
                      <a:lnTo>
                        <a:pt x="2461" y="119"/>
                      </a:lnTo>
                      <a:lnTo>
                        <a:pt x="2461" y="115"/>
                      </a:lnTo>
                      <a:lnTo>
                        <a:pt x="2461" y="110"/>
                      </a:lnTo>
                      <a:lnTo>
                        <a:pt x="2461" y="123"/>
                      </a:lnTo>
                      <a:lnTo>
                        <a:pt x="2461" y="126"/>
                      </a:lnTo>
                      <a:lnTo>
                        <a:pt x="2462" y="112"/>
                      </a:lnTo>
                      <a:lnTo>
                        <a:pt x="2462" y="107"/>
                      </a:lnTo>
                      <a:lnTo>
                        <a:pt x="2462" y="97"/>
                      </a:lnTo>
                      <a:lnTo>
                        <a:pt x="2462" y="102"/>
                      </a:lnTo>
                      <a:lnTo>
                        <a:pt x="2463" y="102"/>
                      </a:lnTo>
                      <a:lnTo>
                        <a:pt x="2463" y="98"/>
                      </a:lnTo>
                      <a:lnTo>
                        <a:pt x="2463" y="103"/>
                      </a:lnTo>
                      <a:lnTo>
                        <a:pt x="2463" y="105"/>
                      </a:lnTo>
                      <a:lnTo>
                        <a:pt x="2464" y="96"/>
                      </a:lnTo>
                      <a:lnTo>
                        <a:pt x="2464" y="92"/>
                      </a:lnTo>
                      <a:lnTo>
                        <a:pt x="2464" y="98"/>
                      </a:lnTo>
                      <a:lnTo>
                        <a:pt x="2464" y="92"/>
                      </a:lnTo>
                      <a:lnTo>
                        <a:pt x="2465" y="103"/>
                      </a:lnTo>
                      <a:lnTo>
                        <a:pt x="2465" y="86"/>
                      </a:lnTo>
                      <a:lnTo>
                        <a:pt x="2466" y="76"/>
                      </a:lnTo>
                      <a:lnTo>
                        <a:pt x="2466" y="79"/>
                      </a:lnTo>
                      <a:lnTo>
                        <a:pt x="2466" y="82"/>
                      </a:lnTo>
                      <a:lnTo>
                        <a:pt x="2466" y="82"/>
                      </a:lnTo>
                      <a:lnTo>
                        <a:pt x="2466" y="88"/>
                      </a:lnTo>
                      <a:lnTo>
                        <a:pt x="2466" y="88"/>
                      </a:lnTo>
                      <a:lnTo>
                        <a:pt x="2467" y="80"/>
                      </a:lnTo>
                      <a:lnTo>
                        <a:pt x="2467" y="77"/>
                      </a:lnTo>
                      <a:lnTo>
                        <a:pt x="2467" y="95"/>
                      </a:lnTo>
                      <a:lnTo>
                        <a:pt x="2467" y="91"/>
                      </a:lnTo>
                      <a:lnTo>
                        <a:pt x="2467" y="75"/>
                      </a:lnTo>
                      <a:lnTo>
                        <a:pt x="2468" y="55"/>
                      </a:lnTo>
                      <a:lnTo>
                        <a:pt x="2468" y="101"/>
                      </a:lnTo>
                      <a:lnTo>
                        <a:pt x="2468" y="140"/>
                      </a:lnTo>
                      <a:lnTo>
                        <a:pt x="2468" y="148"/>
                      </a:lnTo>
                      <a:lnTo>
                        <a:pt x="2469" y="132"/>
                      </a:lnTo>
                      <a:lnTo>
                        <a:pt x="2469" y="97"/>
                      </a:lnTo>
                      <a:lnTo>
                        <a:pt x="2469" y="79"/>
                      </a:lnTo>
                      <a:lnTo>
                        <a:pt x="2469" y="82"/>
                      </a:lnTo>
                      <a:lnTo>
                        <a:pt x="2469" y="85"/>
                      </a:lnTo>
                      <a:lnTo>
                        <a:pt x="2470" y="86"/>
                      </a:lnTo>
                      <a:lnTo>
                        <a:pt x="2470" y="86"/>
                      </a:lnTo>
                      <a:lnTo>
                        <a:pt x="2470" y="77"/>
                      </a:lnTo>
                      <a:lnTo>
                        <a:pt x="2470" y="75"/>
                      </a:lnTo>
                      <a:lnTo>
                        <a:pt x="2471" y="68"/>
                      </a:lnTo>
                      <a:lnTo>
                        <a:pt x="2471" y="75"/>
                      </a:lnTo>
                      <a:lnTo>
                        <a:pt x="2471" y="83"/>
                      </a:lnTo>
                      <a:lnTo>
                        <a:pt x="2471" y="82"/>
                      </a:lnTo>
                      <a:lnTo>
                        <a:pt x="2472" y="83"/>
                      </a:lnTo>
                      <a:lnTo>
                        <a:pt x="2472" y="81"/>
                      </a:lnTo>
                      <a:lnTo>
                        <a:pt x="2472" y="75"/>
                      </a:lnTo>
                      <a:lnTo>
                        <a:pt x="2472" y="81"/>
                      </a:lnTo>
                      <a:lnTo>
                        <a:pt x="2473" y="87"/>
                      </a:lnTo>
                      <a:lnTo>
                        <a:pt x="2473" y="85"/>
                      </a:lnTo>
                      <a:lnTo>
                        <a:pt x="2473" y="89"/>
                      </a:lnTo>
                      <a:lnTo>
                        <a:pt x="2473" y="97"/>
                      </a:lnTo>
                      <a:lnTo>
                        <a:pt x="2474" y="94"/>
                      </a:lnTo>
                      <a:lnTo>
                        <a:pt x="2474" y="92"/>
                      </a:lnTo>
                      <a:lnTo>
                        <a:pt x="2474" y="96"/>
                      </a:lnTo>
                      <a:lnTo>
                        <a:pt x="2474" y="96"/>
                      </a:lnTo>
                      <a:lnTo>
                        <a:pt x="2474" y="97"/>
                      </a:lnTo>
                      <a:lnTo>
                        <a:pt x="2474" y="92"/>
                      </a:lnTo>
                      <a:lnTo>
                        <a:pt x="2475" y="94"/>
                      </a:lnTo>
                      <a:lnTo>
                        <a:pt x="2475" y="94"/>
                      </a:lnTo>
                      <a:lnTo>
                        <a:pt x="2475" y="101"/>
                      </a:lnTo>
                      <a:lnTo>
                        <a:pt x="2475" y="106"/>
                      </a:lnTo>
                      <a:lnTo>
                        <a:pt x="2476" y="114"/>
                      </a:lnTo>
                      <a:lnTo>
                        <a:pt x="2476" y="110"/>
                      </a:lnTo>
                      <a:lnTo>
                        <a:pt x="2476" y="110"/>
                      </a:lnTo>
                      <a:lnTo>
                        <a:pt x="2476" y="118"/>
                      </a:lnTo>
                      <a:lnTo>
                        <a:pt x="2476" y="108"/>
                      </a:lnTo>
                      <a:lnTo>
                        <a:pt x="2477" y="118"/>
                      </a:lnTo>
                      <a:lnTo>
                        <a:pt x="2477" y="129"/>
                      </a:lnTo>
                      <a:lnTo>
                        <a:pt x="2477" y="134"/>
                      </a:lnTo>
                      <a:lnTo>
                        <a:pt x="2478" y="118"/>
                      </a:lnTo>
                      <a:lnTo>
                        <a:pt x="2478" y="114"/>
                      </a:lnTo>
                      <a:lnTo>
                        <a:pt x="2478" y="121"/>
                      </a:lnTo>
                      <a:lnTo>
                        <a:pt x="2478" y="119"/>
                      </a:lnTo>
                      <a:lnTo>
                        <a:pt x="2479" y="123"/>
                      </a:lnTo>
                      <a:lnTo>
                        <a:pt x="2479" y="124"/>
                      </a:lnTo>
                      <a:lnTo>
                        <a:pt x="2479" y="110"/>
                      </a:lnTo>
                      <a:lnTo>
                        <a:pt x="2479" y="125"/>
                      </a:lnTo>
                      <a:lnTo>
                        <a:pt x="2480" y="129"/>
                      </a:lnTo>
                      <a:lnTo>
                        <a:pt x="2480" y="125"/>
                      </a:lnTo>
                      <a:lnTo>
                        <a:pt x="2480" y="129"/>
                      </a:lnTo>
                      <a:lnTo>
                        <a:pt x="2480" y="134"/>
                      </a:lnTo>
                      <a:lnTo>
                        <a:pt x="2480" y="134"/>
                      </a:lnTo>
                      <a:lnTo>
                        <a:pt x="2481" y="143"/>
                      </a:lnTo>
                      <a:lnTo>
                        <a:pt x="2481" y="144"/>
                      </a:lnTo>
                      <a:lnTo>
                        <a:pt x="2481" y="134"/>
                      </a:lnTo>
                      <a:lnTo>
                        <a:pt x="2481" y="131"/>
                      </a:lnTo>
                      <a:lnTo>
                        <a:pt x="2482" y="132"/>
                      </a:lnTo>
                      <a:lnTo>
                        <a:pt x="2482" y="131"/>
                      </a:lnTo>
                      <a:lnTo>
                        <a:pt x="2482" y="127"/>
                      </a:lnTo>
                      <a:lnTo>
                        <a:pt x="2483" y="132"/>
                      </a:lnTo>
                      <a:lnTo>
                        <a:pt x="2483" y="145"/>
                      </a:lnTo>
                      <a:lnTo>
                        <a:pt x="2483" y="147"/>
                      </a:lnTo>
                      <a:lnTo>
                        <a:pt x="2483" y="153"/>
                      </a:lnTo>
                      <a:lnTo>
                        <a:pt x="2484" y="153"/>
                      </a:lnTo>
                      <a:lnTo>
                        <a:pt x="2484" y="151"/>
                      </a:lnTo>
                      <a:lnTo>
                        <a:pt x="2484" y="141"/>
                      </a:lnTo>
                      <a:lnTo>
                        <a:pt x="2485" y="154"/>
                      </a:lnTo>
                      <a:lnTo>
                        <a:pt x="2485" y="123"/>
                      </a:lnTo>
                      <a:lnTo>
                        <a:pt x="2485" y="109"/>
                      </a:lnTo>
                      <a:lnTo>
                        <a:pt x="2485" y="162"/>
                      </a:lnTo>
                      <a:lnTo>
                        <a:pt x="2486" y="200"/>
                      </a:lnTo>
                      <a:lnTo>
                        <a:pt x="2486" y="203"/>
                      </a:lnTo>
                      <a:lnTo>
                        <a:pt x="2486" y="146"/>
                      </a:lnTo>
                      <a:lnTo>
                        <a:pt x="2486" y="132"/>
                      </a:lnTo>
                      <a:lnTo>
                        <a:pt x="2487" y="141"/>
                      </a:lnTo>
                      <a:lnTo>
                        <a:pt x="2487" y="143"/>
                      </a:lnTo>
                      <a:lnTo>
                        <a:pt x="2487" y="149"/>
                      </a:lnTo>
                      <a:lnTo>
                        <a:pt x="2488" y="159"/>
                      </a:lnTo>
                      <a:lnTo>
                        <a:pt x="2488" y="163"/>
                      </a:lnTo>
                      <a:lnTo>
                        <a:pt x="2488" y="159"/>
                      </a:lnTo>
                      <a:lnTo>
                        <a:pt x="2488" y="142"/>
                      </a:lnTo>
                      <a:lnTo>
                        <a:pt x="2489" y="121"/>
                      </a:lnTo>
                      <a:lnTo>
                        <a:pt x="2489" y="112"/>
                      </a:lnTo>
                      <a:lnTo>
                        <a:pt x="2489" y="102"/>
                      </a:lnTo>
                      <a:lnTo>
                        <a:pt x="2489" y="102"/>
                      </a:lnTo>
                      <a:lnTo>
                        <a:pt x="2489" y="97"/>
                      </a:lnTo>
                      <a:lnTo>
                        <a:pt x="2490" y="120"/>
                      </a:lnTo>
                      <a:lnTo>
                        <a:pt x="2490" y="119"/>
                      </a:lnTo>
                      <a:lnTo>
                        <a:pt x="2490" y="117"/>
                      </a:lnTo>
                      <a:lnTo>
                        <a:pt x="2490" y="117"/>
                      </a:lnTo>
                      <a:lnTo>
                        <a:pt x="2491" y="120"/>
                      </a:lnTo>
                      <a:lnTo>
                        <a:pt x="2491" y="124"/>
                      </a:lnTo>
                      <a:lnTo>
                        <a:pt x="2491" y="122"/>
                      </a:lnTo>
                      <a:lnTo>
                        <a:pt x="2491" y="121"/>
                      </a:lnTo>
                      <a:lnTo>
                        <a:pt x="2492" y="118"/>
                      </a:lnTo>
                      <a:lnTo>
                        <a:pt x="2492" y="113"/>
                      </a:lnTo>
                      <a:lnTo>
                        <a:pt x="2492" y="117"/>
                      </a:lnTo>
                      <a:lnTo>
                        <a:pt x="2492" y="118"/>
                      </a:lnTo>
                      <a:lnTo>
                        <a:pt x="2493" y="122"/>
                      </a:lnTo>
                      <a:lnTo>
                        <a:pt x="2493" y="120"/>
                      </a:lnTo>
                      <a:lnTo>
                        <a:pt x="2493" y="116"/>
                      </a:lnTo>
                      <a:lnTo>
                        <a:pt x="2493" y="109"/>
                      </a:lnTo>
                      <a:lnTo>
                        <a:pt x="2494" y="102"/>
                      </a:lnTo>
                      <a:lnTo>
                        <a:pt x="2494" y="91"/>
                      </a:lnTo>
                      <a:lnTo>
                        <a:pt x="2494" y="93"/>
                      </a:lnTo>
                      <a:lnTo>
                        <a:pt x="2494" y="90"/>
                      </a:lnTo>
                      <a:lnTo>
                        <a:pt x="2495" y="88"/>
                      </a:lnTo>
                      <a:lnTo>
                        <a:pt x="2495" y="94"/>
                      </a:lnTo>
                      <a:lnTo>
                        <a:pt x="2495" y="95"/>
                      </a:lnTo>
                      <a:lnTo>
                        <a:pt x="2495" y="95"/>
                      </a:lnTo>
                      <a:lnTo>
                        <a:pt x="2495" y="89"/>
                      </a:lnTo>
                      <a:lnTo>
                        <a:pt x="2496" y="83"/>
                      </a:lnTo>
                      <a:lnTo>
                        <a:pt x="2496" y="79"/>
                      </a:lnTo>
                      <a:lnTo>
                        <a:pt x="2496" y="77"/>
                      </a:lnTo>
                      <a:lnTo>
                        <a:pt x="2496" y="82"/>
                      </a:lnTo>
                      <a:lnTo>
                        <a:pt x="2496" y="79"/>
                      </a:lnTo>
                      <a:lnTo>
                        <a:pt x="2497" y="81"/>
                      </a:lnTo>
                      <a:lnTo>
                        <a:pt x="2497" y="81"/>
                      </a:lnTo>
                      <a:lnTo>
                        <a:pt x="2497" y="80"/>
                      </a:lnTo>
                      <a:lnTo>
                        <a:pt x="2497" y="81"/>
                      </a:lnTo>
                      <a:lnTo>
                        <a:pt x="2497" y="87"/>
                      </a:lnTo>
                      <a:lnTo>
                        <a:pt x="2498" y="78"/>
                      </a:lnTo>
                      <a:lnTo>
                        <a:pt x="2498" y="81"/>
                      </a:lnTo>
                      <a:lnTo>
                        <a:pt x="2498" y="73"/>
                      </a:lnTo>
                      <a:lnTo>
                        <a:pt x="2498" y="80"/>
                      </a:lnTo>
                      <a:lnTo>
                        <a:pt x="2498" y="80"/>
                      </a:lnTo>
                      <a:lnTo>
                        <a:pt x="2499" y="88"/>
                      </a:lnTo>
                      <a:lnTo>
                        <a:pt x="2499" y="87"/>
                      </a:lnTo>
                      <a:lnTo>
                        <a:pt x="2500" y="97"/>
                      </a:lnTo>
                      <a:lnTo>
                        <a:pt x="2500" y="96"/>
                      </a:lnTo>
                      <a:lnTo>
                        <a:pt x="2500" y="91"/>
                      </a:lnTo>
                      <a:lnTo>
                        <a:pt x="2500" y="86"/>
                      </a:lnTo>
                      <a:lnTo>
                        <a:pt x="2501" y="80"/>
                      </a:lnTo>
                      <a:lnTo>
                        <a:pt x="2501" y="82"/>
                      </a:lnTo>
                      <a:lnTo>
                        <a:pt x="2501" y="95"/>
                      </a:lnTo>
                      <a:lnTo>
                        <a:pt x="2502" y="93"/>
                      </a:lnTo>
                      <a:lnTo>
                        <a:pt x="2502" y="91"/>
                      </a:lnTo>
                      <a:lnTo>
                        <a:pt x="2502" y="95"/>
                      </a:lnTo>
                      <a:lnTo>
                        <a:pt x="2502" y="93"/>
                      </a:lnTo>
                      <a:lnTo>
                        <a:pt x="2502" y="56"/>
                      </a:lnTo>
                      <a:lnTo>
                        <a:pt x="2503" y="80"/>
                      </a:lnTo>
                      <a:lnTo>
                        <a:pt x="2503" y="172"/>
                      </a:lnTo>
                      <a:lnTo>
                        <a:pt x="2503" y="166"/>
                      </a:lnTo>
                      <a:lnTo>
                        <a:pt x="2504" y="120"/>
                      </a:lnTo>
                      <a:lnTo>
                        <a:pt x="2504" y="127"/>
                      </a:lnTo>
                      <a:lnTo>
                        <a:pt x="2504" y="123"/>
                      </a:lnTo>
                      <a:lnTo>
                        <a:pt x="2504" y="133"/>
                      </a:lnTo>
                      <a:lnTo>
                        <a:pt x="2504" y="126"/>
                      </a:lnTo>
                      <a:lnTo>
                        <a:pt x="2505" y="97"/>
                      </a:lnTo>
                      <a:lnTo>
                        <a:pt x="2505" y="89"/>
                      </a:lnTo>
                      <a:lnTo>
                        <a:pt x="2506" y="95"/>
                      </a:lnTo>
                      <a:lnTo>
                        <a:pt x="2506" y="102"/>
                      </a:lnTo>
                      <a:lnTo>
                        <a:pt x="2506" y="106"/>
                      </a:lnTo>
                      <a:lnTo>
                        <a:pt x="2506" y="116"/>
                      </a:lnTo>
                      <a:lnTo>
                        <a:pt x="2507" y="123"/>
                      </a:lnTo>
                      <a:lnTo>
                        <a:pt x="2507" y="116"/>
                      </a:lnTo>
                      <a:lnTo>
                        <a:pt x="2507" y="96"/>
                      </a:lnTo>
                      <a:lnTo>
                        <a:pt x="2508" y="96"/>
                      </a:lnTo>
                      <a:lnTo>
                        <a:pt x="2508" y="82"/>
                      </a:lnTo>
                      <a:lnTo>
                        <a:pt x="2508" y="76"/>
                      </a:lnTo>
                      <a:lnTo>
                        <a:pt x="2508" y="83"/>
                      </a:lnTo>
                      <a:lnTo>
                        <a:pt x="2509" y="83"/>
                      </a:lnTo>
                      <a:lnTo>
                        <a:pt x="2509" y="91"/>
                      </a:lnTo>
                      <a:lnTo>
                        <a:pt x="2509" y="92"/>
                      </a:lnTo>
                      <a:lnTo>
                        <a:pt x="2509" y="83"/>
                      </a:lnTo>
                      <a:lnTo>
                        <a:pt x="2509" y="79"/>
                      </a:lnTo>
                      <a:lnTo>
                        <a:pt x="2510" y="82"/>
                      </a:lnTo>
                      <a:lnTo>
                        <a:pt x="2510" y="77"/>
                      </a:lnTo>
                      <a:lnTo>
                        <a:pt x="2510" y="74"/>
                      </a:lnTo>
                      <a:lnTo>
                        <a:pt x="2510" y="80"/>
                      </a:lnTo>
                      <a:lnTo>
                        <a:pt x="2511" y="85"/>
                      </a:lnTo>
                      <a:lnTo>
                        <a:pt x="2511" y="80"/>
                      </a:lnTo>
                      <a:lnTo>
                        <a:pt x="2511" y="84"/>
                      </a:lnTo>
                      <a:lnTo>
                        <a:pt x="2511" y="90"/>
                      </a:lnTo>
                      <a:lnTo>
                        <a:pt x="2512" y="81"/>
                      </a:lnTo>
                      <a:lnTo>
                        <a:pt x="2512" y="77"/>
                      </a:lnTo>
                      <a:lnTo>
                        <a:pt x="2512" y="81"/>
                      </a:lnTo>
                      <a:lnTo>
                        <a:pt x="2512" y="77"/>
                      </a:lnTo>
                      <a:lnTo>
                        <a:pt x="2512" y="67"/>
                      </a:lnTo>
                      <a:lnTo>
                        <a:pt x="2513" y="69"/>
                      </a:lnTo>
                      <a:lnTo>
                        <a:pt x="2513" y="57"/>
                      </a:lnTo>
                      <a:lnTo>
                        <a:pt x="2513" y="63"/>
                      </a:lnTo>
                      <a:lnTo>
                        <a:pt x="2513" y="67"/>
                      </a:lnTo>
                      <a:lnTo>
                        <a:pt x="2513" y="63"/>
                      </a:lnTo>
                      <a:lnTo>
                        <a:pt x="2514" y="77"/>
                      </a:lnTo>
                      <a:lnTo>
                        <a:pt x="2514" y="83"/>
                      </a:lnTo>
                      <a:lnTo>
                        <a:pt x="2514" y="80"/>
                      </a:lnTo>
                      <a:lnTo>
                        <a:pt x="2514" y="87"/>
                      </a:lnTo>
                      <a:lnTo>
                        <a:pt x="2515" y="69"/>
                      </a:lnTo>
                      <a:lnTo>
                        <a:pt x="2515" y="54"/>
                      </a:lnTo>
                      <a:lnTo>
                        <a:pt x="2515" y="50"/>
                      </a:lnTo>
                      <a:lnTo>
                        <a:pt x="2515" y="58"/>
                      </a:lnTo>
                      <a:lnTo>
                        <a:pt x="2515" y="59"/>
                      </a:lnTo>
                      <a:lnTo>
                        <a:pt x="2516" y="68"/>
                      </a:lnTo>
                      <a:lnTo>
                        <a:pt x="2516" y="78"/>
                      </a:lnTo>
                      <a:lnTo>
                        <a:pt x="2517" y="65"/>
                      </a:lnTo>
                      <a:lnTo>
                        <a:pt x="2517" y="71"/>
                      </a:lnTo>
                      <a:lnTo>
                        <a:pt x="2517" y="71"/>
                      </a:lnTo>
                      <a:lnTo>
                        <a:pt x="2517" y="79"/>
                      </a:lnTo>
                      <a:lnTo>
                        <a:pt x="2518" y="84"/>
                      </a:lnTo>
                      <a:lnTo>
                        <a:pt x="2518" y="86"/>
                      </a:lnTo>
                      <a:lnTo>
                        <a:pt x="2518" y="61"/>
                      </a:lnTo>
                      <a:lnTo>
                        <a:pt x="2518" y="59"/>
                      </a:lnTo>
                      <a:lnTo>
                        <a:pt x="2519" y="54"/>
                      </a:lnTo>
                      <a:lnTo>
                        <a:pt x="2519" y="54"/>
                      </a:lnTo>
                      <a:lnTo>
                        <a:pt x="2519" y="51"/>
                      </a:lnTo>
                      <a:lnTo>
                        <a:pt x="2519" y="66"/>
                      </a:lnTo>
                      <a:lnTo>
                        <a:pt x="2520" y="53"/>
                      </a:lnTo>
                      <a:lnTo>
                        <a:pt x="2520" y="0"/>
                      </a:lnTo>
                      <a:lnTo>
                        <a:pt x="2520" y="17"/>
                      </a:lnTo>
                      <a:lnTo>
                        <a:pt x="2520" y="53"/>
                      </a:lnTo>
                      <a:lnTo>
                        <a:pt x="2521" y="122"/>
                      </a:lnTo>
                      <a:lnTo>
                        <a:pt x="2521" y="111"/>
                      </a:lnTo>
                      <a:lnTo>
                        <a:pt x="2521" y="55"/>
                      </a:lnTo>
                      <a:lnTo>
                        <a:pt x="2521" y="60"/>
                      </a:lnTo>
                      <a:lnTo>
                        <a:pt x="2522" y="65"/>
                      </a:lnTo>
                      <a:lnTo>
                        <a:pt x="2522" y="71"/>
                      </a:lnTo>
                      <a:lnTo>
                        <a:pt x="2522" y="73"/>
                      </a:lnTo>
                      <a:lnTo>
                        <a:pt x="2522" y="73"/>
                      </a:lnTo>
                      <a:lnTo>
                        <a:pt x="2523" y="75"/>
                      </a:lnTo>
                      <a:lnTo>
                        <a:pt x="2523" y="73"/>
                      </a:lnTo>
                      <a:lnTo>
                        <a:pt x="2523" y="77"/>
                      </a:lnTo>
                      <a:lnTo>
                        <a:pt x="2523" y="74"/>
                      </a:lnTo>
                      <a:lnTo>
                        <a:pt x="2523" y="77"/>
                      </a:lnTo>
                      <a:lnTo>
                        <a:pt x="2524" y="87"/>
                      </a:lnTo>
                      <a:lnTo>
                        <a:pt x="2524" y="86"/>
                      </a:lnTo>
                      <a:lnTo>
                        <a:pt x="2524" y="86"/>
                      </a:lnTo>
                      <a:lnTo>
                        <a:pt x="2524" y="89"/>
                      </a:lnTo>
                      <a:lnTo>
                        <a:pt x="2525" y="88"/>
                      </a:lnTo>
                      <a:lnTo>
                        <a:pt x="2525" y="103"/>
                      </a:lnTo>
                      <a:lnTo>
                        <a:pt x="2525" y="110"/>
                      </a:lnTo>
                      <a:lnTo>
                        <a:pt x="2526" y="101"/>
                      </a:lnTo>
                      <a:lnTo>
                        <a:pt x="2526" y="103"/>
                      </a:lnTo>
                      <a:lnTo>
                        <a:pt x="2526" y="113"/>
                      </a:lnTo>
                      <a:lnTo>
                        <a:pt x="2526" y="119"/>
                      </a:lnTo>
                      <a:lnTo>
                        <a:pt x="2527" y="131"/>
                      </a:lnTo>
                      <a:lnTo>
                        <a:pt x="2527" y="126"/>
                      </a:lnTo>
                      <a:lnTo>
                        <a:pt x="2527" y="136"/>
                      </a:lnTo>
                      <a:lnTo>
                        <a:pt x="2527" y="122"/>
                      </a:lnTo>
                      <a:lnTo>
                        <a:pt x="2528" y="120"/>
                      </a:lnTo>
                      <a:lnTo>
                        <a:pt x="2528" y="128"/>
                      </a:lnTo>
                      <a:lnTo>
                        <a:pt x="2528" y="133"/>
                      </a:lnTo>
                      <a:lnTo>
                        <a:pt x="2529" y="137"/>
                      </a:lnTo>
                      <a:lnTo>
                        <a:pt x="2529" y="142"/>
                      </a:lnTo>
                      <a:lnTo>
                        <a:pt x="2529" y="138"/>
                      </a:lnTo>
                      <a:lnTo>
                        <a:pt x="2529" y="144"/>
                      </a:lnTo>
                      <a:lnTo>
                        <a:pt x="2529" y="146"/>
                      </a:lnTo>
                      <a:lnTo>
                        <a:pt x="2530" y="143"/>
                      </a:lnTo>
                      <a:lnTo>
                        <a:pt x="2530" y="148"/>
                      </a:lnTo>
                      <a:lnTo>
                        <a:pt x="2530" y="143"/>
                      </a:lnTo>
                      <a:lnTo>
                        <a:pt x="2530" y="141"/>
                      </a:lnTo>
                      <a:lnTo>
                        <a:pt x="2530" y="150"/>
                      </a:lnTo>
                      <a:lnTo>
                        <a:pt x="2531" y="136"/>
                      </a:lnTo>
                      <a:lnTo>
                        <a:pt x="2531" y="118"/>
                      </a:lnTo>
                      <a:lnTo>
                        <a:pt x="2531" y="121"/>
                      </a:lnTo>
                      <a:lnTo>
                        <a:pt x="2532" y="125"/>
                      </a:lnTo>
                      <a:lnTo>
                        <a:pt x="2532" y="134"/>
                      </a:lnTo>
                      <a:lnTo>
                        <a:pt x="2532" y="131"/>
                      </a:lnTo>
                      <a:lnTo>
                        <a:pt x="2532" y="132"/>
                      </a:lnTo>
                      <a:lnTo>
                        <a:pt x="2532" y="132"/>
                      </a:lnTo>
                      <a:lnTo>
                        <a:pt x="2533" y="139"/>
                      </a:lnTo>
                      <a:lnTo>
                        <a:pt x="2533" y="135"/>
                      </a:lnTo>
                      <a:lnTo>
                        <a:pt x="2533" y="138"/>
                      </a:lnTo>
                      <a:lnTo>
                        <a:pt x="2533" y="136"/>
                      </a:lnTo>
                      <a:lnTo>
                        <a:pt x="2534" y="134"/>
                      </a:lnTo>
                      <a:lnTo>
                        <a:pt x="2534" y="147"/>
                      </a:lnTo>
                      <a:lnTo>
                        <a:pt x="2534" y="135"/>
                      </a:lnTo>
                      <a:lnTo>
                        <a:pt x="2534" y="132"/>
                      </a:lnTo>
                      <a:lnTo>
                        <a:pt x="2535" y="115"/>
                      </a:lnTo>
                      <a:lnTo>
                        <a:pt x="2535" y="112"/>
                      </a:lnTo>
                      <a:lnTo>
                        <a:pt x="2535" y="126"/>
                      </a:lnTo>
                      <a:lnTo>
                        <a:pt x="2535" y="124"/>
                      </a:lnTo>
                      <a:lnTo>
                        <a:pt x="2536" y="125"/>
                      </a:lnTo>
                      <a:lnTo>
                        <a:pt x="2536" y="123"/>
                      </a:lnTo>
                      <a:lnTo>
                        <a:pt x="2536" y="113"/>
                      </a:lnTo>
                      <a:lnTo>
                        <a:pt x="2537" y="113"/>
                      </a:lnTo>
                      <a:lnTo>
                        <a:pt x="2537" y="109"/>
                      </a:lnTo>
                      <a:lnTo>
                        <a:pt x="2537" y="120"/>
                      </a:lnTo>
                      <a:lnTo>
                        <a:pt x="2537" y="120"/>
                      </a:lnTo>
                      <a:lnTo>
                        <a:pt x="2537" y="110"/>
                      </a:lnTo>
                      <a:lnTo>
                        <a:pt x="2537" y="101"/>
                      </a:lnTo>
                      <a:lnTo>
                        <a:pt x="2538" y="119"/>
                      </a:lnTo>
                      <a:lnTo>
                        <a:pt x="2538" y="140"/>
                      </a:lnTo>
                      <a:lnTo>
                        <a:pt x="2538" y="185"/>
                      </a:lnTo>
                      <a:lnTo>
                        <a:pt x="2538" y="156"/>
                      </a:lnTo>
                      <a:lnTo>
                        <a:pt x="2539" y="132"/>
                      </a:lnTo>
                      <a:lnTo>
                        <a:pt x="2539" y="119"/>
                      </a:lnTo>
                      <a:lnTo>
                        <a:pt x="2539" y="124"/>
                      </a:lnTo>
                      <a:lnTo>
                        <a:pt x="2539" y="123"/>
                      </a:lnTo>
                      <a:lnTo>
                        <a:pt x="2540" y="114"/>
                      </a:lnTo>
                      <a:lnTo>
                        <a:pt x="2540" y="98"/>
                      </a:lnTo>
                      <a:lnTo>
                        <a:pt x="2540" y="108"/>
                      </a:lnTo>
                      <a:lnTo>
                        <a:pt x="2540" y="109"/>
                      </a:lnTo>
                      <a:lnTo>
                        <a:pt x="2541" y="104"/>
                      </a:lnTo>
                      <a:lnTo>
                        <a:pt x="2541" y="106"/>
                      </a:lnTo>
                      <a:lnTo>
                        <a:pt x="2541" y="101"/>
                      </a:lnTo>
                      <a:lnTo>
                        <a:pt x="2542" y="99"/>
                      </a:lnTo>
                      <a:lnTo>
                        <a:pt x="2542" y="100"/>
                      </a:lnTo>
                      <a:lnTo>
                        <a:pt x="2542" y="94"/>
                      </a:lnTo>
                      <a:lnTo>
                        <a:pt x="2542" y="96"/>
                      </a:lnTo>
                      <a:lnTo>
                        <a:pt x="2542" y="97"/>
                      </a:lnTo>
                      <a:lnTo>
                        <a:pt x="2543" y="93"/>
                      </a:lnTo>
                      <a:lnTo>
                        <a:pt x="2543" y="97"/>
                      </a:lnTo>
                      <a:lnTo>
                        <a:pt x="2543" y="89"/>
                      </a:lnTo>
                      <a:lnTo>
                        <a:pt x="2543" y="93"/>
                      </a:lnTo>
                      <a:lnTo>
                        <a:pt x="2544" y="86"/>
                      </a:lnTo>
                      <a:lnTo>
                        <a:pt x="2544" y="82"/>
                      </a:lnTo>
                      <a:lnTo>
                        <a:pt x="2544" y="93"/>
                      </a:lnTo>
                      <a:lnTo>
                        <a:pt x="2544" y="92"/>
                      </a:lnTo>
                      <a:lnTo>
                        <a:pt x="2544" y="97"/>
                      </a:lnTo>
                      <a:lnTo>
                        <a:pt x="2544" y="89"/>
                      </a:lnTo>
                      <a:lnTo>
                        <a:pt x="2545" y="81"/>
                      </a:lnTo>
                      <a:lnTo>
                        <a:pt x="2545" y="100"/>
                      </a:lnTo>
                      <a:lnTo>
                        <a:pt x="2545" y="98"/>
                      </a:lnTo>
                      <a:lnTo>
                        <a:pt x="2545" y="96"/>
                      </a:lnTo>
                      <a:lnTo>
                        <a:pt x="2546" y="106"/>
                      </a:lnTo>
                      <a:lnTo>
                        <a:pt x="2546" y="93"/>
                      </a:lnTo>
                      <a:lnTo>
                        <a:pt x="2546" y="90"/>
                      </a:lnTo>
                      <a:lnTo>
                        <a:pt x="2546" y="92"/>
                      </a:lnTo>
                      <a:lnTo>
                        <a:pt x="2546" y="91"/>
                      </a:lnTo>
                      <a:lnTo>
                        <a:pt x="2547" y="91"/>
                      </a:lnTo>
                      <a:lnTo>
                        <a:pt x="2547" y="100"/>
                      </a:lnTo>
                      <a:lnTo>
                        <a:pt x="2547" y="107"/>
                      </a:lnTo>
                      <a:lnTo>
                        <a:pt x="2547" y="114"/>
                      </a:lnTo>
                      <a:lnTo>
                        <a:pt x="2547" y="112"/>
                      </a:lnTo>
                      <a:lnTo>
                        <a:pt x="2548" y="113"/>
                      </a:lnTo>
                      <a:lnTo>
                        <a:pt x="2548" y="115"/>
                      </a:lnTo>
                      <a:lnTo>
                        <a:pt x="2548" y="103"/>
                      </a:lnTo>
                      <a:lnTo>
                        <a:pt x="2548" y="94"/>
                      </a:lnTo>
                      <a:lnTo>
                        <a:pt x="2548" y="87"/>
                      </a:lnTo>
                      <a:lnTo>
                        <a:pt x="2549" y="101"/>
                      </a:lnTo>
                      <a:lnTo>
                        <a:pt x="2549" y="100"/>
                      </a:lnTo>
                      <a:lnTo>
                        <a:pt x="2549" y="114"/>
                      </a:lnTo>
                      <a:lnTo>
                        <a:pt x="2549" y="121"/>
                      </a:lnTo>
                      <a:lnTo>
                        <a:pt x="2550" y="128"/>
                      </a:lnTo>
                      <a:lnTo>
                        <a:pt x="2550" y="123"/>
                      </a:lnTo>
                      <a:lnTo>
                        <a:pt x="2550" y="131"/>
                      </a:lnTo>
                      <a:lnTo>
                        <a:pt x="2550" y="129"/>
                      </a:lnTo>
                      <a:lnTo>
                        <a:pt x="2551" y="129"/>
                      </a:lnTo>
                      <a:lnTo>
                        <a:pt x="2551" y="137"/>
                      </a:lnTo>
                      <a:lnTo>
                        <a:pt x="2551" y="130"/>
                      </a:lnTo>
                      <a:lnTo>
                        <a:pt x="2551" y="126"/>
                      </a:lnTo>
                      <a:lnTo>
                        <a:pt x="2552" y="143"/>
                      </a:lnTo>
                      <a:lnTo>
                        <a:pt x="2552" y="142"/>
                      </a:lnTo>
                      <a:lnTo>
                        <a:pt x="2552" y="141"/>
                      </a:lnTo>
                      <a:lnTo>
                        <a:pt x="2552" y="155"/>
                      </a:lnTo>
                      <a:lnTo>
                        <a:pt x="2552" y="154"/>
                      </a:lnTo>
                      <a:lnTo>
                        <a:pt x="2553" y="154"/>
                      </a:lnTo>
                      <a:lnTo>
                        <a:pt x="2553" y="156"/>
                      </a:lnTo>
                      <a:lnTo>
                        <a:pt x="2553" y="150"/>
                      </a:lnTo>
                      <a:lnTo>
                        <a:pt x="2553" y="153"/>
                      </a:lnTo>
                      <a:lnTo>
                        <a:pt x="2554" y="133"/>
                      </a:lnTo>
                      <a:lnTo>
                        <a:pt x="2554" y="128"/>
                      </a:lnTo>
                      <a:lnTo>
                        <a:pt x="2554" y="115"/>
                      </a:lnTo>
                      <a:lnTo>
                        <a:pt x="2554" y="126"/>
                      </a:lnTo>
                      <a:lnTo>
                        <a:pt x="2555" y="103"/>
                      </a:lnTo>
                      <a:lnTo>
                        <a:pt x="2555" y="81"/>
                      </a:lnTo>
                      <a:lnTo>
                        <a:pt x="2555" y="203"/>
                      </a:lnTo>
                      <a:lnTo>
                        <a:pt x="2556" y="212"/>
                      </a:lnTo>
                      <a:lnTo>
                        <a:pt x="2556" y="161"/>
                      </a:lnTo>
                      <a:lnTo>
                        <a:pt x="2556" y="137"/>
                      </a:lnTo>
                      <a:lnTo>
                        <a:pt x="2556" y="139"/>
                      </a:lnTo>
                      <a:lnTo>
                        <a:pt x="2556" y="137"/>
                      </a:lnTo>
                      <a:lnTo>
                        <a:pt x="2557" y="145"/>
                      </a:lnTo>
                      <a:lnTo>
                        <a:pt x="2557" y="139"/>
                      </a:lnTo>
                      <a:lnTo>
                        <a:pt x="2557" y="152"/>
                      </a:lnTo>
                      <a:lnTo>
                        <a:pt x="2557" y="156"/>
                      </a:lnTo>
                      <a:lnTo>
                        <a:pt x="2558" y="136"/>
                      </a:lnTo>
                      <a:lnTo>
                        <a:pt x="2558" y="138"/>
                      </a:lnTo>
                      <a:lnTo>
                        <a:pt x="2558" y="118"/>
                      </a:lnTo>
                      <a:lnTo>
                        <a:pt x="2558" y="118"/>
                      </a:lnTo>
                      <a:lnTo>
                        <a:pt x="2559" y="111"/>
                      </a:lnTo>
                      <a:lnTo>
                        <a:pt x="2559" y="120"/>
                      </a:lnTo>
                      <a:lnTo>
                        <a:pt x="2559" y="132"/>
                      </a:lnTo>
                      <a:lnTo>
                        <a:pt x="2560" y="150"/>
                      </a:lnTo>
                      <a:lnTo>
                        <a:pt x="2560" y="148"/>
                      </a:lnTo>
                      <a:lnTo>
                        <a:pt x="2560" y="119"/>
                      </a:lnTo>
                      <a:lnTo>
                        <a:pt x="2561" y="104"/>
                      </a:lnTo>
                      <a:lnTo>
                        <a:pt x="2561" y="92"/>
                      </a:lnTo>
                      <a:lnTo>
                        <a:pt x="2561" y="85"/>
                      </a:lnTo>
                      <a:lnTo>
                        <a:pt x="2561" y="96"/>
                      </a:lnTo>
                      <a:lnTo>
                        <a:pt x="2561" y="93"/>
                      </a:lnTo>
                      <a:lnTo>
                        <a:pt x="2562" y="87"/>
                      </a:lnTo>
                      <a:lnTo>
                        <a:pt x="2562" y="98"/>
                      </a:lnTo>
                      <a:lnTo>
                        <a:pt x="2562" y="100"/>
                      </a:lnTo>
                      <a:lnTo>
                        <a:pt x="2562" y="109"/>
                      </a:lnTo>
                      <a:lnTo>
                        <a:pt x="2563" y="104"/>
                      </a:lnTo>
                      <a:lnTo>
                        <a:pt x="2563" y="107"/>
                      </a:lnTo>
                      <a:lnTo>
                        <a:pt x="2563" y="114"/>
                      </a:lnTo>
                      <a:lnTo>
                        <a:pt x="2563" y="116"/>
                      </a:lnTo>
                      <a:lnTo>
                        <a:pt x="2564" y="105"/>
                      </a:lnTo>
                      <a:lnTo>
                        <a:pt x="2564" y="101"/>
                      </a:lnTo>
                      <a:lnTo>
                        <a:pt x="2564" y="92"/>
                      </a:lnTo>
                      <a:lnTo>
                        <a:pt x="2565" y="87"/>
                      </a:lnTo>
                      <a:lnTo>
                        <a:pt x="2565" y="84"/>
                      </a:lnTo>
                      <a:lnTo>
                        <a:pt x="2565" y="84"/>
                      </a:lnTo>
                      <a:lnTo>
                        <a:pt x="2565" y="87"/>
                      </a:lnTo>
                      <a:lnTo>
                        <a:pt x="2565" y="94"/>
                      </a:lnTo>
                      <a:lnTo>
                        <a:pt x="2566" y="88"/>
                      </a:lnTo>
                      <a:lnTo>
                        <a:pt x="2566" y="80"/>
                      </a:lnTo>
                      <a:lnTo>
                        <a:pt x="2566" y="75"/>
                      </a:lnTo>
                      <a:lnTo>
                        <a:pt x="2566" y="77"/>
                      </a:lnTo>
                      <a:lnTo>
                        <a:pt x="2566" y="75"/>
                      </a:lnTo>
                      <a:lnTo>
                        <a:pt x="2567" y="83"/>
                      </a:lnTo>
                      <a:lnTo>
                        <a:pt x="2567" y="76"/>
                      </a:lnTo>
                      <a:lnTo>
                        <a:pt x="2567" y="89"/>
                      </a:lnTo>
                      <a:lnTo>
                        <a:pt x="2567" y="103"/>
                      </a:lnTo>
                      <a:lnTo>
                        <a:pt x="2568" y="95"/>
                      </a:lnTo>
                      <a:lnTo>
                        <a:pt x="2568" y="86"/>
                      </a:lnTo>
                      <a:lnTo>
                        <a:pt x="2568" y="99"/>
                      </a:lnTo>
                      <a:lnTo>
                        <a:pt x="2568" y="97"/>
                      </a:lnTo>
                      <a:lnTo>
                        <a:pt x="2568" y="98"/>
                      </a:lnTo>
                      <a:lnTo>
                        <a:pt x="2569" y="94"/>
                      </a:lnTo>
                      <a:lnTo>
                        <a:pt x="2569" y="94"/>
                      </a:lnTo>
                      <a:lnTo>
                        <a:pt x="2569" y="92"/>
                      </a:lnTo>
                      <a:lnTo>
                        <a:pt x="2569" y="91"/>
                      </a:lnTo>
                      <a:lnTo>
                        <a:pt x="2569" y="94"/>
                      </a:lnTo>
                      <a:lnTo>
                        <a:pt x="2569" y="94"/>
                      </a:lnTo>
                      <a:lnTo>
                        <a:pt x="2570" y="95"/>
                      </a:lnTo>
                      <a:lnTo>
                        <a:pt x="2570" y="91"/>
                      </a:lnTo>
                      <a:lnTo>
                        <a:pt x="2570" y="75"/>
                      </a:lnTo>
                      <a:lnTo>
                        <a:pt x="2571" y="90"/>
                      </a:lnTo>
                      <a:lnTo>
                        <a:pt x="2571" y="86"/>
                      </a:lnTo>
                      <a:lnTo>
                        <a:pt x="2571" y="91"/>
                      </a:lnTo>
                      <a:lnTo>
                        <a:pt x="2571" y="91"/>
                      </a:lnTo>
                      <a:lnTo>
                        <a:pt x="2571" y="89"/>
                      </a:lnTo>
                      <a:lnTo>
                        <a:pt x="2572" y="92"/>
                      </a:lnTo>
                      <a:lnTo>
                        <a:pt x="2572" y="110"/>
                      </a:lnTo>
                      <a:lnTo>
                        <a:pt x="2572" y="83"/>
                      </a:lnTo>
                      <a:lnTo>
                        <a:pt x="2573" y="113"/>
                      </a:lnTo>
                      <a:lnTo>
                        <a:pt x="2573" y="194"/>
                      </a:lnTo>
                      <a:lnTo>
                        <a:pt x="2573" y="201"/>
                      </a:lnTo>
                      <a:lnTo>
                        <a:pt x="2574" y="141"/>
                      </a:lnTo>
                      <a:lnTo>
                        <a:pt x="2574" y="150"/>
                      </a:lnTo>
                      <a:lnTo>
                        <a:pt x="2574" y="163"/>
                      </a:lnTo>
                      <a:lnTo>
                        <a:pt x="2574" y="156"/>
                      </a:lnTo>
                      <a:lnTo>
                        <a:pt x="2575" y="157"/>
                      </a:lnTo>
                      <a:lnTo>
                        <a:pt x="2575" y="149"/>
                      </a:lnTo>
                      <a:lnTo>
                        <a:pt x="2575" y="149"/>
                      </a:lnTo>
                      <a:lnTo>
                        <a:pt x="2575" y="151"/>
                      </a:lnTo>
                      <a:lnTo>
                        <a:pt x="2575" y="148"/>
                      </a:lnTo>
                      <a:lnTo>
                        <a:pt x="2576" y="148"/>
                      </a:lnTo>
                      <a:lnTo>
                        <a:pt x="2576" y="147"/>
                      </a:lnTo>
                      <a:lnTo>
                        <a:pt x="2576" y="142"/>
                      </a:lnTo>
                      <a:lnTo>
                        <a:pt x="2577" y="130"/>
                      </a:lnTo>
                      <a:lnTo>
                        <a:pt x="2577" y="128"/>
                      </a:lnTo>
                      <a:lnTo>
                        <a:pt x="2577" y="126"/>
                      </a:lnTo>
                      <a:lnTo>
                        <a:pt x="2577" y="136"/>
                      </a:lnTo>
                      <a:lnTo>
                        <a:pt x="2577" y="135"/>
                      </a:lnTo>
                      <a:lnTo>
                        <a:pt x="2577" y="141"/>
                      </a:lnTo>
                      <a:lnTo>
                        <a:pt x="2578" y="150"/>
                      </a:lnTo>
                      <a:lnTo>
                        <a:pt x="2578" y="152"/>
                      </a:lnTo>
                      <a:lnTo>
                        <a:pt x="2578" y="158"/>
                      </a:lnTo>
                      <a:lnTo>
                        <a:pt x="2578" y="158"/>
                      </a:lnTo>
                      <a:lnTo>
                        <a:pt x="2579" y="163"/>
                      </a:lnTo>
                      <a:lnTo>
                        <a:pt x="2579" y="138"/>
                      </a:lnTo>
                      <a:lnTo>
                        <a:pt x="2579" y="139"/>
                      </a:lnTo>
                      <a:lnTo>
                        <a:pt x="2579" y="133"/>
                      </a:lnTo>
                      <a:lnTo>
                        <a:pt x="2580" y="137"/>
                      </a:lnTo>
                      <a:lnTo>
                        <a:pt x="2580" y="149"/>
                      </a:lnTo>
                      <a:lnTo>
                        <a:pt x="2580" y="170"/>
                      </a:lnTo>
                      <a:lnTo>
                        <a:pt x="2580" y="180"/>
                      </a:lnTo>
                      <a:lnTo>
                        <a:pt x="2581" y="185"/>
                      </a:lnTo>
                      <a:lnTo>
                        <a:pt x="2581" y="165"/>
                      </a:lnTo>
                      <a:lnTo>
                        <a:pt x="2581" y="146"/>
                      </a:lnTo>
                      <a:lnTo>
                        <a:pt x="2581" y="136"/>
                      </a:lnTo>
                      <a:lnTo>
                        <a:pt x="2582" y="125"/>
                      </a:lnTo>
                      <a:lnTo>
                        <a:pt x="2582" y="116"/>
                      </a:lnTo>
                      <a:lnTo>
                        <a:pt x="2582" y="120"/>
                      </a:lnTo>
                      <a:lnTo>
                        <a:pt x="2582" y="121"/>
                      </a:lnTo>
                      <a:lnTo>
                        <a:pt x="2583" y="115"/>
                      </a:lnTo>
                      <a:lnTo>
                        <a:pt x="2583" y="116"/>
                      </a:lnTo>
                      <a:lnTo>
                        <a:pt x="2583" y="119"/>
                      </a:lnTo>
                      <a:lnTo>
                        <a:pt x="2583" y="107"/>
                      </a:lnTo>
                      <a:lnTo>
                        <a:pt x="2583" y="119"/>
                      </a:lnTo>
                      <a:lnTo>
                        <a:pt x="2584" y="119"/>
                      </a:lnTo>
                      <a:lnTo>
                        <a:pt x="2584" y="113"/>
                      </a:lnTo>
                      <a:lnTo>
                        <a:pt x="2584" y="113"/>
                      </a:lnTo>
                      <a:lnTo>
                        <a:pt x="2584" y="114"/>
                      </a:lnTo>
                      <a:lnTo>
                        <a:pt x="2584" y="113"/>
                      </a:lnTo>
                      <a:lnTo>
                        <a:pt x="2584" y="115"/>
                      </a:lnTo>
                      <a:lnTo>
                        <a:pt x="2585" y="119"/>
                      </a:lnTo>
                      <a:lnTo>
                        <a:pt x="2585" y="124"/>
                      </a:lnTo>
                      <a:lnTo>
                        <a:pt x="2585" y="118"/>
                      </a:lnTo>
                      <a:lnTo>
                        <a:pt x="2586" y="120"/>
                      </a:lnTo>
                      <a:lnTo>
                        <a:pt x="2586" y="115"/>
                      </a:lnTo>
                      <a:lnTo>
                        <a:pt x="2586" y="109"/>
                      </a:lnTo>
                      <a:lnTo>
                        <a:pt x="2586" y="115"/>
                      </a:lnTo>
                      <a:lnTo>
                        <a:pt x="2586" y="112"/>
                      </a:lnTo>
                      <a:lnTo>
                        <a:pt x="2586" y="111"/>
                      </a:lnTo>
                      <a:lnTo>
                        <a:pt x="2587" y="121"/>
                      </a:lnTo>
                      <a:lnTo>
                        <a:pt x="2587" y="130"/>
                      </a:lnTo>
                      <a:lnTo>
                        <a:pt x="2588" y="113"/>
                      </a:lnTo>
                      <a:lnTo>
                        <a:pt x="2588" y="110"/>
                      </a:lnTo>
                      <a:lnTo>
                        <a:pt x="2588" y="115"/>
                      </a:lnTo>
                      <a:lnTo>
                        <a:pt x="2588" y="110"/>
                      </a:lnTo>
                      <a:lnTo>
                        <a:pt x="2588" y="112"/>
                      </a:lnTo>
                      <a:lnTo>
                        <a:pt x="2589" y="97"/>
                      </a:lnTo>
                      <a:lnTo>
                        <a:pt x="2589" y="98"/>
                      </a:lnTo>
                      <a:lnTo>
                        <a:pt x="2589" y="103"/>
                      </a:lnTo>
                      <a:lnTo>
                        <a:pt x="2589" y="94"/>
                      </a:lnTo>
                      <a:lnTo>
                        <a:pt x="2589" y="103"/>
                      </a:lnTo>
                      <a:lnTo>
                        <a:pt x="2590" y="86"/>
                      </a:lnTo>
                      <a:lnTo>
                        <a:pt x="2590" y="59"/>
                      </a:lnTo>
                      <a:lnTo>
                        <a:pt x="2590" y="95"/>
                      </a:lnTo>
                      <a:lnTo>
                        <a:pt x="2590" y="155"/>
                      </a:lnTo>
                      <a:lnTo>
                        <a:pt x="2591" y="147"/>
                      </a:lnTo>
                      <a:lnTo>
                        <a:pt x="2591" y="124"/>
                      </a:lnTo>
                      <a:lnTo>
                        <a:pt x="2591" y="88"/>
                      </a:lnTo>
                      <a:lnTo>
                        <a:pt x="2591" y="93"/>
                      </a:lnTo>
                      <a:lnTo>
                        <a:pt x="2592" y="94"/>
                      </a:lnTo>
                      <a:lnTo>
                        <a:pt x="2592" y="98"/>
                      </a:lnTo>
                      <a:lnTo>
                        <a:pt x="2592" y="92"/>
                      </a:lnTo>
                      <a:lnTo>
                        <a:pt x="2593" y="87"/>
                      </a:lnTo>
                      <a:lnTo>
                        <a:pt x="2593" y="83"/>
                      </a:lnTo>
                      <a:lnTo>
                        <a:pt x="2593" y="82"/>
                      </a:lnTo>
                      <a:lnTo>
                        <a:pt x="2593" y="86"/>
                      </a:lnTo>
                      <a:lnTo>
                        <a:pt x="2594" y="92"/>
                      </a:lnTo>
                      <a:lnTo>
                        <a:pt x="2594" y="104"/>
                      </a:lnTo>
                      <a:lnTo>
                        <a:pt x="2594" y="108"/>
                      </a:lnTo>
                      <a:lnTo>
                        <a:pt x="2595" y="108"/>
                      </a:lnTo>
                      <a:lnTo>
                        <a:pt x="2595" y="105"/>
                      </a:lnTo>
                      <a:lnTo>
                        <a:pt x="2595" y="109"/>
                      </a:lnTo>
                      <a:lnTo>
                        <a:pt x="2595" y="101"/>
                      </a:lnTo>
                      <a:lnTo>
                        <a:pt x="2596" y="96"/>
                      </a:lnTo>
                      <a:lnTo>
                        <a:pt x="2596" y="90"/>
                      </a:lnTo>
                      <a:lnTo>
                        <a:pt x="2596" y="99"/>
                      </a:lnTo>
                      <a:lnTo>
                        <a:pt x="2596" y="101"/>
                      </a:lnTo>
                      <a:lnTo>
                        <a:pt x="2596" y="100"/>
                      </a:lnTo>
                      <a:lnTo>
                        <a:pt x="2597" y="101"/>
                      </a:lnTo>
                      <a:lnTo>
                        <a:pt x="2597" y="103"/>
                      </a:lnTo>
                      <a:lnTo>
                        <a:pt x="2597" y="101"/>
                      </a:lnTo>
                      <a:lnTo>
                        <a:pt x="2597" y="103"/>
                      </a:lnTo>
                      <a:lnTo>
                        <a:pt x="2598" y="105"/>
                      </a:lnTo>
                      <a:lnTo>
                        <a:pt x="2598" y="104"/>
                      </a:lnTo>
                      <a:lnTo>
                        <a:pt x="2598" y="106"/>
                      </a:lnTo>
                      <a:lnTo>
                        <a:pt x="2598" y="107"/>
                      </a:lnTo>
                      <a:lnTo>
                        <a:pt x="2598" y="111"/>
                      </a:lnTo>
                      <a:lnTo>
                        <a:pt x="2599" y="112"/>
                      </a:lnTo>
                      <a:lnTo>
                        <a:pt x="2599" y="118"/>
                      </a:lnTo>
                      <a:lnTo>
                        <a:pt x="2599" y="118"/>
                      </a:lnTo>
                      <a:lnTo>
                        <a:pt x="2600" y="109"/>
                      </a:lnTo>
                      <a:lnTo>
                        <a:pt x="2600" y="107"/>
                      </a:lnTo>
                      <a:lnTo>
                        <a:pt x="2600" y="105"/>
                      </a:lnTo>
                      <a:lnTo>
                        <a:pt x="2600" y="118"/>
                      </a:lnTo>
                      <a:lnTo>
                        <a:pt x="2600" y="112"/>
                      </a:lnTo>
                      <a:lnTo>
                        <a:pt x="2601" y="119"/>
                      </a:lnTo>
                      <a:lnTo>
                        <a:pt x="2601" y="117"/>
                      </a:lnTo>
                      <a:lnTo>
                        <a:pt x="2601" y="117"/>
                      </a:lnTo>
                      <a:lnTo>
                        <a:pt x="2601" y="119"/>
                      </a:lnTo>
                      <a:lnTo>
                        <a:pt x="2602" y="117"/>
                      </a:lnTo>
                      <a:lnTo>
                        <a:pt x="2602" y="125"/>
                      </a:lnTo>
                      <a:lnTo>
                        <a:pt x="2602" y="125"/>
                      </a:lnTo>
                      <a:lnTo>
                        <a:pt x="2603" y="112"/>
                      </a:lnTo>
                      <a:lnTo>
                        <a:pt x="2603" y="109"/>
                      </a:lnTo>
                      <a:lnTo>
                        <a:pt x="2603" y="103"/>
                      </a:lnTo>
                      <a:lnTo>
                        <a:pt x="2603" y="106"/>
                      </a:lnTo>
                      <a:lnTo>
                        <a:pt x="2604" y="119"/>
                      </a:lnTo>
                      <a:lnTo>
                        <a:pt x="2604" y="118"/>
                      </a:lnTo>
                      <a:lnTo>
                        <a:pt x="2604" y="121"/>
                      </a:lnTo>
                      <a:lnTo>
                        <a:pt x="2605" y="114"/>
                      </a:lnTo>
                      <a:lnTo>
                        <a:pt x="2605" y="110"/>
                      </a:lnTo>
                      <a:lnTo>
                        <a:pt x="2605" y="102"/>
                      </a:lnTo>
                      <a:lnTo>
                        <a:pt x="2605" y="98"/>
                      </a:lnTo>
                      <a:lnTo>
                        <a:pt x="2605" y="90"/>
                      </a:lnTo>
                      <a:lnTo>
                        <a:pt x="2606" y="101"/>
                      </a:lnTo>
                      <a:lnTo>
                        <a:pt x="2606" y="94"/>
                      </a:lnTo>
                      <a:lnTo>
                        <a:pt x="2606" y="108"/>
                      </a:lnTo>
                      <a:lnTo>
                        <a:pt x="2607" y="113"/>
                      </a:lnTo>
                      <a:lnTo>
                        <a:pt x="2607" y="126"/>
                      </a:lnTo>
                      <a:lnTo>
                        <a:pt x="2607" y="124"/>
                      </a:lnTo>
                      <a:lnTo>
                        <a:pt x="2607" y="101"/>
                      </a:lnTo>
                      <a:lnTo>
                        <a:pt x="2607" y="84"/>
                      </a:lnTo>
                      <a:lnTo>
                        <a:pt x="2608" y="102"/>
                      </a:lnTo>
                      <a:lnTo>
                        <a:pt x="2608" y="139"/>
                      </a:lnTo>
                      <a:lnTo>
                        <a:pt x="2608" y="161"/>
                      </a:lnTo>
                      <a:lnTo>
                        <a:pt x="2608" y="144"/>
                      </a:lnTo>
                      <a:lnTo>
                        <a:pt x="2608" y="122"/>
                      </a:lnTo>
                      <a:lnTo>
                        <a:pt x="2608" y="92"/>
                      </a:lnTo>
                      <a:lnTo>
                        <a:pt x="2609" y="105"/>
                      </a:lnTo>
                      <a:lnTo>
                        <a:pt x="2609" y="111"/>
                      </a:lnTo>
                      <a:lnTo>
                        <a:pt x="2609" y="121"/>
                      </a:lnTo>
                      <a:lnTo>
                        <a:pt x="2610" y="116"/>
                      </a:lnTo>
                      <a:lnTo>
                        <a:pt x="2610" y="97"/>
                      </a:lnTo>
                      <a:lnTo>
                        <a:pt x="2610" y="103"/>
                      </a:lnTo>
                      <a:lnTo>
                        <a:pt x="2610" y="105"/>
                      </a:lnTo>
                      <a:lnTo>
                        <a:pt x="2610" y="102"/>
                      </a:lnTo>
                      <a:lnTo>
                        <a:pt x="2611" y="108"/>
                      </a:lnTo>
                      <a:lnTo>
                        <a:pt x="2611" y="106"/>
                      </a:lnTo>
                      <a:lnTo>
                        <a:pt x="2611" y="114"/>
                      </a:lnTo>
                      <a:lnTo>
                        <a:pt x="2611" y="108"/>
                      </a:lnTo>
                      <a:lnTo>
                        <a:pt x="2612" y="120"/>
                      </a:lnTo>
                      <a:lnTo>
                        <a:pt x="2612" y="113"/>
                      </a:lnTo>
                      <a:lnTo>
                        <a:pt x="2612" y="112"/>
                      </a:lnTo>
                      <a:lnTo>
                        <a:pt x="2612" y="119"/>
                      </a:lnTo>
                      <a:lnTo>
                        <a:pt x="2613" y="115"/>
                      </a:lnTo>
                      <a:lnTo>
                        <a:pt x="2613" y="110"/>
                      </a:lnTo>
                      <a:lnTo>
                        <a:pt x="2613" y="110"/>
                      </a:lnTo>
                      <a:lnTo>
                        <a:pt x="2613" y="111"/>
                      </a:lnTo>
                      <a:lnTo>
                        <a:pt x="2613" y="106"/>
                      </a:lnTo>
                      <a:lnTo>
                        <a:pt x="2614" y="95"/>
                      </a:lnTo>
                      <a:lnTo>
                        <a:pt x="2614" y="85"/>
                      </a:lnTo>
                      <a:lnTo>
                        <a:pt x="2614" y="87"/>
                      </a:lnTo>
                      <a:lnTo>
                        <a:pt x="2615" y="85"/>
                      </a:lnTo>
                      <a:lnTo>
                        <a:pt x="2615" y="84"/>
                      </a:lnTo>
                      <a:lnTo>
                        <a:pt x="2615" y="91"/>
                      </a:lnTo>
                      <a:lnTo>
                        <a:pt x="2615" y="89"/>
                      </a:lnTo>
                      <a:lnTo>
                        <a:pt x="2615" y="85"/>
                      </a:lnTo>
                      <a:lnTo>
                        <a:pt x="2615" y="87"/>
                      </a:lnTo>
                      <a:lnTo>
                        <a:pt x="2615" y="91"/>
                      </a:lnTo>
                      <a:lnTo>
                        <a:pt x="2616" y="92"/>
                      </a:lnTo>
                      <a:lnTo>
                        <a:pt x="2616" y="77"/>
                      </a:lnTo>
                      <a:lnTo>
                        <a:pt x="2616" y="78"/>
                      </a:lnTo>
                      <a:lnTo>
                        <a:pt x="2617" y="85"/>
                      </a:lnTo>
                      <a:lnTo>
                        <a:pt x="2617" y="85"/>
                      </a:lnTo>
                      <a:lnTo>
                        <a:pt x="2617" y="87"/>
                      </a:lnTo>
                      <a:lnTo>
                        <a:pt x="2617" y="74"/>
                      </a:lnTo>
                      <a:lnTo>
                        <a:pt x="2617" y="76"/>
                      </a:lnTo>
                      <a:lnTo>
                        <a:pt x="2618" y="80"/>
                      </a:lnTo>
                      <a:lnTo>
                        <a:pt x="2618" y="79"/>
                      </a:lnTo>
                      <a:lnTo>
                        <a:pt x="2618" y="77"/>
                      </a:lnTo>
                      <a:lnTo>
                        <a:pt x="2619" y="79"/>
                      </a:lnTo>
                      <a:lnTo>
                        <a:pt x="2619" y="57"/>
                      </a:lnTo>
                      <a:lnTo>
                        <a:pt x="2619" y="57"/>
                      </a:lnTo>
                      <a:lnTo>
                        <a:pt x="2619" y="56"/>
                      </a:lnTo>
                      <a:lnTo>
                        <a:pt x="2620" y="51"/>
                      </a:lnTo>
                      <a:lnTo>
                        <a:pt x="2620" y="54"/>
                      </a:lnTo>
                      <a:lnTo>
                        <a:pt x="2620" y="62"/>
                      </a:lnTo>
                      <a:lnTo>
                        <a:pt x="2620" y="54"/>
                      </a:lnTo>
                      <a:lnTo>
                        <a:pt x="2620" y="60"/>
                      </a:lnTo>
                      <a:lnTo>
                        <a:pt x="2621" y="72"/>
                      </a:lnTo>
                      <a:lnTo>
                        <a:pt x="2621" y="79"/>
                      </a:lnTo>
                      <a:lnTo>
                        <a:pt x="2622" y="89"/>
                      </a:lnTo>
                      <a:lnTo>
                        <a:pt x="2622" y="97"/>
                      </a:lnTo>
                      <a:lnTo>
                        <a:pt x="2622" y="106"/>
                      </a:lnTo>
                      <a:lnTo>
                        <a:pt x="2622" y="104"/>
                      </a:lnTo>
                      <a:lnTo>
                        <a:pt x="2622" y="107"/>
                      </a:lnTo>
                      <a:lnTo>
                        <a:pt x="2623" y="104"/>
                      </a:lnTo>
                      <a:lnTo>
                        <a:pt x="2623" y="107"/>
                      </a:lnTo>
                      <a:lnTo>
                        <a:pt x="2623" y="101"/>
                      </a:lnTo>
                      <a:lnTo>
                        <a:pt x="2623" y="104"/>
                      </a:lnTo>
                      <a:lnTo>
                        <a:pt x="2624" y="108"/>
                      </a:lnTo>
                      <a:lnTo>
                        <a:pt x="2624" y="125"/>
                      </a:lnTo>
                      <a:lnTo>
                        <a:pt x="2624" y="118"/>
                      </a:lnTo>
                      <a:lnTo>
                        <a:pt x="2624" y="135"/>
                      </a:lnTo>
                      <a:lnTo>
                        <a:pt x="2625" y="117"/>
                      </a:lnTo>
                      <a:lnTo>
                        <a:pt x="2625" y="98"/>
                      </a:lnTo>
                      <a:lnTo>
                        <a:pt x="2625" y="149"/>
                      </a:lnTo>
                      <a:lnTo>
                        <a:pt x="2625" y="184"/>
                      </a:lnTo>
                      <a:lnTo>
                        <a:pt x="2625" y="192"/>
                      </a:lnTo>
                      <a:lnTo>
                        <a:pt x="2626" y="154"/>
                      </a:lnTo>
                      <a:lnTo>
                        <a:pt x="2626" y="143"/>
                      </a:lnTo>
                      <a:lnTo>
                        <a:pt x="2626" y="135"/>
                      </a:lnTo>
                      <a:lnTo>
                        <a:pt x="2627" y="139"/>
                      </a:lnTo>
                      <a:lnTo>
                        <a:pt x="2627" y="120"/>
                      </a:lnTo>
                      <a:lnTo>
                        <a:pt x="2627" y="115"/>
                      </a:lnTo>
                      <a:lnTo>
                        <a:pt x="2627" y="123"/>
                      </a:lnTo>
                      <a:lnTo>
                        <a:pt x="2628" y="115"/>
                      </a:lnTo>
                      <a:lnTo>
                        <a:pt x="2628" y="112"/>
                      </a:lnTo>
                      <a:lnTo>
                        <a:pt x="2628" y="121"/>
                      </a:lnTo>
                      <a:lnTo>
                        <a:pt x="2628" y="132"/>
                      </a:lnTo>
                      <a:lnTo>
                        <a:pt x="2629" y="138"/>
                      </a:lnTo>
                      <a:lnTo>
                        <a:pt x="2629" y="132"/>
                      </a:lnTo>
                      <a:lnTo>
                        <a:pt x="2629" y="128"/>
                      </a:lnTo>
                      <a:lnTo>
                        <a:pt x="2630" y="119"/>
                      </a:lnTo>
                      <a:lnTo>
                        <a:pt x="2630" y="115"/>
                      </a:lnTo>
                      <a:lnTo>
                        <a:pt x="2630" y="116"/>
                      </a:lnTo>
                      <a:lnTo>
                        <a:pt x="2630" y="112"/>
                      </a:lnTo>
                      <a:lnTo>
                        <a:pt x="2630" y="117"/>
                      </a:lnTo>
                      <a:lnTo>
                        <a:pt x="2631" y="121"/>
                      </a:lnTo>
                      <a:lnTo>
                        <a:pt x="2631" y="119"/>
                      </a:lnTo>
                      <a:lnTo>
                        <a:pt x="2631" y="127"/>
                      </a:lnTo>
                      <a:lnTo>
                        <a:pt x="2631" y="122"/>
                      </a:lnTo>
                      <a:lnTo>
                        <a:pt x="2632" y="111"/>
                      </a:lnTo>
                      <a:lnTo>
                        <a:pt x="2632" y="109"/>
                      </a:lnTo>
                      <a:lnTo>
                        <a:pt x="2632" y="105"/>
                      </a:lnTo>
                      <a:lnTo>
                        <a:pt x="2632" y="105"/>
                      </a:lnTo>
                      <a:lnTo>
                        <a:pt x="2632" y="104"/>
                      </a:lnTo>
                      <a:lnTo>
                        <a:pt x="2633" y="121"/>
                      </a:lnTo>
                      <a:lnTo>
                        <a:pt x="2633" y="116"/>
                      </a:lnTo>
                      <a:lnTo>
                        <a:pt x="2633" y="111"/>
                      </a:lnTo>
                      <a:lnTo>
                        <a:pt x="2634" y="112"/>
                      </a:lnTo>
                      <a:lnTo>
                        <a:pt x="2634" y="111"/>
                      </a:lnTo>
                      <a:lnTo>
                        <a:pt x="2634" y="102"/>
                      </a:lnTo>
                      <a:lnTo>
                        <a:pt x="2634" y="102"/>
                      </a:lnTo>
                      <a:lnTo>
                        <a:pt x="2634" y="101"/>
                      </a:lnTo>
                      <a:lnTo>
                        <a:pt x="2635" y="115"/>
                      </a:lnTo>
                      <a:lnTo>
                        <a:pt x="2635" y="109"/>
                      </a:lnTo>
                      <a:lnTo>
                        <a:pt x="2635" y="115"/>
                      </a:lnTo>
                      <a:lnTo>
                        <a:pt x="2635" y="124"/>
                      </a:lnTo>
                      <a:lnTo>
                        <a:pt x="2636" y="115"/>
                      </a:lnTo>
                      <a:lnTo>
                        <a:pt x="2636" y="101"/>
                      </a:lnTo>
                      <a:lnTo>
                        <a:pt x="2636" y="97"/>
                      </a:lnTo>
                      <a:lnTo>
                        <a:pt x="2637" y="91"/>
                      </a:lnTo>
                      <a:lnTo>
                        <a:pt x="2637" y="96"/>
                      </a:lnTo>
                      <a:lnTo>
                        <a:pt x="2637" y="96"/>
                      </a:lnTo>
                      <a:lnTo>
                        <a:pt x="2637" y="103"/>
                      </a:lnTo>
                      <a:lnTo>
                        <a:pt x="2637" y="99"/>
                      </a:lnTo>
                      <a:lnTo>
                        <a:pt x="2637" y="101"/>
                      </a:lnTo>
                      <a:lnTo>
                        <a:pt x="2638" y="99"/>
                      </a:lnTo>
                      <a:lnTo>
                        <a:pt x="2638" y="97"/>
                      </a:lnTo>
                      <a:lnTo>
                        <a:pt x="2639" y="92"/>
                      </a:lnTo>
                      <a:lnTo>
                        <a:pt x="2639" y="89"/>
                      </a:lnTo>
                      <a:lnTo>
                        <a:pt x="2639" y="94"/>
                      </a:lnTo>
                      <a:lnTo>
                        <a:pt x="2639" y="97"/>
                      </a:lnTo>
                      <a:lnTo>
                        <a:pt x="2640" y="109"/>
                      </a:lnTo>
                      <a:lnTo>
                        <a:pt x="2640" y="118"/>
                      </a:lnTo>
                      <a:lnTo>
                        <a:pt x="2640" y="122"/>
                      </a:lnTo>
                      <a:lnTo>
                        <a:pt x="2640" y="106"/>
                      </a:lnTo>
                      <a:lnTo>
                        <a:pt x="2640" y="132"/>
                      </a:lnTo>
                      <a:lnTo>
                        <a:pt x="2641" y="115"/>
                      </a:lnTo>
                      <a:lnTo>
                        <a:pt x="2641" y="117"/>
                      </a:lnTo>
                      <a:lnTo>
                        <a:pt x="2641" y="109"/>
                      </a:lnTo>
                      <a:lnTo>
                        <a:pt x="2642" y="107"/>
                      </a:lnTo>
                      <a:lnTo>
                        <a:pt x="2642" y="114"/>
                      </a:lnTo>
                      <a:lnTo>
                        <a:pt x="2642" y="84"/>
                      </a:lnTo>
                      <a:lnTo>
                        <a:pt x="2642" y="62"/>
                      </a:lnTo>
                      <a:lnTo>
                        <a:pt x="2643" y="144"/>
                      </a:lnTo>
                      <a:lnTo>
                        <a:pt x="2643" y="155"/>
                      </a:lnTo>
                      <a:lnTo>
                        <a:pt x="2643" y="105"/>
                      </a:lnTo>
                      <a:lnTo>
                        <a:pt x="2644" y="86"/>
                      </a:lnTo>
                      <a:lnTo>
                        <a:pt x="2644" y="83"/>
                      </a:lnTo>
                      <a:lnTo>
                        <a:pt x="2644" y="86"/>
                      </a:lnTo>
                      <a:lnTo>
                        <a:pt x="2644" y="82"/>
                      </a:lnTo>
                      <a:lnTo>
                        <a:pt x="2645" y="84"/>
                      </a:lnTo>
                      <a:lnTo>
                        <a:pt x="2645" y="79"/>
                      </a:lnTo>
                      <a:lnTo>
                        <a:pt x="2645" y="79"/>
                      </a:lnTo>
                      <a:lnTo>
                        <a:pt x="2645" y="78"/>
                      </a:lnTo>
                      <a:lnTo>
                        <a:pt x="2645" y="82"/>
                      </a:lnTo>
                      <a:lnTo>
                        <a:pt x="2646" y="88"/>
                      </a:lnTo>
                      <a:lnTo>
                        <a:pt x="2646" y="91"/>
                      </a:lnTo>
                      <a:lnTo>
                        <a:pt x="2646" y="103"/>
                      </a:lnTo>
                      <a:lnTo>
                        <a:pt x="2646" y="102"/>
                      </a:lnTo>
                      <a:lnTo>
                        <a:pt x="2647" y="98"/>
                      </a:lnTo>
                      <a:lnTo>
                        <a:pt x="2647" y="99"/>
                      </a:lnTo>
                      <a:lnTo>
                        <a:pt x="2647" y="92"/>
                      </a:lnTo>
                      <a:lnTo>
                        <a:pt x="2647" y="98"/>
                      </a:lnTo>
                      <a:lnTo>
                        <a:pt x="2647" y="103"/>
                      </a:lnTo>
                      <a:lnTo>
                        <a:pt x="2648" y="102"/>
                      </a:lnTo>
                      <a:lnTo>
                        <a:pt x="2648" y="107"/>
                      </a:lnTo>
                      <a:lnTo>
                        <a:pt x="2648" y="104"/>
                      </a:lnTo>
                      <a:lnTo>
                        <a:pt x="2648" y="95"/>
                      </a:lnTo>
                      <a:lnTo>
                        <a:pt x="2649" y="93"/>
                      </a:lnTo>
                      <a:lnTo>
                        <a:pt x="2649" y="98"/>
                      </a:lnTo>
                      <a:lnTo>
                        <a:pt x="2649" y="102"/>
                      </a:lnTo>
                      <a:lnTo>
                        <a:pt x="2649" y="91"/>
                      </a:lnTo>
                      <a:lnTo>
                        <a:pt x="2650" y="91"/>
                      </a:lnTo>
                      <a:lnTo>
                        <a:pt x="2650" y="103"/>
                      </a:lnTo>
                      <a:lnTo>
                        <a:pt x="2650" y="102"/>
                      </a:lnTo>
                      <a:lnTo>
                        <a:pt x="2650" y="105"/>
                      </a:lnTo>
                      <a:lnTo>
                        <a:pt x="2650" y="100"/>
                      </a:lnTo>
                      <a:lnTo>
                        <a:pt x="2651" y="102"/>
                      </a:lnTo>
                      <a:lnTo>
                        <a:pt x="2651" y="109"/>
                      </a:lnTo>
                      <a:lnTo>
                        <a:pt x="2651" y="93"/>
                      </a:lnTo>
                      <a:lnTo>
                        <a:pt x="2651" y="101"/>
                      </a:lnTo>
                      <a:lnTo>
                        <a:pt x="2651" y="102"/>
                      </a:lnTo>
                      <a:lnTo>
                        <a:pt x="2652" y="114"/>
                      </a:lnTo>
                      <a:lnTo>
                        <a:pt x="2652" y="116"/>
                      </a:lnTo>
                      <a:lnTo>
                        <a:pt x="2652" y="118"/>
                      </a:lnTo>
                      <a:lnTo>
                        <a:pt x="2652" y="116"/>
                      </a:lnTo>
                      <a:lnTo>
                        <a:pt x="2653" y="117"/>
                      </a:lnTo>
                      <a:lnTo>
                        <a:pt x="2653" y="112"/>
                      </a:lnTo>
                      <a:lnTo>
                        <a:pt x="2653" y="117"/>
                      </a:lnTo>
                      <a:lnTo>
                        <a:pt x="2653" y="116"/>
                      </a:lnTo>
                      <a:lnTo>
                        <a:pt x="2654" y="130"/>
                      </a:lnTo>
                      <a:lnTo>
                        <a:pt x="2654" y="124"/>
                      </a:lnTo>
                      <a:lnTo>
                        <a:pt x="2654" y="134"/>
                      </a:lnTo>
                      <a:lnTo>
                        <a:pt x="2654" y="133"/>
                      </a:lnTo>
                      <a:lnTo>
                        <a:pt x="2654" y="135"/>
                      </a:lnTo>
                      <a:lnTo>
                        <a:pt x="2655" y="140"/>
                      </a:lnTo>
                      <a:lnTo>
                        <a:pt x="2655" y="134"/>
                      </a:lnTo>
                      <a:lnTo>
                        <a:pt x="2655" y="128"/>
                      </a:lnTo>
                      <a:lnTo>
                        <a:pt x="2656" y="121"/>
                      </a:lnTo>
                      <a:lnTo>
                        <a:pt x="2656" y="118"/>
                      </a:lnTo>
                      <a:lnTo>
                        <a:pt x="2656" y="120"/>
                      </a:lnTo>
                      <a:lnTo>
                        <a:pt x="2656" y="118"/>
                      </a:lnTo>
                      <a:lnTo>
                        <a:pt x="2656" y="120"/>
                      </a:lnTo>
                      <a:lnTo>
                        <a:pt x="2656" y="116"/>
                      </a:lnTo>
                      <a:lnTo>
                        <a:pt x="2657" y="109"/>
                      </a:lnTo>
                      <a:lnTo>
                        <a:pt x="2657" y="102"/>
                      </a:lnTo>
                      <a:lnTo>
                        <a:pt x="2657" y="118"/>
                      </a:lnTo>
                      <a:lnTo>
                        <a:pt x="2657" y="120"/>
                      </a:lnTo>
                      <a:lnTo>
                        <a:pt x="2658" y="108"/>
                      </a:lnTo>
                      <a:lnTo>
                        <a:pt x="2658" y="113"/>
                      </a:lnTo>
                      <a:lnTo>
                        <a:pt x="2658" y="116"/>
                      </a:lnTo>
                      <a:lnTo>
                        <a:pt x="2658" y="111"/>
                      </a:lnTo>
                      <a:lnTo>
                        <a:pt x="2659" y="118"/>
                      </a:lnTo>
                      <a:lnTo>
                        <a:pt x="2659" y="118"/>
                      </a:lnTo>
                      <a:lnTo>
                        <a:pt x="2659" y="125"/>
                      </a:lnTo>
                      <a:lnTo>
                        <a:pt x="2659" y="124"/>
                      </a:lnTo>
                      <a:lnTo>
                        <a:pt x="2659" y="147"/>
                      </a:lnTo>
                      <a:lnTo>
                        <a:pt x="2660" y="101"/>
                      </a:lnTo>
                      <a:lnTo>
                        <a:pt x="2660" y="126"/>
                      </a:lnTo>
                      <a:lnTo>
                        <a:pt x="2660" y="175"/>
                      </a:lnTo>
                      <a:lnTo>
                        <a:pt x="2661" y="170"/>
                      </a:lnTo>
                      <a:lnTo>
                        <a:pt x="2661" y="105"/>
                      </a:lnTo>
                      <a:lnTo>
                        <a:pt x="2661" y="90"/>
                      </a:lnTo>
                      <a:lnTo>
                        <a:pt x="2662" y="108"/>
                      </a:lnTo>
                      <a:lnTo>
                        <a:pt x="2662" y="114"/>
                      </a:lnTo>
                      <a:lnTo>
                        <a:pt x="2662" y="118"/>
                      </a:lnTo>
                      <a:lnTo>
                        <a:pt x="2662" y="108"/>
                      </a:lnTo>
                      <a:lnTo>
                        <a:pt x="2662" y="101"/>
                      </a:lnTo>
                      <a:lnTo>
                        <a:pt x="2663" y="95"/>
                      </a:lnTo>
                      <a:lnTo>
                        <a:pt x="2663" y="90"/>
                      </a:lnTo>
                      <a:lnTo>
                        <a:pt x="2663" y="107"/>
                      </a:lnTo>
                      <a:lnTo>
                        <a:pt x="2663" y="104"/>
                      </a:lnTo>
                      <a:lnTo>
                        <a:pt x="2664" y="105"/>
                      </a:lnTo>
                      <a:lnTo>
                        <a:pt x="2664" y="105"/>
                      </a:lnTo>
                      <a:lnTo>
                        <a:pt x="2664" y="95"/>
                      </a:lnTo>
                      <a:lnTo>
                        <a:pt x="2664" y="92"/>
                      </a:lnTo>
                      <a:lnTo>
                        <a:pt x="2665" y="78"/>
                      </a:lnTo>
                      <a:lnTo>
                        <a:pt x="2665" y="77"/>
                      </a:lnTo>
                      <a:lnTo>
                        <a:pt x="2665" y="82"/>
                      </a:lnTo>
                      <a:lnTo>
                        <a:pt x="2665" y="81"/>
                      </a:lnTo>
                      <a:lnTo>
                        <a:pt x="2665" y="86"/>
                      </a:lnTo>
                      <a:lnTo>
                        <a:pt x="2666" y="94"/>
                      </a:lnTo>
                      <a:lnTo>
                        <a:pt x="2666" y="93"/>
                      </a:lnTo>
                      <a:lnTo>
                        <a:pt x="2666" y="72"/>
                      </a:lnTo>
                      <a:lnTo>
                        <a:pt x="2667" y="70"/>
                      </a:lnTo>
                      <a:lnTo>
                        <a:pt x="2667" y="85"/>
                      </a:lnTo>
                      <a:lnTo>
                        <a:pt x="2667" y="90"/>
                      </a:lnTo>
                      <a:lnTo>
                        <a:pt x="2668" y="87"/>
                      </a:lnTo>
                      <a:lnTo>
                        <a:pt x="2668" y="79"/>
                      </a:lnTo>
                      <a:lnTo>
                        <a:pt x="2668" y="67"/>
                      </a:lnTo>
                      <a:lnTo>
                        <a:pt x="2668" y="85"/>
                      </a:lnTo>
                      <a:lnTo>
                        <a:pt x="2669" y="82"/>
                      </a:lnTo>
                      <a:lnTo>
                        <a:pt x="2669" y="75"/>
                      </a:lnTo>
                      <a:lnTo>
                        <a:pt x="2669" y="77"/>
                      </a:lnTo>
                      <a:lnTo>
                        <a:pt x="2669" y="69"/>
                      </a:lnTo>
                      <a:lnTo>
                        <a:pt x="2669" y="63"/>
                      </a:lnTo>
                      <a:lnTo>
                        <a:pt x="2670" y="70"/>
                      </a:lnTo>
                      <a:lnTo>
                        <a:pt x="2670" y="57"/>
                      </a:lnTo>
                      <a:lnTo>
                        <a:pt x="2670" y="62"/>
                      </a:lnTo>
                      <a:lnTo>
                        <a:pt x="2670" y="72"/>
                      </a:lnTo>
                      <a:lnTo>
                        <a:pt x="2671" y="64"/>
                      </a:lnTo>
                      <a:lnTo>
                        <a:pt x="2671" y="75"/>
                      </a:lnTo>
                      <a:lnTo>
                        <a:pt x="2671" y="63"/>
                      </a:lnTo>
                      <a:lnTo>
                        <a:pt x="2671" y="70"/>
                      </a:lnTo>
                      <a:lnTo>
                        <a:pt x="2672" y="72"/>
                      </a:lnTo>
                      <a:lnTo>
                        <a:pt x="2672" y="76"/>
                      </a:lnTo>
                      <a:lnTo>
                        <a:pt x="2672" y="78"/>
                      </a:lnTo>
                      <a:lnTo>
                        <a:pt x="2672" y="77"/>
                      </a:lnTo>
                      <a:lnTo>
                        <a:pt x="2673" y="77"/>
                      </a:lnTo>
                      <a:lnTo>
                        <a:pt x="2673" y="76"/>
                      </a:lnTo>
                      <a:lnTo>
                        <a:pt x="2673" y="66"/>
                      </a:lnTo>
                      <a:lnTo>
                        <a:pt x="2673" y="71"/>
                      </a:lnTo>
                      <a:lnTo>
                        <a:pt x="2673" y="65"/>
                      </a:lnTo>
                      <a:lnTo>
                        <a:pt x="2674" y="74"/>
                      </a:lnTo>
                      <a:lnTo>
                        <a:pt x="2674" y="78"/>
                      </a:lnTo>
                      <a:lnTo>
                        <a:pt x="2674" y="89"/>
                      </a:lnTo>
                      <a:lnTo>
                        <a:pt x="2674" y="86"/>
                      </a:lnTo>
                      <a:lnTo>
                        <a:pt x="2675" y="94"/>
                      </a:lnTo>
                      <a:lnTo>
                        <a:pt x="2675" y="85"/>
                      </a:lnTo>
                      <a:lnTo>
                        <a:pt x="2675" y="84"/>
                      </a:lnTo>
                      <a:lnTo>
                        <a:pt x="2676" y="74"/>
                      </a:lnTo>
                      <a:lnTo>
                        <a:pt x="2676" y="75"/>
                      </a:lnTo>
                      <a:lnTo>
                        <a:pt x="2676" y="80"/>
                      </a:lnTo>
                      <a:lnTo>
                        <a:pt x="2676" y="87"/>
                      </a:lnTo>
                      <a:lnTo>
                        <a:pt x="2677" y="119"/>
                      </a:lnTo>
                      <a:lnTo>
                        <a:pt x="2677" y="106"/>
                      </a:lnTo>
                      <a:lnTo>
                        <a:pt x="2677" y="74"/>
                      </a:lnTo>
                      <a:lnTo>
                        <a:pt x="2678" y="95"/>
                      </a:lnTo>
                      <a:lnTo>
                        <a:pt x="2678" y="183"/>
                      </a:lnTo>
                      <a:lnTo>
                        <a:pt x="2678" y="188"/>
                      </a:lnTo>
                      <a:lnTo>
                        <a:pt x="2679" y="124"/>
                      </a:lnTo>
                      <a:lnTo>
                        <a:pt x="2679" y="130"/>
                      </a:lnTo>
                      <a:lnTo>
                        <a:pt x="2679" y="140"/>
                      </a:lnTo>
                      <a:lnTo>
                        <a:pt x="2679" y="140"/>
                      </a:lnTo>
                      <a:lnTo>
                        <a:pt x="2679" y="142"/>
                      </a:lnTo>
                      <a:lnTo>
                        <a:pt x="2680" y="128"/>
                      </a:lnTo>
                      <a:lnTo>
                        <a:pt x="2680" y="129"/>
                      </a:lnTo>
                      <a:lnTo>
                        <a:pt x="2680" y="131"/>
                      </a:lnTo>
                      <a:lnTo>
                        <a:pt x="2680" y="128"/>
                      </a:lnTo>
                      <a:lnTo>
                        <a:pt x="2680" y="130"/>
                      </a:lnTo>
                      <a:lnTo>
                        <a:pt x="2681" y="126"/>
                      </a:lnTo>
                      <a:lnTo>
                        <a:pt x="2681" y="127"/>
                      </a:lnTo>
                      <a:lnTo>
                        <a:pt x="2681" y="126"/>
                      </a:lnTo>
                      <a:lnTo>
                        <a:pt x="2681" y="129"/>
                      </a:lnTo>
                      <a:lnTo>
                        <a:pt x="2681" y="125"/>
                      </a:lnTo>
                      <a:lnTo>
                        <a:pt x="2681" y="137"/>
                      </a:lnTo>
                      <a:lnTo>
                        <a:pt x="2682" y="125"/>
                      </a:lnTo>
                      <a:lnTo>
                        <a:pt x="2682" y="128"/>
                      </a:lnTo>
                      <a:lnTo>
                        <a:pt x="2682" y="126"/>
                      </a:lnTo>
                      <a:lnTo>
                        <a:pt x="2682" y="124"/>
                      </a:lnTo>
                      <a:lnTo>
                        <a:pt x="2683" y="124"/>
                      </a:lnTo>
                      <a:lnTo>
                        <a:pt x="2683" y="124"/>
                      </a:lnTo>
                      <a:lnTo>
                        <a:pt x="2683" y="133"/>
                      </a:lnTo>
                      <a:lnTo>
                        <a:pt x="2683" y="138"/>
                      </a:lnTo>
                      <a:lnTo>
                        <a:pt x="2684" y="126"/>
                      </a:lnTo>
                      <a:lnTo>
                        <a:pt x="2684" y="115"/>
                      </a:lnTo>
                      <a:lnTo>
                        <a:pt x="2684" y="117"/>
                      </a:lnTo>
                      <a:lnTo>
                        <a:pt x="2684" y="103"/>
                      </a:lnTo>
                      <a:lnTo>
                        <a:pt x="2684" y="103"/>
                      </a:lnTo>
                      <a:lnTo>
                        <a:pt x="2685" y="114"/>
                      </a:lnTo>
                      <a:lnTo>
                        <a:pt x="2685" y="105"/>
                      </a:lnTo>
                      <a:lnTo>
                        <a:pt x="2685" y="116"/>
                      </a:lnTo>
                      <a:lnTo>
                        <a:pt x="2685" y="114"/>
                      </a:lnTo>
                      <a:lnTo>
                        <a:pt x="2685" y="117"/>
                      </a:lnTo>
                      <a:lnTo>
                        <a:pt x="2686" y="121"/>
                      </a:lnTo>
                      <a:lnTo>
                        <a:pt x="2686" y="120"/>
                      </a:lnTo>
                      <a:lnTo>
                        <a:pt x="2686" y="116"/>
                      </a:lnTo>
                      <a:lnTo>
                        <a:pt x="2686" y="117"/>
                      </a:lnTo>
                      <a:lnTo>
                        <a:pt x="2687" y="103"/>
                      </a:lnTo>
                      <a:lnTo>
                        <a:pt x="2687" y="98"/>
                      </a:lnTo>
                      <a:lnTo>
                        <a:pt x="2687" y="105"/>
                      </a:lnTo>
                      <a:lnTo>
                        <a:pt x="2687" y="107"/>
                      </a:lnTo>
                      <a:lnTo>
                        <a:pt x="2688" y="101"/>
                      </a:lnTo>
                      <a:lnTo>
                        <a:pt x="2688" y="106"/>
                      </a:lnTo>
                      <a:lnTo>
                        <a:pt x="2688" y="107"/>
                      </a:lnTo>
                      <a:lnTo>
                        <a:pt x="2688" y="109"/>
                      </a:lnTo>
                      <a:lnTo>
                        <a:pt x="2688" y="100"/>
                      </a:lnTo>
                      <a:lnTo>
                        <a:pt x="2688" y="99"/>
                      </a:lnTo>
                      <a:lnTo>
                        <a:pt x="2689" y="92"/>
                      </a:lnTo>
                      <a:lnTo>
                        <a:pt x="2689" y="87"/>
                      </a:lnTo>
                      <a:lnTo>
                        <a:pt x="2689" y="86"/>
                      </a:lnTo>
                      <a:lnTo>
                        <a:pt x="2690" y="86"/>
                      </a:lnTo>
                      <a:lnTo>
                        <a:pt x="2690" y="90"/>
                      </a:lnTo>
                      <a:lnTo>
                        <a:pt x="2690" y="97"/>
                      </a:lnTo>
                      <a:lnTo>
                        <a:pt x="2690" y="95"/>
                      </a:lnTo>
                      <a:lnTo>
                        <a:pt x="2690" y="98"/>
                      </a:lnTo>
                      <a:lnTo>
                        <a:pt x="2691" y="106"/>
                      </a:lnTo>
                      <a:lnTo>
                        <a:pt x="2691" y="105"/>
                      </a:lnTo>
                      <a:lnTo>
                        <a:pt x="2691" y="109"/>
                      </a:lnTo>
                      <a:lnTo>
                        <a:pt x="2691" y="106"/>
                      </a:lnTo>
                      <a:lnTo>
                        <a:pt x="2691" y="96"/>
                      </a:lnTo>
                      <a:lnTo>
                        <a:pt x="2692" y="98"/>
                      </a:lnTo>
                      <a:lnTo>
                        <a:pt x="2692" y="83"/>
                      </a:lnTo>
                      <a:lnTo>
                        <a:pt x="2692" y="86"/>
                      </a:lnTo>
                      <a:lnTo>
                        <a:pt x="2692" y="91"/>
                      </a:lnTo>
                      <a:lnTo>
                        <a:pt x="2693" y="88"/>
                      </a:lnTo>
                      <a:lnTo>
                        <a:pt x="2693" y="86"/>
                      </a:lnTo>
                      <a:lnTo>
                        <a:pt x="2693" y="87"/>
                      </a:lnTo>
                      <a:lnTo>
                        <a:pt x="2693" y="83"/>
                      </a:lnTo>
                      <a:lnTo>
                        <a:pt x="2693" y="82"/>
                      </a:lnTo>
                      <a:lnTo>
                        <a:pt x="2693" y="78"/>
                      </a:lnTo>
                      <a:lnTo>
                        <a:pt x="2694" y="90"/>
                      </a:lnTo>
                      <a:lnTo>
                        <a:pt x="2694" y="79"/>
                      </a:lnTo>
                      <a:lnTo>
                        <a:pt x="2694" y="88"/>
                      </a:lnTo>
                      <a:lnTo>
                        <a:pt x="2694" y="113"/>
                      </a:lnTo>
                      <a:lnTo>
                        <a:pt x="2695" y="100"/>
                      </a:lnTo>
                      <a:lnTo>
                        <a:pt x="2695" y="79"/>
                      </a:lnTo>
                      <a:lnTo>
                        <a:pt x="2695" y="98"/>
                      </a:lnTo>
                      <a:lnTo>
                        <a:pt x="2695" y="123"/>
                      </a:lnTo>
                      <a:lnTo>
                        <a:pt x="2696" y="162"/>
                      </a:lnTo>
                      <a:lnTo>
                        <a:pt x="2696" y="141"/>
                      </a:lnTo>
                      <a:lnTo>
                        <a:pt x="2696" y="96"/>
                      </a:lnTo>
                      <a:lnTo>
                        <a:pt x="2696" y="99"/>
                      </a:lnTo>
                      <a:lnTo>
                        <a:pt x="2697" y="105"/>
                      </a:lnTo>
                      <a:lnTo>
                        <a:pt x="2697" y="103"/>
                      </a:lnTo>
                      <a:lnTo>
                        <a:pt x="2697" y="103"/>
                      </a:lnTo>
                      <a:lnTo>
                        <a:pt x="2697" y="103"/>
                      </a:lnTo>
                      <a:lnTo>
                        <a:pt x="2697" y="108"/>
                      </a:lnTo>
                      <a:lnTo>
                        <a:pt x="2698" y="110"/>
                      </a:lnTo>
                      <a:lnTo>
                        <a:pt x="2698" y="123"/>
                      </a:lnTo>
                      <a:lnTo>
                        <a:pt x="2698" y="113"/>
                      </a:lnTo>
                      <a:lnTo>
                        <a:pt x="2698" y="123"/>
                      </a:lnTo>
                      <a:lnTo>
                        <a:pt x="2698" y="113"/>
                      </a:lnTo>
                      <a:lnTo>
                        <a:pt x="2699" y="115"/>
                      </a:lnTo>
                      <a:lnTo>
                        <a:pt x="2699" y="119"/>
                      </a:lnTo>
                      <a:lnTo>
                        <a:pt x="2699" y="120"/>
                      </a:lnTo>
                      <a:lnTo>
                        <a:pt x="2699" y="117"/>
                      </a:lnTo>
                      <a:lnTo>
                        <a:pt x="2699" y="121"/>
                      </a:lnTo>
                      <a:lnTo>
                        <a:pt x="2700" y="125"/>
                      </a:lnTo>
                      <a:lnTo>
                        <a:pt x="2700" y="126"/>
                      </a:lnTo>
                      <a:lnTo>
                        <a:pt x="2700" y="120"/>
                      </a:lnTo>
                      <a:lnTo>
                        <a:pt x="2700" y="126"/>
                      </a:lnTo>
                      <a:lnTo>
                        <a:pt x="2701" y="131"/>
                      </a:lnTo>
                      <a:lnTo>
                        <a:pt x="2701" y="137"/>
                      </a:lnTo>
                      <a:lnTo>
                        <a:pt x="2701" y="134"/>
                      </a:lnTo>
                      <a:lnTo>
                        <a:pt x="2702" y="146"/>
                      </a:lnTo>
                      <a:lnTo>
                        <a:pt x="2702" y="144"/>
                      </a:lnTo>
                      <a:lnTo>
                        <a:pt x="2702" y="142"/>
                      </a:lnTo>
                      <a:lnTo>
                        <a:pt x="2702" y="149"/>
                      </a:lnTo>
                      <a:lnTo>
                        <a:pt x="2702" y="147"/>
                      </a:lnTo>
                      <a:lnTo>
                        <a:pt x="2702" y="148"/>
                      </a:lnTo>
                      <a:lnTo>
                        <a:pt x="2703" y="136"/>
                      </a:lnTo>
                      <a:lnTo>
                        <a:pt x="2703" y="124"/>
                      </a:lnTo>
                      <a:lnTo>
                        <a:pt x="2703" y="138"/>
                      </a:lnTo>
                      <a:lnTo>
                        <a:pt x="2703" y="136"/>
                      </a:lnTo>
                      <a:lnTo>
                        <a:pt x="2704" y="149"/>
                      </a:lnTo>
                      <a:lnTo>
                        <a:pt x="2704" y="161"/>
                      </a:lnTo>
                      <a:lnTo>
                        <a:pt x="2704" y="145"/>
                      </a:lnTo>
                      <a:lnTo>
                        <a:pt x="2704" y="147"/>
                      </a:lnTo>
                      <a:lnTo>
                        <a:pt x="2705" y="143"/>
                      </a:lnTo>
                      <a:lnTo>
                        <a:pt x="2705" y="137"/>
                      </a:lnTo>
                      <a:lnTo>
                        <a:pt x="2705" y="126"/>
                      </a:lnTo>
                      <a:lnTo>
                        <a:pt x="2705" y="129"/>
                      </a:lnTo>
                      <a:lnTo>
                        <a:pt x="2706" y="112"/>
                      </a:lnTo>
                      <a:lnTo>
                        <a:pt x="2706" y="118"/>
                      </a:lnTo>
                      <a:lnTo>
                        <a:pt x="2706" y="121"/>
                      </a:lnTo>
                      <a:lnTo>
                        <a:pt x="2706" y="116"/>
                      </a:lnTo>
                      <a:lnTo>
                        <a:pt x="2707" y="124"/>
                      </a:lnTo>
                      <a:lnTo>
                        <a:pt x="2707" y="135"/>
                      </a:lnTo>
                      <a:lnTo>
                        <a:pt x="2707" y="132"/>
                      </a:lnTo>
                      <a:lnTo>
                        <a:pt x="2707" y="128"/>
                      </a:lnTo>
                      <a:lnTo>
                        <a:pt x="2707" y="129"/>
                      </a:lnTo>
                      <a:lnTo>
                        <a:pt x="2708" y="123"/>
                      </a:lnTo>
                      <a:lnTo>
                        <a:pt x="2708" y="118"/>
                      </a:lnTo>
                      <a:lnTo>
                        <a:pt x="2708" y="120"/>
                      </a:lnTo>
                      <a:lnTo>
                        <a:pt x="2708" y="118"/>
                      </a:lnTo>
                      <a:lnTo>
                        <a:pt x="2709" y="123"/>
                      </a:lnTo>
                      <a:lnTo>
                        <a:pt x="2709" y="119"/>
                      </a:lnTo>
                      <a:lnTo>
                        <a:pt x="2709" y="124"/>
                      </a:lnTo>
                      <a:lnTo>
                        <a:pt x="2710" y="128"/>
                      </a:lnTo>
                      <a:lnTo>
                        <a:pt x="2710" y="127"/>
                      </a:lnTo>
                      <a:lnTo>
                        <a:pt x="2710" y="139"/>
                      </a:lnTo>
                      <a:lnTo>
                        <a:pt x="2710" y="129"/>
                      </a:lnTo>
                      <a:lnTo>
                        <a:pt x="2710" y="117"/>
                      </a:lnTo>
                      <a:lnTo>
                        <a:pt x="2711" y="106"/>
                      </a:lnTo>
                      <a:lnTo>
                        <a:pt x="2711" y="98"/>
                      </a:lnTo>
                      <a:lnTo>
                        <a:pt x="2711" y="87"/>
                      </a:lnTo>
                      <a:lnTo>
                        <a:pt x="2712" y="89"/>
                      </a:lnTo>
                      <a:lnTo>
                        <a:pt x="2712" y="114"/>
                      </a:lnTo>
                      <a:lnTo>
                        <a:pt x="2712" y="90"/>
                      </a:lnTo>
                      <a:lnTo>
                        <a:pt x="2712" y="79"/>
                      </a:lnTo>
                      <a:lnTo>
                        <a:pt x="2713" y="106"/>
                      </a:lnTo>
                      <a:lnTo>
                        <a:pt x="2713" y="155"/>
                      </a:lnTo>
                      <a:lnTo>
                        <a:pt x="2713" y="185"/>
                      </a:lnTo>
                      <a:lnTo>
                        <a:pt x="2713" y="180"/>
                      </a:lnTo>
                      <a:lnTo>
                        <a:pt x="2713" y="147"/>
                      </a:lnTo>
                      <a:lnTo>
                        <a:pt x="2714" y="109"/>
                      </a:lnTo>
                      <a:lnTo>
                        <a:pt x="2714" y="111"/>
                      </a:lnTo>
                      <a:lnTo>
                        <a:pt x="2714" y="112"/>
                      </a:lnTo>
                      <a:lnTo>
                        <a:pt x="2714" y="114"/>
                      </a:lnTo>
                      <a:lnTo>
                        <a:pt x="2714" y="110"/>
                      </a:lnTo>
                      <a:lnTo>
                        <a:pt x="2715" y="111"/>
                      </a:lnTo>
                      <a:lnTo>
                        <a:pt x="2715" y="108"/>
                      </a:lnTo>
                      <a:lnTo>
                        <a:pt x="2715" y="113"/>
                      </a:lnTo>
                      <a:lnTo>
                        <a:pt x="2715" y="93"/>
                      </a:lnTo>
                      <a:lnTo>
                        <a:pt x="2715" y="99"/>
                      </a:lnTo>
                      <a:lnTo>
                        <a:pt x="2716" y="92"/>
                      </a:lnTo>
                      <a:lnTo>
                        <a:pt x="2716" y="95"/>
                      </a:lnTo>
                      <a:lnTo>
                        <a:pt x="2716" y="102"/>
                      </a:lnTo>
                      <a:lnTo>
                        <a:pt x="2716" y="91"/>
                      </a:lnTo>
                      <a:lnTo>
                        <a:pt x="2717" y="93"/>
                      </a:lnTo>
                      <a:lnTo>
                        <a:pt x="2717" y="86"/>
                      </a:lnTo>
                      <a:lnTo>
                        <a:pt x="2717" y="87"/>
                      </a:lnTo>
                      <a:lnTo>
                        <a:pt x="2717" y="69"/>
                      </a:lnTo>
                      <a:lnTo>
                        <a:pt x="2718" y="68"/>
                      </a:lnTo>
                      <a:lnTo>
                        <a:pt x="2718" y="79"/>
                      </a:lnTo>
                      <a:lnTo>
                        <a:pt x="2718" y="75"/>
                      </a:lnTo>
                      <a:lnTo>
                        <a:pt x="2718" y="75"/>
                      </a:lnTo>
                      <a:lnTo>
                        <a:pt x="2718" y="76"/>
                      </a:lnTo>
                      <a:lnTo>
                        <a:pt x="2719" y="70"/>
                      </a:lnTo>
                      <a:lnTo>
                        <a:pt x="2719" y="71"/>
                      </a:lnTo>
                      <a:lnTo>
                        <a:pt x="2719" y="61"/>
                      </a:lnTo>
                      <a:lnTo>
                        <a:pt x="2719" y="69"/>
                      </a:lnTo>
                      <a:lnTo>
                        <a:pt x="2719" y="73"/>
                      </a:lnTo>
                      <a:lnTo>
                        <a:pt x="2720" y="87"/>
                      </a:lnTo>
                      <a:lnTo>
                        <a:pt x="2720" y="86"/>
                      </a:lnTo>
                      <a:lnTo>
                        <a:pt x="2720" y="75"/>
                      </a:lnTo>
                      <a:lnTo>
                        <a:pt x="2721" y="75"/>
                      </a:lnTo>
                      <a:lnTo>
                        <a:pt x="2721" y="81"/>
                      </a:lnTo>
                      <a:lnTo>
                        <a:pt x="2721" y="78"/>
                      </a:lnTo>
                      <a:lnTo>
                        <a:pt x="2722" y="85"/>
                      </a:lnTo>
                      <a:lnTo>
                        <a:pt x="2722" y="86"/>
                      </a:lnTo>
                      <a:lnTo>
                        <a:pt x="2722" y="89"/>
                      </a:lnTo>
                      <a:lnTo>
                        <a:pt x="2722" y="81"/>
                      </a:lnTo>
                      <a:lnTo>
                        <a:pt x="2722" y="74"/>
                      </a:lnTo>
                      <a:lnTo>
                        <a:pt x="2723" y="78"/>
                      </a:lnTo>
                      <a:lnTo>
                        <a:pt x="2723" y="78"/>
                      </a:lnTo>
                      <a:lnTo>
                        <a:pt x="2723" y="76"/>
                      </a:lnTo>
                      <a:lnTo>
                        <a:pt x="2723" y="84"/>
                      </a:lnTo>
                      <a:lnTo>
                        <a:pt x="2724" y="101"/>
                      </a:lnTo>
                      <a:lnTo>
                        <a:pt x="2724" y="87"/>
                      </a:lnTo>
                      <a:lnTo>
                        <a:pt x="2724" y="95"/>
                      </a:lnTo>
                      <a:lnTo>
                        <a:pt x="2724" y="106"/>
                      </a:lnTo>
                      <a:lnTo>
                        <a:pt x="2724" y="99"/>
                      </a:lnTo>
                      <a:lnTo>
                        <a:pt x="2725" y="100"/>
                      </a:lnTo>
                      <a:lnTo>
                        <a:pt x="2725" y="106"/>
                      </a:lnTo>
                      <a:lnTo>
                        <a:pt x="2725" y="110"/>
                      </a:lnTo>
                      <a:lnTo>
                        <a:pt x="2725" y="109"/>
                      </a:lnTo>
                      <a:lnTo>
                        <a:pt x="2726" y="117"/>
                      </a:lnTo>
                      <a:lnTo>
                        <a:pt x="2726" y="132"/>
                      </a:lnTo>
                      <a:lnTo>
                        <a:pt x="2726" y="122"/>
                      </a:lnTo>
                      <a:lnTo>
                        <a:pt x="2726" y="128"/>
                      </a:lnTo>
                      <a:lnTo>
                        <a:pt x="2726" y="135"/>
                      </a:lnTo>
                      <a:lnTo>
                        <a:pt x="2727" y="133"/>
                      </a:lnTo>
                      <a:lnTo>
                        <a:pt x="2727" y="122"/>
                      </a:lnTo>
                      <a:lnTo>
                        <a:pt x="2727" y="119"/>
                      </a:lnTo>
                      <a:lnTo>
                        <a:pt x="2728" y="112"/>
                      </a:lnTo>
                      <a:lnTo>
                        <a:pt x="2728" y="115"/>
                      </a:lnTo>
                      <a:lnTo>
                        <a:pt x="2728" y="114"/>
                      </a:lnTo>
                      <a:lnTo>
                        <a:pt x="2728" y="117"/>
                      </a:lnTo>
                      <a:lnTo>
                        <a:pt x="2728" y="123"/>
                      </a:lnTo>
                      <a:lnTo>
                        <a:pt x="2729" y="128"/>
                      </a:lnTo>
                      <a:lnTo>
                        <a:pt x="2729" y="127"/>
                      </a:lnTo>
                      <a:lnTo>
                        <a:pt x="2729" y="126"/>
                      </a:lnTo>
                      <a:lnTo>
                        <a:pt x="2729" y="139"/>
                      </a:lnTo>
                      <a:lnTo>
                        <a:pt x="2730" y="117"/>
                      </a:lnTo>
                      <a:lnTo>
                        <a:pt x="2730" y="100"/>
                      </a:lnTo>
                      <a:lnTo>
                        <a:pt x="2730" y="81"/>
                      </a:lnTo>
                      <a:lnTo>
                        <a:pt x="2730" y="104"/>
                      </a:lnTo>
                      <a:lnTo>
                        <a:pt x="2730" y="141"/>
                      </a:lnTo>
                      <a:lnTo>
                        <a:pt x="2731" y="173"/>
                      </a:lnTo>
                      <a:lnTo>
                        <a:pt x="2731" y="152"/>
                      </a:lnTo>
                      <a:lnTo>
                        <a:pt x="2731" y="123"/>
                      </a:lnTo>
                      <a:lnTo>
                        <a:pt x="2731" y="134"/>
                      </a:lnTo>
                      <a:lnTo>
                        <a:pt x="2732" y="149"/>
                      </a:lnTo>
                      <a:lnTo>
                        <a:pt x="2732" y="155"/>
                      </a:lnTo>
                      <a:lnTo>
                        <a:pt x="2732" y="146"/>
                      </a:lnTo>
                      <a:lnTo>
                        <a:pt x="2732" y="135"/>
                      </a:lnTo>
                      <a:lnTo>
                        <a:pt x="2733" y="119"/>
                      </a:lnTo>
                      <a:lnTo>
                        <a:pt x="2733" y="110"/>
                      </a:lnTo>
                      <a:lnTo>
                        <a:pt x="2733" y="107"/>
                      </a:lnTo>
                      <a:lnTo>
                        <a:pt x="2733" y="116"/>
                      </a:lnTo>
                      <a:lnTo>
                        <a:pt x="2733" y="111"/>
                      </a:lnTo>
                      <a:lnTo>
                        <a:pt x="2734" y="120"/>
                      </a:lnTo>
                      <a:lnTo>
                        <a:pt x="2734" y="124"/>
                      </a:lnTo>
                      <a:lnTo>
                        <a:pt x="2734" y="131"/>
                      </a:lnTo>
                      <a:lnTo>
                        <a:pt x="2735" y="130"/>
                      </a:lnTo>
                      <a:lnTo>
                        <a:pt x="2735" y="126"/>
                      </a:lnTo>
                      <a:lnTo>
                        <a:pt x="2735" y="127"/>
                      </a:lnTo>
                      <a:lnTo>
                        <a:pt x="2735" y="126"/>
                      </a:lnTo>
                      <a:lnTo>
                        <a:pt x="2736" y="111"/>
                      </a:lnTo>
                      <a:lnTo>
                        <a:pt x="2736" y="106"/>
                      </a:lnTo>
                      <a:lnTo>
                        <a:pt x="2736" y="116"/>
                      </a:lnTo>
                      <a:lnTo>
                        <a:pt x="2736" y="108"/>
                      </a:lnTo>
                      <a:lnTo>
                        <a:pt x="2736" y="105"/>
                      </a:lnTo>
                      <a:lnTo>
                        <a:pt x="2737" y="102"/>
                      </a:lnTo>
                      <a:lnTo>
                        <a:pt x="2737" y="109"/>
                      </a:lnTo>
                      <a:lnTo>
                        <a:pt x="2737" y="106"/>
                      </a:lnTo>
                      <a:lnTo>
                        <a:pt x="2737" y="116"/>
                      </a:lnTo>
                      <a:lnTo>
                        <a:pt x="2738" y="109"/>
                      </a:lnTo>
                      <a:lnTo>
                        <a:pt x="2738" y="117"/>
                      </a:lnTo>
                      <a:lnTo>
                        <a:pt x="2738" y="110"/>
                      </a:lnTo>
                      <a:lnTo>
                        <a:pt x="2738" y="111"/>
                      </a:lnTo>
                      <a:lnTo>
                        <a:pt x="2739" y="97"/>
                      </a:lnTo>
                      <a:lnTo>
                        <a:pt x="2739" y="86"/>
                      </a:lnTo>
                      <a:lnTo>
                        <a:pt x="2739" y="82"/>
                      </a:lnTo>
                      <a:lnTo>
                        <a:pt x="2739" y="90"/>
                      </a:lnTo>
                      <a:lnTo>
                        <a:pt x="2740" y="90"/>
                      </a:lnTo>
                      <a:lnTo>
                        <a:pt x="2740" y="88"/>
                      </a:lnTo>
                      <a:lnTo>
                        <a:pt x="2740" y="82"/>
                      </a:lnTo>
                      <a:lnTo>
                        <a:pt x="2740" y="93"/>
                      </a:lnTo>
                      <a:lnTo>
                        <a:pt x="2741" y="88"/>
                      </a:lnTo>
                      <a:lnTo>
                        <a:pt x="2741" y="83"/>
                      </a:lnTo>
                      <a:lnTo>
                        <a:pt x="2741" y="75"/>
                      </a:lnTo>
                      <a:lnTo>
                        <a:pt x="2741" y="80"/>
                      </a:lnTo>
                      <a:lnTo>
                        <a:pt x="2741" y="81"/>
                      </a:lnTo>
                      <a:lnTo>
                        <a:pt x="2741" y="73"/>
                      </a:lnTo>
                      <a:lnTo>
                        <a:pt x="2742" y="77"/>
                      </a:lnTo>
                      <a:lnTo>
                        <a:pt x="2742" y="86"/>
                      </a:lnTo>
                      <a:lnTo>
                        <a:pt x="2742" y="99"/>
                      </a:lnTo>
                      <a:lnTo>
                        <a:pt x="2742" y="99"/>
                      </a:lnTo>
                      <a:lnTo>
                        <a:pt x="2742" y="99"/>
                      </a:lnTo>
                      <a:lnTo>
                        <a:pt x="2743" y="93"/>
                      </a:lnTo>
                      <a:lnTo>
                        <a:pt x="2743" y="98"/>
                      </a:lnTo>
                      <a:lnTo>
                        <a:pt x="2743" y="92"/>
                      </a:lnTo>
                      <a:lnTo>
                        <a:pt x="2744" y="97"/>
                      </a:lnTo>
                      <a:lnTo>
                        <a:pt x="2744" y="100"/>
                      </a:lnTo>
                      <a:lnTo>
                        <a:pt x="2744" y="91"/>
                      </a:lnTo>
                      <a:lnTo>
                        <a:pt x="2744" y="90"/>
                      </a:lnTo>
                      <a:lnTo>
                        <a:pt x="2745" y="97"/>
                      </a:lnTo>
                      <a:lnTo>
                        <a:pt x="2745" y="103"/>
                      </a:lnTo>
                      <a:lnTo>
                        <a:pt x="2745" y="114"/>
                      </a:lnTo>
                      <a:lnTo>
                        <a:pt x="2745" y="112"/>
                      </a:lnTo>
                      <a:lnTo>
                        <a:pt x="2746" y="98"/>
                      </a:lnTo>
                      <a:lnTo>
                        <a:pt x="2746" y="98"/>
                      </a:lnTo>
                      <a:lnTo>
                        <a:pt x="2746" y="100"/>
                      </a:lnTo>
                      <a:lnTo>
                        <a:pt x="2747" y="100"/>
                      </a:lnTo>
                      <a:lnTo>
                        <a:pt x="2747" y="115"/>
                      </a:lnTo>
                      <a:lnTo>
                        <a:pt x="2747" y="124"/>
                      </a:lnTo>
                      <a:lnTo>
                        <a:pt x="2747" y="95"/>
                      </a:lnTo>
                      <a:lnTo>
                        <a:pt x="2747" y="105"/>
                      </a:lnTo>
                      <a:lnTo>
                        <a:pt x="2748" y="157"/>
                      </a:lnTo>
                      <a:lnTo>
                        <a:pt x="2748" y="183"/>
                      </a:lnTo>
                      <a:lnTo>
                        <a:pt x="2748" y="189"/>
                      </a:lnTo>
                      <a:lnTo>
                        <a:pt x="2748" y="149"/>
                      </a:lnTo>
                      <a:lnTo>
                        <a:pt x="2749" y="118"/>
                      </a:lnTo>
                      <a:lnTo>
                        <a:pt x="2749" y="152"/>
                      </a:lnTo>
                      <a:lnTo>
                        <a:pt x="2749" y="150"/>
                      </a:lnTo>
                      <a:lnTo>
                        <a:pt x="2749" y="145"/>
                      </a:lnTo>
                      <a:lnTo>
                        <a:pt x="2750" y="154"/>
                      </a:lnTo>
                      <a:lnTo>
                        <a:pt x="2750" y="137"/>
                      </a:lnTo>
                      <a:lnTo>
                        <a:pt x="2750" y="131"/>
                      </a:lnTo>
                      <a:lnTo>
                        <a:pt x="2750" y="136"/>
                      </a:lnTo>
                      <a:lnTo>
                        <a:pt x="2751" y="144"/>
                      </a:lnTo>
                      <a:lnTo>
                        <a:pt x="2751" y="151"/>
                      </a:lnTo>
                      <a:lnTo>
                        <a:pt x="2751" y="144"/>
                      </a:lnTo>
                      <a:lnTo>
                        <a:pt x="2752" y="140"/>
                      </a:lnTo>
                      <a:lnTo>
                        <a:pt x="2752" y="139"/>
                      </a:lnTo>
                      <a:lnTo>
                        <a:pt x="2752" y="144"/>
                      </a:lnTo>
                      <a:lnTo>
                        <a:pt x="2752" y="143"/>
                      </a:lnTo>
                      <a:lnTo>
                        <a:pt x="2753" y="125"/>
                      </a:lnTo>
                      <a:lnTo>
                        <a:pt x="2753" y="115"/>
                      </a:lnTo>
                      <a:lnTo>
                        <a:pt x="2753" y="112"/>
                      </a:lnTo>
                      <a:lnTo>
                        <a:pt x="2753" y="113"/>
                      </a:lnTo>
                      <a:lnTo>
                        <a:pt x="2753" y="121"/>
                      </a:lnTo>
                      <a:lnTo>
                        <a:pt x="2754" y="132"/>
                      </a:lnTo>
                      <a:lnTo>
                        <a:pt x="2754" y="139"/>
                      </a:lnTo>
                      <a:lnTo>
                        <a:pt x="2754" y="140"/>
                      </a:lnTo>
                      <a:lnTo>
                        <a:pt x="2754" y="129"/>
                      </a:lnTo>
                      <a:lnTo>
                        <a:pt x="2755" y="113"/>
                      </a:lnTo>
                      <a:lnTo>
                        <a:pt x="2755" y="99"/>
                      </a:lnTo>
                      <a:lnTo>
                        <a:pt x="2755" y="87"/>
                      </a:lnTo>
                      <a:lnTo>
                        <a:pt x="2755" y="84"/>
                      </a:lnTo>
                      <a:lnTo>
                        <a:pt x="2756" y="102"/>
                      </a:lnTo>
                      <a:lnTo>
                        <a:pt x="2756" y="105"/>
                      </a:lnTo>
                      <a:lnTo>
                        <a:pt x="2756" y="116"/>
                      </a:lnTo>
                      <a:lnTo>
                        <a:pt x="2756" y="121"/>
                      </a:lnTo>
                      <a:lnTo>
                        <a:pt x="2757" y="126"/>
                      </a:lnTo>
                      <a:lnTo>
                        <a:pt x="2757" y="123"/>
                      </a:lnTo>
                      <a:lnTo>
                        <a:pt x="2757" y="127"/>
                      </a:lnTo>
                      <a:lnTo>
                        <a:pt x="2757" y="101"/>
                      </a:lnTo>
                      <a:lnTo>
                        <a:pt x="2758" y="103"/>
                      </a:lnTo>
                      <a:lnTo>
                        <a:pt x="2758" y="92"/>
                      </a:lnTo>
                      <a:lnTo>
                        <a:pt x="2758" y="94"/>
                      </a:lnTo>
                      <a:lnTo>
                        <a:pt x="2758" y="98"/>
                      </a:lnTo>
                      <a:lnTo>
                        <a:pt x="2758" y="99"/>
                      </a:lnTo>
                      <a:lnTo>
                        <a:pt x="2759" y="98"/>
                      </a:lnTo>
                      <a:lnTo>
                        <a:pt x="2759" y="111"/>
                      </a:lnTo>
                      <a:lnTo>
                        <a:pt x="2759" y="104"/>
                      </a:lnTo>
                      <a:lnTo>
                        <a:pt x="2759" y="109"/>
                      </a:lnTo>
                      <a:lnTo>
                        <a:pt x="2759" y="109"/>
                      </a:lnTo>
                      <a:lnTo>
                        <a:pt x="2760" y="89"/>
                      </a:lnTo>
                      <a:lnTo>
                        <a:pt x="2760" y="87"/>
                      </a:lnTo>
                      <a:lnTo>
                        <a:pt x="2760" y="96"/>
                      </a:lnTo>
                      <a:lnTo>
                        <a:pt x="2760" y="94"/>
                      </a:lnTo>
                      <a:lnTo>
                        <a:pt x="2761" y="98"/>
                      </a:lnTo>
                      <a:lnTo>
                        <a:pt x="2761" y="96"/>
                      </a:lnTo>
                      <a:lnTo>
                        <a:pt x="2761" y="101"/>
                      </a:lnTo>
                      <a:lnTo>
                        <a:pt x="2761" y="100"/>
                      </a:lnTo>
                      <a:lnTo>
                        <a:pt x="2761" y="103"/>
                      </a:lnTo>
                      <a:lnTo>
                        <a:pt x="2761" y="96"/>
                      </a:lnTo>
                      <a:lnTo>
                        <a:pt x="2762" y="102"/>
                      </a:lnTo>
                      <a:lnTo>
                        <a:pt x="2762" y="98"/>
                      </a:lnTo>
                      <a:lnTo>
                        <a:pt x="2762" y="87"/>
                      </a:lnTo>
                      <a:lnTo>
                        <a:pt x="2763" y="84"/>
                      </a:lnTo>
                      <a:lnTo>
                        <a:pt x="2763" y="83"/>
                      </a:lnTo>
                      <a:lnTo>
                        <a:pt x="2763" y="80"/>
                      </a:lnTo>
                      <a:lnTo>
                        <a:pt x="2764" y="87"/>
                      </a:lnTo>
                      <a:lnTo>
                        <a:pt x="2764" y="82"/>
                      </a:lnTo>
                      <a:lnTo>
                        <a:pt x="2764" y="79"/>
                      </a:lnTo>
                      <a:lnTo>
                        <a:pt x="2764" y="88"/>
                      </a:lnTo>
                      <a:lnTo>
                        <a:pt x="2764" y="95"/>
                      </a:lnTo>
                      <a:lnTo>
                        <a:pt x="2765" y="50"/>
                      </a:lnTo>
                      <a:lnTo>
                        <a:pt x="2765" y="65"/>
                      </a:lnTo>
                      <a:lnTo>
                        <a:pt x="2765" y="129"/>
                      </a:lnTo>
                      <a:lnTo>
                        <a:pt x="2766" y="150"/>
                      </a:lnTo>
                      <a:lnTo>
                        <a:pt x="2766" y="81"/>
                      </a:lnTo>
                      <a:lnTo>
                        <a:pt x="2766" y="77"/>
                      </a:lnTo>
                      <a:lnTo>
                        <a:pt x="2767" y="86"/>
                      </a:lnTo>
                      <a:lnTo>
                        <a:pt x="2767" y="87"/>
                      </a:lnTo>
                      <a:lnTo>
                        <a:pt x="2767" y="73"/>
                      </a:lnTo>
                      <a:lnTo>
                        <a:pt x="2767" y="75"/>
                      </a:lnTo>
                      <a:lnTo>
                        <a:pt x="2768" y="74"/>
                      </a:lnTo>
                      <a:lnTo>
                        <a:pt x="2768" y="81"/>
                      </a:lnTo>
                      <a:lnTo>
                        <a:pt x="2768" y="78"/>
                      </a:lnTo>
                      <a:lnTo>
                        <a:pt x="2768" y="73"/>
                      </a:lnTo>
                      <a:lnTo>
                        <a:pt x="2769" y="78"/>
                      </a:lnTo>
                      <a:lnTo>
                        <a:pt x="2769" y="77"/>
                      </a:lnTo>
                      <a:lnTo>
                        <a:pt x="2769" y="81"/>
                      </a:lnTo>
                      <a:lnTo>
                        <a:pt x="2769" y="79"/>
                      </a:lnTo>
                      <a:lnTo>
                        <a:pt x="2770" y="78"/>
                      </a:lnTo>
                      <a:lnTo>
                        <a:pt x="2770" y="82"/>
                      </a:lnTo>
                      <a:lnTo>
                        <a:pt x="2770" y="80"/>
                      </a:lnTo>
                      <a:lnTo>
                        <a:pt x="2770" y="74"/>
                      </a:lnTo>
                      <a:lnTo>
                        <a:pt x="2770" y="75"/>
                      </a:lnTo>
                      <a:lnTo>
                        <a:pt x="2770" y="68"/>
                      </a:lnTo>
                      <a:lnTo>
                        <a:pt x="2771" y="81"/>
                      </a:lnTo>
                      <a:lnTo>
                        <a:pt x="2771" y="78"/>
                      </a:lnTo>
                      <a:lnTo>
                        <a:pt x="2771" y="69"/>
                      </a:lnTo>
                      <a:lnTo>
                        <a:pt x="2772" y="69"/>
                      </a:lnTo>
                      <a:lnTo>
                        <a:pt x="2772" y="66"/>
                      </a:lnTo>
                      <a:lnTo>
                        <a:pt x="2772" y="71"/>
                      </a:lnTo>
                      <a:lnTo>
                        <a:pt x="2772" y="68"/>
                      </a:lnTo>
                      <a:lnTo>
                        <a:pt x="2773" y="99"/>
                      </a:lnTo>
                      <a:lnTo>
                        <a:pt x="2773" y="105"/>
                      </a:lnTo>
                      <a:lnTo>
                        <a:pt x="2773" y="123"/>
                      </a:lnTo>
                      <a:lnTo>
                        <a:pt x="2773" y="121"/>
                      </a:lnTo>
                      <a:lnTo>
                        <a:pt x="2774" y="112"/>
                      </a:lnTo>
                      <a:lnTo>
                        <a:pt x="2774" y="121"/>
                      </a:lnTo>
                      <a:lnTo>
                        <a:pt x="2774" y="117"/>
                      </a:lnTo>
                      <a:lnTo>
                        <a:pt x="2775" y="121"/>
                      </a:lnTo>
                      <a:lnTo>
                        <a:pt x="2775" y="128"/>
                      </a:lnTo>
                      <a:lnTo>
                        <a:pt x="2775" y="129"/>
                      </a:lnTo>
                      <a:lnTo>
                        <a:pt x="2775" y="129"/>
                      </a:lnTo>
                      <a:lnTo>
                        <a:pt x="2775" y="128"/>
                      </a:lnTo>
                      <a:lnTo>
                        <a:pt x="2776" y="113"/>
                      </a:lnTo>
                      <a:lnTo>
                        <a:pt x="2776" y="110"/>
                      </a:lnTo>
                      <a:lnTo>
                        <a:pt x="2776" y="116"/>
                      </a:lnTo>
                      <a:lnTo>
                        <a:pt x="2776" y="113"/>
                      </a:lnTo>
                      <a:lnTo>
                        <a:pt x="2776" y="116"/>
                      </a:lnTo>
                      <a:lnTo>
                        <a:pt x="2777" y="129"/>
                      </a:lnTo>
                      <a:lnTo>
                        <a:pt x="2777" y="128"/>
                      </a:lnTo>
                      <a:lnTo>
                        <a:pt x="2777" y="132"/>
                      </a:lnTo>
                      <a:lnTo>
                        <a:pt x="2778" y="118"/>
                      </a:lnTo>
                      <a:lnTo>
                        <a:pt x="2778" y="120"/>
                      </a:lnTo>
                      <a:lnTo>
                        <a:pt x="2778" y="103"/>
                      </a:lnTo>
                      <a:lnTo>
                        <a:pt x="2778" y="109"/>
                      </a:lnTo>
                      <a:lnTo>
                        <a:pt x="2778" y="130"/>
                      </a:lnTo>
                      <a:lnTo>
                        <a:pt x="2778" y="118"/>
                      </a:lnTo>
                      <a:lnTo>
                        <a:pt x="2779" y="135"/>
                      </a:lnTo>
                      <a:lnTo>
                        <a:pt x="2779" y="154"/>
                      </a:lnTo>
                      <a:lnTo>
                        <a:pt x="2779" y="158"/>
                      </a:lnTo>
                      <a:lnTo>
                        <a:pt x="2779" y="156"/>
                      </a:lnTo>
                      <a:lnTo>
                        <a:pt x="2780" y="136"/>
                      </a:lnTo>
                      <a:lnTo>
                        <a:pt x="2780" y="132"/>
                      </a:lnTo>
                      <a:lnTo>
                        <a:pt x="2780" y="135"/>
                      </a:lnTo>
                      <a:lnTo>
                        <a:pt x="2780" y="122"/>
                      </a:lnTo>
                      <a:lnTo>
                        <a:pt x="2780" y="109"/>
                      </a:lnTo>
                      <a:lnTo>
                        <a:pt x="2780" y="126"/>
                      </a:lnTo>
                      <a:lnTo>
                        <a:pt x="2781" y="128"/>
                      </a:lnTo>
                      <a:lnTo>
                        <a:pt x="2781" y="141"/>
                      </a:lnTo>
                      <a:lnTo>
                        <a:pt x="2781" y="137"/>
                      </a:lnTo>
                      <a:lnTo>
                        <a:pt x="2781" y="132"/>
                      </a:lnTo>
                      <a:lnTo>
                        <a:pt x="2782" y="125"/>
                      </a:lnTo>
                      <a:lnTo>
                        <a:pt x="2782" y="134"/>
                      </a:lnTo>
                      <a:lnTo>
                        <a:pt x="2782" y="125"/>
                      </a:lnTo>
                      <a:lnTo>
                        <a:pt x="2782" y="87"/>
                      </a:lnTo>
                      <a:lnTo>
                        <a:pt x="2783" y="87"/>
                      </a:lnTo>
                      <a:lnTo>
                        <a:pt x="2783" y="170"/>
                      </a:lnTo>
                      <a:lnTo>
                        <a:pt x="2783" y="160"/>
                      </a:lnTo>
                      <a:lnTo>
                        <a:pt x="2784" y="105"/>
                      </a:lnTo>
                      <a:lnTo>
                        <a:pt x="2784" y="104"/>
                      </a:lnTo>
                      <a:lnTo>
                        <a:pt x="2784" y="122"/>
                      </a:lnTo>
                      <a:lnTo>
                        <a:pt x="2785" y="129"/>
                      </a:lnTo>
                      <a:lnTo>
                        <a:pt x="2785" y="118"/>
                      </a:lnTo>
                      <a:lnTo>
                        <a:pt x="2785" y="120"/>
                      </a:lnTo>
                      <a:lnTo>
                        <a:pt x="2785" y="118"/>
                      </a:lnTo>
                      <a:lnTo>
                        <a:pt x="2785" y="113"/>
                      </a:lnTo>
                      <a:lnTo>
                        <a:pt x="2786" y="122"/>
                      </a:lnTo>
                      <a:lnTo>
                        <a:pt x="2786" y="108"/>
                      </a:lnTo>
                      <a:lnTo>
                        <a:pt x="2786" y="111"/>
                      </a:lnTo>
                      <a:lnTo>
                        <a:pt x="2786" y="112"/>
                      </a:lnTo>
                      <a:lnTo>
                        <a:pt x="2787" y="113"/>
                      </a:lnTo>
                      <a:lnTo>
                        <a:pt x="2787" y="109"/>
                      </a:lnTo>
                      <a:lnTo>
                        <a:pt x="2787" y="107"/>
                      </a:lnTo>
                      <a:lnTo>
                        <a:pt x="2787" y="105"/>
                      </a:lnTo>
                      <a:lnTo>
                        <a:pt x="2787" y="121"/>
                      </a:lnTo>
                      <a:lnTo>
                        <a:pt x="2788" y="94"/>
                      </a:lnTo>
                      <a:lnTo>
                        <a:pt x="2788" y="98"/>
                      </a:lnTo>
                      <a:lnTo>
                        <a:pt x="2788" y="101"/>
                      </a:lnTo>
                      <a:lnTo>
                        <a:pt x="2788" y="104"/>
                      </a:lnTo>
                      <a:lnTo>
                        <a:pt x="2789" y="101"/>
                      </a:lnTo>
                      <a:lnTo>
                        <a:pt x="2789" y="92"/>
                      </a:lnTo>
                      <a:lnTo>
                        <a:pt x="2789" y="83"/>
                      </a:lnTo>
                      <a:lnTo>
                        <a:pt x="2790" y="99"/>
                      </a:lnTo>
                      <a:lnTo>
                        <a:pt x="2790" y="94"/>
                      </a:lnTo>
                      <a:lnTo>
                        <a:pt x="2790" y="96"/>
                      </a:lnTo>
                      <a:lnTo>
                        <a:pt x="2790" y="89"/>
                      </a:lnTo>
                      <a:lnTo>
                        <a:pt x="2791" y="106"/>
                      </a:lnTo>
                      <a:lnTo>
                        <a:pt x="2791" y="99"/>
                      </a:lnTo>
                      <a:lnTo>
                        <a:pt x="2791" y="97"/>
                      </a:lnTo>
                      <a:lnTo>
                        <a:pt x="2792" y="105"/>
                      </a:lnTo>
                      <a:lnTo>
                        <a:pt x="2792" y="93"/>
                      </a:lnTo>
                      <a:lnTo>
                        <a:pt x="2792" y="90"/>
                      </a:lnTo>
                      <a:lnTo>
                        <a:pt x="2792" y="84"/>
                      </a:lnTo>
                      <a:lnTo>
                        <a:pt x="2793" y="81"/>
                      </a:lnTo>
                      <a:lnTo>
                        <a:pt x="2793" y="86"/>
                      </a:lnTo>
                      <a:lnTo>
                        <a:pt x="2793" y="90"/>
                      </a:lnTo>
                      <a:lnTo>
                        <a:pt x="2793" y="92"/>
                      </a:lnTo>
                      <a:lnTo>
                        <a:pt x="2793" y="89"/>
                      </a:lnTo>
                      <a:lnTo>
                        <a:pt x="2793" y="102"/>
                      </a:lnTo>
                      <a:lnTo>
                        <a:pt x="2794" y="105"/>
                      </a:lnTo>
                      <a:lnTo>
                        <a:pt x="2794" y="104"/>
                      </a:lnTo>
                      <a:lnTo>
                        <a:pt x="2794" y="98"/>
                      </a:lnTo>
                      <a:lnTo>
                        <a:pt x="2795" y="113"/>
                      </a:lnTo>
                      <a:lnTo>
                        <a:pt x="2795" y="118"/>
                      </a:lnTo>
                      <a:lnTo>
                        <a:pt x="2795" y="120"/>
                      </a:lnTo>
                      <a:lnTo>
                        <a:pt x="2795" y="115"/>
                      </a:lnTo>
                      <a:lnTo>
                        <a:pt x="2796" y="121"/>
                      </a:lnTo>
                      <a:lnTo>
                        <a:pt x="2796" y="125"/>
                      </a:lnTo>
                      <a:lnTo>
                        <a:pt x="2796" y="118"/>
                      </a:lnTo>
                      <a:lnTo>
                        <a:pt x="2796" y="126"/>
                      </a:lnTo>
                      <a:lnTo>
                        <a:pt x="2797" y="123"/>
                      </a:lnTo>
                      <a:lnTo>
                        <a:pt x="2797" y="135"/>
                      </a:lnTo>
                      <a:lnTo>
                        <a:pt x="2797" y="149"/>
                      </a:lnTo>
                      <a:lnTo>
                        <a:pt x="2797" y="154"/>
                      </a:lnTo>
                      <a:lnTo>
                        <a:pt x="2798" y="155"/>
                      </a:lnTo>
                      <a:lnTo>
                        <a:pt x="2798" y="137"/>
                      </a:lnTo>
                      <a:lnTo>
                        <a:pt x="2798" y="135"/>
                      </a:lnTo>
                      <a:lnTo>
                        <a:pt x="2799" y="124"/>
                      </a:lnTo>
                      <a:lnTo>
                        <a:pt x="2799" y="120"/>
                      </a:lnTo>
                      <a:lnTo>
                        <a:pt x="2799" y="119"/>
                      </a:lnTo>
                      <a:lnTo>
                        <a:pt x="2799" y="149"/>
                      </a:lnTo>
                      <a:lnTo>
                        <a:pt x="2800" y="134"/>
                      </a:lnTo>
                      <a:lnTo>
                        <a:pt x="2800" y="115"/>
                      </a:lnTo>
                      <a:lnTo>
                        <a:pt x="2800" y="140"/>
                      </a:lnTo>
                      <a:lnTo>
                        <a:pt x="2800" y="160"/>
                      </a:lnTo>
                      <a:lnTo>
                        <a:pt x="2801" y="204"/>
                      </a:lnTo>
                      <a:lnTo>
                        <a:pt x="2801" y="187"/>
                      </a:lnTo>
                      <a:lnTo>
                        <a:pt x="2801" y="130"/>
                      </a:lnTo>
                      <a:lnTo>
                        <a:pt x="2801" y="149"/>
                      </a:lnTo>
                      <a:lnTo>
                        <a:pt x="2802" y="128"/>
                      </a:lnTo>
                      <a:lnTo>
                        <a:pt x="2802" y="138"/>
                      </a:lnTo>
                      <a:lnTo>
                        <a:pt x="2802" y="147"/>
                      </a:lnTo>
                      <a:lnTo>
                        <a:pt x="2802" y="140"/>
                      </a:lnTo>
                      <a:lnTo>
                        <a:pt x="2803" y="140"/>
                      </a:lnTo>
                      <a:lnTo>
                        <a:pt x="2803" y="125"/>
                      </a:lnTo>
                      <a:lnTo>
                        <a:pt x="2803" y="128"/>
                      </a:lnTo>
                      <a:lnTo>
                        <a:pt x="2804" y="133"/>
                      </a:lnTo>
                      <a:lnTo>
                        <a:pt x="2804" y="130"/>
                      </a:lnTo>
                      <a:lnTo>
                        <a:pt x="2804" y="128"/>
                      </a:lnTo>
                      <a:lnTo>
                        <a:pt x="2804" y="130"/>
                      </a:lnTo>
                      <a:lnTo>
                        <a:pt x="2804" y="127"/>
                      </a:lnTo>
                      <a:lnTo>
                        <a:pt x="2804" y="131"/>
                      </a:lnTo>
                      <a:lnTo>
                        <a:pt x="2805" y="140"/>
                      </a:lnTo>
                      <a:lnTo>
                        <a:pt x="2805" y="127"/>
                      </a:lnTo>
                      <a:lnTo>
                        <a:pt x="2805" y="135"/>
                      </a:lnTo>
                      <a:lnTo>
                        <a:pt x="2805" y="132"/>
                      </a:lnTo>
                      <a:lnTo>
                        <a:pt x="2806" y="138"/>
                      </a:lnTo>
                      <a:lnTo>
                        <a:pt x="2806" y="111"/>
                      </a:lnTo>
                      <a:lnTo>
                        <a:pt x="2806" y="114"/>
                      </a:lnTo>
                      <a:lnTo>
                        <a:pt x="2806" y="115"/>
                      </a:lnTo>
                      <a:lnTo>
                        <a:pt x="2807" y="105"/>
                      </a:lnTo>
                      <a:lnTo>
                        <a:pt x="2807" y="106"/>
                      </a:lnTo>
                      <a:lnTo>
                        <a:pt x="2807" y="110"/>
                      </a:lnTo>
                      <a:lnTo>
                        <a:pt x="2807" y="121"/>
                      </a:lnTo>
                      <a:lnTo>
                        <a:pt x="2807" y="114"/>
                      </a:lnTo>
                      <a:lnTo>
                        <a:pt x="2807" y="125"/>
                      </a:lnTo>
                      <a:lnTo>
                        <a:pt x="2808" y="118"/>
                      </a:lnTo>
                      <a:lnTo>
                        <a:pt x="2808" y="116"/>
                      </a:lnTo>
                      <a:lnTo>
                        <a:pt x="2809" y="111"/>
                      </a:lnTo>
                      <a:lnTo>
                        <a:pt x="2809" y="108"/>
                      </a:lnTo>
                      <a:lnTo>
                        <a:pt x="2809" y="109"/>
                      </a:lnTo>
                      <a:lnTo>
                        <a:pt x="2809" y="106"/>
                      </a:lnTo>
                      <a:lnTo>
                        <a:pt x="2809" y="108"/>
                      </a:lnTo>
                      <a:lnTo>
                        <a:pt x="2810" y="100"/>
                      </a:lnTo>
                      <a:lnTo>
                        <a:pt x="2810" y="105"/>
                      </a:lnTo>
                      <a:lnTo>
                        <a:pt x="2810" y="96"/>
                      </a:lnTo>
                      <a:lnTo>
                        <a:pt x="2810" y="94"/>
                      </a:lnTo>
                      <a:lnTo>
                        <a:pt x="2811" y="88"/>
                      </a:lnTo>
                      <a:lnTo>
                        <a:pt x="2811" y="90"/>
                      </a:lnTo>
                      <a:lnTo>
                        <a:pt x="2811" y="97"/>
                      </a:lnTo>
                      <a:lnTo>
                        <a:pt x="2812" y="91"/>
                      </a:lnTo>
                      <a:lnTo>
                        <a:pt x="2812" y="96"/>
                      </a:lnTo>
                      <a:lnTo>
                        <a:pt x="2812" y="102"/>
                      </a:lnTo>
                      <a:lnTo>
                        <a:pt x="2812" y="96"/>
                      </a:lnTo>
                      <a:lnTo>
                        <a:pt x="2812" y="96"/>
                      </a:lnTo>
                      <a:lnTo>
                        <a:pt x="2813" y="101"/>
                      </a:lnTo>
                      <a:lnTo>
                        <a:pt x="2813" y="102"/>
                      </a:lnTo>
                      <a:lnTo>
                        <a:pt x="2813" y="103"/>
                      </a:lnTo>
                      <a:lnTo>
                        <a:pt x="2813" y="95"/>
                      </a:lnTo>
                      <a:lnTo>
                        <a:pt x="2814" y="92"/>
                      </a:lnTo>
                      <a:lnTo>
                        <a:pt x="2814" y="104"/>
                      </a:lnTo>
                      <a:lnTo>
                        <a:pt x="2814" y="97"/>
                      </a:lnTo>
                      <a:lnTo>
                        <a:pt x="2814" y="109"/>
                      </a:lnTo>
                      <a:lnTo>
                        <a:pt x="2815" y="95"/>
                      </a:lnTo>
                      <a:lnTo>
                        <a:pt x="2815" y="106"/>
                      </a:lnTo>
                      <a:lnTo>
                        <a:pt x="2815" y="96"/>
                      </a:lnTo>
                      <a:lnTo>
                        <a:pt x="2815" y="105"/>
                      </a:lnTo>
                      <a:lnTo>
                        <a:pt x="2815" y="106"/>
                      </a:lnTo>
                      <a:lnTo>
                        <a:pt x="2816" y="104"/>
                      </a:lnTo>
                      <a:lnTo>
                        <a:pt x="2816" y="106"/>
                      </a:lnTo>
                      <a:lnTo>
                        <a:pt x="2816" y="116"/>
                      </a:lnTo>
                      <a:lnTo>
                        <a:pt x="2816" y="104"/>
                      </a:lnTo>
                      <a:lnTo>
                        <a:pt x="2817" y="104"/>
                      </a:lnTo>
                      <a:lnTo>
                        <a:pt x="2817" y="118"/>
                      </a:lnTo>
                      <a:lnTo>
                        <a:pt x="2817" y="116"/>
                      </a:lnTo>
                      <a:lnTo>
                        <a:pt x="2817" y="94"/>
                      </a:lnTo>
                      <a:lnTo>
                        <a:pt x="2817" y="76"/>
                      </a:lnTo>
                      <a:lnTo>
                        <a:pt x="2818" y="92"/>
                      </a:lnTo>
                      <a:lnTo>
                        <a:pt x="2818" y="119"/>
                      </a:lnTo>
                      <a:lnTo>
                        <a:pt x="2818" y="178"/>
                      </a:lnTo>
                      <a:lnTo>
                        <a:pt x="2818" y="169"/>
                      </a:lnTo>
                      <a:lnTo>
                        <a:pt x="2818" y="143"/>
                      </a:lnTo>
                      <a:lnTo>
                        <a:pt x="2819" y="108"/>
                      </a:lnTo>
                      <a:lnTo>
                        <a:pt x="2819" y="109"/>
                      </a:lnTo>
                      <a:lnTo>
                        <a:pt x="2819" y="105"/>
                      </a:lnTo>
                      <a:lnTo>
                        <a:pt x="2819" y="109"/>
                      </a:lnTo>
                      <a:lnTo>
                        <a:pt x="2819" y="108"/>
                      </a:lnTo>
                      <a:lnTo>
                        <a:pt x="2820" y="101"/>
                      </a:lnTo>
                      <a:lnTo>
                        <a:pt x="2820" y="99"/>
                      </a:lnTo>
                      <a:lnTo>
                        <a:pt x="2820" y="109"/>
                      </a:lnTo>
                      <a:lnTo>
                        <a:pt x="2820" y="107"/>
                      </a:lnTo>
                      <a:lnTo>
                        <a:pt x="2820" y="115"/>
                      </a:lnTo>
                      <a:lnTo>
                        <a:pt x="2821" y="134"/>
                      </a:lnTo>
                      <a:lnTo>
                        <a:pt x="2821" y="143"/>
                      </a:lnTo>
                      <a:lnTo>
                        <a:pt x="2821" y="147"/>
                      </a:lnTo>
                      <a:lnTo>
                        <a:pt x="2821" y="133"/>
                      </a:lnTo>
                      <a:lnTo>
                        <a:pt x="2821" y="135"/>
                      </a:lnTo>
                      <a:lnTo>
                        <a:pt x="2822" y="121"/>
                      </a:lnTo>
                      <a:lnTo>
                        <a:pt x="2822" y="120"/>
                      </a:lnTo>
                      <a:lnTo>
                        <a:pt x="2822" y="125"/>
                      </a:lnTo>
                      <a:lnTo>
                        <a:pt x="2822" y="121"/>
                      </a:lnTo>
                      <a:lnTo>
                        <a:pt x="2823" y="126"/>
                      </a:lnTo>
                      <a:lnTo>
                        <a:pt x="2823" y="123"/>
                      </a:lnTo>
                      <a:lnTo>
                        <a:pt x="2823" y="131"/>
                      </a:lnTo>
                      <a:lnTo>
                        <a:pt x="2823" y="124"/>
                      </a:lnTo>
                      <a:lnTo>
                        <a:pt x="2823" y="130"/>
                      </a:lnTo>
                      <a:lnTo>
                        <a:pt x="2824" y="137"/>
                      </a:lnTo>
                      <a:lnTo>
                        <a:pt x="2824" y="136"/>
                      </a:lnTo>
                      <a:lnTo>
                        <a:pt x="2824" y="129"/>
                      </a:lnTo>
                      <a:lnTo>
                        <a:pt x="2824" y="126"/>
                      </a:lnTo>
                      <a:lnTo>
                        <a:pt x="2824" y="127"/>
                      </a:lnTo>
                      <a:lnTo>
                        <a:pt x="2824" y="118"/>
                      </a:lnTo>
                      <a:lnTo>
                        <a:pt x="2825" y="103"/>
                      </a:lnTo>
                      <a:lnTo>
                        <a:pt x="2825" y="105"/>
                      </a:lnTo>
                      <a:lnTo>
                        <a:pt x="2825" y="104"/>
                      </a:lnTo>
                      <a:lnTo>
                        <a:pt x="2826" y="107"/>
                      </a:lnTo>
                      <a:lnTo>
                        <a:pt x="2826" y="106"/>
                      </a:lnTo>
                      <a:lnTo>
                        <a:pt x="2826" y="104"/>
                      </a:lnTo>
                      <a:lnTo>
                        <a:pt x="2826" y="106"/>
                      </a:lnTo>
                      <a:lnTo>
                        <a:pt x="2827" y="127"/>
                      </a:lnTo>
                      <a:lnTo>
                        <a:pt x="2827" y="137"/>
                      </a:lnTo>
                      <a:lnTo>
                        <a:pt x="2827" y="132"/>
                      </a:lnTo>
                      <a:lnTo>
                        <a:pt x="2827" y="137"/>
                      </a:lnTo>
                      <a:lnTo>
                        <a:pt x="2827" y="143"/>
                      </a:lnTo>
                      <a:lnTo>
                        <a:pt x="2828" y="149"/>
                      </a:lnTo>
                      <a:lnTo>
                        <a:pt x="2828" y="152"/>
                      </a:lnTo>
                      <a:lnTo>
                        <a:pt x="2828" y="146"/>
                      </a:lnTo>
                      <a:lnTo>
                        <a:pt x="2829" y="148"/>
                      </a:lnTo>
                      <a:lnTo>
                        <a:pt x="2829" y="149"/>
                      </a:lnTo>
                      <a:lnTo>
                        <a:pt x="2829" y="131"/>
                      </a:lnTo>
                      <a:lnTo>
                        <a:pt x="2829" y="130"/>
                      </a:lnTo>
                      <a:lnTo>
                        <a:pt x="2830" y="117"/>
                      </a:lnTo>
                      <a:lnTo>
                        <a:pt x="2830" y="127"/>
                      </a:lnTo>
                      <a:lnTo>
                        <a:pt x="2830" y="126"/>
                      </a:lnTo>
                      <a:lnTo>
                        <a:pt x="2830" y="130"/>
                      </a:lnTo>
                      <a:lnTo>
                        <a:pt x="2831" y="138"/>
                      </a:lnTo>
                      <a:lnTo>
                        <a:pt x="2831" y="148"/>
                      </a:lnTo>
                      <a:lnTo>
                        <a:pt x="2831" y="147"/>
                      </a:lnTo>
                      <a:lnTo>
                        <a:pt x="2832" y="135"/>
                      </a:lnTo>
                      <a:lnTo>
                        <a:pt x="2832" y="132"/>
                      </a:lnTo>
                      <a:lnTo>
                        <a:pt x="2832" y="131"/>
                      </a:lnTo>
                      <a:lnTo>
                        <a:pt x="2832" y="137"/>
                      </a:lnTo>
                      <a:lnTo>
                        <a:pt x="2832" y="129"/>
                      </a:lnTo>
                      <a:lnTo>
                        <a:pt x="2833" y="132"/>
                      </a:lnTo>
                      <a:lnTo>
                        <a:pt x="2833" y="133"/>
                      </a:lnTo>
                      <a:lnTo>
                        <a:pt x="2833" y="139"/>
                      </a:lnTo>
                      <a:lnTo>
                        <a:pt x="2833" y="137"/>
                      </a:lnTo>
                      <a:lnTo>
                        <a:pt x="2834" y="127"/>
                      </a:lnTo>
                      <a:lnTo>
                        <a:pt x="2834" y="121"/>
                      </a:lnTo>
                      <a:lnTo>
                        <a:pt x="2834" y="140"/>
                      </a:lnTo>
                      <a:lnTo>
                        <a:pt x="2834" y="149"/>
                      </a:lnTo>
                      <a:lnTo>
                        <a:pt x="2834" y="143"/>
                      </a:lnTo>
                      <a:lnTo>
                        <a:pt x="2835" y="127"/>
                      </a:lnTo>
                      <a:lnTo>
                        <a:pt x="2835" y="120"/>
                      </a:lnTo>
                      <a:lnTo>
                        <a:pt x="2835" y="161"/>
                      </a:lnTo>
                      <a:lnTo>
                        <a:pt x="2835" y="201"/>
                      </a:lnTo>
                      <a:lnTo>
                        <a:pt x="2836" y="211"/>
                      </a:lnTo>
                      <a:lnTo>
                        <a:pt x="2836" y="189"/>
                      </a:lnTo>
                      <a:lnTo>
                        <a:pt x="2836" y="152"/>
                      </a:lnTo>
                      <a:lnTo>
                        <a:pt x="2836" y="130"/>
                      </a:lnTo>
                      <a:lnTo>
                        <a:pt x="2837" y="131"/>
                      </a:lnTo>
                      <a:lnTo>
                        <a:pt x="2837" y="131"/>
                      </a:lnTo>
                      <a:lnTo>
                        <a:pt x="2837" y="115"/>
                      </a:lnTo>
                      <a:lnTo>
                        <a:pt x="2837" y="120"/>
                      </a:lnTo>
                      <a:lnTo>
                        <a:pt x="2837" y="103"/>
                      </a:lnTo>
                      <a:lnTo>
                        <a:pt x="2838" y="108"/>
                      </a:lnTo>
                      <a:lnTo>
                        <a:pt x="2838" y="96"/>
                      </a:lnTo>
                      <a:lnTo>
                        <a:pt x="2838" y="74"/>
                      </a:lnTo>
                      <a:lnTo>
                        <a:pt x="2839" y="73"/>
                      </a:lnTo>
                      <a:lnTo>
                        <a:pt x="2839" y="85"/>
                      </a:lnTo>
                      <a:lnTo>
                        <a:pt x="2839" y="79"/>
                      </a:lnTo>
                      <a:lnTo>
                        <a:pt x="2839" y="82"/>
                      </a:lnTo>
                      <a:lnTo>
                        <a:pt x="2839" y="81"/>
                      </a:lnTo>
                      <a:lnTo>
                        <a:pt x="2840" y="82"/>
                      </a:lnTo>
                      <a:lnTo>
                        <a:pt x="2840" y="83"/>
                      </a:lnTo>
                      <a:lnTo>
                        <a:pt x="2840" y="80"/>
                      </a:lnTo>
                      <a:lnTo>
                        <a:pt x="2840" y="88"/>
                      </a:lnTo>
                      <a:lnTo>
                        <a:pt x="2841" y="92"/>
                      </a:lnTo>
                      <a:lnTo>
                        <a:pt x="2841" y="90"/>
                      </a:lnTo>
                      <a:lnTo>
                        <a:pt x="2841" y="92"/>
                      </a:lnTo>
                      <a:lnTo>
                        <a:pt x="2841" y="107"/>
                      </a:lnTo>
                      <a:lnTo>
                        <a:pt x="2841" y="91"/>
                      </a:lnTo>
                      <a:lnTo>
                        <a:pt x="2841" y="92"/>
                      </a:lnTo>
                      <a:lnTo>
                        <a:pt x="2842" y="92"/>
                      </a:lnTo>
                      <a:lnTo>
                        <a:pt x="2842" y="96"/>
                      </a:lnTo>
                      <a:lnTo>
                        <a:pt x="2842" y="96"/>
                      </a:lnTo>
                      <a:lnTo>
                        <a:pt x="2842" y="92"/>
                      </a:lnTo>
                      <a:lnTo>
                        <a:pt x="2842" y="83"/>
                      </a:lnTo>
                      <a:lnTo>
                        <a:pt x="2843" y="86"/>
                      </a:lnTo>
                      <a:lnTo>
                        <a:pt x="2843" y="92"/>
                      </a:lnTo>
                      <a:lnTo>
                        <a:pt x="2843" y="100"/>
                      </a:lnTo>
                      <a:lnTo>
                        <a:pt x="2843" y="100"/>
                      </a:lnTo>
                      <a:lnTo>
                        <a:pt x="2844" y="90"/>
                      </a:lnTo>
                      <a:lnTo>
                        <a:pt x="2844" y="89"/>
                      </a:lnTo>
                      <a:lnTo>
                        <a:pt x="2844" y="87"/>
                      </a:lnTo>
                      <a:lnTo>
                        <a:pt x="2844" y="89"/>
                      </a:lnTo>
                      <a:lnTo>
                        <a:pt x="2844" y="94"/>
                      </a:lnTo>
                      <a:lnTo>
                        <a:pt x="2845" y="99"/>
                      </a:lnTo>
                      <a:lnTo>
                        <a:pt x="2845" y="98"/>
                      </a:lnTo>
                      <a:lnTo>
                        <a:pt x="2845" y="99"/>
                      </a:lnTo>
                      <a:lnTo>
                        <a:pt x="2846" y="96"/>
                      </a:lnTo>
                      <a:lnTo>
                        <a:pt x="2846" y="94"/>
                      </a:lnTo>
                      <a:lnTo>
                        <a:pt x="2846" y="84"/>
                      </a:lnTo>
                      <a:lnTo>
                        <a:pt x="2846" y="94"/>
                      </a:lnTo>
                      <a:lnTo>
                        <a:pt x="2846" y="90"/>
                      </a:lnTo>
                      <a:lnTo>
                        <a:pt x="2847" y="101"/>
                      </a:lnTo>
                      <a:lnTo>
                        <a:pt x="2847" y="101"/>
                      </a:lnTo>
                      <a:lnTo>
                        <a:pt x="2847" y="113"/>
                      </a:lnTo>
                      <a:lnTo>
                        <a:pt x="2848" y="116"/>
                      </a:lnTo>
                      <a:lnTo>
                        <a:pt x="2848" y="113"/>
                      </a:lnTo>
                      <a:lnTo>
                        <a:pt x="2848" y="119"/>
                      </a:lnTo>
                      <a:lnTo>
                        <a:pt x="2848" y="115"/>
                      </a:lnTo>
                      <a:lnTo>
                        <a:pt x="2849" y="132"/>
                      </a:lnTo>
                      <a:lnTo>
                        <a:pt x="2849" y="132"/>
                      </a:lnTo>
                      <a:lnTo>
                        <a:pt x="2849" y="129"/>
                      </a:lnTo>
                      <a:lnTo>
                        <a:pt x="2849" y="119"/>
                      </a:lnTo>
                      <a:lnTo>
                        <a:pt x="2849" y="118"/>
                      </a:lnTo>
                      <a:lnTo>
                        <a:pt x="2850" y="120"/>
                      </a:lnTo>
                      <a:lnTo>
                        <a:pt x="2850" y="120"/>
                      </a:lnTo>
                      <a:lnTo>
                        <a:pt x="2850" y="111"/>
                      </a:lnTo>
                      <a:lnTo>
                        <a:pt x="2850" y="112"/>
                      </a:lnTo>
                      <a:lnTo>
                        <a:pt x="2851" y="112"/>
                      </a:lnTo>
                      <a:lnTo>
                        <a:pt x="2851" y="117"/>
                      </a:lnTo>
                      <a:lnTo>
                        <a:pt x="2851" y="118"/>
                      </a:lnTo>
                      <a:lnTo>
                        <a:pt x="2851" y="115"/>
                      </a:lnTo>
                      <a:lnTo>
                        <a:pt x="2852" y="121"/>
                      </a:lnTo>
                      <a:lnTo>
                        <a:pt x="2852" y="134"/>
                      </a:lnTo>
                      <a:lnTo>
                        <a:pt x="2852" y="120"/>
                      </a:lnTo>
                      <a:lnTo>
                        <a:pt x="2852" y="108"/>
                      </a:lnTo>
                      <a:lnTo>
                        <a:pt x="2853" y="168"/>
                      </a:lnTo>
                      <a:lnTo>
                        <a:pt x="2853" y="210"/>
                      </a:lnTo>
                      <a:lnTo>
                        <a:pt x="2853" y="215"/>
                      </a:lnTo>
                      <a:lnTo>
                        <a:pt x="2853" y="152"/>
                      </a:lnTo>
                      <a:lnTo>
                        <a:pt x="2854" y="132"/>
                      </a:lnTo>
                      <a:lnTo>
                        <a:pt x="2854" y="129"/>
                      </a:lnTo>
                      <a:lnTo>
                        <a:pt x="2854" y="131"/>
                      </a:lnTo>
                      <a:lnTo>
                        <a:pt x="2854" y="129"/>
                      </a:lnTo>
                      <a:lnTo>
                        <a:pt x="2854" y="119"/>
                      </a:lnTo>
                      <a:lnTo>
                        <a:pt x="2854" y="119"/>
                      </a:lnTo>
                      <a:lnTo>
                        <a:pt x="2855" y="116"/>
                      </a:lnTo>
                      <a:lnTo>
                        <a:pt x="2855" y="130"/>
                      </a:lnTo>
                      <a:lnTo>
                        <a:pt x="2855" y="116"/>
                      </a:lnTo>
                      <a:lnTo>
                        <a:pt x="2855" y="122"/>
                      </a:lnTo>
                      <a:lnTo>
                        <a:pt x="2856" y="142"/>
                      </a:lnTo>
                      <a:lnTo>
                        <a:pt x="2856" y="139"/>
                      </a:lnTo>
                      <a:lnTo>
                        <a:pt x="2856" y="126"/>
                      </a:lnTo>
                      <a:lnTo>
                        <a:pt x="2856" y="123"/>
                      </a:lnTo>
                      <a:lnTo>
                        <a:pt x="2857" y="105"/>
                      </a:lnTo>
                      <a:lnTo>
                        <a:pt x="2857" y="107"/>
                      </a:lnTo>
                      <a:lnTo>
                        <a:pt x="2857" y="108"/>
                      </a:lnTo>
                      <a:lnTo>
                        <a:pt x="2858" y="107"/>
                      </a:lnTo>
                      <a:lnTo>
                        <a:pt x="2858" y="115"/>
                      </a:lnTo>
                      <a:lnTo>
                        <a:pt x="2858" y="121"/>
                      </a:lnTo>
                      <a:lnTo>
                        <a:pt x="2858" y="118"/>
                      </a:lnTo>
                      <a:lnTo>
                        <a:pt x="2858" y="121"/>
                      </a:lnTo>
                      <a:lnTo>
                        <a:pt x="2858" y="111"/>
                      </a:lnTo>
                      <a:lnTo>
                        <a:pt x="2859" y="97"/>
                      </a:lnTo>
                      <a:lnTo>
                        <a:pt x="2859" y="103"/>
                      </a:lnTo>
                      <a:lnTo>
                        <a:pt x="2859" y="105"/>
                      </a:lnTo>
                      <a:lnTo>
                        <a:pt x="2860" y="92"/>
                      </a:lnTo>
                      <a:lnTo>
                        <a:pt x="2860" y="103"/>
                      </a:lnTo>
                      <a:lnTo>
                        <a:pt x="2860" y="114"/>
                      </a:lnTo>
                      <a:lnTo>
                        <a:pt x="2860" y="96"/>
                      </a:lnTo>
                      <a:lnTo>
                        <a:pt x="2860" y="99"/>
                      </a:lnTo>
                      <a:lnTo>
                        <a:pt x="2861" y="95"/>
                      </a:lnTo>
                      <a:lnTo>
                        <a:pt x="2861" y="99"/>
                      </a:lnTo>
                      <a:lnTo>
                        <a:pt x="2861" y="91"/>
                      </a:lnTo>
                      <a:lnTo>
                        <a:pt x="2861" y="85"/>
                      </a:lnTo>
                      <a:lnTo>
                        <a:pt x="2861" y="86"/>
                      </a:lnTo>
                      <a:lnTo>
                        <a:pt x="2862" y="83"/>
                      </a:lnTo>
                      <a:lnTo>
                        <a:pt x="2862" y="93"/>
                      </a:lnTo>
                      <a:lnTo>
                        <a:pt x="2862" y="99"/>
                      </a:lnTo>
                      <a:lnTo>
                        <a:pt x="2863" y="93"/>
                      </a:lnTo>
                      <a:lnTo>
                        <a:pt x="2863" y="85"/>
                      </a:lnTo>
                      <a:lnTo>
                        <a:pt x="2863" y="80"/>
                      </a:lnTo>
                      <a:lnTo>
                        <a:pt x="2863" y="82"/>
                      </a:lnTo>
                      <a:lnTo>
                        <a:pt x="2863" y="90"/>
                      </a:lnTo>
                      <a:lnTo>
                        <a:pt x="2863" y="82"/>
                      </a:lnTo>
                      <a:lnTo>
                        <a:pt x="2864" y="98"/>
                      </a:lnTo>
                      <a:lnTo>
                        <a:pt x="2864" y="91"/>
                      </a:lnTo>
                      <a:lnTo>
                        <a:pt x="2864" y="105"/>
                      </a:lnTo>
                      <a:lnTo>
                        <a:pt x="2865" y="103"/>
                      </a:lnTo>
                      <a:lnTo>
                        <a:pt x="2865" y="99"/>
                      </a:lnTo>
                      <a:lnTo>
                        <a:pt x="2865" y="104"/>
                      </a:lnTo>
                      <a:lnTo>
                        <a:pt x="2865" y="102"/>
                      </a:lnTo>
                      <a:lnTo>
                        <a:pt x="2865" y="84"/>
                      </a:lnTo>
                      <a:lnTo>
                        <a:pt x="2866" y="103"/>
                      </a:lnTo>
                      <a:lnTo>
                        <a:pt x="2866" y="104"/>
                      </a:lnTo>
                      <a:lnTo>
                        <a:pt x="2866" y="118"/>
                      </a:lnTo>
                      <a:lnTo>
                        <a:pt x="2866" y="117"/>
                      </a:lnTo>
                      <a:lnTo>
                        <a:pt x="2866" y="126"/>
                      </a:lnTo>
                      <a:lnTo>
                        <a:pt x="2867" y="152"/>
                      </a:lnTo>
                      <a:lnTo>
                        <a:pt x="2867" y="145"/>
                      </a:lnTo>
                      <a:lnTo>
                        <a:pt x="2867" y="154"/>
                      </a:lnTo>
                      <a:lnTo>
                        <a:pt x="2868" y="145"/>
                      </a:lnTo>
                      <a:lnTo>
                        <a:pt x="2868" y="152"/>
                      </a:lnTo>
                      <a:lnTo>
                        <a:pt x="2868" y="157"/>
                      </a:lnTo>
                      <a:lnTo>
                        <a:pt x="2868" y="159"/>
                      </a:lnTo>
                      <a:lnTo>
                        <a:pt x="2869" y="159"/>
                      </a:lnTo>
                      <a:lnTo>
                        <a:pt x="2869" y="169"/>
                      </a:lnTo>
                      <a:lnTo>
                        <a:pt x="2869" y="179"/>
                      </a:lnTo>
                      <a:lnTo>
                        <a:pt x="2869" y="177"/>
                      </a:lnTo>
                      <a:lnTo>
                        <a:pt x="2869" y="180"/>
                      </a:lnTo>
                      <a:lnTo>
                        <a:pt x="2870" y="163"/>
                      </a:lnTo>
                      <a:lnTo>
                        <a:pt x="2870" y="144"/>
                      </a:lnTo>
                      <a:lnTo>
                        <a:pt x="2870" y="211"/>
                      </a:lnTo>
                      <a:lnTo>
                        <a:pt x="2871" y="219"/>
                      </a:lnTo>
                      <a:lnTo>
                        <a:pt x="2871" y="167"/>
                      </a:lnTo>
                      <a:lnTo>
                        <a:pt x="2871" y="126"/>
                      </a:lnTo>
                      <a:lnTo>
                        <a:pt x="2871" y="132"/>
                      </a:lnTo>
                      <a:lnTo>
                        <a:pt x="2871" y="128"/>
                      </a:lnTo>
                      <a:lnTo>
                        <a:pt x="2872" y="140"/>
                      </a:lnTo>
                      <a:lnTo>
                        <a:pt x="2872" y="134"/>
                      </a:lnTo>
                      <a:lnTo>
                        <a:pt x="2872" y="150"/>
                      </a:lnTo>
                      <a:lnTo>
                        <a:pt x="2872" y="159"/>
                      </a:lnTo>
                      <a:lnTo>
                        <a:pt x="2873" y="144"/>
                      </a:lnTo>
                      <a:lnTo>
                        <a:pt x="2873" y="140"/>
                      </a:lnTo>
                      <a:lnTo>
                        <a:pt x="2873" y="136"/>
                      </a:lnTo>
                      <a:lnTo>
                        <a:pt x="2873" y="137"/>
                      </a:lnTo>
                      <a:lnTo>
                        <a:pt x="2873" y="135"/>
                      </a:lnTo>
                      <a:lnTo>
                        <a:pt x="2874" y="143"/>
                      </a:lnTo>
                      <a:lnTo>
                        <a:pt x="2874" y="140"/>
                      </a:lnTo>
                      <a:lnTo>
                        <a:pt x="2874" y="150"/>
                      </a:lnTo>
                      <a:lnTo>
                        <a:pt x="2875" y="139"/>
                      </a:lnTo>
                      <a:lnTo>
                        <a:pt x="2875" y="131"/>
                      </a:lnTo>
                      <a:lnTo>
                        <a:pt x="2875" y="118"/>
                      </a:lnTo>
                      <a:lnTo>
                        <a:pt x="2876" y="111"/>
                      </a:lnTo>
                      <a:lnTo>
                        <a:pt x="2876" y="108"/>
                      </a:lnTo>
                      <a:lnTo>
                        <a:pt x="2876" y="103"/>
                      </a:lnTo>
                      <a:lnTo>
                        <a:pt x="2876" y="105"/>
                      </a:lnTo>
                      <a:lnTo>
                        <a:pt x="2877" y="104"/>
                      </a:lnTo>
                      <a:lnTo>
                        <a:pt x="2877" y="101"/>
                      </a:lnTo>
                      <a:lnTo>
                        <a:pt x="2877" y="97"/>
                      </a:lnTo>
                      <a:lnTo>
                        <a:pt x="2877" y="105"/>
                      </a:lnTo>
                      <a:lnTo>
                        <a:pt x="2877" y="108"/>
                      </a:lnTo>
                      <a:lnTo>
                        <a:pt x="2878" y="105"/>
                      </a:lnTo>
                      <a:lnTo>
                        <a:pt x="2878" y="109"/>
                      </a:lnTo>
                      <a:lnTo>
                        <a:pt x="2878" y="108"/>
                      </a:lnTo>
                      <a:lnTo>
                        <a:pt x="2878" y="108"/>
                      </a:lnTo>
                      <a:lnTo>
                        <a:pt x="2878" y="117"/>
                      </a:lnTo>
                      <a:lnTo>
                        <a:pt x="2878" y="110"/>
                      </a:lnTo>
                      <a:lnTo>
                        <a:pt x="2879" y="118"/>
                      </a:lnTo>
                      <a:lnTo>
                        <a:pt x="2879" y="103"/>
                      </a:lnTo>
                      <a:lnTo>
                        <a:pt x="2879" y="92"/>
                      </a:lnTo>
                      <a:lnTo>
                        <a:pt x="2879" y="99"/>
                      </a:lnTo>
                      <a:lnTo>
                        <a:pt x="2880" y="88"/>
                      </a:lnTo>
                      <a:lnTo>
                        <a:pt x="2880" y="90"/>
                      </a:lnTo>
                      <a:lnTo>
                        <a:pt x="2880" y="95"/>
                      </a:lnTo>
                      <a:lnTo>
                        <a:pt x="2880" y="94"/>
                      </a:lnTo>
                      <a:lnTo>
                        <a:pt x="2880" y="82"/>
                      </a:lnTo>
                      <a:lnTo>
                        <a:pt x="2880" y="96"/>
                      </a:lnTo>
                      <a:lnTo>
                        <a:pt x="2881" y="81"/>
                      </a:lnTo>
                      <a:lnTo>
                        <a:pt x="2881" y="77"/>
                      </a:lnTo>
                      <a:lnTo>
                        <a:pt x="2881" y="81"/>
                      </a:lnTo>
                      <a:lnTo>
                        <a:pt x="2882" y="81"/>
                      </a:lnTo>
                      <a:lnTo>
                        <a:pt x="2882" y="74"/>
                      </a:lnTo>
                      <a:lnTo>
                        <a:pt x="2882" y="86"/>
                      </a:lnTo>
                      <a:lnTo>
                        <a:pt x="2882" y="80"/>
                      </a:lnTo>
                      <a:lnTo>
                        <a:pt x="2883" y="83"/>
                      </a:lnTo>
                      <a:lnTo>
                        <a:pt x="2883" y="79"/>
                      </a:lnTo>
                      <a:lnTo>
                        <a:pt x="2883" y="75"/>
                      </a:lnTo>
                      <a:lnTo>
                        <a:pt x="2883" y="73"/>
                      </a:lnTo>
                      <a:lnTo>
                        <a:pt x="2883" y="71"/>
                      </a:lnTo>
                      <a:lnTo>
                        <a:pt x="2884" y="77"/>
                      </a:lnTo>
                      <a:lnTo>
                        <a:pt x="2884" y="78"/>
                      </a:lnTo>
                      <a:lnTo>
                        <a:pt x="2884" y="67"/>
                      </a:lnTo>
                      <a:lnTo>
                        <a:pt x="2885" y="63"/>
                      </a:lnTo>
                      <a:lnTo>
                        <a:pt x="2885" y="70"/>
                      </a:lnTo>
                      <a:lnTo>
                        <a:pt x="2885" y="68"/>
                      </a:lnTo>
                      <a:lnTo>
                        <a:pt x="2885" y="70"/>
                      </a:lnTo>
                      <a:lnTo>
                        <a:pt x="2885" y="69"/>
                      </a:lnTo>
                      <a:lnTo>
                        <a:pt x="2886" y="71"/>
                      </a:lnTo>
                      <a:lnTo>
                        <a:pt x="2886" y="70"/>
                      </a:lnTo>
                      <a:lnTo>
                        <a:pt x="2886" y="67"/>
                      </a:lnTo>
                      <a:lnTo>
                        <a:pt x="2886" y="63"/>
                      </a:lnTo>
                      <a:lnTo>
                        <a:pt x="2887" y="57"/>
                      </a:lnTo>
                      <a:lnTo>
                        <a:pt x="2887" y="67"/>
                      </a:lnTo>
                      <a:lnTo>
                        <a:pt x="2887" y="83"/>
                      </a:lnTo>
                      <a:lnTo>
                        <a:pt x="2887" y="53"/>
                      </a:lnTo>
                      <a:lnTo>
                        <a:pt x="2888" y="36"/>
                      </a:lnTo>
                      <a:lnTo>
                        <a:pt x="2888" y="100"/>
                      </a:lnTo>
                      <a:lnTo>
                        <a:pt x="2888" y="142"/>
                      </a:lnTo>
                      <a:lnTo>
                        <a:pt x="2888" y="144"/>
                      </a:lnTo>
                      <a:lnTo>
                        <a:pt x="2888" y="118"/>
                      </a:lnTo>
                      <a:lnTo>
                        <a:pt x="2889" y="86"/>
                      </a:lnTo>
                      <a:lnTo>
                        <a:pt x="2889" y="73"/>
                      </a:lnTo>
                      <a:lnTo>
                        <a:pt x="2889" y="93"/>
                      </a:lnTo>
                      <a:lnTo>
                        <a:pt x="2889" y="83"/>
                      </a:lnTo>
                      <a:lnTo>
                        <a:pt x="2890" y="94"/>
                      </a:lnTo>
                      <a:lnTo>
                        <a:pt x="2890" y="86"/>
                      </a:lnTo>
                      <a:lnTo>
                        <a:pt x="2890" y="86"/>
                      </a:lnTo>
                      <a:lnTo>
                        <a:pt x="2891" y="95"/>
                      </a:lnTo>
                      <a:lnTo>
                        <a:pt x="2891" y="95"/>
                      </a:lnTo>
                      <a:lnTo>
                        <a:pt x="2891" y="94"/>
                      </a:lnTo>
                      <a:lnTo>
                        <a:pt x="2891" y="102"/>
                      </a:lnTo>
                      <a:lnTo>
                        <a:pt x="2891" y="102"/>
                      </a:lnTo>
                      <a:lnTo>
                        <a:pt x="2892" y="110"/>
                      </a:lnTo>
                      <a:lnTo>
                        <a:pt x="2892" y="110"/>
                      </a:lnTo>
                      <a:lnTo>
                        <a:pt x="2892" y="105"/>
                      </a:lnTo>
                      <a:lnTo>
                        <a:pt x="2892" y="106"/>
                      </a:lnTo>
                      <a:lnTo>
                        <a:pt x="2893" y="110"/>
                      </a:lnTo>
                      <a:lnTo>
                        <a:pt x="2893" y="103"/>
                      </a:lnTo>
                      <a:lnTo>
                        <a:pt x="2893" y="109"/>
                      </a:lnTo>
                      <a:lnTo>
                        <a:pt x="2893" y="111"/>
                      </a:lnTo>
                      <a:lnTo>
                        <a:pt x="2893" y="111"/>
                      </a:lnTo>
                      <a:lnTo>
                        <a:pt x="2893" y="108"/>
                      </a:lnTo>
                      <a:lnTo>
                        <a:pt x="2894" y="115"/>
                      </a:lnTo>
                      <a:lnTo>
                        <a:pt x="2894" y="117"/>
                      </a:lnTo>
                      <a:lnTo>
                        <a:pt x="2894" y="117"/>
                      </a:lnTo>
                      <a:lnTo>
                        <a:pt x="2895" y="117"/>
                      </a:lnTo>
                      <a:lnTo>
                        <a:pt x="2895" y="118"/>
                      </a:lnTo>
                      <a:lnTo>
                        <a:pt x="2895" y="123"/>
                      </a:lnTo>
                      <a:lnTo>
                        <a:pt x="2895" y="135"/>
                      </a:lnTo>
                      <a:lnTo>
                        <a:pt x="2895" y="141"/>
                      </a:lnTo>
                      <a:lnTo>
                        <a:pt x="2896" y="128"/>
                      </a:lnTo>
                      <a:lnTo>
                        <a:pt x="2896" y="121"/>
                      </a:lnTo>
                      <a:lnTo>
                        <a:pt x="2897" y="119"/>
                      </a:lnTo>
                      <a:lnTo>
                        <a:pt x="2897" y="119"/>
                      </a:lnTo>
                      <a:lnTo>
                        <a:pt x="2897" y="114"/>
                      </a:lnTo>
                      <a:lnTo>
                        <a:pt x="2897" y="126"/>
                      </a:lnTo>
                      <a:lnTo>
                        <a:pt x="2897" y="124"/>
                      </a:lnTo>
                      <a:lnTo>
                        <a:pt x="2898" y="117"/>
                      </a:lnTo>
                      <a:lnTo>
                        <a:pt x="2898" y="114"/>
                      </a:lnTo>
                      <a:lnTo>
                        <a:pt x="2898" y="104"/>
                      </a:lnTo>
                      <a:lnTo>
                        <a:pt x="2899" y="108"/>
                      </a:lnTo>
                      <a:lnTo>
                        <a:pt x="2899" y="123"/>
                      </a:lnTo>
                      <a:lnTo>
                        <a:pt x="2899" y="126"/>
                      </a:lnTo>
                      <a:lnTo>
                        <a:pt x="2900" y="145"/>
                      </a:lnTo>
                      <a:lnTo>
                        <a:pt x="2900" y="147"/>
                      </a:lnTo>
                      <a:lnTo>
                        <a:pt x="2900" y="137"/>
                      </a:lnTo>
                      <a:lnTo>
                        <a:pt x="2900" y="136"/>
                      </a:lnTo>
                      <a:lnTo>
                        <a:pt x="2901" y="109"/>
                      </a:lnTo>
                      <a:lnTo>
                        <a:pt x="2901" y="122"/>
                      </a:lnTo>
                      <a:lnTo>
                        <a:pt x="2901" y="100"/>
                      </a:lnTo>
                      <a:lnTo>
                        <a:pt x="2901" y="124"/>
                      </a:lnTo>
                      <a:lnTo>
                        <a:pt x="2902" y="119"/>
                      </a:lnTo>
                      <a:lnTo>
                        <a:pt x="2902" y="132"/>
                      </a:lnTo>
                      <a:lnTo>
                        <a:pt x="2902" y="140"/>
                      </a:lnTo>
                      <a:lnTo>
                        <a:pt x="2902" y="130"/>
                      </a:lnTo>
                      <a:lnTo>
                        <a:pt x="2903" y="134"/>
                      </a:lnTo>
                      <a:lnTo>
                        <a:pt x="2903" y="135"/>
                      </a:lnTo>
                      <a:lnTo>
                        <a:pt x="2903" y="128"/>
                      </a:lnTo>
                      <a:lnTo>
                        <a:pt x="2903" y="118"/>
                      </a:lnTo>
                      <a:lnTo>
                        <a:pt x="2904" y="99"/>
                      </a:lnTo>
                      <a:lnTo>
                        <a:pt x="2904" y="104"/>
                      </a:lnTo>
                      <a:lnTo>
                        <a:pt x="2904" y="93"/>
                      </a:lnTo>
                      <a:lnTo>
                        <a:pt x="2905" y="104"/>
                      </a:lnTo>
                      <a:lnTo>
                        <a:pt x="2905" y="105"/>
                      </a:lnTo>
                      <a:lnTo>
                        <a:pt x="2905" y="97"/>
                      </a:lnTo>
                      <a:lnTo>
                        <a:pt x="2905" y="85"/>
                      </a:lnTo>
                      <a:lnTo>
                        <a:pt x="2906" y="164"/>
                      </a:lnTo>
                      <a:lnTo>
                        <a:pt x="2906" y="179"/>
                      </a:lnTo>
                      <a:lnTo>
                        <a:pt x="2906" y="141"/>
                      </a:lnTo>
                      <a:lnTo>
                        <a:pt x="2906" y="113"/>
                      </a:lnTo>
                      <a:lnTo>
                        <a:pt x="2907" y="119"/>
                      </a:lnTo>
                      <a:lnTo>
                        <a:pt x="2907" y="122"/>
                      </a:lnTo>
                      <a:lnTo>
                        <a:pt x="2907" y="124"/>
                      </a:lnTo>
                      <a:lnTo>
                        <a:pt x="2907" y="118"/>
                      </a:lnTo>
                      <a:lnTo>
                        <a:pt x="2908" y="116"/>
                      </a:lnTo>
                      <a:lnTo>
                        <a:pt x="2908" y="114"/>
                      </a:lnTo>
                      <a:lnTo>
                        <a:pt x="2908" y="111"/>
                      </a:lnTo>
                      <a:lnTo>
                        <a:pt x="2908" y="112"/>
                      </a:lnTo>
                      <a:lnTo>
                        <a:pt x="2909" y="110"/>
                      </a:lnTo>
                      <a:lnTo>
                        <a:pt x="2909" y="101"/>
                      </a:lnTo>
                      <a:lnTo>
                        <a:pt x="2909" y="95"/>
                      </a:lnTo>
                      <a:lnTo>
                        <a:pt x="2910" y="94"/>
                      </a:lnTo>
                      <a:lnTo>
                        <a:pt x="2910" y="71"/>
                      </a:lnTo>
                      <a:lnTo>
                        <a:pt x="2910" y="78"/>
                      </a:lnTo>
                      <a:lnTo>
                        <a:pt x="2910" y="71"/>
                      </a:lnTo>
                      <a:lnTo>
                        <a:pt x="2911" y="82"/>
                      </a:lnTo>
                      <a:lnTo>
                        <a:pt x="2911" y="99"/>
                      </a:lnTo>
                      <a:lnTo>
                        <a:pt x="2911" y="93"/>
                      </a:lnTo>
                      <a:lnTo>
                        <a:pt x="2911" y="90"/>
                      </a:lnTo>
                      <a:lnTo>
                        <a:pt x="2912" y="98"/>
                      </a:lnTo>
                      <a:lnTo>
                        <a:pt x="2912" y="90"/>
                      </a:lnTo>
                      <a:lnTo>
                        <a:pt x="2912" y="79"/>
                      </a:lnTo>
                      <a:lnTo>
                        <a:pt x="2912" y="88"/>
                      </a:lnTo>
                      <a:lnTo>
                        <a:pt x="2913" y="92"/>
                      </a:lnTo>
                      <a:lnTo>
                        <a:pt x="2913" y="97"/>
                      </a:lnTo>
                      <a:lnTo>
                        <a:pt x="2913" y="83"/>
                      </a:lnTo>
                      <a:lnTo>
                        <a:pt x="2913" y="78"/>
                      </a:lnTo>
                      <a:lnTo>
                        <a:pt x="2914" y="81"/>
                      </a:lnTo>
                      <a:lnTo>
                        <a:pt x="2914" y="88"/>
                      </a:lnTo>
                      <a:lnTo>
                        <a:pt x="2914" y="83"/>
                      </a:lnTo>
                      <a:lnTo>
                        <a:pt x="2914" y="80"/>
                      </a:lnTo>
                      <a:lnTo>
                        <a:pt x="2915" y="87"/>
                      </a:lnTo>
                      <a:lnTo>
                        <a:pt x="2915" y="84"/>
                      </a:lnTo>
                      <a:lnTo>
                        <a:pt x="2915" y="80"/>
                      </a:lnTo>
                      <a:lnTo>
                        <a:pt x="2915" y="78"/>
                      </a:lnTo>
                      <a:lnTo>
                        <a:pt x="2916" y="83"/>
                      </a:lnTo>
                      <a:lnTo>
                        <a:pt x="2916" y="105"/>
                      </a:lnTo>
                      <a:lnTo>
                        <a:pt x="2916" y="104"/>
                      </a:lnTo>
                      <a:lnTo>
                        <a:pt x="2917" y="116"/>
                      </a:lnTo>
                      <a:lnTo>
                        <a:pt x="2917" y="122"/>
                      </a:lnTo>
                      <a:lnTo>
                        <a:pt x="2917" y="125"/>
                      </a:lnTo>
                      <a:lnTo>
                        <a:pt x="2917" y="125"/>
                      </a:lnTo>
                      <a:lnTo>
                        <a:pt x="2917" y="125"/>
                      </a:lnTo>
                      <a:lnTo>
                        <a:pt x="2918" y="147"/>
                      </a:lnTo>
                      <a:lnTo>
                        <a:pt x="2918" y="151"/>
                      </a:lnTo>
                      <a:lnTo>
                        <a:pt x="2918" y="140"/>
                      </a:lnTo>
                      <a:lnTo>
                        <a:pt x="2919" y="146"/>
                      </a:lnTo>
                      <a:lnTo>
                        <a:pt x="2919" y="141"/>
                      </a:lnTo>
                      <a:lnTo>
                        <a:pt x="2919" y="146"/>
                      </a:lnTo>
                      <a:lnTo>
                        <a:pt x="2919" y="144"/>
                      </a:lnTo>
                      <a:lnTo>
                        <a:pt x="2919" y="152"/>
                      </a:lnTo>
                      <a:lnTo>
                        <a:pt x="2920" y="151"/>
                      </a:lnTo>
                      <a:lnTo>
                        <a:pt x="2920" y="149"/>
                      </a:lnTo>
                      <a:lnTo>
                        <a:pt x="2920" y="145"/>
                      </a:lnTo>
                      <a:lnTo>
                        <a:pt x="2920" y="154"/>
                      </a:lnTo>
                      <a:lnTo>
                        <a:pt x="2920" y="143"/>
                      </a:lnTo>
                      <a:lnTo>
                        <a:pt x="2921" y="133"/>
                      </a:lnTo>
                      <a:lnTo>
                        <a:pt x="2921" y="123"/>
                      </a:lnTo>
                      <a:lnTo>
                        <a:pt x="2921" y="135"/>
                      </a:lnTo>
                      <a:lnTo>
                        <a:pt x="2921" y="122"/>
                      </a:lnTo>
                      <a:lnTo>
                        <a:pt x="2922" y="133"/>
                      </a:lnTo>
                      <a:lnTo>
                        <a:pt x="2922" y="139"/>
                      </a:lnTo>
                      <a:lnTo>
                        <a:pt x="2922" y="145"/>
                      </a:lnTo>
                      <a:lnTo>
                        <a:pt x="2922" y="169"/>
                      </a:lnTo>
                      <a:lnTo>
                        <a:pt x="2923" y="125"/>
                      </a:lnTo>
                      <a:lnTo>
                        <a:pt x="2923" y="98"/>
                      </a:lnTo>
                      <a:lnTo>
                        <a:pt x="2923" y="148"/>
                      </a:lnTo>
                      <a:lnTo>
                        <a:pt x="2923" y="194"/>
                      </a:lnTo>
                      <a:lnTo>
                        <a:pt x="2924" y="200"/>
                      </a:lnTo>
                      <a:lnTo>
                        <a:pt x="2924" y="180"/>
                      </a:lnTo>
                      <a:lnTo>
                        <a:pt x="2924" y="147"/>
                      </a:lnTo>
                      <a:lnTo>
                        <a:pt x="2924" y="125"/>
                      </a:lnTo>
                      <a:lnTo>
                        <a:pt x="2924" y="138"/>
                      </a:lnTo>
                      <a:lnTo>
                        <a:pt x="2925" y="138"/>
                      </a:lnTo>
                      <a:lnTo>
                        <a:pt x="2925" y="122"/>
                      </a:lnTo>
                      <a:lnTo>
                        <a:pt x="2925" y="116"/>
                      </a:lnTo>
                      <a:lnTo>
                        <a:pt x="2925" y="111"/>
                      </a:lnTo>
                      <a:lnTo>
                        <a:pt x="2926" y="111"/>
                      </a:lnTo>
                      <a:lnTo>
                        <a:pt x="2926" y="105"/>
                      </a:lnTo>
                      <a:lnTo>
                        <a:pt x="2926" y="102"/>
                      </a:lnTo>
                      <a:lnTo>
                        <a:pt x="2926" y="114"/>
                      </a:lnTo>
                      <a:lnTo>
                        <a:pt x="2926" y="116"/>
                      </a:lnTo>
                      <a:lnTo>
                        <a:pt x="2927" y="115"/>
                      </a:lnTo>
                      <a:lnTo>
                        <a:pt x="2927" y="117"/>
                      </a:lnTo>
                      <a:lnTo>
                        <a:pt x="2927" y="121"/>
                      </a:lnTo>
                      <a:lnTo>
                        <a:pt x="2927" y="121"/>
                      </a:lnTo>
                      <a:lnTo>
                        <a:pt x="2928" y="118"/>
                      </a:lnTo>
                      <a:lnTo>
                        <a:pt x="2928" y="113"/>
                      </a:lnTo>
                      <a:lnTo>
                        <a:pt x="2928" y="105"/>
                      </a:lnTo>
                      <a:lnTo>
                        <a:pt x="2928" y="98"/>
                      </a:lnTo>
                      <a:lnTo>
                        <a:pt x="2929" y="100"/>
                      </a:lnTo>
                      <a:lnTo>
                        <a:pt x="2929" y="104"/>
                      </a:lnTo>
                      <a:lnTo>
                        <a:pt x="2929" y="111"/>
                      </a:lnTo>
                      <a:lnTo>
                        <a:pt x="2929" y="108"/>
                      </a:lnTo>
                      <a:lnTo>
                        <a:pt x="2930" y="100"/>
                      </a:lnTo>
                      <a:lnTo>
                        <a:pt x="2930" y="104"/>
                      </a:lnTo>
                      <a:lnTo>
                        <a:pt x="2931" y="103"/>
                      </a:lnTo>
                      <a:lnTo>
                        <a:pt x="2931" y="108"/>
                      </a:lnTo>
                      <a:lnTo>
                        <a:pt x="2931" y="109"/>
                      </a:lnTo>
                      <a:lnTo>
                        <a:pt x="2931" y="104"/>
                      </a:lnTo>
                      <a:lnTo>
                        <a:pt x="2931" y="97"/>
                      </a:lnTo>
                      <a:lnTo>
                        <a:pt x="2932" y="104"/>
                      </a:lnTo>
                      <a:lnTo>
                        <a:pt x="2932" y="111"/>
                      </a:lnTo>
                      <a:lnTo>
                        <a:pt x="2932" y="111"/>
                      </a:lnTo>
                      <a:lnTo>
                        <a:pt x="2932" y="110"/>
                      </a:lnTo>
                      <a:lnTo>
                        <a:pt x="2933" y="107"/>
                      </a:lnTo>
                      <a:lnTo>
                        <a:pt x="2933" y="107"/>
                      </a:lnTo>
                      <a:lnTo>
                        <a:pt x="2933" y="102"/>
                      </a:lnTo>
                      <a:lnTo>
                        <a:pt x="2933" y="95"/>
                      </a:lnTo>
                      <a:lnTo>
                        <a:pt x="2933" y="98"/>
                      </a:lnTo>
                      <a:lnTo>
                        <a:pt x="2934" y="92"/>
                      </a:lnTo>
                      <a:lnTo>
                        <a:pt x="2934" y="90"/>
                      </a:lnTo>
                      <a:lnTo>
                        <a:pt x="2934" y="89"/>
                      </a:lnTo>
                      <a:lnTo>
                        <a:pt x="2934" y="90"/>
                      </a:lnTo>
                      <a:lnTo>
                        <a:pt x="2934" y="88"/>
                      </a:lnTo>
                      <a:lnTo>
                        <a:pt x="2935" y="103"/>
                      </a:lnTo>
                      <a:lnTo>
                        <a:pt x="2935" y="102"/>
                      </a:lnTo>
                      <a:lnTo>
                        <a:pt x="2935" y="96"/>
                      </a:lnTo>
                      <a:lnTo>
                        <a:pt x="2936" y="97"/>
                      </a:lnTo>
                      <a:lnTo>
                        <a:pt x="2936" y="106"/>
                      </a:lnTo>
                      <a:lnTo>
                        <a:pt x="2936" y="104"/>
                      </a:lnTo>
                      <a:lnTo>
                        <a:pt x="2937" y="110"/>
                      </a:lnTo>
                      <a:lnTo>
                        <a:pt x="2937" y="114"/>
                      </a:lnTo>
                      <a:lnTo>
                        <a:pt x="2937" y="116"/>
                      </a:lnTo>
                      <a:lnTo>
                        <a:pt x="2937" y="114"/>
                      </a:lnTo>
                      <a:lnTo>
                        <a:pt x="2938" y="114"/>
                      </a:lnTo>
                      <a:lnTo>
                        <a:pt x="2938" y="117"/>
                      </a:lnTo>
                      <a:lnTo>
                        <a:pt x="2938" y="123"/>
                      </a:lnTo>
                      <a:lnTo>
                        <a:pt x="2938" y="130"/>
                      </a:lnTo>
                      <a:lnTo>
                        <a:pt x="2939" y="131"/>
                      </a:lnTo>
                      <a:lnTo>
                        <a:pt x="2939" y="128"/>
                      </a:lnTo>
                      <a:lnTo>
                        <a:pt x="2939" y="129"/>
                      </a:lnTo>
                      <a:lnTo>
                        <a:pt x="2939" y="123"/>
                      </a:lnTo>
                      <a:lnTo>
                        <a:pt x="2939" y="119"/>
                      </a:lnTo>
                      <a:lnTo>
                        <a:pt x="2940" y="123"/>
                      </a:lnTo>
                      <a:lnTo>
                        <a:pt x="2940" y="130"/>
                      </a:lnTo>
                      <a:lnTo>
                        <a:pt x="2940" y="147"/>
                      </a:lnTo>
                      <a:lnTo>
                        <a:pt x="2940" y="139"/>
                      </a:lnTo>
                      <a:lnTo>
                        <a:pt x="2940" y="131"/>
                      </a:lnTo>
                      <a:lnTo>
                        <a:pt x="2941" y="122"/>
                      </a:lnTo>
                      <a:lnTo>
                        <a:pt x="2941" y="151"/>
                      </a:lnTo>
                      <a:lnTo>
                        <a:pt x="2941" y="180"/>
                      </a:lnTo>
                      <a:lnTo>
                        <a:pt x="2941" y="211"/>
                      </a:lnTo>
                      <a:lnTo>
                        <a:pt x="2941" y="188"/>
                      </a:lnTo>
                      <a:lnTo>
                        <a:pt x="2942" y="158"/>
                      </a:lnTo>
                      <a:lnTo>
                        <a:pt x="2942" y="141"/>
                      </a:lnTo>
                      <a:lnTo>
                        <a:pt x="2942" y="143"/>
                      </a:lnTo>
                      <a:lnTo>
                        <a:pt x="2942" y="142"/>
                      </a:lnTo>
                      <a:lnTo>
                        <a:pt x="2943" y="137"/>
                      </a:lnTo>
                      <a:lnTo>
                        <a:pt x="2943" y="139"/>
                      </a:lnTo>
                      <a:lnTo>
                        <a:pt x="2943" y="137"/>
                      </a:lnTo>
                      <a:lnTo>
                        <a:pt x="2943" y="141"/>
                      </a:lnTo>
                      <a:lnTo>
                        <a:pt x="2943" y="139"/>
                      </a:lnTo>
                      <a:lnTo>
                        <a:pt x="2944" y="137"/>
                      </a:lnTo>
                      <a:lnTo>
                        <a:pt x="2944" y="138"/>
                      </a:lnTo>
                      <a:lnTo>
                        <a:pt x="2944" y="143"/>
                      </a:lnTo>
                      <a:lnTo>
                        <a:pt x="2944" y="140"/>
                      </a:lnTo>
                      <a:lnTo>
                        <a:pt x="2945" y="128"/>
                      </a:lnTo>
                      <a:lnTo>
                        <a:pt x="2945" y="119"/>
                      </a:lnTo>
                      <a:lnTo>
                        <a:pt x="2945" y="122"/>
                      </a:lnTo>
                      <a:lnTo>
                        <a:pt x="2945" y="122"/>
                      </a:lnTo>
                      <a:lnTo>
                        <a:pt x="2946" y="134"/>
                      </a:lnTo>
                      <a:lnTo>
                        <a:pt x="2946" y="137"/>
                      </a:lnTo>
                      <a:lnTo>
                        <a:pt x="2946" y="149"/>
                      </a:lnTo>
                      <a:lnTo>
                        <a:pt x="2946" y="144"/>
                      </a:lnTo>
                      <a:lnTo>
                        <a:pt x="2946" y="142"/>
                      </a:lnTo>
                      <a:lnTo>
                        <a:pt x="2947" y="137"/>
                      </a:lnTo>
                      <a:lnTo>
                        <a:pt x="2947" y="129"/>
                      </a:lnTo>
                      <a:lnTo>
                        <a:pt x="2947" y="113"/>
                      </a:lnTo>
                      <a:lnTo>
                        <a:pt x="2948" y="115"/>
                      </a:lnTo>
                      <a:lnTo>
                        <a:pt x="2948" y="98"/>
                      </a:lnTo>
                      <a:lnTo>
                        <a:pt x="2948" y="95"/>
                      </a:lnTo>
                      <a:lnTo>
                        <a:pt x="2949" y="102"/>
                      </a:lnTo>
                      <a:lnTo>
                        <a:pt x="2949" y="108"/>
                      </a:lnTo>
                      <a:lnTo>
                        <a:pt x="2949" y="124"/>
                      </a:lnTo>
                      <a:lnTo>
                        <a:pt x="2950" y="135"/>
                      </a:lnTo>
                      <a:lnTo>
                        <a:pt x="2950" y="146"/>
                      </a:lnTo>
                      <a:lnTo>
                        <a:pt x="2950" y="145"/>
                      </a:lnTo>
                      <a:lnTo>
                        <a:pt x="2950" y="146"/>
                      </a:lnTo>
                      <a:lnTo>
                        <a:pt x="2951" y="120"/>
                      </a:lnTo>
                      <a:lnTo>
                        <a:pt x="2951" y="115"/>
                      </a:lnTo>
                      <a:lnTo>
                        <a:pt x="2951" y="101"/>
                      </a:lnTo>
                      <a:lnTo>
                        <a:pt x="2951" y="101"/>
                      </a:lnTo>
                      <a:lnTo>
                        <a:pt x="2952" y="94"/>
                      </a:lnTo>
                      <a:lnTo>
                        <a:pt x="2952" y="102"/>
                      </a:lnTo>
                      <a:lnTo>
                        <a:pt x="2952" y="97"/>
                      </a:lnTo>
                      <a:lnTo>
                        <a:pt x="2952" y="99"/>
                      </a:lnTo>
                      <a:lnTo>
                        <a:pt x="2953" y="112"/>
                      </a:lnTo>
                      <a:lnTo>
                        <a:pt x="2953" y="113"/>
                      </a:lnTo>
                      <a:lnTo>
                        <a:pt x="2953" y="112"/>
                      </a:lnTo>
                      <a:lnTo>
                        <a:pt x="2953" y="101"/>
                      </a:lnTo>
                      <a:lnTo>
                        <a:pt x="2954" y="94"/>
                      </a:lnTo>
                      <a:lnTo>
                        <a:pt x="2954" y="96"/>
                      </a:lnTo>
                      <a:lnTo>
                        <a:pt x="2954" y="95"/>
                      </a:lnTo>
                      <a:lnTo>
                        <a:pt x="2954" y="106"/>
                      </a:lnTo>
                      <a:lnTo>
                        <a:pt x="2954" y="104"/>
                      </a:lnTo>
                      <a:lnTo>
                        <a:pt x="2955" y="111"/>
                      </a:lnTo>
                      <a:lnTo>
                        <a:pt x="2955" y="123"/>
                      </a:lnTo>
                      <a:lnTo>
                        <a:pt x="2955" y="118"/>
                      </a:lnTo>
                      <a:lnTo>
                        <a:pt x="2955" y="121"/>
                      </a:lnTo>
                      <a:lnTo>
                        <a:pt x="2956" y="118"/>
                      </a:lnTo>
                      <a:lnTo>
                        <a:pt x="2956" y="113"/>
                      </a:lnTo>
                      <a:lnTo>
                        <a:pt x="2956" y="112"/>
                      </a:lnTo>
                      <a:lnTo>
                        <a:pt x="2956" y="91"/>
                      </a:lnTo>
                      <a:lnTo>
                        <a:pt x="2957" y="96"/>
                      </a:lnTo>
                      <a:lnTo>
                        <a:pt x="2957" y="94"/>
                      </a:lnTo>
                      <a:lnTo>
                        <a:pt x="2957" y="91"/>
                      </a:lnTo>
                      <a:lnTo>
                        <a:pt x="2957" y="92"/>
                      </a:lnTo>
                      <a:lnTo>
                        <a:pt x="2957" y="88"/>
                      </a:lnTo>
                      <a:lnTo>
                        <a:pt x="2958" y="112"/>
                      </a:lnTo>
                      <a:lnTo>
                        <a:pt x="2958" y="101"/>
                      </a:lnTo>
                      <a:lnTo>
                        <a:pt x="2958" y="96"/>
                      </a:lnTo>
                      <a:lnTo>
                        <a:pt x="2958" y="87"/>
                      </a:lnTo>
                      <a:lnTo>
                        <a:pt x="2958" y="110"/>
                      </a:lnTo>
                      <a:lnTo>
                        <a:pt x="2959" y="133"/>
                      </a:lnTo>
                      <a:lnTo>
                        <a:pt x="2959" y="175"/>
                      </a:lnTo>
                      <a:lnTo>
                        <a:pt x="2959" y="152"/>
                      </a:lnTo>
                      <a:lnTo>
                        <a:pt x="2960" y="101"/>
                      </a:lnTo>
                      <a:lnTo>
                        <a:pt x="2960" y="99"/>
                      </a:lnTo>
                      <a:lnTo>
                        <a:pt x="2960" y="108"/>
                      </a:lnTo>
                      <a:lnTo>
                        <a:pt x="2960" y="97"/>
                      </a:lnTo>
                      <a:lnTo>
                        <a:pt x="2961" y="93"/>
                      </a:lnTo>
                      <a:lnTo>
                        <a:pt x="2961" y="100"/>
                      </a:lnTo>
                      <a:lnTo>
                        <a:pt x="2961" y="101"/>
                      </a:lnTo>
                      <a:lnTo>
                        <a:pt x="2961" y="91"/>
                      </a:lnTo>
                      <a:lnTo>
                        <a:pt x="2962" y="89"/>
                      </a:lnTo>
                      <a:lnTo>
                        <a:pt x="2962" y="90"/>
                      </a:lnTo>
                      <a:lnTo>
                        <a:pt x="2962" y="89"/>
                      </a:lnTo>
                      <a:lnTo>
                        <a:pt x="2962" y="91"/>
                      </a:lnTo>
                      <a:lnTo>
                        <a:pt x="2962" y="89"/>
                      </a:lnTo>
                      <a:lnTo>
                        <a:pt x="2963" y="98"/>
                      </a:lnTo>
                      <a:lnTo>
                        <a:pt x="2963" y="96"/>
                      </a:lnTo>
                      <a:lnTo>
                        <a:pt x="2963" y="97"/>
                      </a:lnTo>
                      <a:lnTo>
                        <a:pt x="2963" y="83"/>
                      </a:lnTo>
                      <a:lnTo>
                        <a:pt x="2963" y="104"/>
                      </a:lnTo>
                      <a:lnTo>
                        <a:pt x="2964" y="98"/>
                      </a:lnTo>
                      <a:lnTo>
                        <a:pt x="2964" y="102"/>
                      </a:lnTo>
                      <a:lnTo>
                        <a:pt x="2964" y="103"/>
                      </a:lnTo>
                      <a:lnTo>
                        <a:pt x="2965" y="98"/>
                      </a:lnTo>
                      <a:lnTo>
                        <a:pt x="2965" y="101"/>
                      </a:lnTo>
                      <a:lnTo>
                        <a:pt x="2965" y="95"/>
                      </a:lnTo>
                      <a:lnTo>
                        <a:pt x="2965" y="95"/>
                      </a:lnTo>
                      <a:lnTo>
                        <a:pt x="2966" y="101"/>
                      </a:lnTo>
                      <a:lnTo>
                        <a:pt x="2966" y="106"/>
                      </a:lnTo>
                      <a:lnTo>
                        <a:pt x="2966" y="118"/>
                      </a:lnTo>
                      <a:lnTo>
                        <a:pt x="2967" y="120"/>
                      </a:lnTo>
                      <a:lnTo>
                        <a:pt x="2967" y="128"/>
                      </a:lnTo>
                      <a:lnTo>
                        <a:pt x="2967" y="127"/>
                      </a:lnTo>
                      <a:lnTo>
                        <a:pt x="2967" y="124"/>
                      </a:lnTo>
                      <a:lnTo>
                        <a:pt x="2967" y="125"/>
                      </a:lnTo>
                      <a:lnTo>
                        <a:pt x="2968" y="123"/>
                      </a:lnTo>
                      <a:lnTo>
                        <a:pt x="2968" y="140"/>
                      </a:lnTo>
                      <a:lnTo>
                        <a:pt x="2968" y="138"/>
                      </a:lnTo>
                      <a:lnTo>
                        <a:pt x="2969" y="131"/>
                      </a:lnTo>
                      <a:lnTo>
                        <a:pt x="2969" y="128"/>
                      </a:lnTo>
                      <a:lnTo>
                        <a:pt x="2969" y="101"/>
                      </a:lnTo>
                      <a:lnTo>
                        <a:pt x="2969" y="111"/>
                      </a:lnTo>
                      <a:lnTo>
                        <a:pt x="2970" y="101"/>
                      </a:lnTo>
                      <a:lnTo>
                        <a:pt x="2970" y="106"/>
                      </a:lnTo>
                      <a:lnTo>
                        <a:pt x="2970" y="111"/>
                      </a:lnTo>
                      <a:lnTo>
                        <a:pt x="2971" y="105"/>
                      </a:lnTo>
                      <a:lnTo>
                        <a:pt x="2971" y="104"/>
                      </a:lnTo>
                      <a:lnTo>
                        <a:pt x="2971" y="113"/>
                      </a:lnTo>
                      <a:lnTo>
                        <a:pt x="2971" y="115"/>
                      </a:lnTo>
                      <a:lnTo>
                        <a:pt x="2972" y="117"/>
                      </a:lnTo>
                      <a:lnTo>
                        <a:pt x="2972" y="109"/>
                      </a:lnTo>
                      <a:lnTo>
                        <a:pt x="2972" y="113"/>
                      </a:lnTo>
                      <a:lnTo>
                        <a:pt x="2972" y="117"/>
                      </a:lnTo>
                      <a:lnTo>
                        <a:pt x="2972" y="100"/>
                      </a:lnTo>
                      <a:lnTo>
                        <a:pt x="2973" y="135"/>
                      </a:lnTo>
                      <a:lnTo>
                        <a:pt x="2973" y="105"/>
                      </a:lnTo>
                      <a:lnTo>
                        <a:pt x="2973" y="109"/>
                      </a:lnTo>
                      <a:lnTo>
                        <a:pt x="2973" y="102"/>
                      </a:lnTo>
                      <a:lnTo>
                        <a:pt x="2973" y="100"/>
                      </a:lnTo>
                      <a:lnTo>
                        <a:pt x="2974" y="112"/>
                      </a:lnTo>
                      <a:lnTo>
                        <a:pt x="2974" y="101"/>
                      </a:lnTo>
                      <a:lnTo>
                        <a:pt x="2974" y="120"/>
                      </a:lnTo>
                      <a:lnTo>
                        <a:pt x="2974" y="116"/>
                      </a:lnTo>
                      <a:lnTo>
                        <a:pt x="2975" y="106"/>
                      </a:lnTo>
                      <a:lnTo>
                        <a:pt x="2975" y="97"/>
                      </a:lnTo>
                      <a:lnTo>
                        <a:pt x="2975" y="113"/>
                      </a:lnTo>
                      <a:lnTo>
                        <a:pt x="2976" y="102"/>
                      </a:lnTo>
                      <a:lnTo>
                        <a:pt x="2976" y="79"/>
                      </a:lnTo>
                      <a:lnTo>
                        <a:pt x="2976" y="108"/>
                      </a:lnTo>
                      <a:lnTo>
                        <a:pt x="2977" y="156"/>
                      </a:lnTo>
                      <a:lnTo>
                        <a:pt x="2977" y="154"/>
                      </a:lnTo>
                      <a:lnTo>
                        <a:pt x="2977" y="123"/>
                      </a:lnTo>
                      <a:lnTo>
                        <a:pt x="2977" y="75"/>
                      </a:lnTo>
                      <a:lnTo>
                        <a:pt x="2977" y="78"/>
                      </a:lnTo>
                      <a:lnTo>
                        <a:pt x="2978" y="73"/>
                      </a:lnTo>
                      <a:lnTo>
                        <a:pt x="2978" y="90"/>
                      </a:lnTo>
                      <a:lnTo>
                        <a:pt x="2978" y="84"/>
                      </a:lnTo>
                      <a:lnTo>
                        <a:pt x="2978" y="77"/>
                      </a:lnTo>
                      <a:lnTo>
                        <a:pt x="2978" y="88"/>
                      </a:lnTo>
                      <a:lnTo>
                        <a:pt x="2979" y="83"/>
                      </a:lnTo>
                      <a:lnTo>
                        <a:pt x="2979" y="103"/>
                      </a:lnTo>
                      <a:lnTo>
                        <a:pt x="2979" y="94"/>
                      </a:lnTo>
                      <a:lnTo>
                        <a:pt x="2979" y="89"/>
                      </a:lnTo>
                      <a:lnTo>
                        <a:pt x="2979" y="93"/>
                      </a:lnTo>
                      <a:lnTo>
                        <a:pt x="2980" y="81"/>
                      </a:lnTo>
                      <a:lnTo>
                        <a:pt x="2980" y="83"/>
                      </a:lnTo>
                      <a:lnTo>
                        <a:pt x="2980" y="88"/>
                      </a:lnTo>
                      <a:lnTo>
                        <a:pt x="2980" y="91"/>
                      </a:lnTo>
                      <a:lnTo>
                        <a:pt x="2981" y="96"/>
                      </a:lnTo>
                      <a:lnTo>
                        <a:pt x="2981" y="94"/>
                      </a:lnTo>
                      <a:lnTo>
                        <a:pt x="2981" y="84"/>
                      </a:lnTo>
                      <a:lnTo>
                        <a:pt x="2982" y="78"/>
                      </a:lnTo>
                      <a:lnTo>
                        <a:pt x="2982" y="77"/>
                      </a:lnTo>
                      <a:lnTo>
                        <a:pt x="2982" y="83"/>
                      </a:lnTo>
                      <a:lnTo>
                        <a:pt x="2982" y="79"/>
                      </a:lnTo>
                      <a:lnTo>
                        <a:pt x="2982" y="77"/>
                      </a:lnTo>
                      <a:lnTo>
                        <a:pt x="2982" y="69"/>
                      </a:lnTo>
                      <a:lnTo>
                        <a:pt x="2983" y="71"/>
                      </a:lnTo>
                      <a:lnTo>
                        <a:pt x="2983" y="59"/>
                      </a:lnTo>
                      <a:lnTo>
                        <a:pt x="2983" y="66"/>
                      </a:lnTo>
                      <a:lnTo>
                        <a:pt x="2983" y="66"/>
                      </a:lnTo>
                      <a:lnTo>
                        <a:pt x="2984" y="79"/>
                      </a:lnTo>
                      <a:lnTo>
                        <a:pt x="2984" y="80"/>
                      </a:lnTo>
                      <a:lnTo>
                        <a:pt x="2984" y="72"/>
                      </a:lnTo>
                      <a:lnTo>
                        <a:pt x="2984" y="78"/>
                      </a:lnTo>
                      <a:lnTo>
                        <a:pt x="2984" y="85"/>
                      </a:lnTo>
                      <a:lnTo>
                        <a:pt x="2984" y="83"/>
                      </a:lnTo>
                      <a:lnTo>
                        <a:pt x="2985" y="94"/>
                      </a:lnTo>
                      <a:lnTo>
                        <a:pt x="2985" y="76"/>
                      </a:lnTo>
                      <a:lnTo>
                        <a:pt x="2985" y="83"/>
                      </a:lnTo>
                      <a:lnTo>
                        <a:pt x="2985" y="84"/>
                      </a:lnTo>
                      <a:lnTo>
                        <a:pt x="2986" y="87"/>
                      </a:lnTo>
                      <a:lnTo>
                        <a:pt x="2986" y="86"/>
                      </a:lnTo>
                      <a:lnTo>
                        <a:pt x="2986" y="98"/>
                      </a:lnTo>
                      <a:lnTo>
                        <a:pt x="2986" y="101"/>
                      </a:lnTo>
                      <a:lnTo>
                        <a:pt x="2986" y="99"/>
                      </a:lnTo>
                      <a:lnTo>
                        <a:pt x="2986" y="96"/>
                      </a:lnTo>
                      <a:lnTo>
                        <a:pt x="2987" y="110"/>
                      </a:lnTo>
                      <a:lnTo>
                        <a:pt x="2987" y="101"/>
                      </a:lnTo>
                      <a:lnTo>
                        <a:pt x="2987" y="88"/>
                      </a:lnTo>
                      <a:lnTo>
                        <a:pt x="2987" y="107"/>
                      </a:lnTo>
                      <a:lnTo>
                        <a:pt x="2988" y="98"/>
                      </a:lnTo>
                      <a:lnTo>
                        <a:pt x="2988" y="97"/>
                      </a:lnTo>
                      <a:lnTo>
                        <a:pt x="2988" y="110"/>
                      </a:lnTo>
                      <a:lnTo>
                        <a:pt x="2988" y="102"/>
                      </a:lnTo>
                      <a:lnTo>
                        <a:pt x="2989" y="105"/>
                      </a:lnTo>
                      <a:lnTo>
                        <a:pt x="2989" y="123"/>
                      </a:lnTo>
                      <a:lnTo>
                        <a:pt x="2989" y="122"/>
                      </a:lnTo>
                      <a:lnTo>
                        <a:pt x="2989" y="115"/>
                      </a:lnTo>
                      <a:lnTo>
                        <a:pt x="2989" y="124"/>
                      </a:lnTo>
                      <a:lnTo>
                        <a:pt x="2990" y="119"/>
                      </a:lnTo>
                      <a:lnTo>
                        <a:pt x="2990" y="121"/>
                      </a:lnTo>
                      <a:lnTo>
                        <a:pt x="2990" y="116"/>
                      </a:lnTo>
                      <a:lnTo>
                        <a:pt x="2990" y="111"/>
                      </a:lnTo>
                      <a:lnTo>
                        <a:pt x="2990" y="108"/>
                      </a:lnTo>
                      <a:lnTo>
                        <a:pt x="2991" y="110"/>
                      </a:lnTo>
                      <a:lnTo>
                        <a:pt x="2991" y="110"/>
                      </a:lnTo>
                      <a:lnTo>
                        <a:pt x="2991" y="122"/>
                      </a:lnTo>
                      <a:lnTo>
                        <a:pt x="2991" y="116"/>
                      </a:lnTo>
                      <a:lnTo>
                        <a:pt x="2991" y="120"/>
                      </a:lnTo>
                      <a:lnTo>
                        <a:pt x="2992" y="125"/>
                      </a:lnTo>
                      <a:lnTo>
                        <a:pt x="2992" y="123"/>
                      </a:lnTo>
                      <a:lnTo>
                        <a:pt x="2992" y="120"/>
                      </a:lnTo>
                      <a:lnTo>
                        <a:pt x="2992" y="137"/>
                      </a:lnTo>
                      <a:lnTo>
                        <a:pt x="2993" y="141"/>
                      </a:lnTo>
                      <a:lnTo>
                        <a:pt x="2993" y="140"/>
                      </a:lnTo>
                      <a:lnTo>
                        <a:pt x="2993" y="152"/>
                      </a:lnTo>
                      <a:lnTo>
                        <a:pt x="2993" y="155"/>
                      </a:lnTo>
                      <a:lnTo>
                        <a:pt x="2994" y="110"/>
                      </a:lnTo>
                      <a:lnTo>
                        <a:pt x="2994" y="133"/>
                      </a:lnTo>
                      <a:lnTo>
                        <a:pt x="2994" y="212"/>
                      </a:lnTo>
                      <a:lnTo>
                        <a:pt x="2994" y="216"/>
                      </a:lnTo>
                      <a:lnTo>
                        <a:pt x="2995" y="160"/>
                      </a:lnTo>
                      <a:lnTo>
                        <a:pt x="2995" y="156"/>
                      </a:lnTo>
                      <a:lnTo>
                        <a:pt x="2995" y="158"/>
                      </a:lnTo>
                      <a:lnTo>
                        <a:pt x="2995" y="155"/>
                      </a:lnTo>
                      <a:lnTo>
                        <a:pt x="2996" y="150"/>
                      </a:lnTo>
                      <a:lnTo>
                        <a:pt x="2996" y="146"/>
                      </a:lnTo>
                      <a:lnTo>
                        <a:pt x="2996" y="140"/>
                      </a:lnTo>
                      <a:lnTo>
                        <a:pt x="2997" y="117"/>
                      </a:lnTo>
                      <a:lnTo>
                        <a:pt x="2997" y="110"/>
                      </a:lnTo>
                      <a:lnTo>
                        <a:pt x="2997" y="107"/>
                      </a:lnTo>
                      <a:lnTo>
                        <a:pt x="2997" y="115"/>
                      </a:lnTo>
                      <a:lnTo>
                        <a:pt x="2998" y="116"/>
                      </a:lnTo>
                      <a:lnTo>
                        <a:pt x="2998" y="113"/>
                      </a:lnTo>
                      <a:lnTo>
                        <a:pt x="2998" y="113"/>
                      </a:lnTo>
                      <a:lnTo>
                        <a:pt x="2998" y="109"/>
                      </a:lnTo>
                      <a:lnTo>
                        <a:pt x="2999" y="115"/>
                      </a:lnTo>
                      <a:lnTo>
                        <a:pt x="2999" y="126"/>
                      </a:lnTo>
                      <a:lnTo>
                        <a:pt x="2999" y="119"/>
                      </a:lnTo>
                      <a:lnTo>
                        <a:pt x="2999" y="128"/>
                      </a:lnTo>
                      <a:lnTo>
                        <a:pt x="3000" y="135"/>
                      </a:lnTo>
                      <a:lnTo>
                        <a:pt x="3000" y="138"/>
                      </a:lnTo>
                      <a:lnTo>
                        <a:pt x="3000" y="137"/>
                      </a:lnTo>
                      <a:lnTo>
                        <a:pt x="3000" y="141"/>
                      </a:lnTo>
                      <a:lnTo>
                        <a:pt x="3001" y="142"/>
                      </a:lnTo>
                      <a:lnTo>
                        <a:pt x="3001" y="145"/>
                      </a:lnTo>
                      <a:lnTo>
                        <a:pt x="3001" y="133"/>
                      </a:lnTo>
                      <a:lnTo>
                        <a:pt x="3001" y="130"/>
                      </a:lnTo>
                      <a:lnTo>
                        <a:pt x="3002" y="122"/>
                      </a:lnTo>
                      <a:lnTo>
                        <a:pt x="3002" y="116"/>
                      </a:lnTo>
                      <a:lnTo>
                        <a:pt x="3002" y="118"/>
                      </a:lnTo>
                      <a:lnTo>
                        <a:pt x="3002" y="120"/>
                      </a:lnTo>
                      <a:lnTo>
                        <a:pt x="3003" y="116"/>
                      </a:lnTo>
                      <a:lnTo>
                        <a:pt x="3003" y="122"/>
                      </a:lnTo>
                      <a:lnTo>
                        <a:pt x="3003" y="107"/>
                      </a:lnTo>
                      <a:lnTo>
                        <a:pt x="3004" y="113"/>
                      </a:lnTo>
                      <a:lnTo>
                        <a:pt x="3004" y="109"/>
                      </a:lnTo>
                      <a:lnTo>
                        <a:pt x="3004" y="105"/>
                      </a:lnTo>
                      <a:lnTo>
                        <a:pt x="3004" y="98"/>
                      </a:lnTo>
                      <a:lnTo>
                        <a:pt x="3004" y="96"/>
                      </a:lnTo>
                      <a:lnTo>
                        <a:pt x="3005" y="97"/>
                      </a:lnTo>
                      <a:lnTo>
                        <a:pt x="3005" y="99"/>
                      </a:lnTo>
                      <a:lnTo>
                        <a:pt x="3005" y="88"/>
                      </a:lnTo>
                      <a:lnTo>
                        <a:pt x="3005" y="98"/>
                      </a:lnTo>
                      <a:lnTo>
                        <a:pt x="3006" y="107"/>
                      </a:lnTo>
                      <a:lnTo>
                        <a:pt x="3006" y="123"/>
                      </a:lnTo>
                      <a:lnTo>
                        <a:pt x="3006" y="120"/>
                      </a:lnTo>
                      <a:lnTo>
                        <a:pt x="3006" y="117"/>
                      </a:lnTo>
                      <a:lnTo>
                        <a:pt x="3007" y="113"/>
                      </a:lnTo>
                      <a:lnTo>
                        <a:pt x="3007" y="116"/>
                      </a:lnTo>
                      <a:lnTo>
                        <a:pt x="3007" y="114"/>
                      </a:lnTo>
                      <a:lnTo>
                        <a:pt x="3007" y="114"/>
                      </a:lnTo>
                      <a:lnTo>
                        <a:pt x="3008" y="122"/>
                      </a:lnTo>
                      <a:lnTo>
                        <a:pt x="3008" y="122"/>
                      </a:lnTo>
                      <a:lnTo>
                        <a:pt x="3008" y="129"/>
                      </a:lnTo>
                      <a:lnTo>
                        <a:pt x="3008" y="127"/>
                      </a:lnTo>
                      <a:lnTo>
                        <a:pt x="3009" y="127"/>
                      </a:lnTo>
                      <a:lnTo>
                        <a:pt x="3009" y="130"/>
                      </a:lnTo>
                      <a:lnTo>
                        <a:pt x="3009" y="144"/>
                      </a:lnTo>
                      <a:lnTo>
                        <a:pt x="3009" y="122"/>
                      </a:lnTo>
                      <a:lnTo>
                        <a:pt x="3010" y="108"/>
                      </a:lnTo>
                      <a:lnTo>
                        <a:pt x="3010" y="122"/>
                      </a:lnTo>
                      <a:lnTo>
                        <a:pt x="3010" y="110"/>
                      </a:lnTo>
                      <a:lnTo>
                        <a:pt x="3010" y="110"/>
                      </a:lnTo>
                      <a:lnTo>
                        <a:pt x="3011" y="105"/>
                      </a:lnTo>
                      <a:lnTo>
                        <a:pt x="3011" y="112"/>
                      </a:lnTo>
                      <a:lnTo>
                        <a:pt x="3011" y="118"/>
                      </a:lnTo>
                      <a:lnTo>
                        <a:pt x="3011" y="96"/>
                      </a:lnTo>
                      <a:lnTo>
                        <a:pt x="3011" y="90"/>
                      </a:lnTo>
                      <a:lnTo>
                        <a:pt x="3012" y="206"/>
                      </a:lnTo>
                      <a:lnTo>
                        <a:pt x="3012" y="205"/>
                      </a:lnTo>
                      <a:lnTo>
                        <a:pt x="3012" y="138"/>
                      </a:lnTo>
                      <a:lnTo>
                        <a:pt x="3013" y="146"/>
                      </a:lnTo>
                      <a:lnTo>
                        <a:pt x="3013" y="142"/>
                      </a:lnTo>
                      <a:lnTo>
                        <a:pt x="3013" y="146"/>
                      </a:lnTo>
                      <a:lnTo>
                        <a:pt x="3013" y="146"/>
                      </a:lnTo>
                      <a:lnTo>
                        <a:pt x="3014" y="136"/>
                      </a:lnTo>
                      <a:lnTo>
                        <a:pt x="3014" y="127"/>
                      </a:lnTo>
                      <a:lnTo>
                        <a:pt x="3014" y="125"/>
                      </a:lnTo>
                      <a:lnTo>
                        <a:pt x="3014" y="126"/>
                      </a:lnTo>
                      <a:lnTo>
                        <a:pt x="3014" y="126"/>
                      </a:lnTo>
                      <a:lnTo>
                        <a:pt x="3015" y="115"/>
                      </a:lnTo>
                      <a:lnTo>
                        <a:pt x="3015" y="115"/>
                      </a:lnTo>
                      <a:lnTo>
                        <a:pt x="3015" y="105"/>
                      </a:lnTo>
                      <a:lnTo>
                        <a:pt x="3016" y="107"/>
                      </a:lnTo>
                      <a:lnTo>
                        <a:pt x="3016" y="105"/>
                      </a:lnTo>
                      <a:lnTo>
                        <a:pt x="3016" y="94"/>
                      </a:lnTo>
                      <a:lnTo>
                        <a:pt x="3016" y="103"/>
                      </a:lnTo>
                      <a:lnTo>
                        <a:pt x="3016" y="103"/>
                      </a:lnTo>
                      <a:lnTo>
                        <a:pt x="3017" y="110"/>
                      </a:lnTo>
                      <a:lnTo>
                        <a:pt x="3017" y="119"/>
                      </a:lnTo>
                      <a:lnTo>
                        <a:pt x="3017" y="115"/>
                      </a:lnTo>
                      <a:lnTo>
                        <a:pt x="3017" y="123"/>
                      </a:lnTo>
                      <a:lnTo>
                        <a:pt x="3018" y="125"/>
                      </a:lnTo>
                      <a:lnTo>
                        <a:pt x="3018" y="123"/>
                      </a:lnTo>
                      <a:lnTo>
                        <a:pt x="3018" y="130"/>
                      </a:lnTo>
                      <a:lnTo>
                        <a:pt x="3018" y="137"/>
                      </a:lnTo>
                      <a:lnTo>
                        <a:pt x="3019" y="132"/>
                      </a:lnTo>
                      <a:lnTo>
                        <a:pt x="3019" y="134"/>
                      </a:lnTo>
                      <a:lnTo>
                        <a:pt x="3019" y="138"/>
                      </a:lnTo>
                      <a:lnTo>
                        <a:pt x="3019" y="130"/>
                      </a:lnTo>
                      <a:lnTo>
                        <a:pt x="3019" y="135"/>
                      </a:lnTo>
                      <a:lnTo>
                        <a:pt x="3020" y="130"/>
                      </a:lnTo>
                      <a:lnTo>
                        <a:pt x="3020" y="123"/>
                      </a:lnTo>
                      <a:lnTo>
                        <a:pt x="3020" y="123"/>
                      </a:lnTo>
                      <a:lnTo>
                        <a:pt x="3020" y="111"/>
                      </a:lnTo>
                      <a:lnTo>
                        <a:pt x="3021" y="102"/>
                      </a:lnTo>
                      <a:lnTo>
                        <a:pt x="3021" y="96"/>
                      </a:lnTo>
                      <a:lnTo>
                        <a:pt x="3021" y="106"/>
                      </a:lnTo>
                      <a:lnTo>
                        <a:pt x="3021" y="109"/>
                      </a:lnTo>
                      <a:lnTo>
                        <a:pt x="3021" y="114"/>
                      </a:lnTo>
                      <a:lnTo>
                        <a:pt x="3022" y="113"/>
                      </a:lnTo>
                      <a:lnTo>
                        <a:pt x="3022" y="127"/>
                      </a:lnTo>
                      <a:lnTo>
                        <a:pt x="3022" y="106"/>
                      </a:lnTo>
                      <a:lnTo>
                        <a:pt x="3023" y="104"/>
                      </a:lnTo>
                      <a:lnTo>
                        <a:pt x="3023" y="94"/>
                      </a:lnTo>
                      <a:lnTo>
                        <a:pt x="3023" y="89"/>
                      </a:lnTo>
                      <a:lnTo>
                        <a:pt x="3023" y="94"/>
                      </a:lnTo>
                      <a:lnTo>
                        <a:pt x="3023" y="92"/>
                      </a:lnTo>
                      <a:lnTo>
                        <a:pt x="3024" y="91"/>
                      </a:lnTo>
                      <a:lnTo>
                        <a:pt x="3024" y="97"/>
                      </a:lnTo>
                      <a:lnTo>
                        <a:pt x="3024" y="91"/>
                      </a:lnTo>
                      <a:lnTo>
                        <a:pt x="3025" y="109"/>
                      </a:lnTo>
                      <a:lnTo>
                        <a:pt x="3025" y="110"/>
                      </a:lnTo>
                      <a:lnTo>
                        <a:pt x="3025" y="121"/>
                      </a:lnTo>
                      <a:lnTo>
                        <a:pt x="3025" y="119"/>
                      </a:lnTo>
                      <a:lnTo>
                        <a:pt x="3026" y="119"/>
                      </a:lnTo>
                      <a:lnTo>
                        <a:pt x="3026" y="111"/>
                      </a:lnTo>
                      <a:lnTo>
                        <a:pt x="3026" y="108"/>
                      </a:lnTo>
                      <a:lnTo>
                        <a:pt x="3026" y="102"/>
                      </a:lnTo>
                      <a:lnTo>
                        <a:pt x="3027" y="104"/>
                      </a:lnTo>
                      <a:lnTo>
                        <a:pt x="3027" y="88"/>
                      </a:lnTo>
                      <a:lnTo>
                        <a:pt x="3027" y="81"/>
                      </a:lnTo>
                      <a:lnTo>
                        <a:pt x="3028" y="80"/>
                      </a:lnTo>
                      <a:lnTo>
                        <a:pt x="3028" y="84"/>
                      </a:lnTo>
                      <a:lnTo>
                        <a:pt x="3028" y="90"/>
                      </a:lnTo>
                      <a:lnTo>
                        <a:pt x="3028" y="94"/>
                      </a:lnTo>
                      <a:lnTo>
                        <a:pt x="3028" y="103"/>
                      </a:lnTo>
                      <a:lnTo>
                        <a:pt x="3029" y="77"/>
                      </a:lnTo>
                      <a:lnTo>
                        <a:pt x="3029" y="99"/>
                      </a:lnTo>
                      <a:lnTo>
                        <a:pt x="3029" y="152"/>
                      </a:lnTo>
                      <a:lnTo>
                        <a:pt x="3030" y="169"/>
                      </a:lnTo>
                      <a:lnTo>
                        <a:pt x="3030" y="112"/>
                      </a:lnTo>
                      <a:lnTo>
                        <a:pt x="3030" y="90"/>
                      </a:lnTo>
                      <a:lnTo>
                        <a:pt x="3031" y="84"/>
                      </a:lnTo>
                      <a:lnTo>
                        <a:pt x="3031" y="90"/>
                      </a:lnTo>
                      <a:lnTo>
                        <a:pt x="3031" y="80"/>
                      </a:lnTo>
                      <a:lnTo>
                        <a:pt x="3031" y="83"/>
                      </a:lnTo>
                      <a:lnTo>
                        <a:pt x="3032" y="81"/>
                      </a:lnTo>
                      <a:lnTo>
                        <a:pt x="3032" y="89"/>
                      </a:lnTo>
                      <a:lnTo>
                        <a:pt x="3032" y="79"/>
                      </a:lnTo>
                      <a:lnTo>
                        <a:pt x="3032" y="81"/>
                      </a:lnTo>
                      <a:lnTo>
                        <a:pt x="3033" y="77"/>
                      </a:lnTo>
                      <a:lnTo>
                        <a:pt x="3033" y="83"/>
                      </a:lnTo>
                      <a:lnTo>
                        <a:pt x="3033" y="87"/>
                      </a:lnTo>
                      <a:lnTo>
                        <a:pt x="3033" y="90"/>
                      </a:lnTo>
                      <a:lnTo>
                        <a:pt x="3034" y="101"/>
                      </a:lnTo>
                      <a:lnTo>
                        <a:pt x="3034" y="98"/>
                      </a:lnTo>
                      <a:lnTo>
                        <a:pt x="3034" y="94"/>
                      </a:lnTo>
                      <a:lnTo>
                        <a:pt x="3034" y="96"/>
                      </a:lnTo>
                      <a:lnTo>
                        <a:pt x="3034" y="97"/>
                      </a:lnTo>
                      <a:lnTo>
                        <a:pt x="3035" y="84"/>
                      </a:lnTo>
                      <a:lnTo>
                        <a:pt x="3035" y="89"/>
                      </a:lnTo>
                      <a:lnTo>
                        <a:pt x="3036" y="92"/>
                      </a:lnTo>
                      <a:lnTo>
                        <a:pt x="3036" y="86"/>
                      </a:lnTo>
                      <a:lnTo>
                        <a:pt x="3036" y="84"/>
                      </a:lnTo>
                      <a:lnTo>
                        <a:pt x="3036" y="87"/>
                      </a:lnTo>
                      <a:lnTo>
                        <a:pt x="3036" y="85"/>
                      </a:lnTo>
                      <a:lnTo>
                        <a:pt x="3037" y="89"/>
                      </a:lnTo>
                      <a:lnTo>
                        <a:pt x="3037" y="99"/>
                      </a:lnTo>
                      <a:lnTo>
                        <a:pt x="3037" y="91"/>
                      </a:lnTo>
                      <a:lnTo>
                        <a:pt x="3038" y="96"/>
                      </a:lnTo>
                      <a:lnTo>
                        <a:pt x="3038" y="102"/>
                      </a:lnTo>
                      <a:lnTo>
                        <a:pt x="3038" y="95"/>
                      </a:lnTo>
                      <a:lnTo>
                        <a:pt x="3038" y="90"/>
                      </a:lnTo>
                      <a:lnTo>
                        <a:pt x="3038" y="93"/>
                      </a:lnTo>
                      <a:lnTo>
                        <a:pt x="3039" y="93"/>
                      </a:lnTo>
                      <a:lnTo>
                        <a:pt x="3039" y="113"/>
                      </a:lnTo>
                      <a:lnTo>
                        <a:pt x="3039" y="107"/>
                      </a:lnTo>
                      <a:lnTo>
                        <a:pt x="3040" y="91"/>
                      </a:lnTo>
                      <a:lnTo>
                        <a:pt x="3040" y="91"/>
                      </a:lnTo>
                      <a:lnTo>
                        <a:pt x="3040" y="93"/>
                      </a:lnTo>
                      <a:lnTo>
                        <a:pt x="3040" y="84"/>
                      </a:lnTo>
                      <a:lnTo>
                        <a:pt x="3041" y="89"/>
                      </a:lnTo>
                      <a:lnTo>
                        <a:pt x="3041" y="99"/>
                      </a:lnTo>
                      <a:lnTo>
                        <a:pt x="3041" y="109"/>
                      </a:lnTo>
                      <a:lnTo>
                        <a:pt x="3042" y="121"/>
                      </a:lnTo>
                      <a:lnTo>
                        <a:pt x="3042" y="122"/>
                      </a:lnTo>
                      <a:lnTo>
                        <a:pt x="3042" y="129"/>
                      </a:lnTo>
                      <a:lnTo>
                        <a:pt x="3042" y="126"/>
                      </a:lnTo>
                      <a:lnTo>
                        <a:pt x="3043" y="120"/>
                      </a:lnTo>
                      <a:lnTo>
                        <a:pt x="3043" y="126"/>
                      </a:lnTo>
                      <a:lnTo>
                        <a:pt x="3043" y="120"/>
                      </a:lnTo>
                      <a:lnTo>
                        <a:pt x="3043" y="109"/>
                      </a:lnTo>
                      <a:lnTo>
                        <a:pt x="3044" y="110"/>
                      </a:lnTo>
                      <a:lnTo>
                        <a:pt x="3044" y="100"/>
                      </a:lnTo>
                      <a:lnTo>
                        <a:pt x="3044" y="102"/>
                      </a:lnTo>
                      <a:lnTo>
                        <a:pt x="3045" y="111"/>
                      </a:lnTo>
                      <a:lnTo>
                        <a:pt x="3045" y="109"/>
                      </a:lnTo>
                      <a:lnTo>
                        <a:pt x="3045" y="117"/>
                      </a:lnTo>
                      <a:lnTo>
                        <a:pt x="3045" y="117"/>
                      </a:lnTo>
                      <a:lnTo>
                        <a:pt x="3045" y="124"/>
                      </a:lnTo>
                      <a:lnTo>
                        <a:pt x="3045" y="124"/>
                      </a:lnTo>
                      <a:lnTo>
                        <a:pt x="3046" y="113"/>
                      </a:lnTo>
                      <a:lnTo>
                        <a:pt x="3046" y="114"/>
                      </a:lnTo>
                      <a:lnTo>
                        <a:pt x="3046" y="115"/>
                      </a:lnTo>
                      <a:lnTo>
                        <a:pt x="3046" y="81"/>
                      </a:lnTo>
                      <a:lnTo>
                        <a:pt x="3047" y="93"/>
                      </a:lnTo>
                      <a:lnTo>
                        <a:pt x="3047" y="150"/>
                      </a:lnTo>
                      <a:lnTo>
                        <a:pt x="3047" y="162"/>
                      </a:lnTo>
                      <a:lnTo>
                        <a:pt x="3048" y="101"/>
                      </a:lnTo>
                      <a:lnTo>
                        <a:pt x="3048" y="105"/>
                      </a:lnTo>
                      <a:lnTo>
                        <a:pt x="3048" y="116"/>
                      </a:lnTo>
                      <a:lnTo>
                        <a:pt x="3048" y="110"/>
                      </a:lnTo>
                      <a:lnTo>
                        <a:pt x="3048" y="113"/>
                      </a:lnTo>
                      <a:lnTo>
                        <a:pt x="3049" y="118"/>
                      </a:lnTo>
                      <a:lnTo>
                        <a:pt x="3049" y="117"/>
                      </a:lnTo>
                      <a:lnTo>
                        <a:pt x="3049" y="104"/>
                      </a:lnTo>
                      <a:lnTo>
                        <a:pt x="3049" y="101"/>
                      </a:lnTo>
                      <a:lnTo>
                        <a:pt x="3050" y="105"/>
                      </a:lnTo>
                      <a:lnTo>
                        <a:pt x="3050" y="102"/>
                      </a:lnTo>
                      <a:lnTo>
                        <a:pt x="3050" y="110"/>
                      </a:lnTo>
                      <a:lnTo>
                        <a:pt x="3050" y="109"/>
                      </a:lnTo>
                      <a:lnTo>
                        <a:pt x="3051" y="120"/>
                      </a:lnTo>
                      <a:lnTo>
                        <a:pt x="3051" y="114"/>
                      </a:lnTo>
                      <a:lnTo>
                        <a:pt x="3051" y="109"/>
                      </a:lnTo>
                      <a:lnTo>
                        <a:pt x="3051" y="102"/>
                      </a:lnTo>
                      <a:lnTo>
                        <a:pt x="3052" y="105"/>
                      </a:lnTo>
                      <a:lnTo>
                        <a:pt x="3052" y="102"/>
                      </a:lnTo>
                      <a:lnTo>
                        <a:pt x="3052" y="102"/>
                      </a:lnTo>
                      <a:lnTo>
                        <a:pt x="3052" y="105"/>
                      </a:lnTo>
                      <a:lnTo>
                        <a:pt x="3053" y="96"/>
                      </a:lnTo>
                      <a:lnTo>
                        <a:pt x="3053" y="99"/>
                      </a:lnTo>
                      <a:lnTo>
                        <a:pt x="3053" y="88"/>
                      </a:lnTo>
                      <a:lnTo>
                        <a:pt x="3053" y="87"/>
                      </a:lnTo>
                      <a:lnTo>
                        <a:pt x="3054" y="97"/>
                      </a:lnTo>
                      <a:lnTo>
                        <a:pt x="3054" y="96"/>
                      </a:lnTo>
                      <a:lnTo>
                        <a:pt x="3054" y="99"/>
                      </a:lnTo>
                      <a:lnTo>
                        <a:pt x="3054" y="85"/>
                      </a:lnTo>
                      <a:lnTo>
                        <a:pt x="3055" y="80"/>
                      </a:lnTo>
                      <a:lnTo>
                        <a:pt x="3055" y="87"/>
                      </a:lnTo>
                      <a:lnTo>
                        <a:pt x="3055" y="85"/>
                      </a:lnTo>
                      <a:lnTo>
                        <a:pt x="3055" y="85"/>
                      </a:lnTo>
                      <a:lnTo>
                        <a:pt x="3056" y="82"/>
                      </a:lnTo>
                      <a:lnTo>
                        <a:pt x="3056" y="80"/>
                      </a:lnTo>
                      <a:lnTo>
                        <a:pt x="3056" y="79"/>
                      </a:lnTo>
                      <a:lnTo>
                        <a:pt x="3056" y="79"/>
                      </a:lnTo>
                      <a:lnTo>
                        <a:pt x="3056" y="82"/>
                      </a:lnTo>
                      <a:lnTo>
                        <a:pt x="3057" y="88"/>
                      </a:lnTo>
                      <a:lnTo>
                        <a:pt x="3057" y="88"/>
                      </a:lnTo>
                      <a:lnTo>
                        <a:pt x="3057" y="89"/>
                      </a:lnTo>
                      <a:lnTo>
                        <a:pt x="3057" y="84"/>
                      </a:lnTo>
                      <a:lnTo>
                        <a:pt x="3057" y="86"/>
                      </a:lnTo>
                      <a:lnTo>
                        <a:pt x="3058" y="80"/>
                      </a:lnTo>
                      <a:lnTo>
                        <a:pt x="3058" y="89"/>
                      </a:lnTo>
                      <a:lnTo>
                        <a:pt x="3058" y="89"/>
                      </a:lnTo>
                      <a:lnTo>
                        <a:pt x="3058" y="82"/>
                      </a:lnTo>
                      <a:lnTo>
                        <a:pt x="3058" y="81"/>
                      </a:lnTo>
                      <a:lnTo>
                        <a:pt x="3059" y="82"/>
                      </a:lnTo>
                      <a:lnTo>
                        <a:pt x="3059" y="80"/>
                      </a:lnTo>
                      <a:lnTo>
                        <a:pt x="3059" y="77"/>
                      </a:lnTo>
                      <a:lnTo>
                        <a:pt x="3059" y="98"/>
                      </a:lnTo>
                      <a:lnTo>
                        <a:pt x="3059" y="100"/>
                      </a:lnTo>
                      <a:lnTo>
                        <a:pt x="3060" y="102"/>
                      </a:lnTo>
                      <a:lnTo>
                        <a:pt x="3060" y="101"/>
                      </a:lnTo>
                      <a:lnTo>
                        <a:pt x="3060" y="104"/>
                      </a:lnTo>
                      <a:lnTo>
                        <a:pt x="3061" y="105"/>
                      </a:lnTo>
                      <a:lnTo>
                        <a:pt x="3061" y="109"/>
                      </a:lnTo>
                      <a:lnTo>
                        <a:pt x="3061" y="108"/>
                      </a:lnTo>
                      <a:lnTo>
                        <a:pt x="3062" y="112"/>
                      </a:lnTo>
                      <a:lnTo>
                        <a:pt x="3062" y="112"/>
                      </a:lnTo>
                      <a:lnTo>
                        <a:pt x="3062" y="105"/>
                      </a:lnTo>
                      <a:lnTo>
                        <a:pt x="3062" y="103"/>
                      </a:lnTo>
                      <a:lnTo>
                        <a:pt x="3063" y="102"/>
                      </a:lnTo>
                      <a:lnTo>
                        <a:pt x="3063" y="105"/>
                      </a:lnTo>
                      <a:lnTo>
                        <a:pt x="3063" y="107"/>
                      </a:lnTo>
                      <a:lnTo>
                        <a:pt x="3063" y="134"/>
                      </a:lnTo>
                      <a:lnTo>
                        <a:pt x="3064" y="152"/>
                      </a:lnTo>
                      <a:lnTo>
                        <a:pt x="3064" y="99"/>
                      </a:lnTo>
                      <a:lnTo>
                        <a:pt x="3064" y="126"/>
                      </a:lnTo>
                      <a:lnTo>
                        <a:pt x="3065" y="196"/>
                      </a:lnTo>
                      <a:lnTo>
                        <a:pt x="3065" y="202"/>
                      </a:lnTo>
                      <a:lnTo>
                        <a:pt x="3065" y="166"/>
                      </a:lnTo>
                      <a:lnTo>
                        <a:pt x="3065" y="161"/>
                      </a:lnTo>
                      <a:lnTo>
                        <a:pt x="3066" y="161"/>
                      </a:lnTo>
                      <a:lnTo>
                        <a:pt x="3066" y="151"/>
                      </a:lnTo>
                      <a:lnTo>
                        <a:pt x="3066" y="151"/>
                      </a:lnTo>
                      <a:lnTo>
                        <a:pt x="3066" y="165"/>
                      </a:lnTo>
                      <a:lnTo>
                        <a:pt x="3066" y="158"/>
                      </a:lnTo>
                      <a:lnTo>
                        <a:pt x="3067" y="161"/>
                      </a:lnTo>
                      <a:lnTo>
                        <a:pt x="3067" y="159"/>
                      </a:lnTo>
                      <a:lnTo>
                        <a:pt x="3067" y="157"/>
                      </a:lnTo>
                      <a:lnTo>
                        <a:pt x="3067" y="158"/>
                      </a:lnTo>
                      <a:lnTo>
                        <a:pt x="3067" y="153"/>
                      </a:lnTo>
                      <a:lnTo>
                        <a:pt x="3068" y="142"/>
                      </a:lnTo>
                      <a:lnTo>
                        <a:pt x="3068" y="137"/>
                      </a:lnTo>
                      <a:lnTo>
                        <a:pt x="3068" y="136"/>
                      </a:lnTo>
                      <a:lnTo>
                        <a:pt x="3068" y="141"/>
                      </a:lnTo>
                      <a:lnTo>
                        <a:pt x="3068" y="148"/>
                      </a:lnTo>
                      <a:lnTo>
                        <a:pt x="3069" y="149"/>
                      </a:lnTo>
                      <a:lnTo>
                        <a:pt x="3069" y="147"/>
                      </a:lnTo>
                      <a:lnTo>
                        <a:pt x="3069" y="143"/>
                      </a:lnTo>
                      <a:lnTo>
                        <a:pt x="3069" y="132"/>
                      </a:lnTo>
                      <a:lnTo>
                        <a:pt x="3070" y="135"/>
                      </a:lnTo>
                      <a:lnTo>
                        <a:pt x="3070" y="137"/>
                      </a:lnTo>
                      <a:lnTo>
                        <a:pt x="3070" y="140"/>
                      </a:lnTo>
                      <a:lnTo>
                        <a:pt x="3070" y="142"/>
                      </a:lnTo>
                      <a:lnTo>
                        <a:pt x="3071" y="129"/>
                      </a:lnTo>
                      <a:lnTo>
                        <a:pt x="3071" y="138"/>
                      </a:lnTo>
                      <a:lnTo>
                        <a:pt x="3071" y="146"/>
                      </a:lnTo>
                      <a:lnTo>
                        <a:pt x="3071" y="143"/>
                      </a:lnTo>
                      <a:lnTo>
                        <a:pt x="3072" y="147"/>
                      </a:lnTo>
                      <a:lnTo>
                        <a:pt x="3072" y="141"/>
                      </a:lnTo>
                      <a:lnTo>
                        <a:pt x="3072" y="142"/>
                      </a:lnTo>
                      <a:lnTo>
                        <a:pt x="3072" y="147"/>
                      </a:lnTo>
                      <a:lnTo>
                        <a:pt x="3072" y="138"/>
                      </a:lnTo>
                      <a:lnTo>
                        <a:pt x="3073" y="141"/>
                      </a:lnTo>
                      <a:lnTo>
                        <a:pt x="3073" y="144"/>
                      </a:lnTo>
                      <a:lnTo>
                        <a:pt x="3073" y="138"/>
                      </a:lnTo>
                      <a:lnTo>
                        <a:pt x="3073" y="138"/>
                      </a:lnTo>
                      <a:lnTo>
                        <a:pt x="3073" y="137"/>
                      </a:lnTo>
                      <a:lnTo>
                        <a:pt x="3074" y="145"/>
                      </a:lnTo>
                      <a:lnTo>
                        <a:pt x="3074" y="151"/>
                      </a:lnTo>
                      <a:lnTo>
                        <a:pt x="3074" y="139"/>
                      </a:lnTo>
                      <a:lnTo>
                        <a:pt x="3074" y="143"/>
                      </a:lnTo>
                      <a:lnTo>
                        <a:pt x="3075" y="139"/>
                      </a:lnTo>
                      <a:lnTo>
                        <a:pt x="3075" y="128"/>
                      </a:lnTo>
                      <a:lnTo>
                        <a:pt x="3075" y="125"/>
                      </a:lnTo>
                      <a:lnTo>
                        <a:pt x="3075" y="129"/>
                      </a:lnTo>
                      <a:lnTo>
                        <a:pt x="3076" y="117"/>
                      </a:lnTo>
                      <a:lnTo>
                        <a:pt x="3076" y="109"/>
                      </a:lnTo>
                      <a:lnTo>
                        <a:pt x="3076" y="102"/>
                      </a:lnTo>
                      <a:lnTo>
                        <a:pt x="3077" y="117"/>
                      </a:lnTo>
                      <a:lnTo>
                        <a:pt x="3077" y="129"/>
                      </a:lnTo>
                      <a:lnTo>
                        <a:pt x="3077" y="129"/>
                      </a:lnTo>
                      <a:lnTo>
                        <a:pt x="3078" y="140"/>
                      </a:lnTo>
                      <a:lnTo>
                        <a:pt x="3078" y="138"/>
                      </a:lnTo>
                      <a:lnTo>
                        <a:pt x="3078" y="122"/>
                      </a:lnTo>
                      <a:lnTo>
                        <a:pt x="3078" y="120"/>
                      </a:lnTo>
                      <a:lnTo>
                        <a:pt x="3078" y="111"/>
                      </a:lnTo>
                      <a:lnTo>
                        <a:pt x="3079" y="116"/>
                      </a:lnTo>
                      <a:lnTo>
                        <a:pt x="3079" y="115"/>
                      </a:lnTo>
                      <a:lnTo>
                        <a:pt x="3079" y="110"/>
                      </a:lnTo>
                      <a:lnTo>
                        <a:pt x="3079" y="115"/>
                      </a:lnTo>
                      <a:lnTo>
                        <a:pt x="3080" y="126"/>
                      </a:lnTo>
                      <a:lnTo>
                        <a:pt x="3080" y="131"/>
                      </a:lnTo>
                      <a:lnTo>
                        <a:pt x="3080" y="131"/>
                      </a:lnTo>
                      <a:lnTo>
                        <a:pt x="3080" y="129"/>
                      </a:lnTo>
                      <a:lnTo>
                        <a:pt x="3080" y="131"/>
                      </a:lnTo>
                      <a:lnTo>
                        <a:pt x="3081" y="126"/>
                      </a:lnTo>
                      <a:lnTo>
                        <a:pt x="3081" y="115"/>
                      </a:lnTo>
                      <a:lnTo>
                        <a:pt x="3081" y="125"/>
                      </a:lnTo>
                      <a:lnTo>
                        <a:pt x="3081" y="116"/>
                      </a:lnTo>
                      <a:lnTo>
                        <a:pt x="3082" y="79"/>
                      </a:lnTo>
                      <a:lnTo>
                        <a:pt x="3082" y="98"/>
                      </a:lnTo>
                      <a:lnTo>
                        <a:pt x="3082" y="166"/>
                      </a:lnTo>
                      <a:lnTo>
                        <a:pt x="3082" y="177"/>
                      </a:lnTo>
                      <a:lnTo>
                        <a:pt x="3083" y="105"/>
                      </a:lnTo>
                      <a:lnTo>
                        <a:pt x="3083" y="104"/>
                      </a:lnTo>
                      <a:lnTo>
                        <a:pt x="3084" y="99"/>
                      </a:lnTo>
                      <a:lnTo>
                        <a:pt x="3084" y="97"/>
                      </a:lnTo>
                      <a:lnTo>
                        <a:pt x="3084" y="88"/>
                      </a:lnTo>
                      <a:lnTo>
                        <a:pt x="3084" y="94"/>
                      </a:lnTo>
                      <a:lnTo>
                        <a:pt x="3085" y="110"/>
                      </a:lnTo>
                      <a:lnTo>
                        <a:pt x="3085" y="114"/>
                      </a:lnTo>
                      <a:lnTo>
                        <a:pt x="3085" y="117"/>
                      </a:lnTo>
                      <a:lnTo>
                        <a:pt x="3085" y="110"/>
                      </a:lnTo>
                      <a:lnTo>
                        <a:pt x="3085" y="112"/>
                      </a:lnTo>
                      <a:lnTo>
                        <a:pt x="3086" y="100"/>
                      </a:lnTo>
                      <a:lnTo>
                        <a:pt x="3086" y="111"/>
                      </a:lnTo>
                      <a:lnTo>
                        <a:pt x="3086" y="107"/>
                      </a:lnTo>
                      <a:lnTo>
                        <a:pt x="3087" y="109"/>
                      </a:lnTo>
                      <a:lnTo>
                        <a:pt x="3087" y="103"/>
                      </a:lnTo>
                      <a:lnTo>
                        <a:pt x="3087" y="107"/>
                      </a:lnTo>
                      <a:lnTo>
                        <a:pt x="3087" y="104"/>
                      </a:lnTo>
                      <a:lnTo>
                        <a:pt x="3087" y="99"/>
                      </a:lnTo>
                      <a:lnTo>
                        <a:pt x="3088" y="93"/>
                      </a:lnTo>
                      <a:lnTo>
                        <a:pt x="3088" y="94"/>
                      </a:lnTo>
                      <a:lnTo>
                        <a:pt x="3088" y="96"/>
                      </a:lnTo>
                      <a:lnTo>
                        <a:pt x="3088" y="99"/>
                      </a:lnTo>
                      <a:lnTo>
                        <a:pt x="3089" y="110"/>
                      </a:lnTo>
                      <a:lnTo>
                        <a:pt x="3089" y="129"/>
                      </a:lnTo>
                      <a:lnTo>
                        <a:pt x="3089" y="137"/>
                      </a:lnTo>
                      <a:lnTo>
                        <a:pt x="3090" y="146"/>
                      </a:lnTo>
                      <a:lnTo>
                        <a:pt x="3090" y="143"/>
                      </a:lnTo>
                      <a:lnTo>
                        <a:pt x="3090" y="140"/>
                      </a:lnTo>
                      <a:lnTo>
                        <a:pt x="3090" y="133"/>
                      </a:lnTo>
                      <a:lnTo>
                        <a:pt x="3091" y="123"/>
                      </a:lnTo>
                      <a:lnTo>
                        <a:pt x="3091" y="117"/>
                      </a:lnTo>
                      <a:lnTo>
                        <a:pt x="3091" y="114"/>
                      </a:lnTo>
                      <a:lnTo>
                        <a:pt x="3091" y="121"/>
                      </a:lnTo>
                      <a:lnTo>
                        <a:pt x="3092" y="121"/>
                      </a:lnTo>
                      <a:lnTo>
                        <a:pt x="3092" y="117"/>
                      </a:lnTo>
                      <a:lnTo>
                        <a:pt x="3092" y="122"/>
                      </a:lnTo>
                      <a:lnTo>
                        <a:pt x="3092" y="115"/>
                      </a:lnTo>
                      <a:lnTo>
                        <a:pt x="3092" y="114"/>
                      </a:lnTo>
                      <a:lnTo>
                        <a:pt x="3093" y="126"/>
                      </a:lnTo>
                      <a:lnTo>
                        <a:pt x="3093" y="127"/>
                      </a:lnTo>
                      <a:lnTo>
                        <a:pt x="3093" y="123"/>
                      </a:lnTo>
                      <a:lnTo>
                        <a:pt x="3093" y="128"/>
                      </a:lnTo>
                      <a:lnTo>
                        <a:pt x="3094" y="133"/>
                      </a:lnTo>
                      <a:lnTo>
                        <a:pt x="3094" y="129"/>
                      </a:lnTo>
                      <a:lnTo>
                        <a:pt x="3094" y="133"/>
                      </a:lnTo>
                      <a:lnTo>
                        <a:pt x="3094" y="125"/>
                      </a:lnTo>
                      <a:lnTo>
                        <a:pt x="3095" y="123"/>
                      </a:lnTo>
                      <a:lnTo>
                        <a:pt x="3095" y="121"/>
                      </a:lnTo>
                      <a:lnTo>
                        <a:pt x="3095" y="120"/>
                      </a:lnTo>
                      <a:lnTo>
                        <a:pt x="3095" y="119"/>
                      </a:lnTo>
                      <a:lnTo>
                        <a:pt x="3096" y="123"/>
                      </a:lnTo>
                      <a:lnTo>
                        <a:pt x="3096" y="130"/>
                      </a:lnTo>
                      <a:lnTo>
                        <a:pt x="3096" y="127"/>
                      </a:lnTo>
                      <a:lnTo>
                        <a:pt x="3096" y="132"/>
                      </a:lnTo>
                      <a:lnTo>
                        <a:pt x="3096" y="134"/>
                      </a:lnTo>
                      <a:lnTo>
                        <a:pt x="3097" y="136"/>
                      </a:lnTo>
                      <a:lnTo>
                        <a:pt x="3097" y="131"/>
                      </a:lnTo>
                      <a:lnTo>
                        <a:pt x="3097" y="119"/>
                      </a:lnTo>
                      <a:lnTo>
                        <a:pt x="3098" y="123"/>
                      </a:lnTo>
                      <a:lnTo>
                        <a:pt x="3098" y="121"/>
                      </a:lnTo>
                      <a:lnTo>
                        <a:pt x="3098" y="128"/>
                      </a:lnTo>
                      <a:lnTo>
                        <a:pt x="3098" y="137"/>
                      </a:lnTo>
                      <a:lnTo>
                        <a:pt x="3099" y="134"/>
                      </a:lnTo>
                      <a:lnTo>
                        <a:pt x="3099" y="154"/>
                      </a:lnTo>
                      <a:lnTo>
                        <a:pt x="3099" y="137"/>
                      </a:lnTo>
                      <a:lnTo>
                        <a:pt x="3099" y="115"/>
                      </a:lnTo>
                      <a:lnTo>
                        <a:pt x="3099" y="138"/>
                      </a:lnTo>
                      <a:lnTo>
                        <a:pt x="3100" y="210"/>
                      </a:lnTo>
                      <a:lnTo>
                        <a:pt x="3100" y="181"/>
                      </a:lnTo>
                      <a:lnTo>
                        <a:pt x="3101" y="130"/>
                      </a:lnTo>
                      <a:lnTo>
                        <a:pt x="3101" y="128"/>
                      </a:lnTo>
                      <a:lnTo>
                        <a:pt x="3101" y="129"/>
                      </a:lnTo>
                      <a:lnTo>
                        <a:pt x="3101" y="125"/>
                      </a:lnTo>
                      <a:lnTo>
                        <a:pt x="3101" y="119"/>
                      </a:lnTo>
                      <a:lnTo>
                        <a:pt x="3102" y="114"/>
                      </a:lnTo>
                      <a:lnTo>
                        <a:pt x="3102" y="119"/>
                      </a:lnTo>
                      <a:lnTo>
                        <a:pt x="3102" y="118"/>
                      </a:lnTo>
                      <a:lnTo>
                        <a:pt x="3102" y="127"/>
                      </a:lnTo>
                      <a:lnTo>
                        <a:pt x="3102" y="124"/>
                      </a:lnTo>
                      <a:lnTo>
                        <a:pt x="3102" y="122"/>
                      </a:lnTo>
                      <a:lnTo>
                        <a:pt x="3103" y="114"/>
                      </a:lnTo>
                      <a:lnTo>
                        <a:pt x="3103" y="118"/>
                      </a:lnTo>
                      <a:lnTo>
                        <a:pt x="3103" y="113"/>
                      </a:lnTo>
                      <a:lnTo>
                        <a:pt x="3103" y="116"/>
                      </a:lnTo>
                      <a:lnTo>
                        <a:pt x="3104" y="105"/>
                      </a:lnTo>
                      <a:lnTo>
                        <a:pt x="3104" y="114"/>
                      </a:lnTo>
                      <a:lnTo>
                        <a:pt x="3104" y="107"/>
                      </a:lnTo>
                      <a:lnTo>
                        <a:pt x="3104" y="111"/>
                      </a:lnTo>
                      <a:lnTo>
                        <a:pt x="3105" y="110"/>
                      </a:lnTo>
                      <a:lnTo>
                        <a:pt x="3105" y="107"/>
                      </a:lnTo>
                      <a:lnTo>
                        <a:pt x="3105" y="104"/>
                      </a:lnTo>
                      <a:lnTo>
                        <a:pt x="3106" y="101"/>
                      </a:lnTo>
                      <a:lnTo>
                        <a:pt x="3106" y="102"/>
                      </a:lnTo>
                      <a:lnTo>
                        <a:pt x="3106" y="96"/>
                      </a:lnTo>
                      <a:lnTo>
                        <a:pt x="3106" y="91"/>
                      </a:lnTo>
                      <a:lnTo>
                        <a:pt x="3106" y="93"/>
                      </a:lnTo>
                      <a:lnTo>
                        <a:pt x="3107" y="88"/>
                      </a:lnTo>
                      <a:lnTo>
                        <a:pt x="3107" y="88"/>
                      </a:lnTo>
                      <a:lnTo>
                        <a:pt x="3107" y="81"/>
                      </a:lnTo>
                      <a:lnTo>
                        <a:pt x="3107" y="78"/>
                      </a:lnTo>
                      <a:lnTo>
                        <a:pt x="3108" y="89"/>
                      </a:lnTo>
                      <a:lnTo>
                        <a:pt x="3108" y="83"/>
                      </a:lnTo>
                      <a:lnTo>
                        <a:pt x="3108" y="79"/>
                      </a:lnTo>
                      <a:lnTo>
                        <a:pt x="3108" y="80"/>
                      </a:lnTo>
                      <a:lnTo>
                        <a:pt x="3109" y="86"/>
                      </a:lnTo>
                      <a:lnTo>
                        <a:pt x="3109" y="62"/>
                      </a:lnTo>
                      <a:lnTo>
                        <a:pt x="3109" y="54"/>
                      </a:lnTo>
                      <a:lnTo>
                        <a:pt x="3110" y="62"/>
                      </a:lnTo>
                      <a:lnTo>
                        <a:pt x="3110" y="67"/>
                      </a:lnTo>
                      <a:lnTo>
                        <a:pt x="3110" y="71"/>
                      </a:lnTo>
                      <a:lnTo>
                        <a:pt x="3110" y="67"/>
                      </a:lnTo>
                      <a:lnTo>
                        <a:pt x="3110" y="65"/>
                      </a:lnTo>
                      <a:lnTo>
                        <a:pt x="3111" y="70"/>
                      </a:lnTo>
                      <a:lnTo>
                        <a:pt x="3111" y="59"/>
                      </a:lnTo>
                      <a:lnTo>
                        <a:pt x="3111" y="65"/>
                      </a:lnTo>
                      <a:lnTo>
                        <a:pt x="3111" y="84"/>
                      </a:lnTo>
                      <a:lnTo>
                        <a:pt x="3112" y="77"/>
                      </a:lnTo>
                      <a:lnTo>
                        <a:pt x="3112" y="85"/>
                      </a:lnTo>
                      <a:lnTo>
                        <a:pt x="3112" y="80"/>
                      </a:lnTo>
                      <a:lnTo>
                        <a:pt x="3112" y="94"/>
                      </a:lnTo>
                      <a:lnTo>
                        <a:pt x="3113" y="91"/>
                      </a:lnTo>
                      <a:lnTo>
                        <a:pt x="3113" y="94"/>
                      </a:lnTo>
                      <a:lnTo>
                        <a:pt x="3113" y="104"/>
                      </a:lnTo>
                      <a:lnTo>
                        <a:pt x="3113" y="106"/>
                      </a:lnTo>
                      <a:lnTo>
                        <a:pt x="3114" y="108"/>
                      </a:lnTo>
                      <a:lnTo>
                        <a:pt x="3114" y="106"/>
                      </a:lnTo>
                      <a:lnTo>
                        <a:pt x="3114" y="103"/>
                      </a:lnTo>
                      <a:lnTo>
                        <a:pt x="3114" y="100"/>
                      </a:lnTo>
                      <a:lnTo>
                        <a:pt x="3114" y="103"/>
                      </a:lnTo>
                      <a:lnTo>
                        <a:pt x="3115" y="103"/>
                      </a:lnTo>
                      <a:lnTo>
                        <a:pt x="3115" y="113"/>
                      </a:lnTo>
                      <a:lnTo>
                        <a:pt x="3115" y="121"/>
                      </a:lnTo>
                      <a:lnTo>
                        <a:pt x="3115" y="115"/>
                      </a:lnTo>
                      <a:lnTo>
                        <a:pt x="3116" y="115"/>
                      </a:lnTo>
                      <a:lnTo>
                        <a:pt x="3116" y="133"/>
                      </a:lnTo>
                      <a:lnTo>
                        <a:pt x="3116" y="126"/>
                      </a:lnTo>
                      <a:lnTo>
                        <a:pt x="3116" y="143"/>
                      </a:lnTo>
                      <a:lnTo>
                        <a:pt x="3116" y="139"/>
                      </a:lnTo>
                      <a:lnTo>
                        <a:pt x="3117" y="124"/>
                      </a:lnTo>
                      <a:lnTo>
                        <a:pt x="3117" y="100"/>
                      </a:lnTo>
                      <a:lnTo>
                        <a:pt x="3117" y="118"/>
                      </a:lnTo>
                      <a:lnTo>
                        <a:pt x="3117" y="150"/>
                      </a:lnTo>
                      <a:lnTo>
                        <a:pt x="3118" y="197"/>
                      </a:lnTo>
                      <a:lnTo>
                        <a:pt x="3118" y="180"/>
                      </a:lnTo>
                      <a:lnTo>
                        <a:pt x="3118" y="130"/>
                      </a:lnTo>
                      <a:lnTo>
                        <a:pt x="3118" y="134"/>
                      </a:lnTo>
                      <a:lnTo>
                        <a:pt x="3118" y="135"/>
                      </a:lnTo>
                      <a:lnTo>
                        <a:pt x="3119" y="133"/>
                      </a:lnTo>
                      <a:lnTo>
                        <a:pt x="3119" y="134"/>
                      </a:lnTo>
                      <a:lnTo>
                        <a:pt x="3119" y="128"/>
                      </a:lnTo>
                      <a:lnTo>
                        <a:pt x="3119" y="123"/>
                      </a:lnTo>
                      <a:lnTo>
                        <a:pt x="3120" y="108"/>
                      </a:lnTo>
                      <a:lnTo>
                        <a:pt x="3120" y="112"/>
                      </a:lnTo>
                      <a:lnTo>
                        <a:pt x="3120" y="113"/>
                      </a:lnTo>
                      <a:lnTo>
                        <a:pt x="3120" y="112"/>
                      </a:lnTo>
                      <a:lnTo>
                        <a:pt x="3121" y="112"/>
                      </a:lnTo>
                      <a:lnTo>
                        <a:pt x="3121" y="116"/>
                      </a:lnTo>
                      <a:lnTo>
                        <a:pt x="3121" y="111"/>
                      </a:lnTo>
                      <a:lnTo>
                        <a:pt x="3121" y="109"/>
                      </a:lnTo>
                      <a:lnTo>
                        <a:pt x="3121" y="112"/>
                      </a:lnTo>
                      <a:lnTo>
                        <a:pt x="3122" y="102"/>
                      </a:lnTo>
                      <a:lnTo>
                        <a:pt x="3122" y="104"/>
                      </a:lnTo>
                      <a:lnTo>
                        <a:pt x="3122" y="108"/>
                      </a:lnTo>
                      <a:lnTo>
                        <a:pt x="3122" y="105"/>
                      </a:lnTo>
                      <a:lnTo>
                        <a:pt x="3123" y="116"/>
                      </a:lnTo>
                      <a:lnTo>
                        <a:pt x="3123" y="109"/>
                      </a:lnTo>
                      <a:lnTo>
                        <a:pt x="3123" y="112"/>
                      </a:lnTo>
                      <a:lnTo>
                        <a:pt x="3123" y="106"/>
                      </a:lnTo>
                      <a:lnTo>
                        <a:pt x="3123" y="110"/>
                      </a:lnTo>
                      <a:lnTo>
                        <a:pt x="3124" y="109"/>
                      </a:lnTo>
                      <a:lnTo>
                        <a:pt x="3124" y="108"/>
                      </a:lnTo>
                      <a:lnTo>
                        <a:pt x="3124" y="99"/>
                      </a:lnTo>
                      <a:lnTo>
                        <a:pt x="3124" y="95"/>
                      </a:lnTo>
                      <a:lnTo>
                        <a:pt x="3125" y="91"/>
                      </a:lnTo>
                      <a:lnTo>
                        <a:pt x="3125" y="97"/>
                      </a:lnTo>
                      <a:lnTo>
                        <a:pt x="3125" y="96"/>
                      </a:lnTo>
                      <a:lnTo>
                        <a:pt x="3125" y="100"/>
                      </a:lnTo>
                      <a:lnTo>
                        <a:pt x="3126" y="104"/>
                      </a:lnTo>
                      <a:lnTo>
                        <a:pt x="3126" y="101"/>
                      </a:lnTo>
                      <a:lnTo>
                        <a:pt x="3126" y="99"/>
                      </a:lnTo>
                      <a:lnTo>
                        <a:pt x="3127" y="91"/>
                      </a:lnTo>
                      <a:lnTo>
                        <a:pt x="3127" y="93"/>
                      </a:lnTo>
                      <a:lnTo>
                        <a:pt x="3127" y="96"/>
                      </a:lnTo>
                      <a:lnTo>
                        <a:pt x="3127" y="101"/>
                      </a:lnTo>
                      <a:lnTo>
                        <a:pt x="3128" y="108"/>
                      </a:lnTo>
                      <a:lnTo>
                        <a:pt x="3128" y="105"/>
                      </a:lnTo>
                      <a:lnTo>
                        <a:pt x="3128" y="105"/>
                      </a:lnTo>
                      <a:lnTo>
                        <a:pt x="3128" y="102"/>
                      </a:lnTo>
                      <a:lnTo>
                        <a:pt x="3129" y="104"/>
                      </a:lnTo>
                      <a:lnTo>
                        <a:pt x="3129" y="105"/>
                      </a:lnTo>
                      <a:lnTo>
                        <a:pt x="3129" y="101"/>
                      </a:lnTo>
                      <a:lnTo>
                        <a:pt x="3129" y="96"/>
                      </a:lnTo>
                      <a:lnTo>
                        <a:pt x="3129" y="94"/>
                      </a:lnTo>
                      <a:lnTo>
                        <a:pt x="3130" y="94"/>
                      </a:lnTo>
                      <a:lnTo>
                        <a:pt x="3130" y="94"/>
                      </a:lnTo>
                      <a:lnTo>
                        <a:pt x="3130" y="105"/>
                      </a:lnTo>
                      <a:lnTo>
                        <a:pt x="3130" y="102"/>
                      </a:lnTo>
                      <a:lnTo>
                        <a:pt x="3130" y="104"/>
                      </a:lnTo>
                      <a:lnTo>
                        <a:pt x="3131" y="107"/>
                      </a:lnTo>
                      <a:lnTo>
                        <a:pt x="3131" y="105"/>
                      </a:lnTo>
                      <a:lnTo>
                        <a:pt x="3131" y="107"/>
                      </a:lnTo>
                      <a:lnTo>
                        <a:pt x="3131" y="98"/>
                      </a:lnTo>
                      <a:lnTo>
                        <a:pt x="3132" y="109"/>
                      </a:lnTo>
                      <a:lnTo>
                        <a:pt x="3132" y="99"/>
                      </a:lnTo>
                      <a:lnTo>
                        <a:pt x="3132" y="115"/>
                      </a:lnTo>
                      <a:lnTo>
                        <a:pt x="3132" y="108"/>
                      </a:lnTo>
                      <a:lnTo>
                        <a:pt x="3132" y="105"/>
                      </a:lnTo>
                      <a:lnTo>
                        <a:pt x="3133" y="93"/>
                      </a:lnTo>
                      <a:lnTo>
                        <a:pt x="3133" y="91"/>
                      </a:lnTo>
                      <a:lnTo>
                        <a:pt x="3133" y="109"/>
                      </a:lnTo>
                      <a:lnTo>
                        <a:pt x="3134" y="121"/>
                      </a:lnTo>
                      <a:lnTo>
                        <a:pt x="3134" y="117"/>
                      </a:lnTo>
                      <a:lnTo>
                        <a:pt x="3134" y="129"/>
                      </a:lnTo>
                      <a:lnTo>
                        <a:pt x="3134" y="115"/>
                      </a:lnTo>
                      <a:lnTo>
                        <a:pt x="3134" y="86"/>
                      </a:lnTo>
                      <a:lnTo>
                        <a:pt x="3135" y="102"/>
                      </a:lnTo>
                      <a:lnTo>
                        <a:pt x="3135" y="177"/>
                      </a:lnTo>
                      <a:lnTo>
                        <a:pt x="3135" y="153"/>
                      </a:lnTo>
                      <a:lnTo>
                        <a:pt x="3136" y="113"/>
                      </a:lnTo>
                      <a:lnTo>
                        <a:pt x="3136" y="120"/>
                      </a:lnTo>
                      <a:lnTo>
                        <a:pt x="3136" y="125"/>
                      </a:lnTo>
                      <a:lnTo>
                        <a:pt x="3136" y="126"/>
                      </a:lnTo>
                      <a:lnTo>
                        <a:pt x="3137" y="108"/>
                      </a:lnTo>
                      <a:lnTo>
                        <a:pt x="3137" y="107"/>
                      </a:lnTo>
                      <a:lnTo>
                        <a:pt x="3138" y="115"/>
                      </a:lnTo>
                      <a:lnTo>
                        <a:pt x="3138" y="122"/>
                      </a:lnTo>
                      <a:lnTo>
                        <a:pt x="3138" y="118"/>
                      </a:lnTo>
                      <a:lnTo>
                        <a:pt x="3138" y="117"/>
                      </a:lnTo>
                      <a:lnTo>
                        <a:pt x="3139" y="110"/>
                      </a:lnTo>
                      <a:lnTo>
                        <a:pt x="3139" y="116"/>
                      </a:lnTo>
                      <a:lnTo>
                        <a:pt x="3139" y="125"/>
                      </a:lnTo>
                      <a:lnTo>
                        <a:pt x="3140" y="132"/>
                      </a:lnTo>
                      <a:lnTo>
                        <a:pt x="3140" y="120"/>
                      </a:lnTo>
                      <a:lnTo>
                        <a:pt x="3140" y="120"/>
                      </a:lnTo>
                      <a:lnTo>
                        <a:pt x="3140" y="120"/>
                      </a:lnTo>
                      <a:lnTo>
                        <a:pt x="3141" y="108"/>
                      </a:lnTo>
                      <a:lnTo>
                        <a:pt x="3141" y="109"/>
                      </a:lnTo>
                      <a:lnTo>
                        <a:pt x="3141" y="113"/>
                      </a:lnTo>
                      <a:lnTo>
                        <a:pt x="3141" y="103"/>
                      </a:lnTo>
                      <a:lnTo>
                        <a:pt x="3142" y="115"/>
                      </a:lnTo>
                      <a:lnTo>
                        <a:pt x="3142" y="115"/>
                      </a:lnTo>
                      <a:lnTo>
                        <a:pt x="3142" y="114"/>
                      </a:lnTo>
                      <a:lnTo>
                        <a:pt x="3142" y="115"/>
                      </a:lnTo>
                      <a:lnTo>
                        <a:pt x="3143" y="116"/>
                      </a:lnTo>
                      <a:lnTo>
                        <a:pt x="3143" y="121"/>
                      </a:lnTo>
                      <a:lnTo>
                        <a:pt x="3143" y="120"/>
                      </a:lnTo>
                      <a:lnTo>
                        <a:pt x="3143" y="112"/>
                      </a:lnTo>
                      <a:lnTo>
                        <a:pt x="3144" y="112"/>
                      </a:lnTo>
                      <a:lnTo>
                        <a:pt x="3144" y="108"/>
                      </a:lnTo>
                      <a:lnTo>
                        <a:pt x="3144" y="108"/>
                      </a:lnTo>
                      <a:lnTo>
                        <a:pt x="3144" y="105"/>
                      </a:lnTo>
                      <a:lnTo>
                        <a:pt x="3144" y="105"/>
                      </a:lnTo>
                      <a:lnTo>
                        <a:pt x="3145" y="107"/>
                      </a:lnTo>
                      <a:lnTo>
                        <a:pt x="3145" y="106"/>
                      </a:lnTo>
                      <a:lnTo>
                        <a:pt x="3145" y="112"/>
                      </a:lnTo>
                      <a:lnTo>
                        <a:pt x="3145" y="121"/>
                      </a:lnTo>
                      <a:lnTo>
                        <a:pt x="3146" y="124"/>
                      </a:lnTo>
                      <a:lnTo>
                        <a:pt x="3146" y="122"/>
                      </a:lnTo>
                      <a:lnTo>
                        <a:pt x="3146" y="122"/>
                      </a:lnTo>
                      <a:lnTo>
                        <a:pt x="3146" y="128"/>
                      </a:lnTo>
                      <a:lnTo>
                        <a:pt x="3147" y="123"/>
                      </a:lnTo>
                      <a:lnTo>
                        <a:pt x="3147" y="118"/>
                      </a:lnTo>
                      <a:lnTo>
                        <a:pt x="3147" y="116"/>
                      </a:lnTo>
                      <a:lnTo>
                        <a:pt x="3147" y="117"/>
                      </a:lnTo>
                      <a:lnTo>
                        <a:pt x="3147" y="110"/>
                      </a:lnTo>
                      <a:lnTo>
                        <a:pt x="3148" y="113"/>
                      </a:lnTo>
                      <a:lnTo>
                        <a:pt x="3148" y="117"/>
                      </a:lnTo>
                      <a:lnTo>
                        <a:pt x="3148" y="123"/>
                      </a:lnTo>
                      <a:lnTo>
                        <a:pt x="3148" y="118"/>
                      </a:lnTo>
                      <a:lnTo>
                        <a:pt x="3149" y="128"/>
                      </a:lnTo>
                      <a:lnTo>
                        <a:pt x="3149" y="125"/>
                      </a:lnTo>
                      <a:lnTo>
                        <a:pt x="3149" y="125"/>
                      </a:lnTo>
                      <a:lnTo>
                        <a:pt x="3149" y="126"/>
                      </a:lnTo>
                      <a:lnTo>
                        <a:pt x="3149" y="125"/>
                      </a:lnTo>
                      <a:lnTo>
                        <a:pt x="3150" y="130"/>
                      </a:lnTo>
                      <a:lnTo>
                        <a:pt x="3150" y="126"/>
                      </a:lnTo>
                      <a:lnTo>
                        <a:pt x="3150" y="126"/>
                      </a:lnTo>
                      <a:lnTo>
                        <a:pt x="3150" y="115"/>
                      </a:lnTo>
                      <a:lnTo>
                        <a:pt x="3150" y="108"/>
                      </a:lnTo>
                      <a:lnTo>
                        <a:pt x="3151" y="103"/>
                      </a:lnTo>
                      <a:lnTo>
                        <a:pt x="3151" y="105"/>
                      </a:lnTo>
                      <a:lnTo>
                        <a:pt x="3151" y="109"/>
                      </a:lnTo>
                      <a:lnTo>
                        <a:pt x="3151" y="124"/>
                      </a:lnTo>
                      <a:lnTo>
                        <a:pt x="3152" y="131"/>
                      </a:lnTo>
                      <a:lnTo>
                        <a:pt x="3152" y="114"/>
                      </a:lnTo>
                      <a:lnTo>
                        <a:pt x="3152" y="125"/>
                      </a:lnTo>
                      <a:lnTo>
                        <a:pt x="3152" y="143"/>
                      </a:lnTo>
                      <a:lnTo>
                        <a:pt x="3153" y="207"/>
                      </a:lnTo>
                      <a:lnTo>
                        <a:pt x="3153" y="193"/>
                      </a:lnTo>
                      <a:lnTo>
                        <a:pt x="3153" y="143"/>
                      </a:lnTo>
                      <a:lnTo>
                        <a:pt x="3153" y="145"/>
                      </a:lnTo>
                      <a:lnTo>
                        <a:pt x="3154" y="148"/>
                      </a:lnTo>
                      <a:lnTo>
                        <a:pt x="3154" y="151"/>
                      </a:lnTo>
                      <a:lnTo>
                        <a:pt x="3154" y="148"/>
                      </a:lnTo>
                      <a:lnTo>
                        <a:pt x="3154" y="149"/>
                      </a:lnTo>
                      <a:lnTo>
                        <a:pt x="3155" y="145"/>
                      </a:lnTo>
                      <a:lnTo>
                        <a:pt x="3155" y="137"/>
                      </a:lnTo>
                      <a:lnTo>
                        <a:pt x="3155" y="139"/>
                      </a:lnTo>
                      <a:lnTo>
                        <a:pt x="3155" y="133"/>
                      </a:lnTo>
                      <a:lnTo>
                        <a:pt x="3155" y="131"/>
                      </a:lnTo>
                      <a:lnTo>
                        <a:pt x="3156" y="120"/>
                      </a:lnTo>
                      <a:lnTo>
                        <a:pt x="3156" y="118"/>
                      </a:lnTo>
                      <a:lnTo>
                        <a:pt x="3156" y="116"/>
                      </a:lnTo>
                      <a:lnTo>
                        <a:pt x="3156" y="125"/>
                      </a:lnTo>
                      <a:lnTo>
                        <a:pt x="3157" y="127"/>
                      </a:lnTo>
                      <a:lnTo>
                        <a:pt x="3157" y="120"/>
                      </a:lnTo>
                      <a:lnTo>
                        <a:pt x="3157" y="122"/>
                      </a:lnTo>
                      <a:lnTo>
                        <a:pt x="3157" y="120"/>
                      </a:lnTo>
                      <a:lnTo>
                        <a:pt x="3158" y="124"/>
                      </a:lnTo>
                      <a:lnTo>
                        <a:pt x="3158" y="124"/>
                      </a:lnTo>
                      <a:lnTo>
                        <a:pt x="3158" y="117"/>
                      </a:lnTo>
                      <a:lnTo>
                        <a:pt x="3158" y="119"/>
                      </a:lnTo>
                      <a:lnTo>
                        <a:pt x="3158" y="120"/>
                      </a:lnTo>
                      <a:lnTo>
                        <a:pt x="3159" y="115"/>
                      </a:lnTo>
                      <a:lnTo>
                        <a:pt x="3159" y="110"/>
                      </a:lnTo>
                      <a:lnTo>
                        <a:pt x="3159" y="100"/>
                      </a:lnTo>
                      <a:lnTo>
                        <a:pt x="3160" y="100"/>
                      </a:lnTo>
                      <a:lnTo>
                        <a:pt x="3160" y="104"/>
                      </a:lnTo>
                      <a:lnTo>
                        <a:pt x="3160" y="101"/>
                      </a:lnTo>
                      <a:lnTo>
                        <a:pt x="3160" y="112"/>
                      </a:lnTo>
                      <a:lnTo>
                        <a:pt x="3161" y="102"/>
                      </a:lnTo>
                      <a:lnTo>
                        <a:pt x="3161" y="98"/>
                      </a:lnTo>
                      <a:lnTo>
                        <a:pt x="3161" y="92"/>
                      </a:lnTo>
                      <a:lnTo>
                        <a:pt x="3161" y="94"/>
                      </a:lnTo>
                      <a:lnTo>
                        <a:pt x="3161" y="99"/>
                      </a:lnTo>
                      <a:lnTo>
                        <a:pt x="3162" y="97"/>
                      </a:lnTo>
                      <a:lnTo>
                        <a:pt x="3162" y="97"/>
                      </a:lnTo>
                      <a:lnTo>
                        <a:pt x="3162" y="97"/>
                      </a:lnTo>
                      <a:lnTo>
                        <a:pt x="3162" y="86"/>
                      </a:lnTo>
                      <a:lnTo>
                        <a:pt x="3163" y="85"/>
                      </a:lnTo>
                      <a:lnTo>
                        <a:pt x="3163" y="93"/>
                      </a:lnTo>
                      <a:lnTo>
                        <a:pt x="3163" y="89"/>
                      </a:lnTo>
                      <a:lnTo>
                        <a:pt x="3163" y="108"/>
                      </a:lnTo>
                      <a:lnTo>
                        <a:pt x="3164" y="101"/>
                      </a:lnTo>
                      <a:lnTo>
                        <a:pt x="3164" y="101"/>
                      </a:lnTo>
                      <a:lnTo>
                        <a:pt x="3164" y="93"/>
                      </a:lnTo>
                      <a:lnTo>
                        <a:pt x="3164" y="87"/>
                      </a:lnTo>
                      <a:lnTo>
                        <a:pt x="3165" y="93"/>
                      </a:lnTo>
                      <a:lnTo>
                        <a:pt x="3165" y="90"/>
                      </a:lnTo>
                      <a:lnTo>
                        <a:pt x="3165" y="87"/>
                      </a:lnTo>
                      <a:lnTo>
                        <a:pt x="3165" y="93"/>
                      </a:lnTo>
                      <a:lnTo>
                        <a:pt x="3166" y="87"/>
                      </a:lnTo>
                      <a:lnTo>
                        <a:pt x="3166" y="102"/>
                      </a:lnTo>
                      <a:lnTo>
                        <a:pt x="3166" y="103"/>
                      </a:lnTo>
                      <a:lnTo>
                        <a:pt x="3167" y="108"/>
                      </a:lnTo>
                      <a:lnTo>
                        <a:pt x="3167" y="111"/>
                      </a:lnTo>
                      <a:lnTo>
                        <a:pt x="3167" y="97"/>
                      </a:lnTo>
                      <a:lnTo>
                        <a:pt x="3167" y="99"/>
                      </a:lnTo>
                      <a:lnTo>
                        <a:pt x="3167" y="97"/>
                      </a:lnTo>
                      <a:lnTo>
                        <a:pt x="3168" y="105"/>
                      </a:lnTo>
                      <a:lnTo>
                        <a:pt x="3168" y="104"/>
                      </a:lnTo>
                      <a:lnTo>
                        <a:pt x="3168" y="111"/>
                      </a:lnTo>
                      <a:lnTo>
                        <a:pt x="3168" y="115"/>
                      </a:lnTo>
                      <a:lnTo>
                        <a:pt x="3169" y="111"/>
                      </a:lnTo>
                      <a:lnTo>
                        <a:pt x="3169" y="107"/>
                      </a:lnTo>
                      <a:lnTo>
                        <a:pt x="3169" y="123"/>
                      </a:lnTo>
                      <a:lnTo>
                        <a:pt x="3169" y="100"/>
                      </a:lnTo>
                      <a:lnTo>
                        <a:pt x="3170" y="86"/>
                      </a:lnTo>
                      <a:lnTo>
                        <a:pt x="3170" y="117"/>
                      </a:lnTo>
                      <a:lnTo>
                        <a:pt x="3170" y="208"/>
                      </a:lnTo>
                      <a:lnTo>
                        <a:pt x="3170" y="164"/>
                      </a:lnTo>
                      <a:lnTo>
                        <a:pt x="3171" y="125"/>
                      </a:lnTo>
                      <a:lnTo>
                        <a:pt x="3171" y="129"/>
                      </a:lnTo>
                      <a:lnTo>
                        <a:pt x="3172" y="142"/>
                      </a:lnTo>
                      <a:lnTo>
                        <a:pt x="3172" y="147"/>
                      </a:lnTo>
                      <a:lnTo>
                        <a:pt x="3172" y="127"/>
                      </a:lnTo>
                      <a:lnTo>
                        <a:pt x="3172" y="118"/>
                      </a:lnTo>
                      <a:lnTo>
                        <a:pt x="3173" y="113"/>
                      </a:lnTo>
                      <a:lnTo>
                        <a:pt x="3173" y="118"/>
                      </a:lnTo>
                      <a:lnTo>
                        <a:pt x="3173" y="113"/>
                      </a:lnTo>
                      <a:lnTo>
                        <a:pt x="3173" y="120"/>
                      </a:lnTo>
                      <a:lnTo>
                        <a:pt x="3173" y="118"/>
                      </a:lnTo>
                      <a:lnTo>
                        <a:pt x="3174" y="127"/>
                      </a:lnTo>
                      <a:lnTo>
                        <a:pt x="3174" y="106"/>
                      </a:lnTo>
                      <a:lnTo>
                        <a:pt x="3174" y="111"/>
                      </a:lnTo>
                      <a:lnTo>
                        <a:pt x="3174" y="109"/>
                      </a:lnTo>
                      <a:lnTo>
                        <a:pt x="3175" y="119"/>
                      </a:lnTo>
                      <a:lnTo>
                        <a:pt x="3175" y="126"/>
                      </a:lnTo>
                      <a:lnTo>
                        <a:pt x="3175" y="130"/>
                      </a:lnTo>
                      <a:lnTo>
                        <a:pt x="3175" y="125"/>
                      </a:lnTo>
                      <a:lnTo>
                        <a:pt x="3175" y="113"/>
                      </a:lnTo>
                      <a:lnTo>
                        <a:pt x="3176" y="102"/>
                      </a:lnTo>
                      <a:lnTo>
                        <a:pt x="3176" y="104"/>
                      </a:lnTo>
                      <a:lnTo>
                        <a:pt x="3176" y="101"/>
                      </a:lnTo>
                      <a:lnTo>
                        <a:pt x="3176" y="113"/>
                      </a:lnTo>
                      <a:lnTo>
                        <a:pt x="3177" y="119"/>
                      </a:lnTo>
                      <a:lnTo>
                        <a:pt x="3177" y="122"/>
                      </a:lnTo>
                      <a:lnTo>
                        <a:pt x="3177" y="114"/>
                      </a:lnTo>
                      <a:lnTo>
                        <a:pt x="3177" y="103"/>
                      </a:lnTo>
                      <a:lnTo>
                        <a:pt x="3178" y="97"/>
                      </a:lnTo>
                      <a:lnTo>
                        <a:pt x="3178" y="98"/>
                      </a:lnTo>
                      <a:lnTo>
                        <a:pt x="3178" y="104"/>
                      </a:lnTo>
                      <a:lnTo>
                        <a:pt x="3178" y="102"/>
                      </a:lnTo>
                      <a:lnTo>
                        <a:pt x="3178" y="95"/>
                      </a:lnTo>
                      <a:lnTo>
                        <a:pt x="3179" y="82"/>
                      </a:lnTo>
                      <a:lnTo>
                        <a:pt x="3179" y="99"/>
                      </a:lnTo>
                      <a:lnTo>
                        <a:pt x="3179" y="102"/>
                      </a:lnTo>
                      <a:lnTo>
                        <a:pt x="3179" y="118"/>
                      </a:lnTo>
                      <a:lnTo>
                        <a:pt x="3180" y="122"/>
                      </a:lnTo>
                      <a:lnTo>
                        <a:pt x="3180" y="105"/>
                      </a:lnTo>
                      <a:lnTo>
                        <a:pt x="3180" y="110"/>
                      </a:lnTo>
                      <a:lnTo>
                        <a:pt x="3181" y="91"/>
                      </a:lnTo>
                      <a:lnTo>
                        <a:pt x="3181" y="98"/>
                      </a:lnTo>
                      <a:lnTo>
                        <a:pt x="3181" y="87"/>
                      </a:lnTo>
                      <a:lnTo>
                        <a:pt x="3181" y="85"/>
                      </a:lnTo>
                      <a:lnTo>
                        <a:pt x="3182" y="93"/>
                      </a:lnTo>
                      <a:lnTo>
                        <a:pt x="3182" y="95"/>
                      </a:lnTo>
                      <a:lnTo>
                        <a:pt x="3182" y="106"/>
                      </a:lnTo>
                      <a:lnTo>
                        <a:pt x="3183" y="103"/>
                      </a:lnTo>
                      <a:lnTo>
                        <a:pt x="3183" y="104"/>
                      </a:lnTo>
                      <a:lnTo>
                        <a:pt x="3183" y="101"/>
                      </a:lnTo>
                      <a:lnTo>
                        <a:pt x="3183" y="90"/>
                      </a:lnTo>
                      <a:lnTo>
                        <a:pt x="3184" y="80"/>
                      </a:lnTo>
                      <a:lnTo>
                        <a:pt x="3184" y="89"/>
                      </a:lnTo>
                      <a:lnTo>
                        <a:pt x="3184" y="95"/>
                      </a:lnTo>
                      <a:lnTo>
                        <a:pt x="3184" y="110"/>
                      </a:lnTo>
                      <a:lnTo>
                        <a:pt x="3185" y="118"/>
                      </a:lnTo>
                      <a:lnTo>
                        <a:pt x="3185" y="99"/>
                      </a:lnTo>
                      <a:lnTo>
                        <a:pt x="3185" y="106"/>
                      </a:lnTo>
                      <a:lnTo>
                        <a:pt x="3185" y="111"/>
                      </a:lnTo>
                      <a:lnTo>
                        <a:pt x="3186" y="104"/>
                      </a:lnTo>
                      <a:lnTo>
                        <a:pt x="3186" y="110"/>
                      </a:lnTo>
                      <a:lnTo>
                        <a:pt x="3186" y="113"/>
                      </a:lnTo>
                      <a:lnTo>
                        <a:pt x="3186" y="113"/>
                      </a:lnTo>
                      <a:lnTo>
                        <a:pt x="3186" y="110"/>
                      </a:lnTo>
                      <a:lnTo>
                        <a:pt x="3186" y="102"/>
                      </a:lnTo>
                      <a:lnTo>
                        <a:pt x="3187" y="109"/>
                      </a:lnTo>
                      <a:lnTo>
                        <a:pt x="3187" y="100"/>
                      </a:lnTo>
                      <a:lnTo>
                        <a:pt x="3187" y="55"/>
                      </a:lnTo>
                      <a:lnTo>
                        <a:pt x="3187" y="74"/>
                      </a:lnTo>
                      <a:lnTo>
                        <a:pt x="3187" y="106"/>
                      </a:lnTo>
                      <a:lnTo>
                        <a:pt x="3188" y="164"/>
                      </a:lnTo>
                      <a:lnTo>
                        <a:pt x="3188" y="150"/>
                      </a:lnTo>
                      <a:lnTo>
                        <a:pt x="3188" y="90"/>
                      </a:lnTo>
                      <a:lnTo>
                        <a:pt x="3189" y="93"/>
                      </a:lnTo>
                      <a:lnTo>
                        <a:pt x="3189" y="95"/>
                      </a:lnTo>
                      <a:lnTo>
                        <a:pt x="3189" y="88"/>
                      </a:lnTo>
                      <a:lnTo>
                        <a:pt x="3189" y="85"/>
                      </a:lnTo>
                      <a:lnTo>
                        <a:pt x="3190" y="91"/>
                      </a:lnTo>
                      <a:lnTo>
                        <a:pt x="3190" y="90"/>
                      </a:lnTo>
                      <a:lnTo>
                        <a:pt x="3191" y="81"/>
                      </a:lnTo>
                      <a:lnTo>
                        <a:pt x="3191" y="77"/>
                      </a:lnTo>
                      <a:lnTo>
                        <a:pt x="3191" y="73"/>
                      </a:lnTo>
                      <a:lnTo>
                        <a:pt x="3191" y="73"/>
                      </a:lnTo>
                      <a:lnTo>
                        <a:pt x="3191" y="76"/>
                      </a:lnTo>
                      <a:lnTo>
                        <a:pt x="3192" y="85"/>
                      </a:lnTo>
                      <a:lnTo>
                        <a:pt x="3192" y="90"/>
                      </a:lnTo>
                      <a:lnTo>
                        <a:pt x="3192" y="95"/>
                      </a:lnTo>
                      <a:lnTo>
                        <a:pt x="3193" y="87"/>
                      </a:lnTo>
                      <a:lnTo>
                        <a:pt x="3193" y="92"/>
                      </a:lnTo>
                      <a:lnTo>
                        <a:pt x="3193" y="99"/>
                      </a:lnTo>
                      <a:lnTo>
                        <a:pt x="3194" y="98"/>
                      </a:lnTo>
                      <a:lnTo>
                        <a:pt x="3194" y="103"/>
                      </a:lnTo>
                      <a:lnTo>
                        <a:pt x="3194" y="96"/>
                      </a:lnTo>
                      <a:lnTo>
                        <a:pt x="3194" y="101"/>
                      </a:lnTo>
                      <a:lnTo>
                        <a:pt x="3195" y="106"/>
                      </a:lnTo>
                      <a:lnTo>
                        <a:pt x="3195" y="108"/>
                      </a:lnTo>
                      <a:lnTo>
                        <a:pt x="3195" y="104"/>
                      </a:lnTo>
                      <a:lnTo>
                        <a:pt x="3195" y="110"/>
                      </a:lnTo>
                      <a:lnTo>
                        <a:pt x="3195" y="104"/>
                      </a:lnTo>
                      <a:lnTo>
                        <a:pt x="3196" y="93"/>
                      </a:lnTo>
                      <a:lnTo>
                        <a:pt x="3196" y="85"/>
                      </a:lnTo>
                      <a:lnTo>
                        <a:pt x="3196" y="86"/>
                      </a:lnTo>
                      <a:lnTo>
                        <a:pt x="3196" y="83"/>
                      </a:lnTo>
                      <a:lnTo>
                        <a:pt x="3197" y="83"/>
                      </a:lnTo>
                      <a:lnTo>
                        <a:pt x="3197" y="90"/>
                      </a:lnTo>
                      <a:lnTo>
                        <a:pt x="3197" y="83"/>
                      </a:lnTo>
                      <a:lnTo>
                        <a:pt x="3197" y="82"/>
                      </a:lnTo>
                      <a:lnTo>
                        <a:pt x="3198" y="88"/>
                      </a:lnTo>
                      <a:lnTo>
                        <a:pt x="3198" y="92"/>
                      </a:lnTo>
                      <a:lnTo>
                        <a:pt x="3198" y="91"/>
                      </a:lnTo>
                      <a:lnTo>
                        <a:pt x="3198" y="93"/>
                      </a:lnTo>
                      <a:lnTo>
                        <a:pt x="3198" y="93"/>
                      </a:lnTo>
                      <a:lnTo>
                        <a:pt x="3199" y="99"/>
                      </a:lnTo>
                      <a:lnTo>
                        <a:pt x="3199" y="94"/>
                      </a:lnTo>
                      <a:lnTo>
                        <a:pt x="3199" y="97"/>
                      </a:lnTo>
                      <a:lnTo>
                        <a:pt x="3199" y="102"/>
                      </a:lnTo>
                      <a:lnTo>
                        <a:pt x="3199" y="102"/>
                      </a:lnTo>
                      <a:lnTo>
                        <a:pt x="3200" y="99"/>
                      </a:lnTo>
                      <a:lnTo>
                        <a:pt x="3200" y="102"/>
                      </a:lnTo>
                      <a:lnTo>
                        <a:pt x="3200" y="103"/>
                      </a:lnTo>
                      <a:lnTo>
                        <a:pt x="3201" y="115"/>
                      </a:lnTo>
                      <a:lnTo>
                        <a:pt x="3201" y="118"/>
                      </a:lnTo>
                      <a:lnTo>
                        <a:pt x="3201" y="118"/>
                      </a:lnTo>
                      <a:lnTo>
                        <a:pt x="3201" y="113"/>
                      </a:lnTo>
                      <a:lnTo>
                        <a:pt x="3202" y="111"/>
                      </a:lnTo>
                      <a:lnTo>
                        <a:pt x="3202" y="112"/>
                      </a:lnTo>
                      <a:lnTo>
                        <a:pt x="3202" y="115"/>
                      </a:lnTo>
                      <a:lnTo>
                        <a:pt x="3202" y="120"/>
                      </a:lnTo>
                      <a:lnTo>
                        <a:pt x="3203" y="115"/>
                      </a:lnTo>
                      <a:lnTo>
                        <a:pt x="3203" y="123"/>
                      </a:lnTo>
                      <a:lnTo>
                        <a:pt x="3203" y="124"/>
                      </a:lnTo>
                      <a:lnTo>
                        <a:pt x="3203" y="121"/>
                      </a:lnTo>
                      <a:lnTo>
                        <a:pt x="3203" y="121"/>
                      </a:lnTo>
                      <a:lnTo>
                        <a:pt x="3204" y="126"/>
                      </a:lnTo>
                      <a:lnTo>
                        <a:pt x="3204" y="126"/>
                      </a:lnTo>
                      <a:lnTo>
                        <a:pt x="3204" y="123"/>
                      </a:lnTo>
                      <a:lnTo>
                        <a:pt x="3204" y="128"/>
                      </a:lnTo>
                      <a:lnTo>
                        <a:pt x="3204" y="106"/>
                      </a:lnTo>
                      <a:lnTo>
                        <a:pt x="3205" y="94"/>
                      </a:lnTo>
                      <a:lnTo>
                        <a:pt x="3205" y="123"/>
                      </a:lnTo>
                      <a:lnTo>
                        <a:pt x="3206" y="200"/>
                      </a:lnTo>
                      <a:lnTo>
                        <a:pt x="3206" y="178"/>
                      </a:lnTo>
                      <a:lnTo>
                        <a:pt x="3206" y="133"/>
                      </a:lnTo>
                      <a:lnTo>
                        <a:pt x="3206" y="134"/>
                      </a:lnTo>
                      <a:lnTo>
                        <a:pt x="3207" y="132"/>
                      </a:lnTo>
                      <a:lnTo>
                        <a:pt x="3207" y="139"/>
                      </a:lnTo>
                      <a:lnTo>
                        <a:pt x="3207" y="138"/>
                      </a:lnTo>
                      <a:lnTo>
                        <a:pt x="3207" y="148"/>
                      </a:lnTo>
                      <a:lnTo>
                        <a:pt x="3208" y="152"/>
                      </a:lnTo>
                      <a:lnTo>
                        <a:pt x="3208" y="151"/>
                      </a:lnTo>
                      <a:lnTo>
                        <a:pt x="3208" y="152"/>
                      </a:lnTo>
                      <a:lnTo>
                        <a:pt x="3208" y="150"/>
                      </a:lnTo>
                      <a:lnTo>
                        <a:pt x="3208" y="137"/>
                      </a:lnTo>
                      <a:lnTo>
                        <a:pt x="3209" y="128"/>
                      </a:lnTo>
                      <a:lnTo>
                        <a:pt x="3209" y="110"/>
                      </a:lnTo>
                      <a:lnTo>
                        <a:pt x="3209" y="109"/>
                      </a:lnTo>
                      <a:lnTo>
                        <a:pt x="3210" y="101"/>
                      </a:lnTo>
                      <a:lnTo>
                        <a:pt x="3210" y="96"/>
                      </a:lnTo>
                      <a:lnTo>
                        <a:pt x="3210" y="98"/>
                      </a:lnTo>
                      <a:lnTo>
                        <a:pt x="3210" y="98"/>
                      </a:lnTo>
                      <a:lnTo>
                        <a:pt x="3211" y="111"/>
                      </a:lnTo>
                      <a:lnTo>
                        <a:pt x="3211" y="123"/>
                      </a:lnTo>
                      <a:lnTo>
                        <a:pt x="3211" y="125"/>
                      </a:lnTo>
                      <a:lnTo>
                        <a:pt x="3212" y="112"/>
                      </a:lnTo>
                      <a:lnTo>
                        <a:pt x="3212" y="108"/>
                      </a:lnTo>
                      <a:lnTo>
                        <a:pt x="3212" y="117"/>
                      </a:lnTo>
                      <a:lnTo>
                        <a:pt x="3212" y="114"/>
                      </a:lnTo>
                      <a:lnTo>
                        <a:pt x="3213" y="125"/>
                      </a:lnTo>
                      <a:lnTo>
                        <a:pt x="3213" y="128"/>
                      </a:lnTo>
                      <a:lnTo>
                        <a:pt x="3213" y="113"/>
                      </a:lnTo>
                      <a:lnTo>
                        <a:pt x="3214" y="103"/>
                      </a:lnTo>
                      <a:lnTo>
                        <a:pt x="3214" y="84"/>
                      </a:lnTo>
                      <a:lnTo>
                        <a:pt x="3214" y="85"/>
                      </a:lnTo>
                      <a:lnTo>
                        <a:pt x="3215" y="98"/>
                      </a:lnTo>
                      <a:lnTo>
                        <a:pt x="3215" y="97"/>
                      </a:lnTo>
                      <a:lnTo>
                        <a:pt x="3215" y="96"/>
                      </a:lnTo>
                      <a:lnTo>
                        <a:pt x="3215" y="103"/>
                      </a:lnTo>
                      <a:lnTo>
                        <a:pt x="3215" y="105"/>
                      </a:lnTo>
                      <a:lnTo>
                        <a:pt x="3216" y="106"/>
                      </a:lnTo>
                      <a:lnTo>
                        <a:pt x="3216" y="99"/>
                      </a:lnTo>
                      <a:lnTo>
                        <a:pt x="3216" y="100"/>
                      </a:lnTo>
                      <a:lnTo>
                        <a:pt x="3216" y="88"/>
                      </a:lnTo>
                      <a:lnTo>
                        <a:pt x="3217" y="88"/>
                      </a:lnTo>
                      <a:lnTo>
                        <a:pt x="3217" y="98"/>
                      </a:lnTo>
                      <a:lnTo>
                        <a:pt x="3217" y="101"/>
                      </a:lnTo>
                      <a:lnTo>
                        <a:pt x="3218" y="84"/>
                      </a:lnTo>
                      <a:lnTo>
                        <a:pt x="3218" y="80"/>
                      </a:lnTo>
                      <a:lnTo>
                        <a:pt x="3218" y="87"/>
                      </a:lnTo>
                      <a:lnTo>
                        <a:pt x="3218" y="84"/>
                      </a:lnTo>
                      <a:lnTo>
                        <a:pt x="3219" y="97"/>
                      </a:lnTo>
                      <a:lnTo>
                        <a:pt x="3219" y="104"/>
                      </a:lnTo>
                      <a:lnTo>
                        <a:pt x="3219" y="118"/>
                      </a:lnTo>
                      <a:lnTo>
                        <a:pt x="3220" y="111"/>
                      </a:lnTo>
                      <a:lnTo>
                        <a:pt x="3220" y="115"/>
                      </a:lnTo>
                      <a:lnTo>
                        <a:pt x="3220" y="104"/>
                      </a:lnTo>
                      <a:lnTo>
                        <a:pt x="3220" y="100"/>
                      </a:lnTo>
                      <a:lnTo>
                        <a:pt x="3221" y="89"/>
                      </a:lnTo>
                      <a:lnTo>
                        <a:pt x="3221" y="95"/>
                      </a:lnTo>
                      <a:lnTo>
                        <a:pt x="3221" y="95"/>
                      </a:lnTo>
                      <a:lnTo>
                        <a:pt x="3221" y="84"/>
                      </a:lnTo>
                      <a:lnTo>
                        <a:pt x="3221" y="89"/>
                      </a:lnTo>
                      <a:lnTo>
                        <a:pt x="3222" y="99"/>
                      </a:lnTo>
                      <a:lnTo>
                        <a:pt x="3222" y="86"/>
                      </a:lnTo>
                      <a:lnTo>
                        <a:pt x="3222" y="67"/>
                      </a:lnTo>
                      <a:lnTo>
                        <a:pt x="3223" y="103"/>
                      </a:lnTo>
                      <a:lnTo>
                        <a:pt x="3223" y="134"/>
                      </a:lnTo>
                      <a:lnTo>
                        <a:pt x="3223" y="187"/>
                      </a:lnTo>
                      <a:lnTo>
                        <a:pt x="3223" y="160"/>
                      </a:lnTo>
                      <a:lnTo>
                        <a:pt x="3224" y="120"/>
                      </a:lnTo>
                      <a:lnTo>
                        <a:pt x="3224" y="113"/>
                      </a:lnTo>
                      <a:lnTo>
                        <a:pt x="3224" y="104"/>
                      </a:lnTo>
                      <a:lnTo>
                        <a:pt x="3225" y="102"/>
                      </a:lnTo>
                      <a:lnTo>
                        <a:pt x="3225" y="102"/>
                      </a:lnTo>
                      <a:lnTo>
                        <a:pt x="3225" y="99"/>
                      </a:lnTo>
                      <a:lnTo>
                        <a:pt x="3225" y="92"/>
                      </a:lnTo>
                      <a:lnTo>
                        <a:pt x="3225" y="87"/>
                      </a:lnTo>
                      <a:lnTo>
                        <a:pt x="3225" y="94"/>
                      </a:lnTo>
                      <a:lnTo>
                        <a:pt x="3226" y="94"/>
                      </a:lnTo>
                      <a:lnTo>
                        <a:pt x="3226" y="88"/>
                      </a:lnTo>
                      <a:lnTo>
                        <a:pt x="3226" y="99"/>
                      </a:lnTo>
                      <a:lnTo>
                        <a:pt x="3226" y="97"/>
                      </a:lnTo>
                      <a:lnTo>
                        <a:pt x="3227" y="105"/>
                      </a:lnTo>
                      <a:lnTo>
                        <a:pt x="3227" y="104"/>
                      </a:lnTo>
                      <a:lnTo>
                        <a:pt x="3227" y="100"/>
                      </a:lnTo>
                      <a:lnTo>
                        <a:pt x="3228" y="102"/>
                      </a:lnTo>
                      <a:lnTo>
                        <a:pt x="3228" y="120"/>
                      </a:lnTo>
                      <a:lnTo>
                        <a:pt x="3228" y="105"/>
                      </a:lnTo>
                      <a:lnTo>
                        <a:pt x="3228" y="115"/>
                      </a:lnTo>
                      <a:lnTo>
                        <a:pt x="3228" y="116"/>
                      </a:lnTo>
                      <a:lnTo>
                        <a:pt x="3229" y="111"/>
                      </a:lnTo>
                      <a:lnTo>
                        <a:pt x="3229" y="101"/>
                      </a:lnTo>
                      <a:lnTo>
                        <a:pt x="3229" y="92"/>
                      </a:lnTo>
                      <a:lnTo>
                        <a:pt x="3230" y="92"/>
                      </a:lnTo>
                      <a:lnTo>
                        <a:pt x="3230" y="84"/>
                      </a:lnTo>
                      <a:lnTo>
                        <a:pt x="3230" y="87"/>
                      </a:lnTo>
                      <a:lnTo>
                        <a:pt x="3230" y="95"/>
                      </a:lnTo>
                      <a:lnTo>
                        <a:pt x="3230" y="92"/>
                      </a:lnTo>
                      <a:lnTo>
                        <a:pt x="3231" y="85"/>
                      </a:lnTo>
                      <a:lnTo>
                        <a:pt x="3231" y="85"/>
                      </a:lnTo>
                      <a:lnTo>
                        <a:pt x="3231" y="90"/>
                      </a:lnTo>
                      <a:lnTo>
                        <a:pt x="3231" y="101"/>
                      </a:lnTo>
                      <a:lnTo>
                        <a:pt x="3232" y="108"/>
                      </a:lnTo>
                      <a:lnTo>
                        <a:pt x="3232" y="109"/>
                      </a:lnTo>
                      <a:lnTo>
                        <a:pt x="3232" y="114"/>
                      </a:lnTo>
                      <a:lnTo>
                        <a:pt x="3232" y="107"/>
                      </a:lnTo>
                      <a:lnTo>
                        <a:pt x="3232" y="111"/>
                      </a:lnTo>
                      <a:lnTo>
                        <a:pt x="3233" y="104"/>
                      </a:lnTo>
                      <a:lnTo>
                        <a:pt x="3233" y="105"/>
                      </a:lnTo>
                      <a:lnTo>
                        <a:pt x="3233" y="121"/>
                      </a:lnTo>
                      <a:lnTo>
                        <a:pt x="3233" y="100"/>
                      </a:lnTo>
                      <a:lnTo>
                        <a:pt x="3234" y="98"/>
                      </a:lnTo>
                      <a:lnTo>
                        <a:pt x="3234" y="84"/>
                      </a:lnTo>
                      <a:lnTo>
                        <a:pt x="3234" y="87"/>
                      </a:lnTo>
                      <a:lnTo>
                        <a:pt x="3235" y="97"/>
                      </a:lnTo>
                      <a:lnTo>
                        <a:pt x="3235" y="97"/>
                      </a:lnTo>
                      <a:lnTo>
                        <a:pt x="3235" y="106"/>
                      </a:lnTo>
                      <a:lnTo>
                        <a:pt x="3235" y="90"/>
                      </a:lnTo>
                      <a:lnTo>
                        <a:pt x="3235" y="97"/>
                      </a:lnTo>
                      <a:lnTo>
                        <a:pt x="3235" y="97"/>
                      </a:lnTo>
                      <a:lnTo>
                        <a:pt x="3236" y="107"/>
                      </a:lnTo>
                      <a:lnTo>
                        <a:pt x="3236" y="104"/>
                      </a:lnTo>
                      <a:lnTo>
                        <a:pt x="3236" y="107"/>
                      </a:lnTo>
                      <a:lnTo>
                        <a:pt x="3236" y="99"/>
                      </a:lnTo>
                      <a:lnTo>
                        <a:pt x="3237" y="100"/>
                      </a:lnTo>
                      <a:lnTo>
                        <a:pt x="3237" y="101"/>
                      </a:lnTo>
                      <a:lnTo>
                        <a:pt x="3237" y="106"/>
                      </a:lnTo>
                      <a:lnTo>
                        <a:pt x="3237" y="113"/>
                      </a:lnTo>
                      <a:lnTo>
                        <a:pt x="3238" y="119"/>
                      </a:lnTo>
                      <a:lnTo>
                        <a:pt x="3238" y="118"/>
                      </a:lnTo>
                      <a:lnTo>
                        <a:pt x="3238" y="111"/>
                      </a:lnTo>
                      <a:lnTo>
                        <a:pt x="3238" y="96"/>
                      </a:lnTo>
                      <a:lnTo>
                        <a:pt x="3238" y="105"/>
                      </a:lnTo>
                      <a:lnTo>
                        <a:pt x="3238" y="91"/>
                      </a:lnTo>
                      <a:lnTo>
                        <a:pt x="3239" y="88"/>
                      </a:lnTo>
                      <a:lnTo>
                        <a:pt x="3239" y="96"/>
                      </a:lnTo>
                      <a:lnTo>
                        <a:pt x="3239" y="94"/>
                      </a:lnTo>
                      <a:lnTo>
                        <a:pt x="3239" y="106"/>
                      </a:lnTo>
                      <a:lnTo>
                        <a:pt x="3240" y="97"/>
                      </a:lnTo>
                      <a:lnTo>
                        <a:pt x="3240" y="83"/>
                      </a:lnTo>
                      <a:lnTo>
                        <a:pt x="3240" y="55"/>
                      </a:lnTo>
                      <a:lnTo>
                        <a:pt x="3240" y="63"/>
                      </a:lnTo>
                      <a:lnTo>
                        <a:pt x="3240" y="97"/>
                      </a:lnTo>
                      <a:lnTo>
                        <a:pt x="3241" y="171"/>
                      </a:lnTo>
                      <a:lnTo>
                        <a:pt x="3241" y="169"/>
                      </a:lnTo>
                      <a:lnTo>
                        <a:pt x="3241" y="114"/>
                      </a:lnTo>
                      <a:lnTo>
                        <a:pt x="3242" y="119"/>
                      </a:lnTo>
                      <a:lnTo>
                        <a:pt x="3242" y="113"/>
                      </a:lnTo>
                      <a:lnTo>
                        <a:pt x="3242" y="115"/>
                      </a:lnTo>
                      <a:lnTo>
                        <a:pt x="3242" y="115"/>
                      </a:lnTo>
                      <a:lnTo>
                        <a:pt x="3242" y="107"/>
                      </a:lnTo>
                      <a:lnTo>
                        <a:pt x="3243" y="106"/>
                      </a:lnTo>
                      <a:lnTo>
                        <a:pt x="3243" y="96"/>
                      </a:lnTo>
                      <a:lnTo>
                        <a:pt x="3243" y="95"/>
                      </a:lnTo>
                      <a:lnTo>
                        <a:pt x="3244" y="98"/>
                      </a:lnTo>
                      <a:lnTo>
                        <a:pt x="3244" y="101"/>
                      </a:lnTo>
                      <a:lnTo>
                        <a:pt x="3245" y="94"/>
                      </a:lnTo>
                      <a:lnTo>
                        <a:pt x="3245" y="88"/>
                      </a:lnTo>
                      <a:lnTo>
                        <a:pt x="3245" y="99"/>
                      </a:lnTo>
                      <a:lnTo>
                        <a:pt x="3245" y="94"/>
                      </a:lnTo>
                      <a:lnTo>
                        <a:pt x="3245" y="93"/>
                      </a:lnTo>
                      <a:lnTo>
                        <a:pt x="3245" y="85"/>
                      </a:lnTo>
                      <a:lnTo>
                        <a:pt x="3246" y="90"/>
                      </a:lnTo>
                      <a:lnTo>
                        <a:pt x="3246" y="94"/>
                      </a:lnTo>
                      <a:lnTo>
                        <a:pt x="3246" y="79"/>
                      </a:lnTo>
                      <a:lnTo>
                        <a:pt x="3247" y="73"/>
                      </a:lnTo>
                      <a:lnTo>
                        <a:pt x="3247" y="74"/>
                      </a:lnTo>
                      <a:lnTo>
                        <a:pt x="3247" y="73"/>
                      </a:lnTo>
                      <a:lnTo>
                        <a:pt x="3247" y="74"/>
                      </a:lnTo>
                      <a:lnTo>
                        <a:pt x="3247" y="79"/>
                      </a:lnTo>
                      <a:lnTo>
                        <a:pt x="3248" y="71"/>
                      </a:lnTo>
                      <a:lnTo>
                        <a:pt x="3248" y="81"/>
                      </a:lnTo>
                      <a:lnTo>
                        <a:pt x="3248" y="88"/>
                      </a:lnTo>
                      <a:lnTo>
                        <a:pt x="3248" y="88"/>
                      </a:lnTo>
                      <a:lnTo>
                        <a:pt x="3249" y="82"/>
                      </a:lnTo>
                      <a:lnTo>
                        <a:pt x="3249" y="81"/>
                      </a:lnTo>
                      <a:lnTo>
                        <a:pt x="3249" y="80"/>
                      </a:lnTo>
                      <a:lnTo>
                        <a:pt x="3249" y="85"/>
                      </a:lnTo>
                      <a:lnTo>
                        <a:pt x="3249" y="88"/>
                      </a:lnTo>
                      <a:lnTo>
                        <a:pt x="3250" y="103"/>
                      </a:lnTo>
                      <a:lnTo>
                        <a:pt x="3250" y="98"/>
                      </a:lnTo>
                      <a:lnTo>
                        <a:pt x="3250" y="99"/>
                      </a:lnTo>
                      <a:lnTo>
                        <a:pt x="3250" y="96"/>
                      </a:lnTo>
                      <a:lnTo>
                        <a:pt x="3251" y="100"/>
                      </a:lnTo>
                      <a:lnTo>
                        <a:pt x="3251" y="94"/>
                      </a:lnTo>
                      <a:lnTo>
                        <a:pt x="3251" y="104"/>
                      </a:lnTo>
                      <a:lnTo>
                        <a:pt x="3251" y="109"/>
                      </a:lnTo>
                      <a:lnTo>
                        <a:pt x="3252" y="115"/>
                      </a:lnTo>
                      <a:lnTo>
                        <a:pt x="3252" y="115"/>
                      </a:lnTo>
                      <a:lnTo>
                        <a:pt x="3252" y="116"/>
                      </a:lnTo>
                      <a:lnTo>
                        <a:pt x="3252" y="111"/>
                      </a:lnTo>
                      <a:lnTo>
                        <a:pt x="3252" y="115"/>
                      </a:lnTo>
                      <a:lnTo>
                        <a:pt x="3253" y="123"/>
                      </a:lnTo>
                      <a:lnTo>
                        <a:pt x="3253" y="118"/>
                      </a:lnTo>
                      <a:lnTo>
                        <a:pt x="3253" y="121"/>
                      </a:lnTo>
                      <a:lnTo>
                        <a:pt x="3254" y="117"/>
                      </a:lnTo>
                      <a:lnTo>
                        <a:pt x="3254" y="117"/>
                      </a:lnTo>
                      <a:lnTo>
                        <a:pt x="3254" y="126"/>
                      </a:lnTo>
                      <a:lnTo>
                        <a:pt x="3254" y="135"/>
                      </a:lnTo>
                      <a:lnTo>
                        <a:pt x="3254" y="133"/>
                      </a:lnTo>
                      <a:lnTo>
                        <a:pt x="3255" y="145"/>
                      </a:lnTo>
                      <a:lnTo>
                        <a:pt x="3255" y="150"/>
                      </a:lnTo>
                      <a:lnTo>
                        <a:pt x="3255" y="150"/>
                      </a:lnTo>
                      <a:lnTo>
                        <a:pt x="3255" y="151"/>
                      </a:lnTo>
                      <a:lnTo>
                        <a:pt x="3255" y="155"/>
                      </a:lnTo>
                      <a:lnTo>
                        <a:pt x="3256" y="156"/>
                      </a:lnTo>
                      <a:lnTo>
                        <a:pt x="3256" y="152"/>
                      </a:lnTo>
                      <a:lnTo>
                        <a:pt x="3256" y="150"/>
                      </a:lnTo>
                      <a:lnTo>
                        <a:pt x="3257" y="146"/>
                      </a:lnTo>
                      <a:lnTo>
                        <a:pt x="3257" y="139"/>
                      </a:lnTo>
                      <a:lnTo>
                        <a:pt x="3257" y="156"/>
                      </a:lnTo>
                      <a:lnTo>
                        <a:pt x="3257" y="144"/>
                      </a:lnTo>
                      <a:lnTo>
                        <a:pt x="3258" y="112"/>
                      </a:lnTo>
                      <a:lnTo>
                        <a:pt x="3258" y="143"/>
                      </a:lnTo>
                      <a:lnTo>
                        <a:pt x="3258" y="213"/>
                      </a:lnTo>
                      <a:lnTo>
                        <a:pt x="3259" y="190"/>
                      </a:lnTo>
                      <a:lnTo>
                        <a:pt x="3259" y="151"/>
                      </a:lnTo>
                      <a:lnTo>
                        <a:pt x="3259" y="151"/>
                      </a:lnTo>
                      <a:lnTo>
                        <a:pt x="3260" y="130"/>
                      </a:lnTo>
                      <a:lnTo>
                        <a:pt x="3260" y="129"/>
                      </a:lnTo>
                      <a:lnTo>
                        <a:pt x="3260" y="121"/>
                      </a:lnTo>
                      <a:lnTo>
                        <a:pt x="3260" y="122"/>
                      </a:lnTo>
                      <a:lnTo>
                        <a:pt x="3260" y="126"/>
                      </a:lnTo>
                      <a:lnTo>
                        <a:pt x="3261" y="125"/>
                      </a:lnTo>
                      <a:lnTo>
                        <a:pt x="3261" y="123"/>
                      </a:lnTo>
                      <a:lnTo>
                        <a:pt x="3261" y="129"/>
                      </a:lnTo>
                      <a:lnTo>
                        <a:pt x="3261" y="128"/>
                      </a:lnTo>
                      <a:lnTo>
                        <a:pt x="3262" y="122"/>
                      </a:lnTo>
                      <a:lnTo>
                        <a:pt x="3262" y="138"/>
                      </a:lnTo>
                      <a:lnTo>
                        <a:pt x="3262" y="132"/>
                      </a:lnTo>
                      <a:lnTo>
                        <a:pt x="3262" y="140"/>
                      </a:lnTo>
                      <a:lnTo>
                        <a:pt x="3262" y="137"/>
                      </a:lnTo>
                      <a:lnTo>
                        <a:pt x="3262" y="139"/>
                      </a:lnTo>
                      <a:lnTo>
                        <a:pt x="3263" y="131"/>
                      </a:lnTo>
                      <a:lnTo>
                        <a:pt x="3263" y="140"/>
                      </a:lnTo>
                      <a:lnTo>
                        <a:pt x="3263" y="143"/>
                      </a:lnTo>
                      <a:lnTo>
                        <a:pt x="3264" y="151"/>
                      </a:lnTo>
                      <a:lnTo>
                        <a:pt x="3264" y="154"/>
                      </a:lnTo>
                      <a:lnTo>
                        <a:pt x="3264" y="156"/>
                      </a:lnTo>
                      <a:lnTo>
                        <a:pt x="3264" y="153"/>
                      </a:lnTo>
                      <a:lnTo>
                        <a:pt x="3264" y="149"/>
                      </a:lnTo>
                      <a:lnTo>
                        <a:pt x="3265" y="127"/>
                      </a:lnTo>
                      <a:lnTo>
                        <a:pt x="3265" y="123"/>
                      </a:lnTo>
                      <a:lnTo>
                        <a:pt x="3266" y="113"/>
                      </a:lnTo>
                      <a:lnTo>
                        <a:pt x="3266" y="110"/>
                      </a:lnTo>
                      <a:lnTo>
                        <a:pt x="3266" y="121"/>
                      </a:lnTo>
                      <a:lnTo>
                        <a:pt x="3267" y="113"/>
                      </a:lnTo>
                      <a:lnTo>
                        <a:pt x="3267" y="122"/>
                      </a:lnTo>
                      <a:lnTo>
                        <a:pt x="3267" y="123"/>
                      </a:lnTo>
                      <a:lnTo>
                        <a:pt x="3267" y="121"/>
                      </a:lnTo>
                      <a:lnTo>
                        <a:pt x="3267" y="125"/>
                      </a:lnTo>
                      <a:lnTo>
                        <a:pt x="3268" y="118"/>
                      </a:lnTo>
                      <a:lnTo>
                        <a:pt x="3268" y="116"/>
                      </a:lnTo>
                      <a:lnTo>
                        <a:pt x="3268" y="119"/>
                      </a:lnTo>
                      <a:lnTo>
                        <a:pt x="3268" y="116"/>
                      </a:lnTo>
                      <a:lnTo>
                        <a:pt x="3268" y="112"/>
                      </a:lnTo>
                      <a:lnTo>
                        <a:pt x="3269" y="105"/>
                      </a:lnTo>
                      <a:lnTo>
                        <a:pt x="3269" y="107"/>
                      </a:lnTo>
                      <a:lnTo>
                        <a:pt x="3269" y="111"/>
                      </a:lnTo>
                      <a:lnTo>
                        <a:pt x="3269" y="103"/>
                      </a:lnTo>
                      <a:lnTo>
                        <a:pt x="3270" y="115"/>
                      </a:lnTo>
                      <a:lnTo>
                        <a:pt x="3270" y="113"/>
                      </a:lnTo>
                      <a:lnTo>
                        <a:pt x="3270" y="113"/>
                      </a:lnTo>
                      <a:lnTo>
                        <a:pt x="3271" y="117"/>
                      </a:lnTo>
                      <a:lnTo>
                        <a:pt x="3271" y="120"/>
                      </a:lnTo>
                      <a:lnTo>
                        <a:pt x="3271" y="115"/>
                      </a:lnTo>
                      <a:lnTo>
                        <a:pt x="3271" y="119"/>
                      </a:lnTo>
                      <a:lnTo>
                        <a:pt x="3271" y="127"/>
                      </a:lnTo>
                      <a:lnTo>
                        <a:pt x="3272" y="112"/>
                      </a:lnTo>
                      <a:lnTo>
                        <a:pt x="3272" y="117"/>
                      </a:lnTo>
                      <a:lnTo>
                        <a:pt x="3272" y="112"/>
                      </a:lnTo>
                      <a:lnTo>
                        <a:pt x="3272" y="112"/>
                      </a:lnTo>
                      <a:lnTo>
                        <a:pt x="3272" y="105"/>
                      </a:lnTo>
                      <a:lnTo>
                        <a:pt x="3273" y="110"/>
                      </a:lnTo>
                      <a:lnTo>
                        <a:pt x="3273" y="109"/>
                      </a:lnTo>
                      <a:lnTo>
                        <a:pt x="3274" y="95"/>
                      </a:lnTo>
                      <a:lnTo>
                        <a:pt x="3274" y="99"/>
                      </a:lnTo>
                      <a:lnTo>
                        <a:pt x="3274" y="97"/>
                      </a:lnTo>
                      <a:lnTo>
                        <a:pt x="3274" y="105"/>
                      </a:lnTo>
                      <a:lnTo>
                        <a:pt x="3274" y="110"/>
                      </a:lnTo>
                      <a:lnTo>
                        <a:pt x="3274" y="109"/>
                      </a:lnTo>
                      <a:lnTo>
                        <a:pt x="3275" y="117"/>
                      </a:lnTo>
                      <a:lnTo>
                        <a:pt x="3275" y="108"/>
                      </a:lnTo>
                      <a:lnTo>
                        <a:pt x="3275" y="95"/>
                      </a:lnTo>
                      <a:lnTo>
                        <a:pt x="3275" y="115"/>
                      </a:lnTo>
                      <a:lnTo>
                        <a:pt x="3276" y="130"/>
                      </a:lnTo>
                      <a:lnTo>
                        <a:pt x="3276" y="177"/>
                      </a:lnTo>
                      <a:lnTo>
                        <a:pt x="3276" y="163"/>
                      </a:lnTo>
                      <a:lnTo>
                        <a:pt x="3277" y="112"/>
                      </a:lnTo>
                      <a:lnTo>
                        <a:pt x="3277" y="117"/>
                      </a:lnTo>
                      <a:lnTo>
                        <a:pt x="3277" y="118"/>
                      </a:lnTo>
                      <a:lnTo>
                        <a:pt x="3277" y="114"/>
                      </a:lnTo>
                      <a:lnTo>
                        <a:pt x="3277" y="118"/>
                      </a:lnTo>
                      <a:lnTo>
                        <a:pt x="3278" y="113"/>
                      </a:lnTo>
                      <a:lnTo>
                        <a:pt x="3278" y="111"/>
                      </a:lnTo>
                      <a:lnTo>
                        <a:pt x="3278" y="113"/>
                      </a:lnTo>
                      <a:lnTo>
                        <a:pt x="3278" y="110"/>
                      </a:lnTo>
                      <a:lnTo>
                        <a:pt x="3279" y="110"/>
                      </a:lnTo>
                      <a:lnTo>
                        <a:pt x="3279" y="108"/>
                      </a:lnTo>
                      <a:lnTo>
                        <a:pt x="3279" y="105"/>
                      </a:lnTo>
                      <a:lnTo>
                        <a:pt x="3279" y="110"/>
                      </a:lnTo>
                      <a:lnTo>
                        <a:pt x="3280" y="108"/>
                      </a:lnTo>
                      <a:lnTo>
                        <a:pt x="3280" y="103"/>
                      </a:lnTo>
                      <a:lnTo>
                        <a:pt x="3280" y="102"/>
                      </a:lnTo>
                      <a:lnTo>
                        <a:pt x="3281" y="110"/>
                      </a:lnTo>
                      <a:lnTo>
                        <a:pt x="3281" y="117"/>
                      </a:lnTo>
                      <a:lnTo>
                        <a:pt x="3281" y="120"/>
                      </a:lnTo>
                      <a:lnTo>
                        <a:pt x="3281" y="117"/>
                      </a:lnTo>
                      <a:lnTo>
                        <a:pt x="3282" y="115"/>
                      </a:lnTo>
                      <a:lnTo>
                        <a:pt x="3282" y="110"/>
                      </a:lnTo>
                      <a:lnTo>
                        <a:pt x="3282" y="112"/>
                      </a:lnTo>
                      <a:lnTo>
                        <a:pt x="3282" y="112"/>
                      </a:lnTo>
                      <a:lnTo>
                        <a:pt x="3283" y="104"/>
                      </a:lnTo>
                      <a:lnTo>
                        <a:pt x="3283" y="101"/>
                      </a:lnTo>
                      <a:lnTo>
                        <a:pt x="3283" y="101"/>
                      </a:lnTo>
                      <a:lnTo>
                        <a:pt x="3283" y="107"/>
                      </a:lnTo>
                      <a:lnTo>
                        <a:pt x="3283" y="104"/>
                      </a:lnTo>
                      <a:lnTo>
                        <a:pt x="3283" y="103"/>
                      </a:lnTo>
                      <a:lnTo>
                        <a:pt x="3284" y="105"/>
                      </a:lnTo>
                      <a:lnTo>
                        <a:pt x="3284" y="103"/>
                      </a:lnTo>
                      <a:lnTo>
                        <a:pt x="3284" y="104"/>
                      </a:lnTo>
                      <a:lnTo>
                        <a:pt x="3284" y="99"/>
                      </a:lnTo>
                      <a:lnTo>
                        <a:pt x="3284" y="104"/>
                      </a:lnTo>
                      <a:lnTo>
                        <a:pt x="3285" y="101"/>
                      </a:lnTo>
                      <a:lnTo>
                        <a:pt x="3285" y="117"/>
                      </a:lnTo>
                      <a:lnTo>
                        <a:pt x="3285" y="115"/>
                      </a:lnTo>
                      <a:lnTo>
                        <a:pt x="3285" y="121"/>
                      </a:lnTo>
                      <a:lnTo>
                        <a:pt x="3286" y="120"/>
                      </a:lnTo>
                      <a:lnTo>
                        <a:pt x="3286" y="125"/>
                      </a:lnTo>
                      <a:lnTo>
                        <a:pt x="3286" y="121"/>
                      </a:lnTo>
                      <a:lnTo>
                        <a:pt x="3286" y="122"/>
                      </a:lnTo>
                      <a:lnTo>
                        <a:pt x="3286" y="117"/>
                      </a:lnTo>
                      <a:lnTo>
                        <a:pt x="3287" y="122"/>
                      </a:lnTo>
                      <a:lnTo>
                        <a:pt x="3287" y="127"/>
                      </a:lnTo>
                      <a:lnTo>
                        <a:pt x="3287" y="128"/>
                      </a:lnTo>
                      <a:lnTo>
                        <a:pt x="3288" y="125"/>
                      </a:lnTo>
                      <a:lnTo>
                        <a:pt x="3288" y="120"/>
                      </a:lnTo>
                      <a:lnTo>
                        <a:pt x="3288" y="110"/>
                      </a:lnTo>
                      <a:lnTo>
                        <a:pt x="3288" y="118"/>
                      </a:lnTo>
                      <a:lnTo>
                        <a:pt x="3288" y="117"/>
                      </a:lnTo>
                      <a:lnTo>
                        <a:pt x="3289" y="125"/>
                      </a:lnTo>
                      <a:lnTo>
                        <a:pt x="3289" y="123"/>
                      </a:lnTo>
                      <a:lnTo>
                        <a:pt x="3289" y="115"/>
                      </a:lnTo>
                      <a:lnTo>
                        <a:pt x="3289" y="127"/>
                      </a:lnTo>
                      <a:lnTo>
                        <a:pt x="3290" y="114"/>
                      </a:lnTo>
                      <a:lnTo>
                        <a:pt x="3290" y="109"/>
                      </a:lnTo>
                      <a:lnTo>
                        <a:pt x="3290" y="113"/>
                      </a:lnTo>
                      <a:lnTo>
                        <a:pt x="3291" y="107"/>
                      </a:lnTo>
                      <a:lnTo>
                        <a:pt x="3291" y="104"/>
                      </a:lnTo>
                      <a:lnTo>
                        <a:pt x="3291" y="102"/>
                      </a:lnTo>
                      <a:lnTo>
                        <a:pt x="3291" y="101"/>
                      </a:lnTo>
                      <a:lnTo>
                        <a:pt x="3292" y="110"/>
                      </a:lnTo>
                      <a:lnTo>
                        <a:pt x="3292" y="109"/>
                      </a:lnTo>
                      <a:lnTo>
                        <a:pt x="3292" y="105"/>
                      </a:lnTo>
                      <a:lnTo>
                        <a:pt x="3292" y="120"/>
                      </a:lnTo>
                      <a:lnTo>
                        <a:pt x="3293" y="103"/>
                      </a:lnTo>
                      <a:lnTo>
                        <a:pt x="3293" y="72"/>
                      </a:lnTo>
                      <a:lnTo>
                        <a:pt x="3293" y="94"/>
                      </a:lnTo>
                      <a:lnTo>
                        <a:pt x="3293" y="164"/>
                      </a:lnTo>
                      <a:lnTo>
                        <a:pt x="3294" y="159"/>
                      </a:lnTo>
                      <a:lnTo>
                        <a:pt x="3294" y="139"/>
                      </a:lnTo>
                      <a:lnTo>
                        <a:pt x="3294" y="83"/>
                      </a:lnTo>
                      <a:lnTo>
                        <a:pt x="3294" y="89"/>
                      </a:lnTo>
                      <a:lnTo>
                        <a:pt x="3295" y="94"/>
                      </a:lnTo>
                      <a:lnTo>
                        <a:pt x="3295" y="93"/>
                      </a:lnTo>
                      <a:lnTo>
                        <a:pt x="3295" y="105"/>
                      </a:lnTo>
                      <a:lnTo>
                        <a:pt x="3296" y="108"/>
                      </a:lnTo>
                      <a:lnTo>
                        <a:pt x="3296" y="112"/>
                      </a:lnTo>
                      <a:lnTo>
                        <a:pt x="3296" y="108"/>
                      </a:lnTo>
                      <a:lnTo>
                        <a:pt x="3296" y="104"/>
                      </a:lnTo>
                      <a:lnTo>
                        <a:pt x="3297" y="96"/>
                      </a:lnTo>
                      <a:lnTo>
                        <a:pt x="3297" y="99"/>
                      </a:lnTo>
                      <a:lnTo>
                        <a:pt x="3297" y="96"/>
                      </a:lnTo>
                      <a:lnTo>
                        <a:pt x="3297" y="101"/>
                      </a:lnTo>
                      <a:lnTo>
                        <a:pt x="3297" y="103"/>
                      </a:lnTo>
                      <a:lnTo>
                        <a:pt x="3298" y="103"/>
                      </a:lnTo>
                      <a:lnTo>
                        <a:pt x="3298" y="100"/>
                      </a:lnTo>
                      <a:lnTo>
                        <a:pt x="3298" y="97"/>
                      </a:lnTo>
                      <a:lnTo>
                        <a:pt x="3298" y="91"/>
                      </a:lnTo>
                      <a:lnTo>
                        <a:pt x="3298" y="92"/>
                      </a:lnTo>
                      <a:lnTo>
                        <a:pt x="3299" y="88"/>
                      </a:lnTo>
                      <a:lnTo>
                        <a:pt x="3299" y="95"/>
                      </a:lnTo>
                      <a:lnTo>
                        <a:pt x="3299" y="93"/>
                      </a:lnTo>
                      <a:lnTo>
                        <a:pt x="3299" y="94"/>
                      </a:lnTo>
                      <a:lnTo>
                        <a:pt x="3300" y="91"/>
                      </a:lnTo>
                      <a:lnTo>
                        <a:pt x="3300" y="86"/>
                      </a:lnTo>
                      <a:lnTo>
                        <a:pt x="3300" y="82"/>
                      </a:lnTo>
                      <a:lnTo>
                        <a:pt x="3300" y="84"/>
                      </a:lnTo>
                      <a:lnTo>
                        <a:pt x="3300" y="82"/>
                      </a:lnTo>
                      <a:lnTo>
                        <a:pt x="3301" y="83"/>
                      </a:lnTo>
                      <a:lnTo>
                        <a:pt x="3301" y="81"/>
                      </a:lnTo>
                      <a:lnTo>
                        <a:pt x="3301" y="89"/>
                      </a:lnTo>
                      <a:lnTo>
                        <a:pt x="3302" y="86"/>
                      </a:lnTo>
                      <a:lnTo>
                        <a:pt x="3302" y="92"/>
                      </a:lnTo>
                      <a:lnTo>
                        <a:pt x="3302" y="89"/>
                      </a:lnTo>
                      <a:lnTo>
                        <a:pt x="3302" y="96"/>
                      </a:lnTo>
                      <a:lnTo>
                        <a:pt x="3302" y="96"/>
                      </a:lnTo>
                      <a:lnTo>
                        <a:pt x="3303" y="94"/>
                      </a:lnTo>
                      <a:lnTo>
                        <a:pt x="3303" y="96"/>
                      </a:lnTo>
                      <a:lnTo>
                        <a:pt x="3303" y="95"/>
                      </a:lnTo>
                      <a:lnTo>
                        <a:pt x="3303" y="102"/>
                      </a:lnTo>
                      <a:lnTo>
                        <a:pt x="3304" y="99"/>
                      </a:lnTo>
                      <a:lnTo>
                        <a:pt x="3304" y="92"/>
                      </a:lnTo>
                      <a:lnTo>
                        <a:pt x="3304" y="91"/>
                      </a:lnTo>
                      <a:lnTo>
                        <a:pt x="3304" y="101"/>
                      </a:lnTo>
                      <a:lnTo>
                        <a:pt x="3305" y="101"/>
                      </a:lnTo>
                      <a:lnTo>
                        <a:pt x="3305" y="80"/>
                      </a:lnTo>
                      <a:lnTo>
                        <a:pt x="3305" y="86"/>
                      </a:lnTo>
                      <a:lnTo>
                        <a:pt x="3306" y="80"/>
                      </a:lnTo>
                      <a:lnTo>
                        <a:pt x="3306" y="81"/>
                      </a:lnTo>
                      <a:lnTo>
                        <a:pt x="3306" y="79"/>
                      </a:lnTo>
                      <a:lnTo>
                        <a:pt x="3306" y="80"/>
                      </a:lnTo>
                      <a:lnTo>
                        <a:pt x="3306" y="74"/>
                      </a:lnTo>
                      <a:lnTo>
                        <a:pt x="3307" y="89"/>
                      </a:lnTo>
                      <a:lnTo>
                        <a:pt x="3307" y="96"/>
                      </a:lnTo>
                      <a:lnTo>
                        <a:pt x="3308" y="108"/>
                      </a:lnTo>
                      <a:lnTo>
                        <a:pt x="3308" y="106"/>
                      </a:lnTo>
                      <a:lnTo>
                        <a:pt x="3308" y="107"/>
                      </a:lnTo>
                      <a:lnTo>
                        <a:pt x="3308" y="105"/>
                      </a:lnTo>
                      <a:lnTo>
                        <a:pt x="3308" y="107"/>
                      </a:lnTo>
                      <a:lnTo>
                        <a:pt x="3309" y="117"/>
                      </a:lnTo>
                      <a:lnTo>
                        <a:pt x="3309" y="117"/>
                      </a:lnTo>
                      <a:lnTo>
                        <a:pt x="3309" y="97"/>
                      </a:lnTo>
                      <a:lnTo>
                        <a:pt x="3310" y="106"/>
                      </a:lnTo>
                      <a:lnTo>
                        <a:pt x="3310" y="100"/>
                      </a:lnTo>
                      <a:lnTo>
                        <a:pt x="3310" y="110"/>
                      </a:lnTo>
                      <a:lnTo>
                        <a:pt x="3310" y="120"/>
                      </a:lnTo>
                      <a:lnTo>
                        <a:pt x="3310" y="87"/>
                      </a:lnTo>
                      <a:lnTo>
                        <a:pt x="3311" y="93"/>
                      </a:lnTo>
                      <a:lnTo>
                        <a:pt x="3311" y="114"/>
                      </a:lnTo>
                      <a:lnTo>
                        <a:pt x="3311" y="177"/>
                      </a:lnTo>
                      <a:lnTo>
                        <a:pt x="3311" y="169"/>
                      </a:lnTo>
                      <a:lnTo>
                        <a:pt x="3312" y="115"/>
                      </a:lnTo>
                      <a:lnTo>
                        <a:pt x="3312" y="121"/>
                      </a:lnTo>
                      <a:lnTo>
                        <a:pt x="3312" y="120"/>
                      </a:lnTo>
                      <a:lnTo>
                        <a:pt x="3312" y="123"/>
                      </a:lnTo>
                      <a:lnTo>
                        <a:pt x="3312" y="121"/>
                      </a:lnTo>
                      <a:lnTo>
                        <a:pt x="3313" y="121"/>
                      </a:lnTo>
                      <a:lnTo>
                        <a:pt x="3313" y="115"/>
                      </a:lnTo>
                      <a:lnTo>
                        <a:pt x="3313" y="111"/>
                      </a:lnTo>
                      <a:lnTo>
                        <a:pt x="3313" y="113"/>
                      </a:lnTo>
                      <a:lnTo>
                        <a:pt x="3314" y="110"/>
                      </a:lnTo>
                      <a:lnTo>
                        <a:pt x="3314" y="109"/>
                      </a:lnTo>
                      <a:lnTo>
                        <a:pt x="3314" y="105"/>
                      </a:lnTo>
                      <a:lnTo>
                        <a:pt x="3314" y="107"/>
                      </a:lnTo>
                      <a:lnTo>
                        <a:pt x="3314" y="110"/>
                      </a:lnTo>
                      <a:lnTo>
                        <a:pt x="3315" y="105"/>
                      </a:lnTo>
                      <a:lnTo>
                        <a:pt x="3315" y="112"/>
                      </a:lnTo>
                      <a:lnTo>
                        <a:pt x="3315" y="108"/>
                      </a:lnTo>
                      <a:lnTo>
                        <a:pt x="3315" y="114"/>
                      </a:lnTo>
                      <a:lnTo>
                        <a:pt x="3316" y="111"/>
                      </a:lnTo>
                      <a:lnTo>
                        <a:pt x="3316" y="114"/>
                      </a:lnTo>
                      <a:lnTo>
                        <a:pt x="3316" y="117"/>
                      </a:lnTo>
                      <a:lnTo>
                        <a:pt x="3316" y="115"/>
                      </a:lnTo>
                      <a:lnTo>
                        <a:pt x="3316" y="116"/>
                      </a:lnTo>
                      <a:lnTo>
                        <a:pt x="3317" y="118"/>
                      </a:lnTo>
                      <a:lnTo>
                        <a:pt x="3317" y="113"/>
                      </a:lnTo>
                      <a:lnTo>
                        <a:pt x="3317" y="124"/>
                      </a:lnTo>
                      <a:lnTo>
                        <a:pt x="3317" y="130"/>
                      </a:lnTo>
                      <a:lnTo>
                        <a:pt x="3318" y="127"/>
                      </a:lnTo>
                      <a:lnTo>
                        <a:pt x="3318" y="134"/>
                      </a:lnTo>
                      <a:lnTo>
                        <a:pt x="3318" y="142"/>
                      </a:lnTo>
                      <a:lnTo>
                        <a:pt x="3318" y="145"/>
                      </a:lnTo>
                      <a:lnTo>
                        <a:pt x="3318" y="140"/>
                      </a:lnTo>
                      <a:lnTo>
                        <a:pt x="3319" y="134"/>
                      </a:lnTo>
                      <a:lnTo>
                        <a:pt x="3319" y="127"/>
                      </a:lnTo>
                      <a:lnTo>
                        <a:pt x="3319" y="125"/>
                      </a:lnTo>
                      <a:lnTo>
                        <a:pt x="3319" y="125"/>
                      </a:lnTo>
                      <a:lnTo>
                        <a:pt x="3320" y="125"/>
                      </a:lnTo>
                      <a:lnTo>
                        <a:pt x="3320" y="112"/>
                      </a:lnTo>
                      <a:lnTo>
                        <a:pt x="3320" y="118"/>
                      </a:lnTo>
                      <a:lnTo>
                        <a:pt x="3320" y="118"/>
                      </a:lnTo>
                      <a:lnTo>
                        <a:pt x="3321" y="119"/>
                      </a:lnTo>
                      <a:lnTo>
                        <a:pt x="3321" y="118"/>
                      </a:lnTo>
                      <a:lnTo>
                        <a:pt x="3321" y="123"/>
                      </a:lnTo>
                      <a:lnTo>
                        <a:pt x="3321" y="128"/>
                      </a:lnTo>
                      <a:lnTo>
                        <a:pt x="3321" y="129"/>
                      </a:lnTo>
                      <a:lnTo>
                        <a:pt x="3321" y="125"/>
                      </a:lnTo>
                      <a:lnTo>
                        <a:pt x="3322" y="120"/>
                      </a:lnTo>
                      <a:lnTo>
                        <a:pt x="3322" y="120"/>
                      </a:lnTo>
                      <a:lnTo>
                        <a:pt x="3322" y="110"/>
                      </a:lnTo>
                      <a:lnTo>
                        <a:pt x="3322" y="107"/>
                      </a:lnTo>
                      <a:lnTo>
                        <a:pt x="3323" y="112"/>
                      </a:lnTo>
                      <a:lnTo>
                        <a:pt x="3323" y="117"/>
                      </a:lnTo>
                      <a:lnTo>
                        <a:pt x="3323" y="126"/>
                      </a:lnTo>
                      <a:lnTo>
                        <a:pt x="3323" y="126"/>
                      </a:lnTo>
                      <a:lnTo>
                        <a:pt x="3323" y="129"/>
                      </a:lnTo>
                      <a:lnTo>
                        <a:pt x="3324" y="121"/>
                      </a:lnTo>
                      <a:lnTo>
                        <a:pt x="3324" y="125"/>
                      </a:lnTo>
                      <a:lnTo>
                        <a:pt x="3325" y="119"/>
                      </a:lnTo>
                      <a:lnTo>
                        <a:pt x="3325" y="116"/>
                      </a:lnTo>
                      <a:lnTo>
                        <a:pt x="3325" y="107"/>
                      </a:lnTo>
                      <a:lnTo>
                        <a:pt x="3325" y="102"/>
                      </a:lnTo>
                      <a:lnTo>
                        <a:pt x="3325" y="98"/>
                      </a:lnTo>
                      <a:lnTo>
                        <a:pt x="3326" y="104"/>
                      </a:lnTo>
                      <a:lnTo>
                        <a:pt x="3326" y="109"/>
                      </a:lnTo>
                      <a:lnTo>
                        <a:pt x="3326" y="105"/>
                      </a:lnTo>
                      <a:lnTo>
                        <a:pt x="3327" y="101"/>
                      </a:lnTo>
                      <a:lnTo>
                        <a:pt x="3327" y="95"/>
                      </a:lnTo>
                      <a:lnTo>
                        <a:pt x="3327" y="99"/>
                      </a:lnTo>
                      <a:lnTo>
                        <a:pt x="3327" y="98"/>
                      </a:lnTo>
                      <a:lnTo>
                        <a:pt x="3328" y="114"/>
                      </a:lnTo>
                      <a:lnTo>
                        <a:pt x="3328" y="96"/>
                      </a:lnTo>
                      <a:lnTo>
                        <a:pt x="3328" y="63"/>
                      </a:lnTo>
                      <a:lnTo>
                        <a:pt x="3328" y="84"/>
                      </a:lnTo>
                      <a:lnTo>
                        <a:pt x="3329" y="169"/>
                      </a:lnTo>
                      <a:lnTo>
                        <a:pt x="3329" y="140"/>
                      </a:lnTo>
                      <a:lnTo>
                        <a:pt x="3329" y="93"/>
                      </a:lnTo>
                      <a:lnTo>
                        <a:pt x="3330" y="94"/>
                      </a:lnTo>
                      <a:lnTo>
                        <a:pt x="3330" y="101"/>
                      </a:lnTo>
                      <a:lnTo>
                        <a:pt x="3330" y="104"/>
                      </a:lnTo>
                      <a:lnTo>
                        <a:pt x="3331" y="97"/>
                      </a:lnTo>
                      <a:lnTo>
                        <a:pt x="3331" y="93"/>
                      </a:lnTo>
                      <a:lnTo>
                        <a:pt x="3331" y="95"/>
                      </a:lnTo>
                      <a:lnTo>
                        <a:pt x="3331" y="92"/>
                      </a:lnTo>
                      <a:lnTo>
                        <a:pt x="3331" y="85"/>
                      </a:lnTo>
                      <a:lnTo>
                        <a:pt x="3332" y="84"/>
                      </a:lnTo>
                      <a:lnTo>
                        <a:pt x="3332" y="90"/>
                      </a:lnTo>
                      <a:lnTo>
                        <a:pt x="3332" y="87"/>
                      </a:lnTo>
                      <a:lnTo>
                        <a:pt x="3332" y="97"/>
                      </a:lnTo>
                      <a:lnTo>
                        <a:pt x="3332" y="94"/>
                      </a:lnTo>
                      <a:lnTo>
                        <a:pt x="3333" y="88"/>
                      </a:lnTo>
                      <a:lnTo>
                        <a:pt x="3333" y="84"/>
                      </a:lnTo>
                      <a:lnTo>
                        <a:pt x="3333" y="79"/>
                      </a:lnTo>
                      <a:lnTo>
                        <a:pt x="3333" y="79"/>
                      </a:lnTo>
                      <a:lnTo>
                        <a:pt x="3333" y="78"/>
                      </a:lnTo>
                      <a:lnTo>
                        <a:pt x="3334" y="79"/>
                      </a:lnTo>
                      <a:lnTo>
                        <a:pt x="3334" y="81"/>
                      </a:lnTo>
                      <a:lnTo>
                        <a:pt x="3334" y="80"/>
                      </a:lnTo>
                      <a:lnTo>
                        <a:pt x="3334" y="89"/>
                      </a:lnTo>
                      <a:lnTo>
                        <a:pt x="3334" y="86"/>
                      </a:lnTo>
                      <a:lnTo>
                        <a:pt x="3335" y="89"/>
                      </a:lnTo>
                      <a:lnTo>
                        <a:pt x="3335" y="89"/>
                      </a:lnTo>
                      <a:lnTo>
                        <a:pt x="3335" y="92"/>
                      </a:lnTo>
                      <a:lnTo>
                        <a:pt x="3335" y="104"/>
                      </a:lnTo>
                      <a:lnTo>
                        <a:pt x="3336" y="105"/>
                      </a:lnTo>
                      <a:lnTo>
                        <a:pt x="3336" y="110"/>
                      </a:lnTo>
                      <a:lnTo>
                        <a:pt x="3336" y="111"/>
                      </a:lnTo>
                      <a:lnTo>
                        <a:pt x="3337" y="110"/>
                      </a:lnTo>
                      <a:lnTo>
                        <a:pt x="3337" y="112"/>
                      </a:lnTo>
                      <a:lnTo>
                        <a:pt x="3337" y="106"/>
                      </a:lnTo>
                      <a:lnTo>
                        <a:pt x="3337" y="110"/>
                      </a:lnTo>
                      <a:lnTo>
                        <a:pt x="3337" y="114"/>
                      </a:lnTo>
                      <a:lnTo>
                        <a:pt x="3338" y="112"/>
                      </a:lnTo>
                      <a:lnTo>
                        <a:pt x="3338" y="115"/>
                      </a:lnTo>
                      <a:lnTo>
                        <a:pt x="3338" y="113"/>
                      </a:lnTo>
                      <a:lnTo>
                        <a:pt x="3338" y="103"/>
                      </a:lnTo>
                      <a:lnTo>
                        <a:pt x="3339" y="94"/>
                      </a:lnTo>
                      <a:lnTo>
                        <a:pt x="3339" y="91"/>
                      </a:lnTo>
                      <a:lnTo>
                        <a:pt x="3339" y="92"/>
                      </a:lnTo>
                      <a:lnTo>
                        <a:pt x="3339" y="99"/>
                      </a:lnTo>
                      <a:lnTo>
                        <a:pt x="3340" y="91"/>
                      </a:lnTo>
                      <a:lnTo>
                        <a:pt x="3340" y="92"/>
                      </a:lnTo>
                      <a:lnTo>
                        <a:pt x="3340" y="95"/>
                      </a:lnTo>
                      <a:lnTo>
                        <a:pt x="3340" y="104"/>
                      </a:lnTo>
                      <a:lnTo>
                        <a:pt x="3341" y="123"/>
                      </a:lnTo>
                      <a:lnTo>
                        <a:pt x="3341" y="120"/>
                      </a:lnTo>
                      <a:lnTo>
                        <a:pt x="3341" y="123"/>
                      </a:lnTo>
                      <a:lnTo>
                        <a:pt x="3342" y="122"/>
                      </a:lnTo>
                      <a:lnTo>
                        <a:pt x="3342" y="123"/>
                      </a:lnTo>
                      <a:lnTo>
                        <a:pt x="3342" y="123"/>
                      </a:lnTo>
                      <a:lnTo>
                        <a:pt x="3342" y="133"/>
                      </a:lnTo>
                      <a:lnTo>
                        <a:pt x="3342" y="128"/>
                      </a:lnTo>
                      <a:lnTo>
                        <a:pt x="3343" y="141"/>
                      </a:lnTo>
                      <a:lnTo>
                        <a:pt x="3343" y="139"/>
                      </a:lnTo>
                      <a:lnTo>
                        <a:pt x="3343" y="134"/>
                      </a:lnTo>
                      <a:lnTo>
                        <a:pt x="3343" y="124"/>
                      </a:lnTo>
                      <a:lnTo>
                        <a:pt x="3344" y="120"/>
                      </a:lnTo>
                      <a:lnTo>
                        <a:pt x="3344" y="123"/>
                      </a:lnTo>
                      <a:lnTo>
                        <a:pt x="3344" y="122"/>
                      </a:lnTo>
                      <a:lnTo>
                        <a:pt x="3344" y="125"/>
                      </a:lnTo>
                      <a:lnTo>
                        <a:pt x="3344" y="126"/>
                      </a:lnTo>
                      <a:lnTo>
                        <a:pt x="3345" y="124"/>
                      </a:lnTo>
                      <a:lnTo>
                        <a:pt x="3345" y="118"/>
                      </a:lnTo>
                      <a:lnTo>
                        <a:pt x="3345" y="127"/>
                      </a:lnTo>
                      <a:lnTo>
                        <a:pt x="3345" y="136"/>
                      </a:lnTo>
                      <a:lnTo>
                        <a:pt x="3346" y="97"/>
                      </a:lnTo>
                      <a:lnTo>
                        <a:pt x="3346" y="123"/>
                      </a:lnTo>
                      <a:lnTo>
                        <a:pt x="3346" y="176"/>
                      </a:lnTo>
                      <a:lnTo>
                        <a:pt x="3347" y="174"/>
                      </a:lnTo>
                      <a:lnTo>
                        <a:pt x="3347" y="128"/>
                      </a:lnTo>
                      <a:lnTo>
                        <a:pt x="3347" y="126"/>
                      </a:lnTo>
                      <a:lnTo>
                        <a:pt x="3348" y="137"/>
                      </a:lnTo>
                      <a:lnTo>
                        <a:pt x="3348" y="129"/>
                      </a:lnTo>
                      <a:lnTo>
                        <a:pt x="3348" y="120"/>
                      </a:lnTo>
                      <a:lnTo>
                        <a:pt x="3348" y="116"/>
                      </a:lnTo>
                      <a:lnTo>
                        <a:pt x="3349" y="105"/>
                      </a:lnTo>
                      <a:lnTo>
                        <a:pt x="3349" y="107"/>
                      </a:lnTo>
                      <a:lnTo>
                        <a:pt x="3349" y="108"/>
                      </a:lnTo>
                      <a:lnTo>
                        <a:pt x="3349" y="113"/>
                      </a:lnTo>
                      <a:lnTo>
                        <a:pt x="3349" y="108"/>
                      </a:lnTo>
                      <a:lnTo>
                        <a:pt x="3350" y="112"/>
                      </a:lnTo>
                      <a:lnTo>
                        <a:pt x="3350" y="104"/>
                      </a:lnTo>
                      <a:lnTo>
                        <a:pt x="3350" y="98"/>
                      </a:lnTo>
                      <a:lnTo>
                        <a:pt x="3351" y="107"/>
                      </a:lnTo>
                      <a:lnTo>
                        <a:pt x="3351" y="111"/>
                      </a:lnTo>
                      <a:lnTo>
                        <a:pt x="3351" y="115"/>
                      </a:lnTo>
                      <a:lnTo>
                        <a:pt x="3351" y="108"/>
                      </a:lnTo>
                      <a:lnTo>
                        <a:pt x="3351" y="112"/>
                      </a:lnTo>
                      <a:lnTo>
                        <a:pt x="3352" y="117"/>
                      </a:lnTo>
                      <a:lnTo>
                        <a:pt x="3352" y="114"/>
                      </a:lnTo>
                      <a:lnTo>
                        <a:pt x="3352" y="111"/>
                      </a:lnTo>
                      <a:lnTo>
                        <a:pt x="3352" y="107"/>
                      </a:lnTo>
                      <a:lnTo>
                        <a:pt x="3352" y="108"/>
                      </a:lnTo>
                      <a:lnTo>
                        <a:pt x="3353" y="109"/>
                      </a:lnTo>
                      <a:lnTo>
                        <a:pt x="3353" y="123"/>
                      </a:lnTo>
                      <a:lnTo>
                        <a:pt x="3353" y="123"/>
                      </a:lnTo>
                      <a:lnTo>
                        <a:pt x="3353" y="114"/>
                      </a:lnTo>
                      <a:lnTo>
                        <a:pt x="3354" y="123"/>
                      </a:lnTo>
                      <a:lnTo>
                        <a:pt x="3354" y="115"/>
                      </a:lnTo>
                      <a:lnTo>
                        <a:pt x="3354" y="112"/>
                      </a:lnTo>
                      <a:lnTo>
                        <a:pt x="3354" y="123"/>
                      </a:lnTo>
                      <a:lnTo>
                        <a:pt x="3354" y="126"/>
                      </a:lnTo>
                      <a:lnTo>
                        <a:pt x="3355" y="118"/>
                      </a:lnTo>
                      <a:lnTo>
                        <a:pt x="3355" y="118"/>
                      </a:lnTo>
                      <a:lnTo>
                        <a:pt x="3355" y="108"/>
                      </a:lnTo>
                      <a:lnTo>
                        <a:pt x="3356" y="110"/>
                      </a:lnTo>
                      <a:lnTo>
                        <a:pt x="3356" y="110"/>
                      </a:lnTo>
                      <a:lnTo>
                        <a:pt x="3356" y="115"/>
                      </a:lnTo>
                      <a:lnTo>
                        <a:pt x="3356" y="108"/>
                      </a:lnTo>
                      <a:lnTo>
                        <a:pt x="3357" y="99"/>
                      </a:lnTo>
                      <a:lnTo>
                        <a:pt x="3357" y="94"/>
                      </a:lnTo>
                      <a:lnTo>
                        <a:pt x="3357" y="104"/>
                      </a:lnTo>
                      <a:lnTo>
                        <a:pt x="3357" y="98"/>
                      </a:lnTo>
                      <a:lnTo>
                        <a:pt x="3358" y="104"/>
                      </a:lnTo>
                      <a:lnTo>
                        <a:pt x="3358" y="112"/>
                      </a:lnTo>
                      <a:lnTo>
                        <a:pt x="3358" y="102"/>
                      </a:lnTo>
                      <a:lnTo>
                        <a:pt x="3358" y="102"/>
                      </a:lnTo>
                      <a:lnTo>
                        <a:pt x="3358" y="104"/>
                      </a:lnTo>
                      <a:lnTo>
                        <a:pt x="3359" y="108"/>
                      </a:lnTo>
                      <a:lnTo>
                        <a:pt x="3359" y="107"/>
                      </a:lnTo>
                      <a:lnTo>
                        <a:pt x="3359" y="115"/>
                      </a:lnTo>
                      <a:lnTo>
                        <a:pt x="3359" y="112"/>
                      </a:lnTo>
                      <a:lnTo>
                        <a:pt x="3359" y="111"/>
                      </a:lnTo>
                      <a:lnTo>
                        <a:pt x="3360" y="108"/>
                      </a:lnTo>
                      <a:lnTo>
                        <a:pt x="3360" y="110"/>
                      </a:lnTo>
                      <a:lnTo>
                        <a:pt x="3360" y="107"/>
                      </a:lnTo>
                      <a:lnTo>
                        <a:pt x="3360" y="101"/>
                      </a:lnTo>
                      <a:lnTo>
                        <a:pt x="3361" y="100"/>
                      </a:lnTo>
                      <a:lnTo>
                        <a:pt x="3361" y="109"/>
                      </a:lnTo>
                      <a:lnTo>
                        <a:pt x="3361" y="110"/>
                      </a:lnTo>
                      <a:lnTo>
                        <a:pt x="3361" y="110"/>
                      </a:lnTo>
                      <a:lnTo>
                        <a:pt x="3362" y="118"/>
                      </a:lnTo>
                      <a:lnTo>
                        <a:pt x="3362" y="111"/>
                      </a:lnTo>
                      <a:lnTo>
                        <a:pt x="3362" y="112"/>
                      </a:lnTo>
                      <a:lnTo>
                        <a:pt x="3362" y="112"/>
                      </a:lnTo>
                      <a:lnTo>
                        <a:pt x="3363" y="124"/>
                      </a:lnTo>
                      <a:lnTo>
                        <a:pt x="3363" y="121"/>
                      </a:lnTo>
                      <a:lnTo>
                        <a:pt x="3363" y="101"/>
                      </a:lnTo>
                      <a:lnTo>
                        <a:pt x="3364" y="126"/>
                      </a:lnTo>
                      <a:lnTo>
                        <a:pt x="3364" y="185"/>
                      </a:lnTo>
                      <a:lnTo>
                        <a:pt x="3364" y="161"/>
                      </a:lnTo>
                      <a:lnTo>
                        <a:pt x="3365" y="120"/>
                      </a:lnTo>
                      <a:lnTo>
                        <a:pt x="3365" y="128"/>
                      </a:lnTo>
                      <a:lnTo>
                        <a:pt x="3365" y="132"/>
                      </a:lnTo>
                      <a:lnTo>
                        <a:pt x="3365" y="136"/>
                      </a:lnTo>
                      <a:lnTo>
                        <a:pt x="3366" y="125"/>
                      </a:lnTo>
                      <a:lnTo>
                        <a:pt x="3366" y="130"/>
                      </a:lnTo>
                      <a:lnTo>
                        <a:pt x="3366" y="116"/>
                      </a:lnTo>
                      <a:lnTo>
                        <a:pt x="3367" y="120"/>
                      </a:lnTo>
                      <a:lnTo>
                        <a:pt x="3367" y="115"/>
                      </a:lnTo>
                      <a:lnTo>
                        <a:pt x="3367" y="121"/>
                      </a:lnTo>
                      <a:lnTo>
                        <a:pt x="3367" y="121"/>
                      </a:lnTo>
                      <a:lnTo>
                        <a:pt x="3368" y="123"/>
                      </a:lnTo>
                      <a:lnTo>
                        <a:pt x="3368" y="124"/>
                      </a:lnTo>
                      <a:lnTo>
                        <a:pt x="3368" y="112"/>
                      </a:lnTo>
                      <a:lnTo>
                        <a:pt x="3368" y="109"/>
                      </a:lnTo>
                      <a:lnTo>
                        <a:pt x="3369" y="110"/>
                      </a:lnTo>
                      <a:lnTo>
                        <a:pt x="3369" y="110"/>
                      </a:lnTo>
                      <a:lnTo>
                        <a:pt x="3369" y="107"/>
                      </a:lnTo>
                      <a:lnTo>
                        <a:pt x="3369" y="114"/>
                      </a:lnTo>
                      <a:lnTo>
                        <a:pt x="3369" y="113"/>
                      </a:lnTo>
                      <a:lnTo>
                        <a:pt x="3370" y="114"/>
                      </a:lnTo>
                      <a:lnTo>
                        <a:pt x="3370" y="113"/>
                      </a:lnTo>
                      <a:lnTo>
                        <a:pt x="3370" y="120"/>
                      </a:lnTo>
                      <a:lnTo>
                        <a:pt x="3370" y="123"/>
                      </a:lnTo>
                      <a:lnTo>
                        <a:pt x="3371" y="137"/>
                      </a:lnTo>
                      <a:lnTo>
                        <a:pt x="3371" y="140"/>
                      </a:lnTo>
                      <a:lnTo>
                        <a:pt x="3371" y="143"/>
                      </a:lnTo>
                      <a:lnTo>
                        <a:pt x="3371" y="142"/>
                      </a:lnTo>
                      <a:lnTo>
                        <a:pt x="3371" y="139"/>
                      </a:lnTo>
                      <a:lnTo>
                        <a:pt x="3372" y="140"/>
                      </a:lnTo>
                      <a:lnTo>
                        <a:pt x="3372" y="140"/>
                      </a:lnTo>
                      <a:lnTo>
                        <a:pt x="3372" y="133"/>
                      </a:lnTo>
                      <a:lnTo>
                        <a:pt x="3372" y="120"/>
                      </a:lnTo>
                      <a:lnTo>
                        <a:pt x="3373" y="104"/>
                      </a:lnTo>
                      <a:lnTo>
                        <a:pt x="3373" y="95"/>
                      </a:lnTo>
                      <a:lnTo>
                        <a:pt x="3373" y="90"/>
                      </a:lnTo>
                      <a:lnTo>
                        <a:pt x="3373" y="85"/>
                      </a:lnTo>
                      <a:lnTo>
                        <a:pt x="3374" y="86"/>
                      </a:lnTo>
                      <a:lnTo>
                        <a:pt x="3374" y="90"/>
                      </a:lnTo>
                      <a:lnTo>
                        <a:pt x="3374" y="104"/>
                      </a:lnTo>
                      <a:lnTo>
                        <a:pt x="3375" y="111"/>
                      </a:lnTo>
                      <a:lnTo>
                        <a:pt x="3375" y="113"/>
                      </a:lnTo>
                      <a:lnTo>
                        <a:pt x="3375" y="107"/>
                      </a:lnTo>
                      <a:lnTo>
                        <a:pt x="3375" y="101"/>
                      </a:lnTo>
                      <a:lnTo>
                        <a:pt x="3375" y="103"/>
                      </a:lnTo>
                      <a:lnTo>
                        <a:pt x="3375" y="99"/>
                      </a:lnTo>
                      <a:lnTo>
                        <a:pt x="3376" y="95"/>
                      </a:lnTo>
                      <a:lnTo>
                        <a:pt x="3376" y="104"/>
                      </a:lnTo>
                      <a:lnTo>
                        <a:pt x="3376" y="99"/>
                      </a:lnTo>
                      <a:lnTo>
                        <a:pt x="3377" y="91"/>
                      </a:lnTo>
                      <a:lnTo>
                        <a:pt x="3377" y="94"/>
                      </a:lnTo>
                      <a:lnTo>
                        <a:pt x="3377" y="92"/>
                      </a:lnTo>
                      <a:lnTo>
                        <a:pt x="3377" y="87"/>
                      </a:lnTo>
                      <a:lnTo>
                        <a:pt x="3377" y="87"/>
                      </a:lnTo>
                      <a:lnTo>
                        <a:pt x="3378" y="86"/>
                      </a:lnTo>
                      <a:lnTo>
                        <a:pt x="3378" y="88"/>
                      </a:lnTo>
                      <a:lnTo>
                        <a:pt x="3378" y="86"/>
                      </a:lnTo>
                      <a:lnTo>
                        <a:pt x="3378" y="86"/>
                      </a:lnTo>
                      <a:lnTo>
                        <a:pt x="3379" y="84"/>
                      </a:lnTo>
                      <a:lnTo>
                        <a:pt x="3379" y="76"/>
                      </a:lnTo>
                      <a:lnTo>
                        <a:pt x="3379" y="79"/>
                      </a:lnTo>
                      <a:lnTo>
                        <a:pt x="3379" y="74"/>
                      </a:lnTo>
                      <a:lnTo>
                        <a:pt x="3380" y="73"/>
                      </a:lnTo>
                      <a:lnTo>
                        <a:pt x="3380" y="76"/>
                      </a:lnTo>
                      <a:lnTo>
                        <a:pt x="3380" y="81"/>
                      </a:lnTo>
                      <a:lnTo>
                        <a:pt x="3380" y="101"/>
                      </a:lnTo>
                      <a:lnTo>
                        <a:pt x="3381" y="106"/>
                      </a:lnTo>
                      <a:lnTo>
                        <a:pt x="3381" y="69"/>
                      </a:lnTo>
                      <a:lnTo>
                        <a:pt x="3381" y="82"/>
                      </a:lnTo>
                      <a:lnTo>
                        <a:pt x="3381" y="99"/>
                      </a:lnTo>
                      <a:lnTo>
                        <a:pt x="3382" y="161"/>
                      </a:lnTo>
                      <a:lnTo>
                        <a:pt x="3382" y="140"/>
                      </a:lnTo>
                      <a:lnTo>
                        <a:pt x="3382" y="86"/>
                      </a:lnTo>
                      <a:lnTo>
                        <a:pt x="3382" y="81"/>
                      </a:lnTo>
                      <a:lnTo>
                        <a:pt x="3383" y="98"/>
                      </a:lnTo>
                      <a:lnTo>
                        <a:pt x="3383" y="98"/>
                      </a:lnTo>
                      <a:lnTo>
                        <a:pt x="3383" y="101"/>
                      </a:lnTo>
                      <a:lnTo>
                        <a:pt x="3383" y="96"/>
                      </a:lnTo>
                      <a:lnTo>
                        <a:pt x="3384" y="93"/>
                      </a:lnTo>
                      <a:lnTo>
                        <a:pt x="3384" y="80"/>
                      </a:lnTo>
                      <a:lnTo>
                        <a:pt x="3384" y="84"/>
                      </a:lnTo>
                      <a:lnTo>
                        <a:pt x="3384" y="79"/>
                      </a:lnTo>
                      <a:lnTo>
                        <a:pt x="3384" y="72"/>
                      </a:lnTo>
                      <a:lnTo>
                        <a:pt x="3385" y="78"/>
                      </a:lnTo>
                      <a:lnTo>
                        <a:pt x="3385" y="76"/>
                      </a:lnTo>
                      <a:lnTo>
                        <a:pt x="3385" y="72"/>
                      </a:lnTo>
                      <a:lnTo>
                        <a:pt x="3385" y="73"/>
                      </a:lnTo>
                      <a:lnTo>
                        <a:pt x="3386" y="80"/>
                      </a:lnTo>
                      <a:lnTo>
                        <a:pt x="3386" y="82"/>
                      </a:lnTo>
                      <a:lnTo>
                        <a:pt x="3386" y="96"/>
                      </a:lnTo>
                      <a:lnTo>
                        <a:pt x="3387" y="94"/>
                      </a:lnTo>
                      <a:lnTo>
                        <a:pt x="3387" y="101"/>
                      </a:lnTo>
                      <a:lnTo>
                        <a:pt x="3387" y="103"/>
                      </a:lnTo>
                      <a:lnTo>
                        <a:pt x="3387" y="99"/>
                      </a:lnTo>
                      <a:lnTo>
                        <a:pt x="3388" y="101"/>
                      </a:lnTo>
                      <a:lnTo>
                        <a:pt x="3388" y="104"/>
                      </a:lnTo>
                      <a:lnTo>
                        <a:pt x="3388" y="107"/>
                      </a:lnTo>
                      <a:lnTo>
                        <a:pt x="3388" y="104"/>
                      </a:lnTo>
                      <a:lnTo>
                        <a:pt x="3388" y="122"/>
                      </a:lnTo>
                      <a:lnTo>
                        <a:pt x="3389" y="128"/>
                      </a:lnTo>
                      <a:lnTo>
                        <a:pt x="3389" y="136"/>
                      </a:lnTo>
                      <a:lnTo>
                        <a:pt x="3389" y="145"/>
                      </a:lnTo>
                      <a:lnTo>
                        <a:pt x="3389" y="139"/>
                      </a:lnTo>
                      <a:lnTo>
                        <a:pt x="3390" y="130"/>
                      </a:lnTo>
                      <a:lnTo>
                        <a:pt x="3390" y="122"/>
                      </a:lnTo>
                      <a:lnTo>
                        <a:pt x="3390" y="122"/>
                      </a:lnTo>
                      <a:lnTo>
                        <a:pt x="3390" y="125"/>
                      </a:lnTo>
                      <a:lnTo>
                        <a:pt x="3391" y="123"/>
                      </a:lnTo>
                      <a:lnTo>
                        <a:pt x="3391" y="124"/>
                      </a:lnTo>
                      <a:lnTo>
                        <a:pt x="3391" y="121"/>
                      </a:lnTo>
                      <a:lnTo>
                        <a:pt x="3391" y="132"/>
                      </a:lnTo>
                      <a:lnTo>
                        <a:pt x="3391" y="135"/>
                      </a:lnTo>
                      <a:lnTo>
                        <a:pt x="3392" y="139"/>
                      </a:lnTo>
                      <a:lnTo>
                        <a:pt x="3392" y="139"/>
                      </a:lnTo>
                      <a:lnTo>
                        <a:pt x="3392" y="137"/>
                      </a:lnTo>
                      <a:lnTo>
                        <a:pt x="3392" y="143"/>
                      </a:lnTo>
                      <a:lnTo>
                        <a:pt x="3393" y="131"/>
                      </a:lnTo>
                      <a:lnTo>
                        <a:pt x="3393" y="146"/>
                      </a:lnTo>
                      <a:lnTo>
                        <a:pt x="3393" y="139"/>
                      </a:lnTo>
                      <a:lnTo>
                        <a:pt x="3394" y="142"/>
                      </a:lnTo>
                      <a:lnTo>
                        <a:pt x="3394" y="138"/>
                      </a:lnTo>
                      <a:lnTo>
                        <a:pt x="3394" y="140"/>
                      </a:lnTo>
                      <a:lnTo>
                        <a:pt x="3394" y="124"/>
                      </a:lnTo>
                      <a:lnTo>
                        <a:pt x="3395" y="127"/>
                      </a:lnTo>
                      <a:lnTo>
                        <a:pt x="3395" y="116"/>
                      </a:lnTo>
                      <a:lnTo>
                        <a:pt x="3395" y="117"/>
                      </a:lnTo>
                      <a:lnTo>
                        <a:pt x="3396" y="122"/>
                      </a:lnTo>
                      <a:lnTo>
                        <a:pt x="3396" y="121"/>
                      </a:lnTo>
                      <a:lnTo>
                        <a:pt x="3396" y="130"/>
                      </a:lnTo>
                      <a:lnTo>
                        <a:pt x="3396" y="131"/>
                      </a:lnTo>
                      <a:lnTo>
                        <a:pt x="3397" y="134"/>
                      </a:lnTo>
                      <a:lnTo>
                        <a:pt x="3397" y="131"/>
                      </a:lnTo>
                      <a:lnTo>
                        <a:pt x="3397" y="134"/>
                      </a:lnTo>
                      <a:lnTo>
                        <a:pt x="3397" y="125"/>
                      </a:lnTo>
                      <a:lnTo>
                        <a:pt x="3398" y="123"/>
                      </a:lnTo>
                      <a:lnTo>
                        <a:pt x="3398" y="110"/>
                      </a:lnTo>
                      <a:lnTo>
                        <a:pt x="3398" y="132"/>
                      </a:lnTo>
                      <a:lnTo>
                        <a:pt x="3398" y="128"/>
                      </a:lnTo>
                      <a:lnTo>
                        <a:pt x="3399" y="96"/>
                      </a:lnTo>
                      <a:lnTo>
                        <a:pt x="3399" y="111"/>
                      </a:lnTo>
                      <a:lnTo>
                        <a:pt x="3399" y="179"/>
                      </a:lnTo>
                      <a:lnTo>
                        <a:pt x="3399" y="195"/>
                      </a:lnTo>
                      <a:lnTo>
                        <a:pt x="3400" y="130"/>
                      </a:lnTo>
                      <a:lnTo>
                        <a:pt x="3400" y="138"/>
                      </a:lnTo>
                      <a:lnTo>
                        <a:pt x="3400" y="143"/>
                      </a:lnTo>
                      <a:lnTo>
                        <a:pt x="3401" y="142"/>
                      </a:lnTo>
                      <a:lnTo>
                        <a:pt x="3401" y="142"/>
                      </a:lnTo>
                      <a:lnTo>
                        <a:pt x="3401" y="130"/>
                      </a:lnTo>
                      <a:lnTo>
                        <a:pt x="3401" y="129"/>
                      </a:lnTo>
                      <a:lnTo>
                        <a:pt x="3402" y="122"/>
                      </a:lnTo>
                      <a:lnTo>
                        <a:pt x="3402" y="118"/>
                      </a:lnTo>
                      <a:lnTo>
                        <a:pt x="3402" y="107"/>
                      </a:lnTo>
                      <a:lnTo>
                        <a:pt x="3402" y="116"/>
                      </a:lnTo>
                      <a:lnTo>
                        <a:pt x="3402" y="110"/>
                      </a:lnTo>
                      <a:lnTo>
                        <a:pt x="3403" y="114"/>
                      </a:lnTo>
                      <a:lnTo>
                        <a:pt x="3403" y="111"/>
                      </a:lnTo>
                      <a:lnTo>
                        <a:pt x="3403" y="104"/>
                      </a:lnTo>
                      <a:lnTo>
                        <a:pt x="3404" y="114"/>
                      </a:lnTo>
                      <a:lnTo>
                        <a:pt x="3404" y="116"/>
                      </a:lnTo>
                      <a:lnTo>
                        <a:pt x="3404" y="115"/>
                      </a:lnTo>
                      <a:lnTo>
                        <a:pt x="3405" y="108"/>
                      </a:lnTo>
                      <a:lnTo>
                        <a:pt x="3405" y="108"/>
                      </a:lnTo>
                      <a:lnTo>
                        <a:pt x="3405" y="118"/>
                      </a:lnTo>
                      <a:lnTo>
                        <a:pt x="3405" y="122"/>
                      </a:lnTo>
                      <a:lnTo>
                        <a:pt x="3406" y="128"/>
                      </a:lnTo>
                      <a:lnTo>
                        <a:pt x="3406" y="135"/>
                      </a:lnTo>
                      <a:lnTo>
                        <a:pt x="3406" y="146"/>
                      </a:lnTo>
                      <a:lnTo>
                        <a:pt x="3407" y="142"/>
                      </a:lnTo>
                      <a:lnTo>
                        <a:pt x="3407" y="133"/>
                      </a:lnTo>
                      <a:lnTo>
                        <a:pt x="3407" y="118"/>
                      </a:lnTo>
                      <a:lnTo>
                        <a:pt x="3408" y="107"/>
                      </a:lnTo>
                      <a:lnTo>
                        <a:pt x="3408" y="105"/>
                      </a:lnTo>
                      <a:lnTo>
                        <a:pt x="3408" y="103"/>
                      </a:lnTo>
                      <a:lnTo>
                        <a:pt x="3408" y="111"/>
                      </a:lnTo>
                      <a:lnTo>
                        <a:pt x="3408" y="112"/>
                      </a:lnTo>
                      <a:lnTo>
                        <a:pt x="3409" y="115"/>
                      </a:lnTo>
                      <a:lnTo>
                        <a:pt x="3409" y="114"/>
                      </a:lnTo>
                      <a:lnTo>
                        <a:pt x="3409" y="118"/>
                      </a:lnTo>
                      <a:lnTo>
                        <a:pt x="3410" y="103"/>
                      </a:lnTo>
                      <a:lnTo>
                        <a:pt x="3410" y="97"/>
                      </a:lnTo>
                      <a:lnTo>
                        <a:pt x="3410" y="111"/>
                      </a:lnTo>
                      <a:lnTo>
                        <a:pt x="3410" y="102"/>
                      </a:lnTo>
                      <a:lnTo>
                        <a:pt x="3410" y="107"/>
                      </a:lnTo>
                      <a:lnTo>
                        <a:pt x="3410" y="105"/>
                      </a:lnTo>
                      <a:lnTo>
                        <a:pt x="3411" y="106"/>
                      </a:lnTo>
                      <a:lnTo>
                        <a:pt x="3411" y="100"/>
                      </a:lnTo>
                      <a:lnTo>
                        <a:pt x="3411" y="115"/>
                      </a:lnTo>
                      <a:lnTo>
                        <a:pt x="3411" y="103"/>
                      </a:lnTo>
                      <a:lnTo>
                        <a:pt x="3412" y="105"/>
                      </a:lnTo>
                      <a:lnTo>
                        <a:pt x="3412" y="100"/>
                      </a:lnTo>
                      <a:lnTo>
                        <a:pt x="3412" y="108"/>
                      </a:lnTo>
                      <a:lnTo>
                        <a:pt x="3413" y="114"/>
                      </a:lnTo>
                      <a:lnTo>
                        <a:pt x="3413" y="105"/>
                      </a:lnTo>
                      <a:lnTo>
                        <a:pt x="3413" y="113"/>
                      </a:lnTo>
                      <a:lnTo>
                        <a:pt x="3413" y="117"/>
                      </a:lnTo>
                      <a:lnTo>
                        <a:pt x="3413" y="113"/>
                      </a:lnTo>
                      <a:lnTo>
                        <a:pt x="3414" y="116"/>
                      </a:lnTo>
                      <a:lnTo>
                        <a:pt x="3414" y="113"/>
                      </a:lnTo>
                      <a:lnTo>
                        <a:pt x="3414" y="126"/>
                      </a:lnTo>
                      <a:lnTo>
                        <a:pt x="3415" y="118"/>
                      </a:lnTo>
                      <a:lnTo>
                        <a:pt x="3415" y="128"/>
                      </a:lnTo>
                      <a:lnTo>
                        <a:pt x="3415" y="135"/>
                      </a:lnTo>
                      <a:lnTo>
                        <a:pt x="3415" y="129"/>
                      </a:lnTo>
                      <a:lnTo>
                        <a:pt x="3416" y="144"/>
                      </a:lnTo>
                      <a:lnTo>
                        <a:pt x="3416" y="158"/>
                      </a:lnTo>
                      <a:lnTo>
                        <a:pt x="3416" y="121"/>
                      </a:lnTo>
                      <a:lnTo>
                        <a:pt x="3417" y="143"/>
                      </a:lnTo>
                      <a:lnTo>
                        <a:pt x="3417" y="209"/>
                      </a:lnTo>
                      <a:lnTo>
                        <a:pt x="3417" y="206"/>
                      </a:lnTo>
                      <a:lnTo>
                        <a:pt x="3417" y="153"/>
                      </a:lnTo>
                      <a:lnTo>
                        <a:pt x="3418" y="140"/>
                      </a:lnTo>
                      <a:lnTo>
                        <a:pt x="3418" y="155"/>
                      </a:lnTo>
                      <a:lnTo>
                        <a:pt x="3418" y="148"/>
                      </a:lnTo>
                      <a:lnTo>
                        <a:pt x="3418" y="142"/>
                      </a:lnTo>
                      <a:lnTo>
                        <a:pt x="3418" y="140"/>
                      </a:lnTo>
                      <a:lnTo>
                        <a:pt x="3419" y="141"/>
                      </a:lnTo>
                      <a:lnTo>
                        <a:pt x="3419" y="133"/>
                      </a:lnTo>
                      <a:lnTo>
                        <a:pt x="3419" y="127"/>
                      </a:lnTo>
                      <a:lnTo>
                        <a:pt x="3419" y="129"/>
                      </a:lnTo>
                      <a:lnTo>
                        <a:pt x="3419" y="129"/>
                      </a:lnTo>
                      <a:lnTo>
                        <a:pt x="3420" y="126"/>
                      </a:lnTo>
                      <a:lnTo>
                        <a:pt x="3420" y="128"/>
                      </a:lnTo>
                      <a:lnTo>
                        <a:pt x="3420" y="150"/>
                      </a:lnTo>
                      <a:lnTo>
                        <a:pt x="3420" y="151"/>
                      </a:lnTo>
                      <a:lnTo>
                        <a:pt x="3420" y="144"/>
                      </a:lnTo>
                      <a:lnTo>
                        <a:pt x="3421" y="149"/>
                      </a:lnTo>
                      <a:lnTo>
                        <a:pt x="3421" y="141"/>
                      </a:lnTo>
                      <a:lnTo>
                        <a:pt x="3421" y="139"/>
                      </a:lnTo>
                      <a:lnTo>
                        <a:pt x="3422" y="126"/>
                      </a:lnTo>
                      <a:lnTo>
                        <a:pt x="3422" y="116"/>
                      </a:lnTo>
                      <a:lnTo>
                        <a:pt x="3422" y="106"/>
                      </a:lnTo>
                      <a:lnTo>
                        <a:pt x="3422" y="97"/>
                      </a:lnTo>
                      <a:lnTo>
                        <a:pt x="3423" y="101"/>
                      </a:lnTo>
                      <a:lnTo>
                        <a:pt x="3423" y="100"/>
                      </a:lnTo>
                      <a:lnTo>
                        <a:pt x="3423" y="99"/>
                      </a:lnTo>
                      <a:lnTo>
                        <a:pt x="3423" y="100"/>
                      </a:lnTo>
                      <a:lnTo>
                        <a:pt x="3424" y="102"/>
                      </a:lnTo>
                      <a:lnTo>
                        <a:pt x="3424" y="103"/>
                      </a:lnTo>
                      <a:lnTo>
                        <a:pt x="3424" y="103"/>
                      </a:lnTo>
                      <a:lnTo>
                        <a:pt x="3424" y="108"/>
                      </a:lnTo>
                      <a:lnTo>
                        <a:pt x="3424" y="107"/>
                      </a:lnTo>
                      <a:lnTo>
                        <a:pt x="3425" y="110"/>
                      </a:lnTo>
                      <a:lnTo>
                        <a:pt x="3425" y="103"/>
                      </a:lnTo>
                      <a:lnTo>
                        <a:pt x="3425" y="106"/>
                      </a:lnTo>
                      <a:lnTo>
                        <a:pt x="3425" y="105"/>
                      </a:lnTo>
                      <a:lnTo>
                        <a:pt x="3425" y="104"/>
                      </a:lnTo>
                      <a:lnTo>
                        <a:pt x="3426" y="94"/>
                      </a:lnTo>
                      <a:lnTo>
                        <a:pt x="3426" y="85"/>
                      </a:lnTo>
                      <a:lnTo>
                        <a:pt x="3426" y="91"/>
                      </a:lnTo>
                      <a:lnTo>
                        <a:pt x="3427" y="87"/>
                      </a:lnTo>
                      <a:lnTo>
                        <a:pt x="3427" y="84"/>
                      </a:lnTo>
                      <a:lnTo>
                        <a:pt x="3427" y="93"/>
                      </a:lnTo>
                      <a:lnTo>
                        <a:pt x="3427" y="90"/>
                      </a:lnTo>
                      <a:lnTo>
                        <a:pt x="3427" y="94"/>
                      </a:lnTo>
                      <a:lnTo>
                        <a:pt x="3428" y="101"/>
                      </a:lnTo>
                      <a:lnTo>
                        <a:pt x="3428" y="94"/>
                      </a:lnTo>
                      <a:lnTo>
                        <a:pt x="3428" y="104"/>
                      </a:lnTo>
                      <a:lnTo>
                        <a:pt x="3429" y="93"/>
                      </a:lnTo>
                      <a:lnTo>
                        <a:pt x="3429" y="94"/>
                      </a:lnTo>
                      <a:lnTo>
                        <a:pt x="3429" y="94"/>
                      </a:lnTo>
                      <a:lnTo>
                        <a:pt x="3429" y="99"/>
                      </a:lnTo>
                      <a:lnTo>
                        <a:pt x="3429" y="100"/>
                      </a:lnTo>
                      <a:lnTo>
                        <a:pt x="3429" y="98"/>
                      </a:lnTo>
                      <a:lnTo>
                        <a:pt x="3430" y="105"/>
                      </a:lnTo>
                      <a:lnTo>
                        <a:pt x="3430" y="100"/>
                      </a:lnTo>
                      <a:lnTo>
                        <a:pt x="3430" y="92"/>
                      </a:lnTo>
                      <a:lnTo>
                        <a:pt x="3431" y="82"/>
                      </a:lnTo>
                      <a:lnTo>
                        <a:pt x="3431" y="79"/>
                      </a:lnTo>
                      <a:lnTo>
                        <a:pt x="3431" y="88"/>
                      </a:lnTo>
                      <a:lnTo>
                        <a:pt x="3432" y="96"/>
                      </a:lnTo>
                      <a:lnTo>
                        <a:pt x="3432" y="108"/>
                      </a:lnTo>
                      <a:lnTo>
                        <a:pt x="3432" y="109"/>
                      </a:lnTo>
                      <a:lnTo>
                        <a:pt x="3432" y="114"/>
                      </a:lnTo>
                      <a:lnTo>
                        <a:pt x="3433" y="114"/>
                      </a:lnTo>
                      <a:lnTo>
                        <a:pt x="3433" y="119"/>
                      </a:lnTo>
                      <a:lnTo>
                        <a:pt x="3433" y="111"/>
                      </a:lnTo>
                      <a:lnTo>
                        <a:pt x="3433" y="111"/>
                      </a:lnTo>
                      <a:lnTo>
                        <a:pt x="3434" y="127"/>
                      </a:lnTo>
                      <a:lnTo>
                        <a:pt x="3434" y="84"/>
                      </a:lnTo>
                      <a:lnTo>
                        <a:pt x="3434" y="89"/>
                      </a:lnTo>
                      <a:lnTo>
                        <a:pt x="3434" y="149"/>
                      </a:lnTo>
                      <a:lnTo>
                        <a:pt x="3435" y="160"/>
                      </a:lnTo>
                      <a:lnTo>
                        <a:pt x="3435" y="101"/>
                      </a:lnTo>
                      <a:lnTo>
                        <a:pt x="3435" y="101"/>
                      </a:lnTo>
                      <a:lnTo>
                        <a:pt x="3435" y="113"/>
                      </a:lnTo>
                      <a:lnTo>
                        <a:pt x="3436" y="113"/>
                      </a:lnTo>
                      <a:lnTo>
                        <a:pt x="3436" y="112"/>
                      </a:lnTo>
                      <a:lnTo>
                        <a:pt x="3436" y="118"/>
                      </a:lnTo>
                      <a:lnTo>
                        <a:pt x="3436" y="115"/>
                      </a:lnTo>
                      <a:lnTo>
                        <a:pt x="3436" y="108"/>
                      </a:lnTo>
                      <a:lnTo>
                        <a:pt x="3437" y="111"/>
                      </a:lnTo>
                      <a:lnTo>
                        <a:pt x="3437" y="106"/>
                      </a:lnTo>
                      <a:lnTo>
                        <a:pt x="3437" y="102"/>
                      </a:lnTo>
                      <a:lnTo>
                        <a:pt x="3437" y="107"/>
                      </a:lnTo>
                      <a:lnTo>
                        <a:pt x="3438" y="106"/>
                      </a:lnTo>
                      <a:lnTo>
                        <a:pt x="3438" y="97"/>
                      </a:lnTo>
                      <a:lnTo>
                        <a:pt x="3438" y="104"/>
                      </a:lnTo>
                      <a:lnTo>
                        <a:pt x="3438" y="99"/>
                      </a:lnTo>
                      <a:lnTo>
                        <a:pt x="3439" y="107"/>
                      </a:lnTo>
                      <a:lnTo>
                        <a:pt x="3439" y="106"/>
                      </a:lnTo>
                      <a:lnTo>
                        <a:pt x="3439" y="110"/>
                      </a:lnTo>
                      <a:lnTo>
                        <a:pt x="3439" y="103"/>
                      </a:lnTo>
                      <a:lnTo>
                        <a:pt x="3439" y="103"/>
                      </a:lnTo>
                      <a:lnTo>
                        <a:pt x="3440" y="93"/>
                      </a:lnTo>
                      <a:lnTo>
                        <a:pt x="3440" y="99"/>
                      </a:lnTo>
                      <a:lnTo>
                        <a:pt x="3440" y="93"/>
                      </a:lnTo>
                      <a:lnTo>
                        <a:pt x="3440" y="96"/>
                      </a:lnTo>
                      <a:lnTo>
                        <a:pt x="3441" y="97"/>
                      </a:lnTo>
                      <a:lnTo>
                        <a:pt x="3441" y="98"/>
                      </a:lnTo>
                      <a:lnTo>
                        <a:pt x="3441" y="95"/>
                      </a:lnTo>
                      <a:lnTo>
                        <a:pt x="3442" y="91"/>
                      </a:lnTo>
                      <a:lnTo>
                        <a:pt x="3442" y="94"/>
                      </a:lnTo>
                      <a:lnTo>
                        <a:pt x="3442" y="97"/>
                      </a:lnTo>
                      <a:lnTo>
                        <a:pt x="3442" y="93"/>
                      </a:lnTo>
                      <a:lnTo>
                        <a:pt x="3442" y="98"/>
                      </a:lnTo>
                      <a:lnTo>
                        <a:pt x="3443" y="94"/>
                      </a:lnTo>
                      <a:lnTo>
                        <a:pt x="3443" y="102"/>
                      </a:lnTo>
                      <a:lnTo>
                        <a:pt x="3444" y="123"/>
                      </a:lnTo>
                      <a:lnTo>
                        <a:pt x="3444" y="133"/>
                      </a:lnTo>
                      <a:lnTo>
                        <a:pt x="3444" y="132"/>
                      </a:lnTo>
                      <a:lnTo>
                        <a:pt x="3444" y="135"/>
                      </a:lnTo>
                      <a:lnTo>
                        <a:pt x="3444" y="134"/>
                      </a:lnTo>
                      <a:lnTo>
                        <a:pt x="3445" y="124"/>
                      </a:lnTo>
                      <a:lnTo>
                        <a:pt x="3445" y="119"/>
                      </a:lnTo>
                      <a:lnTo>
                        <a:pt x="3445" y="125"/>
                      </a:lnTo>
                      <a:lnTo>
                        <a:pt x="3445" y="123"/>
                      </a:lnTo>
                      <a:lnTo>
                        <a:pt x="3446" y="131"/>
                      </a:lnTo>
                      <a:lnTo>
                        <a:pt x="3446" y="123"/>
                      </a:lnTo>
                      <a:lnTo>
                        <a:pt x="3447" y="133"/>
                      </a:lnTo>
                      <a:lnTo>
                        <a:pt x="3447" y="140"/>
                      </a:lnTo>
                      <a:lnTo>
                        <a:pt x="3447" y="140"/>
                      </a:lnTo>
                      <a:lnTo>
                        <a:pt x="3447" y="139"/>
                      </a:lnTo>
                      <a:lnTo>
                        <a:pt x="3447" y="135"/>
                      </a:lnTo>
                      <a:lnTo>
                        <a:pt x="3447" y="136"/>
                      </a:lnTo>
                      <a:lnTo>
                        <a:pt x="3448" y="133"/>
                      </a:lnTo>
                      <a:lnTo>
                        <a:pt x="3448" y="137"/>
                      </a:lnTo>
                      <a:lnTo>
                        <a:pt x="3448" y="139"/>
                      </a:lnTo>
                      <a:lnTo>
                        <a:pt x="3448" y="132"/>
                      </a:lnTo>
                      <a:lnTo>
                        <a:pt x="3448" y="136"/>
                      </a:lnTo>
                      <a:lnTo>
                        <a:pt x="3449" y="131"/>
                      </a:lnTo>
                      <a:lnTo>
                        <a:pt x="3449" y="136"/>
                      </a:lnTo>
                      <a:lnTo>
                        <a:pt x="3449" y="130"/>
                      </a:lnTo>
                      <a:lnTo>
                        <a:pt x="3449" y="134"/>
                      </a:lnTo>
                      <a:lnTo>
                        <a:pt x="3449" y="134"/>
                      </a:lnTo>
                      <a:lnTo>
                        <a:pt x="3450" y="137"/>
                      </a:lnTo>
                      <a:lnTo>
                        <a:pt x="3450" y="141"/>
                      </a:lnTo>
                      <a:lnTo>
                        <a:pt x="3450" y="134"/>
                      </a:lnTo>
                      <a:lnTo>
                        <a:pt x="3450" y="134"/>
                      </a:lnTo>
                      <a:lnTo>
                        <a:pt x="3451" y="123"/>
                      </a:lnTo>
                      <a:lnTo>
                        <a:pt x="3451" y="136"/>
                      </a:lnTo>
                      <a:lnTo>
                        <a:pt x="3451" y="114"/>
                      </a:lnTo>
                      <a:lnTo>
                        <a:pt x="3452" y="104"/>
                      </a:lnTo>
                      <a:lnTo>
                        <a:pt x="3452" y="187"/>
                      </a:lnTo>
                      <a:lnTo>
                        <a:pt x="3452" y="192"/>
                      </a:lnTo>
                      <a:lnTo>
                        <a:pt x="3453" y="135"/>
                      </a:lnTo>
                      <a:lnTo>
                        <a:pt x="3453" y="129"/>
                      </a:lnTo>
                      <a:lnTo>
                        <a:pt x="3453" y="131"/>
                      </a:lnTo>
                      <a:lnTo>
                        <a:pt x="3453" y="132"/>
                      </a:lnTo>
                      <a:lnTo>
                        <a:pt x="3454" y="116"/>
                      </a:lnTo>
                      <a:lnTo>
                        <a:pt x="3454" y="114"/>
                      </a:lnTo>
                      <a:lnTo>
                        <a:pt x="3454" y="127"/>
                      </a:lnTo>
                      <a:lnTo>
                        <a:pt x="3455" y="129"/>
                      </a:lnTo>
                      <a:lnTo>
                        <a:pt x="3455" y="117"/>
                      </a:lnTo>
                      <a:lnTo>
                        <a:pt x="3455" y="123"/>
                      </a:lnTo>
                      <a:lnTo>
                        <a:pt x="3456" y="111"/>
                      </a:lnTo>
                      <a:lnTo>
                        <a:pt x="3456" y="112"/>
                      </a:lnTo>
                      <a:lnTo>
                        <a:pt x="3456" y="107"/>
                      </a:lnTo>
                      <a:lnTo>
                        <a:pt x="3456" y="110"/>
                      </a:lnTo>
                      <a:lnTo>
                        <a:pt x="3456" y="114"/>
                      </a:lnTo>
                      <a:lnTo>
                        <a:pt x="3457" y="113"/>
                      </a:lnTo>
                      <a:lnTo>
                        <a:pt x="3457" y="115"/>
                      </a:lnTo>
                      <a:lnTo>
                        <a:pt x="3457" y="115"/>
                      </a:lnTo>
                      <a:lnTo>
                        <a:pt x="3457" y="112"/>
                      </a:lnTo>
                      <a:lnTo>
                        <a:pt x="3457" y="109"/>
                      </a:lnTo>
                      <a:lnTo>
                        <a:pt x="3457" y="113"/>
                      </a:lnTo>
                      <a:lnTo>
                        <a:pt x="3458" y="112"/>
                      </a:lnTo>
                      <a:lnTo>
                        <a:pt x="3458" y="124"/>
                      </a:lnTo>
                      <a:lnTo>
                        <a:pt x="3458" y="127"/>
                      </a:lnTo>
                      <a:lnTo>
                        <a:pt x="3459" y="114"/>
                      </a:lnTo>
                      <a:lnTo>
                        <a:pt x="3459" y="114"/>
                      </a:lnTo>
                      <a:lnTo>
                        <a:pt x="3459" y="110"/>
                      </a:lnTo>
                      <a:lnTo>
                        <a:pt x="3459" y="105"/>
                      </a:lnTo>
                      <a:lnTo>
                        <a:pt x="3459" y="110"/>
                      </a:lnTo>
                      <a:lnTo>
                        <a:pt x="3459" y="111"/>
                      </a:lnTo>
                      <a:lnTo>
                        <a:pt x="3460" y="104"/>
                      </a:lnTo>
                      <a:lnTo>
                        <a:pt x="3460" y="108"/>
                      </a:lnTo>
                      <a:lnTo>
                        <a:pt x="3460" y="108"/>
                      </a:lnTo>
                      <a:lnTo>
                        <a:pt x="3461" y="104"/>
                      </a:lnTo>
                      <a:lnTo>
                        <a:pt x="3461" y="106"/>
                      </a:lnTo>
                      <a:lnTo>
                        <a:pt x="3461" y="94"/>
                      </a:lnTo>
                      <a:lnTo>
                        <a:pt x="3461" y="99"/>
                      </a:lnTo>
                      <a:lnTo>
                        <a:pt x="3462" y="105"/>
                      </a:lnTo>
                      <a:lnTo>
                        <a:pt x="3462" y="102"/>
                      </a:lnTo>
                      <a:lnTo>
                        <a:pt x="3462" y="118"/>
                      </a:lnTo>
                      <a:lnTo>
                        <a:pt x="3462" y="117"/>
                      </a:lnTo>
                      <a:lnTo>
                        <a:pt x="3462" y="107"/>
                      </a:lnTo>
                      <a:lnTo>
                        <a:pt x="3463" y="99"/>
                      </a:lnTo>
                      <a:lnTo>
                        <a:pt x="3463" y="103"/>
                      </a:lnTo>
                      <a:lnTo>
                        <a:pt x="3463" y="99"/>
                      </a:lnTo>
                      <a:lnTo>
                        <a:pt x="3463" y="106"/>
                      </a:lnTo>
                      <a:lnTo>
                        <a:pt x="3464" y="105"/>
                      </a:lnTo>
                      <a:lnTo>
                        <a:pt x="3464" y="106"/>
                      </a:lnTo>
                      <a:lnTo>
                        <a:pt x="3464" y="101"/>
                      </a:lnTo>
                      <a:lnTo>
                        <a:pt x="3464" y="102"/>
                      </a:lnTo>
                      <a:lnTo>
                        <a:pt x="3464" y="99"/>
                      </a:lnTo>
                      <a:lnTo>
                        <a:pt x="3465" y="107"/>
                      </a:lnTo>
                      <a:lnTo>
                        <a:pt x="3465" y="109"/>
                      </a:lnTo>
                      <a:lnTo>
                        <a:pt x="3465" y="114"/>
                      </a:lnTo>
                      <a:lnTo>
                        <a:pt x="3466" y="109"/>
                      </a:lnTo>
                      <a:lnTo>
                        <a:pt x="3466" y="102"/>
                      </a:lnTo>
                      <a:lnTo>
                        <a:pt x="3466" y="95"/>
                      </a:lnTo>
                      <a:lnTo>
                        <a:pt x="3467" y="100"/>
                      </a:lnTo>
                      <a:lnTo>
                        <a:pt x="3467" y="87"/>
                      </a:lnTo>
                      <a:lnTo>
                        <a:pt x="3467" y="100"/>
                      </a:lnTo>
                      <a:lnTo>
                        <a:pt x="3467" y="103"/>
                      </a:lnTo>
                      <a:lnTo>
                        <a:pt x="3468" y="109"/>
                      </a:lnTo>
                      <a:lnTo>
                        <a:pt x="3468" y="98"/>
                      </a:lnTo>
                      <a:lnTo>
                        <a:pt x="3468" y="90"/>
                      </a:lnTo>
                      <a:lnTo>
                        <a:pt x="3468" y="97"/>
                      </a:lnTo>
                      <a:lnTo>
                        <a:pt x="3469" y="101"/>
                      </a:lnTo>
                      <a:lnTo>
                        <a:pt x="3469" y="117"/>
                      </a:lnTo>
                      <a:lnTo>
                        <a:pt x="3469" y="78"/>
                      </a:lnTo>
                      <a:lnTo>
                        <a:pt x="3469" y="95"/>
                      </a:lnTo>
                      <a:lnTo>
                        <a:pt x="3470" y="152"/>
                      </a:lnTo>
                      <a:lnTo>
                        <a:pt x="3470" y="171"/>
                      </a:lnTo>
                      <a:lnTo>
                        <a:pt x="3470" y="96"/>
                      </a:lnTo>
                      <a:lnTo>
                        <a:pt x="3471" y="101"/>
                      </a:lnTo>
                      <a:lnTo>
                        <a:pt x="3471" y="88"/>
                      </a:lnTo>
                      <a:lnTo>
                        <a:pt x="3471" y="106"/>
                      </a:lnTo>
                      <a:lnTo>
                        <a:pt x="3471" y="104"/>
                      </a:lnTo>
                      <a:lnTo>
                        <a:pt x="3471" y="103"/>
                      </a:lnTo>
                      <a:lnTo>
                        <a:pt x="3471" y="106"/>
                      </a:lnTo>
                      <a:lnTo>
                        <a:pt x="3472" y="111"/>
                      </a:lnTo>
                      <a:lnTo>
                        <a:pt x="3472" y="104"/>
                      </a:lnTo>
                      <a:lnTo>
                        <a:pt x="3472" y="106"/>
                      </a:lnTo>
                      <a:lnTo>
                        <a:pt x="3472" y="99"/>
                      </a:lnTo>
                      <a:lnTo>
                        <a:pt x="3473" y="88"/>
                      </a:lnTo>
                      <a:lnTo>
                        <a:pt x="3473" y="81"/>
                      </a:lnTo>
                      <a:lnTo>
                        <a:pt x="3473" y="77"/>
                      </a:lnTo>
                      <a:lnTo>
                        <a:pt x="3473" y="79"/>
                      </a:lnTo>
                      <a:lnTo>
                        <a:pt x="3473" y="80"/>
                      </a:lnTo>
                      <a:lnTo>
                        <a:pt x="3474" y="92"/>
                      </a:lnTo>
                      <a:lnTo>
                        <a:pt x="3474" y="89"/>
                      </a:lnTo>
                      <a:lnTo>
                        <a:pt x="3474" y="92"/>
                      </a:lnTo>
                      <a:lnTo>
                        <a:pt x="3474" y="87"/>
                      </a:lnTo>
                      <a:lnTo>
                        <a:pt x="3474" y="91"/>
                      </a:lnTo>
                      <a:lnTo>
                        <a:pt x="3475" y="92"/>
                      </a:lnTo>
                      <a:lnTo>
                        <a:pt x="3475" y="88"/>
                      </a:lnTo>
                      <a:lnTo>
                        <a:pt x="3475" y="85"/>
                      </a:lnTo>
                      <a:lnTo>
                        <a:pt x="3476" y="80"/>
                      </a:lnTo>
                      <a:lnTo>
                        <a:pt x="3476" y="82"/>
                      </a:lnTo>
                      <a:lnTo>
                        <a:pt x="3476" y="85"/>
                      </a:lnTo>
                      <a:lnTo>
                        <a:pt x="3476" y="83"/>
                      </a:lnTo>
                      <a:lnTo>
                        <a:pt x="3476" y="82"/>
                      </a:lnTo>
                      <a:lnTo>
                        <a:pt x="3477" y="81"/>
                      </a:lnTo>
                      <a:lnTo>
                        <a:pt x="3477" y="84"/>
                      </a:lnTo>
                      <a:lnTo>
                        <a:pt x="3477" y="86"/>
                      </a:lnTo>
                      <a:lnTo>
                        <a:pt x="3478" y="91"/>
                      </a:lnTo>
                      <a:lnTo>
                        <a:pt x="3478" y="90"/>
                      </a:lnTo>
                      <a:lnTo>
                        <a:pt x="3478" y="89"/>
                      </a:lnTo>
                      <a:lnTo>
                        <a:pt x="3478" y="95"/>
                      </a:lnTo>
                      <a:lnTo>
                        <a:pt x="3478" y="93"/>
                      </a:lnTo>
                      <a:lnTo>
                        <a:pt x="3479" y="96"/>
                      </a:lnTo>
                      <a:lnTo>
                        <a:pt x="3479" y="96"/>
                      </a:lnTo>
                      <a:lnTo>
                        <a:pt x="3479" y="95"/>
                      </a:lnTo>
                      <a:lnTo>
                        <a:pt x="3479" y="89"/>
                      </a:lnTo>
                      <a:lnTo>
                        <a:pt x="3479" y="94"/>
                      </a:lnTo>
                      <a:lnTo>
                        <a:pt x="3480" y="91"/>
                      </a:lnTo>
                      <a:lnTo>
                        <a:pt x="3480" y="98"/>
                      </a:lnTo>
                      <a:lnTo>
                        <a:pt x="3480" y="97"/>
                      </a:lnTo>
                      <a:lnTo>
                        <a:pt x="3480" y="92"/>
                      </a:lnTo>
                      <a:lnTo>
                        <a:pt x="3481" y="98"/>
                      </a:lnTo>
                      <a:lnTo>
                        <a:pt x="3481" y="98"/>
                      </a:lnTo>
                      <a:lnTo>
                        <a:pt x="3481" y="94"/>
                      </a:lnTo>
                      <a:lnTo>
                        <a:pt x="3481" y="94"/>
                      </a:lnTo>
                      <a:lnTo>
                        <a:pt x="3481" y="100"/>
                      </a:lnTo>
                      <a:lnTo>
                        <a:pt x="3481" y="102"/>
                      </a:lnTo>
                      <a:lnTo>
                        <a:pt x="3482" y="100"/>
                      </a:lnTo>
                      <a:lnTo>
                        <a:pt x="3482" y="103"/>
                      </a:lnTo>
                      <a:lnTo>
                        <a:pt x="3482" y="126"/>
                      </a:lnTo>
                      <a:lnTo>
                        <a:pt x="3482" y="122"/>
                      </a:lnTo>
                      <a:lnTo>
                        <a:pt x="3483" y="118"/>
                      </a:lnTo>
                      <a:lnTo>
                        <a:pt x="3483" y="125"/>
                      </a:lnTo>
                      <a:lnTo>
                        <a:pt x="3483" y="115"/>
                      </a:lnTo>
                      <a:lnTo>
                        <a:pt x="3483" y="112"/>
                      </a:lnTo>
                      <a:lnTo>
                        <a:pt x="3483" y="115"/>
                      </a:lnTo>
                      <a:lnTo>
                        <a:pt x="3484" y="122"/>
                      </a:lnTo>
                      <a:lnTo>
                        <a:pt x="3484" y="128"/>
                      </a:lnTo>
                      <a:lnTo>
                        <a:pt x="3484" y="134"/>
                      </a:lnTo>
                      <a:lnTo>
                        <a:pt x="3485" y="135"/>
                      </a:lnTo>
                      <a:lnTo>
                        <a:pt x="3485" y="133"/>
                      </a:lnTo>
                      <a:lnTo>
                        <a:pt x="3485" y="122"/>
                      </a:lnTo>
                      <a:lnTo>
                        <a:pt x="3485" y="117"/>
                      </a:lnTo>
                      <a:lnTo>
                        <a:pt x="3485" y="124"/>
                      </a:lnTo>
                      <a:lnTo>
                        <a:pt x="3486" y="114"/>
                      </a:lnTo>
                      <a:lnTo>
                        <a:pt x="3486" y="120"/>
                      </a:lnTo>
                      <a:lnTo>
                        <a:pt x="3486" y="128"/>
                      </a:lnTo>
                      <a:lnTo>
                        <a:pt x="3486" y="109"/>
                      </a:lnTo>
                      <a:lnTo>
                        <a:pt x="3487" y="91"/>
                      </a:lnTo>
                      <a:lnTo>
                        <a:pt x="3487" y="179"/>
                      </a:lnTo>
                      <a:lnTo>
                        <a:pt x="3488" y="199"/>
                      </a:lnTo>
                      <a:lnTo>
                        <a:pt x="3488" y="150"/>
                      </a:lnTo>
                      <a:lnTo>
                        <a:pt x="3488" y="126"/>
                      </a:lnTo>
                      <a:lnTo>
                        <a:pt x="3488" y="128"/>
                      </a:lnTo>
                      <a:lnTo>
                        <a:pt x="3488" y="127"/>
                      </a:lnTo>
                      <a:lnTo>
                        <a:pt x="3489" y="137"/>
                      </a:lnTo>
                      <a:lnTo>
                        <a:pt x="3489" y="133"/>
                      </a:lnTo>
                      <a:lnTo>
                        <a:pt x="3489" y="135"/>
                      </a:lnTo>
                      <a:lnTo>
                        <a:pt x="3489" y="132"/>
                      </a:lnTo>
                      <a:lnTo>
                        <a:pt x="3490" y="122"/>
                      </a:lnTo>
                      <a:lnTo>
                        <a:pt x="3490" y="129"/>
                      </a:lnTo>
                      <a:lnTo>
                        <a:pt x="3490" y="147"/>
                      </a:lnTo>
                      <a:lnTo>
                        <a:pt x="3490" y="141"/>
                      </a:lnTo>
                      <a:lnTo>
                        <a:pt x="3491" y="151"/>
                      </a:lnTo>
                      <a:lnTo>
                        <a:pt x="3491" y="135"/>
                      </a:lnTo>
                      <a:lnTo>
                        <a:pt x="3491" y="125"/>
                      </a:lnTo>
                      <a:lnTo>
                        <a:pt x="3491" y="120"/>
                      </a:lnTo>
                      <a:lnTo>
                        <a:pt x="3491" y="120"/>
                      </a:lnTo>
                      <a:lnTo>
                        <a:pt x="3492" y="115"/>
                      </a:lnTo>
                      <a:lnTo>
                        <a:pt x="3492" y="115"/>
                      </a:lnTo>
                      <a:lnTo>
                        <a:pt x="3492" y="113"/>
                      </a:lnTo>
                      <a:lnTo>
                        <a:pt x="3492" y="115"/>
                      </a:lnTo>
                      <a:lnTo>
                        <a:pt x="3492" y="114"/>
                      </a:lnTo>
                      <a:lnTo>
                        <a:pt x="3493" y="115"/>
                      </a:lnTo>
                      <a:lnTo>
                        <a:pt x="3493" y="113"/>
                      </a:lnTo>
                      <a:lnTo>
                        <a:pt x="3493" y="119"/>
                      </a:lnTo>
                      <a:lnTo>
                        <a:pt x="3493" y="113"/>
                      </a:lnTo>
                      <a:lnTo>
                        <a:pt x="3494" y="107"/>
                      </a:lnTo>
                      <a:lnTo>
                        <a:pt x="3494" y="99"/>
                      </a:lnTo>
                      <a:lnTo>
                        <a:pt x="3495" y="109"/>
                      </a:lnTo>
                      <a:lnTo>
                        <a:pt x="3495" y="108"/>
                      </a:lnTo>
                      <a:lnTo>
                        <a:pt x="3495" y="119"/>
                      </a:lnTo>
                      <a:lnTo>
                        <a:pt x="3495" y="127"/>
                      </a:lnTo>
                      <a:lnTo>
                        <a:pt x="3495" y="122"/>
                      </a:lnTo>
                      <a:lnTo>
                        <a:pt x="3496" y="138"/>
                      </a:lnTo>
                      <a:lnTo>
                        <a:pt x="3496" y="122"/>
                      </a:lnTo>
                      <a:lnTo>
                        <a:pt x="3496" y="125"/>
                      </a:lnTo>
                      <a:lnTo>
                        <a:pt x="3496" y="116"/>
                      </a:lnTo>
                      <a:lnTo>
                        <a:pt x="3496" y="133"/>
                      </a:lnTo>
                      <a:lnTo>
                        <a:pt x="3497" y="119"/>
                      </a:lnTo>
                      <a:lnTo>
                        <a:pt x="3497" y="135"/>
                      </a:lnTo>
                      <a:lnTo>
                        <a:pt x="3497" y="114"/>
                      </a:lnTo>
                      <a:lnTo>
                        <a:pt x="3498" y="130"/>
                      </a:lnTo>
                      <a:lnTo>
                        <a:pt x="3498" y="139"/>
                      </a:lnTo>
                      <a:lnTo>
                        <a:pt x="3498" y="132"/>
                      </a:lnTo>
                      <a:lnTo>
                        <a:pt x="3498" y="139"/>
                      </a:lnTo>
                      <a:lnTo>
                        <a:pt x="3498" y="125"/>
                      </a:lnTo>
                      <a:lnTo>
                        <a:pt x="3498" y="137"/>
                      </a:lnTo>
                      <a:lnTo>
                        <a:pt x="3499" y="122"/>
                      </a:lnTo>
                      <a:lnTo>
                        <a:pt x="3499" y="153"/>
                      </a:lnTo>
                      <a:lnTo>
                        <a:pt x="3499" y="110"/>
                      </a:lnTo>
                      <a:lnTo>
                        <a:pt x="3499" y="124"/>
                      </a:lnTo>
                      <a:lnTo>
                        <a:pt x="3500" y="124"/>
                      </a:lnTo>
                      <a:lnTo>
                        <a:pt x="3500" y="121"/>
                      </a:lnTo>
                      <a:lnTo>
                        <a:pt x="3500" y="126"/>
                      </a:lnTo>
                      <a:lnTo>
                        <a:pt x="3500" y="126"/>
                      </a:lnTo>
                      <a:lnTo>
                        <a:pt x="3501" y="141"/>
                      </a:lnTo>
                      <a:lnTo>
                        <a:pt x="3501" y="140"/>
                      </a:lnTo>
                      <a:lnTo>
                        <a:pt x="3501" y="132"/>
                      </a:lnTo>
                      <a:lnTo>
                        <a:pt x="3501" y="125"/>
                      </a:lnTo>
                      <a:lnTo>
                        <a:pt x="3502" y="127"/>
                      </a:lnTo>
                      <a:lnTo>
                        <a:pt x="3502" y="113"/>
                      </a:lnTo>
                      <a:lnTo>
                        <a:pt x="3502" y="119"/>
                      </a:lnTo>
                      <a:lnTo>
                        <a:pt x="3502" y="109"/>
                      </a:lnTo>
                      <a:lnTo>
                        <a:pt x="3502" y="112"/>
                      </a:lnTo>
                      <a:lnTo>
                        <a:pt x="3503" y="112"/>
                      </a:lnTo>
                      <a:lnTo>
                        <a:pt x="3503" y="118"/>
                      </a:lnTo>
                      <a:lnTo>
                        <a:pt x="3503" y="136"/>
                      </a:lnTo>
                      <a:lnTo>
                        <a:pt x="3503" y="139"/>
                      </a:lnTo>
                      <a:lnTo>
                        <a:pt x="3504" y="148"/>
                      </a:lnTo>
                      <a:lnTo>
                        <a:pt x="3504" y="152"/>
                      </a:lnTo>
                      <a:lnTo>
                        <a:pt x="3504" y="114"/>
                      </a:lnTo>
                      <a:lnTo>
                        <a:pt x="3504" y="97"/>
                      </a:lnTo>
                      <a:lnTo>
                        <a:pt x="3505" y="122"/>
                      </a:lnTo>
                      <a:lnTo>
                        <a:pt x="3505" y="150"/>
                      </a:lnTo>
                      <a:lnTo>
                        <a:pt x="3505" y="153"/>
                      </a:lnTo>
                      <a:lnTo>
                        <a:pt x="3505" y="131"/>
                      </a:lnTo>
                      <a:lnTo>
                        <a:pt x="3505" y="99"/>
                      </a:lnTo>
                      <a:lnTo>
                        <a:pt x="3506" y="79"/>
                      </a:lnTo>
                      <a:lnTo>
                        <a:pt x="3506" y="89"/>
                      </a:lnTo>
                      <a:lnTo>
                        <a:pt x="3506" y="102"/>
                      </a:lnTo>
                      <a:lnTo>
                        <a:pt x="3507" y="98"/>
                      </a:lnTo>
                      <a:lnTo>
                        <a:pt x="3507" y="104"/>
                      </a:lnTo>
                      <a:lnTo>
                        <a:pt x="3507" y="110"/>
                      </a:lnTo>
                      <a:lnTo>
                        <a:pt x="3507" y="96"/>
                      </a:lnTo>
                      <a:lnTo>
                        <a:pt x="3508" y="85"/>
                      </a:lnTo>
                      <a:lnTo>
                        <a:pt x="3508" y="83"/>
                      </a:lnTo>
                      <a:lnTo>
                        <a:pt x="3508" y="83"/>
                      </a:lnTo>
                      <a:lnTo>
                        <a:pt x="3508" y="81"/>
                      </a:lnTo>
                      <a:lnTo>
                        <a:pt x="3508" y="89"/>
                      </a:lnTo>
                      <a:lnTo>
                        <a:pt x="3509" y="89"/>
                      </a:lnTo>
                      <a:lnTo>
                        <a:pt x="3509" y="96"/>
                      </a:lnTo>
                      <a:lnTo>
                        <a:pt x="3509" y="95"/>
                      </a:lnTo>
                      <a:lnTo>
                        <a:pt x="3509" y="99"/>
                      </a:lnTo>
                      <a:lnTo>
                        <a:pt x="3510" y="91"/>
                      </a:lnTo>
                      <a:lnTo>
                        <a:pt x="3510" y="99"/>
                      </a:lnTo>
                      <a:lnTo>
                        <a:pt x="3510" y="98"/>
                      </a:lnTo>
                      <a:lnTo>
                        <a:pt x="3510" y="91"/>
                      </a:lnTo>
                      <a:lnTo>
                        <a:pt x="3510" y="91"/>
                      </a:lnTo>
                      <a:lnTo>
                        <a:pt x="3510" y="97"/>
                      </a:lnTo>
                      <a:lnTo>
                        <a:pt x="3511" y="118"/>
                      </a:lnTo>
                      <a:lnTo>
                        <a:pt x="3511" y="123"/>
                      </a:lnTo>
                      <a:lnTo>
                        <a:pt x="3511" y="124"/>
                      </a:lnTo>
                      <a:lnTo>
                        <a:pt x="3512" y="115"/>
                      </a:lnTo>
                      <a:lnTo>
                        <a:pt x="3512" y="107"/>
                      </a:lnTo>
                      <a:lnTo>
                        <a:pt x="3512" y="126"/>
                      </a:lnTo>
                      <a:lnTo>
                        <a:pt x="3512" y="126"/>
                      </a:lnTo>
                      <a:lnTo>
                        <a:pt x="3512" y="91"/>
                      </a:lnTo>
                      <a:lnTo>
                        <a:pt x="3512" y="119"/>
                      </a:lnTo>
                      <a:lnTo>
                        <a:pt x="3513" y="98"/>
                      </a:lnTo>
                      <a:lnTo>
                        <a:pt x="3513" y="125"/>
                      </a:lnTo>
                      <a:lnTo>
                        <a:pt x="3513" y="150"/>
                      </a:lnTo>
                      <a:lnTo>
                        <a:pt x="3513" y="93"/>
                      </a:lnTo>
                      <a:lnTo>
                        <a:pt x="3514" y="120"/>
                      </a:lnTo>
                      <a:lnTo>
                        <a:pt x="3514" y="140"/>
                      </a:lnTo>
                      <a:lnTo>
                        <a:pt x="3514" y="146"/>
                      </a:lnTo>
                      <a:lnTo>
                        <a:pt x="3515" y="88"/>
                      </a:lnTo>
                      <a:lnTo>
                        <a:pt x="3515" y="151"/>
                      </a:lnTo>
                      <a:lnTo>
                        <a:pt x="3515" y="83"/>
                      </a:lnTo>
                      <a:lnTo>
                        <a:pt x="3515" y="101"/>
                      </a:lnTo>
                      <a:lnTo>
                        <a:pt x="3515" y="105"/>
                      </a:lnTo>
                      <a:lnTo>
                        <a:pt x="3515" y="99"/>
                      </a:lnTo>
                      <a:lnTo>
                        <a:pt x="3516" y="103"/>
                      </a:lnTo>
                      <a:lnTo>
                        <a:pt x="3516" y="109"/>
                      </a:lnTo>
                      <a:lnTo>
                        <a:pt x="3516" y="102"/>
                      </a:lnTo>
                      <a:lnTo>
                        <a:pt x="3516" y="103"/>
                      </a:lnTo>
                      <a:lnTo>
                        <a:pt x="3517" y="113"/>
                      </a:lnTo>
                      <a:lnTo>
                        <a:pt x="3517" y="101"/>
                      </a:lnTo>
                      <a:lnTo>
                        <a:pt x="3517" y="109"/>
                      </a:lnTo>
                      <a:lnTo>
                        <a:pt x="3517" y="123"/>
                      </a:lnTo>
                      <a:lnTo>
                        <a:pt x="3517" y="91"/>
                      </a:lnTo>
                      <a:lnTo>
                        <a:pt x="3518" y="114"/>
                      </a:lnTo>
                      <a:lnTo>
                        <a:pt x="3518" y="96"/>
                      </a:lnTo>
                      <a:lnTo>
                        <a:pt x="3518" y="94"/>
                      </a:lnTo>
                      <a:lnTo>
                        <a:pt x="3518" y="96"/>
                      </a:lnTo>
                      <a:lnTo>
                        <a:pt x="3518" y="87"/>
                      </a:lnTo>
                      <a:lnTo>
                        <a:pt x="3519" y="87"/>
                      </a:lnTo>
                      <a:lnTo>
                        <a:pt x="3519" y="93"/>
                      </a:lnTo>
                      <a:lnTo>
                        <a:pt x="3519" y="93"/>
                      </a:lnTo>
                      <a:lnTo>
                        <a:pt x="3519" y="85"/>
                      </a:lnTo>
                      <a:lnTo>
                        <a:pt x="3519" y="92"/>
                      </a:lnTo>
                      <a:lnTo>
                        <a:pt x="3520" y="87"/>
                      </a:lnTo>
                      <a:lnTo>
                        <a:pt x="3520" y="92"/>
                      </a:lnTo>
                      <a:lnTo>
                        <a:pt x="3520" y="90"/>
                      </a:lnTo>
                      <a:lnTo>
                        <a:pt x="3520" y="80"/>
                      </a:lnTo>
                      <a:lnTo>
                        <a:pt x="3520" y="97"/>
                      </a:lnTo>
                      <a:lnTo>
                        <a:pt x="3520" y="97"/>
                      </a:lnTo>
                      <a:lnTo>
                        <a:pt x="3521" y="78"/>
                      </a:lnTo>
                      <a:lnTo>
                        <a:pt x="3521" y="104"/>
                      </a:lnTo>
                      <a:lnTo>
                        <a:pt x="3521" y="88"/>
                      </a:lnTo>
                      <a:lnTo>
                        <a:pt x="3521" y="93"/>
                      </a:lnTo>
                      <a:lnTo>
                        <a:pt x="3522" y="140"/>
                      </a:lnTo>
                      <a:lnTo>
                        <a:pt x="3522" y="88"/>
                      </a:lnTo>
                      <a:lnTo>
                        <a:pt x="3522" y="79"/>
                      </a:lnTo>
                      <a:lnTo>
                        <a:pt x="3522" y="111"/>
                      </a:lnTo>
                      <a:lnTo>
                        <a:pt x="3523" y="159"/>
                      </a:lnTo>
                      <a:lnTo>
                        <a:pt x="3523" y="167"/>
                      </a:lnTo>
                      <a:lnTo>
                        <a:pt x="3523" y="159"/>
                      </a:lnTo>
                      <a:lnTo>
                        <a:pt x="3523" y="130"/>
                      </a:lnTo>
                      <a:lnTo>
                        <a:pt x="3523" y="105"/>
                      </a:lnTo>
                      <a:lnTo>
                        <a:pt x="3524" y="107"/>
                      </a:lnTo>
                      <a:lnTo>
                        <a:pt x="3524" y="111"/>
                      </a:lnTo>
                      <a:lnTo>
                        <a:pt x="3524" y="121"/>
                      </a:lnTo>
                      <a:lnTo>
                        <a:pt x="3524" y="118"/>
                      </a:lnTo>
                      <a:lnTo>
                        <a:pt x="3524" y="113"/>
                      </a:lnTo>
                      <a:lnTo>
                        <a:pt x="3525" y="115"/>
                      </a:lnTo>
                      <a:lnTo>
                        <a:pt x="3525" y="111"/>
                      </a:lnTo>
                      <a:lnTo>
                        <a:pt x="3525" y="118"/>
                      </a:lnTo>
                      <a:lnTo>
                        <a:pt x="3525" y="116"/>
                      </a:lnTo>
                      <a:lnTo>
                        <a:pt x="3526" y="122"/>
                      </a:lnTo>
                      <a:lnTo>
                        <a:pt x="3526" y="98"/>
                      </a:lnTo>
                      <a:lnTo>
                        <a:pt x="3526" y="96"/>
                      </a:lnTo>
                      <a:lnTo>
                        <a:pt x="3526" y="90"/>
                      </a:lnTo>
                      <a:lnTo>
                        <a:pt x="3527" y="90"/>
                      </a:lnTo>
                      <a:lnTo>
                        <a:pt x="3527" y="85"/>
                      </a:lnTo>
                      <a:lnTo>
                        <a:pt x="3527" y="79"/>
                      </a:lnTo>
                      <a:lnTo>
                        <a:pt x="3527" y="86"/>
                      </a:lnTo>
                      <a:lnTo>
                        <a:pt x="3527" y="88"/>
                      </a:lnTo>
                      <a:lnTo>
                        <a:pt x="3528" y="85"/>
                      </a:lnTo>
                      <a:lnTo>
                        <a:pt x="3528" y="89"/>
                      </a:lnTo>
                      <a:lnTo>
                        <a:pt x="3528" y="87"/>
                      </a:lnTo>
                      <a:lnTo>
                        <a:pt x="3528" y="92"/>
                      </a:lnTo>
                      <a:lnTo>
                        <a:pt x="3528" y="93"/>
                      </a:lnTo>
                      <a:lnTo>
                        <a:pt x="3529" y="91"/>
                      </a:lnTo>
                      <a:lnTo>
                        <a:pt x="3529" y="84"/>
                      </a:lnTo>
                      <a:lnTo>
                        <a:pt x="3529" y="71"/>
                      </a:lnTo>
                      <a:lnTo>
                        <a:pt x="3529" y="68"/>
                      </a:lnTo>
                      <a:lnTo>
                        <a:pt x="3530" y="65"/>
                      </a:lnTo>
                      <a:lnTo>
                        <a:pt x="3530" y="68"/>
                      </a:lnTo>
                      <a:lnTo>
                        <a:pt x="3530" y="70"/>
                      </a:lnTo>
                      <a:lnTo>
                        <a:pt x="3530" y="77"/>
                      </a:lnTo>
                      <a:lnTo>
                        <a:pt x="3530" y="69"/>
                      </a:lnTo>
                      <a:lnTo>
                        <a:pt x="3530" y="61"/>
                      </a:lnTo>
                      <a:lnTo>
                        <a:pt x="3531" y="65"/>
                      </a:lnTo>
                      <a:lnTo>
                        <a:pt x="3531" y="58"/>
                      </a:lnTo>
                      <a:lnTo>
                        <a:pt x="3531" y="65"/>
                      </a:lnTo>
                      <a:lnTo>
                        <a:pt x="3531" y="75"/>
                      </a:lnTo>
                      <a:lnTo>
                        <a:pt x="3532" y="72"/>
                      </a:lnTo>
                      <a:lnTo>
                        <a:pt x="3532" y="78"/>
                      </a:lnTo>
                      <a:lnTo>
                        <a:pt x="3532" y="83"/>
                      </a:lnTo>
                      <a:lnTo>
                        <a:pt x="3532" y="80"/>
                      </a:lnTo>
                      <a:lnTo>
                        <a:pt x="3532" y="82"/>
                      </a:lnTo>
                      <a:lnTo>
                        <a:pt x="3532" y="80"/>
                      </a:lnTo>
                      <a:lnTo>
                        <a:pt x="3533" y="86"/>
                      </a:lnTo>
                      <a:lnTo>
                        <a:pt x="3533" y="79"/>
                      </a:lnTo>
                      <a:lnTo>
                        <a:pt x="3533" y="97"/>
                      </a:lnTo>
                      <a:lnTo>
                        <a:pt x="3533" y="84"/>
                      </a:lnTo>
                      <a:lnTo>
                        <a:pt x="3534" y="72"/>
                      </a:lnTo>
                      <a:lnTo>
                        <a:pt x="3534" y="80"/>
                      </a:lnTo>
                      <a:lnTo>
                        <a:pt x="3534" y="76"/>
                      </a:lnTo>
                      <a:lnTo>
                        <a:pt x="3534" y="78"/>
                      </a:lnTo>
                      <a:lnTo>
                        <a:pt x="3535" y="91"/>
                      </a:lnTo>
                      <a:lnTo>
                        <a:pt x="3535" y="90"/>
                      </a:lnTo>
                      <a:lnTo>
                        <a:pt x="3535" y="97"/>
                      </a:lnTo>
                      <a:lnTo>
                        <a:pt x="3535" y="94"/>
                      </a:lnTo>
                      <a:lnTo>
                        <a:pt x="3535" y="94"/>
                      </a:lnTo>
                      <a:lnTo>
                        <a:pt x="3536" y="105"/>
                      </a:lnTo>
                      <a:lnTo>
                        <a:pt x="3536" y="115"/>
                      </a:lnTo>
                      <a:lnTo>
                        <a:pt x="3536" y="101"/>
                      </a:lnTo>
                      <a:lnTo>
                        <a:pt x="3536" y="114"/>
                      </a:lnTo>
                      <a:lnTo>
                        <a:pt x="3537" y="108"/>
                      </a:lnTo>
                      <a:lnTo>
                        <a:pt x="3537" y="116"/>
                      </a:lnTo>
                      <a:lnTo>
                        <a:pt x="3537" y="121"/>
                      </a:lnTo>
                      <a:lnTo>
                        <a:pt x="3537" y="125"/>
                      </a:lnTo>
                      <a:lnTo>
                        <a:pt x="3538" y="115"/>
                      </a:lnTo>
                      <a:lnTo>
                        <a:pt x="3538" y="110"/>
                      </a:lnTo>
                      <a:lnTo>
                        <a:pt x="3538" y="114"/>
                      </a:lnTo>
                      <a:lnTo>
                        <a:pt x="3538" y="107"/>
                      </a:lnTo>
                      <a:lnTo>
                        <a:pt x="3539" y="120"/>
                      </a:lnTo>
                      <a:lnTo>
                        <a:pt x="3539" y="117"/>
                      </a:lnTo>
                      <a:lnTo>
                        <a:pt x="3539" y="112"/>
                      </a:lnTo>
                      <a:lnTo>
                        <a:pt x="3539" y="110"/>
                      </a:lnTo>
                      <a:lnTo>
                        <a:pt x="3539" y="128"/>
                      </a:lnTo>
                      <a:lnTo>
                        <a:pt x="3540" y="108"/>
                      </a:lnTo>
                      <a:lnTo>
                        <a:pt x="3540" y="96"/>
                      </a:lnTo>
                      <a:lnTo>
                        <a:pt x="3540" y="102"/>
                      </a:lnTo>
                      <a:lnTo>
                        <a:pt x="3540" y="121"/>
                      </a:lnTo>
                      <a:lnTo>
                        <a:pt x="3541" y="185"/>
                      </a:lnTo>
                      <a:lnTo>
                        <a:pt x="3541" y="178"/>
                      </a:lnTo>
                      <a:lnTo>
                        <a:pt x="3541" y="128"/>
                      </a:lnTo>
                      <a:lnTo>
                        <a:pt x="3541" y="133"/>
                      </a:lnTo>
                      <a:lnTo>
                        <a:pt x="3542" y="140"/>
                      </a:lnTo>
                      <a:lnTo>
                        <a:pt x="3542" y="138"/>
                      </a:lnTo>
                      <a:lnTo>
                        <a:pt x="3542" y="137"/>
                      </a:lnTo>
                      <a:lnTo>
                        <a:pt x="3543" y="134"/>
                      </a:lnTo>
                      <a:lnTo>
                        <a:pt x="3543" y="121"/>
                      </a:lnTo>
                      <a:lnTo>
                        <a:pt x="3543" y="120"/>
                      </a:lnTo>
                      <a:lnTo>
                        <a:pt x="3543" y="119"/>
                      </a:lnTo>
                      <a:lnTo>
                        <a:pt x="3544" y="123"/>
                      </a:lnTo>
                      <a:lnTo>
                        <a:pt x="3544" y="112"/>
                      </a:lnTo>
                      <a:lnTo>
                        <a:pt x="3544" y="120"/>
                      </a:lnTo>
                      <a:lnTo>
                        <a:pt x="3544" y="115"/>
                      </a:lnTo>
                      <a:lnTo>
                        <a:pt x="3545" y="114"/>
                      </a:lnTo>
                      <a:lnTo>
                        <a:pt x="3545" y="122"/>
                      </a:lnTo>
                      <a:lnTo>
                        <a:pt x="3545" y="123"/>
                      </a:lnTo>
                      <a:lnTo>
                        <a:pt x="3545" y="120"/>
                      </a:lnTo>
                      <a:lnTo>
                        <a:pt x="3546" y="126"/>
                      </a:lnTo>
                      <a:lnTo>
                        <a:pt x="3546" y="116"/>
                      </a:lnTo>
                      <a:lnTo>
                        <a:pt x="3546" y="126"/>
                      </a:lnTo>
                      <a:lnTo>
                        <a:pt x="3546" y="129"/>
                      </a:lnTo>
                      <a:lnTo>
                        <a:pt x="3547" y="131"/>
                      </a:lnTo>
                      <a:lnTo>
                        <a:pt x="3547" y="125"/>
                      </a:lnTo>
                      <a:lnTo>
                        <a:pt x="3547" y="121"/>
                      </a:lnTo>
                      <a:lnTo>
                        <a:pt x="3547" y="122"/>
                      </a:lnTo>
                      <a:lnTo>
                        <a:pt x="3547" y="120"/>
                      </a:lnTo>
                      <a:lnTo>
                        <a:pt x="3548" y="110"/>
                      </a:lnTo>
                      <a:lnTo>
                        <a:pt x="3548" y="122"/>
                      </a:lnTo>
                      <a:lnTo>
                        <a:pt x="3548" y="118"/>
                      </a:lnTo>
                      <a:lnTo>
                        <a:pt x="3548" y="124"/>
                      </a:lnTo>
                      <a:lnTo>
                        <a:pt x="3549" y="121"/>
                      </a:lnTo>
                      <a:lnTo>
                        <a:pt x="3549" y="117"/>
                      </a:lnTo>
                      <a:lnTo>
                        <a:pt x="3549" y="113"/>
                      </a:lnTo>
                      <a:lnTo>
                        <a:pt x="3549" y="111"/>
                      </a:lnTo>
                      <a:lnTo>
                        <a:pt x="3549" y="113"/>
                      </a:lnTo>
                      <a:lnTo>
                        <a:pt x="3550" y="109"/>
                      </a:lnTo>
                      <a:lnTo>
                        <a:pt x="3550" y="111"/>
                      </a:lnTo>
                      <a:lnTo>
                        <a:pt x="3550" y="108"/>
                      </a:lnTo>
                      <a:lnTo>
                        <a:pt x="3550" y="101"/>
                      </a:lnTo>
                      <a:lnTo>
                        <a:pt x="3551" y="103"/>
                      </a:lnTo>
                      <a:lnTo>
                        <a:pt x="3551" y="84"/>
                      </a:lnTo>
                      <a:lnTo>
                        <a:pt x="3551" y="81"/>
                      </a:lnTo>
                      <a:lnTo>
                        <a:pt x="3551" y="94"/>
                      </a:lnTo>
                      <a:lnTo>
                        <a:pt x="3552" y="85"/>
                      </a:lnTo>
                      <a:lnTo>
                        <a:pt x="3552" y="85"/>
                      </a:lnTo>
                      <a:lnTo>
                        <a:pt x="3552" y="97"/>
                      </a:lnTo>
                      <a:lnTo>
                        <a:pt x="3552" y="104"/>
                      </a:lnTo>
                      <a:lnTo>
                        <a:pt x="3553" y="118"/>
                      </a:lnTo>
                      <a:lnTo>
                        <a:pt x="3553" y="116"/>
                      </a:lnTo>
                      <a:lnTo>
                        <a:pt x="3553" y="118"/>
                      </a:lnTo>
                      <a:lnTo>
                        <a:pt x="3553" y="111"/>
                      </a:lnTo>
                      <a:lnTo>
                        <a:pt x="3554" y="116"/>
                      </a:lnTo>
                      <a:lnTo>
                        <a:pt x="3554" y="117"/>
                      </a:lnTo>
                      <a:lnTo>
                        <a:pt x="3554" y="116"/>
                      </a:lnTo>
                      <a:lnTo>
                        <a:pt x="3554" y="117"/>
                      </a:lnTo>
                      <a:lnTo>
                        <a:pt x="3554" y="120"/>
                      </a:lnTo>
                      <a:lnTo>
                        <a:pt x="3555" y="117"/>
                      </a:lnTo>
                      <a:lnTo>
                        <a:pt x="3555" y="113"/>
                      </a:lnTo>
                      <a:lnTo>
                        <a:pt x="3555" y="105"/>
                      </a:lnTo>
                      <a:lnTo>
                        <a:pt x="3555" y="107"/>
                      </a:lnTo>
                      <a:lnTo>
                        <a:pt x="3555" y="102"/>
                      </a:lnTo>
                      <a:lnTo>
                        <a:pt x="3556" y="105"/>
                      </a:lnTo>
                      <a:lnTo>
                        <a:pt x="3556" y="96"/>
                      </a:lnTo>
                      <a:lnTo>
                        <a:pt x="3556" y="96"/>
                      </a:lnTo>
                      <a:lnTo>
                        <a:pt x="3556" y="80"/>
                      </a:lnTo>
                      <a:lnTo>
                        <a:pt x="3557" y="83"/>
                      </a:lnTo>
                      <a:lnTo>
                        <a:pt x="3557" y="101"/>
                      </a:lnTo>
                      <a:lnTo>
                        <a:pt x="3557" y="106"/>
                      </a:lnTo>
                      <a:lnTo>
                        <a:pt x="3558" y="81"/>
                      </a:lnTo>
                      <a:lnTo>
                        <a:pt x="3558" y="86"/>
                      </a:lnTo>
                      <a:lnTo>
                        <a:pt x="3558" y="158"/>
                      </a:lnTo>
                      <a:lnTo>
                        <a:pt x="3558" y="145"/>
                      </a:lnTo>
                      <a:lnTo>
                        <a:pt x="3559" y="95"/>
                      </a:lnTo>
                      <a:lnTo>
                        <a:pt x="3559" y="93"/>
                      </a:lnTo>
                      <a:lnTo>
                        <a:pt x="3559" y="93"/>
                      </a:lnTo>
                      <a:lnTo>
                        <a:pt x="3559" y="89"/>
                      </a:lnTo>
                      <a:lnTo>
                        <a:pt x="3560" y="88"/>
                      </a:lnTo>
                      <a:lnTo>
                        <a:pt x="3560" y="82"/>
                      </a:lnTo>
                      <a:lnTo>
                        <a:pt x="3560" y="82"/>
                      </a:lnTo>
                      <a:lnTo>
                        <a:pt x="3560" y="74"/>
                      </a:lnTo>
                      <a:lnTo>
                        <a:pt x="3561" y="69"/>
                      </a:lnTo>
                      <a:lnTo>
                        <a:pt x="3561" y="70"/>
                      </a:lnTo>
                      <a:lnTo>
                        <a:pt x="3561" y="66"/>
                      </a:lnTo>
                      <a:lnTo>
                        <a:pt x="3561" y="73"/>
                      </a:lnTo>
                      <a:lnTo>
                        <a:pt x="3562" y="74"/>
                      </a:lnTo>
                      <a:lnTo>
                        <a:pt x="3562" y="69"/>
                      </a:lnTo>
                      <a:lnTo>
                        <a:pt x="3562" y="71"/>
                      </a:lnTo>
                      <a:lnTo>
                        <a:pt x="3562" y="65"/>
                      </a:lnTo>
                      <a:lnTo>
                        <a:pt x="3562" y="68"/>
                      </a:lnTo>
                      <a:lnTo>
                        <a:pt x="3563" y="62"/>
                      </a:lnTo>
                      <a:lnTo>
                        <a:pt x="3563" y="61"/>
                      </a:lnTo>
                      <a:lnTo>
                        <a:pt x="3563" y="69"/>
                      </a:lnTo>
                      <a:lnTo>
                        <a:pt x="3563" y="79"/>
                      </a:lnTo>
                      <a:lnTo>
                        <a:pt x="3564" y="71"/>
                      </a:lnTo>
                      <a:lnTo>
                        <a:pt x="3564" y="72"/>
                      </a:lnTo>
                      <a:lnTo>
                        <a:pt x="3564" y="75"/>
                      </a:lnTo>
                      <a:lnTo>
                        <a:pt x="3564" y="80"/>
                      </a:lnTo>
                      <a:lnTo>
                        <a:pt x="3564" y="76"/>
                      </a:lnTo>
                      <a:lnTo>
                        <a:pt x="3564" y="80"/>
                      </a:lnTo>
                      <a:lnTo>
                        <a:pt x="3565" y="86"/>
                      </a:lnTo>
                      <a:lnTo>
                        <a:pt x="3565" y="79"/>
                      </a:lnTo>
                      <a:lnTo>
                        <a:pt x="3565" y="79"/>
                      </a:lnTo>
                      <a:lnTo>
                        <a:pt x="3565" y="81"/>
                      </a:lnTo>
                      <a:lnTo>
                        <a:pt x="3566" y="80"/>
                      </a:lnTo>
                      <a:lnTo>
                        <a:pt x="3566" y="83"/>
                      </a:lnTo>
                      <a:lnTo>
                        <a:pt x="3566" y="92"/>
                      </a:lnTo>
                      <a:lnTo>
                        <a:pt x="3566" y="96"/>
                      </a:lnTo>
                      <a:lnTo>
                        <a:pt x="3567" y="90"/>
                      </a:lnTo>
                      <a:lnTo>
                        <a:pt x="3567" y="88"/>
                      </a:lnTo>
                      <a:lnTo>
                        <a:pt x="3567" y="89"/>
                      </a:lnTo>
                      <a:lnTo>
                        <a:pt x="3567" y="82"/>
                      </a:lnTo>
                      <a:lnTo>
                        <a:pt x="3568" y="94"/>
                      </a:lnTo>
                      <a:lnTo>
                        <a:pt x="3568" y="117"/>
                      </a:lnTo>
                      <a:lnTo>
                        <a:pt x="3568" y="74"/>
                      </a:lnTo>
                      <a:lnTo>
                        <a:pt x="3568" y="81"/>
                      </a:lnTo>
                      <a:lnTo>
                        <a:pt x="3568" y="86"/>
                      </a:lnTo>
                      <a:lnTo>
                        <a:pt x="3569" y="99"/>
                      </a:lnTo>
                      <a:lnTo>
                        <a:pt x="3569" y="91"/>
                      </a:lnTo>
                      <a:lnTo>
                        <a:pt x="3569" y="101"/>
                      </a:lnTo>
                      <a:lnTo>
                        <a:pt x="3569" y="88"/>
                      </a:lnTo>
                      <a:lnTo>
                        <a:pt x="3570" y="104"/>
                      </a:lnTo>
                      <a:lnTo>
                        <a:pt x="3570" y="110"/>
                      </a:lnTo>
                      <a:lnTo>
                        <a:pt x="3570" y="104"/>
                      </a:lnTo>
                      <a:lnTo>
                        <a:pt x="3571" y="111"/>
                      </a:lnTo>
                      <a:lnTo>
                        <a:pt x="3571" y="116"/>
                      </a:lnTo>
                      <a:lnTo>
                        <a:pt x="3571" y="112"/>
                      </a:lnTo>
                      <a:lnTo>
                        <a:pt x="3571" y="116"/>
                      </a:lnTo>
                      <a:lnTo>
                        <a:pt x="3572" y="135"/>
                      </a:lnTo>
                      <a:lnTo>
                        <a:pt x="3572" y="131"/>
                      </a:lnTo>
                      <a:lnTo>
                        <a:pt x="3572" y="121"/>
                      </a:lnTo>
                      <a:lnTo>
                        <a:pt x="3572" y="113"/>
                      </a:lnTo>
                      <a:lnTo>
                        <a:pt x="3573" y="126"/>
                      </a:lnTo>
                      <a:lnTo>
                        <a:pt x="3573" y="131"/>
                      </a:lnTo>
                      <a:lnTo>
                        <a:pt x="3573" y="137"/>
                      </a:lnTo>
                      <a:lnTo>
                        <a:pt x="3573" y="135"/>
                      </a:lnTo>
                      <a:lnTo>
                        <a:pt x="3574" y="134"/>
                      </a:lnTo>
                      <a:lnTo>
                        <a:pt x="3574" y="141"/>
                      </a:lnTo>
                      <a:lnTo>
                        <a:pt x="3574" y="140"/>
                      </a:lnTo>
                      <a:lnTo>
                        <a:pt x="3574" y="125"/>
                      </a:lnTo>
                      <a:lnTo>
                        <a:pt x="3575" y="130"/>
                      </a:lnTo>
                      <a:lnTo>
                        <a:pt x="3575" y="138"/>
                      </a:lnTo>
                      <a:lnTo>
                        <a:pt x="3575" y="104"/>
                      </a:lnTo>
                      <a:lnTo>
                        <a:pt x="3575" y="96"/>
                      </a:lnTo>
                      <a:lnTo>
                        <a:pt x="3576" y="171"/>
                      </a:lnTo>
                      <a:lnTo>
                        <a:pt x="3576" y="192"/>
                      </a:lnTo>
                      <a:lnTo>
                        <a:pt x="3576" y="193"/>
                      </a:lnTo>
                      <a:lnTo>
                        <a:pt x="3576" y="132"/>
                      </a:lnTo>
                      <a:lnTo>
                        <a:pt x="3577" y="123"/>
                      </a:lnTo>
                      <a:lnTo>
                        <a:pt x="3577" y="125"/>
                      </a:lnTo>
                      <a:lnTo>
                        <a:pt x="3577" y="122"/>
                      </a:lnTo>
                      <a:lnTo>
                        <a:pt x="3577" y="127"/>
                      </a:lnTo>
                      <a:lnTo>
                        <a:pt x="3578" y="119"/>
                      </a:lnTo>
                      <a:lnTo>
                        <a:pt x="3578" y="119"/>
                      </a:lnTo>
                      <a:lnTo>
                        <a:pt x="3578" y="126"/>
                      </a:lnTo>
                      <a:lnTo>
                        <a:pt x="3578" y="126"/>
                      </a:lnTo>
                      <a:lnTo>
                        <a:pt x="3578" y="133"/>
                      </a:lnTo>
                      <a:lnTo>
                        <a:pt x="3579" y="131"/>
                      </a:lnTo>
                      <a:lnTo>
                        <a:pt x="3579" y="139"/>
                      </a:lnTo>
                      <a:lnTo>
                        <a:pt x="3579" y="143"/>
                      </a:lnTo>
                      <a:lnTo>
                        <a:pt x="3579" y="136"/>
                      </a:lnTo>
                      <a:lnTo>
                        <a:pt x="3580" y="140"/>
                      </a:lnTo>
                      <a:lnTo>
                        <a:pt x="3580" y="131"/>
                      </a:lnTo>
                      <a:lnTo>
                        <a:pt x="3580" y="119"/>
                      </a:lnTo>
                      <a:lnTo>
                        <a:pt x="3580" y="123"/>
                      </a:lnTo>
                      <a:lnTo>
                        <a:pt x="3581" y="110"/>
                      </a:lnTo>
                      <a:lnTo>
                        <a:pt x="3581" y="123"/>
                      </a:lnTo>
                      <a:lnTo>
                        <a:pt x="3581" y="120"/>
                      </a:lnTo>
                      <a:lnTo>
                        <a:pt x="3581" y="124"/>
                      </a:lnTo>
                      <a:lnTo>
                        <a:pt x="3581" y="130"/>
                      </a:lnTo>
                      <a:lnTo>
                        <a:pt x="3582" y="116"/>
                      </a:lnTo>
                      <a:lnTo>
                        <a:pt x="3582" y="116"/>
                      </a:lnTo>
                      <a:lnTo>
                        <a:pt x="3582" y="119"/>
                      </a:lnTo>
                      <a:lnTo>
                        <a:pt x="3583" y="115"/>
                      </a:lnTo>
                      <a:lnTo>
                        <a:pt x="3583" y="110"/>
                      </a:lnTo>
                      <a:lnTo>
                        <a:pt x="3583" y="110"/>
                      </a:lnTo>
                      <a:lnTo>
                        <a:pt x="3583" y="121"/>
                      </a:lnTo>
                      <a:lnTo>
                        <a:pt x="3583" y="117"/>
                      </a:lnTo>
                      <a:lnTo>
                        <a:pt x="3584" y="109"/>
                      </a:lnTo>
                      <a:lnTo>
                        <a:pt x="3584" y="113"/>
                      </a:lnTo>
                      <a:lnTo>
                        <a:pt x="3584" y="116"/>
                      </a:lnTo>
                      <a:lnTo>
                        <a:pt x="3584" y="112"/>
                      </a:lnTo>
                      <a:lnTo>
                        <a:pt x="3584" y="125"/>
                      </a:lnTo>
                      <a:lnTo>
                        <a:pt x="3585" y="128"/>
                      </a:lnTo>
                      <a:lnTo>
                        <a:pt x="3585" y="133"/>
                      </a:lnTo>
                      <a:lnTo>
                        <a:pt x="3585" y="124"/>
                      </a:lnTo>
                      <a:lnTo>
                        <a:pt x="3585" y="117"/>
                      </a:lnTo>
                      <a:lnTo>
                        <a:pt x="3585" y="118"/>
                      </a:lnTo>
                      <a:lnTo>
                        <a:pt x="3586" y="110"/>
                      </a:lnTo>
                      <a:lnTo>
                        <a:pt x="3586" y="102"/>
                      </a:lnTo>
                      <a:lnTo>
                        <a:pt x="3586" y="104"/>
                      </a:lnTo>
                      <a:lnTo>
                        <a:pt x="3586" y="98"/>
                      </a:lnTo>
                      <a:lnTo>
                        <a:pt x="3587" y="107"/>
                      </a:lnTo>
                      <a:lnTo>
                        <a:pt x="3587" y="94"/>
                      </a:lnTo>
                      <a:lnTo>
                        <a:pt x="3587" y="82"/>
                      </a:lnTo>
                      <a:lnTo>
                        <a:pt x="3588" y="88"/>
                      </a:lnTo>
                      <a:lnTo>
                        <a:pt x="3588" y="87"/>
                      </a:lnTo>
                      <a:lnTo>
                        <a:pt x="3588" y="93"/>
                      </a:lnTo>
                      <a:lnTo>
                        <a:pt x="3588" y="99"/>
                      </a:lnTo>
                      <a:lnTo>
                        <a:pt x="3588" y="101"/>
                      </a:lnTo>
                      <a:lnTo>
                        <a:pt x="3589" y="100"/>
                      </a:lnTo>
                      <a:lnTo>
                        <a:pt x="3589" y="105"/>
                      </a:lnTo>
                      <a:lnTo>
                        <a:pt x="3589" y="103"/>
                      </a:lnTo>
                      <a:lnTo>
                        <a:pt x="3589" y="104"/>
                      </a:lnTo>
                      <a:lnTo>
                        <a:pt x="3589" y="106"/>
                      </a:lnTo>
                      <a:lnTo>
                        <a:pt x="3590" y="117"/>
                      </a:lnTo>
                      <a:lnTo>
                        <a:pt x="3590" y="112"/>
                      </a:lnTo>
                      <a:lnTo>
                        <a:pt x="3590" y="103"/>
                      </a:lnTo>
                      <a:lnTo>
                        <a:pt x="3591" y="99"/>
                      </a:lnTo>
                      <a:lnTo>
                        <a:pt x="3591" y="94"/>
                      </a:lnTo>
                      <a:lnTo>
                        <a:pt x="3591" y="101"/>
                      </a:lnTo>
                      <a:lnTo>
                        <a:pt x="3591" y="99"/>
                      </a:lnTo>
                      <a:lnTo>
                        <a:pt x="3591" y="103"/>
                      </a:lnTo>
                      <a:lnTo>
                        <a:pt x="3592" y="95"/>
                      </a:lnTo>
                      <a:lnTo>
                        <a:pt x="3592" y="109"/>
                      </a:lnTo>
                      <a:lnTo>
                        <a:pt x="3592" y="97"/>
                      </a:lnTo>
                      <a:lnTo>
                        <a:pt x="3592" y="103"/>
                      </a:lnTo>
                      <a:lnTo>
                        <a:pt x="3592" y="110"/>
                      </a:lnTo>
                      <a:lnTo>
                        <a:pt x="3593" y="118"/>
                      </a:lnTo>
                      <a:lnTo>
                        <a:pt x="3593" y="109"/>
                      </a:lnTo>
                      <a:lnTo>
                        <a:pt x="3593" y="107"/>
                      </a:lnTo>
                      <a:lnTo>
                        <a:pt x="3593" y="80"/>
                      </a:lnTo>
                      <a:lnTo>
                        <a:pt x="3593" y="131"/>
                      </a:lnTo>
                      <a:lnTo>
                        <a:pt x="3594" y="151"/>
                      </a:lnTo>
                      <a:lnTo>
                        <a:pt x="3594" y="158"/>
                      </a:lnTo>
                      <a:lnTo>
                        <a:pt x="3594" y="144"/>
                      </a:lnTo>
                      <a:lnTo>
                        <a:pt x="3594" y="121"/>
                      </a:lnTo>
                      <a:lnTo>
                        <a:pt x="3594" y="132"/>
                      </a:lnTo>
                      <a:lnTo>
                        <a:pt x="3595" y="107"/>
                      </a:lnTo>
                      <a:lnTo>
                        <a:pt x="3595" y="120"/>
                      </a:lnTo>
                      <a:lnTo>
                        <a:pt x="3595" y="112"/>
                      </a:lnTo>
                      <a:lnTo>
                        <a:pt x="3595" y="132"/>
                      </a:lnTo>
                      <a:lnTo>
                        <a:pt x="3595" y="118"/>
                      </a:lnTo>
                      <a:lnTo>
                        <a:pt x="3596" y="128"/>
                      </a:lnTo>
                      <a:lnTo>
                        <a:pt x="3596" y="120"/>
                      </a:lnTo>
                      <a:lnTo>
                        <a:pt x="3596" y="110"/>
                      </a:lnTo>
                      <a:lnTo>
                        <a:pt x="3597" y="127"/>
                      </a:lnTo>
                      <a:lnTo>
                        <a:pt x="3597" y="99"/>
                      </a:lnTo>
                      <a:lnTo>
                        <a:pt x="3597" y="109"/>
                      </a:lnTo>
                      <a:lnTo>
                        <a:pt x="3597" y="128"/>
                      </a:lnTo>
                      <a:lnTo>
                        <a:pt x="3597" y="99"/>
                      </a:lnTo>
                      <a:lnTo>
                        <a:pt x="3598" y="116"/>
                      </a:lnTo>
                      <a:lnTo>
                        <a:pt x="3598" y="98"/>
                      </a:lnTo>
                      <a:lnTo>
                        <a:pt x="3598" y="93"/>
                      </a:lnTo>
                      <a:lnTo>
                        <a:pt x="3598" y="105"/>
                      </a:lnTo>
                      <a:lnTo>
                        <a:pt x="3599" y="120"/>
                      </a:lnTo>
                      <a:lnTo>
                        <a:pt x="3599" y="95"/>
                      </a:lnTo>
                      <a:lnTo>
                        <a:pt x="3599" y="106"/>
                      </a:lnTo>
                      <a:lnTo>
                        <a:pt x="3599" y="120"/>
                      </a:lnTo>
                      <a:lnTo>
                        <a:pt x="3599" y="76"/>
                      </a:lnTo>
                      <a:lnTo>
                        <a:pt x="3600" y="91"/>
                      </a:lnTo>
                      <a:lnTo>
                        <a:pt x="3600" y="86"/>
                      </a:lnTo>
                      <a:lnTo>
                        <a:pt x="3600" y="109"/>
                      </a:lnTo>
                      <a:lnTo>
                        <a:pt x="3600" y="99"/>
                      </a:lnTo>
                      <a:lnTo>
                        <a:pt x="3601" y="137"/>
                      </a:lnTo>
                      <a:lnTo>
                        <a:pt x="3601" y="134"/>
                      </a:lnTo>
                      <a:lnTo>
                        <a:pt x="3601" y="86"/>
                      </a:lnTo>
                      <a:lnTo>
                        <a:pt x="3602" y="96"/>
                      </a:lnTo>
                      <a:lnTo>
                        <a:pt x="3602" y="78"/>
                      </a:lnTo>
                      <a:lnTo>
                        <a:pt x="3602" y="144"/>
                      </a:lnTo>
                      <a:lnTo>
                        <a:pt x="3602" y="65"/>
                      </a:lnTo>
                      <a:lnTo>
                        <a:pt x="3603" y="94"/>
                      </a:lnTo>
                      <a:lnTo>
                        <a:pt x="3603" y="93"/>
                      </a:lnTo>
                      <a:lnTo>
                        <a:pt x="3603" y="90"/>
                      </a:lnTo>
                      <a:lnTo>
                        <a:pt x="3603" y="94"/>
                      </a:lnTo>
                      <a:lnTo>
                        <a:pt x="3604" y="98"/>
                      </a:lnTo>
                      <a:lnTo>
                        <a:pt x="3604" y="83"/>
                      </a:lnTo>
                      <a:lnTo>
                        <a:pt x="3604" y="85"/>
                      </a:lnTo>
                      <a:lnTo>
                        <a:pt x="3604" y="93"/>
                      </a:lnTo>
                      <a:lnTo>
                        <a:pt x="3605" y="115"/>
                      </a:lnTo>
                      <a:lnTo>
                        <a:pt x="3605" y="111"/>
                      </a:lnTo>
                      <a:lnTo>
                        <a:pt x="3605" y="122"/>
                      </a:lnTo>
                      <a:lnTo>
                        <a:pt x="3605" y="123"/>
                      </a:lnTo>
                      <a:lnTo>
                        <a:pt x="3606" y="102"/>
                      </a:lnTo>
                      <a:lnTo>
                        <a:pt x="3606" y="109"/>
                      </a:lnTo>
                      <a:lnTo>
                        <a:pt x="3606" y="102"/>
                      </a:lnTo>
                      <a:lnTo>
                        <a:pt x="3606" y="117"/>
                      </a:lnTo>
                      <a:lnTo>
                        <a:pt x="3606" y="120"/>
                      </a:lnTo>
                      <a:lnTo>
                        <a:pt x="3607" y="145"/>
                      </a:lnTo>
                      <a:lnTo>
                        <a:pt x="3607" y="86"/>
                      </a:lnTo>
                      <a:lnTo>
                        <a:pt x="3607" y="93"/>
                      </a:lnTo>
                      <a:lnTo>
                        <a:pt x="3607" y="101"/>
                      </a:lnTo>
                      <a:lnTo>
                        <a:pt x="3608" y="127"/>
                      </a:lnTo>
                      <a:lnTo>
                        <a:pt x="3608" y="106"/>
                      </a:lnTo>
                      <a:lnTo>
                        <a:pt x="3608" y="102"/>
                      </a:lnTo>
                      <a:lnTo>
                        <a:pt x="3608" y="96"/>
                      </a:lnTo>
                      <a:lnTo>
                        <a:pt x="3609" y="110"/>
                      </a:lnTo>
                      <a:lnTo>
                        <a:pt x="3609" y="106"/>
                      </a:lnTo>
                      <a:lnTo>
                        <a:pt x="3609" y="104"/>
                      </a:lnTo>
                      <a:lnTo>
                        <a:pt x="3609" y="102"/>
                      </a:lnTo>
                      <a:lnTo>
                        <a:pt x="3609" y="103"/>
                      </a:lnTo>
                      <a:lnTo>
                        <a:pt x="3609" y="97"/>
                      </a:lnTo>
                      <a:lnTo>
                        <a:pt x="3610" y="88"/>
                      </a:lnTo>
                      <a:lnTo>
                        <a:pt x="3610" y="92"/>
                      </a:lnTo>
                      <a:lnTo>
                        <a:pt x="3610" y="87"/>
                      </a:lnTo>
                      <a:lnTo>
                        <a:pt x="3611" y="96"/>
                      </a:lnTo>
                      <a:lnTo>
                        <a:pt x="3611" y="66"/>
                      </a:lnTo>
                      <a:lnTo>
                        <a:pt x="3611" y="94"/>
                      </a:lnTo>
                      <a:lnTo>
                        <a:pt x="3611" y="140"/>
                      </a:lnTo>
                      <a:lnTo>
                        <a:pt x="3612" y="179"/>
                      </a:lnTo>
                      <a:lnTo>
                        <a:pt x="3612" y="152"/>
                      </a:lnTo>
                      <a:lnTo>
                        <a:pt x="3612" y="106"/>
                      </a:lnTo>
                      <a:lnTo>
                        <a:pt x="3612" y="108"/>
                      </a:lnTo>
                      <a:lnTo>
                        <a:pt x="3613" y="101"/>
                      </a:lnTo>
                      <a:lnTo>
                        <a:pt x="3613" y="101"/>
                      </a:lnTo>
                      <a:lnTo>
                        <a:pt x="3613" y="104"/>
                      </a:lnTo>
                      <a:lnTo>
                        <a:pt x="3614" y="101"/>
                      </a:lnTo>
                      <a:lnTo>
                        <a:pt x="3614" y="106"/>
                      </a:lnTo>
                      <a:lnTo>
                        <a:pt x="3614" y="108"/>
                      </a:lnTo>
                      <a:lnTo>
                        <a:pt x="3614" y="106"/>
                      </a:lnTo>
                    </a:path>
                  </a:pathLst>
                </a:custGeom>
                <a:noFill/>
                <a:ln w="3175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1893" name="Picture 6">
              <a:extLst>
                <a:ext uri="{FF2B5EF4-FFF2-40B4-BE49-F238E27FC236}">
                  <a16:creationId xmlns:a16="http://schemas.microsoft.com/office/drawing/2014/main" id="{267895C2-64EB-4DE5-8E6C-9867689DFF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674" y="2290038"/>
              <a:ext cx="108585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97" name="Picture 10">
              <a:extLst>
                <a:ext uri="{FF2B5EF4-FFF2-40B4-BE49-F238E27FC236}">
                  <a16:creationId xmlns:a16="http://schemas.microsoft.com/office/drawing/2014/main" id="{3E9D6C2E-1F7E-43FC-B593-ECCDD527B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437" y="2290038"/>
              <a:ext cx="5730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22C1752-890A-463D-8742-B9DD908522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9237" y="2290038"/>
              <a:ext cx="10302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ECD080D8-8341-4446-801B-05ACD6F3F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8637" y="2290038"/>
              <a:ext cx="7508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4A3776B-4A0A-411F-A418-FF46E55ADAC2}"/>
                </a:ext>
              </a:extLst>
            </p:cNvPr>
            <p:cNvGrpSpPr/>
            <p:nvPr/>
          </p:nvGrpSpPr>
          <p:grpSpPr>
            <a:xfrm>
              <a:off x="1558637" y="462713"/>
              <a:ext cx="9540285" cy="3335371"/>
              <a:chOff x="6074804" y="248442"/>
              <a:chExt cx="6029252" cy="322161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5F4960A3-F2B5-4BD2-8CB7-9180E8B4D903}"/>
                  </a:ext>
                </a:extLst>
              </p:cNvPr>
              <p:cNvGrpSpPr/>
              <p:nvPr/>
            </p:nvGrpSpPr>
            <p:grpSpPr>
              <a:xfrm>
                <a:off x="6074804" y="248442"/>
                <a:ext cx="6029252" cy="3221619"/>
                <a:chOff x="6074804" y="248442"/>
                <a:chExt cx="6029252" cy="3221619"/>
              </a:xfrm>
            </p:grpSpPr>
            <p:grpSp>
              <p:nvGrpSpPr>
                <p:cNvPr id="1012" name="Group 1011">
                  <a:extLst>
                    <a:ext uri="{FF2B5EF4-FFF2-40B4-BE49-F238E27FC236}">
                      <a16:creationId xmlns:a16="http://schemas.microsoft.com/office/drawing/2014/main" id="{4CA9DD2B-A0DF-4C63-9343-56EB0F0A2DDF}"/>
                    </a:ext>
                  </a:extLst>
                </p:cNvPr>
                <p:cNvGrpSpPr/>
                <p:nvPr/>
              </p:nvGrpSpPr>
              <p:grpSpPr>
                <a:xfrm>
                  <a:off x="6074804" y="248442"/>
                  <a:ext cx="6029252" cy="3221619"/>
                  <a:chOff x="6063453" y="284662"/>
                  <a:chExt cx="6029252" cy="3221619"/>
                </a:xfrm>
              </p:grpSpPr>
              <p:grpSp>
                <p:nvGrpSpPr>
                  <p:cNvPr id="982" name="Group 981">
                    <a:extLst>
                      <a:ext uri="{FF2B5EF4-FFF2-40B4-BE49-F238E27FC236}">
                        <a16:creationId xmlns:a16="http://schemas.microsoft.com/office/drawing/2014/main" id="{B3378432-F78E-4B54-9996-6677243B58FA}"/>
                      </a:ext>
                    </a:extLst>
                  </p:cNvPr>
                  <p:cNvGrpSpPr/>
                  <p:nvPr/>
                </p:nvGrpSpPr>
                <p:grpSpPr>
                  <a:xfrm>
                    <a:off x="6063453" y="538938"/>
                    <a:ext cx="6029252" cy="2967343"/>
                    <a:chOff x="5869572" y="371793"/>
                    <a:chExt cx="5516698" cy="2967343"/>
                  </a:xfrm>
                </p:grpSpPr>
                <p:grpSp>
                  <p:nvGrpSpPr>
                    <p:cNvPr id="515" name="Group 514">
                      <a:extLst>
                        <a:ext uri="{FF2B5EF4-FFF2-40B4-BE49-F238E27FC236}">
                          <a16:creationId xmlns:a16="http://schemas.microsoft.com/office/drawing/2014/main" id="{D00C9BE1-E538-49CB-B223-278A38F424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33056" y="371793"/>
                      <a:ext cx="5451656" cy="2967343"/>
                      <a:chOff x="5761264" y="616001"/>
                      <a:chExt cx="4428433" cy="2066301"/>
                    </a:xfrm>
                  </p:grpSpPr>
                  <p:grpSp>
                    <p:nvGrpSpPr>
                      <p:cNvPr id="625" name="Group 624">
                        <a:extLst>
                          <a:ext uri="{FF2B5EF4-FFF2-40B4-BE49-F238E27FC236}">
                            <a16:creationId xmlns:a16="http://schemas.microsoft.com/office/drawing/2014/main" id="{DD49645E-6036-4071-A42B-4D42A72EAD6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16682" y="651725"/>
                        <a:ext cx="4373015" cy="2030577"/>
                        <a:chOff x="5812671" y="815327"/>
                        <a:chExt cx="4373015" cy="1382651"/>
                      </a:xfrm>
                    </p:grpSpPr>
                    <p:grpSp>
                      <p:nvGrpSpPr>
                        <p:cNvPr id="628" name="Group 627">
                          <a:extLst>
                            <a:ext uri="{FF2B5EF4-FFF2-40B4-BE49-F238E27FC236}">
                              <a16:creationId xmlns:a16="http://schemas.microsoft.com/office/drawing/2014/main" id="{5E8055C2-C8AF-4EF6-9FE4-DA1A0B1BAC3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99982" y="815327"/>
                          <a:ext cx="4285704" cy="1382651"/>
                          <a:chOff x="5899982" y="815327"/>
                          <a:chExt cx="4285704" cy="1382651"/>
                        </a:xfrm>
                      </p:grpSpPr>
                      <p:grpSp>
                        <p:nvGrpSpPr>
                          <p:cNvPr id="631" name="Group 630">
                            <a:extLst>
                              <a:ext uri="{FF2B5EF4-FFF2-40B4-BE49-F238E27FC236}">
                                <a16:creationId xmlns:a16="http://schemas.microsoft.com/office/drawing/2014/main" id="{877FD5BA-5F8D-4014-B1EB-2A184BD0A13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899982" y="815327"/>
                            <a:ext cx="4281280" cy="649902"/>
                            <a:chOff x="5899982" y="815327"/>
                            <a:chExt cx="4281280" cy="649902"/>
                          </a:xfrm>
                        </p:grpSpPr>
                        <p:pic>
                          <p:nvPicPr>
                            <p:cNvPr id="638" name="Picture 61">
                              <a:extLst>
                                <a:ext uri="{FF2B5EF4-FFF2-40B4-BE49-F238E27FC236}">
                                  <a16:creationId xmlns:a16="http://schemas.microsoft.com/office/drawing/2014/main" id="{933F9921-0155-497B-A920-40B64C0515D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107917" y="815327"/>
                              <a:ext cx="4073345" cy="60907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  <p:sp>
                          <p:nvSpPr>
                            <p:cNvPr id="639" name="Line 85">
                              <a:extLst>
                                <a:ext uri="{FF2B5EF4-FFF2-40B4-BE49-F238E27FC236}">
                                  <a16:creationId xmlns:a16="http://schemas.microsoft.com/office/drawing/2014/main" id="{31DAEF38-8473-4B54-A4B6-141F095DF1C6}"/>
                                </a:ext>
                              </a:extLst>
                            </p:cNvPr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V="1">
                              <a:off x="6101701" y="815327"/>
                              <a:ext cx="0" cy="609076"/>
                            </a:xfrm>
                            <a:prstGeom prst="line">
                              <a:avLst/>
                            </a:prstGeom>
                            <a:noFill/>
                            <a:ln w="6350" cap="flat">
                              <a:solidFill>
                                <a:srgbClr val="262626"/>
                              </a:solidFill>
                              <a:prstDash val="solid"/>
                              <a:round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</a:extLst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endParaRPr lang="en-US" sz="1200" dirty="0"/>
                            </a:p>
                          </p:txBody>
                        </p:sp>
                        <p:sp>
                          <p:nvSpPr>
                            <p:cNvPr id="640" name="Line 87">
                              <a:extLst>
                                <a:ext uri="{FF2B5EF4-FFF2-40B4-BE49-F238E27FC236}">
                                  <a16:creationId xmlns:a16="http://schemas.microsoft.com/office/drawing/2014/main" id="{62208783-9C97-4DAC-8D65-02FBE0E04C08}"/>
                                </a:ext>
                              </a:extLst>
                            </p:cNvPr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>
                              <a:off x="6057585" y="1419238"/>
                              <a:ext cx="41448" cy="0"/>
                            </a:xfrm>
                            <a:prstGeom prst="line">
                              <a:avLst/>
                            </a:prstGeom>
                            <a:noFill/>
                            <a:ln w="6350" cap="flat">
                              <a:solidFill>
                                <a:srgbClr val="262626"/>
                              </a:solidFill>
                              <a:prstDash val="solid"/>
                              <a:round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</a:extLst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endParaRPr lang="en-US" sz="1200"/>
                            </a:p>
                          </p:txBody>
                        </p:sp>
                        <p:sp>
                          <p:nvSpPr>
                            <p:cNvPr id="641" name="Line 88">
                              <a:extLst>
                                <a:ext uri="{FF2B5EF4-FFF2-40B4-BE49-F238E27FC236}">
                                  <a16:creationId xmlns:a16="http://schemas.microsoft.com/office/drawing/2014/main" id="{4AFD5F56-2A3A-474D-A5DF-0A92A3D17969}"/>
                                </a:ext>
                              </a:extLst>
                            </p:cNvPr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>
                              <a:off x="6057585" y="1267255"/>
                              <a:ext cx="41448" cy="0"/>
                            </a:xfrm>
                            <a:prstGeom prst="line">
                              <a:avLst/>
                            </a:prstGeom>
                            <a:noFill/>
                            <a:ln w="6350" cap="flat">
                              <a:solidFill>
                                <a:srgbClr val="262626"/>
                              </a:solidFill>
                              <a:prstDash val="solid"/>
                              <a:round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</a:extLst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endParaRPr lang="en-US" sz="1200"/>
                            </a:p>
                          </p:txBody>
                        </p:sp>
                        <p:sp>
                          <p:nvSpPr>
                            <p:cNvPr id="642" name="Line 89">
                              <a:extLst>
                                <a:ext uri="{FF2B5EF4-FFF2-40B4-BE49-F238E27FC236}">
                                  <a16:creationId xmlns:a16="http://schemas.microsoft.com/office/drawing/2014/main" id="{8EB97202-178C-4B1E-AB4D-EBCBEA731149}"/>
                                </a:ext>
                              </a:extLst>
                            </p:cNvPr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>
                              <a:off x="6057585" y="1115272"/>
                              <a:ext cx="41448" cy="0"/>
                            </a:xfrm>
                            <a:prstGeom prst="line">
                              <a:avLst/>
                            </a:prstGeom>
                            <a:noFill/>
                            <a:ln w="6350" cap="flat">
                              <a:solidFill>
                                <a:srgbClr val="262626"/>
                              </a:solidFill>
                              <a:prstDash val="solid"/>
                              <a:round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</a:extLst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endParaRPr lang="en-US" sz="1200"/>
                            </a:p>
                          </p:txBody>
                        </p:sp>
                        <p:sp>
                          <p:nvSpPr>
                            <p:cNvPr id="643" name="Line 90">
                              <a:extLst>
                                <a:ext uri="{FF2B5EF4-FFF2-40B4-BE49-F238E27FC236}">
                                  <a16:creationId xmlns:a16="http://schemas.microsoft.com/office/drawing/2014/main" id="{897255DE-FA83-4367-B6D5-1763771B21E8}"/>
                                </a:ext>
                              </a:extLst>
                            </p:cNvPr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>
                              <a:off x="6057585" y="963289"/>
                              <a:ext cx="41448" cy="0"/>
                            </a:xfrm>
                            <a:prstGeom prst="line">
                              <a:avLst/>
                            </a:prstGeom>
                            <a:noFill/>
                            <a:ln w="6350" cap="flat">
                              <a:solidFill>
                                <a:srgbClr val="262626"/>
                              </a:solidFill>
                              <a:prstDash val="solid"/>
                              <a:round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</a:extLst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endParaRPr lang="en-US" sz="1200"/>
                            </a:p>
                          </p:txBody>
                        </p:sp>
                        <p:sp>
                          <p:nvSpPr>
                            <p:cNvPr id="644" name="Rectangle 95">
                              <a:extLst>
                                <a:ext uri="{FF2B5EF4-FFF2-40B4-BE49-F238E27FC236}">
                                  <a16:creationId xmlns:a16="http://schemas.microsoft.com/office/drawing/2014/main" id="{24C3B042-E75C-4C76-95AA-FABDCBD32B9C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956725" y="1356993"/>
                              <a:ext cx="73183" cy="1082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vert="horz" wrap="none" lIns="0" tIns="0" rIns="0" bIns="0" numCol="1" anchor="t" anchorCtr="0" compatLnSpc="1">
                              <a:prstTxWarp prst="textNoShape">
                                <a:avLst/>
                              </a:prstTxWarp>
                              <a:spAutoFit/>
                            </a:bodyPr>
                            <a:lstStyle>
                              <a:lvl1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1pPr>
                              <a:lvl2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2pPr>
                              <a:lvl3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3pPr>
                              <a:lvl4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4pPr>
                              <a:lvl5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5pPr>
                              <a:lvl6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6pPr>
                              <a:lvl7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7pPr>
                              <a:lvl8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8pPr>
                              <a:lvl9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9pPr>
                            </a:lstStyle>
                            <a:p>
                              <a:pPr marL="0" marR="0" lvl="0" indent="0" algn="l" defTabSz="914400" rtl="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</a:pPr>
                              <a:r>
                                <a:rPr kumimoji="0" lang="en-US" altLang="en-US" sz="1200" b="0" i="0" u="none" strike="noStrike" cap="none" normalizeH="0" baseline="0" dirty="0">
                                  <a:ln>
                                    <a:noFill/>
                                  </a:ln>
                                  <a:solidFill>
                                    <a:srgbClr val="262626"/>
                                  </a:solidFill>
                                  <a:effectLst/>
                                  <a:latin typeface="Arial" panose="020B0604020202020204" pitchFamily="34" charset="0"/>
                                </a:rPr>
                                <a:t>0</a:t>
                              </a:r>
                              <a:endParaRPr kumimoji="0" lang="en-US" altLang="en-US" sz="1200" b="0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Arial" panose="020B0604020202020204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645" name="Rectangle 96">
                              <a:extLst>
                                <a:ext uri="{FF2B5EF4-FFF2-40B4-BE49-F238E27FC236}">
                                  <a16:creationId xmlns:a16="http://schemas.microsoft.com/office/drawing/2014/main" id="{47B17E9A-7FA6-463D-9431-0ED22AD7A185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950090" y="1216040"/>
                              <a:ext cx="73183" cy="1082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vert="horz" wrap="none" lIns="0" tIns="0" rIns="0" bIns="0" numCol="1" anchor="t" anchorCtr="0" compatLnSpc="1">
                              <a:prstTxWarp prst="textNoShape">
                                <a:avLst/>
                              </a:prstTxWarp>
                              <a:spAutoFit/>
                            </a:bodyPr>
                            <a:lstStyle>
                              <a:lvl1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1pPr>
                              <a:lvl2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2pPr>
                              <a:lvl3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3pPr>
                              <a:lvl4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4pPr>
                              <a:lvl5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5pPr>
                              <a:lvl6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6pPr>
                              <a:lvl7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7pPr>
                              <a:lvl8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8pPr>
                              <a:lvl9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9pPr>
                            </a:lstStyle>
                            <a:p>
                              <a:pPr marL="0" marR="0" lvl="0" indent="0" algn="l" defTabSz="914400" rtl="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</a:pPr>
                              <a:r>
                                <a:rPr kumimoji="0" lang="en-US" altLang="en-US" sz="1200" b="0" i="0" u="none" strike="noStrike" cap="none" normalizeH="0" baseline="0">
                                  <a:ln>
                                    <a:noFill/>
                                  </a:ln>
                                  <a:solidFill>
                                    <a:srgbClr val="262626"/>
                                  </a:solidFill>
                                  <a:effectLst/>
                                  <a:latin typeface="Arial" panose="020B0604020202020204" pitchFamily="34" charset="0"/>
                                </a:rPr>
                                <a:t>5</a:t>
                              </a:r>
                              <a:endParaRPr kumimoji="0" lang="en-US" altLang="en-US" sz="12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Arial" panose="020B0604020202020204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646" name="Rectangle 97">
                              <a:extLst>
                                <a:ext uri="{FF2B5EF4-FFF2-40B4-BE49-F238E27FC236}">
                                  <a16:creationId xmlns:a16="http://schemas.microsoft.com/office/drawing/2014/main" id="{6EBBF02D-2348-4269-8A1D-74D6FE72AF97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899982" y="1064068"/>
                              <a:ext cx="146364" cy="1082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vert="horz" wrap="none" lIns="0" tIns="0" rIns="0" bIns="0" numCol="1" anchor="t" anchorCtr="0" compatLnSpc="1">
                              <a:prstTxWarp prst="textNoShape">
                                <a:avLst/>
                              </a:prstTxWarp>
                              <a:spAutoFit/>
                            </a:bodyPr>
                            <a:lstStyle>
                              <a:lvl1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1pPr>
                              <a:lvl2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2pPr>
                              <a:lvl3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3pPr>
                              <a:lvl4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4pPr>
                              <a:lvl5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5pPr>
                              <a:lvl6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6pPr>
                              <a:lvl7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7pPr>
                              <a:lvl8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8pPr>
                              <a:lvl9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9pPr>
                            </a:lstStyle>
                            <a:p>
                              <a:pPr marL="0" marR="0" lvl="0" indent="0" algn="l" defTabSz="914400" rtl="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</a:pPr>
                              <a:r>
                                <a:rPr kumimoji="0" lang="en-US" altLang="en-US" sz="1200" b="0" i="0" u="none" strike="noStrike" cap="none" normalizeH="0" baseline="0" dirty="0">
                                  <a:ln>
                                    <a:noFill/>
                                  </a:ln>
                                  <a:solidFill>
                                    <a:srgbClr val="262626"/>
                                  </a:solidFill>
                                  <a:effectLst/>
                                  <a:latin typeface="Arial" panose="020B0604020202020204" pitchFamily="34" charset="0"/>
                                </a:rPr>
                                <a:t>10</a:t>
                              </a:r>
                              <a:endParaRPr kumimoji="0" lang="en-US" altLang="en-US" sz="1200" b="0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Arial" panose="020B0604020202020204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647" name="Rectangle 98">
                              <a:extLst>
                                <a:ext uri="{FF2B5EF4-FFF2-40B4-BE49-F238E27FC236}">
                                  <a16:creationId xmlns:a16="http://schemas.microsoft.com/office/drawing/2014/main" id="{519EF425-815A-41BA-873A-43A6FC7D5501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901552" y="906465"/>
                              <a:ext cx="146364" cy="1082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vert="horz" wrap="none" lIns="0" tIns="0" rIns="0" bIns="0" numCol="1" anchor="t" anchorCtr="0" compatLnSpc="1">
                              <a:prstTxWarp prst="textNoShape">
                                <a:avLst/>
                              </a:prstTxWarp>
                              <a:spAutoFit/>
                            </a:bodyPr>
                            <a:lstStyle>
                              <a:lvl1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1pPr>
                              <a:lvl2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2pPr>
                              <a:lvl3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3pPr>
                              <a:lvl4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4pPr>
                              <a:lvl5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5pPr>
                              <a:lvl6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6pPr>
                              <a:lvl7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7pPr>
                              <a:lvl8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8pPr>
                              <a:lvl9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9pPr>
                            </a:lstStyle>
                            <a:p>
                              <a:pPr marL="0" marR="0" lvl="0" indent="0" algn="l" defTabSz="914400" rtl="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</a:pPr>
                              <a:r>
                                <a:rPr kumimoji="0" lang="en-US" altLang="en-US" sz="1200" b="0" i="0" u="none" strike="noStrike" cap="none" normalizeH="0" baseline="0" dirty="0">
                                  <a:ln>
                                    <a:noFill/>
                                  </a:ln>
                                  <a:solidFill>
                                    <a:srgbClr val="262626"/>
                                  </a:solidFill>
                                  <a:effectLst/>
                                  <a:latin typeface="Arial" panose="020B0604020202020204" pitchFamily="34" charset="0"/>
                                </a:rPr>
                                <a:t>15</a:t>
                              </a:r>
                              <a:endParaRPr kumimoji="0" lang="en-US" altLang="en-US" sz="1200" b="0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Arial" panose="020B0604020202020204" pitchFamily="34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632" name="Group 631">
                            <a:extLst>
                              <a:ext uri="{FF2B5EF4-FFF2-40B4-BE49-F238E27FC236}">
                                <a16:creationId xmlns:a16="http://schemas.microsoft.com/office/drawing/2014/main" id="{25C6D19C-0CAD-4A56-B924-06F2A365563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102326" y="1585193"/>
                            <a:ext cx="4083360" cy="612785"/>
                            <a:chOff x="4217957" y="878227"/>
                            <a:chExt cx="7549426" cy="1702582"/>
                          </a:xfrm>
                        </p:grpSpPr>
                        <p:grpSp>
                          <p:nvGrpSpPr>
                            <p:cNvPr id="633" name="Group 632">
                              <a:extLst>
                                <a:ext uri="{FF2B5EF4-FFF2-40B4-BE49-F238E27FC236}">
                                  <a16:creationId xmlns:a16="http://schemas.microsoft.com/office/drawing/2014/main" id="{93B41689-56D6-42D3-9D35-4270F69521B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217957" y="878227"/>
                              <a:ext cx="7549426" cy="1702582"/>
                              <a:chOff x="1895024" y="1329016"/>
                              <a:chExt cx="7549426" cy="1702582"/>
                            </a:xfrm>
                          </p:grpSpPr>
                          <p:sp>
                            <p:nvSpPr>
                              <p:cNvPr id="636" name="L-Shape 635">
                                <a:extLst>
                                  <a:ext uri="{FF2B5EF4-FFF2-40B4-BE49-F238E27FC236}">
                                    <a16:creationId xmlns:a16="http://schemas.microsoft.com/office/drawing/2014/main" id="{61F566B3-9B27-4E33-835D-D509B2B376E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763569" y="2451533"/>
                                <a:ext cx="261683" cy="181802"/>
                              </a:xfrm>
                              <a:prstGeom prst="corner">
                                <a:avLst>
                                  <a:gd name="adj1" fmla="val 0"/>
                                  <a:gd name="adj2" fmla="val 0"/>
                                </a:avLst>
                              </a:prstGeom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 sz="1200" dirty="0"/>
                              </a:p>
                            </p:txBody>
                          </p:sp>
                          <p:sp>
                            <p:nvSpPr>
                              <p:cNvPr id="637" name="Freeform 55">
                                <a:extLst>
                                  <a:ext uri="{FF2B5EF4-FFF2-40B4-BE49-F238E27FC236}">
                                    <a16:creationId xmlns:a16="http://schemas.microsoft.com/office/drawing/2014/main" id="{50DE3C7B-AAB5-4966-9FC2-DD20A67D954F}"/>
                                  </a:ext>
                                </a:extLst>
                              </p:cNvPr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1895024" y="1329016"/>
                                <a:ext cx="7549426" cy="1702582"/>
                              </a:xfrm>
                              <a:custGeom>
                                <a:avLst/>
                                <a:gdLst>
                                  <a:gd name="T0" fmla="*/ 75 w 4820"/>
                                  <a:gd name="T1" fmla="*/ 679 h 1932"/>
                                  <a:gd name="T2" fmla="*/ 151 w 4820"/>
                                  <a:gd name="T3" fmla="*/ 327 h 1932"/>
                                  <a:gd name="T4" fmla="*/ 226 w 4820"/>
                                  <a:gd name="T5" fmla="*/ 657 h 1932"/>
                                  <a:gd name="T6" fmla="*/ 302 w 4820"/>
                                  <a:gd name="T7" fmla="*/ 592 h 1932"/>
                                  <a:gd name="T8" fmla="*/ 377 w 4820"/>
                                  <a:gd name="T9" fmla="*/ 607 h 1932"/>
                                  <a:gd name="T10" fmla="*/ 452 w 4820"/>
                                  <a:gd name="T11" fmla="*/ 776 h 1932"/>
                                  <a:gd name="T12" fmla="*/ 528 w 4820"/>
                                  <a:gd name="T13" fmla="*/ 589 h 1932"/>
                                  <a:gd name="T14" fmla="*/ 603 w 4820"/>
                                  <a:gd name="T15" fmla="*/ 545 h 1932"/>
                                  <a:gd name="T16" fmla="*/ 680 w 4820"/>
                                  <a:gd name="T17" fmla="*/ 535 h 1932"/>
                                  <a:gd name="T18" fmla="*/ 755 w 4820"/>
                                  <a:gd name="T19" fmla="*/ 722 h 1932"/>
                                  <a:gd name="T20" fmla="*/ 830 w 4820"/>
                                  <a:gd name="T21" fmla="*/ 563 h 1932"/>
                                  <a:gd name="T22" fmla="*/ 905 w 4820"/>
                                  <a:gd name="T23" fmla="*/ 614 h 1932"/>
                                  <a:gd name="T24" fmla="*/ 981 w 4820"/>
                                  <a:gd name="T25" fmla="*/ 541 h 1932"/>
                                  <a:gd name="T26" fmla="*/ 1057 w 4820"/>
                                  <a:gd name="T27" fmla="*/ 652 h 1932"/>
                                  <a:gd name="T28" fmla="*/ 1132 w 4820"/>
                                  <a:gd name="T29" fmla="*/ 587 h 1932"/>
                                  <a:gd name="T30" fmla="*/ 1207 w 4820"/>
                                  <a:gd name="T31" fmla="*/ 569 h 1932"/>
                                  <a:gd name="T32" fmla="*/ 1283 w 4820"/>
                                  <a:gd name="T33" fmla="*/ 866 h 1932"/>
                                  <a:gd name="T34" fmla="*/ 1357 w 4820"/>
                                  <a:gd name="T35" fmla="*/ 534 h 1932"/>
                                  <a:gd name="T36" fmla="*/ 1434 w 4820"/>
                                  <a:gd name="T37" fmla="*/ 586 h 1932"/>
                                  <a:gd name="T38" fmla="*/ 1509 w 4820"/>
                                  <a:gd name="T39" fmla="*/ 584 h 1932"/>
                                  <a:gd name="T40" fmla="*/ 1585 w 4820"/>
                                  <a:gd name="T41" fmla="*/ 551 h 1932"/>
                                  <a:gd name="T42" fmla="*/ 1660 w 4820"/>
                                  <a:gd name="T43" fmla="*/ 547 h 1932"/>
                                  <a:gd name="T44" fmla="*/ 1735 w 4820"/>
                                  <a:gd name="T45" fmla="*/ 601 h 1932"/>
                                  <a:gd name="T46" fmla="*/ 1812 w 4820"/>
                                  <a:gd name="T47" fmla="*/ 580 h 1932"/>
                                  <a:gd name="T48" fmla="*/ 1887 w 4820"/>
                                  <a:gd name="T49" fmla="*/ 599 h 1932"/>
                                  <a:gd name="T50" fmla="*/ 1963 w 4820"/>
                                  <a:gd name="T51" fmla="*/ 671 h 1932"/>
                                  <a:gd name="T52" fmla="*/ 2038 w 4820"/>
                                  <a:gd name="T53" fmla="*/ 671 h 1932"/>
                                  <a:gd name="T54" fmla="*/ 2114 w 4820"/>
                                  <a:gd name="T55" fmla="*/ 585 h 1932"/>
                                  <a:gd name="T56" fmla="*/ 2189 w 4820"/>
                                  <a:gd name="T57" fmla="*/ 565 h 1932"/>
                                  <a:gd name="T58" fmla="*/ 2264 w 4820"/>
                                  <a:gd name="T59" fmla="*/ 532 h 1932"/>
                                  <a:gd name="T60" fmla="*/ 2340 w 4820"/>
                                  <a:gd name="T61" fmla="*/ 584 h 1932"/>
                                  <a:gd name="T62" fmla="*/ 2416 w 4820"/>
                                  <a:gd name="T63" fmla="*/ 612 h 1932"/>
                                  <a:gd name="T64" fmla="*/ 2491 w 4820"/>
                                  <a:gd name="T65" fmla="*/ 660 h 1932"/>
                                  <a:gd name="T66" fmla="*/ 2567 w 4820"/>
                                  <a:gd name="T67" fmla="*/ 537 h 1932"/>
                                  <a:gd name="T68" fmla="*/ 2642 w 4820"/>
                                  <a:gd name="T69" fmla="*/ 581 h 1932"/>
                                  <a:gd name="T70" fmla="*/ 2717 w 4820"/>
                                  <a:gd name="T71" fmla="*/ 595 h 1932"/>
                                  <a:gd name="T72" fmla="*/ 2793 w 4820"/>
                                  <a:gd name="T73" fmla="*/ 654 h 1932"/>
                                  <a:gd name="T74" fmla="*/ 2869 w 4820"/>
                                  <a:gd name="T75" fmla="*/ 671 h 1932"/>
                                  <a:gd name="T76" fmla="*/ 2944 w 4820"/>
                                  <a:gd name="T77" fmla="*/ 584 h 1932"/>
                                  <a:gd name="T78" fmla="*/ 3021 w 4820"/>
                                  <a:gd name="T79" fmla="*/ 543 h 1932"/>
                                  <a:gd name="T80" fmla="*/ 3096 w 4820"/>
                                  <a:gd name="T81" fmla="*/ 552 h 1932"/>
                                  <a:gd name="T82" fmla="*/ 3171 w 4820"/>
                                  <a:gd name="T83" fmla="*/ 443 h 1932"/>
                                  <a:gd name="T84" fmla="*/ 3247 w 4820"/>
                                  <a:gd name="T85" fmla="*/ 594 h 1932"/>
                                  <a:gd name="T86" fmla="*/ 3322 w 4820"/>
                                  <a:gd name="T87" fmla="*/ 477 h 1932"/>
                                  <a:gd name="T88" fmla="*/ 3398 w 4820"/>
                                  <a:gd name="T89" fmla="*/ 533 h 1932"/>
                                  <a:gd name="T90" fmla="*/ 3474 w 4820"/>
                                  <a:gd name="T91" fmla="*/ 641 h 1932"/>
                                  <a:gd name="T92" fmla="*/ 3549 w 4820"/>
                                  <a:gd name="T93" fmla="*/ 600 h 1932"/>
                                  <a:gd name="T94" fmla="*/ 3624 w 4820"/>
                                  <a:gd name="T95" fmla="*/ 568 h 1932"/>
                                  <a:gd name="T96" fmla="*/ 3700 w 4820"/>
                                  <a:gd name="T97" fmla="*/ 498 h 1932"/>
                                  <a:gd name="T98" fmla="*/ 3775 w 4820"/>
                                  <a:gd name="T99" fmla="*/ 657 h 1932"/>
                                  <a:gd name="T100" fmla="*/ 3851 w 4820"/>
                                  <a:gd name="T101" fmla="*/ 591 h 1932"/>
                                  <a:gd name="T102" fmla="*/ 3927 w 4820"/>
                                  <a:gd name="T103" fmla="*/ 215 h 1932"/>
                                  <a:gd name="T104" fmla="*/ 4003 w 4820"/>
                                  <a:gd name="T105" fmla="*/ 660 h 1932"/>
                                  <a:gd name="T106" fmla="*/ 4078 w 4820"/>
                                  <a:gd name="T107" fmla="*/ 585 h 1932"/>
                                  <a:gd name="T108" fmla="*/ 4153 w 4820"/>
                                  <a:gd name="T109" fmla="*/ 598 h 1932"/>
                                  <a:gd name="T110" fmla="*/ 4229 w 4820"/>
                                  <a:gd name="T111" fmla="*/ 550 h 1932"/>
                                  <a:gd name="T112" fmla="*/ 4304 w 4820"/>
                                  <a:gd name="T113" fmla="*/ 541 h 1932"/>
                                  <a:gd name="T114" fmla="*/ 4379 w 4820"/>
                                  <a:gd name="T115" fmla="*/ 599 h 1932"/>
                                  <a:gd name="T116" fmla="*/ 4454 w 4820"/>
                                  <a:gd name="T117" fmla="*/ 585 h 1932"/>
                                  <a:gd name="T118" fmla="*/ 4530 w 4820"/>
                                  <a:gd name="T119" fmla="*/ 650 h 1932"/>
                                  <a:gd name="T120" fmla="*/ 4606 w 4820"/>
                                  <a:gd name="T121" fmla="*/ 561 h 1932"/>
                                  <a:gd name="T122" fmla="*/ 4681 w 4820"/>
                                  <a:gd name="T123" fmla="*/ 594 h 1932"/>
                                  <a:gd name="T124" fmla="*/ 4756 w 4820"/>
                                  <a:gd name="T125" fmla="*/ 582 h 1932"/>
                                </a:gdLst>
                                <a:ahLst/>
                                <a:cxnLst>
                                  <a:cxn ang="0">
                                    <a:pos x="T0" y="T1"/>
                                  </a:cxn>
                                  <a:cxn ang="0">
                                    <a:pos x="T2" y="T3"/>
                                  </a:cxn>
                                  <a:cxn ang="0">
                                    <a:pos x="T4" y="T5"/>
                                  </a:cxn>
                                  <a:cxn ang="0">
                                    <a:pos x="T6" y="T7"/>
                                  </a:cxn>
                                  <a:cxn ang="0">
                                    <a:pos x="T8" y="T9"/>
                                  </a:cxn>
                                  <a:cxn ang="0">
                                    <a:pos x="T10" y="T11"/>
                                  </a:cxn>
                                  <a:cxn ang="0">
                                    <a:pos x="T12" y="T13"/>
                                  </a:cxn>
                                  <a:cxn ang="0">
                                    <a:pos x="T14" y="T15"/>
                                  </a:cxn>
                                  <a:cxn ang="0">
                                    <a:pos x="T16" y="T17"/>
                                  </a:cxn>
                                  <a:cxn ang="0">
                                    <a:pos x="T18" y="T19"/>
                                  </a:cxn>
                                  <a:cxn ang="0">
                                    <a:pos x="T20" y="T21"/>
                                  </a:cxn>
                                  <a:cxn ang="0">
                                    <a:pos x="T22" y="T23"/>
                                  </a:cxn>
                                  <a:cxn ang="0">
                                    <a:pos x="T24" y="T25"/>
                                  </a:cxn>
                                  <a:cxn ang="0">
                                    <a:pos x="T26" y="T27"/>
                                  </a:cxn>
                                  <a:cxn ang="0">
                                    <a:pos x="T28" y="T29"/>
                                  </a:cxn>
                                  <a:cxn ang="0">
                                    <a:pos x="T30" y="T31"/>
                                  </a:cxn>
                                  <a:cxn ang="0">
                                    <a:pos x="T32" y="T33"/>
                                  </a:cxn>
                                  <a:cxn ang="0">
                                    <a:pos x="T34" y="T35"/>
                                  </a:cxn>
                                  <a:cxn ang="0">
                                    <a:pos x="T36" y="T37"/>
                                  </a:cxn>
                                  <a:cxn ang="0">
                                    <a:pos x="T38" y="T39"/>
                                  </a:cxn>
                                  <a:cxn ang="0">
                                    <a:pos x="T40" y="T41"/>
                                  </a:cxn>
                                  <a:cxn ang="0">
                                    <a:pos x="T42" y="T43"/>
                                  </a:cxn>
                                  <a:cxn ang="0">
                                    <a:pos x="T44" y="T45"/>
                                  </a:cxn>
                                  <a:cxn ang="0">
                                    <a:pos x="T46" y="T47"/>
                                  </a:cxn>
                                  <a:cxn ang="0">
                                    <a:pos x="T48" y="T49"/>
                                  </a:cxn>
                                  <a:cxn ang="0">
                                    <a:pos x="T50" y="T51"/>
                                  </a:cxn>
                                  <a:cxn ang="0">
                                    <a:pos x="T52" y="T53"/>
                                  </a:cxn>
                                  <a:cxn ang="0">
                                    <a:pos x="T54" y="T55"/>
                                  </a:cxn>
                                  <a:cxn ang="0">
                                    <a:pos x="T56" y="T57"/>
                                  </a:cxn>
                                  <a:cxn ang="0">
                                    <a:pos x="T58" y="T59"/>
                                  </a:cxn>
                                  <a:cxn ang="0">
                                    <a:pos x="T60" y="T61"/>
                                  </a:cxn>
                                  <a:cxn ang="0">
                                    <a:pos x="T62" y="T63"/>
                                  </a:cxn>
                                  <a:cxn ang="0">
                                    <a:pos x="T64" y="T65"/>
                                  </a:cxn>
                                  <a:cxn ang="0">
                                    <a:pos x="T66" y="T67"/>
                                  </a:cxn>
                                  <a:cxn ang="0">
                                    <a:pos x="T68" y="T69"/>
                                  </a:cxn>
                                  <a:cxn ang="0">
                                    <a:pos x="T70" y="T71"/>
                                  </a:cxn>
                                  <a:cxn ang="0">
                                    <a:pos x="T72" y="T73"/>
                                  </a:cxn>
                                  <a:cxn ang="0">
                                    <a:pos x="T74" y="T75"/>
                                  </a:cxn>
                                  <a:cxn ang="0">
                                    <a:pos x="T76" y="T77"/>
                                  </a:cxn>
                                  <a:cxn ang="0">
                                    <a:pos x="T78" y="T79"/>
                                  </a:cxn>
                                  <a:cxn ang="0">
                                    <a:pos x="T80" y="T81"/>
                                  </a:cxn>
                                  <a:cxn ang="0">
                                    <a:pos x="T82" y="T83"/>
                                  </a:cxn>
                                  <a:cxn ang="0">
                                    <a:pos x="T84" y="T85"/>
                                  </a:cxn>
                                  <a:cxn ang="0">
                                    <a:pos x="T86" y="T87"/>
                                  </a:cxn>
                                  <a:cxn ang="0">
                                    <a:pos x="T88" y="T89"/>
                                  </a:cxn>
                                  <a:cxn ang="0">
                                    <a:pos x="T90" y="T91"/>
                                  </a:cxn>
                                  <a:cxn ang="0">
                                    <a:pos x="T92" y="T93"/>
                                  </a:cxn>
                                  <a:cxn ang="0">
                                    <a:pos x="T94" y="T95"/>
                                  </a:cxn>
                                  <a:cxn ang="0">
                                    <a:pos x="T96" y="T97"/>
                                  </a:cxn>
                                  <a:cxn ang="0">
                                    <a:pos x="T98" y="T99"/>
                                  </a:cxn>
                                  <a:cxn ang="0">
                                    <a:pos x="T100" y="T101"/>
                                  </a:cxn>
                                  <a:cxn ang="0">
                                    <a:pos x="T102" y="T103"/>
                                  </a:cxn>
                                  <a:cxn ang="0">
                                    <a:pos x="T104" y="T105"/>
                                  </a:cxn>
                                  <a:cxn ang="0">
                                    <a:pos x="T106" y="T107"/>
                                  </a:cxn>
                                  <a:cxn ang="0">
                                    <a:pos x="T108" y="T109"/>
                                  </a:cxn>
                                  <a:cxn ang="0">
                                    <a:pos x="T110" y="T111"/>
                                  </a:cxn>
                                  <a:cxn ang="0">
                                    <a:pos x="T112" y="T113"/>
                                  </a:cxn>
                                  <a:cxn ang="0">
                                    <a:pos x="T114" y="T115"/>
                                  </a:cxn>
                                  <a:cxn ang="0">
                                    <a:pos x="T116" y="T117"/>
                                  </a:cxn>
                                  <a:cxn ang="0">
                                    <a:pos x="T118" y="T119"/>
                                  </a:cxn>
                                  <a:cxn ang="0">
                                    <a:pos x="T120" y="T121"/>
                                  </a:cxn>
                                  <a:cxn ang="0">
                                    <a:pos x="T122" y="T123"/>
                                  </a:cxn>
                                  <a:cxn ang="0">
                                    <a:pos x="T124" y="T125"/>
                                  </a:cxn>
                                </a:cxnLst>
                                <a:rect l="0" t="0" r="r" b="b"/>
                                <a:pathLst>
                                  <a:path w="4820" h="1932">
                                    <a:moveTo>
                                      <a:pt x="0" y="454"/>
                                    </a:moveTo>
                                    <a:lnTo>
                                      <a:pt x="1" y="282"/>
                                    </a:lnTo>
                                    <a:lnTo>
                                      <a:pt x="1" y="1101"/>
                                    </a:lnTo>
                                    <a:lnTo>
                                      <a:pt x="1" y="534"/>
                                    </a:lnTo>
                                    <a:lnTo>
                                      <a:pt x="1" y="527"/>
                                    </a:lnTo>
                                    <a:lnTo>
                                      <a:pt x="2" y="291"/>
                                    </a:lnTo>
                                    <a:lnTo>
                                      <a:pt x="2" y="1207"/>
                                    </a:lnTo>
                                    <a:lnTo>
                                      <a:pt x="3" y="537"/>
                                    </a:lnTo>
                                    <a:lnTo>
                                      <a:pt x="3" y="578"/>
                                    </a:lnTo>
                                    <a:lnTo>
                                      <a:pt x="3" y="1017"/>
                                    </a:lnTo>
                                    <a:lnTo>
                                      <a:pt x="4" y="326"/>
                                    </a:lnTo>
                                    <a:lnTo>
                                      <a:pt x="4" y="489"/>
                                    </a:lnTo>
                                    <a:lnTo>
                                      <a:pt x="4" y="657"/>
                                    </a:lnTo>
                                    <a:lnTo>
                                      <a:pt x="5" y="1088"/>
                                    </a:lnTo>
                                    <a:lnTo>
                                      <a:pt x="5" y="336"/>
                                    </a:lnTo>
                                    <a:lnTo>
                                      <a:pt x="6" y="604"/>
                                    </a:lnTo>
                                    <a:lnTo>
                                      <a:pt x="6" y="583"/>
                                    </a:lnTo>
                                    <a:lnTo>
                                      <a:pt x="6" y="711"/>
                                    </a:lnTo>
                                    <a:lnTo>
                                      <a:pt x="7" y="511"/>
                                    </a:lnTo>
                                    <a:lnTo>
                                      <a:pt x="7" y="562"/>
                                    </a:lnTo>
                                    <a:lnTo>
                                      <a:pt x="7" y="598"/>
                                    </a:lnTo>
                                    <a:lnTo>
                                      <a:pt x="9" y="959"/>
                                    </a:lnTo>
                                    <a:lnTo>
                                      <a:pt x="9" y="323"/>
                                    </a:lnTo>
                                    <a:lnTo>
                                      <a:pt x="9" y="567"/>
                                    </a:lnTo>
                                    <a:lnTo>
                                      <a:pt x="9" y="599"/>
                                    </a:lnTo>
                                    <a:lnTo>
                                      <a:pt x="9" y="279"/>
                                    </a:lnTo>
                                    <a:lnTo>
                                      <a:pt x="10" y="1211"/>
                                    </a:lnTo>
                                    <a:lnTo>
                                      <a:pt x="10" y="666"/>
                                    </a:lnTo>
                                    <a:lnTo>
                                      <a:pt x="10" y="567"/>
                                    </a:lnTo>
                                    <a:lnTo>
                                      <a:pt x="11" y="1060"/>
                                    </a:lnTo>
                                    <a:lnTo>
                                      <a:pt x="12" y="246"/>
                                    </a:lnTo>
                                    <a:lnTo>
                                      <a:pt x="12" y="560"/>
                                    </a:lnTo>
                                    <a:lnTo>
                                      <a:pt x="12" y="507"/>
                                    </a:lnTo>
                                    <a:lnTo>
                                      <a:pt x="13" y="290"/>
                                    </a:lnTo>
                                    <a:lnTo>
                                      <a:pt x="13" y="1322"/>
                                    </a:lnTo>
                                    <a:lnTo>
                                      <a:pt x="13" y="508"/>
                                    </a:lnTo>
                                    <a:lnTo>
                                      <a:pt x="13" y="553"/>
                                    </a:lnTo>
                                    <a:lnTo>
                                      <a:pt x="14" y="259"/>
                                    </a:lnTo>
                                    <a:lnTo>
                                      <a:pt x="14" y="1048"/>
                                    </a:lnTo>
                                    <a:lnTo>
                                      <a:pt x="15" y="645"/>
                                    </a:lnTo>
                                    <a:lnTo>
                                      <a:pt x="15" y="647"/>
                                    </a:lnTo>
                                    <a:lnTo>
                                      <a:pt x="15" y="311"/>
                                    </a:lnTo>
                                    <a:lnTo>
                                      <a:pt x="16" y="969"/>
                                    </a:lnTo>
                                    <a:lnTo>
                                      <a:pt x="16" y="613"/>
                                    </a:lnTo>
                                    <a:lnTo>
                                      <a:pt x="16" y="603"/>
                                    </a:lnTo>
                                    <a:lnTo>
                                      <a:pt x="17" y="696"/>
                                    </a:lnTo>
                                    <a:lnTo>
                                      <a:pt x="17" y="513"/>
                                    </a:lnTo>
                                    <a:lnTo>
                                      <a:pt x="18" y="626"/>
                                    </a:lnTo>
                                    <a:lnTo>
                                      <a:pt x="18" y="601"/>
                                    </a:lnTo>
                                    <a:lnTo>
                                      <a:pt x="18" y="668"/>
                                    </a:lnTo>
                                    <a:lnTo>
                                      <a:pt x="19" y="506"/>
                                    </a:lnTo>
                                    <a:lnTo>
                                      <a:pt x="19" y="597"/>
                                    </a:lnTo>
                                    <a:lnTo>
                                      <a:pt x="19" y="614"/>
                                    </a:lnTo>
                                    <a:lnTo>
                                      <a:pt x="20" y="513"/>
                                    </a:lnTo>
                                    <a:lnTo>
                                      <a:pt x="20" y="679"/>
                                    </a:lnTo>
                                    <a:lnTo>
                                      <a:pt x="21" y="596"/>
                                    </a:lnTo>
                                    <a:lnTo>
                                      <a:pt x="21" y="598"/>
                                    </a:lnTo>
                                    <a:lnTo>
                                      <a:pt x="21" y="675"/>
                                    </a:lnTo>
                                    <a:lnTo>
                                      <a:pt x="22" y="497"/>
                                    </a:lnTo>
                                    <a:lnTo>
                                      <a:pt x="22" y="601"/>
                                    </a:lnTo>
                                    <a:lnTo>
                                      <a:pt x="22" y="624"/>
                                    </a:lnTo>
                                    <a:lnTo>
                                      <a:pt x="24" y="1066"/>
                                    </a:lnTo>
                                    <a:lnTo>
                                      <a:pt x="24" y="272"/>
                                    </a:lnTo>
                                    <a:lnTo>
                                      <a:pt x="24" y="665"/>
                                    </a:lnTo>
                                    <a:lnTo>
                                      <a:pt x="24" y="551"/>
                                    </a:lnTo>
                                    <a:lnTo>
                                      <a:pt x="25" y="174"/>
                                    </a:lnTo>
                                    <a:lnTo>
                                      <a:pt x="25" y="1241"/>
                                    </a:lnTo>
                                    <a:lnTo>
                                      <a:pt x="25" y="565"/>
                                    </a:lnTo>
                                    <a:lnTo>
                                      <a:pt x="25" y="445"/>
                                    </a:lnTo>
                                    <a:lnTo>
                                      <a:pt x="26" y="1056"/>
                                    </a:lnTo>
                                    <a:lnTo>
                                      <a:pt x="27" y="271"/>
                                    </a:lnTo>
                                    <a:lnTo>
                                      <a:pt x="27" y="339"/>
                                    </a:lnTo>
                                    <a:lnTo>
                                      <a:pt x="27" y="696"/>
                                    </a:lnTo>
                                    <a:lnTo>
                                      <a:pt x="28" y="1144"/>
                                    </a:lnTo>
                                    <a:lnTo>
                                      <a:pt x="28" y="313"/>
                                    </a:lnTo>
                                    <a:lnTo>
                                      <a:pt x="28" y="576"/>
                                    </a:lnTo>
                                    <a:lnTo>
                                      <a:pt x="28" y="586"/>
                                    </a:lnTo>
                                    <a:lnTo>
                                      <a:pt x="29" y="1064"/>
                                    </a:lnTo>
                                    <a:lnTo>
                                      <a:pt x="29" y="270"/>
                                    </a:lnTo>
                                    <a:lnTo>
                                      <a:pt x="30" y="506"/>
                                    </a:lnTo>
                                    <a:lnTo>
                                      <a:pt x="30" y="478"/>
                                    </a:lnTo>
                                    <a:lnTo>
                                      <a:pt x="30" y="976"/>
                                    </a:lnTo>
                                    <a:lnTo>
                                      <a:pt x="30" y="197"/>
                                    </a:lnTo>
                                    <a:lnTo>
                                      <a:pt x="31" y="580"/>
                                    </a:lnTo>
                                    <a:lnTo>
                                      <a:pt x="31" y="589"/>
                                    </a:lnTo>
                                    <a:lnTo>
                                      <a:pt x="33" y="271"/>
                                    </a:lnTo>
                                    <a:lnTo>
                                      <a:pt x="33" y="970"/>
                                    </a:lnTo>
                                    <a:lnTo>
                                      <a:pt x="33" y="520"/>
                                    </a:lnTo>
                                    <a:lnTo>
                                      <a:pt x="33" y="500"/>
                                    </a:lnTo>
                                    <a:lnTo>
                                      <a:pt x="34" y="1204"/>
                                    </a:lnTo>
                                    <a:lnTo>
                                      <a:pt x="34" y="221"/>
                                    </a:lnTo>
                                    <a:lnTo>
                                      <a:pt x="34" y="636"/>
                                    </a:lnTo>
                                    <a:lnTo>
                                      <a:pt x="34" y="676"/>
                                    </a:lnTo>
                                    <a:lnTo>
                                      <a:pt x="36" y="1191"/>
                                    </a:lnTo>
                                    <a:lnTo>
                                      <a:pt x="36" y="258"/>
                                    </a:lnTo>
                                    <a:lnTo>
                                      <a:pt x="36" y="688"/>
                                    </a:lnTo>
                                    <a:lnTo>
                                      <a:pt x="36" y="701"/>
                                    </a:lnTo>
                                    <a:lnTo>
                                      <a:pt x="36" y="296"/>
                                    </a:lnTo>
                                    <a:lnTo>
                                      <a:pt x="37" y="1153"/>
                                    </a:lnTo>
                                    <a:lnTo>
                                      <a:pt x="37" y="640"/>
                                    </a:lnTo>
                                    <a:lnTo>
                                      <a:pt x="37" y="779"/>
                                    </a:lnTo>
                                    <a:lnTo>
                                      <a:pt x="38" y="232"/>
                                    </a:lnTo>
                                    <a:lnTo>
                                      <a:pt x="38" y="1078"/>
                                    </a:lnTo>
                                    <a:lnTo>
                                      <a:pt x="39" y="667"/>
                                    </a:lnTo>
                                    <a:lnTo>
                                      <a:pt x="39" y="735"/>
                                    </a:lnTo>
                                    <a:lnTo>
                                      <a:pt x="40" y="1149"/>
                                    </a:lnTo>
                                    <a:lnTo>
                                      <a:pt x="40" y="308"/>
                                    </a:lnTo>
                                    <a:lnTo>
                                      <a:pt x="40" y="621"/>
                                    </a:lnTo>
                                    <a:lnTo>
                                      <a:pt x="40" y="652"/>
                                    </a:lnTo>
                                    <a:lnTo>
                                      <a:pt x="42" y="1080"/>
                                    </a:lnTo>
                                    <a:lnTo>
                                      <a:pt x="42" y="250"/>
                                    </a:lnTo>
                                    <a:lnTo>
                                      <a:pt x="42" y="454"/>
                                    </a:lnTo>
                                    <a:lnTo>
                                      <a:pt x="42" y="527"/>
                                    </a:lnTo>
                                    <a:lnTo>
                                      <a:pt x="43" y="1029"/>
                                    </a:lnTo>
                                    <a:lnTo>
                                      <a:pt x="43" y="246"/>
                                    </a:lnTo>
                                    <a:lnTo>
                                      <a:pt x="43" y="621"/>
                                    </a:lnTo>
                                    <a:lnTo>
                                      <a:pt x="43" y="608"/>
                                    </a:lnTo>
                                    <a:lnTo>
                                      <a:pt x="44" y="364"/>
                                    </a:lnTo>
                                    <a:lnTo>
                                      <a:pt x="44" y="1056"/>
                                    </a:lnTo>
                                    <a:lnTo>
                                      <a:pt x="45" y="492"/>
                                    </a:lnTo>
                                    <a:lnTo>
                                      <a:pt x="45" y="483"/>
                                    </a:lnTo>
                                    <a:lnTo>
                                      <a:pt x="46" y="963"/>
                                    </a:lnTo>
                                    <a:lnTo>
                                      <a:pt x="46" y="212"/>
                                    </a:lnTo>
                                    <a:lnTo>
                                      <a:pt x="46" y="789"/>
                                    </a:lnTo>
                                    <a:lnTo>
                                      <a:pt x="46" y="702"/>
                                    </a:lnTo>
                                    <a:lnTo>
                                      <a:pt x="47" y="1005"/>
                                    </a:lnTo>
                                    <a:lnTo>
                                      <a:pt x="47" y="308"/>
                                    </a:lnTo>
                                    <a:lnTo>
                                      <a:pt x="48" y="574"/>
                                    </a:lnTo>
                                    <a:lnTo>
                                      <a:pt x="48" y="581"/>
                                    </a:lnTo>
                                    <a:lnTo>
                                      <a:pt x="49" y="1063"/>
                                    </a:lnTo>
                                    <a:lnTo>
                                      <a:pt x="49" y="144"/>
                                    </a:lnTo>
                                    <a:lnTo>
                                      <a:pt x="49" y="600"/>
                                    </a:lnTo>
                                    <a:lnTo>
                                      <a:pt x="49" y="601"/>
                                    </a:lnTo>
                                    <a:lnTo>
                                      <a:pt x="50" y="1167"/>
                                    </a:lnTo>
                                    <a:lnTo>
                                      <a:pt x="50" y="272"/>
                                    </a:lnTo>
                                    <a:lnTo>
                                      <a:pt x="51" y="548"/>
                                    </a:lnTo>
                                    <a:lnTo>
                                      <a:pt x="51" y="548"/>
                                    </a:lnTo>
                                    <a:lnTo>
                                      <a:pt x="52" y="223"/>
                                    </a:lnTo>
                                    <a:lnTo>
                                      <a:pt x="52" y="1119"/>
                                    </a:lnTo>
                                    <a:lnTo>
                                      <a:pt x="52" y="442"/>
                                    </a:lnTo>
                                    <a:lnTo>
                                      <a:pt x="52" y="502"/>
                                    </a:lnTo>
                                    <a:lnTo>
                                      <a:pt x="53" y="159"/>
                                    </a:lnTo>
                                    <a:lnTo>
                                      <a:pt x="53" y="1081"/>
                                    </a:lnTo>
                                    <a:lnTo>
                                      <a:pt x="54" y="595"/>
                                    </a:lnTo>
                                    <a:lnTo>
                                      <a:pt x="54" y="609"/>
                                    </a:lnTo>
                                    <a:lnTo>
                                      <a:pt x="55" y="830"/>
                                    </a:lnTo>
                                    <a:lnTo>
                                      <a:pt x="55" y="367"/>
                                    </a:lnTo>
                                    <a:lnTo>
                                      <a:pt x="55" y="669"/>
                                    </a:lnTo>
                                    <a:lnTo>
                                      <a:pt x="55" y="540"/>
                                    </a:lnTo>
                                    <a:lnTo>
                                      <a:pt x="56" y="1135"/>
                                    </a:lnTo>
                                    <a:lnTo>
                                      <a:pt x="56" y="145"/>
                                    </a:lnTo>
                                    <a:lnTo>
                                      <a:pt x="57" y="588"/>
                                    </a:lnTo>
                                    <a:lnTo>
                                      <a:pt x="57" y="724"/>
                                    </a:lnTo>
                                    <a:lnTo>
                                      <a:pt x="58" y="993"/>
                                    </a:lnTo>
                                    <a:lnTo>
                                      <a:pt x="58" y="248"/>
                                    </a:lnTo>
                                    <a:lnTo>
                                      <a:pt x="58" y="654"/>
                                    </a:lnTo>
                                    <a:lnTo>
                                      <a:pt x="58" y="413"/>
                                    </a:lnTo>
                                    <a:lnTo>
                                      <a:pt x="59" y="920"/>
                                    </a:lnTo>
                                    <a:lnTo>
                                      <a:pt x="59" y="314"/>
                                    </a:lnTo>
                                    <a:lnTo>
                                      <a:pt x="60" y="556"/>
                                    </a:lnTo>
                                    <a:lnTo>
                                      <a:pt x="60" y="533"/>
                                    </a:lnTo>
                                    <a:lnTo>
                                      <a:pt x="61" y="755"/>
                                    </a:lnTo>
                                    <a:lnTo>
                                      <a:pt x="61" y="499"/>
                                    </a:lnTo>
                                    <a:lnTo>
                                      <a:pt x="61" y="555"/>
                                    </a:lnTo>
                                    <a:lnTo>
                                      <a:pt x="61" y="533"/>
                                    </a:lnTo>
                                    <a:lnTo>
                                      <a:pt x="62" y="473"/>
                                    </a:lnTo>
                                    <a:lnTo>
                                      <a:pt x="62" y="759"/>
                                    </a:lnTo>
                                    <a:lnTo>
                                      <a:pt x="63" y="598"/>
                                    </a:lnTo>
                                    <a:lnTo>
                                      <a:pt x="63" y="603"/>
                                    </a:lnTo>
                                    <a:lnTo>
                                      <a:pt x="64" y="693"/>
                                    </a:lnTo>
                                    <a:lnTo>
                                      <a:pt x="64" y="513"/>
                                    </a:lnTo>
                                    <a:lnTo>
                                      <a:pt x="64" y="573"/>
                                    </a:lnTo>
                                    <a:lnTo>
                                      <a:pt x="64" y="584"/>
                                    </a:lnTo>
                                    <a:lnTo>
                                      <a:pt x="65" y="524"/>
                                    </a:lnTo>
                                    <a:lnTo>
                                      <a:pt x="66" y="672"/>
                                    </a:lnTo>
                                    <a:lnTo>
                                      <a:pt x="66" y="605"/>
                                    </a:lnTo>
                                    <a:lnTo>
                                      <a:pt x="66" y="589"/>
                                    </a:lnTo>
                                    <a:lnTo>
                                      <a:pt x="66" y="699"/>
                                    </a:lnTo>
                                    <a:lnTo>
                                      <a:pt x="67" y="508"/>
                                    </a:lnTo>
                                    <a:lnTo>
                                      <a:pt x="67" y="583"/>
                                    </a:lnTo>
                                    <a:lnTo>
                                      <a:pt x="67" y="548"/>
                                    </a:lnTo>
                                    <a:lnTo>
                                      <a:pt x="68" y="671"/>
                                    </a:lnTo>
                                    <a:lnTo>
                                      <a:pt x="68" y="521"/>
                                    </a:lnTo>
                                    <a:lnTo>
                                      <a:pt x="69" y="577"/>
                                    </a:lnTo>
                                    <a:lnTo>
                                      <a:pt x="69" y="563"/>
                                    </a:lnTo>
                                    <a:lnTo>
                                      <a:pt x="70" y="518"/>
                                    </a:lnTo>
                                    <a:lnTo>
                                      <a:pt x="70" y="668"/>
                                    </a:lnTo>
                                    <a:lnTo>
                                      <a:pt x="70" y="610"/>
                                    </a:lnTo>
                                    <a:lnTo>
                                      <a:pt x="70" y="579"/>
                                    </a:lnTo>
                                    <a:lnTo>
                                      <a:pt x="71" y="661"/>
                                    </a:lnTo>
                                    <a:lnTo>
                                      <a:pt x="72" y="526"/>
                                    </a:lnTo>
                                    <a:lnTo>
                                      <a:pt x="72" y="601"/>
                                    </a:lnTo>
                                    <a:lnTo>
                                      <a:pt x="72" y="590"/>
                                    </a:lnTo>
                                    <a:lnTo>
                                      <a:pt x="73" y="673"/>
                                    </a:lnTo>
                                    <a:lnTo>
                                      <a:pt x="73" y="532"/>
                                    </a:lnTo>
                                    <a:lnTo>
                                      <a:pt x="73" y="581"/>
                                    </a:lnTo>
                                    <a:lnTo>
                                      <a:pt x="73" y="570"/>
                                    </a:lnTo>
                                    <a:lnTo>
                                      <a:pt x="75" y="901"/>
                                    </a:lnTo>
                                    <a:lnTo>
                                      <a:pt x="75" y="293"/>
                                    </a:lnTo>
                                    <a:lnTo>
                                      <a:pt x="75" y="634"/>
                                    </a:lnTo>
                                    <a:lnTo>
                                      <a:pt x="75" y="679"/>
                                    </a:lnTo>
                                    <a:lnTo>
                                      <a:pt x="75" y="250"/>
                                    </a:lnTo>
                                    <a:lnTo>
                                      <a:pt x="76" y="1101"/>
                                    </a:lnTo>
                                    <a:lnTo>
                                      <a:pt x="76" y="578"/>
                                    </a:lnTo>
                                    <a:lnTo>
                                      <a:pt x="76" y="595"/>
                                    </a:lnTo>
                                    <a:lnTo>
                                      <a:pt x="77" y="1021"/>
                                    </a:lnTo>
                                    <a:lnTo>
                                      <a:pt x="77" y="318"/>
                                    </a:lnTo>
                                    <a:lnTo>
                                      <a:pt x="78" y="669"/>
                                    </a:lnTo>
                                    <a:lnTo>
                                      <a:pt x="78" y="541"/>
                                    </a:lnTo>
                                    <a:lnTo>
                                      <a:pt x="79" y="249"/>
                                    </a:lnTo>
                                    <a:lnTo>
                                      <a:pt x="79" y="986"/>
                                    </a:lnTo>
                                    <a:lnTo>
                                      <a:pt x="79" y="886"/>
                                    </a:lnTo>
                                    <a:lnTo>
                                      <a:pt x="79" y="603"/>
                                    </a:lnTo>
                                    <a:lnTo>
                                      <a:pt x="80" y="344"/>
                                    </a:lnTo>
                                    <a:lnTo>
                                      <a:pt x="80" y="1170"/>
                                    </a:lnTo>
                                    <a:lnTo>
                                      <a:pt x="81" y="615"/>
                                    </a:lnTo>
                                    <a:lnTo>
                                      <a:pt x="81" y="603"/>
                                    </a:lnTo>
                                    <a:lnTo>
                                      <a:pt x="81" y="715"/>
                                    </a:lnTo>
                                    <a:lnTo>
                                      <a:pt x="82" y="533"/>
                                    </a:lnTo>
                                    <a:lnTo>
                                      <a:pt x="82" y="579"/>
                                    </a:lnTo>
                                    <a:lnTo>
                                      <a:pt x="82" y="587"/>
                                    </a:lnTo>
                                    <a:lnTo>
                                      <a:pt x="83" y="521"/>
                                    </a:lnTo>
                                    <a:lnTo>
                                      <a:pt x="84" y="666"/>
                                    </a:lnTo>
                                    <a:lnTo>
                                      <a:pt x="84" y="602"/>
                                    </a:lnTo>
                                    <a:lnTo>
                                      <a:pt x="84" y="609"/>
                                    </a:lnTo>
                                    <a:lnTo>
                                      <a:pt x="84" y="669"/>
                                    </a:lnTo>
                                    <a:lnTo>
                                      <a:pt x="84" y="528"/>
                                    </a:lnTo>
                                    <a:lnTo>
                                      <a:pt x="85" y="620"/>
                                    </a:lnTo>
                                    <a:lnTo>
                                      <a:pt x="85" y="620"/>
                                    </a:lnTo>
                                    <a:lnTo>
                                      <a:pt x="86" y="529"/>
                                    </a:lnTo>
                                    <a:lnTo>
                                      <a:pt x="86" y="665"/>
                                    </a:lnTo>
                                    <a:lnTo>
                                      <a:pt x="87" y="601"/>
                                    </a:lnTo>
                                    <a:lnTo>
                                      <a:pt x="87" y="595"/>
                                    </a:lnTo>
                                    <a:lnTo>
                                      <a:pt x="87" y="539"/>
                                    </a:lnTo>
                                    <a:lnTo>
                                      <a:pt x="88" y="666"/>
                                    </a:lnTo>
                                    <a:lnTo>
                                      <a:pt x="88" y="599"/>
                                    </a:lnTo>
                                    <a:lnTo>
                                      <a:pt x="88" y="601"/>
                                    </a:lnTo>
                                    <a:lnTo>
                                      <a:pt x="89" y="538"/>
                                    </a:lnTo>
                                    <a:lnTo>
                                      <a:pt x="89" y="663"/>
                                    </a:lnTo>
                                    <a:lnTo>
                                      <a:pt x="90" y="599"/>
                                    </a:lnTo>
                                    <a:lnTo>
                                      <a:pt x="90" y="604"/>
                                    </a:lnTo>
                                    <a:lnTo>
                                      <a:pt x="91" y="660"/>
                                    </a:lnTo>
                                    <a:lnTo>
                                      <a:pt x="91" y="534"/>
                                    </a:lnTo>
                                    <a:lnTo>
                                      <a:pt x="91" y="603"/>
                                    </a:lnTo>
                                    <a:lnTo>
                                      <a:pt x="91" y="609"/>
                                    </a:lnTo>
                                    <a:lnTo>
                                      <a:pt x="92" y="724"/>
                                    </a:lnTo>
                                    <a:lnTo>
                                      <a:pt x="93" y="531"/>
                                    </a:lnTo>
                                    <a:lnTo>
                                      <a:pt x="93" y="594"/>
                                    </a:lnTo>
                                    <a:lnTo>
                                      <a:pt x="93" y="573"/>
                                    </a:lnTo>
                                    <a:lnTo>
                                      <a:pt x="94" y="653"/>
                                    </a:lnTo>
                                    <a:lnTo>
                                      <a:pt x="94" y="534"/>
                                    </a:lnTo>
                                    <a:lnTo>
                                      <a:pt x="94" y="578"/>
                                    </a:lnTo>
                                    <a:lnTo>
                                      <a:pt x="94" y="565"/>
                                    </a:lnTo>
                                    <a:lnTo>
                                      <a:pt x="95" y="659"/>
                                    </a:lnTo>
                                    <a:lnTo>
                                      <a:pt x="95" y="539"/>
                                    </a:lnTo>
                                    <a:lnTo>
                                      <a:pt x="96" y="580"/>
                                    </a:lnTo>
                                    <a:lnTo>
                                      <a:pt x="96" y="583"/>
                                    </a:lnTo>
                                    <a:lnTo>
                                      <a:pt x="96" y="538"/>
                                    </a:lnTo>
                                    <a:lnTo>
                                      <a:pt x="97" y="648"/>
                                    </a:lnTo>
                                    <a:lnTo>
                                      <a:pt x="97" y="578"/>
                                    </a:lnTo>
                                    <a:lnTo>
                                      <a:pt x="97" y="588"/>
                                    </a:lnTo>
                                    <a:lnTo>
                                      <a:pt x="98" y="656"/>
                                    </a:lnTo>
                                    <a:lnTo>
                                      <a:pt x="99" y="535"/>
                                    </a:lnTo>
                                    <a:lnTo>
                                      <a:pt x="99" y="611"/>
                                    </a:lnTo>
                                    <a:lnTo>
                                      <a:pt x="99" y="610"/>
                                    </a:lnTo>
                                    <a:lnTo>
                                      <a:pt x="100" y="662"/>
                                    </a:lnTo>
                                    <a:lnTo>
                                      <a:pt x="100" y="523"/>
                                    </a:lnTo>
                                    <a:lnTo>
                                      <a:pt x="100" y="605"/>
                                    </a:lnTo>
                                    <a:lnTo>
                                      <a:pt x="100" y="606"/>
                                    </a:lnTo>
                                    <a:lnTo>
                                      <a:pt x="102" y="539"/>
                                    </a:lnTo>
                                    <a:lnTo>
                                      <a:pt x="102" y="654"/>
                                    </a:lnTo>
                                    <a:lnTo>
                                      <a:pt x="102" y="598"/>
                                    </a:lnTo>
                                    <a:lnTo>
                                      <a:pt x="102" y="595"/>
                                    </a:lnTo>
                                    <a:lnTo>
                                      <a:pt x="102" y="541"/>
                                    </a:lnTo>
                                    <a:lnTo>
                                      <a:pt x="103" y="646"/>
                                    </a:lnTo>
                                    <a:lnTo>
                                      <a:pt x="103" y="596"/>
                                    </a:lnTo>
                                    <a:lnTo>
                                      <a:pt x="103" y="593"/>
                                    </a:lnTo>
                                    <a:lnTo>
                                      <a:pt x="105" y="653"/>
                                    </a:lnTo>
                                    <a:lnTo>
                                      <a:pt x="105" y="540"/>
                                    </a:lnTo>
                                    <a:lnTo>
                                      <a:pt x="105" y="591"/>
                                    </a:lnTo>
                                    <a:lnTo>
                                      <a:pt x="105" y="583"/>
                                    </a:lnTo>
                                    <a:lnTo>
                                      <a:pt x="105" y="660"/>
                                    </a:lnTo>
                                    <a:lnTo>
                                      <a:pt x="106" y="535"/>
                                    </a:lnTo>
                                    <a:lnTo>
                                      <a:pt x="106" y="584"/>
                                    </a:lnTo>
                                    <a:lnTo>
                                      <a:pt x="106" y="575"/>
                                    </a:lnTo>
                                    <a:lnTo>
                                      <a:pt x="107" y="656"/>
                                    </a:lnTo>
                                    <a:lnTo>
                                      <a:pt x="107" y="530"/>
                                    </a:lnTo>
                                    <a:lnTo>
                                      <a:pt x="108" y="598"/>
                                    </a:lnTo>
                                    <a:lnTo>
                                      <a:pt x="108" y="601"/>
                                    </a:lnTo>
                                    <a:lnTo>
                                      <a:pt x="109" y="653"/>
                                    </a:lnTo>
                                    <a:lnTo>
                                      <a:pt x="109" y="543"/>
                                    </a:lnTo>
                                    <a:lnTo>
                                      <a:pt x="109" y="587"/>
                                    </a:lnTo>
                                    <a:lnTo>
                                      <a:pt x="109" y="574"/>
                                    </a:lnTo>
                                    <a:lnTo>
                                      <a:pt x="110" y="646"/>
                                    </a:lnTo>
                                    <a:lnTo>
                                      <a:pt x="110" y="522"/>
                                    </a:lnTo>
                                    <a:lnTo>
                                      <a:pt x="111" y="571"/>
                                    </a:lnTo>
                                    <a:lnTo>
                                      <a:pt x="111" y="573"/>
                                    </a:lnTo>
                                    <a:lnTo>
                                      <a:pt x="111" y="527"/>
                                    </a:lnTo>
                                    <a:lnTo>
                                      <a:pt x="112" y="656"/>
                                    </a:lnTo>
                                    <a:lnTo>
                                      <a:pt x="112" y="610"/>
                                    </a:lnTo>
                                    <a:lnTo>
                                      <a:pt x="112" y="610"/>
                                    </a:lnTo>
                                    <a:lnTo>
                                      <a:pt x="114" y="653"/>
                                    </a:lnTo>
                                    <a:lnTo>
                                      <a:pt x="114" y="520"/>
                                    </a:lnTo>
                                    <a:lnTo>
                                      <a:pt x="114" y="589"/>
                                    </a:lnTo>
                                    <a:lnTo>
                                      <a:pt x="114" y="598"/>
                                    </a:lnTo>
                                    <a:lnTo>
                                      <a:pt x="115" y="84"/>
                                    </a:lnTo>
                                    <a:lnTo>
                                      <a:pt x="115" y="1051"/>
                                    </a:lnTo>
                                    <a:lnTo>
                                      <a:pt x="115" y="509"/>
                                    </a:lnTo>
                                    <a:lnTo>
                                      <a:pt x="115" y="420"/>
                                    </a:lnTo>
                                    <a:lnTo>
                                      <a:pt x="117" y="209"/>
                                    </a:lnTo>
                                    <a:lnTo>
                                      <a:pt x="117" y="1032"/>
                                    </a:lnTo>
                                    <a:lnTo>
                                      <a:pt x="117" y="536"/>
                                    </a:lnTo>
                                    <a:lnTo>
                                      <a:pt x="117" y="507"/>
                                    </a:lnTo>
                                    <a:lnTo>
                                      <a:pt x="117" y="256"/>
                                    </a:lnTo>
                                    <a:lnTo>
                                      <a:pt x="117" y="1057"/>
                                    </a:lnTo>
                                    <a:lnTo>
                                      <a:pt x="118" y="650"/>
                                    </a:lnTo>
                                    <a:lnTo>
                                      <a:pt x="118" y="446"/>
                                    </a:lnTo>
                                    <a:lnTo>
                                      <a:pt x="119" y="1086"/>
                                    </a:lnTo>
                                    <a:lnTo>
                                      <a:pt x="119" y="329"/>
                                    </a:lnTo>
                                    <a:lnTo>
                                      <a:pt x="120" y="686"/>
                                    </a:lnTo>
                                    <a:lnTo>
                                      <a:pt x="120" y="845"/>
                                    </a:lnTo>
                                    <a:lnTo>
                                      <a:pt x="120" y="66"/>
                                    </a:lnTo>
                                    <a:lnTo>
                                      <a:pt x="121" y="1013"/>
                                    </a:lnTo>
                                    <a:lnTo>
                                      <a:pt x="121" y="500"/>
                                    </a:lnTo>
                                    <a:lnTo>
                                      <a:pt x="121" y="483"/>
                                    </a:lnTo>
                                    <a:lnTo>
                                      <a:pt x="122" y="972"/>
                                    </a:lnTo>
                                    <a:lnTo>
                                      <a:pt x="122" y="203"/>
                                    </a:lnTo>
                                    <a:lnTo>
                                      <a:pt x="123" y="527"/>
                                    </a:lnTo>
                                    <a:lnTo>
                                      <a:pt x="123" y="512"/>
                                    </a:lnTo>
                                    <a:lnTo>
                                      <a:pt x="123" y="487"/>
                                    </a:lnTo>
                                    <a:lnTo>
                                      <a:pt x="124" y="745"/>
                                    </a:lnTo>
                                    <a:lnTo>
                                      <a:pt x="124" y="607"/>
                                    </a:lnTo>
                                    <a:lnTo>
                                      <a:pt x="124" y="598"/>
                                    </a:lnTo>
                                    <a:lnTo>
                                      <a:pt x="125" y="532"/>
                                    </a:lnTo>
                                    <a:lnTo>
                                      <a:pt x="126" y="654"/>
                                    </a:lnTo>
                                    <a:lnTo>
                                      <a:pt x="126" y="576"/>
                                    </a:lnTo>
                                    <a:lnTo>
                                      <a:pt x="126" y="598"/>
                                    </a:lnTo>
                                    <a:lnTo>
                                      <a:pt x="127" y="527"/>
                                    </a:lnTo>
                                    <a:lnTo>
                                      <a:pt x="127" y="674"/>
                                    </a:lnTo>
                                    <a:lnTo>
                                      <a:pt x="127" y="621"/>
                                    </a:lnTo>
                                    <a:lnTo>
                                      <a:pt x="127" y="609"/>
                                    </a:lnTo>
                                    <a:lnTo>
                                      <a:pt x="129" y="526"/>
                                    </a:lnTo>
                                    <a:lnTo>
                                      <a:pt x="129" y="719"/>
                                    </a:lnTo>
                                    <a:lnTo>
                                      <a:pt x="129" y="580"/>
                                    </a:lnTo>
                                    <a:lnTo>
                                      <a:pt x="129" y="576"/>
                                    </a:lnTo>
                                    <a:lnTo>
                                      <a:pt x="129" y="663"/>
                                    </a:lnTo>
                                    <a:lnTo>
                                      <a:pt x="130" y="532"/>
                                    </a:lnTo>
                                    <a:lnTo>
                                      <a:pt x="130" y="596"/>
                                    </a:lnTo>
                                    <a:lnTo>
                                      <a:pt x="130" y="572"/>
                                    </a:lnTo>
                                    <a:lnTo>
                                      <a:pt x="132" y="353"/>
                                    </a:lnTo>
                                    <a:lnTo>
                                      <a:pt x="132" y="816"/>
                                    </a:lnTo>
                                    <a:lnTo>
                                      <a:pt x="132" y="599"/>
                                    </a:lnTo>
                                    <a:lnTo>
                                      <a:pt x="132" y="576"/>
                                    </a:lnTo>
                                    <a:lnTo>
                                      <a:pt x="133" y="766"/>
                                    </a:lnTo>
                                    <a:lnTo>
                                      <a:pt x="133" y="413"/>
                                    </a:lnTo>
                                    <a:lnTo>
                                      <a:pt x="133" y="546"/>
                                    </a:lnTo>
                                    <a:lnTo>
                                      <a:pt x="133" y="600"/>
                                    </a:lnTo>
                                    <a:lnTo>
                                      <a:pt x="134" y="333"/>
                                    </a:lnTo>
                                    <a:lnTo>
                                      <a:pt x="134" y="1182"/>
                                    </a:lnTo>
                                    <a:lnTo>
                                      <a:pt x="135" y="596"/>
                                    </a:lnTo>
                                    <a:lnTo>
                                      <a:pt x="135" y="618"/>
                                    </a:lnTo>
                                    <a:lnTo>
                                      <a:pt x="135" y="1001"/>
                                    </a:lnTo>
                                    <a:lnTo>
                                      <a:pt x="136" y="256"/>
                                    </a:lnTo>
                                    <a:lnTo>
                                      <a:pt x="136" y="577"/>
                                    </a:lnTo>
                                    <a:lnTo>
                                      <a:pt x="136" y="573"/>
                                    </a:lnTo>
                                    <a:lnTo>
                                      <a:pt x="137" y="327"/>
                                    </a:lnTo>
                                    <a:lnTo>
                                      <a:pt x="137" y="877"/>
                                    </a:lnTo>
                                    <a:lnTo>
                                      <a:pt x="138" y="581"/>
                                    </a:lnTo>
                                    <a:lnTo>
                                      <a:pt x="138" y="593"/>
                                    </a:lnTo>
                                    <a:lnTo>
                                      <a:pt x="139" y="942"/>
                                    </a:lnTo>
                                    <a:lnTo>
                                      <a:pt x="139" y="317"/>
                                    </a:lnTo>
                                    <a:lnTo>
                                      <a:pt x="139" y="524"/>
                                    </a:lnTo>
                                    <a:lnTo>
                                      <a:pt x="139" y="511"/>
                                    </a:lnTo>
                                    <a:lnTo>
                                      <a:pt x="140" y="1037"/>
                                    </a:lnTo>
                                    <a:lnTo>
                                      <a:pt x="140" y="272"/>
                                    </a:lnTo>
                                    <a:lnTo>
                                      <a:pt x="141" y="610"/>
                                    </a:lnTo>
                                    <a:lnTo>
                                      <a:pt x="141" y="606"/>
                                    </a:lnTo>
                                    <a:lnTo>
                                      <a:pt x="141" y="787"/>
                                    </a:lnTo>
                                    <a:lnTo>
                                      <a:pt x="142" y="446"/>
                                    </a:lnTo>
                                    <a:lnTo>
                                      <a:pt x="142" y="574"/>
                                    </a:lnTo>
                                    <a:lnTo>
                                      <a:pt x="142" y="589"/>
                                    </a:lnTo>
                                    <a:lnTo>
                                      <a:pt x="144" y="743"/>
                                    </a:lnTo>
                                    <a:lnTo>
                                      <a:pt x="144" y="487"/>
                                    </a:lnTo>
                                    <a:lnTo>
                                      <a:pt x="144" y="607"/>
                                    </a:lnTo>
                                    <a:lnTo>
                                      <a:pt x="144" y="596"/>
                                    </a:lnTo>
                                    <a:lnTo>
                                      <a:pt x="145" y="900"/>
                                    </a:lnTo>
                                    <a:lnTo>
                                      <a:pt x="145" y="288"/>
                                    </a:lnTo>
                                    <a:lnTo>
                                      <a:pt x="145" y="579"/>
                                    </a:lnTo>
                                    <a:lnTo>
                                      <a:pt x="145" y="511"/>
                                    </a:lnTo>
                                    <a:lnTo>
                                      <a:pt x="146" y="918"/>
                                    </a:lnTo>
                                    <a:lnTo>
                                      <a:pt x="147" y="367"/>
                                    </a:lnTo>
                                    <a:lnTo>
                                      <a:pt x="147" y="557"/>
                                    </a:lnTo>
                                    <a:lnTo>
                                      <a:pt x="147" y="544"/>
                                    </a:lnTo>
                                    <a:lnTo>
                                      <a:pt x="148" y="972"/>
                                    </a:lnTo>
                                    <a:lnTo>
                                      <a:pt x="148" y="362"/>
                                    </a:lnTo>
                                    <a:lnTo>
                                      <a:pt x="148" y="570"/>
                                    </a:lnTo>
                                    <a:lnTo>
                                      <a:pt x="148" y="588"/>
                                    </a:lnTo>
                                    <a:lnTo>
                                      <a:pt x="149" y="393"/>
                                    </a:lnTo>
                                    <a:lnTo>
                                      <a:pt x="150" y="939"/>
                                    </a:lnTo>
                                    <a:lnTo>
                                      <a:pt x="150" y="657"/>
                                    </a:lnTo>
                                    <a:lnTo>
                                      <a:pt x="150" y="613"/>
                                    </a:lnTo>
                                    <a:lnTo>
                                      <a:pt x="151" y="327"/>
                                    </a:lnTo>
                                    <a:lnTo>
                                      <a:pt x="151" y="1090"/>
                                    </a:lnTo>
                                    <a:lnTo>
                                      <a:pt x="151" y="536"/>
                                    </a:lnTo>
                                    <a:lnTo>
                                      <a:pt x="151" y="507"/>
                                    </a:lnTo>
                                    <a:lnTo>
                                      <a:pt x="152" y="929"/>
                                    </a:lnTo>
                                    <a:lnTo>
                                      <a:pt x="152" y="302"/>
                                    </a:lnTo>
                                    <a:lnTo>
                                      <a:pt x="153" y="637"/>
                                    </a:lnTo>
                                    <a:lnTo>
                                      <a:pt x="153" y="597"/>
                                    </a:lnTo>
                                    <a:lnTo>
                                      <a:pt x="153" y="859"/>
                                    </a:lnTo>
                                    <a:lnTo>
                                      <a:pt x="153" y="379"/>
                                    </a:lnTo>
                                    <a:lnTo>
                                      <a:pt x="154" y="597"/>
                                    </a:lnTo>
                                    <a:lnTo>
                                      <a:pt x="154" y="622"/>
                                    </a:lnTo>
                                    <a:lnTo>
                                      <a:pt x="155" y="436"/>
                                    </a:lnTo>
                                    <a:lnTo>
                                      <a:pt x="156" y="793"/>
                                    </a:lnTo>
                                    <a:lnTo>
                                      <a:pt x="156" y="609"/>
                                    </a:lnTo>
                                    <a:lnTo>
                                      <a:pt x="156" y="591"/>
                                    </a:lnTo>
                                    <a:lnTo>
                                      <a:pt x="157" y="784"/>
                                    </a:lnTo>
                                    <a:lnTo>
                                      <a:pt x="157" y="495"/>
                                    </a:lnTo>
                                    <a:lnTo>
                                      <a:pt x="157" y="571"/>
                                    </a:lnTo>
                                    <a:lnTo>
                                      <a:pt x="157" y="582"/>
                                    </a:lnTo>
                                    <a:lnTo>
                                      <a:pt x="158" y="653"/>
                                    </a:lnTo>
                                    <a:lnTo>
                                      <a:pt x="159" y="541"/>
                                    </a:lnTo>
                                    <a:lnTo>
                                      <a:pt x="159" y="597"/>
                                    </a:lnTo>
                                    <a:lnTo>
                                      <a:pt x="159" y="591"/>
                                    </a:lnTo>
                                    <a:lnTo>
                                      <a:pt x="159" y="423"/>
                                    </a:lnTo>
                                    <a:lnTo>
                                      <a:pt x="160" y="778"/>
                                    </a:lnTo>
                                    <a:lnTo>
                                      <a:pt x="160" y="612"/>
                                    </a:lnTo>
                                    <a:lnTo>
                                      <a:pt x="160" y="614"/>
                                    </a:lnTo>
                                    <a:lnTo>
                                      <a:pt x="161" y="416"/>
                                    </a:lnTo>
                                    <a:lnTo>
                                      <a:pt x="162" y="774"/>
                                    </a:lnTo>
                                    <a:lnTo>
                                      <a:pt x="162" y="574"/>
                                    </a:lnTo>
                                    <a:lnTo>
                                      <a:pt x="162" y="579"/>
                                    </a:lnTo>
                                    <a:lnTo>
                                      <a:pt x="163" y="488"/>
                                    </a:lnTo>
                                    <a:lnTo>
                                      <a:pt x="163" y="714"/>
                                    </a:lnTo>
                                    <a:lnTo>
                                      <a:pt x="163" y="567"/>
                                    </a:lnTo>
                                    <a:lnTo>
                                      <a:pt x="163" y="567"/>
                                    </a:lnTo>
                                    <a:lnTo>
                                      <a:pt x="164" y="791"/>
                                    </a:lnTo>
                                    <a:lnTo>
                                      <a:pt x="164" y="409"/>
                                    </a:lnTo>
                                    <a:lnTo>
                                      <a:pt x="165" y="595"/>
                                    </a:lnTo>
                                    <a:lnTo>
                                      <a:pt x="165" y="667"/>
                                    </a:lnTo>
                                    <a:lnTo>
                                      <a:pt x="166" y="835"/>
                                    </a:lnTo>
                                    <a:lnTo>
                                      <a:pt x="166" y="391"/>
                                    </a:lnTo>
                                    <a:lnTo>
                                      <a:pt x="166" y="559"/>
                                    </a:lnTo>
                                    <a:lnTo>
                                      <a:pt x="166" y="615"/>
                                    </a:lnTo>
                                    <a:lnTo>
                                      <a:pt x="167" y="1071"/>
                                    </a:lnTo>
                                    <a:lnTo>
                                      <a:pt x="167" y="394"/>
                                    </a:lnTo>
                                    <a:lnTo>
                                      <a:pt x="168" y="570"/>
                                    </a:lnTo>
                                    <a:lnTo>
                                      <a:pt x="168" y="601"/>
                                    </a:lnTo>
                                    <a:lnTo>
                                      <a:pt x="169" y="994"/>
                                    </a:lnTo>
                                    <a:lnTo>
                                      <a:pt x="169" y="207"/>
                                    </a:lnTo>
                                    <a:lnTo>
                                      <a:pt x="169" y="680"/>
                                    </a:lnTo>
                                    <a:lnTo>
                                      <a:pt x="169" y="702"/>
                                    </a:lnTo>
                                    <a:lnTo>
                                      <a:pt x="171" y="307"/>
                                    </a:lnTo>
                                    <a:lnTo>
                                      <a:pt x="171" y="1063"/>
                                    </a:lnTo>
                                    <a:lnTo>
                                      <a:pt x="171" y="586"/>
                                    </a:lnTo>
                                    <a:lnTo>
                                      <a:pt x="171" y="541"/>
                                    </a:lnTo>
                                    <a:lnTo>
                                      <a:pt x="172" y="286"/>
                                    </a:lnTo>
                                    <a:lnTo>
                                      <a:pt x="172" y="1131"/>
                                    </a:lnTo>
                                    <a:lnTo>
                                      <a:pt x="172" y="636"/>
                                    </a:lnTo>
                                    <a:lnTo>
                                      <a:pt x="172" y="538"/>
                                    </a:lnTo>
                                    <a:lnTo>
                                      <a:pt x="174" y="1153"/>
                                    </a:lnTo>
                                    <a:lnTo>
                                      <a:pt x="174" y="218"/>
                                    </a:lnTo>
                                    <a:lnTo>
                                      <a:pt x="174" y="719"/>
                                    </a:lnTo>
                                    <a:lnTo>
                                      <a:pt x="174" y="427"/>
                                    </a:lnTo>
                                    <a:lnTo>
                                      <a:pt x="174" y="1079"/>
                                    </a:lnTo>
                                    <a:lnTo>
                                      <a:pt x="174" y="228"/>
                                    </a:lnTo>
                                    <a:lnTo>
                                      <a:pt x="175" y="571"/>
                                    </a:lnTo>
                                    <a:lnTo>
                                      <a:pt x="175" y="560"/>
                                    </a:lnTo>
                                    <a:lnTo>
                                      <a:pt x="176" y="663"/>
                                    </a:lnTo>
                                    <a:lnTo>
                                      <a:pt x="176" y="538"/>
                                    </a:lnTo>
                                    <a:lnTo>
                                      <a:pt x="177" y="563"/>
                                    </a:lnTo>
                                    <a:lnTo>
                                      <a:pt x="177" y="565"/>
                                    </a:lnTo>
                                    <a:lnTo>
                                      <a:pt x="178" y="660"/>
                                    </a:lnTo>
                                    <a:lnTo>
                                      <a:pt x="178" y="529"/>
                                    </a:lnTo>
                                    <a:lnTo>
                                      <a:pt x="178" y="570"/>
                                    </a:lnTo>
                                    <a:lnTo>
                                      <a:pt x="178" y="552"/>
                                    </a:lnTo>
                                    <a:lnTo>
                                      <a:pt x="179" y="707"/>
                                    </a:lnTo>
                                    <a:lnTo>
                                      <a:pt x="180" y="524"/>
                                    </a:lnTo>
                                    <a:lnTo>
                                      <a:pt x="180" y="607"/>
                                    </a:lnTo>
                                    <a:lnTo>
                                      <a:pt x="180" y="613"/>
                                    </a:lnTo>
                                    <a:lnTo>
                                      <a:pt x="181" y="665"/>
                                    </a:lnTo>
                                    <a:lnTo>
                                      <a:pt x="181" y="539"/>
                                    </a:lnTo>
                                    <a:lnTo>
                                      <a:pt x="181" y="588"/>
                                    </a:lnTo>
                                    <a:lnTo>
                                      <a:pt x="181" y="592"/>
                                    </a:lnTo>
                                    <a:lnTo>
                                      <a:pt x="183" y="530"/>
                                    </a:lnTo>
                                    <a:lnTo>
                                      <a:pt x="183" y="647"/>
                                    </a:lnTo>
                                    <a:lnTo>
                                      <a:pt x="183" y="589"/>
                                    </a:lnTo>
                                    <a:lnTo>
                                      <a:pt x="183" y="607"/>
                                    </a:lnTo>
                                    <a:lnTo>
                                      <a:pt x="184" y="531"/>
                                    </a:lnTo>
                                    <a:lnTo>
                                      <a:pt x="184" y="657"/>
                                    </a:lnTo>
                                    <a:lnTo>
                                      <a:pt x="184" y="598"/>
                                    </a:lnTo>
                                    <a:lnTo>
                                      <a:pt x="184" y="606"/>
                                    </a:lnTo>
                                    <a:lnTo>
                                      <a:pt x="185" y="654"/>
                                    </a:lnTo>
                                    <a:lnTo>
                                      <a:pt x="186" y="520"/>
                                    </a:lnTo>
                                    <a:lnTo>
                                      <a:pt x="186" y="573"/>
                                    </a:lnTo>
                                    <a:lnTo>
                                      <a:pt x="186" y="586"/>
                                    </a:lnTo>
                                    <a:lnTo>
                                      <a:pt x="186" y="537"/>
                                    </a:lnTo>
                                    <a:lnTo>
                                      <a:pt x="187" y="646"/>
                                    </a:lnTo>
                                    <a:lnTo>
                                      <a:pt x="187" y="585"/>
                                    </a:lnTo>
                                    <a:lnTo>
                                      <a:pt x="187" y="585"/>
                                    </a:lnTo>
                                    <a:lnTo>
                                      <a:pt x="188" y="529"/>
                                    </a:lnTo>
                                    <a:lnTo>
                                      <a:pt x="189" y="700"/>
                                    </a:lnTo>
                                    <a:lnTo>
                                      <a:pt x="189" y="558"/>
                                    </a:lnTo>
                                    <a:lnTo>
                                      <a:pt x="189" y="568"/>
                                    </a:lnTo>
                                    <a:lnTo>
                                      <a:pt x="189" y="677"/>
                                    </a:lnTo>
                                    <a:lnTo>
                                      <a:pt x="190" y="533"/>
                                    </a:lnTo>
                                    <a:lnTo>
                                      <a:pt x="190" y="585"/>
                                    </a:lnTo>
                                    <a:lnTo>
                                      <a:pt x="190" y="592"/>
                                    </a:lnTo>
                                    <a:lnTo>
                                      <a:pt x="191" y="691"/>
                                    </a:lnTo>
                                    <a:lnTo>
                                      <a:pt x="192" y="519"/>
                                    </a:lnTo>
                                    <a:lnTo>
                                      <a:pt x="192" y="583"/>
                                    </a:lnTo>
                                    <a:lnTo>
                                      <a:pt x="192" y="596"/>
                                    </a:lnTo>
                                    <a:lnTo>
                                      <a:pt x="193" y="785"/>
                                    </a:lnTo>
                                    <a:lnTo>
                                      <a:pt x="193" y="501"/>
                                    </a:lnTo>
                                    <a:lnTo>
                                      <a:pt x="193" y="624"/>
                                    </a:lnTo>
                                    <a:lnTo>
                                      <a:pt x="193" y="617"/>
                                    </a:lnTo>
                                    <a:lnTo>
                                      <a:pt x="194" y="454"/>
                                    </a:lnTo>
                                    <a:lnTo>
                                      <a:pt x="194" y="911"/>
                                    </a:lnTo>
                                    <a:lnTo>
                                      <a:pt x="195" y="587"/>
                                    </a:lnTo>
                                    <a:lnTo>
                                      <a:pt x="195" y="592"/>
                                    </a:lnTo>
                                    <a:lnTo>
                                      <a:pt x="196" y="655"/>
                                    </a:lnTo>
                                    <a:lnTo>
                                      <a:pt x="196" y="536"/>
                                    </a:lnTo>
                                    <a:lnTo>
                                      <a:pt x="196" y="581"/>
                                    </a:lnTo>
                                    <a:lnTo>
                                      <a:pt x="196" y="582"/>
                                    </a:lnTo>
                                    <a:lnTo>
                                      <a:pt x="197" y="658"/>
                                    </a:lnTo>
                                    <a:lnTo>
                                      <a:pt x="198" y="505"/>
                                    </a:lnTo>
                                    <a:lnTo>
                                      <a:pt x="198" y="576"/>
                                    </a:lnTo>
                                    <a:lnTo>
                                      <a:pt x="198" y="570"/>
                                    </a:lnTo>
                                    <a:lnTo>
                                      <a:pt x="199" y="531"/>
                                    </a:lnTo>
                                    <a:lnTo>
                                      <a:pt x="199" y="667"/>
                                    </a:lnTo>
                                    <a:lnTo>
                                      <a:pt x="200" y="599"/>
                                    </a:lnTo>
                                    <a:lnTo>
                                      <a:pt x="200" y="592"/>
                                    </a:lnTo>
                                    <a:lnTo>
                                      <a:pt x="200" y="779"/>
                                    </a:lnTo>
                                    <a:lnTo>
                                      <a:pt x="200" y="436"/>
                                    </a:lnTo>
                                    <a:lnTo>
                                      <a:pt x="201" y="609"/>
                                    </a:lnTo>
                                    <a:lnTo>
                                      <a:pt x="201" y="607"/>
                                    </a:lnTo>
                                    <a:lnTo>
                                      <a:pt x="202" y="657"/>
                                    </a:lnTo>
                                    <a:lnTo>
                                      <a:pt x="203" y="526"/>
                                    </a:lnTo>
                                    <a:lnTo>
                                      <a:pt x="203" y="586"/>
                                    </a:lnTo>
                                    <a:lnTo>
                                      <a:pt x="203" y="594"/>
                                    </a:lnTo>
                                    <a:lnTo>
                                      <a:pt x="203" y="668"/>
                                    </a:lnTo>
                                    <a:lnTo>
                                      <a:pt x="204" y="505"/>
                                    </a:lnTo>
                                    <a:lnTo>
                                      <a:pt x="204" y="578"/>
                                    </a:lnTo>
                                    <a:lnTo>
                                      <a:pt x="204" y="577"/>
                                    </a:lnTo>
                                    <a:lnTo>
                                      <a:pt x="206" y="510"/>
                                    </a:lnTo>
                                    <a:lnTo>
                                      <a:pt x="206" y="654"/>
                                    </a:lnTo>
                                    <a:lnTo>
                                      <a:pt x="206" y="583"/>
                                    </a:lnTo>
                                    <a:lnTo>
                                      <a:pt x="206" y="585"/>
                                    </a:lnTo>
                                    <a:lnTo>
                                      <a:pt x="207" y="658"/>
                                    </a:lnTo>
                                    <a:lnTo>
                                      <a:pt x="207" y="509"/>
                                    </a:lnTo>
                                    <a:lnTo>
                                      <a:pt x="207" y="575"/>
                                    </a:lnTo>
                                    <a:lnTo>
                                      <a:pt x="207" y="576"/>
                                    </a:lnTo>
                                    <a:lnTo>
                                      <a:pt x="207" y="526"/>
                                    </a:lnTo>
                                    <a:lnTo>
                                      <a:pt x="208" y="669"/>
                                    </a:lnTo>
                                    <a:lnTo>
                                      <a:pt x="209" y="559"/>
                                    </a:lnTo>
                                    <a:lnTo>
                                      <a:pt x="209" y="576"/>
                                    </a:lnTo>
                                    <a:lnTo>
                                      <a:pt x="210" y="521"/>
                                    </a:lnTo>
                                    <a:lnTo>
                                      <a:pt x="210" y="654"/>
                                    </a:lnTo>
                                    <a:lnTo>
                                      <a:pt x="210" y="560"/>
                                    </a:lnTo>
                                    <a:lnTo>
                                      <a:pt x="210" y="563"/>
                                    </a:lnTo>
                                    <a:lnTo>
                                      <a:pt x="211" y="650"/>
                                    </a:lnTo>
                                    <a:lnTo>
                                      <a:pt x="212" y="521"/>
                                    </a:lnTo>
                                    <a:lnTo>
                                      <a:pt x="212" y="574"/>
                                    </a:lnTo>
                                    <a:lnTo>
                                      <a:pt x="212" y="579"/>
                                    </a:lnTo>
                                    <a:lnTo>
                                      <a:pt x="212" y="532"/>
                                    </a:lnTo>
                                    <a:lnTo>
                                      <a:pt x="213" y="655"/>
                                    </a:lnTo>
                                    <a:lnTo>
                                      <a:pt x="213" y="627"/>
                                    </a:lnTo>
                                    <a:lnTo>
                                      <a:pt x="213" y="636"/>
                                    </a:lnTo>
                                    <a:lnTo>
                                      <a:pt x="213" y="660"/>
                                    </a:lnTo>
                                    <a:lnTo>
                                      <a:pt x="215" y="506"/>
                                    </a:lnTo>
                                    <a:lnTo>
                                      <a:pt x="215" y="610"/>
                                    </a:lnTo>
                                    <a:lnTo>
                                      <a:pt x="215" y="600"/>
                                    </a:lnTo>
                                    <a:lnTo>
                                      <a:pt x="215" y="654"/>
                                    </a:lnTo>
                                    <a:lnTo>
                                      <a:pt x="215" y="538"/>
                                    </a:lnTo>
                                    <a:lnTo>
                                      <a:pt x="216" y="604"/>
                                    </a:lnTo>
                                    <a:lnTo>
                                      <a:pt x="216" y="591"/>
                                    </a:lnTo>
                                    <a:lnTo>
                                      <a:pt x="217" y="509"/>
                                    </a:lnTo>
                                    <a:lnTo>
                                      <a:pt x="218" y="679"/>
                                    </a:lnTo>
                                    <a:lnTo>
                                      <a:pt x="218" y="563"/>
                                    </a:lnTo>
                                    <a:lnTo>
                                      <a:pt x="218" y="557"/>
                                    </a:lnTo>
                                    <a:lnTo>
                                      <a:pt x="218" y="534"/>
                                    </a:lnTo>
                                    <a:lnTo>
                                      <a:pt x="218" y="658"/>
                                    </a:lnTo>
                                    <a:lnTo>
                                      <a:pt x="219" y="597"/>
                                    </a:lnTo>
                                    <a:lnTo>
                                      <a:pt x="219" y="595"/>
                                    </a:lnTo>
                                    <a:lnTo>
                                      <a:pt x="219" y="657"/>
                                    </a:lnTo>
                                    <a:lnTo>
                                      <a:pt x="219" y="499"/>
                                    </a:lnTo>
                                    <a:lnTo>
                                      <a:pt x="221" y="560"/>
                                    </a:lnTo>
                                    <a:lnTo>
                                      <a:pt x="221" y="564"/>
                                    </a:lnTo>
                                    <a:lnTo>
                                      <a:pt x="222" y="666"/>
                                    </a:lnTo>
                                    <a:lnTo>
                                      <a:pt x="222" y="534"/>
                                    </a:lnTo>
                                    <a:lnTo>
                                      <a:pt x="222" y="575"/>
                                    </a:lnTo>
                                    <a:lnTo>
                                      <a:pt x="222" y="579"/>
                                    </a:lnTo>
                                    <a:lnTo>
                                      <a:pt x="224" y="649"/>
                                    </a:lnTo>
                                    <a:lnTo>
                                      <a:pt x="224" y="523"/>
                                    </a:lnTo>
                                    <a:lnTo>
                                      <a:pt x="224" y="583"/>
                                    </a:lnTo>
                                    <a:lnTo>
                                      <a:pt x="224" y="582"/>
                                    </a:lnTo>
                                    <a:lnTo>
                                      <a:pt x="224" y="523"/>
                                    </a:lnTo>
                                    <a:lnTo>
                                      <a:pt x="225" y="660"/>
                                    </a:lnTo>
                                    <a:lnTo>
                                      <a:pt x="225" y="582"/>
                                    </a:lnTo>
                                    <a:lnTo>
                                      <a:pt x="225" y="582"/>
                                    </a:lnTo>
                                    <a:lnTo>
                                      <a:pt x="226" y="520"/>
                                    </a:lnTo>
                                    <a:lnTo>
                                      <a:pt x="226" y="657"/>
                                    </a:lnTo>
                                    <a:lnTo>
                                      <a:pt x="227" y="606"/>
                                    </a:lnTo>
                                    <a:lnTo>
                                      <a:pt x="227" y="603"/>
                                    </a:lnTo>
                                    <a:lnTo>
                                      <a:pt x="227" y="417"/>
                                    </a:lnTo>
                                    <a:lnTo>
                                      <a:pt x="228" y="1098"/>
                                    </a:lnTo>
                                    <a:lnTo>
                                      <a:pt x="228" y="632"/>
                                    </a:lnTo>
                                    <a:lnTo>
                                      <a:pt x="228" y="548"/>
                                    </a:lnTo>
                                    <a:lnTo>
                                      <a:pt x="228" y="781"/>
                                    </a:lnTo>
                                    <a:lnTo>
                                      <a:pt x="228" y="423"/>
                                    </a:lnTo>
                                    <a:lnTo>
                                      <a:pt x="230" y="610"/>
                                    </a:lnTo>
                                    <a:lnTo>
                                      <a:pt x="230" y="618"/>
                                    </a:lnTo>
                                    <a:lnTo>
                                      <a:pt x="230" y="436"/>
                                    </a:lnTo>
                                    <a:lnTo>
                                      <a:pt x="231" y="764"/>
                                    </a:lnTo>
                                    <a:lnTo>
                                      <a:pt x="231" y="600"/>
                                    </a:lnTo>
                                    <a:lnTo>
                                      <a:pt x="231" y="507"/>
                                    </a:lnTo>
                                    <a:lnTo>
                                      <a:pt x="231" y="742"/>
                                    </a:lnTo>
                                    <a:lnTo>
                                      <a:pt x="232" y="449"/>
                                    </a:lnTo>
                                    <a:lnTo>
                                      <a:pt x="233" y="608"/>
                                    </a:lnTo>
                                    <a:lnTo>
                                      <a:pt x="233" y="669"/>
                                    </a:lnTo>
                                    <a:lnTo>
                                      <a:pt x="233" y="723"/>
                                    </a:lnTo>
                                    <a:lnTo>
                                      <a:pt x="233" y="485"/>
                                    </a:lnTo>
                                    <a:lnTo>
                                      <a:pt x="234" y="579"/>
                                    </a:lnTo>
                                    <a:lnTo>
                                      <a:pt x="234" y="604"/>
                                    </a:lnTo>
                                    <a:lnTo>
                                      <a:pt x="235" y="486"/>
                                    </a:lnTo>
                                    <a:lnTo>
                                      <a:pt x="235" y="710"/>
                                    </a:lnTo>
                                    <a:lnTo>
                                      <a:pt x="236" y="578"/>
                                    </a:lnTo>
                                    <a:lnTo>
                                      <a:pt x="236" y="596"/>
                                    </a:lnTo>
                                    <a:lnTo>
                                      <a:pt x="236" y="495"/>
                                    </a:lnTo>
                                    <a:lnTo>
                                      <a:pt x="237" y="703"/>
                                    </a:lnTo>
                                    <a:lnTo>
                                      <a:pt x="237" y="586"/>
                                    </a:lnTo>
                                    <a:lnTo>
                                      <a:pt x="237" y="605"/>
                                    </a:lnTo>
                                    <a:lnTo>
                                      <a:pt x="237" y="713"/>
                                    </a:lnTo>
                                    <a:lnTo>
                                      <a:pt x="239" y="494"/>
                                    </a:lnTo>
                                    <a:lnTo>
                                      <a:pt x="239" y="585"/>
                                    </a:lnTo>
                                    <a:lnTo>
                                      <a:pt x="239" y="598"/>
                                    </a:lnTo>
                                    <a:lnTo>
                                      <a:pt x="239" y="688"/>
                                    </a:lnTo>
                                    <a:lnTo>
                                      <a:pt x="239" y="504"/>
                                    </a:lnTo>
                                    <a:lnTo>
                                      <a:pt x="240" y="581"/>
                                    </a:lnTo>
                                    <a:lnTo>
                                      <a:pt x="240" y="573"/>
                                    </a:lnTo>
                                    <a:lnTo>
                                      <a:pt x="240" y="512"/>
                                    </a:lnTo>
                                    <a:lnTo>
                                      <a:pt x="242" y="669"/>
                                    </a:lnTo>
                                    <a:lnTo>
                                      <a:pt x="242" y="581"/>
                                    </a:lnTo>
                                    <a:lnTo>
                                      <a:pt x="242" y="582"/>
                                    </a:lnTo>
                                    <a:lnTo>
                                      <a:pt x="242" y="517"/>
                                    </a:lnTo>
                                    <a:lnTo>
                                      <a:pt x="242" y="682"/>
                                    </a:lnTo>
                                    <a:lnTo>
                                      <a:pt x="243" y="577"/>
                                    </a:lnTo>
                                    <a:lnTo>
                                      <a:pt x="243" y="582"/>
                                    </a:lnTo>
                                    <a:lnTo>
                                      <a:pt x="244" y="522"/>
                                    </a:lnTo>
                                    <a:lnTo>
                                      <a:pt x="244" y="676"/>
                                    </a:lnTo>
                                    <a:lnTo>
                                      <a:pt x="245" y="568"/>
                                    </a:lnTo>
                                    <a:lnTo>
                                      <a:pt x="245" y="569"/>
                                    </a:lnTo>
                                    <a:lnTo>
                                      <a:pt x="246" y="470"/>
                                    </a:lnTo>
                                    <a:lnTo>
                                      <a:pt x="246" y="721"/>
                                    </a:lnTo>
                                    <a:lnTo>
                                      <a:pt x="246" y="623"/>
                                    </a:lnTo>
                                    <a:lnTo>
                                      <a:pt x="246" y="587"/>
                                    </a:lnTo>
                                    <a:lnTo>
                                      <a:pt x="246" y="386"/>
                                    </a:lnTo>
                                    <a:lnTo>
                                      <a:pt x="247" y="876"/>
                                    </a:lnTo>
                                    <a:lnTo>
                                      <a:pt x="248" y="623"/>
                                    </a:lnTo>
                                    <a:lnTo>
                                      <a:pt x="248" y="623"/>
                                    </a:lnTo>
                                    <a:lnTo>
                                      <a:pt x="248" y="520"/>
                                    </a:lnTo>
                                    <a:lnTo>
                                      <a:pt x="248" y="681"/>
                                    </a:lnTo>
                                    <a:lnTo>
                                      <a:pt x="249" y="587"/>
                                    </a:lnTo>
                                    <a:lnTo>
                                      <a:pt x="249" y="586"/>
                                    </a:lnTo>
                                    <a:lnTo>
                                      <a:pt x="250" y="652"/>
                                    </a:lnTo>
                                    <a:lnTo>
                                      <a:pt x="250" y="537"/>
                                    </a:lnTo>
                                    <a:lnTo>
                                      <a:pt x="251" y="606"/>
                                    </a:lnTo>
                                    <a:lnTo>
                                      <a:pt x="251" y="606"/>
                                    </a:lnTo>
                                    <a:lnTo>
                                      <a:pt x="251" y="525"/>
                                    </a:lnTo>
                                    <a:lnTo>
                                      <a:pt x="252" y="659"/>
                                    </a:lnTo>
                                    <a:lnTo>
                                      <a:pt x="252" y="585"/>
                                    </a:lnTo>
                                    <a:lnTo>
                                      <a:pt x="252" y="582"/>
                                    </a:lnTo>
                                    <a:lnTo>
                                      <a:pt x="253" y="512"/>
                                    </a:lnTo>
                                    <a:lnTo>
                                      <a:pt x="254" y="659"/>
                                    </a:lnTo>
                                    <a:lnTo>
                                      <a:pt x="254" y="584"/>
                                    </a:lnTo>
                                    <a:lnTo>
                                      <a:pt x="254" y="576"/>
                                    </a:lnTo>
                                    <a:lnTo>
                                      <a:pt x="254" y="489"/>
                                    </a:lnTo>
                                    <a:lnTo>
                                      <a:pt x="255" y="659"/>
                                    </a:lnTo>
                                    <a:lnTo>
                                      <a:pt x="255" y="585"/>
                                    </a:lnTo>
                                    <a:lnTo>
                                      <a:pt x="255" y="586"/>
                                    </a:lnTo>
                                    <a:lnTo>
                                      <a:pt x="256" y="657"/>
                                    </a:lnTo>
                                    <a:lnTo>
                                      <a:pt x="256" y="524"/>
                                    </a:lnTo>
                                    <a:lnTo>
                                      <a:pt x="257" y="571"/>
                                    </a:lnTo>
                                    <a:lnTo>
                                      <a:pt x="257" y="576"/>
                                    </a:lnTo>
                                    <a:lnTo>
                                      <a:pt x="257" y="658"/>
                                    </a:lnTo>
                                    <a:lnTo>
                                      <a:pt x="258" y="533"/>
                                    </a:lnTo>
                                    <a:lnTo>
                                      <a:pt x="258" y="608"/>
                                    </a:lnTo>
                                    <a:lnTo>
                                      <a:pt x="258" y="594"/>
                                    </a:lnTo>
                                    <a:lnTo>
                                      <a:pt x="259" y="525"/>
                                    </a:lnTo>
                                    <a:lnTo>
                                      <a:pt x="259" y="653"/>
                                    </a:lnTo>
                                    <a:lnTo>
                                      <a:pt x="260" y="635"/>
                                    </a:lnTo>
                                    <a:lnTo>
                                      <a:pt x="260" y="626"/>
                                    </a:lnTo>
                                    <a:lnTo>
                                      <a:pt x="260" y="654"/>
                                    </a:lnTo>
                                    <a:lnTo>
                                      <a:pt x="261" y="535"/>
                                    </a:lnTo>
                                    <a:lnTo>
                                      <a:pt x="261" y="591"/>
                                    </a:lnTo>
                                    <a:lnTo>
                                      <a:pt x="261" y="592"/>
                                    </a:lnTo>
                                    <a:lnTo>
                                      <a:pt x="262" y="665"/>
                                    </a:lnTo>
                                    <a:lnTo>
                                      <a:pt x="262" y="527"/>
                                    </a:lnTo>
                                    <a:lnTo>
                                      <a:pt x="263" y="575"/>
                                    </a:lnTo>
                                    <a:lnTo>
                                      <a:pt x="263" y="580"/>
                                    </a:lnTo>
                                    <a:lnTo>
                                      <a:pt x="264" y="354"/>
                                    </a:lnTo>
                                    <a:lnTo>
                                      <a:pt x="264" y="826"/>
                                    </a:lnTo>
                                    <a:lnTo>
                                      <a:pt x="264" y="576"/>
                                    </a:lnTo>
                                    <a:lnTo>
                                      <a:pt x="264" y="573"/>
                                    </a:lnTo>
                                    <a:lnTo>
                                      <a:pt x="264" y="503"/>
                                    </a:lnTo>
                                    <a:lnTo>
                                      <a:pt x="265" y="684"/>
                                    </a:lnTo>
                                    <a:lnTo>
                                      <a:pt x="266" y="602"/>
                                    </a:lnTo>
                                    <a:lnTo>
                                      <a:pt x="266" y="604"/>
                                    </a:lnTo>
                                    <a:lnTo>
                                      <a:pt x="267" y="507"/>
                                    </a:lnTo>
                                    <a:lnTo>
                                      <a:pt x="267" y="668"/>
                                    </a:lnTo>
                                    <a:lnTo>
                                      <a:pt x="267" y="592"/>
                                    </a:lnTo>
                                    <a:lnTo>
                                      <a:pt x="267" y="580"/>
                                    </a:lnTo>
                                    <a:lnTo>
                                      <a:pt x="269" y="522"/>
                                    </a:lnTo>
                                    <a:lnTo>
                                      <a:pt x="269" y="664"/>
                                    </a:lnTo>
                                    <a:lnTo>
                                      <a:pt x="269" y="581"/>
                                    </a:lnTo>
                                    <a:lnTo>
                                      <a:pt x="269" y="576"/>
                                    </a:lnTo>
                                    <a:lnTo>
                                      <a:pt x="270" y="650"/>
                                    </a:lnTo>
                                    <a:lnTo>
                                      <a:pt x="270" y="537"/>
                                    </a:lnTo>
                                    <a:lnTo>
                                      <a:pt x="270" y="569"/>
                                    </a:lnTo>
                                    <a:lnTo>
                                      <a:pt x="270" y="567"/>
                                    </a:lnTo>
                                    <a:lnTo>
                                      <a:pt x="271" y="647"/>
                                    </a:lnTo>
                                    <a:lnTo>
                                      <a:pt x="271" y="527"/>
                                    </a:lnTo>
                                    <a:lnTo>
                                      <a:pt x="272" y="603"/>
                                    </a:lnTo>
                                    <a:lnTo>
                                      <a:pt x="272" y="604"/>
                                    </a:lnTo>
                                    <a:lnTo>
                                      <a:pt x="273" y="651"/>
                                    </a:lnTo>
                                    <a:lnTo>
                                      <a:pt x="273" y="530"/>
                                    </a:lnTo>
                                    <a:lnTo>
                                      <a:pt x="273" y="576"/>
                                    </a:lnTo>
                                    <a:lnTo>
                                      <a:pt x="273" y="566"/>
                                    </a:lnTo>
                                    <a:lnTo>
                                      <a:pt x="274" y="662"/>
                                    </a:lnTo>
                                    <a:lnTo>
                                      <a:pt x="275" y="527"/>
                                    </a:lnTo>
                                    <a:lnTo>
                                      <a:pt x="275" y="589"/>
                                    </a:lnTo>
                                    <a:lnTo>
                                      <a:pt x="275" y="587"/>
                                    </a:lnTo>
                                    <a:lnTo>
                                      <a:pt x="275" y="499"/>
                                    </a:lnTo>
                                    <a:lnTo>
                                      <a:pt x="276" y="652"/>
                                    </a:lnTo>
                                    <a:lnTo>
                                      <a:pt x="276" y="603"/>
                                    </a:lnTo>
                                    <a:lnTo>
                                      <a:pt x="276" y="607"/>
                                    </a:lnTo>
                                    <a:lnTo>
                                      <a:pt x="276" y="533"/>
                                    </a:lnTo>
                                    <a:lnTo>
                                      <a:pt x="276" y="644"/>
                                    </a:lnTo>
                                    <a:lnTo>
                                      <a:pt x="278" y="591"/>
                                    </a:lnTo>
                                    <a:lnTo>
                                      <a:pt x="278" y="587"/>
                                    </a:lnTo>
                                    <a:lnTo>
                                      <a:pt x="278" y="689"/>
                                    </a:lnTo>
                                    <a:lnTo>
                                      <a:pt x="278" y="504"/>
                                    </a:lnTo>
                                    <a:lnTo>
                                      <a:pt x="279" y="598"/>
                                    </a:lnTo>
                                    <a:lnTo>
                                      <a:pt x="279" y="606"/>
                                    </a:lnTo>
                                    <a:lnTo>
                                      <a:pt x="281" y="475"/>
                                    </a:lnTo>
                                    <a:lnTo>
                                      <a:pt x="281" y="707"/>
                                    </a:lnTo>
                                    <a:lnTo>
                                      <a:pt x="281" y="600"/>
                                    </a:lnTo>
                                    <a:lnTo>
                                      <a:pt x="281" y="592"/>
                                    </a:lnTo>
                                    <a:lnTo>
                                      <a:pt x="281" y="662"/>
                                    </a:lnTo>
                                    <a:lnTo>
                                      <a:pt x="282" y="514"/>
                                    </a:lnTo>
                                    <a:lnTo>
                                      <a:pt x="282" y="596"/>
                                    </a:lnTo>
                                    <a:lnTo>
                                      <a:pt x="282" y="581"/>
                                    </a:lnTo>
                                    <a:lnTo>
                                      <a:pt x="282" y="650"/>
                                    </a:lnTo>
                                    <a:lnTo>
                                      <a:pt x="283" y="527"/>
                                    </a:lnTo>
                                    <a:lnTo>
                                      <a:pt x="284" y="586"/>
                                    </a:lnTo>
                                    <a:lnTo>
                                      <a:pt x="284" y="577"/>
                                    </a:lnTo>
                                    <a:lnTo>
                                      <a:pt x="285" y="490"/>
                                    </a:lnTo>
                                    <a:lnTo>
                                      <a:pt x="285" y="648"/>
                                    </a:lnTo>
                                    <a:lnTo>
                                      <a:pt x="285" y="576"/>
                                    </a:lnTo>
                                    <a:lnTo>
                                      <a:pt x="285" y="599"/>
                                    </a:lnTo>
                                    <a:lnTo>
                                      <a:pt x="286" y="520"/>
                                    </a:lnTo>
                                    <a:lnTo>
                                      <a:pt x="286" y="646"/>
                                    </a:lnTo>
                                    <a:lnTo>
                                      <a:pt x="287" y="587"/>
                                    </a:lnTo>
                                    <a:lnTo>
                                      <a:pt x="287" y="570"/>
                                    </a:lnTo>
                                    <a:lnTo>
                                      <a:pt x="287" y="473"/>
                                    </a:lnTo>
                                    <a:lnTo>
                                      <a:pt x="288" y="645"/>
                                    </a:lnTo>
                                    <a:lnTo>
                                      <a:pt x="288" y="598"/>
                                    </a:lnTo>
                                    <a:lnTo>
                                      <a:pt x="288" y="598"/>
                                    </a:lnTo>
                                    <a:lnTo>
                                      <a:pt x="288" y="658"/>
                                    </a:lnTo>
                                    <a:lnTo>
                                      <a:pt x="289" y="488"/>
                                    </a:lnTo>
                                    <a:lnTo>
                                      <a:pt x="290" y="588"/>
                                    </a:lnTo>
                                    <a:lnTo>
                                      <a:pt x="290" y="578"/>
                                    </a:lnTo>
                                    <a:lnTo>
                                      <a:pt x="290" y="655"/>
                                    </a:lnTo>
                                    <a:lnTo>
                                      <a:pt x="291" y="535"/>
                                    </a:lnTo>
                                    <a:lnTo>
                                      <a:pt x="291" y="609"/>
                                    </a:lnTo>
                                    <a:lnTo>
                                      <a:pt x="291" y="611"/>
                                    </a:lnTo>
                                    <a:lnTo>
                                      <a:pt x="291" y="645"/>
                                    </a:lnTo>
                                    <a:lnTo>
                                      <a:pt x="292" y="538"/>
                                    </a:lnTo>
                                    <a:lnTo>
                                      <a:pt x="293" y="606"/>
                                    </a:lnTo>
                                    <a:lnTo>
                                      <a:pt x="293" y="596"/>
                                    </a:lnTo>
                                    <a:lnTo>
                                      <a:pt x="294" y="516"/>
                                    </a:lnTo>
                                    <a:lnTo>
                                      <a:pt x="294" y="649"/>
                                    </a:lnTo>
                                    <a:lnTo>
                                      <a:pt x="294" y="565"/>
                                    </a:lnTo>
                                    <a:lnTo>
                                      <a:pt x="294" y="557"/>
                                    </a:lnTo>
                                    <a:lnTo>
                                      <a:pt x="295" y="511"/>
                                    </a:lnTo>
                                    <a:lnTo>
                                      <a:pt x="295" y="653"/>
                                    </a:lnTo>
                                    <a:lnTo>
                                      <a:pt x="296" y="600"/>
                                    </a:lnTo>
                                    <a:lnTo>
                                      <a:pt x="296" y="606"/>
                                    </a:lnTo>
                                    <a:lnTo>
                                      <a:pt x="296" y="649"/>
                                    </a:lnTo>
                                    <a:lnTo>
                                      <a:pt x="296" y="537"/>
                                    </a:lnTo>
                                    <a:lnTo>
                                      <a:pt x="297" y="558"/>
                                    </a:lnTo>
                                    <a:lnTo>
                                      <a:pt x="297" y="563"/>
                                    </a:lnTo>
                                    <a:lnTo>
                                      <a:pt x="297" y="517"/>
                                    </a:lnTo>
                                    <a:lnTo>
                                      <a:pt x="297" y="656"/>
                                    </a:lnTo>
                                    <a:lnTo>
                                      <a:pt x="299" y="600"/>
                                    </a:lnTo>
                                    <a:lnTo>
                                      <a:pt x="299" y="593"/>
                                    </a:lnTo>
                                    <a:lnTo>
                                      <a:pt x="300" y="529"/>
                                    </a:lnTo>
                                    <a:lnTo>
                                      <a:pt x="300" y="646"/>
                                    </a:lnTo>
                                    <a:lnTo>
                                      <a:pt x="300" y="590"/>
                                    </a:lnTo>
                                    <a:lnTo>
                                      <a:pt x="300" y="592"/>
                                    </a:lnTo>
                                    <a:lnTo>
                                      <a:pt x="301" y="482"/>
                                    </a:lnTo>
                                    <a:lnTo>
                                      <a:pt x="301" y="875"/>
                                    </a:lnTo>
                                    <a:lnTo>
                                      <a:pt x="302" y="592"/>
                                    </a:lnTo>
                                    <a:lnTo>
                                      <a:pt x="302" y="577"/>
                                    </a:lnTo>
                                    <a:lnTo>
                                      <a:pt x="302" y="652"/>
                                    </a:lnTo>
                                    <a:lnTo>
                                      <a:pt x="303" y="535"/>
                                    </a:lnTo>
                                    <a:lnTo>
                                      <a:pt x="303" y="594"/>
                                    </a:lnTo>
                                    <a:lnTo>
                                      <a:pt x="303" y="585"/>
                                    </a:lnTo>
                                    <a:lnTo>
                                      <a:pt x="303" y="666"/>
                                    </a:lnTo>
                                    <a:lnTo>
                                      <a:pt x="304" y="529"/>
                                    </a:lnTo>
                                    <a:lnTo>
                                      <a:pt x="305" y="601"/>
                                    </a:lnTo>
                                    <a:lnTo>
                                      <a:pt x="305" y="598"/>
                                    </a:lnTo>
                                    <a:lnTo>
                                      <a:pt x="305" y="650"/>
                                    </a:lnTo>
                                    <a:lnTo>
                                      <a:pt x="306" y="537"/>
                                    </a:lnTo>
                                    <a:lnTo>
                                      <a:pt x="306" y="571"/>
                                    </a:lnTo>
                                    <a:lnTo>
                                      <a:pt x="306" y="574"/>
                                    </a:lnTo>
                                    <a:lnTo>
                                      <a:pt x="307" y="651"/>
                                    </a:lnTo>
                                    <a:lnTo>
                                      <a:pt x="307" y="524"/>
                                    </a:lnTo>
                                    <a:lnTo>
                                      <a:pt x="308" y="582"/>
                                    </a:lnTo>
                                    <a:lnTo>
                                      <a:pt x="308" y="591"/>
                                    </a:lnTo>
                                    <a:lnTo>
                                      <a:pt x="308" y="654"/>
                                    </a:lnTo>
                                    <a:lnTo>
                                      <a:pt x="309" y="535"/>
                                    </a:lnTo>
                                    <a:lnTo>
                                      <a:pt x="309" y="582"/>
                                    </a:lnTo>
                                    <a:lnTo>
                                      <a:pt x="309" y="581"/>
                                    </a:lnTo>
                                    <a:lnTo>
                                      <a:pt x="311" y="539"/>
                                    </a:lnTo>
                                    <a:lnTo>
                                      <a:pt x="311" y="643"/>
                                    </a:lnTo>
                                    <a:lnTo>
                                      <a:pt x="311" y="587"/>
                                    </a:lnTo>
                                    <a:lnTo>
                                      <a:pt x="311" y="583"/>
                                    </a:lnTo>
                                    <a:lnTo>
                                      <a:pt x="311" y="530"/>
                                    </a:lnTo>
                                    <a:lnTo>
                                      <a:pt x="312" y="650"/>
                                    </a:lnTo>
                                    <a:lnTo>
                                      <a:pt x="312" y="580"/>
                                    </a:lnTo>
                                    <a:lnTo>
                                      <a:pt x="312" y="592"/>
                                    </a:lnTo>
                                    <a:lnTo>
                                      <a:pt x="313" y="707"/>
                                    </a:lnTo>
                                    <a:lnTo>
                                      <a:pt x="313" y="433"/>
                                    </a:lnTo>
                                    <a:lnTo>
                                      <a:pt x="314" y="583"/>
                                    </a:lnTo>
                                    <a:lnTo>
                                      <a:pt x="314" y="565"/>
                                    </a:lnTo>
                                    <a:lnTo>
                                      <a:pt x="314" y="490"/>
                                    </a:lnTo>
                                    <a:lnTo>
                                      <a:pt x="314" y="712"/>
                                    </a:lnTo>
                                    <a:lnTo>
                                      <a:pt x="315" y="581"/>
                                    </a:lnTo>
                                    <a:lnTo>
                                      <a:pt x="315" y="588"/>
                                    </a:lnTo>
                                    <a:lnTo>
                                      <a:pt x="317" y="538"/>
                                    </a:lnTo>
                                    <a:lnTo>
                                      <a:pt x="317" y="657"/>
                                    </a:lnTo>
                                    <a:lnTo>
                                      <a:pt x="317" y="606"/>
                                    </a:lnTo>
                                    <a:lnTo>
                                      <a:pt x="317" y="600"/>
                                    </a:lnTo>
                                    <a:lnTo>
                                      <a:pt x="317" y="652"/>
                                    </a:lnTo>
                                    <a:lnTo>
                                      <a:pt x="318" y="525"/>
                                    </a:lnTo>
                                    <a:lnTo>
                                      <a:pt x="318" y="595"/>
                                    </a:lnTo>
                                    <a:lnTo>
                                      <a:pt x="318" y="593"/>
                                    </a:lnTo>
                                    <a:lnTo>
                                      <a:pt x="319" y="497"/>
                                    </a:lnTo>
                                    <a:lnTo>
                                      <a:pt x="319" y="708"/>
                                    </a:lnTo>
                                    <a:lnTo>
                                      <a:pt x="320" y="594"/>
                                    </a:lnTo>
                                    <a:lnTo>
                                      <a:pt x="320" y="591"/>
                                    </a:lnTo>
                                    <a:lnTo>
                                      <a:pt x="320" y="660"/>
                                    </a:lnTo>
                                    <a:lnTo>
                                      <a:pt x="321" y="517"/>
                                    </a:lnTo>
                                    <a:lnTo>
                                      <a:pt x="321" y="586"/>
                                    </a:lnTo>
                                    <a:lnTo>
                                      <a:pt x="321" y="582"/>
                                    </a:lnTo>
                                    <a:lnTo>
                                      <a:pt x="321" y="524"/>
                                    </a:lnTo>
                                    <a:lnTo>
                                      <a:pt x="322" y="642"/>
                                    </a:lnTo>
                                    <a:lnTo>
                                      <a:pt x="323" y="591"/>
                                    </a:lnTo>
                                    <a:lnTo>
                                      <a:pt x="323" y="590"/>
                                    </a:lnTo>
                                    <a:lnTo>
                                      <a:pt x="323" y="649"/>
                                    </a:lnTo>
                                    <a:lnTo>
                                      <a:pt x="323" y="526"/>
                                    </a:lnTo>
                                    <a:lnTo>
                                      <a:pt x="324" y="583"/>
                                    </a:lnTo>
                                    <a:lnTo>
                                      <a:pt x="324" y="588"/>
                                    </a:lnTo>
                                    <a:lnTo>
                                      <a:pt x="325" y="524"/>
                                    </a:lnTo>
                                    <a:lnTo>
                                      <a:pt x="325" y="652"/>
                                    </a:lnTo>
                                    <a:lnTo>
                                      <a:pt x="326" y="604"/>
                                    </a:lnTo>
                                    <a:lnTo>
                                      <a:pt x="326" y="606"/>
                                    </a:lnTo>
                                    <a:lnTo>
                                      <a:pt x="326" y="454"/>
                                    </a:lnTo>
                                    <a:lnTo>
                                      <a:pt x="326" y="666"/>
                                    </a:lnTo>
                                    <a:lnTo>
                                      <a:pt x="327" y="618"/>
                                    </a:lnTo>
                                    <a:lnTo>
                                      <a:pt x="327" y="609"/>
                                    </a:lnTo>
                                    <a:lnTo>
                                      <a:pt x="327" y="539"/>
                                    </a:lnTo>
                                    <a:lnTo>
                                      <a:pt x="328" y="652"/>
                                    </a:lnTo>
                                    <a:lnTo>
                                      <a:pt x="329" y="570"/>
                                    </a:lnTo>
                                    <a:lnTo>
                                      <a:pt x="329" y="565"/>
                                    </a:lnTo>
                                    <a:lnTo>
                                      <a:pt x="329" y="657"/>
                                    </a:lnTo>
                                    <a:lnTo>
                                      <a:pt x="330" y="536"/>
                                    </a:lnTo>
                                    <a:lnTo>
                                      <a:pt x="330" y="617"/>
                                    </a:lnTo>
                                    <a:lnTo>
                                      <a:pt x="330" y="617"/>
                                    </a:lnTo>
                                    <a:lnTo>
                                      <a:pt x="331" y="482"/>
                                    </a:lnTo>
                                    <a:lnTo>
                                      <a:pt x="331" y="651"/>
                                    </a:lnTo>
                                    <a:lnTo>
                                      <a:pt x="332" y="584"/>
                                    </a:lnTo>
                                    <a:lnTo>
                                      <a:pt x="332" y="581"/>
                                    </a:lnTo>
                                    <a:lnTo>
                                      <a:pt x="332" y="532"/>
                                    </a:lnTo>
                                    <a:lnTo>
                                      <a:pt x="332" y="660"/>
                                    </a:lnTo>
                                    <a:lnTo>
                                      <a:pt x="333" y="592"/>
                                    </a:lnTo>
                                    <a:lnTo>
                                      <a:pt x="333" y="603"/>
                                    </a:lnTo>
                                    <a:lnTo>
                                      <a:pt x="334" y="510"/>
                                    </a:lnTo>
                                    <a:lnTo>
                                      <a:pt x="335" y="674"/>
                                    </a:lnTo>
                                    <a:lnTo>
                                      <a:pt x="335" y="607"/>
                                    </a:lnTo>
                                    <a:lnTo>
                                      <a:pt x="335" y="615"/>
                                    </a:lnTo>
                                    <a:lnTo>
                                      <a:pt x="335" y="483"/>
                                    </a:lnTo>
                                    <a:lnTo>
                                      <a:pt x="335" y="646"/>
                                    </a:lnTo>
                                    <a:lnTo>
                                      <a:pt x="336" y="613"/>
                                    </a:lnTo>
                                    <a:lnTo>
                                      <a:pt x="336" y="607"/>
                                    </a:lnTo>
                                    <a:lnTo>
                                      <a:pt x="337" y="655"/>
                                    </a:lnTo>
                                    <a:lnTo>
                                      <a:pt x="337" y="526"/>
                                    </a:lnTo>
                                    <a:lnTo>
                                      <a:pt x="338" y="588"/>
                                    </a:lnTo>
                                    <a:lnTo>
                                      <a:pt x="338" y="589"/>
                                    </a:lnTo>
                                    <a:lnTo>
                                      <a:pt x="338" y="643"/>
                                    </a:lnTo>
                                    <a:lnTo>
                                      <a:pt x="339" y="539"/>
                                    </a:lnTo>
                                    <a:lnTo>
                                      <a:pt x="339" y="589"/>
                                    </a:lnTo>
                                    <a:lnTo>
                                      <a:pt x="339" y="601"/>
                                    </a:lnTo>
                                    <a:lnTo>
                                      <a:pt x="341" y="258"/>
                                    </a:lnTo>
                                    <a:lnTo>
                                      <a:pt x="341" y="1053"/>
                                    </a:lnTo>
                                    <a:lnTo>
                                      <a:pt x="341" y="610"/>
                                    </a:lnTo>
                                    <a:lnTo>
                                      <a:pt x="341" y="597"/>
                                    </a:lnTo>
                                    <a:lnTo>
                                      <a:pt x="342" y="807"/>
                                    </a:lnTo>
                                    <a:lnTo>
                                      <a:pt x="342" y="411"/>
                                    </a:lnTo>
                                    <a:lnTo>
                                      <a:pt x="342" y="654"/>
                                    </a:lnTo>
                                    <a:lnTo>
                                      <a:pt x="342" y="614"/>
                                    </a:lnTo>
                                    <a:lnTo>
                                      <a:pt x="343" y="694"/>
                                    </a:lnTo>
                                    <a:lnTo>
                                      <a:pt x="343" y="491"/>
                                    </a:lnTo>
                                    <a:lnTo>
                                      <a:pt x="344" y="606"/>
                                    </a:lnTo>
                                    <a:lnTo>
                                      <a:pt x="344" y="610"/>
                                    </a:lnTo>
                                    <a:lnTo>
                                      <a:pt x="345" y="502"/>
                                    </a:lnTo>
                                    <a:lnTo>
                                      <a:pt x="345" y="768"/>
                                    </a:lnTo>
                                    <a:lnTo>
                                      <a:pt x="345" y="609"/>
                                    </a:lnTo>
                                    <a:lnTo>
                                      <a:pt x="345" y="616"/>
                                    </a:lnTo>
                                    <a:lnTo>
                                      <a:pt x="346" y="691"/>
                                    </a:lnTo>
                                    <a:lnTo>
                                      <a:pt x="346" y="539"/>
                                    </a:lnTo>
                                    <a:lnTo>
                                      <a:pt x="347" y="574"/>
                                    </a:lnTo>
                                    <a:lnTo>
                                      <a:pt x="347" y="561"/>
                                    </a:lnTo>
                                    <a:lnTo>
                                      <a:pt x="347" y="530"/>
                                    </a:lnTo>
                                    <a:lnTo>
                                      <a:pt x="347" y="656"/>
                                    </a:lnTo>
                                    <a:lnTo>
                                      <a:pt x="348" y="582"/>
                                    </a:lnTo>
                                    <a:lnTo>
                                      <a:pt x="348" y="571"/>
                                    </a:lnTo>
                                    <a:lnTo>
                                      <a:pt x="349" y="648"/>
                                    </a:lnTo>
                                    <a:lnTo>
                                      <a:pt x="349" y="512"/>
                                    </a:lnTo>
                                    <a:lnTo>
                                      <a:pt x="350" y="563"/>
                                    </a:lnTo>
                                    <a:lnTo>
                                      <a:pt x="350" y="561"/>
                                    </a:lnTo>
                                    <a:lnTo>
                                      <a:pt x="351" y="510"/>
                                    </a:lnTo>
                                    <a:lnTo>
                                      <a:pt x="351" y="734"/>
                                    </a:lnTo>
                                    <a:lnTo>
                                      <a:pt x="351" y="588"/>
                                    </a:lnTo>
                                    <a:lnTo>
                                      <a:pt x="351" y="582"/>
                                    </a:lnTo>
                                    <a:lnTo>
                                      <a:pt x="353" y="728"/>
                                    </a:lnTo>
                                    <a:lnTo>
                                      <a:pt x="353" y="500"/>
                                    </a:lnTo>
                                    <a:lnTo>
                                      <a:pt x="353" y="586"/>
                                    </a:lnTo>
                                    <a:lnTo>
                                      <a:pt x="353" y="584"/>
                                    </a:lnTo>
                                    <a:lnTo>
                                      <a:pt x="353" y="504"/>
                                    </a:lnTo>
                                    <a:lnTo>
                                      <a:pt x="353" y="733"/>
                                    </a:lnTo>
                                    <a:lnTo>
                                      <a:pt x="354" y="591"/>
                                    </a:lnTo>
                                    <a:lnTo>
                                      <a:pt x="354" y="589"/>
                                    </a:lnTo>
                                    <a:lnTo>
                                      <a:pt x="355" y="511"/>
                                    </a:lnTo>
                                    <a:lnTo>
                                      <a:pt x="355" y="653"/>
                                    </a:lnTo>
                                    <a:lnTo>
                                      <a:pt x="356" y="581"/>
                                    </a:lnTo>
                                    <a:lnTo>
                                      <a:pt x="356" y="588"/>
                                    </a:lnTo>
                                    <a:lnTo>
                                      <a:pt x="356" y="650"/>
                                    </a:lnTo>
                                    <a:lnTo>
                                      <a:pt x="357" y="521"/>
                                    </a:lnTo>
                                    <a:lnTo>
                                      <a:pt x="357" y="594"/>
                                    </a:lnTo>
                                    <a:lnTo>
                                      <a:pt x="357" y="576"/>
                                    </a:lnTo>
                                    <a:lnTo>
                                      <a:pt x="358" y="524"/>
                                    </a:lnTo>
                                    <a:lnTo>
                                      <a:pt x="359" y="659"/>
                                    </a:lnTo>
                                    <a:lnTo>
                                      <a:pt x="359" y="597"/>
                                    </a:lnTo>
                                    <a:lnTo>
                                      <a:pt x="359" y="592"/>
                                    </a:lnTo>
                                    <a:lnTo>
                                      <a:pt x="359" y="806"/>
                                    </a:lnTo>
                                    <a:lnTo>
                                      <a:pt x="359" y="476"/>
                                    </a:lnTo>
                                    <a:lnTo>
                                      <a:pt x="360" y="588"/>
                                    </a:lnTo>
                                    <a:lnTo>
                                      <a:pt x="360" y="593"/>
                                    </a:lnTo>
                                    <a:lnTo>
                                      <a:pt x="361" y="525"/>
                                    </a:lnTo>
                                    <a:lnTo>
                                      <a:pt x="361" y="651"/>
                                    </a:lnTo>
                                    <a:lnTo>
                                      <a:pt x="362" y="591"/>
                                    </a:lnTo>
                                    <a:lnTo>
                                      <a:pt x="362" y="579"/>
                                    </a:lnTo>
                                    <a:lnTo>
                                      <a:pt x="362" y="665"/>
                                    </a:lnTo>
                                    <a:lnTo>
                                      <a:pt x="363" y="526"/>
                                    </a:lnTo>
                                    <a:lnTo>
                                      <a:pt x="363" y="566"/>
                                    </a:lnTo>
                                    <a:lnTo>
                                      <a:pt x="363" y="562"/>
                                    </a:lnTo>
                                    <a:lnTo>
                                      <a:pt x="364" y="456"/>
                                    </a:lnTo>
                                    <a:lnTo>
                                      <a:pt x="364" y="811"/>
                                    </a:lnTo>
                                    <a:lnTo>
                                      <a:pt x="365" y="585"/>
                                    </a:lnTo>
                                    <a:lnTo>
                                      <a:pt x="365" y="585"/>
                                    </a:lnTo>
                                    <a:lnTo>
                                      <a:pt x="366" y="820"/>
                                    </a:lnTo>
                                    <a:lnTo>
                                      <a:pt x="366" y="363"/>
                                    </a:lnTo>
                                    <a:lnTo>
                                      <a:pt x="366" y="602"/>
                                    </a:lnTo>
                                    <a:lnTo>
                                      <a:pt x="366" y="622"/>
                                    </a:lnTo>
                                    <a:lnTo>
                                      <a:pt x="367" y="487"/>
                                    </a:lnTo>
                                    <a:lnTo>
                                      <a:pt x="367" y="657"/>
                                    </a:lnTo>
                                    <a:lnTo>
                                      <a:pt x="368" y="604"/>
                                    </a:lnTo>
                                    <a:lnTo>
                                      <a:pt x="368" y="599"/>
                                    </a:lnTo>
                                    <a:lnTo>
                                      <a:pt x="368" y="653"/>
                                    </a:lnTo>
                                    <a:lnTo>
                                      <a:pt x="368" y="518"/>
                                    </a:lnTo>
                                    <a:lnTo>
                                      <a:pt x="369" y="589"/>
                                    </a:lnTo>
                                    <a:lnTo>
                                      <a:pt x="369" y="596"/>
                                    </a:lnTo>
                                    <a:lnTo>
                                      <a:pt x="370" y="519"/>
                                    </a:lnTo>
                                    <a:lnTo>
                                      <a:pt x="371" y="654"/>
                                    </a:lnTo>
                                    <a:lnTo>
                                      <a:pt x="371" y="610"/>
                                    </a:lnTo>
                                    <a:lnTo>
                                      <a:pt x="371" y="599"/>
                                    </a:lnTo>
                                    <a:lnTo>
                                      <a:pt x="371" y="656"/>
                                    </a:lnTo>
                                    <a:lnTo>
                                      <a:pt x="372" y="528"/>
                                    </a:lnTo>
                                    <a:lnTo>
                                      <a:pt x="372" y="610"/>
                                    </a:lnTo>
                                    <a:lnTo>
                                      <a:pt x="372" y="620"/>
                                    </a:lnTo>
                                    <a:lnTo>
                                      <a:pt x="373" y="535"/>
                                    </a:lnTo>
                                    <a:lnTo>
                                      <a:pt x="373" y="656"/>
                                    </a:lnTo>
                                    <a:lnTo>
                                      <a:pt x="374" y="579"/>
                                    </a:lnTo>
                                    <a:lnTo>
                                      <a:pt x="374" y="587"/>
                                    </a:lnTo>
                                    <a:lnTo>
                                      <a:pt x="375" y="658"/>
                                    </a:lnTo>
                                    <a:lnTo>
                                      <a:pt x="375" y="513"/>
                                    </a:lnTo>
                                    <a:lnTo>
                                      <a:pt x="375" y="598"/>
                                    </a:lnTo>
                                    <a:lnTo>
                                      <a:pt x="375" y="590"/>
                                    </a:lnTo>
                                    <a:lnTo>
                                      <a:pt x="376" y="831"/>
                                    </a:lnTo>
                                    <a:lnTo>
                                      <a:pt x="376" y="445"/>
                                    </a:lnTo>
                                    <a:lnTo>
                                      <a:pt x="377" y="605"/>
                                    </a:lnTo>
                                    <a:lnTo>
                                      <a:pt x="377" y="607"/>
                                    </a:lnTo>
                                    <a:lnTo>
                                      <a:pt x="377" y="498"/>
                                    </a:lnTo>
                                    <a:lnTo>
                                      <a:pt x="377" y="754"/>
                                    </a:lnTo>
                                    <a:lnTo>
                                      <a:pt x="378" y="596"/>
                                    </a:lnTo>
                                    <a:lnTo>
                                      <a:pt x="378" y="589"/>
                                    </a:lnTo>
                                    <a:lnTo>
                                      <a:pt x="379" y="661"/>
                                    </a:lnTo>
                                    <a:lnTo>
                                      <a:pt x="379" y="526"/>
                                    </a:lnTo>
                                    <a:lnTo>
                                      <a:pt x="380" y="583"/>
                                    </a:lnTo>
                                    <a:lnTo>
                                      <a:pt x="380" y="584"/>
                                    </a:lnTo>
                                    <a:lnTo>
                                      <a:pt x="380" y="664"/>
                                    </a:lnTo>
                                    <a:lnTo>
                                      <a:pt x="381" y="509"/>
                                    </a:lnTo>
                                    <a:lnTo>
                                      <a:pt x="381" y="618"/>
                                    </a:lnTo>
                                    <a:lnTo>
                                      <a:pt x="381" y="626"/>
                                    </a:lnTo>
                                    <a:lnTo>
                                      <a:pt x="383" y="405"/>
                                    </a:lnTo>
                                    <a:lnTo>
                                      <a:pt x="383" y="760"/>
                                    </a:lnTo>
                                    <a:lnTo>
                                      <a:pt x="383" y="558"/>
                                    </a:lnTo>
                                    <a:lnTo>
                                      <a:pt x="383" y="562"/>
                                    </a:lnTo>
                                    <a:lnTo>
                                      <a:pt x="383" y="788"/>
                                    </a:lnTo>
                                    <a:lnTo>
                                      <a:pt x="383" y="418"/>
                                    </a:lnTo>
                                    <a:lnTo>
                                      <a:pt x="384" y="592"/>
                                    </a:lnTo>
                                    <a:lnTo>
                                      <a:pt x="384" y="585"/>
                                    </a:lnTo>
                                    <a:lnTo>
                                      <a:pt x="386" y="539"/>
                                    </a:lnTo>
                                    <a:lnTo>
                                      <a:pt x="386" y="656"/>
                                    </a:lnTo>
                                    <a:lnTo>
                                      <a:pt x="386" y="604"/>
                                    </a:lnTo>
                                    <a:lnTo>
                                      <a:pt x="386" y="609"/>
                                    </a:lnTo>
                                    <a:lnTo>
                                      <a:pt x="387" y="502"/>
                                    </a:lnTo>
                                    <a:lnTo>
                                      <a:pt x="387" y="775"/>
                                    </a:lnTo>
                                    <a:lnTo>
                                      <a:pt x="387" y="625"/>
                                    </a:lnTo>
                                    <a:lnTo>
                                      <a:pt x="387" y="610"/>
                                    </a:lnTo>
                                    <a:lnTo>
                                      <a:pt x="388" y="777"/>
                                    </a:lnTo>
                                    <a:lnTo>
                                      <a:pt x="388" y="458"/>
                                    </a:lnTo>
                                    <a:lnTo>
                                      <a:pt x="389" y="577"/>
                                    </a:lnTo>
                                    <a:lnTo>
                                      <a:pt x="389" y="582"/>
                                    </a:lnTo>
                                    <a:lnTo>
                                      <a:pt x="390" y="645"/>
                                    </a:lnTo>
                                    <a:lnTo>
                                      <a:pt x="390" y="526"/>
                                    </a:lnTo>
                                    <a:lnTo>
                                      <a:pt x="390" y="622"/>
                                    </a:lnTo>
                                    <a:lnTo>
                                      <a:pt x="390" y="618"/>
                                    </a:lnTo>
                                    <a:lnTo>
                                      <a:pt x="391" y="660"/>
                                    </a:lnTo>
                                    <a:lnTo>
                                      <a:pt x="391" y="523"/>
                                    </a:lnTo>
                                    <a:lnTo>
                                      <a:pt x="392" y="595"/>
                                    </a:lnTo>
                                    <a:lnTo>
                                      <a:pt x="392" y="591"/>
                                    </a:lnTo>
                                    <a:lnTo>
                                      <a:pt x="392" y="527"/>
                                    </a:lnTo>
                                    <a:lnTo>
                                      <a:pt x="393" y="781"/>
                                    </a:lnTo>
                                    <a:lnTo>
                                      <a:pt x="393" y="580"/>
                                    </a:lnTo>
                                    <a:lnTo>
                                      <a:pt x="393" y="590"/>
                                    </a:lnTo>
                                    <a:lnTo>
                                      <a:pt x="395" y="518"/>
                                    </a:lnTo>
                                    <a:lnTo>
                                      <a:pt x="395" y="654"/>
                                    </a:lnTo>
                                    <a:lnTo>
                                      <a:pt x="395" y="598"/>
                                    </a:lnTo>
                                    <a:lnTo>
                                      <a:pt x="395" y="590"/>
                                    </a:lnTo>
                                    <a:lnTo>
                                      <a:pt x="396" y="663"/>
                                    </a:lnTo>
                                    <a:lnTo>
                                      <a:pt x="396" y="523"/>
                                    </a:lnTo>
                                    <a:lnTo>
                                      <a:pt x="396" y="588"/>
                                    </a:lnTo>
                                    <a:lnTo>
                                      <a:pt x="396" y="597"/>
                                    </a:lnTo>
                                    <a:lnTo>
                                      <a:pt x="397" y="664"/>
                                    </a:lnTo>
                                    <a:lnTo>
                                      <a:pt x="397" y="509"/>
                                    </a:lnTo>
                                    <a:lnTo>
                                      <a:pt x="398" y="606"/>
                                    </a:lnTo>
                                    <a:lnTo>
                                      <a:pt x="398" y="590"/>
                                    </a:lnTo>
                                    <a:lnTo>
                                      <a:pt x="398" y="480"/>
                                    </a:lnTo>
                                    <a:lnTo>
                                      <a:pt x="398" y="763"/>
                                    </a:lnTo>
                                    <a:lnTo>
                                      <a:pt x="399" y="559"/>
                                    </a:lnTo>
                                    <a:lnTo>
                                      <a:pt x="399" y="568"/>
                                    </a:lnTo>
                                    <a:lnTo>
                                      <a:pt x="400" y="511"/>
                                    </a:lnTo>
                                    <a:lnTo>
                                      <a:pt x="401" y="651"/>
                                    </a:lnTo>
                                    <a:lnTo>
                                      <a:pt x="401" y="572"/>
                                    </a:lnTo>
                                    <a:lnTo>
                                      <a:pt x="401" y="578"/>
                                    </a:lnTo>
                                    <a:lnTo>
                                      <a:pt x="401" y="652"/>
                                    </a:lnTo>
                                    <a:lnTo>
                                      <a:pt x="402" y="516"/>
                                    </a:lnTo>
                                    <a:lnTo>
                                      <a:pt x="402" y="607"/>
                                    </a:lnTo>
                                    <a:lnTo>
                                      <a:pt x="402" y="610"/>
                                    </a:lnTo>
                                    <a:lnTo>
                                      <a:pt x="403" y="660"/>
                                    </a:lnTo>
                                    <a:lnTo>
                                      <a:pt x="403" y="521"/>
                                    </a:lnTo>
                                    <a:lnTo>
                                      <a:pt x="404" y="616"/>
                                    </a:lnTo>
                                    <a:lnTo>
                                      <a:pt x="404" y="622"/>
                                    </a:lnTo>
                                    <a:lnTo>
                                      <a:pt x="404" y="480"/>
                                    </a:lnTo>
                                    <a:lnTo>
                                      <a:pt x="405" y="657"/>
                                    </a:lnTo>
                                    <a:lnTo>
                                      <a:pt x="405" y="613"/>
                                    </a:lnTo>
                                    <a:lnTo>
                                      <a:pt x="405" y="594"/>
                                    </a:lnTo>
                                    <a:lnTo>
                                      <a:pt x="406" y="647"/>
                                    </a:lnTo>
                                    <a:lnTo>
                                      <a:pt x="406" y="464"/>
                                    </a:lnTo>
                                    <a:lnTo>
                                      <a:pt x="407" y="604"/>
                                    </a:lnTo>
                                    <a:lnTo>
                                      <a:pt x="407" y="589"/>
                                    </a:lnTo>
                                    <a:lnTo>
                                      <a:pt x="407" y="527"/>
                                    </a:lnTo>
                                    <a:lnTo>
                                      <a:pt x="408" y="646"/>
                                    </a:lnTo>
                                    <a:lnTo>
                                      <a:pt x="408" y="550"/>
                                    </a:lnTo>
                                    <a:lnTo>
                                      <a:pt x="408" y="557"/>
                                    </a:lnTo>
                                    <a:lnTo>
                                      <a:pt x="409" y="526"/>
                                    </a:lnTo>
                                    <a:lnTo>
                                      <a:pt x="409" y="664"/>
                                    </a:lnTo>
                                    <a:lnTo>
                                      <a:pt x="410" y="582"/>
                                    </a:lnTo>
                                    <a:lnTo>
                                      <a:pt x="410" y="579"/>
                                    </a:lnTo>
                                    <a:lnTo>
                                      <a:pt x="411" y="654"/>
                                    </a:lnTo>
                                    <a:lnTo>
                                      <a:pt x="411" y="524"/>
                                    </a:lnTo>
                                    <a:lnTo>
                                      <a:pt x="411" y="610"/>
                                    </a:lnTo>
                                    <a:lnTo>
                                      <a:pt x="411" y="594"/>
                                    </a:lnTo>
                                    <a:lnTo>
                                      <a:pt x="412" y="660"/>
                                    </a:lnTo>
                                    <a:lnTo>
                                      <a:pt x="412" y="531"/>
                                    </a:lnTo>
                                    <a:lnTo>
                                      <a:pt x="413" y="588"/>
                                    </a:lnTo>
                                    <a:lnTo>
                                      <a:pt x="413" y="590"/>
                                    </a:lnTo>
                                    <a:lnTo>
                                      <a:pt x="414" y="535"/>
                                    </a:lnTo>
                                    <a:lnTo>
                                      <a:pt x="414" y="664"/>
                                    </a:lnTo>
                                    <a:lnTo>
                                      <a:pt x="414" y="566"/>
                                    </a:lnTo>
                                    <a:lnTo>
                                      <a:pt x="414" y="571"/>
                                    </a:lnTo>
                                    <a:lnTo>
                                      <a:pt x="415" y="651"/>
                                    </a:lnTo>
                                    <a:lnTo>
                                      <a:pt x="416" y="512"/>
                                    </a:lnTo>
                                    <a:lnTo>
                                      <a:pt x="416" y="601"/>
                                    </a:lnTo>
                                    <a:lnTo>
                                      <a:pt x="416" y="589"/>
                                    </a:lnTo>
                                    <a:lnTo>
                                      <a:pt x="416" y="663"/>
                                    </a:lnTo>
                                    <a:lnTo>
                                      <a:pt x="417" y="520"/>
                                    </a:lnTo>
                                    <a:lnTo>
                                      <a:pt x="417" y="595"/>
                                    </a:lnTo>
                                    <a:lnTo>
                                      <a:pt x="417" y="593"/>
                                    </a:lnTo>
                                    <a:lnTo>
                                      <a:pt x="418" y="642"/>
                                    </a:lnTo>
                                    <a:lnTo>
                                      <a:pt x="419" y="529"/>
                                    </a:lnTo>
                                    <a:lnTo>
                                      <a:pt x="419" y="581"/>
                                    </a:lnTo>
                                    <a:lnTo>
                                      <a:pt x="419" y="581"/>
                                    </a:lnTo>
                                    <a:lnTo>
                                      <a:pt x="419" y="516"/>
                                    </a:lnTo>
                                    <a:lnTo>
                                      <a:pt x="420" y="652"/>
                                    </a:lnTo>
                                    <a:lnTo>
                                      <a:pt x="420" y="586"/>
                                    </a:lnTo>
                                    <a:lnTo>
                                      <a:pt x="420" y="579"/>
                                    </a:lnTo>
                                    <a:lnTo>
                                      <a:pt x="421" y="530"/>
                                    </a:lnTo>
                                    <a:lnTo>
                                      <a:pt x="421" y="642"/>
                                    </a:lnTo>
                                    <a:lnTo>
                                      <a:pt x="422" y="610"/>
                                    </a:lnTo>
                                    <a:lnTo>
                                      <a:pt x="422" y="605"/>
                                    </a:lnTo>
                                    <a:lnTo>
                                      <a:pt x="423" y="658"/>
                                    </a:lnTo>
                                    <a:lnTo>
                                      <a:pt x="423" y="520"/>
                                    </a:lnTo>
                                    <a:lnTo>
                                      <a:pt x="423" y="550"/>
                                    </a:lnTo>
                                    <a:lnTo>
                                      <a:pt x="423" y="544"/>
                                    </a:lnTo>
                                    <a:lnTo>
                                      <a:pt x="423" y="535"/>
                                    </a:lnTo>
                                    <a:lnTo>
                                      <a:pt x="424" y="642"/>
                                    </a:lnTo>
                                    <a:lnTo>
                                      <a:pt x="425" y="615"/>
                                    </a:lnTo>
                                    <a:lnTo>
                                      <a:pt x="425" y="607"/>
                                    </a:lnTo>
                                    <a:lnTo>
                                      <a:pt x="426" y="540"/>
                                    </a:lnTo>
                                    <a:lnTo>
                                      <a:pt x="426" y="659"/>
                                    </a:lnTo>
                                    <a:lnTo>
                                      <a:pt x="426" y="609"/>
                                    </a:lnTo>
                                    <a:lnTo>
                                      <a:pt x="426" y="588"/>
                                    </a:lnTo>
                                    <a:lnTo>
                                      <a:pt x="427" y="644"/>
                                    </a:lnTo>
                                    <a:lnTo>
                                      <a:pt x="427" y="522"/>
                                    </a:lnTo>
                                    <a:lnTo>
                                      <a:pt x="428" y="606"/>
                                    </a:lnTo>
                                    <a:lnTo>
                                      <a:pt x="428" y="601"/>
                                    </a:lnTo>
                                    <a:lnTo>
                                      <a:pt x="428" y="536"/>
                                    </a:lnTo>
                                    <a:lnTo>
                                      <a:pt x="429" y="650"/>
                                    </a:lnTo>
                                    <a:lnTo>
                                      <a:pt x="429" y="580"/>
                                    </a:lnTo>
                                    <a:lnTo>
                                      <a:pt x="429" y="573"/>
                                    </a:lnTo>
                                    <a:lnTo>
                                      <a:pt x="430" y="461"/>
                                    </a:lnTo>
                                    <a:lnTo>
                                      <a:pt x="430" y="791"/>
                                    </a:lnTo>
                                    <a:lnTo>
                                      <a:pt x="431" y="579"/>
                                    </a:lnTo>
                                    <a:lnTo>
                                      <a:pt x="431" y="559"/>
                                    </a:lnTo>
                                    <a:lnTo>
                                      <a:pt x="431" y="382"/>
                                    </a:lnTo>
                                    <a:lnTo>
                                      <a:pt x="432" y="811"/>
                                    </a:lnTo>
                                    <a:lnTo>
                                      <a:pt x="432" y="592"/>
                                    </a:lnTo>
                                    <a:lnTo>
                                      <a:pt x="432" y="588"/>
                                    </a:lnTo>
                                    <a:lnTo>
                                      <a:pt x="433" y="524"/>
                                    </a:lnTo>
                                    <a:lnTo>
                                      <a:pt x="433" y="688"/>
                                    </a:lnTo>
                                    <a:lnTo>
                                      <a:pt x="434" y="570"/>
                                    </a:lnTo>
                                    <a:lnTo>
                                      <a:pt x="434" y="572"/>
                                    </a:lnTo>
                                    <a:lnTo>
                                      <a:pt x="434" y="651"/>
                                    </a:lnTo>
                                    <a:lnTo>
                                      <a:pt x="434" y="536"/>
                                    </a:lnTo>
                                    <a:lnTo>
                                      <a:pt x="435" y="559"/>
                                    </a:lnTo>
                                    <a:lnTo>
                                      <a:pt x="435" y="584"/>
                                    </a:lnTo>
                                    <a:lnTo>
                                      <a:pt x="436" y="539"/>
                                    </a:lnTo>
                                    <a:lnTo>
                                      <a:pt x="437" y="654"/>
                                    </a:lnTo>
                                    <a:lnTo>
                                      <a:pt x="437" y="635"/>
                                    </a:lnTo>
                                    <a:lnTo>
                                      <a:pt x="437" y="618"/>
                                    </a:lnTo>
                                    <a:lnTo>
                                      <a:pt x="437" y="538"/>
                                    </a:lnTo>
                                    <a:lnTo>
                                      <a:pt x="438" y="659"/>
                                    </a:lnTo>
                                    <a:lnTo>
                                      <a:pt x="438" y="605"/>
                                    </a:lnTo>
                                    <a:lnTo>
                                      <a:pt x="438" y="597"/>
                                    </a:lnTo>
                                    <a:lnTo>
                                      <a:pt x="439" y="461"/>
                                    </a:lnTo>
                                    <a:lnTo>
                                      <a:pt x="439" y="669"/>
                                    </a:lnTo>
                                    <a:lnTo>
                                      <a:pt x="440" y="580"/>
                                    </a:lnTo>
                                    <a:lnTo>
                                      <a:pt x="440" y="563"/>
                                    </a:lnTo>
                                    <a:lnTo>
                                      <a:pt x="441" y="653"/>
                                    </a:lnTo>
                                    <a:lnTo>
                                      <a:pt x="441" y="539"/>
                                    </a:lnTo>
                                    <a:lnTo>
                                      <a:pt x="441" y="604"/>
                                    </a:lnTo>
                                    <a:lnTo>
                                      <a:pt x="441" y="610"/>
                                    </a:lnTo>
                                    <a:lnTo>
                                      <a:pt x="442" y="641"/>
                                    </a:lnTo>
                                    <a:lnTo>
                                      <a:pt x="443" y="537"/>
                                    </a:lnTo>
                                    <a:lnTo>
                                      <a:pt x="443" y="593"/>
                                    </a:lnTo>
                                    <a:lnTo>
                                      <a:pt x="443" y="592"/>
                                    </a:lnTo>
                                    <a:lnTo>
                                      <a:pt x="443" y="540"/>
                                    </a:lnTo>
                                    <a:lnTo>
                                      <a:pt x="444" y="643"/>
                                    </a:lnTo>
                                    <a:lnTo>
                                      <a:pt x="444" y="573"/>
                                    </a:lnTo>
                                    <a:lnTo>
                                      <a:pt x="444" y="589"/>
                                    </a:lnTo>
                                    <a:lnTo>
                                      <a:pt x="445" y="515"/>
                                    </a:lnTo>
                                    <a:lnTo>
                                      <a:pt x="446" y="651"/>
                                    </a:lnTo>
                                    <a:lnTo>
                                      <a:pt x="446" y="584"/>
                                    </a:lnTo>
                                    <a:lnTo>
                                      <a:pt x="446" y="583"/>
                                    </a:lnTo>
                                    <a:lnTo>
                                      <a:pt x="446" y="660"/>
                                    </a:lnTo>
                                    <a:lnTo>
                                      <a:pt x="447" y="515"/>
                                    </a:lnTo>
                                    <a:lnTo>
                                      <a:pt x="447" y="591"/>
                                    </a:lnTo>
                                    <a:lnTo>
                                      <a:pt x="447" y="585"/>
                                    </a:lnTo>
                                    <a:lnTo>
                                      <a:pt x="448" y="645"/>
                                    </a:lnTo>
                                    <a:lnTo>
                                      <a:pt x="448" y="501"/>
                                    </a:lnTo>
                                    <a:lnTo>
                                      <a:pt x="449" y="562"/>
                                    </a:lnTo>
                                    <a:lnTo>
                                      <a:pt x="449" y="570"/>
                                    </a:lnTo>
                                    <a:lnTo>
                                      <a:pt x="449" y="527"/>
                                    </a:lnTo>
                                    <a:lnTo>
                                      <a:pt x="449" y="651"/>
                                    </a:lnTo>
                                    <a:lnTo>
                                      <a:pt x="450" y="579"/>
                                    </a:lnTo>
                                    <a:lnTo>
                                      <a:pt x="450" y="574"/>
                                    </a:lnTo>
                                    <a:lnTo>
                                      <a:pt x="451" y="525"/>
                                    </a:lnTo>
                                    <a:lnTo>
                                      <a:pt x="452" y="804"/>
                                    </a:lnTo>
                                    <a:lnTo>
                                      <a:pt x="452" y="721"/>
                                    </a:lnTo>
                                    <a:lnTo>
                                      <a:pt x="452" y="671"/>
                                    </a:lnTo>
                                    <a:lnTo>
                                      <a:pt x="452" y="776"/>
                                    </a:lnTo>
                                    <a:lnTo>
                                      <a:pt x="453" y="524"/>
                                    </a:lnTo>
                                    <a:lnTo>
                                      <a:pt x="453" y="562"/>
                                    </a:lnTo>
                                    <a:lnTo>
                                      <a:pt x="453" y="559"/>
                                    </a:lnTo>
                                    <a:lnTo>
                                      <a:pt x="453" y="521"/>
                                    </a:lnTo>
                                    <a:lnTo>
                                      <a:pt x="454" y="651"/>
                                    </a:lnTo>
                                    <a:lnTo>
                                      <a:pt x="455" y="617"/>
                                    </a:lnTo>
                                    <a:lnTo>
                                      <a:pt x="455" y="598"/>
                                    </a:lnTo>
                                    <a:lnTo>
                                      <a:pt x="455" y="517"/>
                                    </a:lnTo>
                                    <a:lnTo>
                                      <a:pt x="456" y="641"/>
                                    </a:lnTo>
                                    <a:lnTo>
                                      <a:pt x="456" y="604"/>
                                    </a:lnTo>
                                    <a:lnTo>
                                      <a:pt x="456" y="611"/>
                                    </a:lnTo>
                                    <a:lnTo>
                                      <a:pt x="457" y="528"/>
                                    </a:lnTo>
                                    <a:lnTo>
                                      <a:pt x="457" y="648"/>
                                    </a:lnTo>
                                    <a:lnTo>
                                      <a:pt x="458" y="604"/>
                                    </a:lnTo>
                                    <a:lnTo>
                                      <a:pt x="458" y="593"/>
                                    </a:lnTo>
                                    <a:lnTo>
                                      <a:pt x="458" y="532"/>
                                    </a:lnTo>
                                    <a:lnTo>
                                      <a:pt x="459" y="639"/>
                                    </a:lnTo>
                                    <a:lnTo>
                                      <a:pt x="459" y="620"/>
                                    </a:lnTo>
                                    <a:lnTo>
                                      <a:pt x="459" y="620"/>
                                    </a:lnTo>
                                    <a:lnTo>
                                      <a:pt x="460" y="657"/>
                                    </a:lnTo>
                                    <a:lnTo>
                                      <a:pt x="460" y="528"/>
                                    </a:lnTo>
                                    <a:lnTo>
                                      <a:pt x="461" y="594"/>
                                    </a:lnTo>
                                    <a:lnTo>
                                      <a:pt x="461" y="593"/>
                                    </a:lnTo>
                                    <a:lnTo>
                                      <a:pt x="461" y="542"/>
                                    </a:lnTo>
                                    <a:lnTo>
                                      <a:pt x="462" y="648"/>
                                    </a:lnTo>
                                    <a:lnTo>
                                      <a:pt x="462" y="588"/>
                                    </a:lnTo>
                                    <a:lnTo>
                                      <a:pt x="462" y="587"/>
                                    </a:lnTo>
                                    <a:lnTo>
                                      <a:pt x="463" y="925"/>
                                    </a:lnTo>
                                    <a:lnTo>
                                      <a:pt x="464" y="513"/>
                                    </a:lnTo>
                                    <a:lnTo>
                                      <a:pt x="464" y="576"/>
                                    </a:lnTo>
                                    <a:lnTo>
                                      <a:pt x="464" y="595"/>
                                    </a:lnTo>
                                    <a:lnTo>
                                      <a:pt x="464" y="493"/>
                                    </a:lnTo>
                                    <a:lnTo>
                                      <a:pt x="464" y="781"/>
                                    </a:lnTo>
                                    <a:lnTo>
                                      <a:pt x="465" y="609"/>
                                    </a:lnTo>
                                    <a:lnTo>
                                      <a:pt x="465" y="576"/>
                                    </a:lnTo>
                                    <a:lnTo>
                                      <a:pt x="466" y="532"/>
                                    </a:lnTo>
                                    <a:lnTo>
                                      <a:pt x="466" y="701"/>
                                    </a:lnTo>
                                    <a:lnTo>
                                      <a:pt x="467" y="602"/>
                                    </a:lnTo>
                                    <a:lnTo>
                                      <a:pt x="467" y="595"/>
                                    </a:lnTo>
                                    <a:lnTo>
                                      <a:pt x="468" y="441"/>
                                    </a:lnTo>
                                    <a:lnTo>
                                      <a:pt x="468" y="745"/>
                                    </a:lnTo>
                                    <a:lnTo>
                                      <a:pt x="468" y="575"/>
                                    </a:lnTo>
                                    <a:lnTo>
                                      <a:pt x="468" y="574"/>
                                    </a:lnTo>
                                    <a:lnTo>
                                      <a:pt x="469" y="775"/>
                                    </a:lnTo>
                                    <a:lnTo>
                                      <a:pt x="469" y="376"/>
                                    </a:lnTo>
                                    <a:lnTo>
                                      <a:pt x="470" y="588"/>
                                    </a:lnTo>
                                    <a:lnTo>
                                      <a:pt x="470" y="592"/>
                                    </a:lnTo>
                                    <a:lnTo>
                                      <a:pt x="471" y="704"/>
                                    </a:lnTo>
                                    <a:lnTo>
                                      <a:pt x="471" y="514"/>
                                    </a:lnTo>
                                    <a:lnTo>
                                      <a:pt x="471" y="565"/>
                                    </a:lnTo>
                                    <a:lnTo>
                                      <a:pt x="471" y="566"/>
                                    </a:lnTo>
                                    <a:lnTo>
                                      <a:pt x="472" y="524"/>
                                    </a:lnTo>
                                    <a:lnTo>
                                      <a:pt x="472" y="656"/>
                                    </a:lnTo>
                                    <a:lnTo>
                                      <a:pt x="473" y="603"/>
                                    </a:lnTo>
                                    <a:lnTo>
                                      <a:pt x="473" y="611"/>
                                    </a:lnTo>
                                    <a:lnTo>
                                      <a:pt x="473" y="542"/>
                                    </a:lnTo>
                                    <a:lnTo>
                                      <a:pt x="474" y="641"/>
                                    </a:lnTo>
                                    <a:lnTo>
                                      <a:pt x="474" y="585"/>
                                    </a:lnTo>
                                    <a:lnTo>
                                      <a:pt x="474" y="580"/>
                                    </a:lnTo>
                                    <a:lnTo>
                                      <a:pt x="476" y="529"/>
                                    </a:lnTo>
                                    <a:lnTo>
                                      <a:pt x="476" y="892"/>
                                    </a:lnTo>
                                    <a:lnTo>
                                      <a:pt x="476" y="602"/>
                                    </a:lnTo>
                                    <a:lnTo>
                                      <a:pt x="476" y="598"/>
                                    </a:lnTo>
                                    <a:lnTo>
                                      <a:pt x="476" y="517"/>
                                    </a:lnTo>
                                    <a:lnTo>
                                      <a:pt x="477" y="662"/>
                                    </a:lnTo>
                                    <a:lnTo>
                                      <a:pt x="477" y="583"/>
                                    </a:lnTo>
                                    <a:lnTo>
                                      <a:pt x="477" y="581"/>
                                    </a:lnTo>
                                    <a:lnTo>
                                      <a:pt x="478" y="648"/>
                                    </a:lnTo>
                                    <a:lnTo>
                                      <a:pt x="478" y="527"/>
                                    </a:lnTo>
                                    <a:lnTo>
                                      <a:pt x="479" y="588"/>
                                    </a:lnTo>
                                    <a:lnTo>
                                      <a:pt x="479" y="583"/>
                                    </a:lnTo>
                                    <a:lnTo>
                                      <a:pt x="480" y="653"/>
                                    </a:lnTo>
                                    <a:lnTo>
                                      <a:pt x="480" y="506"/>
                                    </a:lnTo>
                                    <a:lnTo>
                                      <a:pt x="480" y="613"/>
                                    </a:lnTo>
                                    <a:lnTo>
                                      <a:pt x="480" y="609"/>
                                    </a:lnTo>
                                    <a:lnTo>
                                      <a:pt x="481" y="522"/>
                                    </a:lnTo>
                                    <a:lnTo>
                                      <a:pt x="481" y="665"/>
                                    </a:lnTo>
                                    <a:lnTo>
                                      <a:pt x="482" y="577"/>
                                    </a:lnTo>
                                    <a:lnTo>
                                      <a:pt x="482" y="583"/>
                                    </a:lnTo>
                                    <a:lnTo>
                                      <a:pt x="483" y="526"/>
                                    </a:lnTo>
                                    <a:lnTo>
                                      <a:pt x="483" y="651"/>
                                    </a:lnTo>
                                    <a:lnTo>
                                      <a:pt x="483" y="632"/>
                                    </a:lnTo>
                                    <a:lnTo>
                                      <a:pt x="483" y="633"/>
                                    </a:lnTo>
                                    <a:lnTo>
                                      <a:pt x="484" y="829"/>
                                    </a:lnTo>
                                    <a:lnTo>
                                      <a:pt x="484" y="397"/>
                                    </a:lnTo>
                                    <a:lnTo>
                                      <a:pt x="485" y="590"/>
                                    </a:lnTo>
                                    <a:lnTo>
                                      <a:pt x="485" y="592"/>
                                    </a:lnTo>
                                    <a:lnTo>
                                      <a:pt x="485" y="520"/>
                                    </a:lnTo>
                                    <a:lnTo>
                                      <a:pt x="486" y="656"/>
                                    </a:lnTo>
                                    <a:lnTo>
                                      <a:pt x="486" y="579"/>
                                    </a:lnTo>
                                    <a:lnTo>
                                      <a:pt x="486" y="574"/>
                                    </a:lnTo>
                                    <a:lnTo>
                                      <a:pt x="487" y="779"/>
                                    </a:lnTo>
                                    <a:lnTo>
                                      <a:pt x="487" y="502"/>
                                    </a:lnTo>
                                    <a:lnTo>
                                      <a:pt x="488" y="586"/>
                                    </a:lnTo>
                                    <a:lnTo>
                                      <a:pt x="488" y="585"/>
                                    </a:lnTo>
                                    <a:lnTo>
                                      <a:pt x="489" y="468"/>
                                    </a:lnTo>
                                    <a:lnTo>
                                      <a:pt x="489" y="666"/>
                                    </a:lnTo>
                                    <a:lnTo>
                                      <a:pt x="489" y="548"/>
                                    </a:lnTo>
                                    <a:lnTo>
                                      <a:pt x="489" y="559"/>
                                    </a:lnTo>
                                    <a:lnTo>
                                      <a:pt x="490" y="658"/>
                                    </a:lnTo>
                                    <a:lnTo>
                                      <a:pt x="491" y="503"/>
                                    </a:lnTo>
                                    <a:lnTo>
                                      <a:pt x="491" y="582"/>
                                    </a:lnTo>
                                    <a:lnTo>
                                      <a:pt x="491" y="582"/>
                                    </a:lnTo>
                                    <a:lnTo>
                                      <a:pt x="492" y="672"/>
                                    </a:lnTo>
                                    <a:lnTo>
                                      <a:pt x="492" y="510"/>
                                    </a:lnTo>
                                    <a:lnTo>
                                      <a:pt x="492" y="591"/>
                                    </a:lnTo>
                                    <a:lnTo>
                                      <a:pt x="492" y="582"/>
                                    </a:lnTo>
                                    <a:lnTo>
                                      <a:pt x="493" y="529"/>
                                    </a:lnTo>
                                    <a:lnTo>
                                      <a:pt x="493" y="669"/>
                                    </a:lnTo>
                                    <a:lnTo>
                                      <a:pt x="494" y="574"/>
                                    </a:lnTo>
                                    <a:lnTo>
                                      <a:pt x="494" y="587"/>
                                    </a:lnTo>
                                    <a:lnTo>
                                      <a:pt x="494" y="532"/>
                                    </a:lnTo>
                                    <a:lnTo>
                                      <a:pt x="495" y="654"/>
                                    </a:lnTo>
                                    <a:lnTo>
                                      <a:pt x="495" y="610"/>
                                    </a:lnTo>
                                    <a:lnTo>
                                      <a:pt x="495" y="604"/>
                                    </a:lnTo>
                                    <a:lnTo>
                                      <a:pt x="496" y="651"/>
                                    </a:lnTo>
                                    <a:lnTo>
                                      <a:pt x="496" y="459"/>
                                    </a:lnTo>
                                    <a:lnTo>
                                      <a:pt x="497" y="600"/>
                                    </a:lnTo>
                                    <a:lnTo>
                                      <a:pt x="497" y="599"/>
                                    </a:lnTo>
                                    <a:lnTo>
                                      <a:pt x="497" y="518"/>
                                    </a:lnTo>
                                    <a:lnTo>
                                      <a:pt x="498" y="663"/>
                                    </a:lnTo>
                                    <a:lnTo>
                                      <a:pt x="498" y="580"/>
                                    </a:lnTo>
                                    <a:lnTo>
                                      <a:pt x="498" y="574"/>
                                    </a:lnTo>
                                    <a:lnTo>
                                      <a:pt x="499" y="640"/>
                                    </a:lnTo>
                                    <a:lnTo>
                                      <a:pt x="499" y="541"/>
                                    </a:lnTo>
                                    <a:lnTo>
                                      <a:pt x="500" y="593"/>
                                    </a:lnTo>
                                    <a:lnTo>
                                      <a:pt x="500" y="599"/>
                                    </a:lnTo>
                                    <a:lnTo>
                                      <a:pt x="500" y="518"/>
                                    </a:lnTo>
                                    <a:lnTo>
                                      <a:pt x="501" y="646"/>
                                    </a:lnTo>
                                    <a:lnTo>
                                      <a:pt x="501" y="619"/>
                                    </a:lnTo>
                                    <a:lnTo>
                                      <a:pt x="501" y="604"/>
                                    </a:lnTo>
                                    <a:lnTo>
                                      <a:pt x="502" y="543"/>
                                    </a:lnTo>
                                    <a:lnTo>
                                      <a:pt x="503" y="638"/>
                                    </a:lnTo>
                                    <a:lnTo>
                                      <a:pt x="503" y="583"/>
                                    </a:lnTo>
                                    <a:lnTo>
                                      <a:pt x="503" y="598"/>
                                    </a:lnTo>
                                    <a:lnTo>
                                      <a:pt x="504" y="497"/>
                                    </a:lnTo>
                                    <a:lnTo>
                                      <a:pt x="504" y="644"/>
                                    </a:lnTo>
                                    <a:lnTo>
                                      <a:pt x="504" y="598"/>
                                    </a:lnTo>
                                    <a:lnTo>
                                      <a:pt x="504" y="609"/>
                                    </a:lnTo>
                                    <a:lnTo>
                                      <a:pt x="506" y="653"/>
                                    </a:lnTo>
                                    <a:lnTo>
                                      <a:pt x="506" y="527"/>
                                    </a:lnTo>
                                    <a:lnTo>
                                      <a:pt x="506" y="585"/>
                                    </a:lnTo>
                                    <a:lnTo>
                                      <a:pt x="506" y="578"/>
                                    </a:lnTo>
                                    <a:lnTo>
                                      <a:pt x="507" y="538"/>
                                    </a:lnTo>
                                    <a:lnTo>
                                      <a:pt x="507" y="647"/>
                                    </a:lnTo>
                                    <a:lnTo>
                                      <a:pt x="507" y="597"/>
                                    </a:lnTo>
                                    <a:lnTo>
                                      <a:pt x="507" y="596"/>
                                    </a:lnTo>
                                    <a:lnTo>
                                      <a:pt x="508" y="474"/>
                                    </a:lnTo>
                                    <a:lnTo>
                                      <a:pt x="508" y="663"/>
                                    </a:lnTo>
                                    <a:lnTo>
                                      <a:pt x="509" y="566"/>
                                    </a:lnTo>
                                    <a:lnTo>
                                      <a:pt x="509" y="562"/>
                                    </a:lnTo>
                                    <a:lnTo>
                                      <a:pt x="509" y="521"/>
                                    </a:lnTo>
                                    <a:lnTo>
                                      <a:pt x="510" y="659"/>
                                    </a:lnTo>
                                    <a:lnTo>
                                      <a:pt x="510" y="594"/>
                                    </a:lnTo>
                                    <a:lnTo>
                                      <a:pt x="510" y="578"/>
                                    </a:lnTo>
                                    <a:lnTo>
                                      <a:pt x="511" y="449"/>
                                    </a:lnTo>
                                    <a:lnTo>
                                      <a:pt x="511" y="778"/>
                                    </a:lnTo>
                                    <a:lnTo>
                                      <a:pt x="512" y="565"/>
                                    </a:lnTo>
                                    <a:lnTo>
                                      <a:pt x="512" y="568"/>
                                    </a:lnTo>
                                    <a:lnTo>
                                      <a:pt x="513" y="522"/>
                                    </a:lnTo>
                                    <a:lnTo>
                                      <a:pt x="513" y="656"/>
                                    </a:lnTo>
                                    <a:lnTo>
                                      <a:pt x="513" y="597"/>
                                    </a:lnTo>
                                    <a:lnTo>
                                      <a:pt x="513" y="602"/>
                                    </a:lnTo>
                                    <a:lnTo>
                                      <a:pt x="514" y="495"/>
                                    </a:lnTo>
                                    <a:lnTo>
                                      <a:pt x="514" y="649"/>
                                    </a:lnTo>
                                    <a:lnTo>
                                      <a:pt x="515" y="576"/>
                                    </a:lnTo>
                                    <a:lnTo>
                                      <a:pt x="515" y="581"/>
                                    </a:lnTo>
                                    <a:lnTo>
                                      <a:pt x="516" y="531"/>
                                    </a:lnTo>
                                    <a:lnTo>
                                      <a:pt x="516" y="644"/>
                                    </a:lnTo>
                                    <a:lnTo>
                                      <a:pt x="516" y="612"/>
                                    </a:lnTo>
                                    <a:lnTo>
                                      <a:pt x="516" y="609"/>
                                    </a:lnTo>
                                    <a:lnTo>
                                      <a:pt x="517" y="636"/>
                                    </a:lnTo>
                                    <a:lnTo>
                                      <a:pt x="518" y="544"/>
                                    </a:lnTo>
                                    <a:lnTo>
                                      <a:pt x="518" y="604"/>
                                    </a:lnTo>
                                    <a:lnTo>
                                      <a:pt x="518" y="606"/>
                                    </a:lnTo>
                                    <a:lnTo>
                                      <a:pt x="519" y="541"/>
                                    </a:lnTo>
                                    <a:lnTo>
                                      <a:pt x="519" y="643"/>
                                    </a:lnTo>
                                    <a:lnTo>
                                      <a:pt x="519" y="603"/>
                                    </a:lnTo>
                                    <a:lnTo>
                                      <a:pt x="519" y="611"/>
                                    </a:lnTo>
                                    <a:lnTo>
                                      <a:pt x="520" y="534"/>
                                    </a:lnTo>
                                    <a:lnTo>
                                      <a:pt x="520" y="645"/>
                                    </a:lnTo>
                                    <a:lnTo>
                                      <a:pt x="521" y="577"/>
                                    </a:lnTo>
                                    <a:lnTo>
                                      <a:pt x="521" y="575"/>
                                    </a:lnTo>
                                    <a:lnTo>
                                      <a:pt x="522" y="634"/>
                                    </a:lnTo>
                                    <a:lnTo>
                                      <a:pt x="522" y="536"/>
                                    </a:lnTo>
                                    <a:lnTo>
                                      <a:pt x="522" y="583"/>
                                    </a:lnTo>
                                    <a:lnTo>
                                      <a:pt x="522" y="584"/>
                                    </a:lnTo>
                                    <a:lnTo>
                                      <a:pt x="523" y="646"/>
                                    </a:lnTo>
                                    <a:lnTo>
                                      <a:pt x="524" y="534"/>
                                    </a:lnTo>
                                    <a:lnTo>
                                      <a:pt x="524" y="610"/>
                                    </a:lnTo>
                                    <a:lnTo>
                                      <a:pt x="524" y="693"/>
                                    </a:lnTo>
                                    <a:lnTo>
                                      <a:pt x="524" y="532"/>
                                    </a:lnTo>
                                    <a:lnTo>
                                      <a:pt x="525" y="561"/>
                                    </a:lnTo>
                                    <a:lnTo>
                                      <a:pt x="525" y="555"/>
                                    </a:lnTo>
                                    <a:lnTo>
                                      <a:pt x="526" y="651"/>
                                    </a:lnTo>
                                    <a:lnTo>
                                      <a:pt x="527" y="542"/>
                                    </a:lnTo>
                                    <a:lnTo>
                                      <a:pt x="527" y="598"/>
                                    </a:lnTo>
                                    <a:lnTo>
                                      <a:pt x="527" y="600"/>
                                    </a:lnTo>
                                    <a:lnTo>
                                      <a:pt x="527" y="541"/>
                                    </a:lnTo>
                                    <a:lnTo>
                                      <a:pt x="527" y="634"/>
                                    </a:lnTo>
                                    <a:lnTo>
                                      <a:pt x="528" y="589"/>
                                    </a:lnTo>
                                    <a:lnTo>
                                      <a:pt x="528" y="594"/>
                                    </a:lnTo>
                                    <a:lnTo>
                                      <a:pt x="529" y="545"/>
                                    </a:lnTo>
                                    <a:lnTo>
                                      <a:pt x="530" y="641"/>
                                    </a:lnTo>
                                    <a:lnTo>
                                      <a:pt x="530" y="598"/>
                                    </a:lnTo>
                                    <a:lnTo>
                                      <a:pt x="530" y="609"/>
                                    </a:lnTo>
                                    <a:lnTo>
                                      <a:pt x="531" y="655"/>
                                    </a:lnTo>
                                    <a:lnTo>
                                      <a:pt x="531" y="543"/>
                                    </a:lnTo>
                                    <a:lnTo>
                                      <a:pt x="531" y="614"/>
                                    </a:lnTo>
                                    <a:lnTo>
                                      <a:pt x="531" y="611"/>
                                    </a:lnTo>
                                    <a:lnTo>
                                      <a:pt x="532" y="534"/>
                                    </a:lnTo>
                                    <a:lnTo>
                                      <a:pt x="532" y="634"/>
                                    </a:lnTo>
                                    <a:lnTo>
                                      <a:pt x="533" y="570"/>
                                    </a:lnTo>
                                    <a:lnTo>
                                      <a:pt x="533" y="568"/>
                                    </a:lnTo>
                                    <a:lnTo>
                                      <a:pt x="534" y="550"/>
                                    </a:lnTo>
                                    <a:lnTo>
                                      <a:pt x="534" y="632"/>
                                    </a:lnTo>
                                    <a:lnTo>
                                      <a:pt x="534" y="590"/>
                                    </a:lnTo>
                                    <a:lnTo>
                                      <a:pt x="534" y="597"/>
                                    </a:lnTo>
                                    <a:lnTo>
                                      <a:pt x="535" y="554"/>
                                    </a:lnTo>
                                    <a:lnTo>
                                      <a:pt x="535" y="628"/>
                                    </a:lnTo>
                                    <a:lnTo>
                                      <a:pt x="536" y="583"/>
                                    </a:lnTo>
                                    <a:lnTo>
                                      <a:pt x="536" y="585"/>
                                    </a:lnTo>
                                    <a:lnTo>
                                      <a:pt x="537" y="551"/>
                                    </a:lnTo>
                                    <a:lnTo>
                                      <a:pt x="537" y="626"/>
                                    </a:lnTo>
                                    <a:lnTo>
                                      <a:pt x="537" y="579"/>
                                    </a:lnTo>
                                    <a:lnTo>
                                      <a:pt x="537" y="576"/>
                                    </a:lnTo>
                                    <a:lnTo>
                                      <a:pt x="538" y="631"/>
                                    </a:lnTo>
                                    <a:lnTo>
                                      <a:pt x="538" y="548"/>
                                    </a:lnTo>
                                    <a:lnTo>
                                      <a:pt x="539" y="586"/>
                                    </a:lnTo>
                                    <a:lnTo>
                                      <a:pt x="539" y="588"/>
                                    </a:lnTo>
                                    <a:lnTo>
                                      <a:pt x="540" y="550"/>
                                    </a:lnTo>
                                    <a:lnTo>
                                      <a:pt x="540" y="631"/>
                                    </a:lnTo>
                                    <a:lnTo>
                                      <a:pt x="540" y="571"/>
                                    </a:lnTo>
                                    <a:lnTo>
                                      <a:pt x="540" y="575"/>
                                    </a:lnTo>
                                    <a:lnTo>
                                      <a:pt x="542" y="552"/>
                                    </a:lnTo>
                                    <a:lnTo>
                                      <a:pt x="542" y="627"/>
                                    </a:lnTo>
                                    <a:lnTo>
                                      <a:pt x="542" y="590"/>
                                    </a:lnTo>
                                    <a:lnTo>
                                      <a:pt x="542" y="582"/>
                                    </a:lnTo>
                                    <a:lnTo>
                                      <a:pt x="543" y="856"/>
                                    </a:lnTo>
                                    <a:lnTo>
                                      <a:pt x="543" y="329"/>
                                    </a:lnTo>
                                    <a:lnTo>
                                      <a:pt x="543" y="586"/>
                                    </a:lnTo>
                                    <a:lnTo>
                                      <a:pt x="543" y="569"/>
                                    </a:lnTo>
                                    <a:lnTo>
                                      <a:pt x="543" y="506"/>
                                    </a:lnTo>
                                    <a:lnTo>
                                      <a:pt x="544" y="663"/>
                                    </a:lnTo>
                                    <a:lnTo>
                                      <a:pt x="545" y="592"/>
                                    </a:lnTo>
                                    <a:lnTo>
                                      <a:pt x="545" y="590"/>
                                    </a:lnTo>
                                    <a:lnTo>
                                      <a:pt x="546" y="508"/>
                                    </a:lnTo>
                                    <a:lnTo>
                                      <a:pt x="546" y="736"/>
                                    </a:lnTo>
                                    <a:lnTo>
                                      <a:pt x="546" y="584"/>
                                    </a:lnTo>
                                    <a:lnTo>
                                      <a:pt x="546" y="593"/>
                                    </a:lnTo>
                                    <a:lnTo>
                                      <a:pt x="547" y="539"/>
                                    </a:lnTo>
                                    <a:lnTo>
                                      <a:pt x="547" y="639"/>
                                    </a:lnTo>
                                    <a:lnTo>
                                      <a:pt x="548" y="581"/>
                                    </a:lnTo>
                                    <a:lnTo>
                                      <a:pt x="548" y="588"/>
                                    </a:lnTo>
                                    <a:lnTo>
                                      <a:pt x="549" y="682"/>
                                    </a:lnTo>
                                    <a:lnTo>
                                      <a:pt x="549" y="518"/>
                                    </a:lnTo>
                                    <a:lnTo>
                                      <a:pt x="549" y="637"/>
                                    </a:lnTo>
                                    <a:lnTo>
                                      <a:pt x="549" y="600"/>
                                    </a:lnTo>
                                    <a:lnTo>
                                      <a:pt x="550" y="738"/>
                                    </a:lnTo>
                                    <a:lnTo>
                                      <a:pt x="551" y="516"/>
                                    </a:lnTo>
                                    <a:lnTo>
                                      <a:pt x="551" y="579"/>
                                    </a:lnTo>
                                    <a:lnTo>
                                      <a:pt x="551" y="587"/>
                                    </a:lnTo>
                                    <a:lnTo>
                                      <a:pt x="551" y="874"/>
                                    </a:lnTo>
                                    <a:lnTo>
                                      <a:pt x="551" y="487"/>
                                    </a:lnTo>
                                    <a:lnTo>
                                      <a:pt x="552" y="594"/>
                                    </a:lnTo>
                                    <a:lnTo>
                                      <a:pt x="552" y="586"/>
                                    </a:lnTo>
                                    <a:lnTo>
                                      <a:pt x="553" y="461"/>
                                    </a:lnTo>
                                    <a:lnTo>
                                      <a:pt x="553" y="724"/>
                                    </a:lnTo>
                                    <a:lnTo>
                                      <a:pt x="554" y="582"/>
                                    </a:lnTo>
                                    <a:lnTo>
                                      <a:pt x="554" y="585"/>
                                    </a:lnTo>
                                    <a:lnTo>
                                      <a:pt x="554" y="450"/>
                                    </a:lnTo>
                                    <a:lnTo>
                                      <a:pt x="554" y="745"/>
                                    </a:lnTo>
                                    <a:lnTo>
                                      <a:pt x="555" y="606"/>
                                    </a:lnTo>
                                    <a:lnTo>
                                      <a:pt x="555" y="612"/>
                                    </a:lnTo>
                                    <a:lnTo>
                                      <a:pt x="556" y="536"/>
                                    </a:lnTo>
                                    <a:lnTo>
                                      <a:pt x="557" y="661"/>
                                    </a:lnTo>
                                    <a:lnTo>
                                      <a:pt x="557" y="577"/>
                                    </a:lnTo>
                                    <a:lnTo>
                                      <a:pt x="557" y="591"/>
                                    </a:lnTo>
                                    <a:lnTo>
                                      <a:pt x="558" y="650"/>
                                    </a:lnTo>
                                    <a:lnTo>
                                      <a:pt x="558" y="518"/>
                                    </a:lnTo>
                                    <a:lnTo>
                                      <a:pt x="558" y="583"/>
                                    </a:lnTo>
                                    <a:lnTo>
                                      <a:pt x="558" y="581"/>
                                    </a:lnTo>
                                    <a:lnTo>
                                      <a:pt x="559" y="646"/>
                                    </a:lnTo>
                                    <a:lnTo>
                                      <a:pt x="559" y="533"/>
                                    </a:lnTo>
                                    <a:lnTo>
                                      <a:pt x="560" y="568"/>
                                    </a:lnTo>
                                    <a:lnTo>
                                      <a:pt x="560" y="573"/>
                                    </a:lnTo>
                                    <a:lnTo>
                                      <a:pt x="561" y="647"/>
                                    </a:lnTo>
                                    <a:lnTo>
                                      <a:pt x="561" y="522"/>
                                    </a:lnTo>
                                    <a:lnTo>
                                      <a:pt x="561" y="606"/>
                                    </a:lnTo>
                                    <a:lnTo>
                                      <a:pt x="561" y="606"/>
                                    </a:lnTo>
                                    <a:lnTo>
                                      <a:pt x="562" y="645"/>
                                    </a:lnTo>
                                    <a:lnTo>
                                      <a:pt x="563" y="535"/>
                                    </a:lnTo>
                                    <a:lnTo>
                                      <a:pt x="563" y="583"/>
                                    </a:lnTo>
                                    <a:lnTo>
                                      <a:pt x="563" y="582"/>
                                    </a:lnTo>
                                    <a:lnTo>
                                      <a:pt x="564" y="511"/>
                                    </a:lnTo>
                                    <a:lnTo>
                                      <a:pt x="564" y="894"/>
                                    </a:lnTo>
                                    <a:lnTo>
                                      <a:pt x="564" y="577"/>
                                    </a:lnTo>
                                    <a:lnTo>
                                      <a:pt x="564" y="588"/>
                                    </a:lnTo>
                                    <a:lnTo>
                                      <a:pt x="565" y="645"/>
                                    </a:lnTo>
                                    <a:lnTo>
                                      <a:pt x="565" y="537"/>
                                    </a:lnTo>
                                    <a:lnTo>
                                      <a:pt x="566" y="586"/>
                                    </a:lnTo>
                                    <a:lnTo>
                                      <a:pt x="566" y="592"/>
                                    </a:lnTo>
                                    <a:lnTo>
                                      <a:pt x="567" y="689"/>
                                    </a:lnTo>
                                    <a:lnTo>
                                      <a:pt x="567" y="478"/>
                                    </a:lnTo>
                                    <a:lnTo>
                                      <a:pt x="567" y="586"/>
                                    </a:lnTo>
                                    <a:lnTo>
                                      <a:pt x="567" y="583"/>
                                    </a:lnTo>
                                    <a:lnTo>
                                      <a:pt x="568" y="735"/>
                                    </a:lnTo>
                                    <a:lnTo>
                                      <a:pt x="568" y="508"/>
                                    </a:lnTo>
                                    <a:lnTo>
                                      <a:pt x="569" y="609"/>
                                    </a:lnTo>
                                    <a:lnTo>
                                      <a:pt x="569" y="605"/>
                                    </a:lnTo>
                                    <a:lnTo>
                                      <a:pt x="570" y="648"/>
                                    </a:lnTo>
                                    <a:lnTo>
                                      <a:pt x="570" y="533"/>
                                    </a:lnTo>
                                    <a:lnTo>
                                      <a:pt x="570" y="603"/>
                                    </a:lnTo>
                                    <a:lnTo>
                                      <a:pt x="570" y="599"/>
                                    </a:lnTo>
                                    <a:lnTo>
                                      <a:pt x="571" y="647"/>
                                    </a:lnTo>
                                    <a:lnTo>
                                      <a:pt x="571" y="531"/>
                                    </a:lnTo>
                                    <a:lnTo>
                                      <a:pt x="572" y="594"/>
                                    </a:lnTo>
                                    <a:lnTo>
                                      <a:pt x="572" y="594"/>
                                    </a:lnTo>
                                    <a:lnTo>
                                      <a:pt x="572" y="655"/>
                                    </a:lnTo>
                                    <a:lnTo>
                                      <a:pt x="573" y="542"/>
                                    </a:lnTo>
                                    <a:lnTo>
                                      <a:pt x="573" y="592"/>
                                    </a:lnTo>
                                    <a:lnTo>
                                      <a:pt x="573" y="601"/>
                                    </a:lnTo>
                                    <a:lnTo>
                                      <a:pt x="573" y="539"/>
                                    </a:lnTo>
                                    <a:lnTo>
                                      <a:pt x="574" y="653"/>
                                    </a:lnTo>
                                    <a:lnTo>
                                      <a:pt x="575" y="580"/>
                                    </a:lnTo>
                                    <a:lnTo>
                                      <a:pt x="575" y="585"/>
                                    </a:lnTo>
                                    <a:lnTo>
                                      <a:pt x="576" y="645"/>
                                    </a:lnTo>
                                    <a:lnTo>
                                      <a:pt x="576" y="539"/>
                                    </a:lnTo>
                                    <a:lnTo>
                                      <a:pt x="576" y="567"/>
                                    </a:lnTo>
                                    <a:lnTo>
                                      <a:pt x="576" y="570"/>
                                    </a:lnTo>
                                    <a:lnTo>
                                      <a:pt x="577" y="644"/>
                                    </a:lnTo>
                                    <a:lnTo>
                                      <a:pt x="578" y="501"/>
                                    </a:lnTo>
                                    <a:lnTo>
                                      <a:pt x="578" y="620"/>
                                    </a:lnTo>
                                    <a:lnTo>
                                      <a:pt x="578" y="622"/>
                                    </a:lnTo>
                                    <a:lnTo>
                                      <a:pt x="579" y="518"/>
                                    </a:lnTo>
                                    <a:lnTo>
                                      <a:pt x="579" y="648"/>
                                    </a:lnTo>
                                    <a:lnTo>
                                      <a:pt x="579" y="579"/>
                                    </a:lnTo>
                                    <a:lnTo>
                                      <a:pt x="579" y="579"/>
                                    </a:lnTo>
                                    <a:lnTo>
                                      <a:pt x="580" y="510"/>
                                    </a:lnTo>
                                    <a:lnTo>
                                      <a:pt x="580" y="650"/>
                                    </a:lnTo>
                                    <a:lnTo>
                                      <a:pt x="581" y="589"/>
                                    </a:lnTo>
                                    <a:lnTo>
                                      <a:pt x="581" y="594"/>
                                    </a:lnTo>
                                    <a:lnTo>
                                      <a:pt x="582" y="652"/>
                                    </a:lnTo>
                                    <a:lnTo>
                                      <a:pt x="582" y="538"/>
                                    </a:lnTo>
                                    <a:lnTo>
                                      <a:pt x="582" y="607"/>
                                    </a:lnTo>
                                    <a:lnTo>
                                      <a:pt x="582" y="607"/>
                                    </a:lnTo>
                                    <a:lnTo>
                                      <a:pt x="583" y="519"/>
                                    </a:lnTo>
                                    <a:lnTo>
                                      <a:pt x="583" y="650"/>
                                    </a:lnTo>
                                    <a:lnTo>
                                      <a:pt x="584" y="601"/>
                                    </a:lnTo>
                                    <a:lnTo>
                                      <a:pt x="584" y="603"/>
                                    </a:lnTo>
                                    <a:lnTo>
                                      <a:pt x="585" y="527"/>
                                    </a:lnTo>
                                    <a:lnTo>
                                      <a:pt x="585" y="647"/>
                                    </a:lnTo>
                                    <a:lnTo>
                                      <a:pt x="585" y="583"/>
                                    </a:lnTo>
                                    <a:lnTo>
                                      <a:pt x="585" y="581"/>
                                    </a:lnTo>
                                    <a:lnTo>
                                      <a:pt x="586" y="666"/>
                                    </a:lnTo>
                                    <a:lnTo>
                                      <a:pt x="586" y="522"/>
                                    </a:lnTo>
                                    <a:lnTo>
                                      <a:pt x="587" y="575"/>
                                    </a:lnTo>
                                    <a:lnTo>
                                      <a:pt x="587" y="571"/>
                                    </a:lnTo>
                                    <a:lnTo>
                                      <a:pt x="587" y="647"/>
                                    </a:lnTo>
                                    <a:lnTo>
                                      <a:pt x="587" y="515"/>
                                    </a:lnTo>
                                    <a:lnTo>
                                      <a:pt x="588" y="576"/>
                                    </a:lnTo>
                                    <a:lnTo>
                                      <a:pt x="588" y="576"/>
                                    </a:lnTo>
                                    <a:lnTo>
                                      <a:pt x="589" y="537"/>
                                    </a:lnTo>
                                    <a:lnTo>
                                      <a:pt x="590" y="644"/>
                                    </a:lnTo>
                                    <a:lnTo>
                                      <a:pt x="590" y="598"/>
                                    </a:lnTo>
                                    <a:lnTo>
                                      <a:pt x="590" y="596"/>
                                    </a:lnTo>
                                    <a:lnTo>
                                      <a:pt x="591" y="469"/>
                                    </a:lnTo>
                                    <a:lnTo>
                                      <a:pt x="591" y="651"/>
                                    </a:lnTo>
                                    <a:lnTo>
                                      <a:pt x="591" y="563"/>
                                    </a:lnTo>
                                    <a:lnTo>
                                      <a:pt x="591" y="560"/>
                                    </a:lnTo>
                                    <a:lnTo>
                                      <a:pt x="592" y="650"/>
                                    </a:lnTo>
                                    <a:lnTo>
                                      <a:pt x="592" y="528"/>
                                    </a:lnTo>
                                    <a:lnTo>
                                      <a:pt x="593" y="620"/>
                                    </a:lnTo>
                                    <a:lnTo>
                                      <a:pt x="593" y="625"/>
                                    </a:lnTo>
                                    <a:lnTo>
                                      <a:pt x="594" y="521"/>
                                    </a:lnTo>
                                    <a:lnTo>
                                      <a:pt x="594" y="671"/>
                                    </a:lnTo>
                                    <a:lnTo>
                                      <a:pt x="594" y="546"/>
                                    </a:lnTo>
                                    <a:lnTo>
                                      <a:pt x="594" y="552"/>
                                    </a:lnTo>
                                    <a:lnTo>
                                      <a:pt x="595" y="493"/>
                                    </a:lnTo>
                                    <a:lnTo>
                                      <a:pt x="595" y="820"/>
                                    </a:lnTo>
                                    <a:lnTo>
                                      <a:pt x="596" y="560"/>
                                    </a:lnTo>
                                    <a:lnTo>
                                      <a:pt x="596" y="554"/>
                                    </a:lnTo>
                                    <a:lnTo>
                                      <a:pt x="597" y="520"/>
                                    </a:lnTo>
                                    <a:lnTo>
                                      <a:pt x="597" y="651"/>
                                    </a:lnTo>
                                    <a:lnTo>
                                      <a:pt x="597" y="604"/>
                                    </a:lnTo>
                                    <a:lnTo>
                                      <a:pt x="597" y="599"/>
                                    </a:lnTo>
                                    <a:lnTo>
                                      <a:pt x="598" y="532"/>
                                    </a:lnTo>
                                    <a:lnTo>
                                      <a:pt x="598" y="641"/>
                                    </a:lnTo>
                                    <a:lnTo>
                                      <a:pt x="599" y="589"/>
                                    </a:lnTo>
                                    <a:lnTo>
                                      <a:pt x="599" y="593"/>
                                    </a:lnTo>
                                    <a:lnTo>
                                      <a:pt x="599" y="659"/>
                                    </a:lnTo>
                                    <a:lnTo>
                                      <a:pt x="600" y="534"/>
                                    </a:lnTo>
                                    <a:lnTo>
                                      <a:pt x="600" y="578"/>
                                    </a:lnTo>
                                    <a:lnTo>
                                      <a:pt x="600" y="578"/>
                                    </a:lnTo>
                                    <a:lnTo>
                                      <a:pt x="601" y="645"/>
                                    </a:lnTo>
                                    <a:lnTo>
                                      <a:pt x="601" y="542"/>
                                    </a:lnTo>
                                    <a:lnTo>
                                      <a:pt x="602" y="599"/>
                                    </a:lnTo>
                                    <a:lnTo>
                                      <a:pt x="602" y="610"/>
                                    </a:lnTo>
                                    <a:lnTo>
                                      <a:pt x="603" y="641"/>
                                    </a:lnTo>
                                    <a:lnTo>
                                      <a:pt x="603" y="543"/>
                                    </a:lnTo>
                                    <a:lnTo>
                                      <a:pt x="603" y="548"/>
                                    </a:lnTo>
                                    <a:lnTo>
                                      <a:pt x="603" y="545"/>
                                    </a:lnTo>
                                    <a:lnTo>
                                      <a:pt x="604" y="637"/>
                                    </a:lnTo>
                                    <a:lnTo>
                                      <a:pt x="604" y="533"/>
                                    </a:lnTo>
                                    <a:lnTo>
                                      <a:pt x="605" y="582"/>
                                    </a:lnTo>
                                    <a:lnTo>
                                      <a:pt x="605" y="579"/>
                                    </a:lnTo>
                                    <a:lnTo>
                                      <a:pt x="606" y="657"/>
                                    </a:lnTo>
                                    <a:lnTo>
                                      <a:pt x="606" y="524"/>
                                    </a:lnTo>
                                    <a:lnTo>
                                      <a:pt x="606" y="588"/>
                                    </a:lnTo>
                                    <a:lnTo>
                                      <a:pt x="606" y="589"/>
                                    </a:lnTo>
                                    <a:lnTo>
                                      <a:pt x="607" y="815"/>
                                    </a:lnTo>
                                    <a:lnTo>
                                      <a:pt x="607" y="471"/>
                                    </a:lnTo>
                                    <a:lnTo>
                                      <a:pt x="608" y="582"/>
                                    </a:lnTo>
                                    <a:lnTo>
                                      <a:pt x="608" y="591"/>
                                    </a:lnTo>
                                    <a:lnTo>
                                      <a:pt x="609" y="721"/>
                                    </a:lnTo>
                                    <a:lnTo>
                                      <a:pt x="609" y="493"/>
                                    </a:lnTo>
                                    <a:lnTo>
                                      <a:pt x="609" y="566"/>
                                    </a:lnTo>
                                    <a:lnTo>
                                      <a:pt x="609" y="563"/>
                                    </a:lnTo>
                                    <a:lnTo>
                                      <a:pt x="611" y="539"/>
                                    </a:lnTo>
                                    <a:lnTo>
                                      <a:pt x="611" y="653"/>
                                    </a:lnTo>
                                    <a:lnTo>
                                      <a:pt x="611" y="598"/>
                                    </a:lnTo>
                                    <a:lnTo>
                                      <a:pt x="611" y="597"/>
                                    </a:lnTo>
                                    <a:lnTo>
                                      <a:pt x="612" y="650"/>
                                    </a:lnTo>
                                    <a:lnTo>
                                      <a:pt x="612" y="534"/>
                                    </a:lnTo>
                                    <a:lnTo>
                                      <a:pt x="612" y="560"/>
                                    </a:lnTo>
                                    <a:lnTo>
                                      <a:pt x="612" y="558"/>
                                    </a:lnTo>
                                    <a:lnTo>
                                      <a:pt x="614" y="523"/>
                                    </a:lnTo>
                                    <a:lnTo>
                                      <a:pt x="614" y="655"/>
                                    </a:lnTo>
                                    <a:lnTo>
                                      <a:pt x="614" y="569"/>
                                    </a:lnTo>
                                    <a:lnTo>
                                      <a:pt x="614" y="577"/>
                                    </a:lnTo>
                                    <a:lnTo>
                                      <a:pt x="614" y="691"/>
                                    </a:lnTo>
                                    <a:lnTo>
                                      <a:pt x="614" y="520"/>
                                    </a:lnTo>
                                    <a:lnTo>
                                      <a:pt x="615" y="585"/>
                                    </a:lnTo>
                                    <a:lnTo>
                                      <a:pt x="615" y="587"/>
                                    </a:lnTo>
                                    <a:lnTo>
                                      <a:pt x="616" y="532"/>
                                    </a:lnTo>
                                    <a:lnTo>
                                      <a:pt x="617" y="654"/>
                                    </a:lnTo>
                                    <a:lnTo>
                                      <a:pt x="617" y="579"/>
                                    </a:lnTo>
                                    <a:lnTo>
                                      <a:pt x="617" y="570"/>
                                    </a:lnTo>
                                    <a:lnTo>
                                      <a:pt x="618" y="646"/>
                                    </a:lnTo>
                                    <a:lnTo>
                                      <a:pt x="618" y="532"/>
                                    </a:lnTo>
                                    <a:lnTo>
                                      <a:pt x="618" y="572"/>
                                    </a:lnTo>
                                    <a:lnTo>
                                      <a:pt x="618" y="573"/>
                                    </a:lnTo>
                                    <a:lnTo>
                                      <a:pt x="619" y="639"/>
                                    </a:lnTo>
                                    <a:lnTo>
                                      <a:pt x="620" y="533"/>
                                    </a:lnTo>
                                    <a:lnTo>
                                      <a:pt x="620" y="602"/>
                                    </a:lnTo>
                                    <a:lnTo>
                                      <a:pt x="620" y="597"/>
                                    </a:lnTo>
                                    <a:lnTo>
                                      <a:pt x="620" y="529"/>
                                    </a:lnTo>
                                    <a:lnTo>
                                      <a:pt x="621" y="647"/>
                                    </a:lnTo>
                                    <a:lnTo>
                                      <a:pt x="621" y="588"/>
                                    </a:lnTo>
                                    <a:lnTo>
                                      <a:pt x="621" y="589"/>
                                    </a:lnTo>
                                    <a:lnTo>
                                      <a:pt x="623" y="522"/>
                                    </a:lnTo>
                                    <a:lnTo>
                                      <a:pt x="623" y="647"/>
                                    </a:lnTo>
                                    <a:lnTo>
                                      <a:pt x="623" y="585"/>
                                    </a:lnTo>
                                    <a:lnTo>
                                      <a:pt x="623" y="585"/>
                                    </a:lnTo>
                                    <a:lnTo>
                                      <a:pt x="623" y="504"/>
                                    </a:lnTo>
                                    <a:lnTo>
                                      <a:pt x="623" y="645"/>
                                    </a:lnTo>
                                    <a:lnTo>
                                      <a:pt x="624" y="597"/>
                                    </a:lnTo>
                                    <a:lnTo>
                                      <a:pt x="624" y="597"/>
                                    </a:lnTo>
                                    <a:lnTo>
                                      <a:pt x="625" y="545"/>
                                    </a:lnTo>
                                    <a:lnTo>
                                      <a:pt x="626" y="649"/>
                                    </a:lnTo>
                                    <a:lnTo>
                                      <a:pt x="626" y="585"/>
                                    </a:lnTo>
                                    <a:lnTo>
                                      <a:pt x="626" y="584"/>
                                    </a:lnTo>
                                    <a:lnTo>
                                      <a:pt x="627" y="523"/>
                                    </a:lnTo>
                                    <a:lnTo>
                                      <a:pt x="627" y="644"/>
                                    </a:lnTo>
                                    <a:lnTo>
                                      <a:pt x="627" y="584"/>
                                    </a:lnTo>
                                    <a:lnTo>
                                      <a:pt x="627" y="592"/>
                                    </a:lnTo>
                                    <a:lnTo>
                                      <a:pt x="629" y="505"/>
                                    </a:lnTo>
                                    <a:lnTo>
                                      <a:pt x="629" y="680"/>
                                    </a:lnTo>
                                    <a:lnTo>
                                      <a:pt x="629" y="586"/>
                                    </a:lnTo>
                                    <a:lnTo>
                                      <a:pt x="629" y="569"/>
                                    </a:lnTo>
                                    <a:lnTo>
                                      <a:pt x="629" y="530"/>
                                    </a:lnTo>
                                    <a:lnTo>
                                      <a:pt x="630" y="649"/>
                                    </a:lnTo>
                                    <a:lnTo>
                                      <a:pt x="630" y="568"/>
                                    </a:lnTo>
                                    <a:lnTo>
                                      <a:pt x="630" y="576"/>
                                    </a:lnTo>
                                    <a:lnTo>
                                      <a:pt x="631" y="491"/>
                                    </a:lnTo>
                                    <a:lnTo>
                                      <a:pt x="632" y="810"/>
                                    </a:lnTo>
                                    <a:lnTo>
                                      <a:pt x="632" y="581"/>
                                    </a:lnTo>
                                    <a:lnTo>
                                      <a:pt x="632" y="581"/>
                                    </a:lnTo>
                                    <a:lnTo>
                                      <a:pt x="633" y="487"/>
                                    </a:lnTo>
                                    <a:lnTo>
                                      <a:pt x="633" y="654"/>
                                    </a:lnTo>
                                    <a:lnTo>
                                      <a:pt x="633" y="582"/>
                                    </a:lnTo>
                                    <a:lnTo>
                                      <a:pt x="633" y="585"/>
                                    </a:lnTo>
                                    <a:lnTo>
                                      <a:pt x="635" y="528"/>
                                    </a:lnTo>
                                    <a:lnTo>
                                      <a:pt x="635" y="649"/>
                                    </a:lnTo>
                                    <a:lnTo>
                                      <a:pt x="635" y="597"/>
                                    </a:lnTo>
                                    <a:lnTo>
                                      <a:pt x="635" y="594"/>
                                    </a:lnTo>
                                    <a:lnTo>
                                      <a:pt x="635" y="641"/>
                                    </a:lnTo>
                                    <a:lnTo>
                                      <a:pt x="636" y="534"/>
                                    </a:lnTo>
                                    <a:lnTo>
                                      <a:pt x="636" y="587"/>
                                    </a:lnTo>
                                    <a:lnTo>
                                      <a:pt x="636" y="585"/>
                                    </a:lnTo>
                                    <a:lnTo>
                                      <a:pt x="637" y="892"/>
                                    </a:lnTo>
                                    <a:lnTo>
                                      <a:pt x="638" y="486"/>
                                    </a:lnTo>
                                    <a:lnTo>
                                      <a:pt x="638" y="592"/>
                                    </a:lnTo>
                                    <a:lnTo>
                                      <a:pt x="638" y="595"/>
                                    </a:lnTo>
                                    <a:lnTo>
                                      <a:pt x="638" y="535"/>
                                    </a:lnTo>
                                    <a:lnTo>
                                      <a:pt x="639" y="659"/>
                                    </a:lnTo>
                                    <a:lnTo>
                                      <a:pt x="639" y="599"/>
                                    </a:lnTo>
                                    <a:lnTo>
                                      <a:pt x="639" y="601"/>
                                    </a:lnTo>
                                    <a:lnTo>
                                      <a:pt x="640" y="527"/>
                                    </a:lnTo>
                                    <a:lnTo>
                                      <a:pt x="641" y="649"/>
                                    </a:lnTo>
                                    <a:lnTo>
                                      <a:pt x="641" y="590"/>
                                    </a:lnTo>
                                    <a:lnTo>
                                      <a:pt x="641" y="591"/>
                                    </a:lnTo>
                                    <a:lnTo>
                                      <a:pt x="641" y="538"/>
                                    </a:lnTo>
                                    <a:lnTo>
                                      <a:pt x="642" y="652"/>
                                    </a:lnTo>
                                    <a:lnTo>
                                      <a:pt x="642" y="584"/>
                                    </a:lnTo>
                                    <a:lnTo>
                                      <a:pt x="642" y="584"/>
                                    </a:lnTo>
                                    <a:lnTo>
                                      <a:pt x="644" y="650"/>
                                    </a:lnTo>
                                    <a:lnTo>
                                      <a:pt x="644" y="536"/>
                                    </a:lnTo>
                                    <a:lnTo>
                                      <a:pt x="644" y="583"/>
                                    </a:lnTo>
                                    <a:lnTo>
                                      <a:pt x="644" y="582"/>
                                    </a:lnTo>
                                    <a:lnTo>
                                      <a:pt x="644" y="649"/>
                                    </a:lnTo>
                                    <a:lnTo>
                                      <a:pt x="644" y="537"/>
                                    </a:lnTo>
                                    <a:lnTo>
                                      <a:pt x="645" y="583"/>
                                    </a:lnTo>
                                    <a:lnTo>
                                      <a:pt x="645" y="577"/>
                                    </a:lnTo>
                                    <a:lnTo>
                                      <a:pt x="647" y="543"/>
                                    </a:lnTo>
                                    <a:lnTo>
                                      <a:pt x="647" y="648"/>
                                    </a:lnTo>
                                    <a:lnTo>
                                      <a:pt x="647" y="597"/>
                                    </a:lnTo>
                                    <a:lnTo>
                                      <a:pt x="647" y="598"/>
                                    </a:lnTo>
                                    <a:lnTo>
                                      <a:pt x="648" y="641"/>
                                    </a:lnTo>
                                    <a:lnTo>
                                      <a:pt x="648" y="545"/>
                                    </a:lnTo>
                                    <a:lnTo>
                                      <a:pt x="648" y="598"/>
                                    </a:lnTo>
                                    <a:lnTo>
                                      <a:pt x="648" y="592"/>
                                    </a:lnTo>
                                    <a:lnTo>
                                      <a:pt x="650" y="532"/>
                                    </a:lnTo>
                                    <a:lnTo>
                                      <a:pt x="650" y="644"/>
                                    </a:lnTo>
                                    <a:lnTo>
                                      <a:pt x="650" y="590"/>
                                    </a:lnTo>
                                    <a:lnTo>
                                      <a:pt x="650" y="585"/>
                                    </a:lnTo>
                                    <a:lnTo>
                                      <a:pt x="651" y="521"/>
                                    </a:lnTo>
                                    <a:lnTo>
                                      <a:pt x="651" y="882"/>
                                    </a:lnTo>
                                    <a:lnTo>
                                      <a:pt x="651" y="588"/>
                                    </a:lnTo>
                                    <a:lnTo>
                                      <a:pt x="651" y="591"/>
                                    </a:lnTo>
                                    <a:lnTo>
                                      <a:pt x="652" y="483"/>
                                    </a:lnTo>
                                    <a:lnTo>
                                      <a:pt x="653" y="655"/>
                                    </a:lnTo>
                                    <a:lnTo>
                                      <a:pt x="653" y="599"/>
                                    </a:lnTo>
                                    <a:lnTo>
                                      <a:pt x="653" y="597"/>
                                    </a:lnTo>
                                    <a:lnTo>
                                      <a:pt x="653" y="495"/>
                                    </a:lnTo>
                                    <a:lnTo>
                                      <a:pt x="653" y="730"/>
                                    </a:lnTo>
                                    <a:lnTo>
                                      <a:pt x="654" y="584"/>
                                    </a:lnTo>
                                    <a:lnTo>
                                      <a:pt x="654" y="586"/>
                                    </a:lnTo>
                                    <a:lnTo>
                                      <a:pt x="655" y="673"/>
                                    </a:lnTo>
                                    <a:lnTo>
                                      <a:pt x="655" y="515"/>
                                    </a:lnTo>
                                    <a:lnTo>
                                      <a:pt x="656" y="600"/>
                                    </a:lnTo>
                                    <a:lnTo>
                                      <a:pt x="656" y="595"/>
                                    </a:lnTo>
                                    <a:lnTo>
                                      <a:pt x="657" y="649"/>
                                    </a:lnTo>
                                    <a:lnTo>
                                      <a:pt x="657" y="534"/>
                                    </a:lnTo>
                                    <a:lnTo>
                                      <a:pt x="657" y="594"/>
                                    </a:lnTo>
                                    <a:lnTo>
                                      <a:pt x="657" y="589"/>
                                    </a:lnTo>
                                    <a:lnTo>
                                      <a:pt x="658" y="537"/>
                                    </a:lnTo>
                                    <a:lnTo>
                                      <a:pt x="659" y="648"/>
                                    </a:lnTo>
                                    <a:lnTo>
                                      <a:pt x="659" y="601"/>
                                    </a:lnTo>
                                    <a:lnTo>
                                      <a:pt x="659" y="612"/>
                                    </a:lnTo>
                                    <a:lnTo>
                                      <a:pt x="660" y="520"/>
                                    </a:lnTo>
                                    <a:lnTo>
                                      <a:pt x="660" y="665"/>
                                    </a:lnTo>
                                    <a:lnTo>
                                      <a:pt x="660" y="600"/>
                                    </a:lnTo>
                                    <a:lnTo>
                                      <a:pt x="660" y="604"/>
                                    </a:lnTo>
                                    <a:lnTo>
                                      <a:pt x="662" y="640"/>
                                    </a:lnTo>
                                    <a:lnTo>
                                      <a:pt x="662" y="544"/>
                                    </a:lnTo>
                                    <a:lnTo>
                                      <a:pt x="662" y="595"/>
                                    </a:lnTo>
                                    <a:lnTo>
                                      <a:pt x="662" y="606"/>
                                    </a:lnTo>
                                    <a:lnTo>
                                      <a:pt x="662" y="457"/>
                                    </a:lnTo>
                                    <a:lnTo>
                                      <a:pt x="662" y="668"/>
                                    </a:lnTo>
                                    <a:lnTo>
                                      <a:pt x="663" y="599"/>
                                    </a:lnTo>
                                    <a:lnTo>
                                      <a:pt x="663" y="599"/>
                                    </a:lnTo>
                                    <a:lnTo>
                                      <a:pt x="665" y="497"/>
                                    </a:lnTo>
                                    <a:lnTo>
                                      <a:pt x="665" y="644"/>
                                    </a:lnTo>
                                    <a:lnTo>
                                      <a:pt x="665" y="593"/>
                                    </a:lnTo>
                                    <a:lnTo>
                                      <a:pt x="665" y="597"/>
                                    </a:lnTo>
                                    <a:lnTo>
                                      <a:pt x="665" y="653"/>
                                    </a:lnTo>
                                    <a:lnTo>
                                      <a:pt x="666" y="530"/>
                                    </a:lnTo>
                                    <a:lnTo>
                                      <a:pt x="666" y="584"/>
                                    </a:lnTo>
                                    <a:lnTo>
                                      <a:pt x="666" y="582"/>
                                    </a:lnTo>
                                    <a:lnTo>
                                      <a:pt x="667" y="467"/>
                                    </a:lnTo>
                                    <a:lnTo>
                                      <a:pt x="667" y="648"/>
                                    </a:lnTo>
                                    <a:lnTo>
                                      <a:pt x="668" y="601"/>
                                    </a:lnTo>
                                    <a:lnTo>
                                      <a:pt x="668" y="608"/>
                                    </a:lnTo>
                                    <a:lnTo>
                                      <a:pt x="669" y="480"/>
                                    </a:lnTo>
                                    <a:lnTo>
                                      <a:pt x="669" y="793"/>
                                    </a:lnTo>
                                    <a:lnTo>
                                      <a:pt x="669" y="536"/>
                                    </a:lnTo>
                                    <a:lnTo>
                                      <a:pt x="669" y="534"/>
                                    </a:lnTo>
                                    <a:lnTo>
                                      <a:pt x="669" y="517"/>
                                    </a:lnTo>
                                    <a:lnTo>
                                      <a:pt x="670" y="653"/>
                                    </a:lnTo>
                                    <a:lnTo>
                                      <a:pt x="671" y="598"/>
                                    </a:lnTo>
                                    <a:lnTo>
                                      <a:pt x="671" y="583"/>
                                    </a:lnTo>
                                    <a:lnTo>
                                      <a:pt x="671" y="527"/>
                                    </a:lnTo>
                                    <a:lnTo>
                                      <a:pt x="672" y="648"/>
                                    </a:lnTo>
                                    <a:lnTo>
                                      <a:pt x="672" y="589"/>
                                    </a:lnTo>
                                    <a:lnTo>
                                      <a:pt x="672" y="596"/>
                                    </a:lnTo>
                                    <a:lnTo>
                                      <a:pt x="674" y="651"/>
                                    </a:lnTo>
                                    <a:lnTo>
                                      <a:pt x="674" y="538"/>
                                    </a:lnTo>
                                    <a:lnTo>
                                      <a:pt x="674" y="568"/>
                                    </a:lnTo>
                                    <a:lnTo>
                                      <a:pt x="674" y="564"/>
                                    </a:lnTo>
                                    <a:lnTo>
                                      <a:pt x="674" y="665"/>
                                    </a:lnTo>
                                    <a:lnTo>
                                      <a:pt x="674" y="530"/>
                                    </a:lnTo>
                                    <a:lnTo>
                                      <a:pt x="675" y="589"/>
                                    </a:lnTo>
                                    <a:lnTo>
                                      <a:pt x="675" y="597"/>
                                    </a:lnTo>
                                    <a:lnTo>
                                      <a:pt x="676" y="641"/>
                                    </a:lnTo>
                                    <a:lnTo>
                                      <a:pt x="676" y="537"/>
                                    </a:lnTo>
                                    <a:lnTo>
                                      <a:pt x="677" y="586"/>
                                    </a:lnTo>
                                    <a:lnTo>
                                      <a:pt x="677" y="594"/>
                                    </a:lnTo>
                                    <a:lnTo>
                                      <a:pt x="678" y="645"/>
                                    </a:lnTo>
                                    <a:lnTo>
                                      <a:pt x="678" y="542"/>
                                    </a:lnTo>
                                    <a:lnTo>
                                      <a:pt x="678" y="616"/>
                                    </a:lnTo>
                                    <a:lnTo>
                                      <a:pt x="678" y="611"/>
                                    </a:lnTo>
                                    <a:lnTo>
                                      <a:pt x="680" y="535"/>
                                    </a:lnTo>
                                    <a:lnTo>
                                      <a:pt x="680" y="639"/>
                                    </a:lnTo>
                                    <a:lnTo>
                                      <a:pt x="680" y="569"/>
                                    </a:lnTo>
                                    <a:lnTo>
                                      <a:pt x="680" y="566"/>
                                    </a:lnTo>
                                    <a:lnTo>
                                      <a:pt x="680" y="526"/>
                                    </a:lnTo>
                                    <a:lnTo>
                                      <a:pt x="681" y="647"/>
                                    </a:lnTo>
                                    <a:lnTo>
                                      <a:pt x="681" y="594"/>
                                    </a:lnTo>
                                    <a:lnTo>
                                      <a:pt x="681" y="599"/>
                                    </a:lnTo>
                                    <a:lnTo>
                                      <a:pt x="682" y="672"/>
                                    </a:lnTo>
                                    <a:lnTo>
                                      <a:pt x="682" y="533"/>
                                    </a:lnTo>
                                    <a:lnTo>
                                      <a:pt x="683" y="575"/>
                                    </a:lnTo>
                                    <a:lnTo>
                                      <a:pt x="683" y="556"/>
                                    </a:lnTo>
                                    <a:lnTo>
                                      <a:pt x="684" y="641"/>
                                    </a:lnTo>
                                    <a:lnTo>
                                      <a:pt x="684" y="544"/>
                                    </a:lnTo>
                                    <a:lnTo>
                                      <a:pt x="684" y="586"/>
                                    </a:lnTo>
                                    <a:lnTo>
                                      <a:pt x="684" y="592"/>
                                    </a:lnTo>
                                    <a:lnTo>
                                      <a:pt x="685" y="536"/>
                                    </a:lnTo>
                                    <a:lnTo>
                                      <a:pt x="685" y="636"/>
                                    </a:lnTo>
                                    <a:lnTo>
                                      <a:pt x="686" y="608"/>
                                    </a:lnTo>
                                    <a:lnTo>
                                      <a:pt x="686" y="613"/>
                                    </a:lnTo>
                                    <a:lnTo>
                                      <a:pt x="687" y="538"/>
                                    </a:lnTo>
                                    <a:lnTo>
                                      <a:pt x="687" y="632"/>
                                    </a:lnTo>
                                    <a:lnTo>
                                      <a:pt x="687" y="597"/>
                                    </a:lnTo>
                                    <a:lnTo>
                                      <a:pt x="687" y="602"/>
                                    </a:lnTo>
                                    <a:lnTo>
                                      <a:pt x="688" y="538"/>
                                    </a:lnTo>
                                    <a:lnTo>
                                      <a:pt x="689" y="648"/>
                                    </a:lnTo>
                                    <a:lnTo>
                                      <a:pt x="689" y="601"/>
                                    </a:lnTo>
                                    <a:lnTo>
                                      <a:pt x="689" y="604"/>
                                    </a:lnTo>
                                    <a:lnTo>
                                      <a:pt x="689" y="547"/>
                                    </a:lnTo>
                                    <a:lnTo>
                                      <a:pt x="689" y="631"/>
                                    </a:lnTo>
                                    <a:lnTo>
                                      <a:pt x="690" y="603"/>
                                    </a:lnTo>
                                    <a:lnTo>
                                      <a:pt x="690" y="603"/>
                                    </a:lnTo>
                                    <a:lnTo>
                                      <a:pt x="691" y="630"/>
                                    </a:lnTo>
                                    <a:lnTo>
                                      <a:pt x="692" y="546"/>
                                    </a:lnTo>
                                    <a:lnTo>
                                      <a:pt x="692" y="596"/>
                                    </a:lnTo>
                                    <a:lnTo>
                                      <a:pt x="692" y="595"/>
                                    </a:lnTo>
                                    <a:lnTo>
                                      <a:pt x="692" y="635"/>
                                    </a:lnTo>
                                    <a:lnTo>
                                      <a:pt x="693" y="546"/>
                                    </a:lnTo>
                                    <a:lnTo>
                                      <a:pt x="693" y="576"/>
                                    </a:lnTo>
                                    <a:lnTo>
                                      <a:pt x="693" y="579"/>
                                    </a:lnTo>
                                    <a:lnTo>
                                      <a:pt x="694" y="628"/>
                                    </a:lnTo>
                                    <a:lnTo>
                                      <a:pt x="695" y="546"/>
                                    </a:lnTo>
                                    <a:lnTo>
                                      <a:pt x="695" y="602"/>
                                    </a:lnTo>
                                    <a:lnTo>
                                      <a:pt x="695" y="603"/>
                                    </a:lnTo>
                                    <a:lnTo>
                                      <a:pt x="695" y="667"/>
                                    </a:lnTo>
                                    <a:lnTo>
                                      <a:pt x="696" y="524"/>
                                    </a:lnTo>
                                    <a:lnTo>
                                      <a:pt x="696" y="591"/>
                                    </a:lnTo>
                                    <a:lnTo>
                                      <a:pt x="696" y="585"/>
                                    </a:lnTo>
                                    <a:lnTo>
                                      <a:pt x="698" y="652"/>
                                    </a:lnTo>
                                    <a:lnTo>
                                      <a:pt x="698" y="537"/>
                                    </a:lnTo>
                                    <a:lnTo>
                                      <a:pt x="698" y="607"/>
                                    </a:lnTo>
                                    <a:lnTo>
                                      <a:pt x="698" y="611"/>
                                    </a:lnTo>
                                    <a:lnTo>
                                      <a:pt x="698" y="462"/>
                                    </a:lnTo>
                                    <a:lnTo>
                                      <a:pt x="698" y="802"/>
                                    </a:lnTo>
                                    <a:lnTo>
                                      <a:pt x="699" y="564"/>
                                    </a:lnTo>
                                    <a:lnTo>
                                      <a:pt x="699" y="574"/>
                                    </a:lnTo>
                                    <a:lnTo>
                                      <a:pt x="700" y="536"/>
                                    </a:lnTo>
                                    <a:lnTo>
                                      <a:pt x="701" y="649"/>
                                    </a:lnTo>
                                    <a:lnTo>
                                      <a:pt x="701" y="595"/>
                                    </a:lnTo>
                                    <a:lnTo>
                                      <a:pt x="701" y="591"/>
                                    </a:lnTo>
                                    <a:lnTo>
                                      <a:pt x="701" y="486"/>
                                    </a:lnTo>
                                    <a:lnTo>
                                      <a:pt x="702" y="651"/>
                                    </a:lnTo>
                                    <a:lnTo>
                                      <a:pt x="702" y="557"/>
                                    </a:lnTo>
                                    <a:lnTo>
                                      <a:pt x="702" y="570"/>
                                    </a:lnTo>
                                    <a:lnTo>
                                      <a:pt x="703" y="660"/>
                                    </a:lnTo>
                                    <a:lnTo>
                                      <a:pt x="704" y="524"/>
                                    </a:lnTo>
                                    <a:lnTo>
                                      <a:pt x="704" y="603"/>
                                    </a:lnTo>
                                    <a:lnTo>
                                      <a:pt x="704" y="612"/>
                                    </a:lnTo>
                                    <a:lnTo>
                                      <a:pt x="704" y="535"/>
                                    </a:lnTo>
                                    <a:lnTo>
                                      <a:pt x="705" y="642"/>
                                    </a:lnTo>
                                    <a:lnTo>
                                      <a:pt x="705" y="563"/>
                                    </a:lnTo>
                                    <a:lnTo>
                                      <a:pt x="705" y="562"/>
                                    </a:lnTo>
                                    <a:lnTo>
                                      <a:pt x="707" y="646"/>
                                    </a:lnTo>
                                    <a:lnTo>
                                      <a:pt x="707" y="532"/>
                                    </a:lnTo>
                                    <a:lnTo>
                                      <a:pt x="707" y="605"/>
                                    </a:lnTo>
                                    <a:lnTo>
                                      <a:pt x="707" y="589"/>
                                    </a:lnTo>
                                    <a:lnTo>
                                      <a:pt x="707" y="641"/>
                                    </a:lnTo>
                                    <a:lnTo>
                                      <a:pt x="708" y="541"/>
                                    </a:lnTo>
                                    <a:lnTo>
                                      <a:pt x="708" y="591"/>
                                    </a:lnTo>
                                    <a:lnTo>
                                      <a:pt x="708" y="583"/>
                                    </a:lnTo>
                                    <a:lnTo>
                                      <a:pt x="709" y="537"/>
                                    </a:lnTo>
                                    <a:lnTo>
                                      <a:pt x="710" y="643"/>
                                    </a:lnTo>
                                    <a:lnTo>
                                      <a:pt x="710" y="583"/>
                                    </a:lnTo>
                                    <a:lnTo>
                                      <a:pt x="710" y="585"/>
                                    </a:lnTo>
                                    <a:lnTo>
                                      <a:pt x="711" y="546"/>
                                    </a:lnTo>
                                    <a:lnTo>
                                      <a:pt x="711" y="654"/>
                                    </a:lnTo>
                                    <a:lnTo>
                                      <a:pt x="711" y="612"/>
                                    </a:lnTo>
                                    <a:lnTo>
                                      <a:pt x="711" y="609"/>
                                    </a:lnTo>
                                    <a:lnTo>
                                      <a:pt x="713" y="643"/>
                                    </a:lnTo>
                                    <a:lnTo>
                                      <a:pt x="713" y="533"/>
                                    </a:lnTo>
                                    <a:lnTo>
                                      <a:pt x="713" y="616"/>
                                    </a:lnTo>
                                    <a:lnTo>
                                      <a:pt x="713" y="607"/>
                                    </a:lnTo>
                                    <a:lnTo>
                                      <a:pt x="714" y="998"/>
                                    </a:lnTo>
                                    <a:lnTo>
                                      <a:pt x="714" y="460"/>
                                    </a:lnTo>
                                    <a:lnTo>
                                      <a:pt x="714" y="595"/>
                                    </a:lnTo>
                                    <a:lnTo>
                                      <a:pt x="714" y="606"/>
                                    </a:lnTo>
                                    <a:lnTo>
                                      <a:pt x="715" y="887"/>
                                    </a:lnTo>
                                    <a:lnTo>
                                      <a:pt x="715" y="334"/>
                                    </a:lnTo>
                                    <a:lnTo>
                                      <a:pt x="716" y="594"/>
                                    </a:lnTo>
                                    <a:lnTo>
                                      <a:pt x="716" y="592"/>
                                    </a:lnTo>
                                    <a:lnTo>
                                      <a:pt x="716" y="771"/>
                                    </a:lnTo>
                                    <a:lnTo>
                                      <a:pt x="716" y="521"/>
                                    </a:lnTo>
                                    <a:lnTo>
                                      <a:pt x="717" y="578"/>
                                    </a:lnTo>
                                    <a:lnTo>
                                      <a:pt x="717" y="577"/>
                                    </a:lnTo>
                                    <a:lnTo>
                                      <a:pt x="718" y="654"/>
                                    </a:lnTo>
                                    <a:lnTo>
                                      <a:pt x="719" y="533"/>
                                    </a:lnTo>
                                    <a:lnTo>
                                      <a:pt x="719" y="600"/>
                                    </a:lnTo>
                                    <a:lnTo>
                                      <a:pt x="719" y="606"/>
                                    </a:lnTo>
                                    <a:lnTo>
                                      <a:pt x="720" y="490"/>
                                    </a:lnTo>
                                    <a:lnTo>
                                      <a:pt x="720" y="658"/>
                                    </a:lnTo>
                                    <a:lnTo>
                                      <a:pt x="720" y="609"/>
                                    </a:lnTo>
                                    <a:lnTo>
                                      <a:pt x="720" y="599"/>
                                    </a:lnTo>
                                    <a:lnTo>
                                      <a:pt x="721" y="720"/>
                                    </a:lnTo>
                                    <a:lnTo>
                                      <a:pt x="721" y="528"/>
                                    </a:lnTo>
                                    <a:lnTo>
                                      <a:pt x="722" y="590"/>
                                    </a:lnTo>
                                    <a:lnTo>
                                      <a:pt x="722" y="597"/>
                                    </a:lnTo>
                                    <a:lnTo>
                                      <a:pt x="723" y="536"/>
                                    </a:lnTo>
                                    <a:lnTo>
                                      <a:pt x="723" y="649"/>
                                    </a:lnTo>
                                    <a:lnTo>
                                      <a:pt x="723" y="604"/>
                                    </a:lnTo>
                                    <a:lnTo>
                                      <a:pt x="723" y="604"/>
                                    </a:lnTo>
                                    <a:lnTo>
                                      <a:pt x="725" y="509"/>
                                    </a:lnTo>
                                    <a:lnTo>
                                      <a:pt x="725" y="705"/>
                                    </a:lnTo>
                                    <a:lnTo>
                                      <a:pt x="725" y="615"/>
                                    </a:lnTo>
                                    <a:lnTo>
                                      <a:pt x="725" y="568"/>
                                    </a:lnTo>
                                    <a:lnTo>
                                      <a:pt x="726" y="688"/>
                                    </a:lnTo>
                                    <a:lnTo>
                                      <a:pt x="726" y="539"/>
                                    </a:lnTo>
                                    <a:lnTo>
                                      <a:pt x="726" y="596"/>
                                    </a:lnTo>
                                    <a:lnTo>
                                      <a:pt x="726" y="588"/>
                                    </a:lnTo>
                                    <a:lnTo>
                                      <a:pt x="728" y="652"/>
                                    </a:lnTo>
                                    <a:lnTo>
                                      <a:pt x="728" y="527"/>
                                    </a:lnTo>
                                    <a:lnTo>
                                      <a:pt x="728" y="615"/>
                                    </a:lnTo>
                                    <a:lnTo>
                                      <a:pt x="728" y="604"/>
                                    </a:lnTo>
                                    <a:lnTo>
                                      <a:pt x="729" y="652"/>
                                    </a:lnTo>
                                    <a:lnTo>
                                      <a:pt x="729" y="535"/>
                                    </a:lnTo>
                                    <a:lnTo>
                                      <a:pt x="729" y="554"/>
                                    </a:lnTo>
                                    <a:lnTo>
                                      <a:pt x="729" y="557"/>
                                    </a:lnTo>
                                    <a:lnTo>
                                      <a:pt x="730" y="710"/>
                                    </a:lnTo>
                                    <a:lnTo>
                                      <a:pt x="730" y="509"/>
                                    </a:lnTo>
                                    <a:lnTo>
                                      <a:pt x="731" y="583"/>
                                    </a:lnTo>
                                    <a:lnTo>
                                      <a:pt x="731" y="589"/>
                                    </a:lnTo>
                                    <a:lnTo>
                                      <a:pt x="731" y="532"/>
                                    </a:lnTo>
                                    <a:lnTo>
                                      <a:pt x="732" y="664"/>
                                    </a:lnTo>
                                    <a:lnTo>
                                      <a:pt x="732" y="566"/>
                                    </a:lnTo>
                                    <a:lnTo>
                                      <a:pt x="732" y="570"/>
                                    </a:lnTo>
                                    <a:lnTo>
                                      <a:pt x="734" y="823"/>
                                    </a:lnTo>
                                    <a:lnTo>
                                      <a:pt x="734" y="469"/>
                                    </a:lnTo>
                                    <a:lnTo>
                                      <a:pt x="734" y="593"/>
                                    </a:lnTo>
                                    <a:lnTo>
                                      <a:pt x="734" y="598"/>
                                    </a:lnTo>
                                    <a:lnTo>
                                      <a:pt x="734" y="521"/>
                                    </a:lnTo>
                                    <a:lnTo>
                                      <a:pt x="734" y="657"/>
                                    </a:lnTo>
                                    <a:lnTo>
                                      <a:pt x="736" y="618"/>
                                    </a:lnTo>
                                    <a:lnTo>
                                      <a:pt x="736" y="613"/>
                                    </a:lnTo>
                                    <a:lnTo>
                                      <a:pt x="736" y="529"/>
                                    </a:lnTo>
                                    <a:lnTo>
                                      <a:pt x="736" y="654"/>
                                    </a:lnTo>
                                    <a:lnTo>
                                      <a:pt x="737" y="578"/>
                                    </a:lnTo>
                                    <a:lnTo>
                                      <a:pt x="737" y="582"/>
                                    </a:lnTo>
                                    <a:lnTo>
                                      <a:pt x="737" y="535"/>
                                    </a:lnTo>
                                    <a:lnTo>
                                      <a:pt x="738" y="653"/>
                                    </a:lnTo>
                                    <a:lnTo>
                                      <a:pt x="739" y="576"/>
                                    </a:lnTo>
                                    <a:lnTo>
                                      <a:pt x="739" y="577"/>
                                    </a:lnTo>
                                    <a:lnTo>
                                      <a:pt x="739" y="660"/>
                                    </a:lnTo>
                                    <a:lnTo>
                                      <a:pt x="739" y="535"/>
                                    </a:lnTo>
                                    <a:lnTo>
                                      <a:pt x="740" y="582"/>
                                    </a:lnTo>
                                    <a:lnTo>
                                      <a:pt x="740" y="581"/>
                                    </a:lnTo>
                                    <a:lnTo>
                                      <a:pt x="740" y="648"/>
                                    </a:lnTo>
                                    <a:lnTo>
                                      <a:pt x="740" y="529"/>
                                    </a:lnTo>
                                    <a:lnTo>
                                      <a:pt x="742" y="601"/>
                                    </a:lnTo>
                                    <a:lnTo>
                                      <a:pt x="742" y="593"/>
                                    </a:lnTo>
                                    <a:lnTo>
                                      <a:pt x="742" y="645"/>
                                    </a:lnTo>
                                    <a:lnTo>
                                      <a:pt x="742" y="520"/>
                                    </a:lnTo>
                                    <a:lnTo>
                                      <a:pt x="743" y="594"/>
                                    </a:lnTo>
                                    <a:lnTo>
                                      <a:pt x="743" y="594"/>
                                    </a:lnTo>
                                    <a:lnTo>
                                      <a:pt x="744" y="653"/>
                                    </a:lnTo>
                                    <a:lnTo>
                                      <a:pt x="745" y="525"/>
                                    </a:lnTo>
                                    <a:lnTo>
                                      <a:pt x="745" y="603"/>
                                    </a:lnTo>
                                    <a:lnTo>
                                      <a:pt x="745" y="590"/>
                                    </a:lnTo>
                                    <a:lnTo>
                                      <a:pt x="746" y="533"/>
                                    </a:lnTo>
                                    <a:lnTo>
                                      <a:pt x="746" y="666"/>
                                    </a:lnTo>
                                    <a:lnTo>
                                      <a:pt x="746" y="590"/>
                                    </a:lnTo>
                                    <a:lnTo>
                                      <a:pt x="746" y="585"/>
                                    </a:lnTo>
                                    <a:lnTo>
                                      <a:pt x="748" y="445"/>
                                    </a:lnTo>
                                    <a:lnTo>
                                      <a:pt x="748" y="877"/>
                                    </a:lnTo>
                                    <a:lnTo>
                                      <a:pt x="748" y="610"/>
                                    </a:lnTo>
                                    <a:lnTo>
                                      <a:pt x="748" y="660"/>
                                    </a:lnTo>
                                    <a:lnTo>
                                      <a:pt x="748" y="707"/>
                                    </a:lnTo>
                                    <a:lnTo>
                                      <a:pt x="749" y="514"/>
                                    </a:lnTo>
                                    <a:lnTo>
                                      <a:pt x="749" y="613"/>
                                    </a:lnTo>
                                    <a:lnTo>
                                      <a:pt x="749" y="621"/>
                                    </a:lnTo>
                                    <a:lnTo>
                                      <a:pt x="749" y="675"/>
                                    </a:lnTo>
                                    <a:lnTo>
                                      <a:pt x="750" y="523"/>
                                    </a:lnTo>
                                    <a:lnTo>
                                      <a:pt x="751" y="590"/>
                                    </a:lnTo>
                                    <a:lnTo>
                                      <a:pt x="751" y="574"/>
                                    </a:lnTo>
                                    <a:lnTo>
                                      <a:pt x="751" y="533"/>
                                    </a:lnTo>
                                    <a:lnTo>
                                      <a:pt x="752" y="655"/>
                                    </a:lnTo>
                                    <a:lnTo>
                                      <a:pt x="752" y="573"/>
                                    </a:lnTo>
                                    <a:lnTo>
                                      <a:pt x="752" y="563"/>
                                    </a:lnTo>
                                    <a:lnTo>
                                      <a:pt x="753" y="511"/>
                                    </a:lnTo>
                                    <a:lnTo>
                                      <a:pt x="753" y="657"/>
                                    </a:lnTo>
                                    <a:lnTo>
                                      <a:pt x="754" y="595"/>
                                    </a:lnTo>
                                    <a:lnTo>
                                      <a:pt x="754" y="592"/>
                                    </a:lnTo>
                                    <a:lnTo>
                                      <a:pt x="755" y="482"/>
                                    </a:lnTo>
                                    <a:lnTo>
                                      <a:pt x="755" y="722"/>
                                    </a:lnTo>
                                    <a:lnTo>
                                      <a:pt x="755" y="586"/>
                                    </a:lnTo>
                                    <a:lnTo>
                                      <a:pt x="755" y="597"/>
                                    </a:lnTo>
                                    <a:lnTo>
                                      <a:pt x="757" y="535"/>
                                    </a:lnTo>
                                    <a:lnTo>
                                      <a:pt x="757" y="668"/>
                                    </a:lnTo>
                                    <a:lnTo>
                                      <a:pt x="757" y="572"/>
                                    </a:lnTo>
                                    <a:lnTo>
                                      <a:pt x="757" y="564"/>
                                    </a:lnTo>
                                    <a:lnTo>
                                      <a:pt x="757" y="644"/>
                                    </a:lnTo>
                                    <a:lnTo>
                                      <a:pt x="757" y="541"/>
                                    </a:lnTo>
                                    <a:lnTo>
                                      <a:pt x="758" y="583"/>
                                    </a:lnTo>
                                    <a:lnTo>
                                      <a:pt x="758" y="598"/>
                                    </a:lnTo>
                                    <a:lnTo>
                                      <a:pt x="759" y="539"/>
                                    </a:lnTo>
                                    <a:lnTo>
                                      <a:pt x="760" y="657"/>
                                    </a:lnTo>
                                    <a:lnTo>
                                      <a:pt x="760" y="578"/>
                                    </a:lnTo>
                                    <a:lnTo>
                                      <a:pt x="760" y="569"/>
                                    </a:lnTo>
                                    <a:lnTo>
                                      <a:pt x="760" y="666"/>
                                    </a:lnTo>
                                    <a:lnTo>
                                      <a:pt x="760" y="533"/>
                                    </a:lnTo>
                                    <a:lnTo>
                                      <a:pt x="761" y="601"/>
                                    </a:lnTo>
                                    <a:lnTo>
                                      <a:pt x="761" y="597"/>
                                    </a:lnTo>
                                    <a:lnTo>
                                      <a:pt x="762" y="538"/>
                                    </a:lnTo>
                                    <a:lnTo>
                                      <a:pt x="762" y="651"/>
                                    </a:lnTo>
                                    <a:lnTo>
                                      <a:pt x="763" y="589"/>
                                    </a:lnTo>
                                    <a:lnTo>
                                      <a:pt x="763" y="586"/>
                                    </a:lnTo>
                                    <a:lnTo>
                                      <a:pt x="764" y="659"/>
                                    </a:lnTo>
                                    <a:lnTo>
                                      <a:pt x="764" y="525"/>
                                    </a:lnTo>
                                    <a:lnTo>
                                      <a:pt x="764" y="587"/>
                                    </a:lnTo>
                                    <a:lnTo>
                                      <a:pt x="764" y="583"/>
                                    </a:lnTo>
                                    <a:lnTo>
                                      <a:pt x="765" y="656"/>
                                    </a:lnTo>
                                    <a:lnTo>
                                      <a:pt x="765" y="519"/>
                                    </a:lnTo>
                                    <a:lnTo>
                                      <a:pt x="766" y="576"/>
                                    </a:lnTo>
                                    <a:lnTo>
                                      <a:pt x="766" y="585"/>
                                    </a:lnTo>
                                    <a:lnTo>
                                      <a:pt x="766" y="645"/>
                                    </a:lnTo>
                                    <a:lnTo>
                                      <a:pt x="766" y="526"/>
                                    </a:lnTo>
                                    <a:lnTo>
                                      <a:pt x="767" y="599"/>
                                    </a:lnTo>
                                    <a:lnTo>
                                      <a:pt x="767" y="588"/>
                                    </a:lnTo>
                                    <a:lnTo>
                                      <a:pt x="767" y="651"/>
                                    </a:lnTo>
                                    <a:lnTo>
                                      <a:pt x="767" y="537"/>
                                    </a:lnTo>
                                    <a:lnTo>
                                      <a:pt x="769" y="602"/>
                                    </a:lnTo>
                                    <a:lnTo>
                                      <a:pt x="769" y="592"/>
                                    </a:lnTo>
                                    <a:lnTo>
                                      <a:pt x="769" y="656"/>
                                    </a:lnTo>
                                    <a:lnTo>
                                      <a:pt x="770" y="537"/>
                                    </a:lnTo>
                                    <a:lnTo>
                                      <a:pt x="770" y="592"/>
                                    </a:lnTo>
                                    <a:lnTo>
                                      <a:pt x="770" y="589"/>
                                    </a:lnTo>
                                    <a:lnTo>
                                      <a:pt x="770" y="650"/>
                                    </a:lnTo>
                                    <a:lnTo>
                                      <a:pt x="771" y="528"/>
                                    </a:lnTo>
                                    <a:lnTo>
                                      <a:pt x="772" y="570"/>
                                    </a:lnTo>
                                    <a:lnTo>
                                      <a:pt x="772" y="580"/>
                                    </a:lnTo>
                                    <a:lnTo>
                                      <a:pt x="772" y="645"/>
                                    </a:lnTo>
                                    <a:lnTo>
                                      <a:pt x="772" y="532"/>
                                    </a:lnTo>
                                    <a:lnTo>
                                      <a:pt x="773" y="589"/>
                                    </a:lnTo>
                                    <a:lnTo>
                                      <a:pt x="773" y="589"/>
                                    </a:lnTo>
                                    <a:lnTo>
                                      <a:pt x="773" y="651"/>
                                    </a:lnTo>
                                    <a:lnTo>
                                      <a:pt x="773" y="534"/>
                                    </a:lnTo>
                                    <a:lnTo>
                                      <a:pt x="775" y="597"/>
                                    </a:lnTo>
                                    <a:lnTo>
                                      <a:pt x="775" y="604"/>
                                    </a:lnTo>
                                    <a:lnTo>
                                      <a:pt x="775" y="654"/>
                                    </a:lnTo>
                                    <a:lnTo>
                                      <a:pt x="776" y="474"/>
                                    </a:lnTo>
                                    <a:lnTo>
                                      <a:pt x="776" y="555"/>
                                    </a:lnTo>
                                    <a:lnTo>
                                      <a:pt x="776" y="560"/>
                                    </a:lnTo>
                                    <a:lnTo>
                                      <a:pt x="776" y="652"/>
                                    </a:lnTo>
                                    <a:lnTo>
                                      <a:pt x="776" y="536"/>
                                    </a:lnTo>
                                    <a:lnTo>
                                      <a:pt x="778" y="593"/>
                                    </a:lnTo>
                                    <a:lnTo>
                                      <a:pt x="778" y="597"/>
                                    </a:lnTo>
                                    <a:lnTo>
                                      <a:pt x="778" y="654"/>
                                    </a:lnTo>
                                    <a:lnTo>
                                      <a:pt x="779" y="539"/>
                                    </a:lnTo>
                                    <a:lnTo>
                                      <a:pt x="779" y="593"/>
                                    </a:lnTo>
                                    <a:lnTo>
                                      <a:pt x="779" y="591"/>
                                    </a:lnTo>
                                    <a:lnTo>
                                      <a:pt x="779" y="644"/>
                                    </a:lnTo>
                                    <a:lnTo>
                                      <a:pt x="780" y="529"/>
                                    </a:lnTo>
                                    <a:lnTo>
                                      <a:pt x="781" y="626"/>
                                    </a:lnTo>
                                    <a:lnTo>
                                      <a:pt x="781" y="622"/>
                                    </a:lnTo>
                                    <a:lnTo>
                                      <a:pt x="782" y="518"/>
                                    </a:lnTo>
                                    <a:lnTo>
                                      <a:pt x="782" y="656"/>
                                    </a:lnTo>
                                    <a:lnTo>
                                      <a:pt x="782" y="590"/>
                                    </a:lnTo>
                                    <a:lnTo>
                                      <a:pt x="782" y="588"/>
                                    </a:lnTo>
                                    <a:lnTo>
                                      <a:pt x="783" y="642"/>
                                    </a:lnTo>
                                    <a:lnTo>
                                      <a:pt x="784" y="541"/>
                                    </a:lnTo>
                                    <a:lnTo>
                                      <a:pt x="784" y="579"/>
                                    </a:lnTo>
                                    <a:lnTo>
                                      <a:pt x="784" y="583"/>
                                    </a:lnTo>
                                    <a:lnTo>
                                      <a:pt x="785" y="650"/>
                                    </a:lnTo>
                                    <a:lnTo>
                                      <a:pt x="785" y="518"/>
                                    </a:lnTo>
                                    <a:lnTo>
                                      <a:pt x="785" y="585"/>
                                    </a:lnTo>
                                    <a:lnTo>
                                      <a:pt x="785" y="600"/>
                                    </a:lnTo>
                                    <a:lnTo>
                                      <a:pt x="787" y="526"/>
                                    </a:lnTo>
                                    <a:lnTo>
                                      <a:pt x="787" y="665"/>
                                    </a:lnTo>
                                    <a:lnTo>
                                      <a:pt x="787" y="602"/>
                                    </a:lnTo>
                                    <a:lnTo>
                                      <a:pt x="787" y="611"/>
                                    </a:lnTo>
                                    <a:lnTo>
                                      <a:pt x="788" y="539"/>
                                    </a:lnTo>
                                    <a:lnTo>
                                      <a:pt x="788" y="656"/>
                                    </a:lnTo>
                                    <a:lnTo>
                                      <a:pt x="788" y="566"/>
                                    </a:lnTo>
                                    <a:lnTo>
                                      <a:pt x="788" y="563"/>
                                    </a:lnTo>
                                    <a:lnTo>
                                      <a:pt x="788" y="527"/>
                                    </a:lnTo>
                                    <a:lnTo>
                                      <a:pt x="790" y="641"/>
                                    </a:lnTo>
                                    <a:lnTo>
                                      <a:pt x="790" y="612"/>
                                    </a:lnTo>
                                    <a:lnTo>
                                      <a:pt x="790" y="612"/>
                                    </a:lnTo>
                                    <a:lnTo>
                                      <a:pt x="791" y="645"/>
                                    </a:lnTo>
                                    <a:lnTo>
                                      <a:pt x="791" y="544"/>
                                    </a:lnTo>
                                    <a:lnTo>
                                      <a:pt x="791" y="585"/>
                                    </a:lnTo>
                                    <a:lnTo>
                                      <a:pt x="791" y="600"/>
                                    </a:lnTo>
                                    <a:lnTo>
                                      <a:pt x="791" y="540"/>
                                    </a:lnTo>
                                    <a:lnTo>
                                      <a:pt x="792" y="642"/>
                                    </a:lnTo>
                                    <a:lnTo>
                                      <a:pt x="793" y="590"/>
                                    </a:lnTo>
                                    <a:lnTo>
                                      <a:pt x="793" y="585"/>
                                    </a:lnTo>
                                    <a:lnTo>
                                      <a:pt x="793" y="644"/>
                                    </a:lnTo>
                                    <a:lnTo>
                                      <a:pt x="793" y="546"/>
                                    </a:lnTo>
                                    <a:lnTo>
                                      <a:pt x="794" y="588"/>
                                    </a:lnTo>
                                    <a:lnTo>
                                      <a:pt x="794" y="587"/>
                                    </a:lnTo>
                                    <a:lnTo>
                                      <a:pt x="795" y="543"/>
                                    </a:lnTo>
                                    <a:lnTo>
                                      <a:pt x="796" y="639"/>
                                    </a:lnTo>
                                    <a:lnTo>
                                      <a:pt x="796" y="601"/>
                                    </a:lnTo>
                                    <a:lnTo>
                                      <a:pt x="796" y="601"/>
                                    </a:lnTo>
                                    <a:lnTo>
                                      <a:pt x="797" y="634"/>
                                    </a:lnTo>
                                    <a:lnTo>
                                      <a:pt x="797" y="542"/>
                                    </a:lnTo>
                                    <a:lnTo>
                                      <a:pt x="797" y="578"/>
                                    </a:lnTo>
                                    <a:lnTo>
                                      <a:pt x="797" y="586"/>
                                    </a:lnTo>
                                    <a:lnTo>
                                      <a:pt x="799" y="630"/>
                                    </a:lnTo>
                                    <a:lnTo>
                                      <a:pt x="799" y="544"/>
                                    </a:lnTo>
                                    <a:lnTo>
                                      <a:pt x="799" y="591"/>
                                    </a:lnTo>
                                    <a:lnTo>
                                      <a:pt x="799" y="592"/>
                                    </a:lnTo>
                                    <a:lnTo>
                                      <a:pt x="799" y="632"/>
                                    </a:lnTo>
                                    <a:lnTo>
                                      <a:pt x="799" y="548"/>
                                    </a:lnTo>
                                    <a:lnTo>
                                      <a:pt x="800" y="566"/>
                                    </a:lnTo>
                                    <a:lnTo>
                                      <a:pt x="800" y="569"/>
                                    </a:lnTo>
                                    <a:lnTo>
                                      <a:pt x="801" y="552"/>
                                    </a:lnTo>
                                    <a:lnTo>
                                      <a:pt x="802" y="635"/>
                                    </a:lnTo>
                                    <a:lnTo>
                                      <a:pt x="802" y="607"/>
                                    </a:lnTo>
                                    <a:lnTo>
                                      <a:pt x="802" y="607"/>
                                    </a:lnTo>
                                    <a:lnTo>
                                      <a:pt x="802" y="546"/>
                                    </a:lnTo>
                                    <a:lnTo>
                                      <a:pt x="803" y="630"/>
                                    </a:lnTo>
                                    <a:lnTo>
                                      <a:pt x="803" y="597"/>
                                    </a:lnTo>
                                    <a:lnTo>
                                      <a:pt x="803" y="594"/>
                                    </a:lnTo>
                                    <a:lnTo>
                                      <a:pt x="803" y="542"/>
                                    </a:lnTo>
                                    <a:lnTo>
                                      <a:pt x="804" y="680"/>
                                    </a:lnTo>
                                    <a:lnTo>
                                      <a:pt x="805" y="582"/>
                                    </a:lnTo>
                                    <a:lnTo>
                                      <a:pt x="805" y="586"/>
                                    </a:lnTo>
                                    <a:lnTo>
                                      <a:pt x="805" y="649"/>
                                    </a:lnTo>
                                    <a:lnTo>
                                      <a:pt x="805" y="540"/>
                                    </a:lnTo>
                                    <a:lnTo>
                                      <a:pt x="806" y="601"/>
                                    </a:lnTo>
                                    <a:lnTo>
                                      <a:pt x="806" y="593"/>
                                    </a:lnTo>
                                    <a:lnTo>
                                      <a:pt x="807" y="651"/>
                                    </a:lnTo>
                                    <a:lnTo>
                                      <a:pt x="808" y="546"/>
                                    </a:lnTo>
                                    <a:lnTo>
                                      <a:pt x="808" y="582"/>
                                    </a:lnTo>
                                    <a:lnTo>
                                      <a:pt x="808" y="567"/>
                                    </a:lnTo>
                                    <a:lnTo>
                                      <a:pt x="808" y="850"/>
                                    </a:lnTo>
                                    <a:lnTo>
                                      <a:pt x="808" y="441"/>
                                    </a:lnTo>
                                    <a:lnTo>
                                      <a:pt x="809" y="609"/>
                                    </a:lnTo>
                                    <a:lnTo>
                                      <a:pt x="809" y="583"/>
                                    </a:lnTo>
                                    <a:lnTo>
                                      <a:pt x="810" y="522"/>
                                    </a:lnTo>
                                    <a:lnTo>
                                      <a:pt x="810" y="657"/>
                                    </a:lnTo>
                                    <a:lnTo>
                                      <a:pt x="811" y="628"/>
                                    </a:lnTo>
                                    <a:lnTo>
                                      <a:pt x="811" y="601"/>
                                    </a:lnTo>
                                    <a:lnTo>
                                      <a:pt x="812" y="816"/>
                                    </a:lnTo>
                                    <a:lnTo>
                                      <a:pt x="812" y="478"/>
                                    </a:lnTo>
                                    <a:lnTo>
                                      <a:pt x="812" y="603"/>
                                    </a:lnTo>
                                    <a:lnTo>
                                      <a:pt x="812" y="586"/>
                                    </a:lnTo>
                                    <a:lnTo>
                                      <a:pt x="814" y="823"/>
                                    </a:lnTo>
                                    <a:lnTo>
                                      <a:pt x="814" y="339"/>
                                    </a:lnTo>
                                    <a:lnTo>
                                      <a:pt x="814" y="548"/>
                                    </a:lnTo>
                                    <a:lnTo>
                                      <a:pt x="814" y="489"/>
                                    </a:lnTo>
                                    <a:lnTo>
                                      <a:pt x="814" y="771"/>
                                    </a:lnTo>
                                    <a:lnTo>
                                      <a:pt x="814" y="382"/>
                                    </a:lnTo>
                                    <a:lnTo>
                                      <a:pt x="815" y="581"/>
                                    </a:lnTo>
                                    <a:lnTo>
                                      <a:pt x="815" y="576"/>
                                    </a:lnTo>
                                    <a:lnTo>
                                      <a:pt x="817" y="685"/>
                                    </a:lnTo>
                                    <a:lnTo>
                                      <a:pt x="817" y="529"/>
                                    </a:lnTo>
                                    <a:lnTo>
                                      <a:pt x="817" y="603"/>
                                    </a:lnTo>
                                    <a:lnTo>
                                      <a:pt x="817" y="607"/>
                                    </a:lnTo>
                                    <a:lnTo>
                                      <a:pt x="817" y="510"/>
                                    </a:lnTo>
                                    <a:lnTo>
                                      <a:pt x="817" y="661"/>
                                    </a:lnTo>
                                    <a:lnTo>
                                      <a:pt x="818" y="589"/>
                                    </a:lnTo>
                                    <a:lnTo>
                                      <a:pt x="818" y="590"/>
                                    </a:lnTo>
                                    <a:lnTo>
                                      <a:pt x="818" y="530"/>
                                    </a:lnTo>
                                    <a:lnTo>
                                      <a:pt x="819" y="662"/>
                                    </a:lnTo>
                                    <a:lnTo>
                                      <a:pt x="820" y="596"/>
                                    </a:lnTo>
                                    <a:lnTo>
                                      <a:pt x="820" y="587"/>
                                    </a:lnTo>
                                    <a:lnTo>
                                      <a:pt x="820" y="523"/>
                                    </a:lnTo>
                                    <a:lnTo>
                                      <a:pt x="821" y="648"/>
                                    </a:lnTo>
                                    <a:lnTo>
                                      <a:pt x="821" y="582"/>
                                    </a:lnTo>
                                    <a:lnTo>
                                      <a:pt x="821" y="582"/>
                                    </a:lnTo>
                                    <a:lnTo>
                                      <a:pt x="822" y="659"/>
                                    </a:lnTo>
                                    <a:lnTo>
                                      <a:pt x="822" y="534"/>
                                    </a:lnTo>
                                    <a:lnTo>
                                      <a:pt x="823" y="587"/>
                                    </a:lnTo>
                                    <a:lnTo>
                                      <a:pt x="823" y="597"/>
                                    </a:lnTo>
                                    <a:lnTo>
                                      <a:pt x="823" y="653"/>
                                    </a:lnTo>
                                    <a:lnTo>
                                      <a:pt x="823" y="541"/>
                                    </a:lnTo>
                                    <a:lnTo>
                                      <a:pt x="824" y="584"/>
                                    </a:lnTo>
                                    <a:lnTo>
                                      <a:pt x="824" y="585"/>
                                    </a:lnTo>
                                    <a:lnTo>
                                      <a:pt x="824" y="685"/>
                                    </a:lnTo>
                                    <a:lnTo>
                                      <a:pt x="826" y="520"/>
                                    </a:lnTo>
                                    <a:lnTo>
                                      <a:pt x="826" y="613"/>
                                    </a:lnTo>
                                    <a:lnTo>
                                      <a:pt x="826" y="617"/>
                                    </a:lnTo>
                                    <a:lnTo>
                                      <a:pt x="826" y="851"/>
                                    </a:lnTo>
                                    <a:lnTo>
                                      <a:pt x="826" y="422"/>
                                    </a:lnTo>
                                    <a:lnTo>
                                      <a:pt x="827" y="606"/>
                                    </a:lnTo>
                                    <a:lnTo>
                                      <a:pt x="827" y="602"/>
                                    </a:lnTo>
                                    <a:lnTo>
                                      <a:pt x="828" y="644"/>
                                    </a:lnTo>
                                    <a:lnTo>
                                      <a:pt x="829" y="545"/>
                                    </a:lnTo>
                                    <a:lnTo>
                                      <a:pt x="829" y="585"/>
                                    </a:lnTo>
                                    <a:lnTo>
                                      <a:pt x="829" y="565"/>
                                    </a:lnTo>
                                    <a:lnTo>
                                      <a:pt x="830" y="528"/>
                                    </a:lnTo>
                                    <a:lnTo>
                                      <a:pt x="830" y="645"/>
                                    </a:lnTo>
                                    <a:lnTo>
                                      <a:pt x="830" y="563"/>
                                    </a:lnTo>
                                    <a:lnTo>
                                      <a:pt x="830" y="576"/>
                                    </a:lnTo>
                                    <a:lnTo>
                                      <a:pt x="831" y="531"/>
                                    </a:lnTo>
                                    <a:lnTo>
                                      <a:pt x="831" y="651"/>
                                    </a:lnTo>
                                    <a:lnTo>
                                      <a:pt x="832" y="606"/>
                                    </a:lnTo>
                                    <a:lnTo>
                                      <a:pt x="832" y="600"/>
                                    </a:lnTo>
                                    <a:lnTo>
                                      <a:pt x="833" y="509"/>
                                    </a:lnTo>
                                    <a:lnTo>
                                      <a:pt x="833" y="656"/>
                                    </a:lnTo>
                                    <a:lnTo>
                                      <a:pt x="833" y="609"/>
                                    </a:lnTo>
                                    <a:lnTo>
                                      <a:pt x="833" y="601"/>
                                    </a:lnTo>
                                    <a:lnTo>
                                      <a:pt x="834" y="775"/>
                                    </a:lnTo>
                                    <a:lnTo>
                                      <a:pt x="834" y="510"/>
                                    </a:lnTo>
                                    <a:lnTo>
                                      <a:pt x="835" y="625"/>
                                    </a:lnTo>
                                    <a:lnTo>
                                      <a:pt x="835" y="620"/>
                                    </a:lnTo>
                                    <a:lnTo>
                                      <a:pt x="835" y="714"/>
                                    </a:lnTo>
                                    <a:lnTo>
                                      <a:pt x="836" y="511"/>
                                    </a:lnTo>
                                    <a:lnTo>
                                      <a:pt x="836" y="613"/>
                                    </a:lnTo>
                                    <a:lnTo>
                                      <a:pt x="836" y="596"/>
                                    </a:lnTo>
                                    <a:lnTo>
                                      <a:pt x="837" y="795"/>
                                    </a:lnTo>
                                    <a:lnTo>
                                      <a:pt x="837" y="435"/>
                                    </a:lnTo>
                                    <a:lnTo>
                                      <a:pt x="838" y="595"/>
                                    </a:lnTo>
                                    <a:lnTo>
                                      <a:pt x="838" y="608"/>
                                    </a:lnTo>
                                    <a:lnTo>
                                      <a:pt x="839" y="652"/>
                                    </a:lnTo>
                                    <a:lnTo>
                                      <a:pt x="839" y="526"/>
                                    </a:lnTo>
                                    <a:lnTo>
                                      <a:pt x="839" y="601"/>
                                    </a:lnTo>
                                    <a:lnTo>
                                      <a:pt x="839" y="592"/>
                                    </a:lnTo>
                                    <a:lnTo>
                                      <a:pt x="840" y="529"/>
                                    </a:lnTo>
                                    <a:lnTo>
                                      <a:pt x="841" y="649"/>
                                    </a:lnTo>
                                    <a:lnTo>
                                      <a:pt x="841" y="615"/>
                                    </a:lnTo>
                                    <a:lnTo>
                                      <a:pt x="841" y="621"/>
                                    </a:lnTo>
                                    <a:lnTo>
                                      <a:pt x="841" y="526"/>
                                    </a:lnTo>
                                    <a:lnTo>
                                      <a:pt x="842" y="648"/>
                                    </a:lnTo>
                                    <a:lnTo>
                                      <a:pt x="842" y="569"/>
                                    </a:lnTo>
                                    <a:lnTo>
                                      <a:pt x="842" y="573"/>
                                    </a:lnTo>
                                    <a:lnTo>
                                      <a:pt x="844" y="648"/>
                                    </a:lnTo>
                                    <a:lnTo>
                                      <a:pt x="844" y="518"/>
                                    </a:lnTo>
                                    <a:lnTo>
                                      <a:pt x="844" y="583"/>
                                    </a:lnTo>
                                    <a:lnTo>
                                      <a:pt x="844" y="579"/>
                                    </a:lnTo>
                                    <a:lnTo>
                                      <a:pt x="844" y="523"/>
                                    </a:lnTo>
                                    <a:lnTo>
                                      <a:pt x="844" y="648"/>
                                    </a:lnTo>
                                    <a:lnTo>
                                      <a:pt x="845" y="607"/>
                                    </a:lnTo>
                                    <a:lnTo>
                                      <a:pt x="845" y="607"/>
                                    </a:lnTo>
                                    <a:lnTo>
                                      <a:pt x="846" y="651"/>
                                    </a:lnTo>
                                    <a:lnTo>
                                      <a:pt x="846" y="517"/>
                                    </a:lnTo>
                                    <a:lnTo>
                                      <a:pt x="847" y="583"/>
                                    </a:lnTo>
                                    <a:lnTo>
                                      <a:pt x="847" y="580"/>
                                    </a:lnTo>
                                    <a:lnTo>
                                      <a:pt x="847" y="656"/>
                                    </a:lnTo>
                                    <a:lnTo>
                                      <a:pt x="848" y="536"/>
                                    </a:lnTo>
                                    <a:lnTo>
                                      <a:pt x="848" y="597"/>
                                    </a:lnTo>
                                    <a:lnTo>
                                      <a:pt x="848" y="591"/>
                                    </a:lnTo>
                                    <a:lnTo>
                                      <a:pt x="849" y="492"/>
                                    </a:lnTo>
                                    <a:lnTo>
                                      <a:pt x="849" y="723"/>
                                    </a:lnTo>
                                    <a:lnTo>
                                      <a:pt x="850" y="573"/>
                                    </a:lnTo>
                                    <a:lnTo>
                                      <a:pt x="850" y="595"/>
                                    </a:lnTo>
                                    <a:lnTo>
                                      <a:pt x="851" y="478"/>
                                    </a:lnTo>
                                    <a:lnTo>
                                      <a:pt x="851" y="685"/>
                                    </a:lnTo>
                                    <a:lnTo>
                                      <a:pt x="851" y="596"/>
                                    </a:lnTo>
                                    <a:lnTo>
                                      <a:pt x="851" y="589"/>
                                    </a:lnTo>
                                    <a:lnTo>
                                      <a:pt x="852" y="534"/>
                                    </a:lnTo>
                                    <a:lnTo>
                                      <a:pt x="852" y="657"/>
                                    </a:lnTo>
                                    <a:lnTo>
                                      <a:pt x="853" y="587"/>
                                    </a:lnTo>
                                    <a:lnTo>
                                      <a:pt x="853" y="594"/>
                                    </a:lnTo>
                                    <a:lnTo>
                                      <a:pt x="853" y="480"/>
                                    </a:lnTo>
                                    <a:lnTo>
                                      <a:pt x="853" y="677"/>
                                    </a:lnTo>
                                    <a:lnTo>
                                      <a:pt x="854" y="591"/>
                                    </a:lnTo>
                                    <a:lnTo>
                                      <a:pt x="854" y="566"/>
                                    </a:lnTo>
                                    <a:lnTo>
                                      <a:pt x="854" y="515"/>
                                    </a:lnTo>
                                    <a:lnTo>
                                      <a:pt x="854" y="653"/>
                                    </a:lnTo>
                                    <a:lnTo>
                                      <a:pt x="856" y="581"/>
                                    </a:lnTo>
                                    <a:lnTo>
                                      <a:pt x="856" y="581"/>
                                    </a:lnTo>
                                    <a:lnTo>
                                      <a:pt x="856" y="642"/>
                                    </a:lnTo>
                                    <a:lnTo>
                                      <a:pt x="856" y="544"/>
                                    </a:lnTo>
                                    <a:lnTo>
                                      <a:pt x="857" y="591"/>
                                    </a:lnTo>
                                    <a:lnTo>
                                      <a:pt x="857" y="593"/>
                                    </a:lnTo>
                                    <a:lnTo>
                                      <a:pt x="857" y="639"/>
                                    </a:lnTo>
                                    <a:lnTo>
                                      <a:pt x="858" y="535"/>
                                    </a:lnTo>
                                    <a:lnTo>
                                      <a:pt x="859" y="585"/>
                                    </a:lnTo>
                                    <a:lnTo>
                                      <a:pt x="859" y="595"/>
                                    </a:lnTo>
                                    <a:lnTo>
                                      <a:pt x="860" y="512"/>
                                    </a:lnTo>
                                    <a:lnTo>
                                      <a:pt x="860" y="695"/>
                                    </a:lnTo>
                                    <a:lnTo>
                                      <a:pt x="860" y="565"/>
                                    </a:lnTo>
                                    <a:lnTo>
                                      <a:pt x="860" y="549"/>
                                    </a:lnTo>
                                    <a:lnTo>
                                      <a:pt x="861" y="468"/>
                                    </a:lnTo>
                                    <a:lnTo>
                                      <a:pt x="861" y="802"/>
                                    </a:lnTo>
                                    <a:lnTo>
                                      <a:pt x="862" y="587"/>
                                    </a:lnTo>
                                    <a:lnTo>
                                      <a:pt x="862" y="594"/>
                                    </a:lnTo>
                                    <a:lnTo>
                                      <a:pt x="863" y="653"/>
                                    </a:lnTo>
                                    <a:lnTo>
                                      <a:pt x="863" y="532"/>
                                    </a:lnTo>
                                    <a:lnTo>
                                      <a:pt x="863" y="594"/>
                                    </a:lnTo>
                                    <a:lnTo>
                                      <a:pt x="863" y="581"/>
                                    </a:lnTo>
                                    <a:lnTo>
                                      <a:pt x="863" y="649"/>
                                    </a:lnTo>
                                    <a:lnTo>
                                      <a:pt x="864" y="532"/>
                                    </a:lnTo>
                                    <a:lnTo>
                                      <a:pt x="865" y="586"/>
                                    </a:lnTo>
                                    <a:lnTo>
                                      <a:pt x="865" y="581"/>
                                    </a:lnTo>
                                    <a:lnTo>
                                      <a:pt x="866" y="718"/>
                                    </a:lnTo>
                                    <a:lnTo>
                                      <a:pt x="866" y="441"/>
                                    </a:lnTo>
                                    <a:lnTo>
                                      <a:pt x="866" y="591"/>
                                    </a:lnTo>
                                    <a:lnTo>
                                      <a:pt x="866" y="603"/>
                                    </a:lnTo>
                                    <a:lnTo>
                                      <a:pt x="866" y="651"/>
                                    </a:lnTo>
                                    <a:lnTo>
                                      <a:pt x="867" y="523"/>
                                    </a:lnTo>
                                    <a:lnTo>
                                      <a:pt x="868" y="599"/>
                                    </a:lnTo>
                                    <a:lnTo>
                                      <a:pt x="868" y="600"/>
                                    </a:lnTo>
                                    <a:lnTo>
                                      <a:pt x="868" y="499"/>
                                    </a:lnTo>
                                    <a:lnTo>
                                      <a:pt x="868" y="655"/>
                                    </a:lnTo>
                                    <a:lnTo>
                                      <a:pt x="869" y="580"/>
                                    </a:lnTo>
                                    <a:lnTo>
                                      <a:pt x="869" y="573"/>
                                    </a:lnTo>
                                    <a:lnTo>
                                      <a:pt x="870" y="529"/>
                                    </a:lnTo>
                                    <a:lnTo>
                                      <a:pt x="870" y="650"/>
                                    </a:lnTo>
                                    <a:lnTo>
                                      <a:pt x="871" y="575"/>
                                    </a:lnTo>
                                    <a:lnTo>
                                      <a:pt x="871" y="600"/>
                                    </a:lnTo>
                                    <a:lnTo>
                                      <a:pt x="871" y="524"/>
                                    </a:lnTo>
                                    <a:lnTo>
                                      <a:pt x="872" y="650"/>
                                    </a:lnTo>
                                    <a:lnTo>
                                      <a:pt x="872" y="583"/>
                                    </a:lnTo>
                                    <a:lnTo>
                                      <a:pt x="872" y="610"/>
                                    </a:lnTo>
                                    <a:lnTo>
                                      <a:pt x="873" y="652"/>
                                    </a:lnTo>
                                    <a:lnTo>
                                      <a:pt x="873" y="537"/>
                                    </a:lnTo>
                                    <a:lnTo>
                                      <a:pt x="874" y="589"/>
                                    </a:lnTo>
                                    <a:lnTo>
                                      <a:pt x="874" y="572"/>
                                    </a:lnTo>
                                    <a:lnTo>
                                      <a:pt x="874" y="519"/>
                                    </a:lnTo>
                                    <a:lnTo>
                                      <a:pt x="875" y="650"/>
                                    </a:lnTo>
                                    <a:lnTo>
                                      <a:pt x="875" y="567"/>
                                    </a:lnTo>
                                    <a:lnTo>
                                      <a:pt x="875" y="552"/>
                                    </a:lnTo>
                                    <a:lnTo>
                                      <a:pt x="876" y="656"/>
                                    </a:lnTo>
                                    <a:lnTo>
                                      <a:pt x="876" y="536"/>
                                    </a:lnTo>
                                    <a:lnTo>
                                      <a:pt x="877" y="604"/>
                                    </a:lnTo>
                                    <a:lnTo>
                                      <a:pt x="877" y="607"/>
                                    </a:lnTo>
                                    <a:lnTo>
                                      <a:pt x="877" y="660"/>
                                    </a:lnTo>
                                    <a:lnTo>
                                      <a:pt x="877" y="535"/>
                                    </a:lnTo>
                                    <a:lnTo>
                                      <a:pt x="878" y="604"/>
                                    </a:lnTo>
                                    <a:lnTo>
                                      <a:pt x="878" y="621"/>
                                    </a:lnTo>
                                    <a:lnTo>
                                      <a:pt x="879" y="644"/>
                                    </a:lnTo>
                                    <a:lnTo>
                                      <a:pt x="879" y="543"/>
                                    </a:lnTo>
                                    <a:lnTo>
                                      <a:pt x="880" y="575"/>
                                    </a:lnTo>
                                    <a:lnTo>
                                      <a:pt x="880" y="566"/>
                                    </a:lnTo>
                                    <a:lnTo>
                                      <a:pt x="881" y="649"/>
                                    </a:lnTo>
                                    <a:lnTo>
                                      <a:pt x="881" y="532"/>
                                    </a:lnTo>
                                    <a:lnTo>
                                      <a:pt x="881" y="591"/>
                                    </a:lnTo>
                                    <a:lnTo>
                                      <a:pt x="881" y="598"/>
                                    </a:lnTo>
                                    <a:lnTo>
                                      <a:pt x="882" y="511"/>
                                    </a:lnTo>
                                    <a:lnTo>
                                      <a:pt x="882" y="649"/>
                                    </a:lnTo>
                                    <a:lnTo>
                                      <a:pt x="883" y="565"/>
                                    </a:lnTo>
                                    <a:lnTo>
                                      <a:pt x="883" y="565"/>
                                    </a:lnTo>
                                    <a:lnTo>
                                      <a:pt x="883" y="646"/>
                                    </a:lnTo>
                                    <a:lnTo>
                                      <a:pt x="884" y="528"/>
                                    </a:lnTo>
                                    <a:lnTo>
                                      <a:pt x="884" y="588"/>
                                    </a:lnTo>
                                    <a:lnTo>
                                      <a:pt x="884" y="591"/>
                                    </a:lnTo>
                                    <a:lnTo>
                                      <a:pt x="885" y="710"/>
                                    </a:lnTo>
                                    <a:lnTo>
                                      <a:pt x="885" y="502"/>
                                    </a:lnTo>
                                    <a:lnTo>
                                      <a:pt x="886" y="596"/>
                                    </a:lnTo>
                                    <a:lnTo>
                                      <a:pt x="886" y="598"/>
                                    </a:lnTo>
                                    <a:lnTo>
                                      <a:pt x="887" y="490"/>
                                    </a:lnTo>
                                    <a:lnTo>
                                      <a:pt x="887" y="651"/>
                                    </a:lnTo>
                                    <a:lnTo>
                                      <a:pt x="887" y="581"/>
                                    </a:lnTo>
                                    <a:lnTo>
                                      <a:pt x="887" y="577"/>
                                    </a:lnTo>
                                    <a:lnTo>
                                      <a:pt x="888" y="740"/>
                                    </a:lnTo>
                                    <a:lnTo>
                                      <a:pt x="888" y="493"/>
                                    </a:lnTo>
                                    <a:lnTo>
                                      <a:pt x="889" y="586"/>
                                    </a:lnTo>
                                    <a:lnTo>
                                      <a:pt x="889" y="586"/>
                                    </a:lnTo>
                                    <a:lnTo>
                                      <a:pt x="889" y="658"/>
                                    </a:lnTo>
                                    <a:lnTo>
                                      <a:pt x="890" y="505"/>
                                    </a:lnTo>
                                    <a:lnTo>
                                      <a:pt x="890" y="549"/>
                                    </a:lnTo>
                                    <a:lnTo>
                                      <a:pt x="890" y="550"/>
                                    </a:lnTo>
                                    <a:lnTo>
                                      <a:pt x="891" y="504"/>
                                    </a:lnTo>
                                    <a:lnTo>
                                      <a:pt x="891" y="786"/>
                                    </a:lnTo>
                                    <a:lnTo>
                                      <a:pt x="892" y="587"/>
                                    </a:lnTo>
                                    <a:lnTo>
                                      <a:pt x="892" y="580"/>
                                    </a:lnTo>
                                    <a:lnTo>
                                      <a:pt x="892" y="514"/>
                                    </a:lnTo>
                                    <a:lnTo>
                                      <a:pt x="892" y="662"/>
                                    </a:lnTo>
                                    <a:lnTo>
                                      <a:pt x="893" y="618"/>
                                    </a:lnTo>
                                    <a:lnTo>
                                      <a:pt x="893" y="622"/>
                                    </a:lnTo>
                                    <a:lnTo>
                                      <a:pt x="894" y="447"/>
                                    </a:lnTo>
                                    <a:lnTo>
                                      <a:pt x="894" y="674"/>
                                    </a:lnTo>
                                    <a:lnTo>
                                      <a:pt x="895" y="595"/>
                                    </a:lnTo>
                                    <a:lnTo>
                                      <a:pt x="895" y="588"/>
                                    </a:lnTo>
                                    <a:lnTo>
                                      <a:pt x="896" y="659"/>
                                    </a:lnTo>
                                    <a:lnTo>
                                      <a:pt x="896" y="526"/>
                                    </a:lnTo>
                                    <a:lnTo>
                                      <a:pt x="896" y="579"/>
                                    </a:lnTo>
                                    <a:lnTo>
                                      <a:pt x="896" y="585"/>
                                    </a:lnTo>
                                    <a:lnTo>
                                      <a:pt x="897" y="518"/>
                                    </a:lnTo>
                                    <a:lnTo>
                                      <a:pt x="898" y="660"/>
                                    </a:lnTo>
                                    <a:lnTo>
                                      <a:pt x="898" y="598"/>
                                    </a:lnTo>
                                    <a:lnTo>
                                      <a:pt x="898" y="573"/>
                                    </a:lnTo>
                                    <a:lnTo>
                                      <a:pt x="899" y="537"/>
                                    </a:lnTo>
                                    <a:lnTo>
                                      <a:pt x="899" y="650"/>
                                    </a:lnTo>
                                    <a:lnTo>
                                      <a:pt x="899" y="585"/>
                                    </a:lnTo>
                                    <a:lnTo>
                                      <a:pt x="899" y="599"/>
                                    </a:lnTo>
                                    <a:lnTo>
                                      <a:pt x="900" y="647"/>
                                    </a:lnTo>
                                    <a:lnTo>
                                      <a:pt x="900" y="532"/>
                                    </a:lnTo>
                                    <a:lnTo>
                                      <a:pt x="901" y="590"/>
                                    </a:lnTo>
                                    <a:lnTo>
                                      <a:pt x="901" y="574"/>
                                    </a:lnTo>
                                    <a:lnTo>
                                      <a:pt x="901" y="533"/>
                                    </a:lnTo>
                                    <a:lnTo>
                                      <a:pt x="902" y="654"/>
                                    </a:lnTo>
                                    <a:lnTo>
                                      <a:pt x="902" y="588"/>
                                    </a:lnTo>
                                    <a:lnTo>
                                      <a:pt x="902" y="606"/>
                                    </a:lnTo>
                                    <a:lnTo>
                                      <a:pt x="903" y="531"/>
                                    </a:lnTo>
                                    <a:lnTo>
                                      <a:pt x="903" y="650"/>
                                    </a:lnTo>
                                    <a:lnTo>
                                      <a:pt x="904" y="578"/>
                                    </a:lnTo>
                                    <a:lnTo>
                                      <a:pt x="904" y="577"/>
                                    </a:lnTo>
                                    <a:lnTo>
                                      <a:pt x="904" y="535"/>
                                    </a:lnTo>
                                    <a:lnTo>
                                      <a:pt x="905" y="646"/>
                                    </a:lnTo>
                                    <a:lnTo>
                                      <a:pt x="905" y="621"/>
                                    </a:lnTo>
                                    <a:lnTo>
                                      <a:pt x="905" y="614"/>
                                    </a:lnTo>
                                    <a:lnTo>
                                      <a:pt x="906" y="664"/>
                                    </a:lnTo>
                                    <a:lnTo>
                                      <a:pt x="906" y="532"/>
                                    </a:lnTo>
                                    <a:lnTo>
                                      <a:pt x="907" y="582"/>
                                    </a:lnTo>
                                    <a:lnTo>
                                      <a:pt x="907" y="586"/>
                                    </a:lnTo>
                                    <a:lnTo>
                                      <a:pt x="908" y="666"/>
                                    </a:lnTo>
                                    <a:lnTo>
                                      <a:pt x="908" y="536"/>
                                    </a:lnTo>
                                    <a:lnTo>
                                      <a:pt x="908" y="579"/>
                                    </a:lnTo>
                                    <a:lnTo>
                                      <a:pt x="908" y="588"/>
                                    </a:lnTo>
                                    <a:lnTo>
                                      <a:pt x="909" y="654"/>
                                    </a:lnTo>
                                    <a:lnTo>
                                      <a:pt x="909" y="534"/>
                                    </a:lnTo>
                                    <a:lnTo>
                                      <a:pt x="910" y="594"/>
                                    </a:lnTo>
                                    <a:lnTo>
                                      <a:pt x="910" y="593"/>
                                    </a:lnTo>
                                    <a:lnTo>
                                      <a:pt x="910" y="534"/>
                                    </a:lnTo>
                                    <a:lnTo>
                                      <a:pt x="911" y="650"/>
                                    </a:lnTo>
                                    <a:lnTo>
                                      <a:pt x="911" y="592"/>
                                    </a:lnTo>
                                    <a:lnTo>
                                      <a:pt x="911" y="589"/>
                                    </a:lnTo>
                                    <a:lnTo>
                                      <a:pt x="912" y="665"/>
                                    </a:lnTo>
                                    <a:lnTo>
                                      <a:pt x="912" y="535"/>
                                    </a:lnTo>
                                    <a:lnTo>
                                      <a:pt x="913" y="566"/>
                                    </a:lnTo>
                                    <a:lnTo>
                                      <a:pt x="913" y="577"/>
                                    </a:lnTo>
                                    <a:lnTo>
                                      <a:pt x="913" y="536"/>
                                    </a:lnTo>
                                    <a:lnTo>
                                      <a:pt x="913" y="650"/>
                                    </a:lnTo>
                                    <a:lnTo>
                                      <a:pt x="914" y="563"/>
                                    </a:lnTo>
                                    <a:lnTo>
                                      <a:pt x="914" y="583"/>
                                    </a:lnTo>
                                    <a:lnTo>
                                      <a:pt x="915" y="636"/>
                                    </a:lnTo>
                                    <a:lnTo>
                                      <a:pt x="916" y="548"/>
                                    </a:lnTo>
                                    <a:lnTo>
                                      <a:pt x="916" y="606"/>
                                    </a:lnTo>
                                    <a:lnTo>
                                      <a:pt x="916" y="604"/>
                                    </a:lnTo>
                                    <a:lnTo>
                                      <a:pt x="916" y="635"/>
                                    </a:lnTo>
                                    <a:lnTo>
                                      <a:pt x="917" y="548"/>
                                    </a:lnTo>
                                    <a:lnTo>
                                      <a:pt x="917" y="583"/>
                                    </a:lnTo>
                                    <a:lnTo>
                                      <a:pt x="917" y="582"/>
                                    </a:lnTo>
                                    <a:lnTo>
                                      <a:pt x="918" y="542"/>
                                    </a:lnTo>
                                    <a:lnTo>
                                      <a:pt x="919" y="633"/>
                                    </a:lnTo>
                                    <a:lnTo>
                                      <a:pt x="919" y="602"/>
                                    </a:lnTo>
                                    <a:lnTo>
                                      <a:pt x="919" y="597"/>
                                    </a:lnTo>
                                    <a:lnTo>
                                      <a:pt x="919" y="632"/>
                                    </a:lnTo>
                                    <a:lnTo>
                                      <a:pt x="920" y="548"/>
                                    </a:lnTo>
                                    <a:lnTo>
                                      <a:pt x="920" y="583"/>
                                    </a:lnTo>
                                    <a:lnTo>
                                      <a:pt x="920" y="584"/>
                                    </a:lnTo>
                                    <a:lnTo>
                                      <a:pt x="921" y="638"/>
                                    </a:lnTo>
                                    <a:lnTo>
                                      <a:pt x="921" y="545"/>
                                    </a:lnTo>
                                    <a:lnTo>
                                      <a:pt x="922" y="596"/>
                                    </a:lnTo>
                                    <a:lnTo>
                                      <a:pt x="922" y="595"/>
                                    </a:lnTo>
                                    <a:lnTo>
                                      <a:pt x="922" y="548"/>
                                    </a:lnTo>
                                    <a:lnTo>
                                      <a:pt x="923" y="635"/>
                                    </a:lnTo>
                                    <a:lnTo>
                                      <a:pt x="923" y="585"/>
                                    </a:lnTo>
                                    <a:lnTo>
                                      <a:pt x="923" y="581"/>
                                    </a:lnTo>
                                    <a:lnTo>
                                      <a:pt x="924" y="634"/>
                                    </a:lnTo>
                                    <a:lnTo>
                                      <a:pt x="925" y="548"/>
                                    </a:lnTo>
                                    <a:lnTo>
                                      <a:pt x="925" y="586"/>
                                    </a:lnTo>
                                    <a:lnTo>
                                      <a:pt x="925" y="588"/>
                                    </a:lnTo>
                                    <a:lnTo>
                                      <a:pt x="926" y="551"/>
                                    </a:lnTo>
                                    <a:lnTo>
                                      <a:pt x="926" y="640"/>
                                    </a:lnTo>
                                    <a:lnTo>
                                      <a:pt x="926" y="620"/>
                                    </a:lnTo>
                                    <a:lnTo>
                                      <a:pt x="926" y="620"/>
                                    </a:lnTo>
                                    <a:lnTo>
                                      <a:pt x="927" y="553"/>
                                    </a:lnTo>
                                    <a:lnTo>
                                      <a:pt x="928" y="635"/>
                                    </a:lnTo>
                                    <a:lnTo>
                                      <a:pt x="928" y="598"/>
                                    </a:lnTo>
                                    <a:lnTo>
                                      <a:pt x="928" y="598"/>
                                    </a:lnTo>
                                    <a:lnTo>
                                      <a:pt x="928" y="542"/>
                                    </a:lnTo>
                                    <a:lnTo>
                                      <a:pt x="928" y="637"/>
                                    </a:lnTo>
                                    <a:lnTo>
                                      <a:pt x="929" y="592"/>
                                    </a:lnTo>
                                    <a:lnTo>
                                      <a:pt x="929" y="589"/>
                                    </a:lnTo>
                                    <a:lnTo>
                                      <a:pt x="930" y="545"/>
                                    </a:lnTo>
                                    <a:lnTo>
                                      <a:pt x="930" y="631"/>
                                    </a:lnTo>
                                    <a:lnTo>
                                      <a:pt x="931" y="601"/>
                                    </a:lnTo>
                                    <a:lnTo>
                                      <a:pt x="931" y="608"/>
                                    </a:lnTo>
                                    <a:lnTo>
                                      <a:pt x="932" y="637"/>
                                    </a:lnTo>
                                    <a:lnTo>
                                      <a:pt x="932" y="547"/>
                                    </a:lnTo>
                                    <a:lnTo>
                                      <a:pt x="932" y="581"/>
                                    </a:lnTo>
                                    <a:lnTo>
                                      <a:pt x="932" y="585"/>
                                    </a:lnTo>
                                    <a:lnTo>
                                      <a:pt x="933" y="554"/>
                                    </a:lnTo>
                                    <a:lnTo>
                                      <a:pt x="933" y="642"/>
                                    </a:lnTo>
                                    <a:lnTo>
                                      <a:pt x="934" y="603"/>
                                    </a:lnTo>
                                    <a:lnTo>
                                      <a:pt x="934" y="598"/>
                                    </a:lnTo>
                                    <a:lnTo>
                                      <a:pt x="934" y="632"/>
                                    </a:lnTo>
                                    <a:lnTo>
                                      <a:pt x="935" y="539"/>
                                    </a:lnTo>
                                    <a:lnTo>
                                      <a:pt x="935" y="593"/>
                                    </a:lnTo>
                                    <a:lnTo>
                                      <a:pt x="935" y="591"/>
                                    </a:lnTo>
                                    <a:lnTo>
                                      <a:pt x="936" y="551"/>
                                    </a:lnTo>
                                    <a:lnTo>
                                      <a:pt x="937" y="638"/>
                                    </a:lnTo>
                                    <a:lnTo>
                                      <a:pt x="937" y="588"/>
                                    </a:lnTo>
                                    <a:lnTo>
                                      <a:pt x="937" y="587"/>
                                    </a:lnTo>
                                    <a:lnTo>
                                      <a:pt x="937" y="554"/>
                                    </a:lnTo>
                                    <a:lnTo>
                                      <a:pt x="938" y="634"/>
                                    </a:lnTo>
                                    <a:lnTo>
                                      <a:pt x="938" y="591"/>
                                    </a:lnTo>
                                    <a:lnTo>
                                      <a:pt x="938" y="590"/>
                                    </a:lnTo>
                                    <a:lnTo>
                                      <a:pt x="939" y="556"/>
                                    </a:lnTo>
                                    <a:lnTo>
                                      <a:pt x="940" y="630"/>
                                    </a:lnTo>
                                    <a:lnTo>
                                      <a:pt x="940" y="598"/>
                                    </a:lnTo>
                                    <a:lnTo>
                                      <a:pt x="940" y="600"/>
                                    </a:lnTo>
                                    <a:lnTo>
                                      <a:pt x="940" y="551"/>
                                    </a:lnTo>
                                    <a:lnTo>
                                      <a:pt x="941" y="640"/>
                                    </a:lnTo>
                                    <a:lnTo>
                                      <a:pt x="941" y="588"/>
                                    </a:lnTo>
                                    <a:lnTo>
                                      <a:pt x="941" y="577"/>
                                    </a:lnTo>
                                    <a:lnTo>
                                      <a:pt x="942" y="553"/>
                                    </a:lnTo>
                                    <a:lnTo>
                                      <a:pt x="942" y="633"/>
                                    </a:lnTo>
                                    <a:lnTo>
                                      <a:pt x="943" y="610"/>
                                    </a:lnTo>
                                    <a:lnTo>
                                      <a:pt x="943" y="611"/>
                                    </a:lnTo>
                                    <a:lnTo>
                                      <a:pt x="943" y="642"/>
                                    </a:lnTo>
                                    <a:lnTo>
                                      <a:pt x="944" y="545"/>
                                    </a:lnTo>
                                    <a:lnTo>
                                      <a:pt x="944" y="578"/>
                                    </a:lnTo>
                                    <a:lnTo>
                                      <a:pt x="944" y="579"/>
                                    </a:lnTo>
                                    <a:lnTo>
                                      <a:pt x="945" y="554"/>
                                    </a:lnTo>
                                    <a:lnTo>
                                      <a:pt x="946" y="645"/>
                                    </a:lnTo>
                                    <a:lnTo>
                                      <a:pt x="946" y="592"/>
                                    </a:lnTo>
                                    <a:lnTo>
                                      <a:pt x="946" y="598"/>
                                    </a:lnTo>
                                    <a:lnTo>
                                      <a:pt x="947" y="640"/>
                                    </a:lnTo>
                                    <a:lnTo>
                                      <a:pt x="947" y="554"/>
                                    </a:lnTo>
                                    <a:lnTo>
                                      <a:pt x="947" y="573"/>
                                    </a:lnTo>
                                    <a:lnTo>
                                      <a:pt x="947" y="577"/>
                                    </a:lnTo>
                                    <a:lnTo>
                                      <a:pt x="948" y="647"/>
                                    </a:lnTo>
                                    <a:lnTo>
                                      <a:pt x="948" y="547"/>
                                    </a:lnTo>
                                    <a:lnTo>
                                      <a:pt x="949" y="604"/>
                                    </a:lnTo>
                                    <a:lnTo>
                                      <a:pt x="949" y="617"/>
                                    </a:lnTo>
                                    <a:lnTo>
                                      <a:pt x="949" y="985"/>
                                    </a:lnTo>
                                    <a:lnTo>
                                      <a:pt x="949" y="353"/>
                                    </a:lnTo>
                                    <a:lnTo>
                                      <a:pt x="950" y="624"/>
                                    </a:lnTo>
                                    <a:lnTo>
                                      <a:pt x="950" y="626"/>
                                    </a:lnTo>
                                    <a:lnTo>
                                      <a:pt x="951" y="810"/>
                                    </a:lnTo>
                                    <a:lnTo>
                                      <a:pt x="951" y="450"/>
                                    </a:lnTo>
                                    <a:lnTo>
                                      <a:pt x="952" y="599"/>
                                    </a:lnTo>
                                    <a:lnTo>
                                      <a:pt x="952" y="622"/>
                                    </a:lnTo>
                                    <a:lnTo>
                                      <a:pt x="952" y="415"/>
                                    </a:lnTo>
                                    <a:lnTo>
                                      <a:pt x="952" y="922"/>
                                    </a:lnTo>
                                    <a:lnTo>
                                      <a:pt x="953" y="577"/>
                                    </a:lnTo>
                                    <a:lnTo>
                                      <a:pt x="953" y="571"/>
                                    </a:lnTo>
                                    <a:lnTo>
                                      <a:pt x="954" y="501"/>
                                    </a:lnTo>
                                    <a:lnTo>
                                      <a:pt x="955" y="732"/>
                                    </a:lnTo>
                                    <a:lnTo>
                                      <a:pt x="955" y="565"/>
                                    </a:lnTo>
                                    <a:lnTo>
                                      <a:pt x="955" y="571"/>
                                    </a:lnTo>
                                    <a:lnTo>
                                      <a:pt x="955" y="646"/>
                                    </a:lnTo>
                                    <a:lnTo>
                                      <a:pt x="955" y="527"/>
                                    </a:lnTo>
                                    <a:lnTo>
                                      <a:pt x="956" y="569"/>
                                    </a:lnTo>
                                    <a:lnTo>
                                      <a:pt x="956" y="578"/>
                                    </a:lnTo>
                                    <a:lnTo>
                                      <a:pt x="956" y="523"/>
                                    </a:lnTo>
                                    <a:lnTo>
                                      <a:pt x="957" y="665"/>
                                    </a:lnTo>
                                    <a:lnTo>
                                      <a:pt x="958" y="620"/>
                                    </a:lnTo>
                                    <a:lnTo>
                                      <a:pt x="958" y="615"/>
                                    </a:lnTo>
                                    <a:lnTo>
                                      <a:pt x="959" y="673"/>
                                    </a:lnTo>
                                    <a:lnTo>
                                      <a:pt x="959" y="514"/>
                                    </a:lnTo>
                                    <a:lnTo>
                                      <a:pt x="959" y="597"/>
                                    </a:lnTo>
                                    <a:lnTo>
                                      <a:pt x="959" y="600"/>
                                    </a:lnTo>
                                    <a:lnTo>
                                      <a:pt x="960" y="662"/>
                                    </a:lnTo>
                                    <a:lnTo>
                                      <a:pt x="960" y="489"/>
                                    </a:lnTo>
                                    <a:lnTo>
                                      <a:pt x="961" y="570"/>
                                    </a:lnTo>
                                    <a:lnTo>
                                      <a:pt x="961" y="585"/>
                                    </a:lnTo>
                                    <a:lnTo>
                                      <a:pt x="961" y="535"/>
                                    </a:lnTo>
                                    <a:lnTo>
                                      <a:pt x="962" y="654"/>
                                    </a:lnTo>
                                    <a:lnTo>
                                      <a:pt x="962" y="578"/>
                                    </a:lnTo>
                                    <a:lnTo>
                                      <a:pt x="962" y="578"/>
                                    </a:lnTo>
                                    <a:lnTo>
                                      <a:pt x="963" y="522"/>
                                    </a:lnTo>
                                    <a:lnTo>
                                      <a:pt x="963" y="688"/>
                                    </a:lnTo>
                                    <a:lnTo>
                                      <a:pt x="964" y="620"/>
                                    </a:lnTo>
                                    <a:lnTo>
                                      <a:pt x="964" y="614"/>
                                    </a:lnTo>
                                    <a:lnTo>
                                      <a:pt x="964" y="473"/>
                                    </a:lnTo>
                                    <a:lnTo>
                                      <a:pt x="964" y="759"/>
                                    </a:lnTo>
                                    <a:lnTo>
                                      <a:pt x="965" y="600"/>
                                    </a:lnTo>
                                    <a:lnTo>
                                      <a:pt x="965" y="601"/>
                                    </a:lnTo>
                                    <a:lnTo>
                                      <a:pt x="966" y="648"/>
                                    </a:lnTo>
                                    <a:lnTo>
                                      <a:pt x="967" y="544"/>
                                    </a:lnTo>
                                    <a:lnTo>
                                      <a:pt x="967" y="600"/>
                                    </a:lnTo>
                                    <a:lnTo>
                                      <a:pt x="967" y="607"/>
                                    </a:lnTo>
                                    <a:lnTo>
                                      <a:pt x="967" y="721"/>
                                    </a:lnTo>
                                    <a:lnTo>
                                      <a:pt x="967" y="514"/>
                                    </a:lnTo>
                                    <a:lnTo>
                                      <a:pt x="968" y="574"/>
                                    </a:lnTo>
                                    <a:lnTo>
                                      <a:pt x="968" y="566"/>
                                    </a:lnTo>
                                    <a:lnTo>
                                      <a:pt x="969" y="529"/>
                                    </a:lnTo>
                                    <a:lnTo>
                                      <a:pt x="969" y="649"/>
                                    </a:lnTo>
                                    <a:lnTo>
                                      <a:pt x="970" y="578"/>
                                    </a:lnTo>
                                    <a:lnTo>
                                      <a:pt x="970" y="574"/>
                                    </a:lnTo>
                                    <a:lnTo>
                                      <a:pt x="970" y="527"/>
                                    </a:lnTo>
                                    <a:lnTo>
                                      <a:pt x="971" y="653"/>
                                    </a:lnTo>
                                    <a:lnTo>
                                      <a:pt x="971" y="573"/>
                                    </a:lnTo>
                                    <a:lnTo>
                                      <a:pt x="971" y="566"/>
                                    </a:lnTo>
                                    <a:lnTo>
                                      <a:pt x="972" y="539"/>
                                    </a:lnTo>
                                    <a:lnTo>
                                      <a:pt x="972" y="639"/>
                                    </a:lnTo>
                                    <a:lnTo>
                                      <a:pt x="973" y="599"/>
                                    </a:lnTo>
                                    <a:lnTo>
                                      <a:pt x="973" y="600"/>
                                    </a:lnTo>
                                    <a:lnTo>
                                      <a:pt x="973" y="648"/>
                                    </a:lnTo>
                                    <a:lnTo>
                                      <a:pt x="974" y="516"/>
                                    </a:lnTo>
                                    <a:lnTo>
                                      <a:pt x="974" y="562"/>
                                    </a:lnTo>
                                    <a:lnTo>
                                      <a:pt x="974" y="563"/>
                                    </a:lnTo>
                                    <a:lnTo>
                                      <a:pt x="975" y="644"/>
                                    </a:lnTo>
                                    <a:lnTo>
                                      <a:pt x="975" y="527"/>
                                    </a:lnTo>
                                    <a:lnTo>
                                      <a:pt x="976" y="607"/>
                                    </a:lnTo>
                                    <a:lnTo>
                                      <a:pt x="976" y="592"/>
                                    </a:lnTo>
                                    <a:lnTo>
                                      <a:pt x="977" y="654"/>
                                    </a:lnTo>
                                    <a:lnTo>
                                      <a:pt x="977" y="544"/>
                                    </a:lnTo>
                                    <a:lnTo>
                                      <a:pt x="977" y="586"/>
                                    </a:lnTo>
                                    <a:lnTo>
                                      <a:pt x="977" y="588"/>
                                    </a:lnTo>
                                    <a:lnTo>
                                      <a:pt x="978" y="723"/>
                                    </a:lnTo>
                                    <a:lnTo>
                                      <a:pt x="979" y="439"/>
                                    </a:lnTo>
                                    <a:lnTo>
                                      <a:pt x="979" y="582"/>
                                    </a:lnTo>
                                    <a:lnTo>
                                      <a:pt x="979" y="586"/>
                                    </a:lnTo>
                                    <a:lnTo>
                                      <a:pt x="979" y="667"/>
                                    </a:lnTo>
                                    <a:lnTo>
                                      <a:pt x="979" y="505"/>
                                    </a:lnTo>
                                    <a:lnTo>
                                      <a:pt x="980" y="587"/>
                                    </a:lnTo>
                                    <a:lnTo>
                                      <a:pt x="980" y="583"/>
                                    </a:lnTo>
                                    <a:lnTo>
                                      <a:pt x="981" y="541"/>
                                    </a:lnTo>
                                    <a:lnTo>
                                      <a:pt x="981" y="647"/>
                                    </a:lnTo>
                                    <a:lnTo>
                                      <a:pt x="982" y="592"/>
                                    </a:lnTo>
                                    <a:lnTo>
                                      <a:pt x="982" y="597"/>
                                    </a:lnTo>
                                    <a:lnTo>
                                      <a:pt x="982" y="547"/>
                                    </a:lnTo>
                                    <a:lnTo>
                                      <a:pt x="982" y="660"/>
                                    </a:lnTo>
                                    <a:lnTo>
                                      <a:pt x="983" y="592"/>
                                    </a:lnTo>
                                    <a:lnTo>
                                      <a:pt x="983" y="592"/>
                                    </a:lnTo>
                                    <a:lnTo>
                                      <a:pt x="984" y="649"/>
                                    </a:lnTo>
                                    <a:lnTo>
                                      <a:pt x="985" y="536"/>
                                    </a:lnTo>
                                    <a:lnTo>
                                      <a:pt x="985" y="568"/>
                                    </a:lnTo>
                                    <a:lnTo>
                                      <a:pt x="985" y="568"/>
                                    </a:lnTo>
                                    <a:lnTo>
                                      <a:pt x="985" y="646"/>
                                    </a:lnTo>
                                    <a:lnTo>
                                      <a:pt x="986" y="543"/>
                                    </a:lnTo>
                                    <a:lnTo>
                                      <a:pt x="986" y="609"/>
                                    </a:lnTo>
                                    <a:lnTo>
                                      <a:pt x="986" y="605"/>
                                    </a:lnTo>
                                    <a:lnTo>
                                      <a:pt x="987" y="539"/>
                                    </a:lnTo>
                                    <a:lnTo>
                                      <a:pt x="987" y="651"/>
                                    </a:lnTo>
                                    <a:lnTo>
                                      <a:pt x="988" y="583"/>
                                    </a:lnTo>
                                    <a:lnTo>
                                      <a:pt x="988" y="580"/>
                                    </a:lnTo>
                                    <a:lnTo>
                                      <a:pt x="988" y="526"/>
                                    </a:lnTo>
                                    <a:lnTo>
                                      <a:pt x="988" y="645"/>
                                    </a:lnTo>
                                    <a:lnTo>
                                      <a:pt x="989" y="583"/>
                                    </a:lnTo>
                                    <a:lnTo>
                                      <a:pt x="989" y="581"/>
                                    </a:lnTo>
                                    <a:lnTo>
                                      <a:pt x="991" y="524"/>
                                    </a:lnTo>
                                    <a:lnTo>
                                      <a:pt x="991" y="656"/>
                                    </a:lnTo>
                                    <a:lnTo>
                                      <a:pt x="991" y="598"/>
                                    </a:lnTo>
                                    <a:lnTo>
                                      <a:pt x="991" y="601"/>
                                    </a:lnTo>
                                    <a:lnTo>
                                      <a:pt x="992" y="538"/>
                                    </a:lnTo>
                                    <a:lnTo>
                                      <a:pt x="992" y="659"/>
                                    </a:lnTo>
                                    <a:lnTo>
                                      <a:pt x="992" y="590"/>
                                    </a:lnTo>
                                    <a:lnTo>
                                      <a:pt x="992" y="595"/>
                                    </a:lnTo>
                                    <a:lnTo>
                                      <a:pt x="993" y="647"/>
                                    </a:lnTo>
                                    <a:lnTo>
                                      <a:pt x="993" y="532"/>
                                    </a:lnTo>
                                    <a:lnTo>
                                      <a:pt x="994" y="617"/>
                                    </a:lnTo>
                                    <a:lnTo>
                                      <a:pt x="994" y="615"/>
                                    </a:lnTo>
                                    <a:lnTo>
                                      <a:pt x="995" y="659"/>
                                    </a:lnTo>
                                    <a:lnTo>
                                      <a:pt x="995" y="530"/>
                                    </a:lnTo>
                                    <a:lnTo>
                                      <a:pt x="995" y="579"/>
                                    </a:lnTo>
                                    <a:lnTo>
                                      <a:pt x="995" y="571"/>
                                    </a:lnTo>
                                    <a:lnTo>
                                      <a:pt x="996" y="653"/>
                                    </a:lnTo>
                                    <a:lnTo>
                                      <a:pt x="997" y="529"/>
                                    </a:lnTo>
                                    <a:lnTo>
                                      <a:pt x="997" y="584"/>
                                    </a:lnTo>
                                    <a:lnTo>
                                      <a:pt x="997" y="585"/>
                                    </a:lnTo>
                                    <a:lnTo>
                                      <a:pt x="997" y="539"/>
                                    </a:lnTo>
                                    <a:lnTo>
                                      <a:pt x="998" y="647"/>
                                    </a:lnTo>
                                    <a:lnTo>
                                      <a:pt x="998" y="579"/>
                                    </a:lnTo>
                                    <a:lnTo>
                                      <a:pt x="998" y="580"/>
                                    </a:lnTo>
                                    <a:lnTo>
                                      <a:pt x="999" y="656"/>
                                    </a:lnTo>
                                    <a:lnTo>
                                      <a:pt x="1000" y="511"/>
                                    </a:lnTo>
                                    <a:lnTo>
                                      <a:pt x="1000" y="605"/>
                                    </a:lnTo>
                                    <a:lnTo>
                                      <a:pt x="1000" y="623"/>
                                    </a:lnTo>
                                    <a:lnTo>
                                      <a:pt x="1000" y="709"/>
                                    </a:lnTo>
                                    <a:lnTo>
                                      <a:pt x="1000" y="514"/>
                                    </a:lnTo>
                                    <a:lnTo>
                                      <a:pt x="1001" y="596"/>
                                    </a:lnTo>
                                    <a:lnTo>
                                      <a:pt x="1001" y="588"/>
                                    </a:lnTo>
                                    <a:lnTo>
                                      <a:pt x="1002" y="494"/>
                                    </a:lnTo>
                                    <a:lnTo>
                                      <a:pt x="1002" y="722"/>
                                    </a:lnTo>
                                    <a:lnTo>
                                      <a:pt x="1003" y="609"/>
                                    </a:lnTo>
                                    <a:lnTo>
                                      <a:pt x="1003" y="601"/>
                                    </a:lnTo>
                                    <a:lnTo>
                                      <a:pt x="1004" y="655"/>
                                    </a:lnTo>
                                    <a:lnTo>
                                      <a:pt x="1004" y="530"/>
                                    </a:lnTo>
                                    <a:lnTo>
                                      <a:pt x="1004" y="573"/>
                                    </a:lnTo>
                                    <a:lnTo>
                                      <a:pt x="1004" y="573"/>
                                    </a:lnTo>
                                    <a:lnTo>
                                      <a:pt x="1005" y="651"/>
                                    </a:lnTo>
                                    <a:lnTo>
                                      <a:pt x="1006" y="542"/>
                                    </a:lnTo>
                                    <a:lnTo>
                                      <a:pt x="1006" y="553"/>
                                    </a:lnTo>
                                    <a:lnTo>
                                      <a:pt x="1006" y="558"/>
                                    </a:lnTo>
                                    <a:lnTo>
                                      <a:pt x="1006" y="664"/>
                                    </a:lnTo>
                                    <a:lnTo>
                                      <a:pt x="1007" y="503"/>
                                    </a:lnTo>
                                    <a:lnTo>
                                      <a:pt x="1007" y="562"/>
                                    </a:lnTo>
                                    <a:lnTo>
                                      <a:pt x="1007" y="571"/>
                                    </a:lnTo>
                                    <a:lnTo>
                                      <a:pt x="1008" y="664"/>
                                    </a:lnTo>
                                    <a:lnTo>
                                      <a:pt x="1008" y="533"/>
                                    </a:lnTo>
                                    <a:lnTo>
                                      <a:pt x="1009" y="594"/>
                                    </a:lnTo>
                                    <a:lnTo>
                                      <a:pt x="1009" y="590"/>
                                    </a:lnTo>
                                    <a:lnTo>
                                      <a:pt x="1010" y="647"/>
                                    </a:lnTo>
                                    <a:lnTo>
                                      <a:pt x="1010" y="538"/>
                                    </a:lnTo>
                                    <a:lnTo>
                                      <a:pt x="1010" y="598"/>
                                    </a:lnTo>
                                    <a:lnTo>
                                      <a:pt x="1010" y="599"/>
                                    </a:lnTo>
                                    <a:lnTo>
                                      <a:pt x="1011" y="539"/>
                                    </a:lnTo>
                                    <a:lnTo>
                                      <a:pt x="1011" y="665"/>
                                    </a:lnTo>
                                    <a:lnTo>
                                      <a:pt x="1012" y="586"/>
                                    </a:lnTo>
                                    <a:lnTo>
                                      <a:pt x="1012" y="588"/>
                                    </a:lnTo>
                                    <a:lnTo>
                                      <a:pt x="1013" y="496"/>
                                    </a:lnTo>
                                    <a:lnTo>
                                      <a:pt x="1013" y="656"/>
                                    </a:lnTo>
                                    <a:lnTo>
                                      <a:pt x="1013" y="586"/>
                                    </a:lnTo>
                                    <a:lnTo>
                                      <a:pt x="1013" y="577"/>
                                    </a:lnTo>
                                    <a:lnTo>
                                      <a:pt x="1014" y="653"/>
                                    </a:lnTo>
                                    <a:lnTo>
                                      <a:pt x="1015" y="529"/>
                                    </a:lnTo>
                                    <a:lnTo>
                                      <a:pt x="1015" y="577"/>
                                    </a:lnTo>
                                    <a:lnTo>
                                      <a:pt x="1015" y="581"/>
                                    </a:lnTo>
                                    <a:lnTo>
                                      <a:pt x="1015" y="662"/>
                                    </a:lnTo>
                                    <a:lnTo>
                                      <a:pt x="1015" y="530"/>
                                    </a:lnTo>
                                    <a:lnTo>
                                      <a:pt x="1016" y="591"/>
                                    </a:lnTo>
                                    <a:lnTo>
                                      <a:pt x="1016" y="593"/>
                                    </a:lnTo>
                                    <a:lnTo>
                                      <a:pt x="1017" y="666"/>
                                    </a:lnTo>
                                    <a:lnTo>
                                      <a:pt x="1018" y="485"/>
                                    </a:lnTo>
                                    <a:lnTo>
                                      <a:pt x="1018" y="600"/>
                                    </a:lnTo>
                                    <a:lnTo>
                                      <a:pt x="1018" y="590"/>
                                    </a:lnTo>
                                    <a:lnTo>
                                      <a:pt x="1018" y="686"/>
                                    </a:lnTo>
                                    <a:lnTo>
                                      <a:pt x="1018" y="512"/>
                                    </a:lnTo>
                                    <a:lnTo>
                                      <a:pt x="1019" y="588"/>
                                    </a:lnTo>
                                    <a:lnTo>
                                      <a:pt x="1019" y="590"/>
                                    </a:lnTo>
                                    <a:lnTo>
                                      <a:pt x="1021" y="500"/>
                                    </a:lnTo>
                                    <a:lnTo>
                                      <a:pt x="1021" y="777"/>
                                    </a:lnTo>
                                    <a:lnTo>
                                      <a:pt x="1021" y="563"/>
                                    </a:lnTo>
                                    <a:lnTo>
                                      <a:pt x="1021" y="573"/>
                                    </a:lnTo>
                                    <a:lnTo>
                                      <a:pt x="1021" y="521"/>
                                    </a:lnTo>
                                    <a:lnTo>
                                      <a:pt x="1021" y="674"/>
                                    </a:lnTo>
                                    <a:lnTo>
                                      <a:pt x="1022" y="606"/>
                                    </a:lnTo>
                                    <a:lnTo>
                                      <a:pt x="1022" y="608"/>
                                    </a:lnTo>
                                    <a:lnTo>
                                      <a:pt x="1023" y="677"/>
                                    </a:lnTo>
                                    <a:lnTo>
                                      <a:pt x="1024" y="547"/>
                                    </a:lnTo>
                                    <a:lnTo>
                                      <a:pt x="1024" y="613"/>
                                    </a:lnTo>
                                    <a:lnTo>
                                      <a:pt x="1024" y="586"/>
                                    </a:lnTo>
                                    <a:lnTo>
                                      <a:pt x="1024" y="507"/>
                                    </a:lnTo>
                                    <a:lnTo>
                                      <a:pt x="1024" y="716"/>
                                    </a:lnTo>
                                    <a:lnTo>
                                      <a:pt x="1025" y="592"/>
                                    </a:lnTo>
                                    <a:lnTo>
                                      <a:pt x="1025" y="593"/>
                                    </a:lnTo>
                                    <a:lnTo>
                                      <a:pt x="1026" y="647"/>
                                    </a:lnTo>
                                    <a:lnTo>
                                      <a:pt x="1026" y="539"/>
                                    </a:lnTo>
                                    <a:lnTo>
                                      <a:pt x="1027" y="584"/>
                                    </a:lnTo>
                                    <a:lnTo>
                                      <a:pt x="1027" y="585"/>
                                    </a:lnTo>
                                    <a:lnTo>
                                      <a:pt x="1027" y="650"/>
                                    </a:lnTo>
                                    <a:lnTo>
                                      <a:pt x="1028" y="532"/>
                                    </a:lnTo>
                                    <a:lnTo>
                                      <a:pt x="1028" y="582"/>
                                    </a:lnTo>
                                    <a:lnTo>
                                      <a:pt x="1028" y="579"/>
                                    </a:lnTo>
                                    <a:lnTo>
                                      <a:pt x="1030" y="541"/>
                                    </a:lnTo>
                                    <a:lnTo>
                                      <a:pt x="1030" y="643"/>
                                    </a:lnTo>
                                    <a:lnTo>
                                      <a:pt x="1030" y="594"/>
                                    </a:lnTo>
                                    <a:lnTo>
                                      <a:pt x="1030" y="594"/>
                                    </a:lnTo>
                                    <a:lnTo>
                                      <a:pt x="1031" y="661"/>
                                    </a:lnTo>
                                    <a:lnTo>
                                      <a:pt x="1031" y="544"/>
                                    </a:lnTo>
                                    <a:lnTo>
                                      <a:pt x="1031" y="632"/>
                                    </a:lnTo>
                                    <a:lnTo>
                                      <a:pt x="1031" y="625"/>
                                    </a:lnTo>
                                    <a:lnTo>
                                      <a:pt x="1032" y="663"/>
                                    </a:lnTo>
                                    <a:lnTo>
                                      <a:pt x="1033" y="533"/>
                                    </a:lnTo>
                                    <a:lnTo>
                                      <a:pt x="1033" y="606"/>
                                    </a:lnTo>
                                    <a:lnTo>
                                      <a:pt x="1033" y="609"/>
                                    </a:lnTo>
                                    <a:lnTo>
                                      <a:pt x="1034" y="538"/>
                                    </a:lnTo>
                                    <a:lnTo>
                                      <a:pt x="1034" y="650"/>
                                    </a:lnTo>
                                    <a:lnTo>
                                      <a:pt x="1034" y="574"/>
                                    </a:lnTo>
                                    <a:lnTo>
                                      <a:pt x="1034" y="576"/>
                                    </a:lnTo>
                                    <a:lnTo>
                                      <a:pt x="1035" y="547"/>
                                    </a:lnTo>
                                    <a:lnTo>
                                      <a:pt x="1035" y="661"/>
                                    </a:lnTo>
                                    <a:lnTo>
                                      <a:pt x="1036" y="575"/>
                                    </a:lnTo>
                                    <a:lnTo>
                                      <a:pt x="1036" y="577"/>
                                    </a:lnTo>
                                    <a:lnTo>
                                      <a:pt x="1036" y="551"/>
                                    </a:lnTo>
                                    <a:lnTo>
                                      <a:pt x="1037" y="645"/>
                                    </a:lnTo>
                                    <a:lnTo>
                                      <a:pt x="1037" y="593"/>
                                    </a:lnTo>
                                    <a:lnTo>
                                      <a:pt x="1037" y="590"/>
                                    </a:lnTo>
                                    <a:lnTo>
                                      <a:pt x="1039" y="654"/>
                                    </a:lnTo>
                                    <a:lnTo>
                                      <a:pt x="1039" y="548"/>
                                    </a:lnTo>
                                    <a:lnTo>
                                      <a:pt x="1039" y="588"/>
                                    </a:lnTo>
                                    <a:lnTo>
                                      <a:pt x="1039" y="600"/>
                                    </a:lnTo>
                                    <a:lnTo>
                                      <a:pt x="1040" y="518"/>
                                    </a:lnTo>
                                    <a:lnTo>
                                      <a:pt x="1040" y="657"/>
                                    </a:lnTo>
                                    <a:lnTo>
                                      <a:pt x="1040" y="616"/>
                                    </a:lnTo>
                                    <a:lnTo>
                                      <a:pt x="1040" y="606"/>
                                    </a:lnTo>
                                    <a:lnTo>
                                      <a:pt x="1041" y="652"/>
                                    </a:lnTo>
                                    <a:lnTo>
                                      <a:pt x="1041" y="537"/>
                                    </a:lnTo>
                                    <a:lnTo>
                                      <a:pt x="1042" y="590"/>
                                    </a:lnTo>
                                    <a:lnTo>
                                      <a:pt x="1042" y="598"/>
                                    </a:lnTo>
                                    <a:lnTo>
                                      <a:pt x="1043" y="545"/>
                                    </a:lnTo>
                                    <a:lnTo>
                                      <a:pt x="1043" y="648"/>
                                    </a:lnTo>
                                    <a:lnTo>
                                      <a:pt x="1043" y="585"/>
                                    </a:lnTo>
                                    <a:lnTo>
                                      <a:pt x="1043" y="600"/>
                                    </a:lnTo>
                                    <a:lnTo>
                                      <a:pt x="1044" y="542"/>
                                    </a:lnTo>
                                    <a:lnTo>
                                      <a:pt x="1044" y="660"/>
                                    </a:lnTo>
                                    <a:lnTo>
                                      <a:pt x="1045" y="590"/>
                                    </a:lnTo>
                                    <a:lnTo>
                                      <a:pt x="1045" y="590"/>
                                    </a:lnTo>
                                    <a:lnTo>
                                      <a:pt x="1046" y="539"/>
                                    </a:lnTo>
                                    <a:lnTo>
                                      <a:pt x="1046" y="652"/>
                                    </a:lnTo>
                                    <a:lnTo>
                                      <a:pt x="1046" y="574"/>
                                    </a:lnTo>
                                    <a:lnTo>
                                      <a:pt x="1046" y="577"/>
                                    </a:lnTo>
                                    <a:lnTo>
                                      <a:pt x="1047" y="662"/>
                                    </a:lnTo>
                                    <a:lnTo>
                                      <a:pt x="1047" y="524"/>
                                    </a:lnTo>
                                    <a:lnTo>
                                      <a:pt x="1048" y="582"/>
                                    </a:lnTo>
                                    <a:lnTo>
                                      <a:pt x="1048" y="588"/>
                                    </a:lnTo>
                                    <a:lnTo>
                                      <a:pt x="1049" y="522"/>
                                    </a:lnTo>
                                    <a:lnTo>
                                      <a:pt x="1049" y="662"/>
                                    </a:lnTo>
                                    <a:lnTo>
                                      <a:pt x="1049" y="580"/>
                                    </a:lnTo>
                                    <a:lnTo>
                                      <a:pt x="1049" y="585"/>
                                    </a:lnTo>
                                    <a:lnTo>
                                      <a:pt x="1050" y="663"/>
                                    </a:lnTo>
                                    <a:lnTo>
                                      <a:pt x="1050" y="511"/>
                                    </a:lnTo>
                                    <a:lnTo>
                                      <a:pt x="1051" y="584"/>
                                    </a:lnTo>
                                    <a:lnTo>
                                      <a:pt x="1051" y="582"/>
                                    </a:lnTo>
                                    <a:lnTo>
                                      <a:pt x="1051" y="520"/>
                                    </a:lnTo>
                                    <a:lnTo>
                                      <a:pt x="1052" y="654"/>
                                    </a:lnTo>
                                    <a:lnTo>
                                      <a:pt x="1052" y="592"/>
                                    </a:lnTo>
                                    <a:lnTo>
                                      <a:pt x="1052" y="592"/>
                                    </a:lnTo>
                                    <a:lnTo>
                                      <a:pt x="1053" y="651"/>
                                    </a:lnTo>
                                    <a:lnTo>
                                      <a:pt x="1053" y="538"/>
                                    </a:lnTo>
                                    <a:lnTo>
                                      <a:pt x="1054" y="586"/>
                                    </a:lnTo>
                                    <a:lnTo>
                                      <a:pt x="1054" y="590"/>
                                    </a:lnTo>
                                    <a:lnTo>
                                      <a:pt x="1054" y="513"/>
                                    </a:lnTo>
                                    <a:lnTo>
                                      <a:pt x="1054" y="653"/>
                                    </a:lnTo>
                                    <a:lnTo>
                                      <a:pt x="1055" y="594"/>
                                    </a:lnTo>
                                    <a:lnTo>
                                      <a:pt x="1055" y="588"/>
                                    </a:lnTo>
                                    <a:lnTo>
                                      <a:pt x="1056" y="530"/>
                                    </a:lnTo>
                                    <a:lnTo>
                                      <a:pt x="1057" y="652"/>
                                    </a:lnTo>
                                    <a:lnTo>
                                      <a:pt x="1057" y="591"/>
                                    </a:lnTo>
                                    <a:lnTo>
                                      <a:pt x="1057" y="583"/>
                                    </a:lnTo>
                                    <a:lnTo>
                                      <a:pt x="1057" y="539"/>
                                    </a:lnTo>
                                    <a:lnTo>
                                      <a:pt x="1058" y="653"/>
                                    </a:lnTo>
                                    <a:lnTo>
                                      <a:pt x="1058" y="588"/>
                                    </a:lnTo>
                                    <a:lnTo>
                                      <a:pt x="1058" y="596"/>
                                    </a:lnTo>
                                    <a:lnTo>
                                      <a:pt x="1059" y="657"/>
                                    </a:lnTo>
                                    <a:lnTo>
                                      <a:pt x="1059" y="545"/>
                                    </a:lnTo>
                                    <a:lnTo>
                                      <a:pt x="1060" y="605"/>
                                    </a:lnTo>
                                    <a:lnTo>
                                      <a:pt x="1060" y="604"/>
                                    </a:lnTo>
                                    <a:lnTo>
                                      <a:pt x="1061" y="538"/>
                                    </a:lnTo>
                                    <a:lnTo>
                                      <a:pt x="1061" y="668"/>
                                    </a:lnTo>
                                    <a:lnTo>
                                      <a:pt x="1061" y="621"/>
                                    </a:lnTo>
                                    <a:lnTo>
                                      <a:pt x="1061" y="612"/>
                                    </a:lnTo>
                                    <a:lnTo>
                                      <a:pt x="1062" y="655"/>
                                    </a:lnTo>
                                    <a:lnTo>
                                      <a:pt x="1062" y="535"/>
                                    </a:lnTo>
                                    <a:lnTo>
                                      <a:pt x="1063" y="565"/>
                                    </a:lnTo>
                                    <a:lnTo>
                                      <a:pt x="1063" y="580"/>
                                    </a:lnTo>
                                    <a:lnTo>
                                      <a:pt x="1063" y="647"/>
                                    </a:lnTo>
                                    <a:lnTo>
                                      <a:pt x="1064" y="545"/>
                                    </a:lnTo>
                                    <a:lnTo>
                                      <a:pt x="1064" y="590"/>
                                    </a:lnTo>
                                    <a:lnTo>
                                      <a:pt x="1064" y="582"/>
                                    </a:lnTo>
                                    <a:lnTo>
                                      <a:pt x="1065" y="647"/>
                                    </a:lnTo>
                                    <a:lnTo>
                                      <a:pt x="1065" y="535"/>
                                    </a:lnTo>
                                    <a:lnTo>
                                      <a:pt x="1066" y="603"/>
                                    </a:lnTo>
                                    <a:lnTo>
                                      <a:pt x="1066" y="598"/>
                                    </a:lnTo>
                                    <a:lnTo>
                                      <a:pt x="1067" y="644"/>
                                    </a:lnTo>
                                    <a:lnTo>
                                      <a:pt x="1067" y="548"/>
                                    </a:lnTo>
                                    <a:lnTo>
                                      <a:pt x="1067" y="586"/>
                                    </a:lnTo>
                                    <a:lnTo>
                                      <a:pt x="1067" y="586"/>
                                    </a:lnTo>
                                    <a:lnTo>
                                      <a:pt x="1068" y="538"/>
                                    </a:lnTo>
                                    <a:lnTo>
                                      <a:pt x="1068" y="652"/>
                                    </a:lnTo>
                                    <a:lnTo>
                                      <a:pt x="1069" y="587"/>
                                    </a:lnTo>
                                    <a:lnTo>
                                      <a:pt x="1069" y="589"/>
                                    </a:lnTo>
                                    <a:lnTo>
                                      <a:pt x="1069" y="541"/>
                                    </a:lnTo>
                                    <a:lnTo>
                                      <a:pt x="1070" y="635"/>
                                    </a:lnTo>
                                    <a:lnTo>
                                      <a:pt x="1070" y="602"/>
                                    </a:lnTo>
                                    <a:lnTo>
                                      <a:pt x="1070" y="607"/>
                                    </a:lnTo>
                                    <a:lnTo>
                                      <a:pt x="1071" y="643"/>
                                    </a:lnTo>
                                    <a:lnTo>
                                      <a:pt x="1071" y="518"/>
                                    </a:lnTo>
                                    <a:lnTo>
                                      <a:pt x="1072" y="576"/>
                                    </a:lnTo>
                                    <a:lnTo>
                                      <a:pt x="1072" y="579"/>
                                    </a:lnTo>
                                    <a:lnTo>
                                      <a:pt x="1073" y="637"/>
                                    </a:lnTo>
                                    <a:lnTo>
                                      <a:pt x="1073" y="550"/>
                                    </a:lnTo>
                                    <a:lnTo>
                                      <a:pt x="1073" y="581"/>
                                    </a:lnTo>
                                    <a:lnTo>
                                      <a:pt x="1073" y="578"/>
                                    </a:lnTo>
                                    <a:lnTo>
                                      <a:pt x="1074" y="641"/>
                                    </a:lnTo>
                                    <a:lnTo>
                                      <a:pt x="1074" y="534"/>
                                    </a:lnTo>
                                    <a:lnTo>
                                      <a:pt x="1075" y="591"/>
                                    </a:lnTo>
                                    <a:lnTo>
                                      <a:pt x="1075" y="591"/>
                                    </a:lnTo>
                                    <a:lnTo>
                                      <a:pt x="1076" y="553"/>
                                    </a:lnTo>
                                    <a:lnTo>
                                      <a:pt x="1076" y="636"/>
                                    </a:lnTo>
                                    <a:lnTo>
                                      <a:pt x="1076" y="596"/>
                                    </a:lnTo>
                                    <a:lnTo>
                                      <a:pt x="1076" y="597"/>
                                    </a:lnTo>
                                    <a:lnTo>
                                      <a:pt x="1077" y="637"/>
                                    </a:lnTo>
                                    <a:lnTo>
                                      <a:pt x="1077" y="559"/>
                                    </a:lnTo>
                                    <a:lnTo>
                                      <a:pt x="1078" y="586"/>
                                    </a:lnTo>
                                    <a:lnTo>
                                      <a:pt x="1078" y="586"/>
                                    </a:lnTo>
                                    <a:lnTo>
                                      <a:pt x="1079" y="551"/>
                                    </a:lnTo>
                                    <a:lnTo>
                                      <a:pt x="1079" y="634"/>
                                    </a:lnTo>
                                    <a:lnTo>
                                      <a:pt x="1079" y="594"/>
                                    </a:lnTo>
                                    <a:lnTo>
                                      <a:pt x="1079" y="593"/>
                                    </a:lnTo>
                                    <a:lnTo>
                                      <a:pt x="1081" y="553"/>
                                    </a:lnTo>
                                    <a:lnTo>
                                      <a:pt x="1081" y="641"/>
                                    </a:lnTo>
                                    <a:lnTo>
                                      <a:pt x="1081" y="591"/>
                                    </a:lnTo>
                                    <a:lnTo>
                                      <a:pt x="1081" y="589"/>
                                    </a:lnTo>
                                    <a:lnTo>
                                      <a:pt x="1081" y="560"/>
                                    </a:lnTo>
                                    <a:lnTo>
                                      <a:pt x="1082" y="636"/>
                                    </a:lnTo>
                                    <a:lnTo>
                                      <a:pt x="1082" y="577"/>
                                    </a:lnTo>
                                    <a:lnTo>
                                      <a:pt x="1082" y="576"/>
                                    </a:lnTo>
                                    <a:lnTo>
                                      <a:pt x="1083" y="642"/>
                                    </a:lnTo>
                                    <a:lnTo>
                                      <a:pt x="1083" y="559"/>
                                    </a:lnTo>
                                    <a:lnTo>
                                      <a:pt x="1084" y="591"/>
                                    </a:lnTo>
                                    <a:lnTo>
                                      <a:pt x="1084" y="589"/>
                                    </a:lnTo>
                                    <a:lnTo>
                                      <a:pt x="1085" y="641"/>
                                    </a:lnTo>
                                    <a:lnTo>
                                      <a:pt x="1085" y="556"/>
                                    </a:lnTo>
                                    <a:lnTo>
                                      <a:pt x="1085" y="586"/>
                                    </a:lnTo>
                                    <a:lnTo>
                                      <a:pt x="1085" y="585"/>
                                    </a:lnTo>
                                    <a:lnTo>
                                      <a:pt x="1086" y="639"/>
                                    </a:lnTo>
                                    <a:lnTo>
                                      <a:pt x="1087" y="563"/>
                                    </a:lnTo>
                                    <a:lnTo>
                                      <a:pt x="1087" y="572"/>
                                    </a:lnTo>
                                    <a:lnTo>
                                      <a:pt x="1087" y="574"/>
                                    </a:lnTo>
                                    <a:lnTo>
                                      <a:pt x="1087" y="641"/>
                                    </a:lnTo>
                                    <a:lnTo>
                                      <a:pt x="1088" y="557"/>
                                    </a:lnTo>
                                    <a:lnTo>
                                      <a:pt x="1088" y="582"/>
                                    </a:lnTo>
                                    <a:lnTo>
                                      <a:pt x="1088" y="581"/>
                                    </a:lnTo>
                                    <a:lnTo>
                                      <a:pt x="1089" y="550"/>
                                    </a:lnTo>
                                    <a:lnTo>
                                      <a:pt x="1089" y="632"/>
                                    </a:lnTo>
                                    <a:lnTo>
                                      <a:pt x="1090" y="593"/>
                                    </a:lnTo>
                                    <a:lnTo>
                                      <a:pt x="1090" y="597"/>
                                    </a:lnTo>
                                    <a:lnTo>
                                      <a:pt x="1091" y="643"/>
                                    </a:lnTo>
                                    <a:lnTo>
                                      <a:pt x="1091" y="565"/>
                                    </a:lnTo>
                                    <a:lnTo>
                                      <a:pt x="1091" y="589"/>
                                    </a:lnTo>
                                    <a:lnTo>
                                      <a:pt x="1091" y="589"/>
                                    </a:lnTo>
                                    <a:lnTo>
                                      <a:pt x="1092" y="645"/>
                                    </a:lnTo>
                                    <a:lnTo>
                                      <a:pt x="1093" y="561"/>
                                    </a:lnTo>
                                    <a:lnTo>
                                      <a:pt x="1093" y="589"/>
                                    </a:lnTo>
                                    <a:lnTo>
                                      <a:pt x="1093" y="592"/>
                                    </a:lnTo>
                                    <a:lnTo>
                                      <a:pt x="1093" y="638"/>
                                    </a:lnTo>
                                    <a:lnTo>
                                      <a:pt x="1094" y="559"/>
                                    </a:lnTo>
                                    <a:lnTo>
                                      <a:pt x="1094" y="601"/>
                                    </a:lnTo>
                                    <a:lnTo>
                                      <a:pt x="1094" y="600"/>
                                    </a:lnTo>
                                    <a:lnTo>
                                      <a:pt x="1095" y="559"/>
                                    </a:lnTo>
                                    <a:lnTo>
                                      <a:pt x="1095" y="640"/>
                                    </a:lnTo>
                                    <a:lnTo>
                                      <a:pt x="1096" y="582"/>
                                    </a:lnTo>
                                    <a:lnTo>
                                      <a:pt x="1096" y="580"/>
                                    </a:lnTo>
                                    <a:lnTo>
                                      <a:pt x="1097" y="638"/>
                                    </a:lnTo>
                                    <a:lnTo>
                                      <a:pt x="1097" y="559"/>
                                    </a:lnTo>
                                    <a:lnTo>
                                      <a:pt x="1097" y="589"/>
                                    </a:lnTo>
                                    <a:lnTo>
                                      <a:pt x="1097" y="588"/>
                                    </a:lnTo>
                                    <a:lnTo>
                                      <a:pt x="1098" y="638"/>
                                    </a:lnTo>
                                    <a:lnTo>
                                      <a:pt x="1098" y="559"/>
                                    </a:lnTo>
                                    <a:lnTo>
                                      <a:pt x="1099" y="585"/>
                                    </a:lnTo>
                                    <a:lnTo>
                                      <a:pt x="1099" y="583"/>
                                    </a:lnTo>
                                    <a:lnTo>
                                      <a:pt x="1100" y="560"/>
                                    </a:lnTo>
                                    <a:lnTo>
                                      <a:pt x="1100" y="639"/>
                                    </a:lnTo>
                                    <a:lnTo>
                                      <a:pt x="1100" y="582"/>
                                    </a:lnTo>
                                    <a:lnTo>
                                      <a:pt x="1100" y="584"/>
                                    </a:lnTo>
                                    <a:lnTo>
                                      <a:pt x="1101" y="555"/>
                                    </a:lnTo>
                                    <a:lnTo>
                                      <a:pt x="1101" y="634"/>
                                    </a:lnTo>
                                    <a:lnTo>
                                      <a:pt x="1102" y="579"/>
                                    </a:lnTo>
                                    <a:lnTo>
                                      <a:pt x="1102" y="578"/>
                                    </a:lnTo>
                                    <a:lnTo>
                                      <a:pt x="1103" y="544"/>
                                    </a:lnTo>
                                    <a:lnTo>
                                      <a:pt x="1103" y="636"/>
                                    </a:lnTo>
                                    <a:lnTo>
                                      <a:pt x="1103" y="588"/>
                                    </a:lnTo>
                                    <a:lnTo>
                                      <a:pt x="1103" y="588"/>
                                    </a:lnTo>
                                    <a:lnTo>
                                      <a:pt x="1104" y="633"/>
                                    </a:lnTo>
                                    <a:lnTo>
                                      <a:pt x="1105" y="565"/>
                                    </a:lnTo>
                                    <a:lnTo>
                                      <a:pt x="1105" y="580"/>
                                    </a:lnTo>
                                    <a:lnTo>
                                      <a:pt x="1105" y="579"/>
                                    </a:lnTo>
                                    <a:lnTo>
                                      <a:pt x="1105" y="640"/>
                                    </a:lnTo>
                                    <a:lnTo>
                                      <a:pt x="1106" y="561"/>
                                    </a:lnTo>
                                    <a:lnTo>
                                      <a:pt x="1106" y="606"/>
                                    </a:lnTo>
                                    <a:lnTo>
                                      <a:pt x="1106" y="604"/>
                                    </a:lnTo>
                                    <a:lnTo>
                                      <a:pt x="1107" y="544"/>
                                    </a:lnTo>
                                    <a:lnTo>
                                      <a:pt x="1107" y="645"/>
                                    </a:lnTo>
                                    <a:lnTo>
                                      <a:pt x="1108" y="604"/>
                                    </a:lnTo>
                                    <a:lnTo>
                                      <a:pt x="1108" y="601"/>
                                    </a:lnTo>
                                    <a:lnTo>
                                      <a:pt x="1108" y="640"/>
                                    </a:lnTo>
                                    <a:lnTo>
                                      <a:pt x="1109" y="562"/>
                                    </a:lnTo>
                                    <a:lnTo>
                                      <a:pt x="1109" y="597"/>
                                    </a:lnTo>
                                    <a:lnTo>
                                      <a:pt x="1109" y="595"/>
                                    </a:lnTo>
                                    <a:lnTo>
                                      <a:pt x="1110" y="633"/>
                                    </a:lnTo>
                                    <a:lnTo>
                                      <a:pt x="1110" y="565"/>
                                    </a:lnTo>
                                    <a:lnTo>
                                      <a:pt x="1111" y="593"/>
                                    </a:lnTo>
                                    <a:lnTo>
                                      <a:pt x="1111" y="593"/>
                                    </a:lnTo>
                                    <a:lnTo>
                                      <a:pt x="1112" y="647"/>
                                    </a:lnTo>
                                    <a:lnTo>
                                      <a:pt x="1112" y="545"/>
                                    </a:lnTo>
                                    <a:lnTo>
                                      <a:pt x="1112" y="596"/>
                                    </a:lnTo>
                                    <a:lnTo>
                                      <a:pt x="1112" y="594"/>
                                    </a:lnTo>
                                    <a:lnTo>
                                      <a:pt x="1112" y="632"/>
                                    </a:lnTo>
                                    <a:lnTo>
                                      <a:pt x="1113" y="558"/>
                                    </a:lnTo>
                                    <a:lnTo>
                                      <a:pt x="1114" y="588"/>
                                    </a:lnTo>
                                    <a:lnTo>
                                      <a:pt x="1114" y="585"/>
                                    </a:lnTo>
                                    <a:lnTo>
                                      <a:pt x="1115" y="633"/>
                                    </a:lnTo>
                                    <a:lnTo>
                                      <a:pt x="1115" y="563"/>
                                    </a:lnTo>
                                    <a:lnTo>
                                      <a:pt x="1115" y="571"/>
                                    </a:lnTo>
                                    <a:lnTo>
                                      <a:pt x="1115" y="567"/>
                                    </a:lnTo>
                                    <a:lnTo>
                                      <a:pt x="1116" y="559"/>
                                    </a:lnTo>
                                    <a:lnTo>
                                      <a:pt x="1116" y="635"/>
                                    </a:lnTo>
                                    <a:lnTo>
                                      <a:pt x="1117" y="577"/>
                                    </a:lnTo>
                                    <a:lnTo>
                                      <a:pt x="1117" y="580"/>
                                    </a:lnTo>
                                    <a:lnTo>
                                      <a:pt x="1118" y="635"/>
                                    </a:lnTo>
                                    <a:lnTo>
                                      <a:pt x="1118" y="552"/>
                                    </a:lnTo>
                                    <a:lnTo>
                                      <a:pt x="1118" y="597"/>
                                    </a:lnTo>
                                    <a:lnTo>
                                      <a:pt x="1118" y="599"/>
                                    </a:lnTo>
                                    <a:lnTo>
                                      <a:pt x="1118" y="634"/>
                                    </a:lnTo>
                                    <a:lnTo>
                                      <a:pt x="1119" y="539"/>
                                    </a:lnTo>
                                    <a:lnTo>
                                      <a:pt x="1120" y="575"/>
                                    </a:lnTo>
                                    <a:lnTo>
                                      <a:pt x="1120" y="578"/>
                                    </a:lnTo>
                                    <a:lnTo>
                                      <a:pt x="1121" y="433"/>
                                    </a:lnTo>
                                    <a:lnTo>
                                      <a:pt x="1121" y="756"/>
                                    </a:lnTo>
                                    <a:lnTo>
                                      <a:pt x="1121" y="576"/>
                                    </a:lnTo>
                                    <a:lnTo>
                                      <a:pt x="1121" y="600"/>
                                    </a:lnTo>
                                    <a:lnTo>
                                      <a:pt x="1122" y="787"/>
                                    </a:lnTo>
                                    <a:lnTo>
                                      <a:pt x="1122" y="436"/>
                                    </a:lnTo>
                                    <a:lnTo>
                                      <a:pt x="1123" y="607"/>
                                    </a:lnTo>
                                    <a:lnTo>
                                      <a:pt x="1123" y="591"/>
                                    </a:lnTo>
                                    <a:lnTo>
                                      <a:pt x="1123" y="665"/>
                                    </a:lnTo>
                                    <a:lnTo>
                                      <a:pt x="1124" y="514"/>
                                    </a:lnTo>
                                    <a:lnTo>
                                      <a:pt x="1124" y="614"/>
                                    </a:lnTo>
                                    <a:lnTo>
                                      <a:pt x="1124" y="603"/>
                                    </a:lnTo>
                                    <a:lnTo>
                                      <a:pt x="1125" y="657"/>
                                    </a:lnTo>
                                    <a:lnTo>
                                      <a:pt x="1125" y="541"/>
                                    </a:lnTo>
                                    <a:lnTo>
                                      <a:pt x="1126" y="586"/>
                                    </a:lnTo>
                                    <a:lnTo>
                                      <a:pt x="1126" y="586"/>
                                    </a:lnTo>
                                    <a:lnTo>
                                      <a:pt x="1127" y="766"/>
                                    </a:lnTo>
                                    <a:lnTo>
                                      <a:pt x="1127" y="445"/>
                                    </a:lnTo>
                                    <a:lnTo>
                                      <a:pt x="1127" y="599"/>
                                    </a:lnTo>
                                    <a:lnTo>
                                      <a:pt x="1127" y="597"/>
                                    </a:lnTo>
                                    <a:lnTo>
                                      <a:pt x="1127" y="766"/>
                                    </a:lnTo>
                                    <a:lnTo>
                                      <a:pt x="1129" y="442"/>
                                    </a:lnTo>
                                    <a:lnTo>
                                      <a:pt x="1129" y="548"/>
                                    </a:lnTo>
                                    <a:lnTo>
                                      <a:pt x="1129" y="624"/>
                                    </a:lnTo>
                                    <a:lnTo>
                                      <a:pt x="1129" y="716"/>
                                    </a:lnTo>
                                    <a:lnTo>
                                      <a:pt x="1129" y="486"/>
                                    </a:lnTo>
                                    <a:lnTo>
                                      <a:pt x="1130" y="571"/>
                                    </a:lnTo>
                                    <a:lnTo>
                                      <a:pt x="1130" y="571"/>
                                    </a:lnTo>
                                    <a:lnTo>
                                      <a:pt x="1131" y="516"/>
                                    </a:lnTo>
                                    <a:lnTo>
                                      <a:pt x="1132" y="657"/>
                                    </a:lnTo>
                                    <a:lnTo>
                                      <a:pt x="1132" y="587"/>
                                    </a:lnTo>
                                    <a:lnTo>
                                      <a:pt x="1132" y="593"/>
                                    </a:lnTo>
                                    <a:lnTo>
                                      <a:pt x="1132" y="541"/>
                                    </a:lnTo>
                                    <a:lnTo>
                                      <a:pt x="1133" y="651"/>
                                    </a:lnTo>
                                    <a:lnTo>
                                      <a:pt x="1133" y="585"/>
                                    </a:lnTo>
                                    <a:lnTo>
                                      <a:pt x="1133" y="578"/>
                                    </a:lnTo>
                                    <a:lnTo>
                                      <a:pt x="1134" y="546"/>
                                    </a:lnTo>
                                    <a:lnTo>
                                      <a:pt x="1134" y="661"/>
                                    </a:lnTo>
                                    <a:lnTo>
                                      <a:pt x="1135" y="586"/>
                                    </a:lnTo>
                                    <a:lnTo>
                                      <a:pt x="1135" y="594"/>
                                    </a:lnTo>
                                    <a:lnTo>
                                      <a:pt x="1136" y="538"/>
                                    </a:lnTo>
                                    <a:lnTo>
                                      <a:pt x="1136" y="659"/>
                                    </a:lnTo>
                                    <a:lnTo>
                                      <a:pt x="1136" y="584"/>
                                    </a:lnTo>
                                    <a:lnTo>
                                      <a:pt x="1136" y="571"/>
                                    </a:lnTo>
                                    <a:lnTo>
                                      <a:pt x="1137" y="541"/>
                                    </a:lnTo>
                                    <a:lnTo>
                                      <a:pt x="1138" y="648"/>
                                    </a:lnTo>
                                    <a:lnTo>
                                      <a:pt x="1138" y="572"/>
                                    </a:lnTo>
                                    <a:lnTo>
                                      <a:pt x="1138" y="570"/>
                                    </a:lnTo>
                                    <a:lnTo>
                                      <a:pt x="1139" y="543"/>
                                    </a:lnTo>
                                    <a:lnTo>
                                      <a:pt x="1139" y="660"/>
                                    </a:lnTo>
                                    <a:lnTo>
                                      <a:pt x="1139" y="576"/>
                                    </a:lnTo>
                                    <a:lnTo>
                                      <a:pt x="1139" y="598"/>
                                    </a:lnTo>
                                    <a:lnTo>
                                      <a:pt x="1141" y="831"/>
                                    </a:lnTo>
                                    <a:lnTo>
                                      <a:pt x="1141" y="502"/>
                                    </a:lnTo>
                                    <a:lnTo>
                                      <a:pt x="1141" y="601"/>
                                    </a:lnTo>
                                    <a:lnTo>
                                      <a:pt x="1141" y="590"/>
                                    </a:lnTo>
                                    <a:lnTo>
                                      <a:pt x="1142" y="837"/>
                                    </a:lnTo>
                                    <a:lnTo>
                                      <a:pt x="1142" y="502"/>
                                    </a:lnTo>
                                    <a:lnTo>
                                      <a:pt x="1142" y="586"/>
                                    </a:lnTo>
                                    <a:lnTo>
                                      <a:pt x="1142" y="587"/>
                                    </a:lnTo>
                                    <a:lnTo>
                                      <a:pt x="1143" y="435"/>
                                    </a:lnTo>
                                    <a:lnTo>
                                      <a:pt x="1144" y="766"/>
                                    </a:lnTo>
                                    <a:lnTo>
                                      <a:pt x="1144" y="583"/>
                                    </a:lnTo>
                                    <a:lnTo>
                                      <a:pt x="1144" y="582"/>
                                    </a:lnTo>
                                    <a:lnTo>
                                      <a:pt x="1145" y="506"/>
                                    </a:lnTo>
                                    <a:lnTo>
                                      <a:pt x="1145" y="670"/>
                                    </a:lnTo>
                                    <a:lnTo>
                                      <a:pt x="1145" y="592"/>
                                    </a:lnTo>
                                    <a:lnTo>
                                      <a:pt x="1145" y="583"/>
                                    </a:lnTo>
                                    <a:lnTo>
                                      <a:pt x="1146" y="717"/>
                                    </a:lnTo>
                                    <a:lnTo>
                                      <a:pt x="1146" y="495"/>
                                    </a:lnTo>
                                    <a:lnTo>
                                      <a:pt x="1147" y="584"/>
                                    </a:lnTo>
                                    <a:lnTo>
                                      <a:pt x="1147" y="582"/>
                                    </a:lnTo>
                                    <a:lnTo>
                                      <a:pt x="1147" y="647"/>
                                    </a:lnTo>
                                    <a:lnTo>
                                      <a:pt x="1148" y="538"/>
                                    </a:lnTo>
                                    <a:lnTo>
                                      <a:pt x="1148" y="577"/>
                                    </a:lnTo>
                                    <a:lnTo>
                                      <a:pt x="1148" y="585"/>
                                    </a:lnTo>
                                    <a:lnTo>
                                      <a:pt x="1149" y="536"/>
                                    </a:lnTo>
                                    <a:lnTo>
                                      <a:pt x="1150" y="640"/>
                                    </a:lnTo>
                                    <a:lnTo>
                                      <a:pt x="1150" y="580"/>
                                    </a:lnTo>
                                    <a:lnTo>
                                      <a:pt x="1150" y="586"/>
                                    </a:lnTo>
                                    <a:lnTo>
                                      <a:pt x="1150" y="648"/>
                                    </a:lnTo>
                                    <a:lnTo>
                                      <a:pt x="1151" y="544"/>
                                    </a:lnTo>
                                    <a:lnTo>
                                      <a:pt x="1151" y="588"/>
                                    </a:lnTo>
                                    <a:lnTo>
                                      <a:pt x="1151" y="588"/>
                                    </a:lnTo>
                                    <a:lnTo>
                                      <a:pt x="1152" y="663"/>
                                    </a:lnTo>
                                    <a:lnTo>
                                      <a:pt x="1153" y="540"/>
                                    </a:lnTo>
                                    <a:lnTo>
                                      <a:pt x="1153" y="590"/>
                                    </a:lnTo>
                                    <a:lnTo>
                                      <a:pt x="1153" y="583"/>
                                    </a:lnTo>
                                    <a:lnTo>
                                      <a:pt x="1153" y="536"/>
                                    </a:lnTo>
                                    <a:lnTo>
                                      <a:pt x="1154" y="659"/>
                                    </a:lnTo>
                                    <a:lnTo>
                                      <a:pt x="1154" y="579"/>
                                    </a:lnTo>
                                    <a:lnTo>
                                      <a:pt x="1154" y="574"/>
                                    </a:lnTo>
                                    <a:lnTo>
                                      <a:pt x="1155" y="535"/>
                                    </a:lnTo>
                                    <a:lnTo>
                                      <a:pt x="1155" y="664"/>
                                    </a:lnTo>
                                    <a:lnTo>
                                      <a:pt x="1156" y="591"/>
                                    </a:lnTo>
                                    <a:lnTo>
                                      <a:pt x="1156" y="588"/>
                                    </a:lnTo>
                                    <a:lnTo>
                                      <a:pt x="1157" y="447"/>
                                    </a:lnTo>
                                    <a:lnTo>
                                      <a:pt x="1157" y="990"/>
                                    </a:lnTo>
                                    <a:lnTo>
                                      <a:pt x="1157" y="576"/>
                                    </a:lnTo>
                                    <a:lnTo>
                                      <a:pt x="1157" y="565"/>
                                    </a:lnTo>
                                    <a:lnTo>
                                      <a:pt x="1158" y="511"/>
                                    </a:lnTo>
                                    <a:lnTo>
                                      <a:pt x="1158" y="684"/>
                                    </a:lnTo>
                                    <a:lnTo>
                                      <a:pt x="1159" y="591"/>
                                    </a:lnTo>
                                    <a:lnTo>
                                      <a:pt x="1159" y="599"/>
                                    </a:lnTo>
                                    <a:lnTo>
                                      <a:pt x="1159" y="524"/>
                                    </a:lnTo>
                                    <a:lnTo>
                                      <a:pt x="1160" y="653"/>
                                    </a:lnTo>
                                    <a:lnTo>
                                      <a:pt x="1160" y="568"/>
                                    </a:lnTo>
                                    <a:lnTo>
                                      <a:pt x="1160" y="568"/>
                                    </a:lnTo>
                                    <a:lnTo>
                                      <a:pt x="1161" y="540"/>
                                    </a:lnTo>
                                    <a:lnTo>
                                      <a:pt x="1161" y="656"/>
                                    </a:lnTo>
                                    <a:lnTo>
                                      <a:pt x="1162" y="593"/>
                                    </a:lnTo>
                                    <a:lnTo>
                                      <a:pt x="1162" y="591"/>
                                    </a:lnTo>
                                    <a:lnTo>
                                      <a:pt x="1162" y="529"/>
                                    </a:lnTo>
                                    <a:lnTo>
                                      <a:pt x="1162" y="649"/>
                                    </a:lnTo>
                                    <a:lnTo>
                                      <a:pt x="1163" y="595"/>
                                    </a:lnTo>
                                    <a:lnTo>
                                      <a:pt x="1163" y="596"/>
                                    </a:lnTo>
                                    <a:lnTo>
                                      <a:pt x="1164" y="650"/>
                                    </a:lnTo>
                                    <a:lnTo>
                                      <a:pt x="1165" y="541"/>
                                    </a:lnTo>
                                    <a:lnTo>
                                      <a:pt x="1165" y="585"/>
                                    </a:lnTo>
                                    <a:lnTo>
                                      <a:pt x="1165" y="588"/>
                                    </a:lnTo>
                                    <a:lnTo>
                                      <a:pt x="1166" y="651"/>
                                    </a:lnTo>
                                    <a:lnTo>
                                      <a:pt x="1166" y="516"/>
                                    </a:lnTo>
                                    <a:lnTo>
                                      <a:pt x="1166" y="584"/>
                                    </a:lnTo>
                                    <a:lnTo>
                                      <a:pt x="1166" y="592"/>
                                    </a:lnTo>
                                    <a:lnTo>
                                      <a:pt x="1168" y="510"/>
                                    </a:lnTo>
                                    <a:lnTo>
                                      <a:pt x="1168" y="689"/>
                                    </a:lnTo>
                                    <a:lnTo>
                                      <a:pt x="1168" y="655"/>
                                    </a:lnTo>
                                    <a:lnTo>
                                      <a:pt x="1168" y="640"/>
                                    </a:lnTo>
                                    <a:lnTo>
                                      <a:pt x="1168" y="476"/>
                                    </a:lnTo>
                                    <a:lnTo>
                                      <a:pt x="1168" y="739"/>
                                    </a:lnTo>
                                    <a:lnTo>
                                      <a:pt x="1169" y="595"/>
                                    </a:lnTo>
                                    <a:lnTo>
                                      <a:pt x="1169" y="600"/>
                                    </a:lnTo>
                                    <a:lnTo>
                                      <a:pt x="1170" y="649"/>
                                    </a:lnTo>
                                    <a:lnTo>
                                      <a:pt x="1170" y="534"/>
                                    </a:lnTo>
                                    <a:lnTo>
                                      <a:pt x="1171" y="571"/>
                                    </a:lnTo>
                                    <a:lnTo>
                                      <a:pt x="1171" y="577"/>
                                    </a:lnTo>
                                    <a:lnTo>
                                      <a:pt x="1171" y="535"/>
                                    </a:lnTo>
                                    <a:lnTo>
                                      <a:pt x="1172" y="645"/>
                                    </a:lnTo>
                                    <a:lnTo>
                                      <a:pt x="1172" y="592"/>
                                    </a:lnTo>
                                    <a:lnTo>
                                      <a:pt x="1172" y="589"/>
                                    </a:lnTo>
                                    <a:lnTo>
                                      <a:pt x="1173" y="654"/>
                                    </a:lnTo>
                                    <a:lnTo>
                                      <a:pt x="1173" y="544"/>
                                    </a:lnTo>
                                    <a:lnTo>
                                      <a:pt x="1174" y="619"/>
                                    </a:lnTo>
                                    <a:lnTo>
                                      <a:pt x="1174" y="618"/>
                                    </a:lnTo>
                                    <a:lnTo>
                                      <a:pt x="1174" y="649"/>
                                    </a:lnTo>
                                    <a:lnTo>
                                      <a:pt x="1175" y="537"/>
                                    </a:lnTo>
                                    <a:lnTo>
                                      <a:pt x="1175" y="585"/>
                                    </a:lnTo>
                                    <a:lnTo>
                                      <a:pt x="1175" y="587"/>
                                    </a:lnTo>
                                    <a:lnTo>
                                      <a:pt x="1176" y="539"/>
                                    </a:lnTo>
                                    <a:lnTo>
                                      <a:pt x="1177" y="649"/>
                                    </a:lnTo>
                                    <a:lnTo>
                                      <a:pt x="1177" y="554"/>
                                    </a:lnTo>
                                    <a:lnTo>
                                      <a:pt x="1177" y="554"/>
                                    </a:lnTo>
                                    <a:lnTo>
                                      <a:pt x="1178" y="546"/>
                                    </a:lnTo>
                                    <a:lnTo>
                                      <a:pt x="1178" y="655"/>
                                    </a:lnTo>
                                    <a:lnTo>
                                      <a:pt x="1178" y="618"/>
                                    </a:lnTo>
                                    <a:lnTo>
                                      <a:pt x="1178" y="617"/>
                                    </a:lnTo>
                                    <a:lnTo>
                                      <a:pt x="1179" y="659"/>
                                    </a:lnTo>
                                    <a:lnTo>
                                      <a:pt x="1179" y="535"/>
                                    </a:lnTo>
                                    <a:lnTo>
                                      <a:pt x="1180" y="598"/>
                                    </a:lnTo>
                                    <a:lnTo>
                                      <a:pt x="1180" y="590"/>
                                    </a:lnTo>
                                    <a:lnTo>
                                      <a:pt x="1181" y="651"/>
                                    </a:lnTo>
                                    <a:lnTo>
                                      <a:pt x="1181" y="530"/>
                                    </a:lnTo>
                                    <a:lnTo>
                                      <a:pt x="1181" y="592"/>
                                    </a:lnTo>
                                    <a:lnTo>
                                      <a:pt x="1181" y="588"/>
                                    </a:lnTo>
                                    <a:lnTo>
                                      <a:pt x="1183" y="660"/>
                                    </a:lnTo>
                                    <a:lnTo>
                                      <a:pt x="1183" y="518"/>
                                    </a:lnTo>
                                    <a:lnTo>
                                      <a:pt x="1183" y="596"/>
                                    </a:lnTo>
                                    <a:lnTo>
                                      <a:pt x="1183" y="597"/>
                                    </a:lnTo>
                                    <a:lnTo>
                                      <a:pt x="1184" y="650"/>
                                    </a:lnTo>
                                    <a:lnTo>
                                      <a:pt x="1184" y="529"/>
                                    </a:lnTo>
                                    <a:lnTo>
                                      <a:pt x="1184" y="601"/>
                                    </a:lnTo>
                                    <a:lnTo>
                                      <a:pt x="1184" y="591"/>
                                    </a:lnTo>
                                    <a:lnTo>
                                      <a:pt x="1185" y="660"/>
                                    </a:lnTo>
                                    <a:lnTo>
                                      <a:pt x="1186" y="520"/>
                                    </a:lnTo>
                                    <a:lnTo>
                                      <a:pt x="1186" y="580"/>
                                    </a:lnTo>
                                    <a:lnTo>
                                      <a:pt x="1186" y="580"/>
                                    </a:lnTo>
                                    <a:lnTo>
                                      <a:pt x="1186" y="538"/>
                                    </a:lnTo>
                                    <a:lnTo>
                                      <a:pt x="1187" y="672"/>
                                    </a:lnTo>
                                    <a:lnTo>
                                      <a:pt x="1187" y="616"/>
                                    </a:lnTo>
                                    <a:lnTo>
                                      <a:pt x="1187" y="619"/>
                                    </a:lnTo>
                                    <a:lnTo>
                                      <a:pt x="1188" y="653"/>
                                    </a:lnTo>
                                    <a:lnTo>
                                      <a:pt x="1189" y="530"/>
                                    </a:lnTo>
                                    <a:lnTo>
                                      <a:pt x="1189" y="600"/>
                                    </a:lnTo>
                                    <a:lnTo>
                                      <a:pt x="1189" y="594"/>
                                    </a:lnTo>
                                    <a:lnTo>
                                      <a:pt x="1190" y="655"/>
                                    </a:lnTo>
                                    <a:lnTo>
                                      <a:pt x="1190" y="527"/>
                                    </a:lnTo>
                                    <a:lnTo>
                                      <a:pt x="1190" y="585"/>
                                    </a:lnTo>
                                    <a:lnTo>
                                      <a:pt x="1190" y="580"/>
                                    </a:lnTo>
                                    <a:lnTo>
                                      <a:pt x="1191" y="472"/>
                                    </a:lnTo>
                                    <a:lnTo>
                                      <a:pt x="1191" y="853"/>
                                    </a:lnTo>
                                    <a:lnTo>
                                      <a:pt x="1192" y="586"/>
                                    </a:lnTo>
                                    <a:lnTo>
                                      <a:pt x="1192" y="583"/>
                                    </a:lnTo>
                                    <a:lnTo>
                                      <a:pt x="1192" y="668"/>
                                    </a:lnTo>
                                    <a:lnTo>
                                      <a:pt x="1193" y="531"/>
                                    </a:lnTo>
                                    <a:lnTo>
                                      <a:pt x="1193" y="579"/>
                                    </a:lnTo>
                                    <a:lnTo>
                                      <a:pt x="1193" y="580"/>
                                    </a:lnTo>
                                    <a:lnTo>
                                      <a:pt x="1194" y="523"/>
                                    </a:lnTo>
                                    <a:lnTo>
                                      <a:pt x="1195" y="652"/>
                                    </a:lnTo>
                                    <a:lnTo>
                                      <a:pt x="1195" y="597"/>
                                    </a:lnTo>
                                    <a:lnTo>
                                      <a:pt x="1195" y="600"/>
                                    </a:lnTo>
                                    <a:lnTo>
                                      <a:pt x="1195" y="525"/>
                                    </a:lnTo>
                                    <a:lnTo>
                                      <a:pt x="1196" y="672"/>
                                    </a:lnTo>
                                    <a:lnTo>
                                      <a:pt x="1196" y="600"/>
                                    </a:lnTo>
                                    <a:lnTo>
                                      <a:pt x="1196" y="602"/>
                                    </a:lnTo>
                                    <a:lnTo>
                                      <a:pt x="1197" y="646"/>
                                    </a:lnTo>
                                    <a:lnTo>
                                      <a:pt x="1198" y="547"/>
                                    </a:lnTo>
                                    <a:lnTo>
                                      <a:pt x="1198" y="596"/>
                                    </a:lnTo>
                                    <a:lnTo>
                                      <a:pt x="1198" y="589"/>
                                    </a:lnTo>
                                    <a:lnTo>
                                      <a:pt x="1198" y="645"/>
                                    </a:lnTo>
                                    <a:lnTo>
                                      <a:pt x="1199" y="536"/>
                                    </a:lnTo>
                                    <a:lnTo>
                                      <a:pt x="1199" y="598"/>
                                    </a:lnTo>
                                    <a:lnTo>
                                      <a:pt x="1199" y="598"/>
                                    </a:lnTo>
                                    <a:lnTo>
                                      <a:pt x="1200" y="530"/>
                                    </a:lnTo>
                                    <a:lnTo>
                                      <a:pt x="1201" y="652"/>
                                    </a:lnTo>
                                    <a:lnTo>
                                      <a:pt x="1201" y="565"/>
                                    </a:lnTo>
                                    <a:lnTo>
                                      <a:pt x="1201" y="569"/>
                                    </a:lnTo>
                                    <a:lnTo>
                                      <a:pt x="1202" y="655"/>
                                    </a:lnTo>
                                    <a:lnTo>
                                      <a:pt x="1202" y="541"/>
                                    </a:lnTo>
                                    <a:lnTo>
                                      <a:pt x="1202" y="604"/>
                                    </a:lnTo>
                                    <a:lnTo>
                                      <a:pt x="1202" y="619"/>
                                    </a:lnTo>
                                    <a:lnTo>
                                      <a:pt x="1203" y="640"/>
                                    </a:lnTo>
                                    <a:lnTo>
                                      <a:pt x="1204" y="542"/>
                                    </a:lnTo>
                                    <a:lnTo>
                                      <a:pt x="1204" y="584"/>
                                    </a:lnTo>
                                    <a:lnTo>
                                      <a:pt x="1204" y="583"/>
                                    </a:lnTo>
                                    <a:lnTo>
                                      <a:pt x="1205" y="495"/>
                                    </a:lnTo>
                                    <a:lnTo>
                                      <a:pt x="1205" y="693"/>
                                    </a:lnTo>
                                    <a:lnTo>
                                      <a:pt x="1205" y="512"/>
                                    </a:lnTo>
                                    <a:lnTo>
                                      <a:pt x="1205" y="548"/>
                                    </a:lnTo>
                                    <a:lnTo>
                                      <a:pt x="1206" y="697"/>
                                    </a:lnTo>
                                    <a:lnTo>
                                      <a:pt x="1206" y="520"/>
                                    </a:lnTo>
                                    <a:lnTo>
                                      <a:pt x="1207" y="571"/>
                                    </a:lnTo>
                                    <a:lnTo>
                                      <a:pt x="1207" y="569"/>
                                    </a:lnTo>
                                    <a:lnTo>
                                      <a:pt x="1208" y="523"/>
                                    </a:lnTo>
                                    <a:lnTo>
                                      <a:pt x="1208" y="712"/>
                                    </a:lnTo>
                                    <a:lnTo>
                                      <a:pt x="1208" y="630"/>
                                    </a:lnTo>
                                    <a:lnTo>
                                      <a:pt x="1208" y="624"/>
                                    </a:lnTo>
                                    <a:lnTo>
                                      <a:pt x="1209" y="403"/>
                                    </a:lnTo>
                                    <a:lnTo>
                                      <a:pt x="1209" y="836"/>
                                    </a:lnTo>
                                    <a:lnTo>
                                      <a:pt x="1210" y="612"/>
                                    </a:lnTo>
                                    <a:lnTo>
                                      <a:pt x="1210" y="609"/>
                                    </a:lnTo>
                                    <a:lnTo>
                                      <a:pt x="1211" y="539"/>
                                    </a:lnTo>
                                    <a:lnTo>
                                      <a:pt x="1211" y="651"/>
                                    </a:lnTo>
                                    <a:lnTo>
                                      <a:pt x="1211" y="583"/>
                                    </a:lnTo>
                                    <a:lnTo>
                                      <a:pt x="1211" y="583"/>
                                    </a:lnTo>
                                    <a:lnTo>
                                      <a:pt x="1213" y="547"/>
                                    </a:lnTo>
                                    <a:lnTo>
                                      <a:pt x="1213" y="645"/>
                                    </a:lnTo>
                                    <a:lnTo>
                                      <a:pt x="1213" y="577"/>
                                    </a:lnTo>
                                    <a:lnTo>
                                      <a:pt x="1213" y="573"/>
                                    </a:lnTo>
                                    <a:lnTo>
                                      <a:pt x="1214" y="651"/>
                                    </a:lnTo>
                                    <a:lnTo>
                                      <a:pt x="1214" y="539"/>
                                    </a:lnTo>
                                    <a:lnTo>
                                      <a:pt x="1214" y="592"/>
                                    </a:lnTo>
                                    <a:lnTo>
                                      <a:pt x="1214" y="592"/>
                                    </a:lnTo>
                                    <a:lnTo>
                                      <a:pt x="1215" y="530"/>
                                    </a:lnTo>
                                    <a:lnTo>
                                      <a:pt x="1215" y="660"/>
                                    </a:lnTo>
                                    <a:lnTo>
                                      <a:pt x="1216" y="604"/>
                                    </a:lnTo>
                                    <a:lnTo>
                                      <a:pt x="1216" y="598"/>
                                    </a:lnTo>
                                    <a:lnTo>
                                      <a:pt x="1217" y="538"/>
                                    </a:lnTo>
                                    <a:lnTo>
                                      <a:pt x="1217" y="647"/>
                                    </a:lnTo>
                                    <a:lnTo>
                                      <a:pt x="1217" y="604"/>
                                    </a:lnTo>
                                    <a:lnTo>
                                      <a:pt x="1217" y="598"/>
                                    </a:lnTo>
                                    <a:lnTo>
                                      <a:pt x="1218" y="536"/>
                                    </a:lnTo>
                                    <a:lnTo>
                                      <a:pt x="1218" y="650"/>
                                    </a:lnTo>
                                    <a:lnTo>
                                      <a:pt x="1219" y="550"/>
                                    </a:lnTo>
                                    <a:lnTo>
                                      <a:pt x="1219" y="545"/>
                                    </a:lnTo>
                                    <a:lnTo>
                                      <a:pt x="1219" y="533"/>
                                    </a:lnTo>
                                    <a:lnTo>
                                      <a:pt x="1220" y="646"/>
                                    </a:lnTo>
                                    <a:lnTo>
                                      <a:pt x="1220" y="588"/>
                                    </a:lnTo>
                                    <a:lnTo>
                                      <a:pt x="1220" y="590"/>
                                    </a:lnTo>
                                    <a:lnTo>
                                      <a:pt x="1221" y="536"/>
                                    </a:lnTo>
                                    <a:lnTo>
                                      <a:pt x="1222" y="649"/>
                                    </a:lnTo>
                                    <a:lnTo>
                                      <a:pt x="1222" y="604"/>
                                    </a:lnTo>
                                    <a:lnTo>
                                      <a:pt x="1222" y="609"/>
                                    </a:lnTo>
                                    <a:lnTo>
                                      <a:pt x="1222" y="641"/>
                                    </a:lnTo>
                                    <a:lnTo>
                                      <a:pt x="1223" y="532"/>
                                    </a:lnTo>
                                    <a:lnTo>
                                      <a:pt x="1223" y="595"/>
                                    </a:lnTo>
                                    <a:lnTo>
                                      <a:pt x="1223" y="597"/>
                                    </a:lnTo>
                                    <a:lnTo>
                                      <a:pt x="1224" y="538"/>
                                    </a:lnTo>
                                    <a:lnTo>
                                      <a:pt x="1225" y="648"/>
                                    </a:lnTo>
                                    <a:lnTo>
                                      <a:pt x="1225" y="589"/>
                                    </a:lnTo>
                                    <a:lnTo>
                                      <a:pt x="1225" y="588"/>
                                    </a:lnTo>
                                    <a:lnTo>
                                      <a:pt x="1226" y="651"/>
                                    </a:lnTo>
                                    <a:lnTo>
                                      <a:pt x="1226" y="535"/>
                                    </a:lnTo>
                                    <a:lnTo>
                                      <a:pt x="1226" y="582"/>
                                    </a:lnTo>
                                    <a:lnTo>
                                      <a:pt x="1226" y="584"/>
                                    </a:lnTo>
                                    <a:lnTo>
                                      <a:pt x="1227" y="656"/>
                                    </a:lnTo>
                                    <a:lnTo>
                                      <a:pt x="1228" y="546"/>
                                    </a:lnTo>
                                    <a:lnTo>
                                      <a:pt x="1228" y="639"/>
                                    </a:lnTo>
                                    <a:lnTo>
                                      <a:pt x="1228" y="639"/>
                                    </a:lnTo>
                                    <a:lnTo>
                                      <a:pt x="1228" y="527"/>
                                    </a:lnTo>
                                    <a:lnTo>
                                      <a:pt x="1229" y="661"/>
                                    </a:lnTo>
                                    <a:lnTo>
                                      <a:pt x="1229" y="577"/>
                                    </a:lnTo>
                                    <a:lnTo>
                                      <a:pt x="1229" y="578"/>
                                    </a:lnTo>
                                    <a:lnTo>
                                      <a:pt x="1230" y="545"/>
                                    </a:lnTo>
                                    <a:lnTo>
                                      <a:pt x="1231" y="650"/>
                                    </a:lnTo>
                                    <a:lnTo>
                                      <a:pt x="1231" y="599"/>
                                    </a:lnTo>
                                    <a:lnTo>
                                      <a:pt x="1231" y="594"/>
                                    </a:lnTo>
                                    <a:lnTo>
                                      <a:pt x="1232" y="659"/>
                                    </a:lnTo>
                                    <a:lnTo>
                                      <a:pt x="1232" y="530"/>
                                    </a:lnTo>
                                    <a:lnTo>
                                      <a:pt x="1232" y="596"/>
                                    </a:lnTo>
                                    <a:lnTo>
                                      <a:pt x="1232" y="597"/>
                                    </a:lnTo>
                                    <a:lnTo>
                                      <a:pt x="1233" y="536"/>
                                    </a:lnTo>
                                    <a:lnTo>
                                      <a:pt x="1234" y="649"/>
                                    </a:lnTo>
                                    <a:lnTo>
                                      <a:pt x="1234" y="595"/>
                                    </a:lnTo>
                                    <a:lnTo>
                                      <a:pt x="1234" y="591"/>
                                    </a:lnTo>
                                    <a:lnTo>
                                      <a:pt x="1234" y="486"/>
                                    </a:lnTo>
                                    <a:lnTo>
                                      <a:pt x="1235" y="652"/>
                                    </a:lnTo>
                                    <a:lnTo>
                                      <a:pt x="1235" y="560"/>
                                    </a:lnTo>
                                    <a:lnTo>
                                      <a:pt x="1235" y="559"/>
                                    </a:lnTo>
                                    <a:lnTo>
                                      <a:pt x="1236" y="649"/>
                                    </a:lnTo>
                                    <a:lnTo>
                                      <a:pt x="1237" y="533"/>
                                    </a:lnTo>
                                    <a:lnTo>
                                      <a:pt x="1237" y="560"/>
                                    </a:lnTo>
                                    <a:lnTo>
                                      <a:pt x="1237" y="583"/>
                                    </a:lnTo>
                                    <a:lnTo>
                                      <a:pt x="1237" y="848"/>
                                    </a:lnTo>
                                    <a:lnTo>
                                      <a:pt x="1238" y="477"/>
                                    </a:lnTo>
                                    <a:lnTo>
                                      <a:pt x="1238" y="583"/>
                                    </a:lnTo>
                                    <a:lnTo>
                                      <a:pt x="1238" y="582"/>
                                    </a:lnTo>
                                    <a:lnTo>
                                      <a:pt x="1239" y="654"/>
                                    </a:lnTo>
                                    <a:lnTo>
                                      <a:pt x="1240" y="523"/>
                                    </a:lnTo>
                                    <a:lnTo>
                                      <a:pt x="1240" y="584"/>
                                    </a:lnTo>
                                    <a:lnTo>
                                      <a:pt x="1240" y="584"/>
                                    </a:lnTo>
                                    <a:lnTo>
                                      <a:pt x="1241" y="672"/>
                                    </a:lnTo>
                                    <a:lnTo>
                                      <a:pt x="1241" y="508"/>
                                    </a:lnTo>
                                    <a:lnTo>
                                      <a:pt x="1241" y="545"/>
                                    </a:lnTo>
                                    <a:lnTo>
                                      <a:pt x="1241" y="556"/>
                                    </a:lnTo>
                                    <a:lnTo>
                                      <a:pt x="1242" y="650"/>
                                    </a:lnTo>
                                    <a:lnTo>
                                      <a:pt x="1243" y="530"/>
                                    </a:lnTo>
                                    <a:lnTo>
                                      <a:pt x="1243" y="592"/>
                                    </a:lnTo>
                                    <a:lnTo>
                                      <a:pt x="1243" y="591"/>
                                    </a:lnTo>
                                    <a:lnTo>
                                      <a:pt x="1244" y="650"/>
                                    </a:lnTo>
                                    <a:lnTo>
                                      <a:pt x="1244" y="542"/>
                                    </a:lnTo>
                                    <a:lnTo>
                                      <a:pt x="1244" y="589"/>
                                    </a:lnTo>
                                    <a:lnTo>
                                      <a:pt x="1244" y="584"/>
                                    </a:lnTo>
                                    <a:lnTo>
                                      <a:pt x="1245" y="741"/>
                                    </a:lnTo>
                                    <a:lnTo>
                                      <a:pt x="1245" y="511"/>
                                    </a:lnTo>
                                    <a:lnTo>
                                      <a:pt x="1246" y="609"/>
                                    </a:lnTo>
                                    <a:lnTo>
                                      <a:pt x="1246" y="608"/>
                                    </a:lnTo>
                                    <a:lnTo>
                                      <a:pt x="1247" y="654"/>
                                    </a:lnTo>
                                    <a:lnTo>
                                      <a:pt x="1247" y="543"/>
                                    </a:lnTo>
                                    <a:lnTo>
                                      <a:pt x="1247" y="617"/>
                                    </a:lnTo>
                                    <a:lnTo>
                                      <a:pt x="1247" y="618"/>
                                    </a:lnTo>
                                    <a:lnTo>
                                      <a:pt x="1248" y="504"/>
                                    </a:lnTo>
                                    <a:lnTo>
                                      <a:pt x="1248" y="663"/>
                                    </a:lnTo>
                                    <a:lnTo>
                                      <a:pt x="1249" y="573"/>
                                    </a:lnTo>
                                    <a:lnTo>
                                      <a:pt x="1249" y="574"/>
                                    </a:lnTo>
                                    <a:lnTo>
                                      <a:pt x="1250" y="767"/>
                                    </a:lnTo>
                                    <a:lnTo>
                                      <a:pt x="1250" y="526"/>
                                    </a:lnTo>
                                    <a:lnTo>
                                      <a:pt x="1250" y="593"/>
                                    </a:lnTo>
                                    <a:lnTo>
                                      <a:pt x="1250" y="594"/>
                                    </a:lnTo>
                                    <a:lnTo>
                                      <a:pt x="1251" y="858"/>
                                    </a:lnTo>
                                    <a:lnTo>
                                      <a:pt x="1251" y="461"/>
                                    </a:lnTo>
                                    <a:lnTo>
                                      <a:pt x="1252" y="585"/>
                                    </a:lnTo>
                                    <a:lnTo>
                                      <a:pt x="1252" y="588"/>
                                    </a:lnTo>
                                    <a:lnTo>
                                      <a:pt x="1253" y="536"/>
                                    </a:lnTo>
                                    <a:lnTo>
                                      <a:pt x="1253" y="649"/>
                                    </a:lnTo>
                                    <a:lnTo>
                                      <a:pt x="1253" y="583"/>
                                    </a:lnTo>
                                    <a:lnTo>
                                      <a:pt x="1253" y="584"/>
                                    </a:lnTo>
                                    <a:lnTo>
                                      <a:pt x="1254" y="529"/>
                                    </a:lnTo>
                                    <a:lnTo>
                                      <a:pt x="1255" y="648"/>
                                    </a:lnTo>
                                    <a:lnTo>
                                      <a:pt x="1255" y="594"/>
                                    </a:lnTo>
                                    <a:lnTo>
                                      <a:pt x="1255" y="596"/>
                                    </a:lnTo>
                                    <a:lnTo>
                                      <a:pt x="1255" y="662"/>
                                    </a:lnTo>
                                    <a:lnTo>
                                      <a:pt x="1256" y="533"/>
                                    </a:lnTo>
                                    <a:lnTo>
                                      <a:pt x="1256" y="633"/>
                                    </a:lnTo>
                                    <a:lnTo>
                                      <a:pt x="1256" y="635"/>
                                    </a:lnTo>
                                    <a:lnTo>
                                      <a:pt x="1257" y="542"/>
                                    </a:lnTo>
                                    <a:lnTo>
                                      <a:pt x="1257" y="643"/>
                                    </a:lnTo>
                                    <a:lnTo>
                                      <a:pt x="1258" y="583"/>
                                    </a:lnTo>
                                    <a:lnTo>
                                      <a:pt x="1258" y="589"/>
                                    </a:lnTo>
                                    <a:lnTo>
                                      <a:pt x="1258" y="648"/>
                                    </a:lnTo>
                                    <a:lnTo>
                                      <a:pt x="1259" y="546"/>
                                    </a:lnTo>
                                    <a:lnTo>
                                      <a:pt x="1259" y="583"/>
                                    </a:lnTo>
                                    <a:lnTo>
                                      <a:pt x="1259" y="582"/>
                                    </a:lnTo>
                                    <a:lnTo>
                                      <a:pt x="1260" y="533"/>
                                    </a:lnTo>
                                    <a:lnTo>
                                      <a:pt x="1261" y="648"/>
                                    </a:lnTo>
                                    <a:lnTo>
                                      <a:pt x="1261" y="573"/>
                                    </a:lnTo>
                                    <a:lnTo>
                                      <a:pt x="1261" y="576"/>
                                    </a:lnTo>
                                    <a:lnTo>
                                      <a:pt x="1262" y="656"/>
                                    </a:lnTo>
                                    <a:lnTo>
                                      <a:pt x="1262" y="537"/>
                                    </a:lnTo>
                                    <a:lnTo>
                                      <a:pt x="1262" y="606"/>
                                    </a:lnTo>
                                    <a:lnTo>
                                      <a:pt x="1262" y="610"/>
                                    </a:lnTo>
                                    <a:lnTo>
                                      <a:pt x="1263" y="657"/>
                                    </a:lnTo>
                                    <a:lnTo>
                                      <a:pt x="1264" y="533"/>
                                    </a:lnTo>
                                    <a:lnTo>
                                      <a:pt x="1264" y="606"/>
                                    </a:lnTo>
                                    <a:lnTo>
                                      <a:pt x="1264" y="599"/>
                                    </a:lnTo>
                                    <a:lnTo>
                                      <a:pt x="1265" y="530"/>
                                    </a:lnTo>
                                    <a:lnTo>
                                      <a:pt x="1265" y="646"/>
                                    </a:lnTo>
                                    <a:lnTo>
                                      <a:pt x="1265" y="598"/>
                                    </a:lnTo>
                                    <a:lnTo>
                                      <a:pt x="1265" y="594"/>
                                    </a:lnTo>
                                    <a:lnTo>
                                      <a:pt x="1266" y="482"/>
                                    </a:lnTo>
                                    <a:lnTo>
                                      <a:pt x="1267" y="654"/>
                                    </a:lnTo>
                                    <a:lnTo>
                                      <a:pt x="1267" y="597"/>
                                    </a:lnTo>
                                    <a:lnTo>
                                      <a:pt x="1267" y="592"/>
                                    </a:lnTo>
                                    <a:lnTo>
                                      <a:pt x="1267" y="665"/>
                                    </a:lnTo>
                                    <a:lnTo>
                                      <a:pt x="1267" y="535"/>
                                    </a:lnTo>
                                    <a:lnTo>
                                      <a:pt x="1268" y="579"/>
                                    </a:lnTo>
                                    <a:lnTo>
                                      <a:pt x="1268" y="586"/>
                                    </a:lnTo>
                                    <a:lnTo>
                                      <a:pt x="1269" y="651"/>
                                    </a:lnTo>
                                    <a:lnTo>
                                      <a:pt x="1270" y="535"/>
                                    </a:lnTo>
                                    <a:lnTo>
                                      <a:pt x="1270" y="576"/>
                                    </a:lnTo>
                                    <a:lnTo>
                                      <a:pt x="1270" y="578"/>
                                    </a:lnTo>
                                    <a:lnTo>
                                      <a:pt x="1272" y="650"/>
                                    </a:lnTo>
                                    <a:lnTo>
                                      <a:pt x="1272" y="538"/>
                                    </a:lnTo>
                                    <a:lnTo>
                                      <a:pt x="1272" y="590"/>
                                    </a:lnTo>
                                    <a:lnTo>
                                      <a:pt x="1272" y="610"/>
                                    </a:lnTo>
                                    <a:lnTo>
                                      <a:pt x="1272" y="529"/>
                                    </a:lnTo>
                                    <a:lnTo>
                                      <a:pt x="1272" y="644"/>
                                    </a:lnTo>
                                    <a:lnTo>
                                      <a:pt x="1273" y="581"/>
                                    </a:lnTo>
                                    <a:lnTo>
                                      <a:pt x="1273" y="583"/>
                                    </a:lnTo>
                                    <a:lnTo>
                                      <a:pt x="1274" y="670"/>
                                    </a:lnTo>
                                    <a:lnTo>
                                      <a:pt x="1275" y="539"/>
                                    </a:lnTo>
                                    <a:lnTo>
                                      <a:pt x="1275" y="590"/>
                                    </a:lnTo>
                                    <a:lnTo>
                                      <a:pt x="1275" y="591"/>
                                    </a:lnTo>
                                    <a:lnTo>
                                      <a:pt x="1276" y="648"/>
                                    </a:lnTo>
                                    <a:lnTo>
                                      <a:pt x="1276" y="545"/>
                                    </a:lnTo>
                                    <a:lnTo>
                                      <a:pt x="1276" y="582"/>
                                    </a:lnTo>
                                    <a:lnTo>
                                      <a:pt x="1276" y="580"/>
                                    </a:lnTo>
                                    <a:lnTo>
                                      <a:pt x="1277" y="661"/>
                                    </a:lnTo>
                                    <a:lnTo>
                                      <a:pt x="1277" y="533"/>
                                    </a:lnTo>
                                    <a:lnTo>
                                      <a:pt x="1278" y="591"/>
                                    </a:lnTo>
                                    <a:lnTo>
                                      <a:pt x="1278" y="589"/>
                                    </a:lnTo>
                                    <a:lnTo>
                                      <a:pt x="1279" y="754"/>
                                    </a:lnTo>
                                    <a:lnTo>
                                      <a:pt x="1279" y="520"/>
                                    </a:lnTo>
                                    <a:lnTo>
                                      <a:pt x="1279" y="551"/>
                                    </a:lnTo>
                                    <a:lnTo>
                                      <a:pt x="1279" y="550"/>
                                    </a:lnTo>
                                    <a:lnTo>
                                      <a:pt x="1281" y="520"/>
                                    </a:lnTo>
                                    <a:lnTo>
                                      <a:pt x="1281" y="665"/>
                                    </a:lnTo>
                                    <a:lnTo>
                                      <a:pt x="1281" y="563"/>
                                    </a:lnTo>
                                    <a:lnTo>
                                      <a:pt x="1281" y="563"/>
                                    </a:lnTo>
                                    <a:lnTo>
                                      <a:pt x="1281" y="522"/>
                                    </a:lnTo>
                                    <a:lnTo>
                                      <a:pt x="1281" y="652"/>
                                    </a:lnTo>
                                    <a:lnTo>
                                      <a:pt x="1282" y="600"/>
                                    </a:lnTo>
                                    <a:lnTo>
                                      <a:pt x="1282" y="603"/>
                                    </a:lnTo>
                                    <a:lnTo>
                                      <a:pt x="1283" y="866"/>
                                    </a:lnTo>
                                    <a:lnTo>
                                      <a:pt x="1283" y="456"/>
                                    </a:lnTo>
                                    <a:lnTo>
                                      <a:pt x="1284" y="585"/>
                                    </a:lnTo>
                                    <a:lnTo>
                                      <a:pt x="1284" y="589"/>
                                    </a:lnTo>
                                    <a:lnTo>
                                      <a:pt x="1284" y="803"/>
                                    </a:lnTo>
                                    <a:lnTo>
                                      <a:pt x="1284" y="364"/>
                                    </a:lnTo>
                                    <a:lnTo>
                                      <a:pt x="1285" y="606"/>
                                    </a:lnTo>
                                    <a:lnTo>
                                      <a:pt x="1285" y="595"/>
                                    </a:lnTo>
                                    <a:lnTo>
                                      <a:pt x="1285" y="662"/>
                                    </a:lnTo>
                                    <a:lnTo>
                                      <a:pt x="1286" y="534"/>
                                    </a:lnTo>
                                    <a:lnTo>
                                      <a:pt x="1287" y="583"/>
                                    </a:lnTo>
                                    <a:lnTo>
                                      <a:pt x="1287" y="585"/>
                                    </a:lnTo>
                                    <a:lnTo>
                                      <a:pt x="1288" y="510"/>
                                    </a:lnTo>
                                    <a:lnTo>
                                      <a:pt x="1288" y="648"/>
                                    </a:lnTo>
                                    <a:lnTo>
                                      <a:pt x="1288" y="581"/>
                                    </a:lnTo>
                                    <a:lnTo>
                                      <a:pt x="1288" y="584"/>
                                    </a:lnTo>
                                    <a:lnTo>
                                      <a:pt x="1288" y="517"/>
                                    </a:lnTo>
                                    <a:lnTo>
                                      <a:pt x="1289" y="650"/>
                                    </a:lnTo>
                                    <a:lnTo>
                                      <a:pt x="1290" y="582"/>
                                    </a:lnTo>
                                    <a:lnTo>
                                      <a:pt x="1290" y="583"/>
                                    </a:lnTo>
                                    <a:lnTo>
                                      <a:pt x="1290" y="887"/>
                                    </a:lnTo>
                                    <a:lnTo>
                                      <a:pt x="1290" y="474"/>
                                    </a:lnTo>
                                    <a:lnTo>
                                      <a:pt x="1291" y="560"/>
                                    </a:lnTo>
                                    <a:lnTo>
                                      <a:pt x="1291" y="578"/>
                                    </a:lnTo>
                                    <a:lnTo>
                                      <a:pt x="1291" y="872"/>
                                    </a:lnTo>
                                    <a:lnTo>
                                      <a:pt x="1291" y="412"/>
                                    </a:lnTo>
                                    <a:lnTo>
                                      <a:pt x="1293" y="597"/>
                                    </a:lnTo>
                                    <a:lnTo>
                                      <a:pt x="1293" y="603"/>
                                    </a:lnTo>
                                    <a:lnTo>
                                      <a:pt x="1293" y="647"/>
                                    </a:lnTo>
                                    <a:lnTo>
                                      <a:pt x="1294" y="533"/>
                                    </a:lnTo>
                                    <a:lnTo>
                                      <a:pt x="1294" y="580"/>
                                    </a:lnTo>
                                    <a:lnTo>
                                      <a:pt x="1294" y="592"/>
                                    </a:lnTo>
                                    <a:lnTo>
                                      <a:pt x="1294" y="533"/>
                                    </a:lnTo>
                                    <a:lnTo>
                                      <a:pt x="1296" y="653"/>
                                    </a:lnTo>
                                    <a:lnTo>
                                      <a:pt x="1296" y="607"/>
                                    </a:lnTo>
                                    <a:lnTo>
                                      <a:pt x="1296" y="611"/>
                                    </a:lnTo>
                                    <a:lnTo>
                                      <a:pt x="1296" y="654"/>
                                    </a:lnTo>
                                    <a:lnTo>
                                      <a:pt x="1297" y="531"/>
                                    </a:lnTo>
                                    <a:lnTo>
                                      <a:pt x="1297" y="593"/>
                                    </a:lnTo>
                                    <a:lnTo>
                                      <a:pt x="1297" y="583"/>
                                    </a:lnTo>
                                    <a:lnTo>
                                      <a:pt x="1297" y="545"/>
                                    </a:lnTo>
                                    <a:lnTo>
                                      <a:pt x="1297" y="653"/>
                                    </a:lnTo>
                                    <a:lnTo>
                                      <a:pt x="1299" y="578"/>
                                    </a:lnTo>
                                    <a:lnTo>
                                      <a:pt x="1299" y="581"/>
                                    </a:lnTo>
                                    <a:lnTo>
                                      <a:pt x="1300" y="903"/>
                                    </a:lnTo>
                                    <a:lnTo>
                                      <a:pt x="1300" y="344"/>
                                    </a:lnTo>
                                    <a:lnTo>
                                      <a:pt x="1300" y="590"/>
                                    </a:lnTo>
                                    <a:lnTo>
                                      <a:pt x="1300" y="544"/>
                                    </a:lnTo>
                                    <a:lnTo>
                                      <a:pt x="1300" y="494"/>
                                    </a:lnTo>
                                    <a:lnTo>
                                      <a:pt x="1300" y="672"/>
                                    </a:lnTo>
                                    <a:lnTo>
                                      <a:pt x="1302" y="592"/>
                                    </a:lnTo>
                                    <a:lnTo>
                                      <a:pt x="1302" y="601"/>
                                    </a:lnTo>
                                    <a:lnTo>
                                      <a:pt x="1302" y="666"/>
                                    </a:lnTo>
                                    <a:lnTo>
                                      <a:pt x="1302" y="538"/>
                                    </a:lnTo>
                                    <a:lnTo>
                                      <a:pt x="1303" y="627"/>
                                    </a:lnTo>
                                    <a:lnTo>
                                      <a:pt x="1303" y="616"/>
                                    </a:lnTo>
                                    <a:lnTo>
                                      <a:pt x="1304" y="725"/>
                                    </a:lnTo>
                                    <a:lnTo>
                                      <a:pt x="1304" y="407"/>
                                    </a:lnTo>
                                    <a:lnTo>
                                      <a:pt x="1305" y="585"/>
                                    </a:lnTo>
                                    <a:lnTo>
                                      <a:pt x="1305" y="574"/>
                                    </a:lnTo>
                                    <a:lnTo>
                                      <a:pt x="1305" y="899"/>
                                    </a:lnTo>
                                    <a:lnTo>
                                      <a:pt x="1305" y="397"/>
                                    </a:lnTo>
                                    <a:lnTo>
                                      <a:pt x="1306" y="592"/>
                                    </a:lnTo>
                                    <a:lnTo>
                                      <a:pt x="1306" y="585"/>
                                    </a:lnTo>
                                    <a:lnTo>
                                      <a:pt x="1306" y="666"/>
                                    </a:lnTo>
                                    <a:lnTo>
                                      <a:pt x="1307" y="535"/>
                                    </a:lnTo>
                                    <a:lnTo>
                                      <a:pt x="1308" y="604"/>
                                    </a:lnTo>
                                    <a:lnTo>
                                      <a:pt x="1308" y="605"/>
                                    </a:lnTo>
                                    <a:lnTo>
                                      <a:pt x="1308" y="657"/>
                                    </a:lnTo>
                                    <a:lnTo>
                                      <a:pt x="1309" y="531"/>
                                    </a:lnTo>
                                    <a:lnTo>
                                      <a:pt x="1309" y="568"/>
                                    </a:lnTo>
                                    <a:lnTo>
                                      <a:pt x="1309" y="564"/>
                                    </a:lnTo>
                                    <a:lnTo>
                                      <a:pt x="1310" y="534"/>
                                    </a:lnTo>
                                    <a:lnTo>
                                      <a:pt x="1311" y="651"/>
                                    </a:lnTo>
                                    <a:lnTo>
                                      <a:pt x="1311" y="622"/>
                                    </a:lnTo>
                                    <a:lnTo>
                                      <a:pt x="1311" y="609"/>
                                    </a:lnTo>
                                    <a:lnTo>
                                      <a:pt x="1311" y="642"/>
                                    </a:lnTo>
                                    <a:lnTo>
                                      <a:pt x="1312" y="526"/>
                                    </a:lnTo>
                                    <a:lnTo>
                                      <a:pt x="1312" y="575"/>
                                    </a:lnTo>
                                    <a:lnTo>
                                      <a:pt x="1312" y="580"/>
                                    </a:lnTo>
                                    <a:lnTo>
                                      <a:pt x="1312" y="648"/>
                                    </a:lnTo>
                                    <a:lnTo>
                                      <a:pt x="1312" y="538"/>
                                    </a:lnTo>
                                    <a:lnTo>
                                      <a:pt x="1314" y="593"/>
                                    </a:lnTo>
                                    <a:lnTo>
                                      <a:pt x="1314" y="582"/>
                                    </a:lnTo>
                                    <a:lnTo>
                                      <a:pt x="1314" y="825"/>
                                    </a:lnTo>
                                    <a:lnTo>
                                      <a:pt x="1314" y="535"/>
                                    </a:lnTo>
                                    <a:lnTo>
                                      <a:pt x="1315" y="600"/>
                                    </a:lnTo>
                                    <a:lnTo>
                                      <a:pt x="1315" y="611"/>
                                    </a:lnTo>
                                    <a:lnTo>
                                      <a:pt x="1316" y="530"/>
                                    </a:lnTo>
                                    <a:lnTo>
                                      <a:pt x="1316" y="649"/>
                                    </a:lnTo>
                                    <a:lnTo>
                                      <a:pt x="1317" y="579"/>
                                    </a:lnTo>
                                    <a:lnTo>
                                      <a:pt x="1317" y="603"/>
                                    </a:lnTo>
                                    <a:lnTo>
                                      <a:pt x="1317" y="827"/>
                                    </a:lnTo>
                                    <a:lnTo>
                                      <a:pt x="1317" y="518"/>
                                    </a:lnTo>
                                    <a:lnTo>
                                      <a:pt x="1318" y="613"/>
                                    </a:lnTo>
                                    <a:lnTo>
                                      <a:pt x="1318" y="613"/>
                                    </a:lnTo>
                                    <a:lnTo>
                                      <a:pt x="1318" y="522"/>
                                    </a:lnTo>
                                    <a:lnTo>
                                      <a:pt x="1320" y="660"/>
                                    </a:lnTo>
                                    <a:lnTo>
                                      <a:pt x="1320" y="624"/>
                                    </a:lnTo>
                                    <a:lnTo>
                                      <a:pt x="1320" y="625"/>
                                    </a:lnTo>
                                    <a:lnTo>
                                      <a:pt x="1320" y="651"/>
                                    </a:lnTo>
                                    <a:lnTo>
                                      <a:pt x="1321" y="536"/>
                                    </a:lnTo>
                                    <a:lnTo>
                                      <a:pt x="1321" y="628"/>
                                    </a:lnTo>
                                    <a:lnTo>
                                      <a:pt x="1321" y="623"/>
                                    </a:lnTo>
                                    <a:lnTo>
                                      <a:pt x="1322" y="521"/>
                                    </a:lnTo>
                                    <a:lnTo>
                                      <a:pt x="1322" y="791"/>
                                    </a:lnTo>
                                    <a:lnTo>
                                      <a:pt x="1323" y="569"/>
                                    </a:lnTo>
                                    <a:lnTo>
                                      <a:pt x="1323" y="580"/>
                                    </a:lnTo>
                                    <a:lnTo>
                                      <a:pt x="1324" y="525"/>
                                    </a:lnTo>
                                    <a:lnTo>
                                      <a:pt x="1324" y="819"/>
                                    </a:lnTo>
                                    <a:lnTo>
                                      <a:pt x="1324" y="596"/>
                                    </a:lnTo>
                                    <a:lnTo>
                                      <a:pt x="1324" y="610"/>
                                    </a:lnTo>
                                    <a:lnTo>
                                      <a:pt x="1324" y="663"/>
                                    </a:lnTo>
                                    <a:lnTo>
                                      <a:pt x="1325" y="535"/>
                                    </a:lnTo>
                                    <a:lnTo>
                                      <a:pt x="1326" y="595"/>
                                    </a:lnTo>
                                    <a:lnTo>
                                      <a:pt x="1326" y="588"/>
                                    </a:lnTo>
                                    <a:lnTo>
                                      <a:pt x="1326" y="648"/>
                                    </a:lnTo>
                                    <a:lnTo>
                                      <a:pt x="1327" y="525"/>
                                    </a:lnTo>
                                    <a:lnTo>
                                      <a:pt x="1327" y="574"/>
                                    </a:lnTo>
                                    <a:lnTo>
                                      <a:pt x="1327" y="585"/>
                                    </a:lnTo>
                                    <a:lnTo>
                                      <a:pt x="1327" y="511"/>
                                    </a:lnTo>
                                    <a:lnTo>
                                      <a:pt x="1329" y="648"/>
                                    </a:lnTo>
                                    <a:lnTo>
                                      <a:pt x="1329" y="585"/>
                                    </a:lnTo>
                                    <a:lnTo>
                                      <a:pt x="1329" y="576"/>
                                    </a:lnTo>
                                    <a:lnTo>
                                      <a:pt x="1329" y="645"/>
                                    </a:lnTo>
                                    <a:lnTo>
                                      <a:pt x="1329" y="543"/>
                                    </a:lnTo>
                                    <a:lnTo>
                                      <a:pt x="1330" y="580"/>
                                    </a:lnTo>
                                    <a:lnTo>
                                      <a:pt x="1330" y="580"/>
                                    </a:lnTo>
                                    <a:lnTo>
                                      <a:pt x="1331" y="660"/>
                                    </a:lnTo>
                                    <a:lnTo>
                                      <a:pt x="1331" y="538"/>
                                    </a:lnTo>
                                    <a:lnTo>
                                      <a:pt x="1332" y="611"/>
                                    </a:lnTo>
                                    <a:lnTo>
                                      <a:pt x="1332" y="620"/>
                                    </a:lnTo>
                                    <a:lnTo>
                                      <a:pt x="1333" y="518"/>
                                    </a:lnTo>
                                    <a:lnTo>
                                      <a:pt x="1333" y="771"/>
                                    </a:lnTo>
                                    <a:lnTo>
                                      <a:pt x="1333" y="608"/>
                                    </a:lnTo>
                                    <a:lnTo>
                                      <a:pt x="1333" y="605"/>
                                    </a:lnTo>
                                    <a:lnTo>
                                      <a:pt x="1335" y="823"/>
                                    </a:lnTo>
                                    <a:lnTo>
                                      <a:pt x="1335" y="499"/>
                                    </a:lnTo>
                                    <a:lnTo>
                                      <a:pt x="1335" y="575"/>
                                    </a:lnTo>
                                    <a:lnTo>
                                      <a:pt x="1335" y="574"/>
                                    </a:lnTo>
                                    <a:lnTo>
                                      <a:pt x="1335" y="883"/>
                                    </a:lnTo>
                                    <a:lnTo>
                                      <a:pt x="1336" y="358"/>
                                    </a:lnTo>
                                    <a:lnTo>
                                      <a:pt x="1336" y="596"/>
                                    </a:lnTo>
                                    <a:lnTo>
                                      <a:pt x="1336" y="588"/>
                                    </a:lnTo>
                                    <a:lnTo>
                                      <a:pt x="1337" y="773"/>
                                    </a:lnTo>
                                    <a:lnTo>
                                      <a:pt x="1337" y="482"/>
                                    </a:lnTo>
                                    <a:lnTo>
                                      <a:pt x="1338" y="612"/>
                                    </a:lnTo>
                                    <a:lnTo>
                                      <a:pt x="1338" y="595"/>
                                    </a:lnTo>
                                    <a:lnTo>
                                      <a:pt x="1339" y="530"/>
                                    </a:lnTo>
                                    <a:lnTo>
                                      <a:pt x="1339" y="644"/>
                                    </a:lnTo>
                                    <a:lnTo>
                                      <a:pt x="1339" y="616"/>
                                    </a:lnTo>
                                    <a:lnTo>
                                      <a:pt x="1339" y="617"/>
                                    </a:lnTo>
                                    <a:lnTo>
                                      <a:pt x="1340" y="527"/>
                                    </a:lnTo>
                                    <a:lnTo>
                                      <a:pt x="1341" y="646"/>
                                    </a:lnTo>
                                    <a:lnTo>
                                      <a:pt x="1341" y="600"/>
                                    </a:lnTo>
                                    <a:lnTo>
                                      <a:pt x="1341" y="604"/>
                                    </a:lnTo>
                                    <a:lnTo>
                                      <a:pt x="1341" y="523"/>
                                    </a:lnTo>
                                    <a:lnTo>
                                      <a:pt x="1341" y="656"/>
                                    </a:lnTo>
                                    <a:lnTo>
                                      <a:pt x="1342" y="596"/>
                                    </a:lnTo>
                                    <a:lnTo>
                                      <a:pt x="1342" y="583"/>
                                    </a:lnTo>
                                    <a:lnTo>
                                      <a:pt x="1342" y="535"/>
                                    </a:lnTo>
                                    <a:lnTo>
                                      <a:pt x="1343" y="656"/>
                                    </a:lnTo>
                                    <a:lnTo>
                                      <a:pt x="1344" y="599"/>
                                    </a:lnTo>
                                    <a:lnTo>
                                      <a:pt x="1344" y="600"/>
                                    </a:lnTo>
                                    <a:lnTo>
                                      <a:pt x="1345" y="643"/>
                                    </a:lnTo>
                                    <a:lnTo>
                                      <a:pt x="1345" y="546"/>
                                    </a:lnTo>
                                    <a:lnTo>
                                      <a:pt x="1345" y="580"/>
                                    </a:lnTo>
                                    <a:lnTo>
                                      <a:pt x="1345" y="589"/>
                                    </a:lnTo>
                                    <a:lnTo>
                                      <a:pt x="1346" y="537"/>
                                    </a:lnTo>
                                    <a:lnTo>
                                      <a:pt x="1346" y="653"/>
                                    </a:lnTo>
                                    <a:lnTo>
                                      <a:pt x="1347" y="584"/>
                                    </a:lnTo>
                                    <a:lnTo>
                                      <a:pt x="1347" y="576"/>
                                    </a:lnTo>
                                    <a:lnTo>
                                      <a:pt x="1348" y="659"/>
                                    </a:lnTo>
                                    <a:lnTo>
                                      <a:pt x="1348" y="535"/>
                                    </a:lnTo>
                                    <a:lnTo>
                                      <a:pt x="1348" y="585"/>
                                    </a:lnTo>
                                    <a:lnTo>
                                      <a:pt x="1348" y="575"/>
                                    </a:lnTo>
                                    <a:lnTo>
                                      <a:pt x="1349" y="533"/>
                                    </a:lnTo>
                                    <a:lnTo>
                                      <a:pt x="1349" y="653"/>
                                    </a:lnTo>
                                    <a:lnTo>
                                      <a:pt x="1350" y="585"/>
                                    </a:lnTo>
                                    <a:lnTo>
                                      <a:pt x="1350" y="585"/>
                                    </a:lnTo>
                                    <a:lnTo>
                                      <a:pt x="1350" y="541"/>
                                    </a:lnTo>
                                    <a:lnTo>
                                      <a:pt x="1350" y="657"/>
                                    </a:lnTo>
                                    <a:lnTo>
                                      <a:pt x="1351" y="609"/>
                                    </a:lnTo>
                                    <a:lnTo>
                                      <a:pt x="1351" y="616"/>
                                    </a:lnTo>
                                    <a:lnTo>
                                      <a:pt x="1352" y="539"/>
                                    </a:lnTo>
                                    <a:lnTo>
                                      <a:pt x="1353" y="639"/>
                                    </a:lnTo>
                                    <a:lnTo>
                                      <a:pt x="1353" y="604"/>
                                    </a:lnTo>
                                    <a:lnTo>
                                      <a:pt x="1353" y="610"/>
                                    </a:lnTo>
                                    <a:lnTo>
                                      <a:pt x="1353" y="650"/>
                                    </a:lnTo>
                                    <a:lnTo>
                                      <a:pt x="1354" y="542"/>
                                    </a:lnTo>
                                    <a:lnTo>
                                      <a:pt x="1354" y="588"/>
                                    </a:lnTo>
                                    <a:lnTo>
                                      <a:pt x="1354" y="597"/>
                                    </a:lnTo>
                                    <a:lnTo>
                                      <a:pt x="1354" y="651"/>
                                    </a:lnTo>
                                    <a:lnTo>
                                      <a:pt x="1356" y="539"/>
                                    </a:lnTo>
                                    <a:lnTo>
                                      <a:pt x="1356" y="578"/>
                                    </a:lnTo>
                                    <a:lnTo>
                                      <a:pt x="1356" y="585"/>
                                    </a:lnTo>
                                    <a:lnTo>
                                      <a:pt x="1356" y="545"/>
                                    </a:lnTo>
                                    <a:lnTo>
                                      <a:pt x="1356" y="660"/>
                                    </a:lnTo>
                                    <a:lnTo>
                                      <a:pt x="1357" y="596"/>
                                    </a:lnTo>
                                    <a:lnTo>
                                      <a:pt x="1357" y="598"/>
                                    </a:lnTo>
                                    <a:lnTo>
                                      <a:pt x="1357" y="648"/>
                                    </a:lnTo>
                                    <a:lnTo>
                                      <a:pt x="1357" y="534"/>
                                    </a:lnTo>
                                    <a:lnTo>
                                      <a:pt x="1359" y="594"/>
                                    </a:lnTo>
                                    <a:lnTo>
                                      <a:pt x="1359" y="592"/>
                                    </a:lnTo>
                                    <a:lnTo>
                                      <a:pt x="1359" y="644"/>
                                    </a:lnTo>
                                    <a:lnTo>
                                      <a:pt x="1359" y="539"/>
                                    </a:lnTo>
                                    <a:lnTo>
                                      <a:pt x="1360" y="580"/>
                                    </a:lnTo>
                                    <a:lnTo>
                                      <a:pt x="1360" y="569"/>
                                    </a:lnTo>
                                    <a:lnTo>
                                      <a:pt x="1360" y="660"/>
                                    </a:lnTo>
                                    <a:lnTo>
                                      <a:pt x="1361" y="537"/>
                                    </a:lnTo>
                                    <a:lnTo>
                                      <a:pt x="1362" y="594"/>
                                    </a:lnTo>
                                    <a:lnTo>
                                      <a:pt x="1362" y="590"/>
                                    </a:lnTo>
                                    <a:lnTo>
                                      <a:pt x="1362" y="544"/>
                                    </a:lnTo>
                                    <a:lnTo>
                                      <a:pt x="1363" y="642"/>
                                    </a:lnTo>
                                    <a:lnTo>
                                      <a:pt x="1363" y="571"/>
                                    </a:lnTo>
                                    <a:lnTo>
                                      <a:pt x="1363" y="562"/>
                                    </a:lnTo>
                                    <a:lnTo>
                                      <a:pt x="1364" y="668"/>
                                    </a:lnTo>
                                    <a:lnTo>
                                      <a:pt x="1365" y="524"/>
                                    </a:lnTo>
                                    <a:lnTo>
                                      <a:pt x="1365" y="578"/>
                                    </a:lnTo>
                                    <a:lnTo>
                                      <a:pt x="1365" y="581"/>
                                    </a:lnTo>
                                    <a:lnTo>
                                      <a:pt x="1365" y="524"/>
                                    </a:lnTo>
                                    <a:lnTo>
                                      <a:pt x="1365" y="645"/>
                                    </a:lnTo>
                                    <a:lnTo>
                                      <a:pt x="1366" y="613"/>
                                    </a:lnTo>
                                    <a:lnTo>
                                      <a:pt x="1366" y="608"/>
                                    </a:lnTo>
                                    <a:lnTo>
                                      <a:pt x="1367" y="653"/>
                                    </a:lnTo>
                                    <a:lnTo>
                                      <a:pt x="1367" y="509"/>
                                    </a:lnTo>
                                    <a:lnTo>
                                      <a:pt x="1368" y="597"/>
                                    </a:lnTo>
                                    <a:lnTo>
                                      <a:pt x="1368" y="597"/>
                                    </a:lnTo>
                                    <a:lnTo>
                                      <a:pt x="1368" y="706"/>
                                    </a:lnTo>
                                    <a:lnTo>
                                      <a:pt x="1368" y="512"/>
                                    </a:lnTo>
                                    <a:lnTo>
                                      <a:pt x="1369" y="584"/>
                                    </a:lnTo>
                                    <a:lnTo>
                                      <a:pt x="1369" y="582"/>
                                    </a:lnTo>
                                    <a:lnTo>
                                      <a:pt x="1369" y="657"/>
                                    </a:lnTo>
                                    <a:lnTo>
                                      <a:pt x="1369" y="533"/>
                                    </a:lnTo>
                                    <a:lnTo>
                                      <a:pt x="1371" y="589"/>
                                    </a:lnTo>
                                    <a:lnTo>
                                      <a:pt x="1371" y="588"/>
                                    </a:lnTo>
                                    <a:lnTo>
                                      <a:pt x="1372" y="665"/>
                                    </a:lnTo>
                                    <a:lnTo>
                                      <a:pt x="1372" y="518"/>
                                    </a:lnTo>
                                    <a:lnTo>
                                      <a:pt x="1372" y="609"/>
                                    </a:lnTo>
                                    <a:lnTo>
                                      <a:pt x="1372" y="598"/>
                                    </a:lnTo>
                                    <a:lnTo>
                                      <a:pt x="1372" y="659"/>
                                    </a:lnTo>
                                    <a:lnTo>
                                      <a:pt x="1374" y="539"/>
                                    </a:lnTo>
                                    <a:lnTo>
                                      <a:pt x="1374" y="579"/>
                                    </a:lnTo>
                                    <a:lnTo>
                                      <a:pt x="1374" y="580"/>
                                    </a:lnTo>
                                    <a:lnTo>
                                      <a:pt x="1374" y="541"/>
                                    </a:lnTo>
                                    <a:lnTo>
                                      <a:pt x="1375" y="642"/>
                                    </a:lnTo>
                                    <a:lnTo>
                                      <a:pt x="1375" y="583"/>
                                    </a:lnTo>
                                    <a:lnTo>
                                      <a:pt x="1375" y="584"/>
                                    </a:lnTo>
                                    <a:lnTo>
                                      <a:pt x="1375" y="539"/>
                                    </a:lnTo>
                                    <a:lnTo>
                                      <a:pt x="1377" y="642"/>
                                    </a:lnTo>
                                    <a:lnTo>
                                      <a:pt x="1377" y="592"/>
                                    </a:lnTo>
                                    <a:lnTo>
                                      <a:pt x="1377" y="593"/>
                                    </a:lnTo>
                                    <a:lnTo>
                                      <a:pt x="1377" y="648"/>
                                    </a:lnTo>
                                    <a:lnTo>
                                      <a:pt x="1378" y="537"/>
                                    </a:lnTo>
                                    <a:lnTo>
                                      <a:pt x="1378" y="580"/>
                                    </a:lnTo>
                                    <a:lnTo>
                                      <a:pt x="1378" y="585"/>
                                    </a:lnTo>
                                    <a:lnTo>
                                      <a:pt x="1380" y="536"/>
                                    </a:lnTo>
                                    <a:lnTo>
                                      <a:pt x="1380" y="649"/>
                                    </a:lnTo>
                                    <a:lnTo>
                                      <a:pt x="1380" y="588"/>
                                    </a:lnTo>
                                    <a:lnTo>
                                      <a:pt x="1380" y="584"/>
                                    </a:lnTo>
                                    <a:lnTo>
                                      <a:pt x="1380" y="518"/>
                                    </a:lnTo>
                                    <a:lnTo>
                                      <a:pt x="1380" y="668"/>
                                    </a:lnTo>
                                    <a:lnTo>
                                      <a:pt x="1381" y="599"/>
                                    </a:lnTo>
                                    <a:lnTo>
                                      <a:pt x="1381" y="587"/>
                                    </a:lnTo>
                                    <a:lnTo>
                                      <a:pt x="1381" y="645"/>
                                    </a:lnTo>
                                    <a:lnTo>
                                      <a:pt x="1382" y="532"/>
                                    </a:lnTo>
                                    <a:lnTo>
                                      <a:pt x="1383" y="585"/>
                                    </a:lnTo>
                                    <a:lnTo>
                                      <a:pt x="1383" y="586"/>
                                    </a:lnTo>
                                    <a:lnTo>
                                      <a:pt x="1383" y="535"/>
                                    </a:lnTo>
                                    <a:lnTo>
                                      <a:pt x="1383" y="650"/>
                                    </a:lnTo>
                                    <a:lnTo>
                                      <a:pt x="1384" y="607"/>
                                    </a:lnTo>
                                    <a:lnTo>
                                      <a:pt x="1384" y="602"/>
                                    </a:lnTo>
                                    <a:lnTo>
                                      <a:pt x="1384" y="522"/>
                                    </a:lnTo>
                                    <a:lnTo>
                                      <a:pt x="1385" y="660"/>
                                    </a:lnTo>
                                    <a:lnTo>
                                      <a:pt x="1386" y="573"/>
                                    </a:lnTo>
                                    <a:lnTo>
                                      <a:pt x="1386" y="573"/>
                                    </a:lnTo>
                                    <a:lnTo>
                                      <a:pt x="1386" y="533"/>
                                    </a:lnTo>
                                    <a:lnTo>
                                      <a:pt x="1387" y="662"/>
                                    </a:lnTo>
                                    <a:lnTo>
                                      <a:pt x="1387" y="567"/>
                                    </a:lnTo>
                                    <a:lnTo>
                                      <a:pt x="1387" y="577"/>
                                    </a:lnTo>
                                    <a:lnTo>
                                      <a:pt x="1388" y="642"/>
                                    </a:lnTo>
                                    <a:lnTo>
                                      <a:pt x="1388" y="525"/>
                                    </a:lnTo>
                                    <a:lnTo>
                                      <a:pt x="1389" y="568"/>
                                    </a:lnTo>
                                    <a:lnTo>
                                      <a:pt x="1389" y="574"/>
                                    </a:lnTo>
                                    <a:lnTo>
                                      <a:pt x="1389" y="547"/>
                                    </a:lnTo>
                                    <a:lnTo>
                                      <a:pt x="1390" y="646"/>
                                    </a:lnTo>
                                    <a:lnTo>
                                      <a:pt x="1390" y="585"/>
                                    </a:lnTo>
                                    <a:lnTo>
                                      <a:pt x="1390" y="583"/>
                                    </a:lnTo>
                                    <a:lnTo>
                                      <a:pt x="1390" y="651"/>
                                    </a:lnTo>
                                    <a:lnTo>
                                      <a:pt x="1392" y="536"/>
                                    </a:lnTo>
                                    <a:lnTo>
                                      <a:pt x="1392" y="587"/>
                                    </a:lnTo>
                                    <a:lnTo>
                                      <a:pt x="1392" y="583"/>
                                    </a:lnTo>
                                    <a:lnTo>
                                      <a:pt x="1392" y="544"/>
                                    </a:lnTo>
                                    <a:lnTo>
                                      <a:pt x="1393" y="645"/>
                                    </a:lnTo>
                                    <a:lnTo>
                                      <a:pt x="1393" y="611"/>
                                    </a:lnTo>
                                    <a:lnTo>
                                      <a:pt x="1393" y="598"/>
                                    </a:lnTo>
                                    <a:lnTo>
                                      <a:pt x="1394" y="648"/>
                                    </a:lnTo>
                                    <a:lnTo>
                                      <a:pt x="1394" y="531"/>
                                    </a:lnTo>
                                    <a:lnTo>
                                      <a:pt x="1395" y="578"/>
                                    </a:lnTo>
                                    <a:lnTo>
                                      <a:pt x="1395" y="575"/>
                                    </a:lnTo>
                                    <a:lnTo>
                                      <a:pt x="1396" y="641"/>
                                    </a:lnTo>
                                    <a:lnTo>
                                      <a:pt x="1396" y="551"/>
                                    </a:lnTo>
                                    <a:lnTo>
                                      <a:pt x="1396" y="588"/>
                                    </a:lnTo>
                                    <a:lnTo>
                                      <a:pt x="1396" y="593"/>
                                    </a:lnTo>
                                    <a:lnTo>
                                      <a:pt x="1397" y="540"/>
                                    </a:lnTo>
                                    <a:lnTo>
                                      <a:pt x="1398" y="648"/>
                                    </a:lnTo>
                                    <a:lnTo>
                                      <a:pt x="1398" y="592"/>
                                    </a:lnTo>
                                    <a:lnTo>
                                      <a:pt x="1398" y="589"/>
                                    </a:lnTo>
                                    <a:lnTo>
                                      <a:pt x="1399" y="539"/>
                                    </a:lnTo>
                                    <a:lnTo>
                                      <a:pt x="1399" y="644"/>
                                    </a:lnTo>
                                    <a:lnTo>
                                      <a:pt x="1399" y="595"/>
                                    </a:lnTo>
                                    <a:lnTo>
                                      <a:pt x="1399" y="598"/>
                                    </a:lnTo>
                                    <a:lnTo>
                                      <a:pt x="1400" y="543"/>
                                    </a:lnTo>
                                    <a:lnTo>
                                      <a:pt x="1401" y="639"/>
                                    </a:lnTo>
                                    <a:lnTo>
                                      <a:pt x="1401" y="577"/>
                                    </a:lnTo>
                                    <a:lnTo>
                                      <a:pt x="1401" y="577"/>
                                    </a:lnTo>
                                    <a:lnTo>
                                      <a:pt x="1401" y="646"/>
                                    </a:lnTo>
                                    <a:lnTo>
                                      <a:pt x="1402" y="534"/>
                                    </a:lnTo>
                                    <a:lnTo>
                                      <a:pt x="1402" y="589"/>
                                    </a:lnTo>
                                    <a:lnTo>
                                      <a:pt x="1402" y="589"/>
                                    </a:lnTo>
                                    <a:lnTo>
                                      <a:pt x="1403" y="555"/>
                                    </a:lnTo>
                                    <a:lnTo>
                                      <a:pt x="1403" y="636"/>
                                    </a:lnTo>
                                    <a:lnTo>
                                      <a:pt x="1404" y="612"/>
                                    </a:lnTo>
                                    <a:lnTo>
                                      <a:pt x="1404" y="615"/>
                                    </a:lnTo>
                                    <a:lnTo>
                                      <a:pt x="1404" y="641"/>
                                    </a:lnTo>
                                    <a:lnTo>
                                      <a:pt x="1405" y="552"/>
                                    </a:lnTo>
                                    <a:lnTo>
                                      <a:pt x="1405" y="598"/>
                                    </a:lnTo>
                                    <a:lnTo>
                                      <a:pt x="1405" y="598"/>
                                    </a:lnTo>
                                    <a:lnTo>
                                      <a:pt x="1407" y="638"/>
                                    </a:lnTo>
                                    <a:lnTo>
                                      <a:pt x="1407" y="559"/>
                                    </a:lnTo>
                                    <a:lnTo>
                                      <a:pt x="1407" y="604"/>
                                    </a:lnTo>
                                    <a:lnTo>
                                      <a:pt x="1407" y="604"/>
                                    </a:lnTo>
                                    <a:lnTo>
                                      <a:pt x="1407" y="562"/>
                                    </a:lnTo>
                                    <a:lnTo>
                                      <a:pt x="1407" y="639"/>
                                    </a:lnTo>
                                    <a:lnTo>
                                      <a:pt x="1408" y="593"/>
                                    </a:lnTo>
                                    <a:lnTo>
                                      <a:pt x="1408" y="592"/>
                                    </a:lnTo>
                                    <a:lnTo>
                                      <a:pt x="1409" y="645"/>
                                    </a:lnTo>
                                    <a:lnTo>
                                      <a:pt x="1409" y="557"/>
                                    </a:lnTo>
                                    <a:lnTo>
                                      <a:pt x="1410" y="587"/>
                                    </a:lnTo>
                                    <a:lnTo>
                                      <a:pt x="1410" y="588"/>
                                    </a:lnTo>
                                    <a:lnTo>
                                      <a:pt x="1410" y="553"/>
                                    </a:lnTo>
                                    <a:lnTo>
                                      <a:pt x="1411" y="640"/>
                                    </a:lnTo>
                                    <a:lnTo>
                                      <a:pt x="1411" y="607"/>
                                    </a:lnTo>
                                    <a:lnTo>
                                      <a:pt x="1411" y="606"/>
                                    </a:lnTo>
                                    <a:lnTo>
                                      <a:pt x="1412" y="633"/>
                                    </a:lnTo>
                                    <a:lnTo>
                                      <a:pt x="1412" y="563"/>
                                    </a:lnTo>
                                    <a:lnTo>
                                      <a:pt x="1413" y="582"/>
                                    </a:lnTo>
                                    <a:lnTo>
                                      <a:pt x="1413" y="581"/>
                                    </a:lnTo>
                                    <a:lnTo>
                                      <a:pt x="1413" y="641"/>
                                    </a:lnTo>
                                    <a:lnTo>
                                      <a:pt x="1413" y="557"/>
                                    </a:lnTo>
                                    <a:lnTo>
                                      <a:pt x="1414" y="598"/>
                                    </a:lnTo>
                                    <a:lnTo>
                                      <a:pt x="1414" y="597"/>
                                    </a:lnTo>
                                    <a:lnTo>
                                      <a:pt x="1415" y="638"/>
                                    </a:lnTo>
                                    <a:lnTo>
                                      <a:pt x="1415" y="556"/>
                                    </a:lnTo>
                                    <a:lnTo>
                                      <a:pt x="1416" y="589"/>
                                    </a:lnTo>
                                    <a:lnTo>
                                      <a:pt x="1416" y="587"/>
                                    </a:lnTo>
                                    <a:lnTo>
                                      <a:pt x="1416" y="638"/>
                                    </a:lnTo>
                                    <a:lnTo>
                                      <a:pt x="1417" y="559"/>
                                    </a:lnTo>
                                    <a:lnTo>
                                      <a:pt x="1417" y="583"/>
                                    </a:lnTo>
                                    <a:lnTo>
                                      <a:pt x="1417" y="584"/>
                                    </a:lnTo>
                                    <a:lnTo>
                                      <a:pt x="1418" y="633"/>
                                    </a:lnTo>
                                    <a:lnTo>
                                      <a:pt x="1419" y="557"/>
                                    </a:lnTo>
                                    <a:lnTo>
                                      <a:pt x="1419" y="588"/>
                                    </a:lnTo>
                                    <a:lnTo>
                                      <a:pt x="1419" y="588"/>
                                    </a:lnTo>
                                    <a:lnTo>
                                      <a:pt x="1419" y="563"/>
                                    </a:lnTo>
                                    <a:lnTo>
                                      <a:pt x="1420" y="637"/>
                                    </a:lnTo>
                                    <a:lnTo>
                                      <a:pt x="1420" y="598"/>
                                    </a:lnTo>
                                    <a:lnTo>
                                      <a:pt x="1420" y="597"/>
                                    </a:lnTo>
                                    <a:lnTo>
                                      <a:pt x="1421" y="557"/>
                                    </a:lnTo>
                                    <a:lnTo>
                                      <a:pt x="1421" y="638"/>
                                    </a:lnTo>
                                    <a:lnTo>
                                      <a:pt x="1422" y="601"/>
                                    </a:lnTo>
                                    <a:lnTo>
                                      <a:pt x="1422" y="600"/>
                                    </a:lnTo>
                                    <a:lnTo>
                                      <a:pt x="1422" y="560"/>
                                    </a:lnTo>
                                    <a:lnTo>
                                      <a:pt x="1422" y="638"/>
                                    </a:lnTo>
                                    <a:lnTo>
                                      <a:pt x="1423" y="593"/>
                                    </a:lnTo>
                                    <a:lnTo>
                                      <a:pt x="1423" y="595"/>
                                    </a:lnTo>
                                    <a:lnTo>
                                      <a:pt x="1424" y="559"/>
                                    </a:lnTo>
                                    <a:lnTo>
                                      <a:pt x="1424" y="647"/>
                                    </a:lnTo>
                                    <a:lnTo>
                                      <a:pt x="1425" y="589"/>
                                    </a:lnTo>
                                    <a:lnTo>
                                      <a:pt x="1425" y="587"/>
                                    </a:lnTo>
                                    <a:lnTo>
                                      <a:pt x="1426" y="557"/>
                                    </a:lnTo>
                                    <a:lnTo>
                                      <a:pt x="1426" y="647"/>
                                    </a:lnTo>
                                    <a:lnTo>
                                      <a:pt x="1426" y="586"/>
                                    </a:lnTo>
                                    <a:lnTo>
                                      <a:pt x="1426" y="588"/>
                                    </a:lnTo>
                                    <a:lnTo>
                                      <a:pt x="1427" y="678"/>
                                    </a:lnTo>
                                    <a:lnTo>
                                      <a:pt x="1427" y="557"/>
                                    </a:lnTo>
                                    <a:lnTo>
                                      <a:pt x="1428" y="593"/>
                                    </a:lnTo>
                                    <a:lnTo>
                                      <a:pt x="1428" y="591"/>
                                    </a:lnTo>
                                    <a:lnTo>
                                      <a:pt x="1428" y="637"/>
                                    </a:lnTo>
                                    <a:lnTo>
                                      <a:pt x="1428" y="542"/>
                                    </a:lnTo>
                                    <a:lnTo>
                                      <a:pt x="1429" y="594"/>
                                    </a:lnTo>
                                    <a:lnTo>
                                      <a:pt x="1429" y="592"/>
                                    </a:lnTo>
                                    <a:lnTo>
                                      <a:pt x="1430" y="635"/>
                                    </a:lnTo>
                                    <a:lnTo>
                                      <a:pt x="1430" y="551"/>
                                    </a:lnTo>
                                    <a:lnTo>
                                      <a:pt x="1431" y="594"/>
                                    </a:lnTo>
                                    <a:lnTo>
                                      <a:pt x="1431" y="592"/>
                                    </a:lnTo>
                                    <a:lnTo>
                                      <a:pt x="1432" y="557"/>
                                    </a:lnTo>
                                    <a:lnTo>
                                      <a:pt x="1432" y="647"/>
                                    </a:lnTo>
                                    <a:lnTo>
                                      <a:pt x="1432" y="585"/>
                                    </a:lnTo>
                                    <a:lnTo>
                                      <a:pt x="1432" y="587"/>
                                    </a:lnTo>
                                    <a:lnTo>
                                      <a:pt x="1433" y="566"/>
                                    </a:lnTo>
                                    <a:lnTo>
                                      <a:pt x="1433" y="642"/>
                                    </a:lnTo>
                                    <a:lnTo>
                                      <a:pt x="1434" y="586"/>
                                    </a:lnTo>
                                    <a:lnTo>
                                      <a:pt x="1434" y="586"/>
                                    </a:lnTo>
                                    <a:lnTo>
                                      <a:pt x="1435" y="257"/>
                                    </a:lnTo>
                                    <a:lnTo>
                                      <a:pt x="1435" y="1014"/>
                                    </a:lnTo>
                                    <a:lnTo>
                                      <a:pt x="1435" y="533"/>
                                    </a:lnTo>
                                    <a:lnTo>
                                      <a:pt x="1435" y="513"/>
                                    </a:lnTo>
                                    <a:lnTo>
                                      <a:pt x="1436" y="154"/>
                                    </a:lnTo>
                                    <a:lnTo>
                                      <a:pt x="1436" y="1249"/>
                                    </a:lnTo>
                                    <a:lnTo>
                                      <a:pt x="1437" y="601"/>
                                    </a:lnTo>
                                    <a:lnTo>
                                      <a:pt x="1437" y="599"/>
                                    </a:lnTo>
                                    <a:lnTo>
                                      <a:pt x="1437" y="504"/>
                                    </a:lnTo>
                                    <a:lnTo>
                                      <a:pt x="1438" y="669"/>
                                    </a:lnTo>
                                    <a:lnTo>
                                      <a:pt x="1438" y="624"/>
                                    </a:lnTo>
                                    <a:lnTo>
                                      <a:pt x="1438" y="615"/>
                                    </a:lnTo>
                                    <a:lnTo>
                                      <a:pt x="1439" y="692"/>
                                    </a:lnTo>
                                    <a:lnTo>
                                      <a:pt x="1439" y="528"/>
                                    </a:lnTo>
                                    <a:lnTo>
                                      <a:pt x="1440" y="602"/>
                                    </a:lnTo>
                                    <a:lnTo>
                                      <a:pt x="1440" y="584"/>
                                    </a:lnTo>
                                    <a:lnTo>
                                      <a:pt x="1440" y="656"/>
                                    </a:lnTo>
                                    <a:lnTo>
                                      <a:pt x="1441" y="540"/>
                                    </a:lnTo>
                                    <a:lnTo>
                                      <a:pt x="1441" y="593"/>
                                    </a:lnTo>
                                    <a:lnTo>
                                      <a:pt x="1441" y="581"/>
                                    </a:lnTo>
                                    <a:lnTo>
                                      <a:pt x="1442" y="448"/>
                                    </a:lnTo>
                                    <a:lnTo>
                                      <a:pt x="1442" y="718"/>
                                    </a:lnTo>
                                    <a:lnTo>
                                      <a:pt x="1443" y="585"/>
                                    </a:lnTo>
                                    <a:lnTo>
                                      <a:pt x="1443" y="589"/>
                                    </a:lnTo>
                                    <a:lnTo>
                                      <a:pt x="1443" y="522"/>
                                    </a:lnTo>
                                    <a:lnTo>
                                      <a:pt x="1443" y="663"/>
                                    </a:lnTo>
                                    <a:lnTo>
                                      <a:pt x="1444" y="580"/>
                                    </a:lnTo>
                                    <a:lnTo>
                                      <a:pt x="1444" y="571"/>
                                    </a:lnTo>
                                    <a:lnTo>
                                      <a:pt x="1445" y="652"/>
                                    </a:lnTo>
                                    <a:lnTo>
                                      <a:pt x="1445" y="533"/>
                                    </a:lnTo>
                                    <a:lnTo>
                                      <a:pt x="1446" y="606"/>
                                    </a:lnTo>
                                    <a:lnTo>
                                      <a:pt x="1446" y="583"/>
                                    </a:lnTo>
                                    <a:lnTo>
                                      <a:pt x="1446" y="647"/>
                                    </a:lnTo>
                                    <a:lnTo>
                                      <a:pt x="1447" y="548"/>
                                    </a:lnTo>
                                    <a:lnTo>
                                      <a:pt x="1447" y="605"/>
                                    </a:lnTo>
                                    <a:lnTo>
                                      <a:pt x="1447" y="596"/>
                                    </a:lnTo>
                                    <a:lnTo>
                                      <a:pt x="1448" y="656"/>
                                    </a:lnTo>
                                    <a:lnTo>
                                      <a:pt x="1448" y="538"/>
                                    </a:lnTo>
                                    <a:lnTo>
                                      <a:pt x="1449" y="590"/>
                                    </a:lnTo>
                                    <a:lnTo>
                                      <a:pt x="1449" y="608"/>
                                    </a:lnTo>
                                    <a:lnTo>
                                      <a:pt x="1449" y="656"/>
                                    </a:lnTo>
                                    <a:lnTo>
                                      <a:pt x="1449" y="539"/>
                                    </a:lnTo>
                                    <a:lnTo>
                                      <a:pt x="1450" y="598"/>
                                    </a:lnTo>
                                    <a:lnTo>
                                      <a:pt x="1450" y="621"/>
                                    </a:lnTo>
                                    <a:lnTo>
                                      <a:pt x="1451" y="660"/>
                                    </a:lnTo>
                                    <a:lnTo>
                                      <a:pt x="1452" y="536"/>
                                    </a:lnTo>
                                    <a:lnTo>
                                      <a:pt x="1452" y="589"/>
                                    </a:lnTo>
                                    <a:lnTo>
                                      <a:pt x="1452" y="593"/>
                                    </a:lnTo>
                                    <a:lnTo>
                                      <a:pt x="1453" y="979"/>
                                    </a:lnTo>
                                    <a:lnTo>
                                      <a:pt x="1453" y="326"/>
                                    </a:lnTo>
                                    <a:lnTo>
                                      <a:pt x="1453" y="514"/>
                                    </a:lnTo>
                                    <a:lnTo>
                                      <a:pt x="1453" y="503"/>
                                    </a:lnTo>
                                    <a:lnTo>
                                      <a:pt x="1454" y="789"/>
                                    </a:lnTo>
                                    <a:lnTo>
                                      <a:pt x="1454" y="344"/>
                                    </a:lnTo>
                                    <a:lnTo>
                                      <a:pt x="1455" y="557"/>
                                    </a:lnTo>
                                    <a:lnTo>
                                      <a:pt x="1455" y="561"/>
                                    </a:lnTo>
                                    <a:lnTo>
                                      <a:pt x="1455" y="822"/>
                                    </a:lnTo>
                                    <a:lnTo>
                                      <a:pt x="1455" y="384"/>
                                    </a:lnTo>
                                    <a:lnTo>
                                      <a:pt x="1456" y="596"/>
                                    </a:lnTo>
                                    <a:lnTo>
                                      <a:pt x="1456" y="601"/>
                                    </a:lnTo>
                                    <a:lnTo>
                                      <a:pt x="1457" y="486"/>
                                    </a:lnTo>
                                    <a:lnTo>
                                      <a:pt x="1457" y="742"/>
                                    </a:lnTo>
                                    <a:lnTo>
                                      <a:pt x="1458" y="590"/>
                                    </a:lnTo>
                                    <a:lnTo>
                                      <a:pt x="1458" y="565"/>
                                    </a:lnTo>
                                    <a:lnTo>
                                      <a:pt x="1458" y="518"/>
                                    </a:lnTo>
                                    <a:lnTo>
                                      <a:pt x="1458" y="711"/>
                                    </a:lnTo>
                                    <a:lnTo>
                                      <a:pt x="1459" y="595"/>
                                    </a:lnTo>
                                    <a:lnTo>
                                      <a:pt x="1459" y="588"/>
                                    </a:lnTo>
                                    <a:lnTo>
                                      <a:pt x="1460" y="707"/>
                                    </a:lnTo>
                                    <a:lnTo>
                                      <a:pt x="1460" y="529"/>
                                    </a:lnTo>
                                    <a:lnTo>
                                      <a:pt x="1461" y="593"/>
                                    </a:lnTo>
                                    <a:lnTo>
                                      <a:pt x="1461" y="565"/>
                                    </a:lnTo>
                                    <a:lnTo>
                                      <a:pt x="1461" y="675"/>
                                    </a:lnTo>
                                    <a:lnTo>
                                      <a:pt x="1462" y="536"/>
                                    </a:lnTo>
                                    <a:lnTo>
                                      <a:pt x="1462" y="579"/>
                                    </a:lnTo>
                                    <a:lnTo>
                                      <a:pt x="1462" y="607"/>
                                    </a:lnTo>
                                    <a:lnTo>
                                      <a:pt x="1464" y="485"/>
                                    </a:lnTo>
                                    <a:lnTo>
                                      <a:pt x="1464" y="741"/>
                                    </a:lnTo>
                                    <a:lnTo>
                                      <a:pt x="1464" y="597"/>
                                    </a:lnTo>
                                    <a:lnTo>
                                      <a:pt x="1464" y="586"/>
                                    </a:lnTo>
                                    <a:lnTo>
                                      <a:pt x="1464" y="531"/>
                                    </a:lnTo>
                                    <a:lnTo>
                                      <a:pt x="1465" y="655"/>
                                    </a:lnTo>
                                    <a:lnTo>
                                      <a:pt x="1465" y="601"/>
                                    </a:lnTo>
                                    <a:lnTo>
                                      <a:pt x="1465" y="609"/>
                                    </a:lnTo>
                                    <a:lnTo>
                                      <a:pt x="1466" y="521"/>
                                    </a:lnTo>
                                    <a:lnTo>
                                      <a:pt x="1466" y="691"/>
                                    </a:lnTo>
                                    <a:lnTo>
                                      <a:pt x="1467" y="604"/>
                                    </a:lnTo>
                                    <a:lnTo>
                                      <a:pt x="1467" y="606"/>
                                    </a:lnTo>
                                    <a:lnTo>
                                      <a:pt x="1467" y="665"/>
                                    </a:lnTo>
                                    <a:lnTo>
                                      <a:pt x="1468" y="514"/>
                                    </a:lnTo>
                                    <a:lnTo>
                                      <a:pt x="1468" y="575"/>
                                    </a:lnTo>
                                    <a:lnTo>
                                      <a:pt x="1468" y="591"/>
                                    </a:lnTo>
                                    <a:lnTo>
                                      <a:pt x="1469" y="517"/>
                                    </a:lnTo>
                                    <a:lnTo>
                                      <a:pt x="1469" y="654"/>
                                    </a:lnTo>
                                    <a:lnTo>
                                      <a:pt x="1470" y="607"/>
                                    </a:lnTo>
                                    <a:lnTo>
                                      <a:pt x="1470" y="610"/>
                                    </a:lnTo>
                                    <a:lnTo>
                                      <a:pt x="1470" y="668"/>
                                    </a:lnTo>
                                    <a:lnTo>
                                      <a:pt x="1471" y="523"/>
                                    </a:lnTo>
                                    <a:lnTo>
                                      <a:pt x="1471" y="592"/>
                                    </a:lnTo>
                                    <a:lnTo>
                                      <a:pt x="1471" y="589"/>
                                    </a:lnTo>
                                    <a:lnTo>
                                      <a:pt x="1472" y="667"/>
                                    </a:lnTo>
                                    <a:lnTo>
                                      <a:pt x="1473" y="532"/>
                                    </a:lnTo>
                                    <a:lnTo>
                                      <a:pt x="1473" y="600"/>
                                    </a:lnTo>
                                    <a:lnTo>
                                      <a:pt x="1473" y="591"/>
                                    </a:lnTo>
                                    <a:lnTo>
                                      <a:pt x="1473" y="654"/>
                                    </a:lnTo>
                                    <a:lnTo>
                                      <a:pt x="1473" y="529"/>
                                    </a:lnTo>
                                    <a:lnTo>
                                      <a:pt x="1474" y="600"/>
                                    </a:lnTo>
                                    <a:lnTo>
                                      <a:pt x="1474" y="582"/>
                                    </a:lnTo>
                                    <a:lnTo>
                                      <a:pt x="1475" y="531"/>
                                    </a:lnTo>
                                    <a:lnTo>
                                      <a:pt x="1476" y="659"/>
                                    </a:lnTo>
                                    <a:lnTo>
                                      <a:pt x="1476" y="597"/>
                                    </a:lnTo>
                                    <a:lnTo>
                                      <a:pt x="1476" y="608"/>
                                    </a:lnTo>
                                    <a:lnTo>
                                      <a:pt x="1476" y="673"/>
                                    </a:lnTo>
                                    <a:lnTo>
                                      <a:pt x="1476" y="529"/>
                                    </a:lnTo>
                                    <a:lnTo>
                                      <a:pt x="1477" y="590"/>
                                    </a:lnTo>
                                    <a:lnTo>
                                      <a:pt x="1477" y="582"/>
                                    </a:lnTo>
                                    <a:lnTo>
                                      <a:pt x="1478" y="532"/>
                                    </a:lnTo>
                                    <a:lnTo>
                                      <a:pt x="1478" y="642"/>
                                    </a:lnTo>
                                    <a:lnTo>
                                      <a:pt x="1479" y="613"/>
                                    </a:lnTo>
                                    <a:lnTo>
                                      <a:pt x="1479" y="618"/>
                                    </a:lnTo>
                                    <a:lnTo>
                                      <a:pt x="1480" y="670"/>
                                    </a:lnTo>
                                    <a:lnTo>
                                      <a:pt x="1480" y="536"/>
                                    </a:lnTo>
                                    <a:lnTo>
                                      <a:pt x="1480" y="570"/>
                                    </a:lnTo>
                                    <a:lnTo>
                                      <a:pt x="1480" y="577"/>
                                    </a:lnTo>
                                    <a:lnTo>
                                      <a:pt x="1481" y="662"/>
                                    </a:lnTo>
                                    <a:lnTo>
                                      <a:pt x="1481" y="532"/>
                                    </a:lnTo>
                                    <a:lnTo>
                                      <a:pt x="1482" y="579"/>
                                    </a:lnTo>
                                    <a:lnTo>
                                      <a:pt x="1482" y="571"/>
                                    </a:lnTo>
                                    <a:lnTo>
                                      <a:pt x="1482" y="660"/>
                                    </a:lnTo>
                                    <a:lnTo>
                                      <a:pt x="1482" y="530"/>
                                    </a:lnTo>
                                    <a:lnTo>
                                      <a:pt x="1483" y="595"/>
                                    </a:lnTo>
                                    <a:lnTo>
                                      <a:pt x="1483" y="615"/>
                                    </a:lnTo>
                                    <a:lnTo>
                                      <a:pt x="1484" y="884"/>
                                    </a:lnTo>
                                    <a:lnTo>
                                      <a:pt x="1484" y="324"/>
                                    </a:lnTo>
                                    <a:lnTo>
                                      <a:pt x="1485" y="622"/>
                                    </a:lnTo>
                                    <a:lnTo>
                                      <a:pt x="1485" y="597"/>
                                    </a:lnTo>
                                    <a:lnTo>
                                      <a:pt x="1486" y="857"/>
                                    </a:lnTo>
                                    <a:lnTo>
                                      <a:pt x="1486" y="506"/>
                                    </a:lnTo>
                                    <a:lnTo>
                                      <a:pt x="1486" y="581"/>
                                    </a:lnTo>
                                    <a:lnTo>
                                      <a:pt x="1486" y="592"/>
                                    </a:lnTo>
                                    <a:lnTo>
                                      <a:pt x="1487" y="515"/>
                                    </a:lnTo>
                                    <a:lnTo>
                                      <a:pt x="1487" y="752"/>
                                    </a:lnTo>
                                    <a:lnTo>
                                      <a:pt x="1488" y="574"/>
                                    </a:lnTo>
                                    <a:lnTo>
                                      <a:pt x="1488" y="582"/>
                                    </a:lnTo>
                                    <a:lnTo>
                                      <a:pt x="1488" y="532"/>
                                    </a:lnTo>
                                    <a:lnTo>
                                      <a:pt x="1488" y="660"/>
                                    </a:lnTo>
                                    <a:lnTo>
                                      <a:pt x="1489" y="602"/>
                                    </a:lnTo>
                                    <a:lnTo>
                                      <a:pt x="1489" y="593"/>
                                    </a:lnTo>
                                    <a:lnTo>
                                      <a:pt x="1490" y="714"/>
                                    </a:lnTo>
                                    <a:lnTo>
                                      <a:pt x="1490" y="521"/>
                                    </a:lnTo>
                                    <a:lnTo>
                                      <a:pt x="1491" y="588"/>
                                    </a:lnTo>
                                    <a:lnTo>
                                      <a:pt x="1491" y="582"/>
                                    </a:lnTo>
                                    <a:lnTo>
                                      <a:pt x="1491" y="660"/>
                                    </a:lnTo>
                                    <a:lnTo>
                                      <a:pt x="1492" y="528"/>
                                    </a:lnTo>
                                    <a:lnTo>
                                      <a:pt x="1492" y="613"/>
                                    </a:lnTo>
                                    <a:lnTo>
                                      <a:pt x="1492" y="606"/>
                                    </a:lnTo>
                                    <a:lnTo>
                                      <a:pt x="1493" y="653"/>
                                    </a:lnTo>
                                    <a:lnTo>
                                      <a:pt x="1493" y="524"/>
                                    </a:lnTo>
                                    <a:lnTo>
                                      <a:pt x="1494" y="601"/>
                                    </a:lnTo>
                                    <a:lnTo>
                                      <a:pt x="1494" y="594"/>
                                    </a:lnTo>
                                    <a:lnTo>
                                      <a:pt x="1495" y="531"/>
                                    </a:lnTo>
                                    <a:lnTo>
                                      <a:pt x="1495" y="649"/>
                                    </a:lnTo>
                                    <a:lnTo>
                                      <a:pt x="1495" y="612"/>
                                    </a:lnTo>
                                    <a:lnTo>
                                      <a:pt x="1495" y="613"/>
                                    </a:lnTo>
                                    <a:lnTo>
                                      <a:pt x="1497" y="966"/>
                                    </a:lnTo>
                                    <a:lnTo>
                                      <a:pt x="1497" y="518"/>
                                    </a:lnTo>
                                    <a:lnTo>
                                      <a:pt x="1497" y="572"/>
                                    </a:lnTo>
                                    <a:lnTo>
                                      <a:pt x="1497" y="587"/>
                                    </a:lnTo>
                                    <a:lnTo>
                                      <a:pt x="1498" y="753"/>
                                    </a:lnTo>
                                    <a:lnTo>
                                      <a:pt x="1498" y="470"/>
                                    </a:lnTo>
                                    <a:lnTo>
                                      <a:pt x="1498" y="551"/>
                                    </a:lnTo>
                                    <a:lnTo>
                                      <a:pt x="1498" y="612"/>
                                    </a:lnTo>
                                    <a:lnTo>
                                      <a:pt x="1498" y="759"/>
                                    </a:lnTo>
                                    <a:lnTo>
                                      <a:pt x="1499" y="405"/>
                                    </a:lnTo>
                                    <a:lnTo>
                                      <a:pt x="1500" y="578"/>
                                    </a:lnTo>
                                    <a:lnTo>
                                      <a:pt x="1500" y="576"/>
                                    </a:lnTo>
                                    <a:lnTo>
                                      <a:pt x="1501" y="644"/>
                                    </a:lnTo>
                                    <a:lnTo>
                                      <a:pt x="1501" y="529"/>
                                    </a:lnTo>
                                    <a:lnTo>
                                      <a:pt x="1501" y="574"/>
                                    </a:lnTo>
                                    <a:lnTo>
                                      <a:pt x="1501" y="560"/>
                                    </a:lnTo>
                                    <a:lnTo>
                                      <a:pt x="1502" y="657"/>
                                    </a:lnTo>
                                    <a:lnTo>
                                      <a:pt x="1502" y="544"/>
                                    </a:lnTo>
                                    <a:lnTo>
                                      <a:pt x="1503" y="604"/>
                                    </a:lnTo>
                                    <a:lnTo>
                                      <a:pt x="1503" y="602"/>
                                    </a:lnTo>
                                    <a:lnTo>
                                      <a:pt x="1503" y="545"/>
                                    </a:lnTo>
                                    <a:lnTo>
                                      <a:pt x="1503" y="649"/>
                                    </a:lnTo>
                                    <a:lnTo>
                                      <a:pt x="1504" y="585"/>
                                    </a:lnTo>
                                    <a:lnTo>
                                      <a:pt x="1504" y="583"/>
                                    </a:lnTo>
                                    <a:lnTo>
                                      <a:pt x="1505" y="659"/>
                                    </a:lnTo>
                                    <a:lnTo>
                                      <a:pt x="1505" y="532"/>
                                    </a:lnTo>
                                    <a:lnTo>
                                      <a:pt x="1506" y="608"/>
                                    </a:lnTo>
                                    <a:lnTo>
                                      <a:pt x="1506" y="610"/>
                                    </a:lnTo>
                                    <a:lnTo>
                                      <a:pt x="1507" y="540"/>
                                    </a:lnTo>
                                    <a:lnTo>
                                      <a:pt x="1507" y="659"/>
                                    </a:lnTo>
                                    <a:lnTo>
                                      <a:pt x="1507" y="600"/>
                                    </a:lnTo>
                                    <a:lnTo>
                                      <a:pt x="1507" y="616"/>
                                    </a:lnTo>
                                    <a:lnTo>
                                      <a:pt x="1507" y="644"/>
                                    </a:lnTo>
                                    <a:lnTo>
                                      <a:pt x="1508" y="544"/>
                                    </a:lnTo>
                                    <a:lnTo>
                                      <a:pt x="1509" y="584"/>
                                    </a:lnTo>
                                    <a:lnTo>
                                      <a:pt x="1509" y="584"/>
                                    </a:lnTo>
                                    <a:lnTo>
                                      <a:pt x="1509" y="551"/>
                                    </a:lnTo>
                                    <a:lnTo>
                                      <a:pt x="1510" y="645"/>
                                    </a:lnTo>
                                    <a:lnTo>
                                      <a:pt x="1510" y="577"/>
                                    </a:lnTo>
                                    <a:lnTo>
                                      <a:pt x="1510" y="572"/>
                                    </a:lnTo>
                                    <a:lnTo>
                                      <a:pt x="1511" y="541"/>
                                    </a:lnTo>
                                    <a:lnTo>
                                      <a:pt x="1511" y="653"/>
                                    </a:lnTo>
                                    <a:lnTo>
                                      <a:pt x="1512" y="583"/>
                                    </a:lnTo>
                                    <a:lnTo>
                                      <a:pt x="1512" y="592"/>
                                    </a:lnTo>
                                    <a:lnTo>
                                      <a:pt x="1512" y="661"/>
                                    </a:lnTo>
                                    <a:lnTo>
                                      <a:pt x="1512" y="536"/>
                                    </a:lnTo>
                                    <a:lnTo>
                                      <a:pt x="1513" y="592"/>
                                    </a:lnTo>
                                    <a:lnTo>
                                      <a:pt x="1513" y="588"/>
                                    </a:lnTo>
                                    <a:lnTo>
                                      <a:pt x="1514" y="676"/>
                                    </a:lnTo>
                                    <a:lnTo>
                                      <a:pt x="1514" y="525"/>
                                    </a:lnTo>
                                    <a:lnTo>
                                      <a:pt x="1515" y="584"/>
                                    </a:lnTo>
                                    <a:lnTo>
                                      <a:pt x="1515" y="585"/>
                                    </a:lnTo>
                                    <a:lnTo>
                                      <a:pt x="1515" y="538"/>
                                    </a:lnTo>
                                    <a:lnTo>
                                      <a:pt x="1516" y="651"/>
                                    </a:lnTo>
                                    <a:lnTo>
                                      <a:pt x="1516" y="581"/>
                                    </a:lnTo>
                                    <a:lnTo>
                                      <a:pt x="1516" y="586"/>
                                    </a:lnTo>
                                    <a:lnTo>
                                      <a:pt x="1517" y="533"/>
                                    </a:lnTo>
                                    <a:lnTo>
                                      <a:pt x="1517" y="654"/>
                                    </a:lnTo>
                                    <a:lnTo>
                                      <a:pt x="1518" y="588"/>
                                    </a:lnTo>
                                    <a:lnTo>
                                      <a:pt x="1518" y="569"/>
                                    </a:lnTo>
                                    <a:lnTo>
                                      <a:pt x="1518" y="536"/>
                                    </a:lnTo>
                                    <a:lnTo>
                                      <a:pt x="1518" y="739"/>
                                    </a:lnTo>
                                    <a:lnTo>
                                      <a:pt x="1519" y="591"/>
                                    </a:lnTo>
                                    <a:lnTo>
                                      <a:pt x="1519" y="588"/>
                                    </a:lnTo>
                                    <a:lnTo>
                                      <a:pt x="1520" y="539"/>
                                    </a:lnTo>
                                    <a:lnTo>
                                      <a:pt x="1521" y="650"/>
                                    </a:lnTo>
                                    <a:lnTo>
                                      <a:pt x="1521" y="599"/>
                                    </a:lnTo>
                                    <a:lnTo>
                                      <a:pt x="1521" y="594"/>
                                    </a:lnTo>
                                    <a:lnTo>
                                      <a:pt x="1521" y="512"/>
                                    </a:lnTo>
                                    <a:lnTo>
                                      <a:pt x="1522" y="654"/>
                                    </a:lnTo>
                                    <a:lnTo>
                                      <a:pt x="1522" y="588"/>
                                    </a:lnTo>
                                    <a:lnTo>
                                      <a:pt x="1522" y="591"/>
                                    </a:lnTo>
                                    <a:lnTo>
                                      <a:pt x="1523" y="541"/>
                                    </a:lnTo>
                                    <a:lnTo>
                                      <a:pt x="1524" y="651"/>
                                    </a:lnTo>
                                    <a:lnTo>
                                      <a:pt x="1524" y="588"/>
                                    </a:lnTo>
                                    <a:lnTo>
                                      <a:pt x="1524" y="571"/>
                                    </a:lnTo>
                                    <a:lnTo>
                                      <a:pt x="1524" y="661"/>
                                    </a:lnTo>
                                    <a:lnTo>
                                      <a:pt x="1524" y="535"/>
                                    </a:lnTo>
                                    <a:lnTo>
                                      <a:pt x="1525" y="597"/>
                                    </a:lnTo>
                                    <a:lnTo>
                                      <a:pt x="1525" y="594"/>
                                    </a:lnTo>
                                    <a:lnTo>
                                      <a:pt x="1526" y="645"/>
                                    </a:lnTo>
                                    <a:lnTo>
                                      <a:pt x="1527" y="536"/>
                                    </a:lnTo>
                                    <a:lnTo>
                                      <a:pt x="1527" y="604"/>
                                    </a:lnTo>
                                    <a:lnTo>
                                      <a:pt x="1527" y="602"/>
                                    </a:lnTo>
                                    <a:lnTo>
                                      <a:pt x="1527" y="534"/>
                                    </a:lnTo>
                                    <a:lnTo>
                                      <a:pt x="1528" y="641"/>
                                    </a:lnTo>
                                    <a:lnTo>
                                      <a:pt x="1528" y="610"/>
                                    </a:lnTo>
                                    <a:lnTo>
                                      <a:pt x="1528" y="601"/>
                                    </a:lnTo>
                                    <a:lnTo>
                                      <a:pt x="1529" y="543"/>
                                    </a:lnTo>
                                    <a:lnTo>
                                      <a:pt x="1530" y="650"/>
                                    </a:lnTo>
                                    <a:lnTo>
                                      <a:pt x="1530" y="580"/>
                                    </a:lnTo>
                                    <a:lnTo>
                                      <a:pt x="1530" y="575"/>
                                    </a:lnTo>
                                    <a:lnTo>
                                      <a:pt x="1530" y="650"/>
                                    </a:lnTo>
                                    <a:lnTo>
                                      <a:pt x="1531" y="527"/>
                                    </a:lnTo>
                                    <a:lnTo>
                                      <a:pt x="1531" y="571"/>
                                    </a:lnTo>
                                    <a:lnTo>
                                      <a:pt x="1531" y="574"/>
                                    </a:lnTo>
                                    <a:lnTo>
                                      <a:pt x="1532" y="536"/>
                                    </a:lnTo>
                                    <a:lnTo>
                                      <a:pt x="1532" y="648"/>
                                    </a:lnTo>
                                    <a:lnTo>
                                      <a:pt x="1533" y="598"/>
                                    </a:lnTo>
                                    <a:lnTo>
                                      <a:pt x="1533" y="590"/>
                                    </a:lnTo>
                                    <a:lnTo>
                                      <a:pt x="1534" y="530"/>
                                    </a:lnTo>
                                    <a:lnTo>
                                      <a:pt x="1534" y="653"/>
                                    </a:lnTo>
                                    <a:lnTo>
                                      <a:pt x="1534" y="580"/>
                                    </a:lnTo>
                                    <a:lnTo>
                                      <a:pt x="1534" y="573"/>
                                    </a:lnTo>
                                    <a:lnTo>
                                      <a:pt x="1535" y="541"/>
                                    </a:lnTo>
                                    <a:lnTo>
                                      <a:pt x="1535" y="656"/>
                                    </a:lnTo>
                                    <a:lnTo>
                                      <a:pt x="1536" y="576"/>
                                    </a:lnTo>
                                    <a:lnTo>
                                      <a:pt x="1536" y="582"/>
                                    </a:lnTo>
                                    <a:lnTo>
                                      <a:pt x="1536" y="652"/>
                                    </a:lnTo>
                                    <a:lnTo>
                                      <a:pt x="1536" y="545"/>
                                    </a:lnTo>
                                    <a:lnTo>
                                      <a:pt x="1537" y="586"/>
                                    </a:lnTo>
                                    <a:lnTo>
                                      <a:pt x="1537" y="586"/>
                                    </a:lnTo>
                                    <a:lnTo>
                                      <a:pt x="1538" y="654"/>
                                    </a:lnTo>
                                    <a:lnTo>
                                      <a:pt x="1538" y="540"/>
                                    </a:lnTo>
                                    <a:lnTo>
                                      <a:pt x="1539" y="606"/>
                                    </a:lnTo>
                                    <a:lnTo>
                                      <a:pt x="1539" y="594"/>
                                    </a:lnTo>
                                    <a:lnTo>
                                      <a:pt x="1539" y="649"/>
                                    </a:lnTo>
                                    <a:lnTo>
                                      <a:pt x="1540" y="548"/>
                                    </a:lnTo>
                                    <a:lnTo>
                                      <a:pt x="1540" y="582"/>
                                    </a:lnTo>
                                    <a:lnTo>
                                      <a:pt x="1540" y="594"/>
                                    </a:lnTo>
                                    <a:lnTo>
                                      <a:pt x="1541" y="754"/>
                                    </a:lnTo>
                                    <a:lnTo>
                                      <a:pt x="1541" y="544"/>
                                    </a:lnTo>
                                    <a:lnTo>
                                      <a:pt x="1542" y="595"/>
                                    </a:lnTo>
                                    <a:lnTo>
                                      <a:pt x="1542" y="591"/>
                                    </a:lnTo>
                                    <a:lnTo>
                                      <a:pt x="1542" y="651"/>
                                    </a:lnTo>
                                    <a:lnTo>
                                      <a:pt x="1543" y="539"/>
                                    </a:lnTo>
                                    <a:lnTo>
                                      <a:pt x="1543" y="606"/>
                                    </a:lnTo>
                                    <a:lnTo>
                                      <a:pt x="1543" y="600"/>
                                    </a:lnTo>
                                    <a:lnTo>
                                      <a:pt x="1544" y="506"/>
                                    </a:lnTo>
                                    <a:lnTo>
                                      <a:pt x="1544" y="656"/>
                                    </a:lnTo>
                                    <a:lnTo>
                                      <a:pt x="1545" y="583"/>
                                    </a:lnTo>
                                    <a:lnTo>
                                      <a:pt x="1545" y="582"/>
                                    </a:lnTo>
                                    <a:lnTo>
                                      <a:pt x="1546" y="493"/>
                                    </a:lnTo>
                                    <a:lnTo>
                                      <a:pt x="1546" y="660"/>
                                    </a:lnTo>
                                    <a:lnTo>
                                      <a:pt x="1546" y="566"/>
                                    </a:lnTo>
                                    <a:lnTo>
                                      <a:pt x="1546" y="567"/>
                                    </a:lnTo>
                                    <a:lnTo>
                                      <a:pt x="1547" y="508"/>
                                    </a:lnTo>
                                    <a:lnTo>
                                      <a:pt x="1548" y="658"/>
                                    </a:lnTo>
                                    <a:lnTo>
                                      <a:pt x="1548" y="596"/>
                                    </a:lnTo>
                                    <a:lnTo>
                                      <a:pt x="1548" y="603"/>
                                    </a:lnTo>
                                    <a:lnTo>
                                      <a:pt x="1549" y="662"/>
                                    </a:lnTo>
                                    <a:lnTo>
                                      <a:pt x="1549" y="544"/>
                                    </a:lnTo>
                                    <a:lnTo>
                                      <a:pt x="1549" y="605"/>
                                    </a:lnTo>
                                    <a:lnTo>
                                      <a:pt x="1549" y="608"/>
                                    </a:lnTo>
                                    <a:lnTo>
                                      <a:pt x="1551" y="545"/>
                                    </a:lnTo>
                                    <a:lnTo>
                                      <a:pt x="1551" y="651"/>
                                    </a:lnTo>
                                    <a:lnTo>
                                      <a:pt x="1551" y="572"/>
                                    </a:lnTo>
                                    <a:lnTo>
                                      <a:pt x="1551" y="594"/>
                                    </a:lnTo>
                                    <a:lnTo>
                                      <a:pt x="1551" y="657"/>
                                    </a:lnTo>
                                    <a:lnTo>
                                      <a:pt x="1552" y="541"/>
                                    </a:lnTo>
                                    <a:lnTo>
                                      <a:pt x="1552" y="592"/>
                                    </a:lnTo>
                                    <a:lnTo>
                                      <a:pt x="1552" y="597"/>
                                    </a:lnTo>
                                    <a:lnTo>
                                      <a:pt x="1553" y="539"/>
                                    </a:lnTo>
                                    <a:lnTo>
                                      <a:pt x="1553" y="654"/>
                                    </a:lnTo>
                                    <a:lnTo>
                                      <a:pt x="1554" y="579"/>
                                    </a:lnTo>
                                    <a:lnTo>
                                      <a:pt x="1554" y="577"/>
                                    </a:lnTo>
                                    <a:lnTo>
                                      <a:pt x="1555" y="651"/>
                                    </a:lnTo>
                                    <a:lnTo>
                                      <a:pt x="1555" y="541"/>
                                    </a:lnTo>
                                    <a:lnTo>
                                      <a:pt x="1555" y="571"/>
                                    </a:lnTo>
                                    <a:lnTo>
                                      <a:pt x="1555" y="572"/>
                                    </a:lnTo>
                                    <a:lnTo>
                                      <a:pt x="1556" y="642"/>
                                    </a:lnTo>
                                    <a:lnTo>
                                      <a:pt x="1556" y="538"/>
                                    </a:lnTo>
                                    <a:lnTo>
                                      <a:pt x="1557" y="580"/>
                                    </a:lnTo>
                                    <a:lnTo>
                                      <a:pt x="1557" y="587"/>
                                    </a:lnTo>
                                    <a:lnTo>
                                      <a:pt x="1558" y="648"/>
                                    </a:lnTo>
                                    <a:lnTo>
                                      <a:pt x="1558" y="542"/>
                                    </a:lnTo>
                                    <a:lnTo>
                                      <a:pt x="1558" y="587"/>
                                    </a:lnTo>
                                    <a:lnTo>
                                      <a:pt x="1558" y="583"/>
                                    </a:lnTo>
                                    <a:lnTo>
                                      <a:pt x="1559" y="503"/>
                                    </a:lnTo>
                                    <a:lnTo>
                                      <a:pt x="1560" y="643"/>
                                    </a:lnTo>
                                    <a:lnTo>
                                      <a:pt x="1560" y="606"/>
                                    </a:lnTo>
                                    <a:lnTo>
                                      <a:pt x="1560" y="597"/>
                                    </a:lnTo>
                                    <a:lnTo>
                                      <a:pt x="1561" y="669"/>
                                    </a:lnTo>
                                    <a:lnTo>
                                      <a:pt x="1561" y="486"/>
                                    </a:lnTo>
                                    <a:lnTo>
                                      <a:pt x="1561" y="592"/>
                                    </a:lnTo>
                                    <a:lnTo>
                                      <a:pt x="1561" y="595"/>
                                    </a:lnTo>
                                    <a:lnTo>
                                      <a:pt x="1563" y="541"/>
                                    </a:lnTo>
                                    <a:lnTo>
                                      <a:pt x="1563" y="650"/>
                                    </a:lnTo>
                                    <a:lnTo>
                                      <a:pt x="1563" y="616"/>
                                    </a:lnTo>
                                    <a:lnTo>
                                      <a:pt x="1563" y="614"/>
                                    </a:lnTo>
                                    <a:lnTo>
                                      <a:pt x="1563" y="511"/>
                                    </a:lnTo>
                                    <a:lnTo>
                                      <a:pt x="1563" y="653"/>
                                    </a:lnTo>
                                    <a:lnTo>
                                      <a:pt x="1564" y="541"/>
                                    </a:lnTo>
                                    <a:lnTo>
                                      <a:pt x="1564" y="547"/>
                                    </a:lnTo>
                                    <a:lnTo>
                                      <a:pt x="1565" y="662"/>
                                    </a:lnTo>
                                    <a:lnTo>
                                      <a:pt x="1565" y="542"/>
                                    </a:lnTo>
                                    <a:lnTo>
                                      <a:pt x="1566" y="591"/>
                                    </a:lnTo>
                                    <a:lnTo>
                                      <a:pt x="1566" y="591"/>
                                    </a:lnTo>
                                    <a:lnTo>
                                      <a:pt x="1567" y="652"/>
                                    </a:lnTo>
                                    <a:lnTo>
                                      <a:pt x="1567" y="543"/>
                                    </a:lnTo>
                                    <a:lnTo>
                                      <a:pt x="1567" y="578"/>
                                    </a:lnTo>
                                    <a:lnTo>
                                      <a:pt x="1567" y="588"/>
                                    </a:lnTo>
                                    <a:lnTo>
                                      <a:pt x="1568" y="659"/>
                                    </a:lnTo>
                                    <a:lnTo>
                                      <a:pt x="1568" y="544"/>
                                    </a:lnTo>
                                    <a:lnTo>
                                      <a:pt x="1569" y="580"/>
                                    </a:lnTo>
                                    <a:lnTo>
                                      <a:pt x="1569" y="578"/>
                                    </a:lnTo>
                                    <a:lnTo>
                                      <a:pt x="1569" y="642"/>
                                    </a:lnTo>
                                    <a:lnTo>
                                      <a:pt x="1570" y="547"/>
                                    </a:lnTo>
                                    <a:lnTo>
                                      <a:pt x="1570" y="575"/>
                                    </a:lnTo>
                                    <a:lnTo>
                                      <a:pt x="1570" y="577"/>
                                    </a:lnTo>
                                    <a:lnTo>
                                      <a:pt x="1571" y="650"/>
                                    </a:lnTo>
                                    <a:lnTo>
                                      <a:pt x="1571" y="536"/>
                                    </a:lnTo>
                                    <a:lnTo>
                                      <a:pt x="1572" y="590"/>
                                    </a:lnTo>
                                    <a:lnTo>
                                      <a:pt x="1572" y="592"/>
                                    </a:lnTo>
                                    <a:lnTo>
                                      <a:pt x="1572" y="554"/>
                                    </a:lnTo>
                                    <a:lnTo>
                                      <a:pt x="1573" y="668"/>
                                    </a:lnTo>
                                    <a:lnTo>
                                      <a:pt x="1573" y="585"/>
                                    </a:lnTo>
                                    <a:lnTo>
                                      <a:pt x="1573" y="585"/>
                                    </a:lnTo>
                                    <a:lnTo>
                                      <a:pt x="1574" y="532"/>
                                    </a:lnTo>
                                    <a:lnTo>
                                      <a:pt x="1574" y="645"/>
                                    </a:lnTo>
                                    <a:lnTo>
                                      <a:pt x="1575" y="599"/>
                                    </a:lnTo>
                                    <a:lnTo>
                                      <a:pt x="1575" y="597"/>
                                    </a:lnTo>
                                    <a:lnTo>
                                      <a:pt x="1576" y="543"/>
                                    </a:lnTo>
                                    <a:lnTo>
                                      <a:pt x="1576" y="637"/>
                                    </a:lnTo>
                                    <a:lnTo>
                                      <a:pt x="1576" y="566"/>
                                    </a:lnTo>
                                    <a:lnTo>
                                      <a:pt x="1576" y="568"/>
                                    </a:lnTo>
                                    <a:lnTo>
                                      <a:pt x="1577" y="538"/>
                                    </a:lnTo>
                                    <a:lnTo>
                                      <a:pt x="1577" y="665"/>
                                    </a:lnTo>
                                    <a:lnTo>
                                      <a:pt x="1578" y="598"/>
                                    </a:lnTo>
                                    <a:lnTo>
                                      <a:pt x="1578" y="598"/>
                                    </a:lnTo>
                                    <a:lnTo>
                                      <a:pt x="1578" y="536"/>
                                    </a:lnTo>
                                    <a:lnTo>
                                      <a:pt x="1579" y="650"/>
                                    </a:lnTo>
                                    <a:lnTo>
                                      <a:pt x="1579" y="583"/>
                                    </a:lnTo>
                                    <a:lnTo>
                                      <a:pt x="1579" y="584"/>
                                    </a:lnTo>
                                    <a:lnTo>
                                      <a:pt x="1580" y="643"/>
                                    </a:lnTo>
                                    <a:lnTo>
                                      <a:pt x="1580" y="549"/>
                                    </a:lnTo>
                                    <a:lnTo>
                                      <a:pt x="1581" y="569"/>
                                    </a:lnTo>
                                    <a:lnTo>
                                      <a:pt x="1581" y="570"/>
                                    </a:lnTo>
                                    <a:lnTo>
                                      <a:pt x="1581" y="652"/>
                                    </a:lnTo>
                                    <a:lnTo>
                                      <a:pt x="1582" y="547"/>
                                    </a:lnTo>
                                    <a:lnTo>
                                      <a:pt x="1582" y="587"/>
                                    </a:lnTo>
                                    <a:lnTo>
                                      <a:pt x="1582" y="588"/>
                                    </a:lnTo>
                                    <a:lnTo>
                                      <a:pt x="1583" y="548"/>
                                    </a:lnTo>
                                    <a:lnTo>
                                      <a:pt x="1583" y="653"/>
                                    </a:lnTo>
                                    <a:lnTo>
                                      <a:pt x="1584" y="605"/>
                                    </a:lnTo>
                                    <a:lnTo>
                                      <a:pt x="1584" y="604"/>
                                    </a:lnTo>
                                    <a:lnTo>
                                      <a:pt x="1585" y="551"/>
                                    </a:lnTo>
                                    <a:lnTo>
                                      <a:pt x="1585" y="647"/>
                                    </a:lnTo>
                                    <a:lnTo>
                                      <a:pt x="1585" y="612"/>
                                    </a:lnTo>
                                    <a:lnTo>
                                      <a:pt x="1585" y="615"/>
                                    </a:lnTo>
                                    <a:lnTo>
                                      <a:pt x="1586" y="648"/>
                                    </a:lnTo>
                                    <a:lnTo>
                                      <a:pt x="1586" y="541"/>
                                    </a:lnTo>
                                    <a:lnTo>
                                      <a:pt x="1587" y="563"/>
                                    </a:lnTo>
                                    <a:lnTo>
                                      <a:pt x="1587" y="567"/>
                                    </a:lnTo>
                                    <a:lnTo>
                                      <a:pt x="1587" y="535"/>
                                    </a:lnTo>
                                    <a:lnTo>
                                      <a:pt x="1588" y="645"/>
                                    </a:lnTo>
                                    <a:lnTo>
                                      <a:pt x="1588" y="621"/>
                                    </a:lnTo>
                                    <a:lnTo>
                                      <a:pt x="1588" y="621"/>
                                    </a:lnTo>
                                    <a:lnTo>
                                      <a:pt x="1589" y="649"/>
                                    </a:lnTo>
                                    <a:lnTo>
                                      <a:pt x="1590" y="548"/>
                                    </a:lnTo>
                                    <a:lnTo>
                                      <a:pt x="1590" y="600"/>
                                    </a:lnTo>
                                    <a:lnTo>
                                      <a:pt x="1590" y="598"/>
                                    </a:lnTo>
                                    <a:lnTo>
                                      <a:pt x="1590" y="548"/>
                                    </a:lnTo>
                                    <a:lnTo>
                                      <a:pt x="1591" y="642"/>
                                    </a:lnTo>
                                    <a:lnTo>
                                      <a:pt x="1591" y="590"/>
                                    </a:lnTo>
                                    <a:lnTo>
                                      <a:pt x="1591" y="592"/>
                                    </a:lnTo>
                                    <a:lnTo>
                                      <a:pt x="1593" y="505"/>
                                    </a:lnTo>
                                    <a:lnTo>
                                      <a:pt x="1593" y="651"/>
                                    </a:lnTo>
                                    <a:lnTo>
                                      <a:pt x="1593" y="599"/>
                                    </a:lnTo>
                                    <a:lnTo>
                                      <a:pt x="1593" y="598"/>
                                    </a:lnTo>
                                    <a:lnTo>
                                      <a:pt x="1594" y="512"/>
                                    </a:lnTo>
                                    <a:lnTo>
                                      <a:pt x="1594" y="659"/>
                                    </a:lnTo>
                                    <a:lnTo>
                                      <a:pt x="1594" y="592"/>
                                    </a:lnTo>
                                    <a:lnTo>
                                      <a:pt x="1594" y="596"/>
                                    </a:lnTo>
                                    <a:lnTo>
                                      <a:pt x="1595" y="790"/>
                                    </a:lnTo>
                                    <a:lnTo>
                                      <a:pt x="1595" y="403"/>
                                    </a:lnTo>
                                    <a:lnTo>
                                      <a:pt x="1596" y="593"/>
                                    </a:lnTo>
                                    <a:lnTo>
                                      <a:pt x="1596" y="595"/>
                                    </a:lnTo>
                                    <a:lnTo>
                                      <a:pt x="1596" y="660"/>
                                    </a:lnTo>
                                    <a:lnTo>
                                      <a:pt x="1597" y="544"/>
                                    </a:lnTo>
                                    <a:lnTo>
                                      <a:pt x="1597" y="547"/>
                                    </a:lnTo>
                                    <a:lnTo>
                                      <a:pt x="1597" y="530"/>
                                    </a:lnTo>
                                    <a:lnTo>
                                      <a:pt x="1598" y="651"/>
                                    </a:lnTo>
                                    <a:lnTo>
                                      <a:pt x="1599" y="596"/>
                                    </a:lnTo>
                                    <a:lnTo>
                                      <a:pt x="1599" y="603"/>
                                    </a:lnTo>
                                    <a:lnTo>
                                      <a:pt x="1600" y="538"/>
                                    </a:lnTo>
                                    <a:lnTo>
                                      <a:pt x="1600" y="650"/>
                                    </a:lnTo>
                                    <a:lnTo>
                                      <a:pt x="1600" y="598"/>
                                    </a:lnTo>
                                    <a:lnTo>
                                      <a:pt x="1600" y="610"/>
                                    </a:lnTo>
                                    <a:lnTo>
                                      <a:pt x="1601" y="646"/>
                                    </a:lnTo>
                                    <a:lnTo>
                                      <a:pt x="1602" y="537"/>
                                    </a:lnTo>
                                    <a:lnTo>
                                      <a:pt x="1602" y="589"/>
                                    </a:lnTo>
                                    <a:lnTo>
                                      <a:pt x="1602" y="592"/>
                                    </a:lnTo>
                                    <a:lnTo>
                                      <a:pt x="1603" y="653"/>
                                    </a:lnTo>
                                    <a:lnTo>
                                      <a:pt x="1603" y="539"/>
                                    </a:lnTo>
                                    <a:lnTo>
                                      <a:pt x="1603" y="615"/>
                                    </a:lnTo>
                                    <a:lnTo>
                                      <a:pt x="1603" y="614"/>
                                    </a:lnTo>
                                    <a:lnTo>
                                      <a:pt x="1604" y="541"/>
                                    </a:lnTo>
                                    <a:lnTo>
                                      <a:pt x="1605" y="650"/>
                                    </a:lnTo>
                                    <a:lnTo>
                                      <a:pt x="1605" y="571"/>
                                    </a:lnTo>
                                    <a:lnTo>
                                      <a:pt x="1605" y="571"/>
                                    </a:lnTo>
                                    <a:lnTo>
                                      <a:pt x="1605" y="549"/>
                                    </a:lnTo>
                                    <a:lnTo>
                                      <a:pt x="1606" y="653"/>
                                    </a:lnTo>
                                    <a:lnTo>
                                      <a:pt x="1606" y="592"/>
                                    </a:lnTo>
                                    <a:lnTo>
                                      <a:pt x="1606" y="587"/>
                                    </a:lnTo>
                                    <a:lnTo>
                                      <a:pt x="1607" y="644"/>
                                    </a:lnTo>
                                    <a:lnTo>
                                      <a:pt x="1608" y="532"/>
                                    </a:lnTo>
                                    <a:lnTo>
                                      <a:pt x="1608" y="599"/>
                                    </a:lnTo>
                                    <a:lnTo>
                                      <a:pt x="1608" y="602"/>
                                    </a:lnTo>
                                    <a:lnTo>
                                      <a:pt x="1609" y="647"/>
                                    </a:lnTo>
                                    <a:lnTo>
                                      <a:pt x="1609" y="544"/>
                                    </a:lnTo>
                                    <a:lnTo>
                                      <a:pt x="1609" y="601"/>
                                    </a:lnTo>
                                    <a:lnTo>
                                      <a:pt x="1609" y="599"/>
                                    </a:lnTo>
                                    <a:lnTo>
                                      <a:pt x="1611" y="472"/>
                                    </a:lnTo>
                                    <a:lnTo>
                                      <a:pt x="1611" y="747"/>
                                    </a:lnTo>
                                    <a:lnTo>
                                      <a:pt x="1611" y="663"/>
                                    </a:lnTo>
                                    <a:lnTo>
                                      <a:pt x="1611" y="606"/>
                                    </a:lnTo>
                                    <a:lnTo>
                                      <a:pt x="1611" y="659"/>
                                    </a:lnTo>
                                    <a:lnTo>
                                      <a:pt x="1611" y="529"/>
                                    </a:lnTo>
                                    <a:lnTo>
                                      <a:pt x="1612" y="588"/>
                                    </a:lnTo>
                                    <a:lnTo>
                                      <a:pt x="1612" y="592"/>
                                    </a:lnTo>
                                    <a:lnTo>
                                      <a:pt x="1613" y="546"/>
                                    </a:lnTo>
                                    <a:lnTo>
                                      <a:pt x="1614" y="641"/>
                                    </a:lnTo>
                                    <a:lnTo>
                                      <a:pt x="1614" y="594"/>
                                    </a:lnTo>
                                    <a:lnTo>
                                      <a:pt x="1614" y="591"/>
                                    </a:lnTo>
                                    <a:lnTo>
                                      <a:pt x="1615" y="544"/>
                                    </a:lnTo>
                                    <a:lnTo>
                                      <a:pt x="1615" y="654"/>
                                    </a:lnTo>
                                    <a:lnTo>
                                      <a:pt x="1615" y="596"/>
                                    </a:lnTo>
                                    <a:lnTo>
                                      <a:pt x="1615" y="598"/>
                                    </a:lnTo>
                                    <a:lnTo>
                                      <a:pt x="1616" y="657"/>
                                    </a:lnTo>
                                    <a:lnTo>
                                      <a:pt x="1617" y="541"/>
                                    </a:lnTo>
                                    <a:lnTo>
                                      <a:pt x="1617" y="579"/>
                                    </a:lnTo>
                                    <a:lnTo>
                                      <a:pt x="1617" y="582"/>
                                    </a:lnTo>
                                    <a:lnTo>
                                      <a:pt x="1618" y="536"/>
                                    </a:lnTo>
                                    <a:lnTo>
                                      <a:pt x="1618" y="648"/>
                                    </a:lnTo>
                                    <a:lnTo>
                                      <a:pt x="1618" y="619"/>
                                    </a:lnTo>
                                    <a:lnTo>
                                      <a:pt x="1618" y="620"/>
                                    </a:lnTo>
                                    <a:lnTo>
                                      <a:pt x="1619" y="538"/>
                                    </a:lnTo>
                                    <a:lnTo>
                                      <a:pt x="1620" y="666"/>
                                    </a:lnTo>
                                    <a:lnTo>
                                      <a:pt x="1620" y="582"/>
                                    </a:lnTo>
                                    <a:lnTo>
                                      <a:pt x="1620" y="584"/>
                                    </a:lnTo>
                                    <a:lnTo>
                                      <a:pt x="1621" y="547"/>
                                    </a:lnTo>
                                    <a:lnTo>
                                      <a:pt x="1621" y="650"/>
                                    </a:lnTo>
                                    <a:lnTo>
                                      <a:pt x="1621" y="592"/>
                                    </a:lnTo>
                                    <a:lnTo>
                                      <a:pt x="1621" y="593"/>
                                    </a:lnTo>
                                    <a:lnTo>
                                      <a:pt x="1622" y="641"/>
                                    </a:lnTo>
                                    <a:lnTo>
                                      <a:pt x="1622" y="542"/>
                                    </a:lnTo>
                                    <a:lnTo>
                                      <a:pt x="1623" y="587"/>
                                    </a:lnTo>
                                    <a:lnTo>
                                      <a:pt x="1623" y="585"/>
                                    </a:lnTo>
                                    <a:lnTo>
                                      <a:pt x="1623" y="653"/>
                                    </a:lnTo>
                                    <a:lnTo>
                                      <a:pt x="1623" y="535"/>
                                    </a:lnTo>
                                    <a:lnTo>
                                      <a:pt x="1624" y="589"/>
                                    </a:lnTo>
                                    <a:lnTo>
                                      <a:pt x="1624" y="589"/>
                                    </a:lnTo>
                                    <a:lnTo>
                                      <a:pt x="1625" y="661"/>
                                    </a:lnTo>
                                    <a:lnTo>
                                      <a:pt x="1625" y="519"/>
                                    </a:lnTo>
                                    <a:lnTo>
                                      <a:pt x="1626" y="585"/>
                                    </a:lnTo>
                                    <a:lnTo>
                                      <a:pt x="1626" y="579"/>
                                    </a:lnTo>
                                    <a:lnTo>
                                      <a:pt x="1627" y="646"/>
                                    </a:lnTo>
                                    <a:lnTo>
                                      <a:pt x="1627" y="526"/>
                                    </a:lnTo>
                                    <a:lnTo>
                                      <a:pt x="1627" y="583"/>
                                    </a:lnTo>
                                    <a:lnTo>
                                      <a:pt x="1627" y="568"/>
                                    </a:lnTo>
                                    <a:lnTo>
                                      <a:pt x="1628" y="723"/>
                                    </a:lnTo>
                                    <a:lnTo>
                                      <a:pt x="1628" y="508"/>
                                    </a:lnTo>
                                    <a:lnTo>
                                      <a:pt x="1629" y="583"/>
                                    </a:lnTo>
                                    <a:lnTo>
                                      <a:pt x="1629" y="585"/>
                                    </a:lnTo>
                                    <a:lnTo>
                                      <a:pt x="1630" y="541"/>
                                    </a:lnTo>
                                    <a:lnTo>
                                      <a:pt x="1630" y="645"/>
                                    </a:lnTo>
                                    <a:lnTo>
                                      <a:pt x="1630" y="606"/>
                                    </a:lnTo>
                                    <a:lnTo>
                                      <a:pt x="1630" y="604"/>
                                    </a:lnTo>
                                    <a:lnTo>
                                      <a:pt x="1631" y="501"/>
                                    </a:lnTo>
                                    <a:lnTo>
                                      <a:pt x="1631" y="736"/>
                                    </a:lnTo>
                                    <a:lnTo>
                                      <a:pt x="1632" y="593"/>
                                    </a:lnTo>
                                    <a:lnTo>
                                      <a:pt x="1632" y="600"/>
                                    </a:lnTo>
                                    <a:lnTo>
                                      <a:pt x="1633" y="639"/>
                                    </a:lnTo>
                                    <a:lnTo>
                                      <a:pt x="1633" y="534"/>
                                    </a:lnTo>
                                    <a:lnTo>
                                      <a:pt x="1633" y="622"/>
                                    </a:lnTo>
                                    <a:lnTo>
                                      <a:pt x="1633" y="623"/>
                                    </a:lnTo>
                                    <a:lnTo>
                                      <a:pt x="1634" y="507"/>
                                    </a:lnTo>
                                    <a:lnTo>
                                      <a:pt x="1634" y="748"/>
                                    </a:lnTo>
                                    <a:lnTo>
                                      <a:pt x="1635" y="574"/>
                                    </a:lnTo>
                                    <a:lnTo>
                                      <a:pt x="1635" y="566"/>
                                    </a:lnTo>
                                    <a:lnTo>
                                      <a:pt x="1636" y="647"/>
                                    </a:lnTo>
                                    <a:lnTo>
                                      <a:pt x="1636" y="530"/>
                                    </a:lnTo>
                                    <a:lnTo>
                                      <a:pt x="1636" y="606"/>
                                    </a:lnTo>
                                    <a:lnTo>
                                      <a:pt x="1636" y="603"/>
                                    </a:lnTo>
                                    <a:lnTo>
                                      <a:pt x="1637" y="643"/>
                                    </a:lnTo>
                                    <a:lnTo>
                                      <a:pt x="1638" y="541"/>
                                    </a:lnTo>
                                    <a:lnTo>
                                      <a:pt x="1638" y="607"/>
                                    </a:lnTo>
                                    <a:lnTo>
                                      <a:pt x="1638" y="607"/>
                                    </a:lnTo>
                                    <a:lnTo>
                                      <a:pt x="1639" y="646"/>
                                    </a:lnTo>
                                    <a:lnTo>
                                      <a:pt x="1639" y="539"/>
                                    </a:lnTo>
                                    <a:lnTo>
                                      <a:pt x="1639" y="583"/>
                                    </a:lnTo>
                                    <a:lnTo>
                                      <a:pt x="1639" y="578"/>
                                    </a:lnTo>
                                    <a:lnTo>
                                      <a:pt x="1641" y="653"/>
                                    </a:lnTo>
                                    <a:lnTo>
                                      <a:pt x="1641" y="535"/>
                                    </a:lnTo>
                                    <a:lnTo>
                                      <a:pt x="1641" y="579"/>
                                    </a:lnTo>
                                    <a:lnTo>
                                      <a:pt x="1641" y="581"/>
                                    </a:lnTo>
                                    <a:lnTo>
                                      <a:pt x="1642" y="536"/>
                                    </a:lnTo>
                                    <a:lnTo>
                                      <a:pt x="1642" y="655"/>
                                    </a:lnTo>
                                    <a:lnTo>
                                      <a:pt x="1642" y="604"/>
                                    </a:lnTo>
                                    <a:lnTo>
                                      <a:pt x="1642" y="602"/>
                                    </a:lnTo>
                                    <a:lnTo>
                                      <a:pt x="1643" y="524"/>
                                    </a:lnTo>
                                    <a:lnTo>
                                      <a:pt x="1643" y="654"/>
                                    </a:lnTo>
                                    <a:lnTo>
                                      <a:pt x="1644" y="601"/>
                                    </a:lnTo>
                                    <a:lnTo>
                                      <a:pt x="1644" y="598"/>
                                    </a:lnTo>
                                    <a:lnTo>
                                      <a:pt x="1645" y="547"/>
                                    </a:lnTo>
                                    <a:lnTo>
                                      <a:pt x="1645" y="643"/>
                                    </a:lnTo>
                                    <a:lnTo>
                                      <a:pt x="1645" y="590"/>
                                    </a:lnTo>
                                    <a:lnTo>
                                      <a:pt x="1645" y="588"/>
                                    </a:lnTo>
                                    <a:lnTo>
                                      <a:pt x="1646" y="547"/>
                                    </a:lnTo>
                                    <a:lnTo>
                                      <a:pt x="1646" y="650"/>
                                    </a:lnTo>
                                    <a:lnTo>
                                      <a:pt x="1647" y="603"/>
                                    </a:lnTo>
                                    <a:lnTo>
                                      <a:pt x="1647" y="604"/>
                                    </a:lnTo>
                                    <a:lnTo>
                                      <a:pt x="1647" y="545"/>
                                    </a:lnTo>
                                    <a:lnTo>
                                      <a:pt x="1648" y="655"/>
                                    </a:lnTo>
                                    <a:lnTo>
                                      <a:pt x="1648" y="574"/>
                                    </a:lnTo>
                                    <a:lnTo>
                                      <a:pt x="1648" y="578"/>
                                    </a:lnTo>
                                    <a:lnTo>
                                      <a:pt x="1649" y="644"/>
                                    </a:lnTo>
                                    <a:lnTo>
                                      <a:pt x="1649" y="525"/>
                                    </a:lnTo>
                                    <a:lnTo>
                                      <a:pt x="1650" y="596"/>
                                    </a:lnTo>
                                    <a:lnTo>
                                      <a:pt x="1650" y="585"/>
                                    </a:lnTo>
                                    <a:lnTo>
                                      <a:pt x="1651" y="521"/>
                                    </a:lnTo>
                                    <a:lnTo>
                                      <a:pt x="1651" y="736"/>
                                    </a:lnTo>
                                    <a:lnTo>
                                      <a:pt x="1651" y="601"/>
                                    </a:lnTo>
                                    <a:lnTo>
                                      <a:pt x="1651" y="607"/>
                                    </a:lnTo>
                                    <a:lnTo>
                                      <a:pt x="1652" y="781"/>
                                    </a:lnTo>
                                    <a:lnTo>
                                      <a:pt x="1652" y="440"/>
                                    </a:lnTo>
                                    <a:lnTo>
                                      <a:pt x="1653" y="607"/>
                                    </a:lnTo>
                                    <a:lnTo>
                                      <a:pt x="1653" y="616"/>
                                    </a:lnTo>
                                    <a:lnTo>
                                      <a:pt x="1654" y="996"/>
                                    </a:lnTo>
                                    <a:lnTo>
                                      <a:pt x="1654" y="386"/>
                                    </a:lnTo>
                                    <a:lnTo>
                                      <a:pt x="1654" y="555"/>
                                    </a:lnTo>
                                    <a:lnTo>
                                      <a:pt x="1654" y="582"/>
                                    </a:lnTo>
                                    <a:lnTo>
                                      <a:pt x="1655" y="223"/>
                                    </a:lnTo>
                                    <a:lnTo>
                                      <a:pt x="1655" y="1123"/>
                                    </a:lnTo>
                                    <a:lnTo>
                                      <a:pt x="1656" y="622"/>
                                    </a:lnTo>
                                    <a:lnTo>
                                      <a:pt x="1656" y="644"/>
                                    </a:lnTo>
                                    <a:lnTo>
                                      <a:pt x="1656" y="331"/>
                                    </a:lnTo>
                                    <a:lnTo>
                                      <a:pt x="1656" y="832"/>
                                    </a:lnTo>
                                    <a:lnTo>
                                      <a:pt x="1657" y="596"/>
                                    </a:lnTo>
                                    <a:lnTo>
                                      <a:pt x="1657" y="580"/>
                                    </a:lnTo>
                                    <a:lnTo>
                                      <a:pt x="1659" y="412"/>
                                    </a:lnTo>
                                    <a:lnTo>
                                      <a:pt x="1659" y="772"/>
                                    </a:lnTo>
                                    <a:lnTo>
                                      <a:pt x="1659" y="590"/>
                                    </a:lnTo>
                                    <a:lnTo>
                                      <a:pt x="1659" y="673"/>
                                    </a:lnTo>
                                    <a:lnTo>
                                      <a:pt x="1659" y="726"/>
                                    </a:lnTo>
                                    <a:lnTo>
                                      <a:pt x="1659" y="482"/>
                                    </a:lnTo>
                                    <a:lnTo>
                                      <a:pt x="1660" y="547"/>
                                    </a:lnTo>
                                    <a:lnTo>
                                      <a:pt x="1660" y="547"/>
                                    </a:lnTo>
                                    <a:lnTo>
                                      <a:pt x="1661" y="660"/>
                                    </a:lnTo>
                                    <a:lnTo>
                                      <a:pt x="1661" y="506"/>
                                    </a:lnTo>
                                    <a:lnTo>
                                      <a:pt x="1662" y="581"/>
                                    </a:lnTo>
                                    <a:lnTo>
                                      <a:pt x="1662" y="610"/>
                                    </a:lnTo>
                                    <a:lnTo>
                                      <a:pt x="1663" y="509"/>
                                    </a:lnTo>
                                    <a:lnTo>
                                      <a:pt x="1663" y="669"/>
                                    </a:lnTo>
                                    <a:lnTo>
                                      <a:pt x="1663" y="580"/>
                                    </a:lnTo>
                                    <a:lnTo>
                                      <a:pt x="1663" y="591"/>
                                    </a:lnTo>
                                    <a:lnTo>
                                      <a:pt x="1664" y="503"/>
                                    </a:lnTo>
                                    <a:lnTo>
                                      <a:pt x="1664" y="657"/>
                                    </a:lnTo>
                                    <a:lnTo>
                                      <a:pt x="1665" y="617"/>
                                    </a:lnTo>
                                    <a:lnTo>
                                      <a:pt x="1665" y="631"/>
                                    </a:lnTo>
                                    <a:lnTo>
                                      <a:pt x="1666" y="507"/>
                                    </a:lnTo>
                                    <a:lnTo>
                                      <a:pt x="1666" y="711"/>
                                    </a:lnTo>
                                    <a:lnTo>
                                      <a:pt x="1666" y="580"/>
                                    </a:lnTo>
                                    <a:lnTo>
                                      <a:pt x="1666" y="583"/>
                                    </a:lnTo>
                                    <a:lnTo>
                                      <a:pt x="1668" y="689"/>
                                    </a:lnTo>
                                    <a:lnTo>
                                      <a:pt x="1668" y="506"/>
                                    </a:lnTo>
                                    <a:lnTo>
                                      <a:pt x="1668" y="563"/>
                                    </a:lnTo>
                                    <a:lnTo>
                                      <a:pt x="1668" y="581"/>
                                    </a:lnTo>
                                    <a:lnTo>
                                      <a:pt x="1668" y="657"/>
                                    </a:lnTo>
                                    <a:lnTo>
                                      <a:pt x="1669" y="520"/>
                                    </a:lnTo>
                                    <a:lnTo>
                                      <a:pt x="1669" y="599"/>
                                    </a:lnTo>
                                    <a:lnTo>
                                      <a:pt x="1669" y="601"/>
                                    </a:lnTo>
                                    <a:lnTo>
                                      <a:pt x="1670" y="651"/>
                                    </a:lnTo>
                                    <a:lnTo>
                                      <a:pt x="1671" y="519"/>
                                    </a:lnTo>
                                    <a:lnTo>
                                      <a:pt x="1671" y="567"/>
                                    </a:lnTo>
                                    <a:lnTo>
                                      <a:pt x="1671" y="563"/>
                                    </a:lnTo>
                                    <a:lnTo>
                                      <a:pt x="1672" y="649"/>
                                    </a:lnTo>
                                    <a:lnTo>
                                      <a:pt x="1672" y="532"/>
                                    </a:lnTo>
                                    <a:lnTo>
                                      <a:pt x="1672" y="568"/>
                                    </a:lnTo>
                                    <a:lnTo>
                                      <a:pt x="1672" y="573"/>
                                    </a:lnTo>
                                    <a:lnTo>
                                      <a:pt x="1673" y="652"/>
                                    </a:lnTo>
                                    <a:lnTo>
                                      <a:pt x="1673" y="535"/>
                                    </a:lnTo>
                                    <a:lnTo>
                                      <a:pt x="1674" y="607"/>
                                    </a:lnTo>
                                    <a:lnTo>
                                      <a:pt x="1674" y="607"/>
                                    </a:lnTo>
                                    <a:lnTo>
                                      <a:pt x="1674" y="533"/>
                                    </a:lnTo>
                                    <a:lnTo>
                                      <a:pt x="1675" y="650"/>
                                    </a:lnTo>
                                    <a:lnTo>
                                      <a:pt x="1675" y="552"/>
                                    </a:lnTo>
                                    <a:lnTo>
                                      <a:pt x="1675" y="571"/>
                                    </a:lnTo>
                                    <a:lnTo>
                                      <a:pt x="1676" y="645"/>
                                    </a:lnTo>
                                    <a:lnTo>
                                      <a:pt x="1677" y="526"/>
                                    </a:lnTo>
                                    <a:lnTo>
                                      <a:pt x="1677" y="589"/>
                                    </a:lnTo>
                                    <a:lnTo>
                                      <a:pt x="1677" y="591"/>
                                    </a:lnTo>
                                    <a:lnTo>
                                      <a:pt x="1678" y="649"/>
                                    </a:lnTo>
                                    <a:lnTo>
                                      <a:pt x="1678" y="530"/>
                                    </a:lnTo>
                                    <a:lnTo>
                                      <a:pt x="1678" y="622"/>
                                    </a:lnTo>
                                    <a:lnTo>
                                      <a:pt x="1678" y="615"/>
                                    </a:lnTo>
                                    <a:lnTo>
                                      <a:pt x="1680" y="693"/>
                                    </a:lnTo>
                                    <a:lnTo>
                                      <a:pt x="1680" y="517"/>
                                    </a:lnTo>
                                    <a:lnTo>
                                      <a:pt x="1680" y="581"/>
                                    </a:lnTo>
                                    <a:lnTo>
                                      <a:pt x="1680" y="594"/>
                                    </a:lnTo>
                                    <a:lnTo>
                                      <a:pt x="1681" y="405"/>
                                    </a:lnTo>
                                    <a:lnTo>
                                      <a:pt x="1681" y="802"/>
                                    </a:lnTo>
                                    <a:lnTo>
                                      <a:pt x="1681" y="694"/>
                                    </a:lnTo>
                                    <a:lnTo>
                                      <a:pt x="1681" y="610"/>
                                    </a:lnTo>
                                    <a:lnTo>
                                      <a:pt x="1682" y="819"/>
                                    </a:lnTo>
                                    <a:lnTo>
                                      <a:pt x="1682" y="398"/>
                                    </a:lnTo>
                                    <a:lnTo>
                                      <a:pt x="1683" y="639"/>
                                    </a:lnTo>
                                    <a:lnTo>
                                      <a:pt x="1683" y="615"/>
                                    </a:lnTo>
                                    <a:lnTo>
                                      <a:pt x="1683" y="665"/>
                                    </a:lnTo>
                                    <a:lnTo>
                                      <a:pt x="1683" y="536"/>
                                    </a:lnTo>
                                    <a:lnTo>
                                      <a:pt x="1684" y="589"/>
                                    </a:lnTo>
                                    <a:lnTo>
                                      <a:pt x="1684" y="588"/>
                                    </a:lnTo>
                                    <a:lnTo>
                                      <a:pt x="1686" y="524"/>
                                    </a:lnTo>
                                    <a:lnTo>
                                      <a:pt x="1686" y="662"/>
                                    </a:lnTo>
                                    <a:lnTo>
                                      <a:pt x="1686" y="569"/>
                                    </a:lnTo>
                                    <a:lnTo>
                                      <a:pt x="1686" y="565"/>
                                    </a:lnTo>
                                    <a:lnTo>
                                      <a:pt x="1687" y="654"/>
                                    </a:lnTo>
                                    <a:lnTo>
                                      <a:pt x="1687" y="533"/>
                                    </a:lnTo>
                                    <a:lnTo>
                                      <a:pt x="1687" y="568"/>
                                    </a:lnTo>
                                    <a:lnTo>
                                      <a:pt x="1687" y="569"/>
                                    </a:lnTo>
                                    <a:lnTo>
                                      <a:pt x="1688" y="538"/>
                                    </a:lnTo>
                                    <a:lnTo>
                                      <a:pt x="1689" y="654"/>
                                    </a:lnTo>
                                    <a:lnTo>
                                      <a:pt x="1689" y="607"/>
                                    </a:lnTo>
                                    <a:lnTo>
                                      <a:pt x="1689" y="608"/>
                                    </a:lnTo>
                                    <a:lnTo>
                                      <a:pt x="1689" y="664"/>
                                    </a:lnTo>
                                    <a:lnTo>
                                      <a:pt x="1689" y="536"/>
                                    </a:lnTo>
                                    <a:lnTo>
                                      <a:pt x="1690" y="580"/>
                                    </a:lnTo>
                                    <a:lnTo>
                                      <a:pt x="1690" y="562"/>
                                    </a:lnTo>
                                    <a:lnTo>
                                      <a:pt x="1692" y="526"/>
                                    </a:lnTo>
                                    <a:lnTo>
                                      <a:pt x="1692" y="668"/>
                                    </a:lnTo>
                                    <a:lnTo>
                                      <a:pt x="1692" y="566"/>
                                    </a:lnTo>
                                    <a:lnTo>
                                      <a:pt x="1692" y="584"/>
                                    </a:lnTo>
                                    <a:lnTo>
                                      <a:pt x="1693" y="649"/>
                                    </a:lnTo>
                                    <a:lnTo>
                                      <a:pt x="1693" y="533"/>
                                    </a:lnTo>
                                    <a:lnTo>
                                      <a:pt x="1693" y="576"/>
                                    </a:lnTo>
                                    <a:lnTo>
                                      <a:pt x="1693" y="582"/>
                                    </a:lnTo>
                                    <a:lnTo>
                                      <a:pt x="1694" y="516"/>
                                    </a:lnTo>
                                    <a:lnTo>
                                      <a:pt x="1695" y="774"/>
                                    </a:lnTo>
                                    <a:lnTo>
                                      <a:pt x="1695" y="580"/>
                                    </a:lnTo>
                                    <a:lnTo>
                                      <a:pt x="1695" y="594"/>
                                    </a:lnTo>
                                    <a:lnTo>
                                      <a:pt x="1696" y="536"/>
                                    </a:lnTo>
                                    <a:lnTo>
                                      <a:pt x="1696" y="660"/>
                                    </a:lnTo>
                                    <a:lnTo>
                                      <a:pt x="1696" y="589"/>
                                    </a:lnTo>
                                    <a:lnTo>
                                      <a:pt x="1696" y="593"/>
                                    </a:lnTo>
                                    <a:lnTo>
                                      <a:pt x="1697" y="533"/>
                                    </a:lnTo>
                                    <a:lnTo>
                                      <a:pt x="1698" y="642"/>
                                    </a:lnTo>
                                    <a:lnTo>
                                      <a:pt x="1698" y="588"/>
                                    </a:lnTo>
                                    <a:lnTo>
                                      <a:pt x="1698" y="589"/>
                                    </a:lnTo>
                                    <a:lnTo>
                                      <a:pt x="1698" y="665"/>
                                    </a:lnTo>
                                    <a:lnTo>
                                      <a:pt x="1699" y="531"/>
                                    </a:lnTo>
                                    <a:lnTo>
                                      <a:pt x="1699" y="587"/>
                                    </a:lnTo>
                                    <a:lnTo>
                                      <a:pt x="1699" y="592"/>
                                    </a:lnTo>
                                    <a:lnTo>
                                      <a:pt x="1700" y="655"/>
                                    </a:lnTo>
                                    <a:lnTo>
                                      <a:pt x="1701" y="544"/>
                                    </a:lnTo>
                                    <a:lnTo>
                                      <a:pt x="1701" y="588"/>
                                    </a:lnTo>
                                    <a:lnTo>
                                      <a:pt x="1701" y="600"/>
                                    </a:lnTo>
                                    <a:lnTo>
                                      <a:pt x="1702" y="542"/>
                                    </a:lnTo>
                                    <a:lnTo>
                                      <a:pt x="1702" y="661"/>
                                    </a:lnTo>
                                    <a:lnTo>
                                      <a:pt x="1702" y="582"/>
                                    </a:lnTo>
                                    <a:lnTo>
                                      <a:pt x="1702" y="566"/>
                                    </a:lnTo>
                                    <a:lnTo>
                                      <a:pt x="1703" y="650"/>
                                    </a:lnTo>
                                    <a:lnTo>
                                      <a:pt x="1703" y="546"/>
                                    </a:lnTo>
                                    <a:lnTo>
                                      <a:pt x="1704" y="582"/>
                                    </a:lnTo>
                                    <a:lnTo>
                                      <a:pt x="1704" y="576"/>
                                    </a:lnTo>
                                    <a:lnTo>
                                      <a:pt x="1704" y="534"/>
                                    </a:lnTo>
                                    <a:lnTo>
                                      <a:pt x="1705" y="654"/>
                                    </a:lnTo>
                                    <a:lnTo>
                                      <a:pt x="1705" y="610"/>
                                    </a:lnTo>
                                    <a:lnTo>
                                      <a:pt x="1705" y="594"/>
                                    </a:lnTo>
                                    <a:lnTo>
                                      <a:pt x="1707" y="526"/>
                                    </a:lnTo>
                                    <a:lnTo>
                                      <a:pt x="1707" y="672"/>
                                    </a:lnTo>
                                    <a:lnTo>
                                      <a:pt x="1707" y="588"/>
                                    </a:lnTo>
                                    <a:lnTo>
                                      <a:pt x="1707" y="581"/>
                                    </a:lnTo>
                                    <a:lnTo>
                                      <a:pt x="1708" y="658"/>
                                    </a:lnTo>
                                    <a:lnTo>
                                      <a:pt x="1708" y="532"/>
                                    </a:lnTo>
                                    <a:lnTo>
                                      <a:pt x="1708" y="602"/>
                                    </a:lnTo>
                                    <a:lnTo>
                                      <a:pt x="1708" y="601"/>
                                    </a:lnTo>
                                    <a:lnTo>
                                      <a:pt x="1710" y="542"/>
                                    </a:lnTo>
                                    <a:lnTo>
                                      <a:pt x="1710" y="663"/>
                                    </a:lnTo>
                                    <a:lnTo>
                                      <a:pt x="1710" y="557"/>
                                    </a:lnTo>
                                    <a:lnTo>
                                      <a:pt x="1710" y="556"/>
                                    </a:lnTo>
                                    <a:lnTo>
                                      <a:pt x="1710" y="539"/>
                                    </a:lnTo>
                                    <a:lnTo>
                                      <a:pt x="1711" y="646"/>
                                    </a:lnTo>
                                    <a:lnTo>
                                      <a:pt x="1711" y="585"/>
                                    </a:lnTo>
                                    <a:lnTo>
                                      <a:pt x="1711" y="580"/>
                                    </a:lnTo>
                                    <a:lnTo>
                                      <a:pt x="1712" y="528"/>
                                    </a:lnTo>
                                    <a:lnTo>
                                      <a:pt x="1713" y="651"/>
                                    </a:lnTo>
                                    <a:lnTo>
                                      <a:pt x="1713" y="588"/>
                                    </a:lnTo>
                                    <a:lnTo>
                                      <a:pt x="1713" y="582"/>
                                    </a:lnTo>
                                    <a:lnTo>
                                      <a:pt x="1714" y="646"/>
                                    </a:lnTo>
                                    <a:lnTo>
                                      <a:pt x="1714" y="552"/>
                                    </a:lnTo>
                                    <a:lnTo>
                                      <a:pt x="1714" y="594"/>
                                    </a:lnTo>
                                    <a:lnTo>
                                      <a:pt x="1714" y="616"/>
                                    </a:lnTo>
                                    <a:lnTo>
                                      <a:pt x="1715" y="497"/>
                                    </a:lnTo>
                                    <a:lnTo>
                                      <a:pt x="1715" y="649"/>
                                    </a:lnTo>
                                    <a:lnTo>
                                      <a:pt x="1716" y="606"/>
                                    </a:lnTo>
                                    <a:lnTo>
                                      <a:pt x="1716" y="608"/>
                                    </a:lnTo>
                                    <a:lnTo>
                                      <a:pt x="1716" y="535"/>
                                    </a:lnTo>
                                    <a:lnTo>
                                      <a:pt x="1717" y="670"/>
                                    </a:lnTo>
                                    <a:lnTo>
                                      <a:pt x="1717" y="575"/>
                                    </a:lnTo>
                                    <a:lnTo>
                                      <a:pt x="1717" y="583"/>
                                    </a:lnTo>
                                    <a:lnTo>
                                      <a:pt x="1718" y="524"/>
                                    </a:lnTo>
                                    <a:lnTo>
                                      <a:pt x="1718" y="649"/>
                                    </a:lnTo>
                                    <a:lnTo>
                                      <a:pt x="1719" y="598"/>
                                    </a:lnTo>
                                    <a:lnTo>
                                      <a:pt x="1719" y="605"/>
                                    </a:lnTo>
                                    <a:lnTo>
                                      <a:pt x="1719" y="533"/>
                                    </a:lnTo>
                                    <a:lnTo>
                                      <a:pt x="1720" y="649"/>
                                    </a:lnTo>
                                    <a:lnTo>
                                      <a:pt x="1720" y="580"/>
                                    </a:lnTo>
                                    <a:lnTo>
                                      <a:pt x="1720" y="560"/>
                                    </a:lnTo>
                                    <a:lnTo>
                                      <a:pt x="1721" y="671"/>
                                    </a:lnTo>
                                    <a:lnTo>
                                      <a:pt x="1722" y="529"/>
                                    </a:lnTo>
                                    <a:lnTo>
                                      <a:pt x="1722" y="580"/>
                                    </a:lnTo>
                                    <a:lnTo>
                                      <a:pt x="1722" y="618"/>
                                    </a:lnTo>
                                    <a:lnTo>
                                      <a:pt x="1722" y="713"/>
                                    </a:lnTo>
                                    <a:lnTo>
                                      <a:pt x="1722" y="519"/>
                                    </a:lnTo>
                                    <a:lnTo>
                                      <a:pt x="1723" y="567"/>
                                    </a:lnTo>
                                    <a:lnTo>
                                      <a:pt x="1723" y="565"/>
                                    </a:lnTo>
                                    <a:lnTo>
                                      <a:pt x="1724" y="532"/>
                                    </a:lnTo>
                                    <a:lnTo>
                                      <a:pt x="1724" y="716"/>
                                    </a:lnTo>
                                    <a:lnTo>
                                      <a:pt x="1725" y="597"/>
                                    </a:lnTo>
                                    <a:lnTo>
                                      <a:pt x="1725" y="602"/>
                                    </a:lnTo>
                                    <a:lnTo>
                                      <a:pt x="1726" y="651"/>
                                    </a:lnTo>
                                    <a:lnTo>
                                      <a:pt x="1726" y="534"/>
                                    </a:lnTo>
                                    <a:lnTo>
                                      <a:pt x="1726" y="609"/>
                                    </a:lnTo>
                                    <a:lnTo>
                                      <a:pt x="1726" y="603"/>
                                    </a:lnTo>
                                    <a:lnTo>
                                      <a:pt x="1727" y="685"/>
                                    </a:lnTo>
                                    <a:lnTo>
                                      <a:pt x="1727" y="512"/>
                                    </a:lnTo>
                                    <a:lnTo>
                                      <a:pt x="1728" y="609"/>
                                    </a:lnTo>
                                    <a:lnTo>
                                      <a:pt x="1728" y="598"/>
                                    </a:lnTo>
                                    <a:lnTo>
                                      <a:pt x="1728" y="739"/>
                                    </a:lnTo>
                                    <a:lnTo>
                                      <a:pt x="1729" y="518"/>
                                    </a:lnTo>
                                    <a:lnTo>
                                      <a:pt x="1729" y="566"/>
                                    </a:lnTo>
                                    <a:lnTo>
                                      <a:pt x="1729" y="573"/>
                                    </a:lnTo>
                                    <a:lnTo>
                                      <a:pt x="1730" y="658"/>
                                    </a:lnTo>
                                    <a:lnTo>
                                      <a:pt x="1731" y="532"/>
                                    </a:lnTo>
                                    <a:lnTo>
                                      <a:pt x="1731" y="586"/>
                                    </a:lnTo>
                                    <a:lnTo>
                                      <a:pt x="1731" y="582"/>
                                    </a:lnTo>
                                    <a:lnTo>
                                      <a:pt x="1732" y="661"/>
                                    </a:lnTo>
                                    <a:lnTo>
                                      <a:pt x="1732" y="540"/>
                                    </a:lnTo>
                                    <a:lnTo>
                                      <a:pt x="1732" y="619"/>
                                    </a:lnTo>
                                    <a:lnTo>
                                      <a:pt x="1732" y="597"/>
                                    </a:lnTo>
                                    <a:lnTo>
                                      <a:pt x="1733" y="524"/>
                                    </a:lnTo>
                                    <a:lnTo>
                                      <a:pt x="1734" y="650"/>
                                    </a:lnTo>
                                    <a:lnTo>
                                      <a:pt x="1734" y="585"/>
                                    </a:lnTo>
                                    <a:lnTo>
                                      <a:pt x="1734" y="575"/>
                                    </a:lnTo>
                                    <a:lnTo>
                                      <a:pt x="1734" y="652"/>
                                    </a:lnTo>
                                    <a:lnTo>
                                      <a:pt x="1734" y="520"/>
                                    </a:lnTo>
                                    <a:lnTo>
                                      <a:pt x="1735" y="596"/>
                                    </a:lnTo>
                                    <a:lnTo>
                                      <a:pt x="1735" y="601"/>
                                    </a:lnTo>
                                    <a:lnTo>
                                      <a:pt x="1736" y="656"/>
                                    </a:lnTo>
                                    <a:lnTo>
                                      <a:pt x="1736" y="535"/>
                                    </a:lnTo>
                                    <a:lnTo>
                                      <a:pt x="1737" y="586"/>
                                    </a:lnTo>
                                    <a:lnTo>
                                      <a:pt x="1737" y="592"/>
                                    </a:lnTo>
                                    <a:lnTo>
                                      <a:pt x="1737" y="661"/>
                                    </a:lnTo>
                                    <a:lnTo>
                                      <a:pt x="1738" y="538"/>
                                    </a:lnTo>
                                    <a:lnTo>
                                      <a:pt x="1738" y="607"/>
                                    </a:lnTo>
                                    <a:lnTo>
                                      <a:pt x="1738" y="593"/>
                                    </a:lnTo>
                                    <a:lnTo>
                                      <a:pt x="1739" y="538"/>
                                    </a:lnTo>
                                    <a:lnTo>
                                      <a:pt x="1740" y="650"/>
                                    </a:lnTo>
                                    <a:lnTo>
                                      <a:pt x="1740" y="606"/>
                                    </a:lnTo>
                                    <a:lnTo>
                                      <a:pt x="1740" y="599"/>
                                    </a:lnTo>
                                    <a:lnTo>
                                      <a:pt x="1741" y="654"/>
                                    </a:lnTo>
                                    <a:lnTo>
                                      <a:pt x="1741" y="527"/>
                                    </a:lnTo>
                                    <a:lnTo>
                                      <a:pt x="1741" y="582"/>
                                    </a:lnTo>
                                    <a:lnTo>
                                      <a:pt x="1741" y="588"/>
                                    </a:lnTo>
                                    <a:lnTo>
                                      <a:pt x="1742" y="546"/>
                                    </a:lnTo>
                                    <a:lnTo>
                                      <a:pt x="1742" y="646"/>
                                    </a:lnTo>
                                    <a:lnTo>
                                      <a:pt x="1743" y="608"/>
                                    </a:lnTo>
                                    <a:lnTo>
                                      <a:pt x="1743" y="610"/>
                                    </a:lnTo>
                                    <a:lnTo>
                                      <a:pt x="1743" y="533"/>
                                    </a:lnTo>
                                    <a:lnTo>
                                      <a:pt x="1744" y="644"/>
                                    </a:lnTo>
                                    <a:lnTo>
                                      <a:pt x="1744" y="601"/>
                                    </a:lnTo>
                                    <a:lnTo>
                                      <a:pt x="1744" y="608"/>
                                    </a:lnTo>
                                    <a:lnTo>
                                      <a:pt x="1746" y="547"/>
                                    </a:lnTo>
                                    <a:lnTo>
                                      <a:pt x="1746" y="648"/>
                                    </a:lnTo>
                                    <a:lnTo>
                                      <a:pt x="1746" y="576"/>
                                    </a:lnTo>
                                    <a:lnTo>
                                      <a:pt x="1746" y="579"/>
                                    </a:lnTo>
                                    <a:lnTo>
                                      <a:pt x="1746" y="651"/>
                                    </a:lnTo>
                                    <a:lnTo>
                                      <a:pt x="1746" y="541"/>
                                    </a:lnTo>
                                    <a:lnTo>
                                      <a:pt x="1747" y="585"/>
                                    </a:lnTo>
                                    <a:lnTo>
                                      <a:pt x="1747" y="594"/>
                                    </a:lnTo>
                                    <a:lnTo>
                                      <a:pt x="1748" y="545"/>
                                    </a:lnTo>
                                    <a:lnTo>
                                      <a:pt x="1748" y="645"/>
                                    </a:lnTo>
                                    <a:lnTo>
                                      <a:pt x="1749" y="578"/>
                                    </a:lnTo>
                                    <a:lnTo>
                                      <a:pt x="1749" y="580"/>
                                    </a:lnTo>
                                    <a:lnTo>
                                      <a:pt x="1749" y="680"/>
                                    </a:lnTo>
                                    <a:lnTo>
                                      <a:pt x="1749" y="525"/>
                                    </a:lnTo>
                                    <a:lnTo>
                                      <a:pt x="1750" y="596"/>
                                    </a:lnTo>
                                    <a:lnTo>
                                      <a:pt x="1750" y="593"/>
                                    </a:lnTo>
                                    <a:lnTo>
                                      <a:pt x="1752" y="635"/>
                                    </a:lnTo>
                                    <a:lnTo>
                                      <a:pt x="1752" y="549"/>
                                    </a:lnTo>
                                    <a:lnTo>
                                      <a:pt x="1752" y="600"/>
                                    </a:lnTo>
                                    <a:lnTo>
                                      <a:pt x="1752" y="587"/>
                                    </a:lnTo>
                                    <a:lnTo>
                                      <a:pt x="1752" y="637"/>
                                    </a:lnTo>
                                    <a:lnTo>
                                      <a:pt x="1753" y="563"/>
                                    </a:lnTo>
                                    <a:lnTo>
                                      <a:pt x="1753" y="585"/>
                                    </a:lnTo>
                                    <a:lnTo>
                                      <a:pt x="1753" y="586"/>
                                    </a:lnTo>
                                    <a:lnTo>
                                      <a:pt x="1754" y="645"/>
                                    </a:lnTo>
                                    <a:lnTo>
                                      <a:pt x="1755" y="560"/>
                                    </a:lnTo>
                                    <a:lnTo>
                                      <a:pt x="1755" y="587"/>
                                    </a:lnTo>
                                    <a:lnTo>
                                      <a:pt x="1755" y="587"/>
                                    </a:lnTo>
                                    <a:lnTo>
                                      <a:pt x="1756" y="566"/>
                                    </a:lnTo>
                                    <a:lnTo>
                                      <a:pt x="1756" y="640"/>
                                    </a:lnTo>
                                    <a:lnTo>
                                      <a:pt x="1756" y="592"/>
                                    </a:lnTo>
                                    <a:lnTo>
                                      <a:pt x="1756" y="590"/>
                                    </a:lnTo>
                                    <a:lnTo>
                                      <a:pt x="1757" y="641"/>
                                    </a:lnTo>
                                    <a:lnTo>
                                      <a:pt x="1758" y="566"/>
                                    </a:lnTo>
                                    <a:lnTo>
                                      <a:pt x="1758" y="582"/>
                                    </a:lnTo>
                                    <a:lnTo>
                                      <a:pt x="1758" y="582"/>
                                    </a:lnTo>
                                    <a:lnTo>
                                      <a:pt x="1759" y="642"/>
                                    </a:lnTo>
                                    <a:lnTo>
                                      <a:pt x="1759" y="569"/>
                                    </a:lnTo>
                                    <a:lnTo>
                                      <a:pt x="1759" y="596"/>
                                    </a:lnTo>
                                    <a:lnTo>
                                      <a:pt x="1759" y="597"/>
                                    </a:lnTo>
                                    <a:lnTo>
                                      <a:pt x="1760" y="562"/>
                                    </a:lnTo>
                                    <a:lnTo>
                                      <a:pt x="1760" y="638"/>
                                    </a:lnTo>
                                    <a:lnTo>
                                      <a:pt x="1761" y="594"/>
                                    </a:lnTo>
                                    <a:lnTo>
                                      <a:pt x="1761" y="598"/>
                                    </a:lnTo>
                                    <a:lnTo>
                                      <a:pt x="1762" y="564"/>
                                    </a:lnTo>
                                    <a:lnTo>
                                      <a:pt x="1762" y="633"/>
                                    </a:lnTo>
                                    <a:lnTo>
                                      <a:pt x="1762" y="593"/>
                                    </a:lnTo>
                                    <a:lnTo>
                                      <a:pt x="1762" y="595"/>
                                    </a:lnTo>
                                    <a:lnTo>
                                      <a:pt x="1763" y="562"/>
                                    </a:lnTo>
                                    <a:lnTo>
                                      <a:pt x="1764" y="636"/>
                                    </a:lnTo>
                                    <a:lnTo>
                                      <a:pt x="1764" y="581"/>
                                    </a:lnTo>
                                    <a:lnTo>
                                      <a:pt x="1764" y="581"/>
                                    </a:lnTo>
                                    <a:lnTo>
                                      <a:pt x="1764" y="565"/>
                                    </a:lnTo>
                                    <a:lnTo>
                                      <a:pt x="1764" y="642"/>
                                    </a:lnTo>
                                    <a:lnTo>
                                      <a:pt x="1765" y="593"/>
                                    </a:lnTo>
                                    <a:lnTo>
                                      <a:pt x="1765" y="595"/>
                                    </a:lnTo>
                                    <a:lnTo>
                                      <a:pt x="1766" y="645"/>
                                    </a:lnTo>
                                    <a:lnTo>
                                      <a:pt x="1767" y="567"/>
                                    </a:lnTo>
                                    <a:lnTo>
                                      <a:pt x="1767" y="591"/>
                                    </a:lnTo>
                                    <a:lnTo>
                                      <a:pt x="1767" y="591"/>
                                    </a:lnTo>
                                    <a:lnTo>
                                      <a:pt x="1768" y="566"/>
                                    </a:lnTo>
                                    <a:lnTo>
                                      <a:pt x="1768" y="635"/>
                                    </a:lnTo>
                                    <a:lnTo>
                                      <a:pt x="1768" y="590"/>
                                    </a:lnTo>
                                    <a:lnTo>
                                      <a:pt x="1768" y="595"/>
                                    </a:lnTo>
                                    <a:lnTo>
                                      <a:pt x="1770" y="531"/>
                                    </a:lnTo>
                                    <a:lnTo>
                                      <a:pt x="1770" y="641"/>
                                    </a:lnTo>
                                    <a:lnTo>
                                      <a:pt x="1770" y="592"/>
                                    </a:lnTo>
                                    <a:lnTo>
                                      <a:pt x="1770" y="589"/>
                                    </a:lnTo>
                                    <a:lnTo>
                                      <a:pt x="1770" y="552"/>
                                    </a:lnTo>
                                    <a:lnTo>
                                      <a:pt x="1771" y="636"/>
                                    </a:lnTo>
                                    <a:lnTo>
                                      <a:pt x="1771" y="589"/>
                                    </a:lnTo>
                                    <a:lnTo>
                                      <a:pt x="1771" y="586"/>
                                    </a:lnTo>
                                    <a:lnTo>
                                      <a:pt x="1772" y="561"/>
                                    </a:lnTo>
                                    <a:lnTo>
                                      <a:pt x="1773" y="638"/>
                                    </a:lnTo>
                                    <a:lnTo>
                                      <a:pt x="1773" y="600"/>
                                    </a:lnTo>
                                    <a:lnTo>
                                      <a:pt x="1773" y="600"/>
                                    </a:lnTo>
                                    <a:lnTo>
                                      <a:pt x="1774" y="566"/>
                                    </a:lnTo>
                                    <a:lnTo>
                                      <a:pt x="1774" y="637"/>
                                    </a:lnTo>
                                    <a:lnTo>
                                      <a:pt x="1774" y="591"/>
                                    </a:lnTo>
                                    <a:lnTo>
                                      <a:pt x="1774" y="589"/>
                                    </a:lnTo>
                                    <a:lnTo>
                                      <a:pt x="1776" y="724"/>
                                    </a:lnTo>
                                    <a:lnTo>
                                      <a:pt x="1776" y="563"/>
                                    </a:lnTo>
                                    <a:lnTo>
                                      <a:pt x="1776" y="586"/>
                                    </a:lnTo>
                                    <a:lnTo>
                                      <a:pt x="1776" y="830"/>
                                    </a:lnTo>
                                    <a:lnTo>
                                      <a:pt x="1776" y="397"/>
                                    </a:lnTo>
                                    <a:lnTo>
                                      <a:pt x="1777" y="535"/>
                                    </a:lnTo>
                                    <a:lnTo>
                                      <a:pt x="1777" y="557"/>
                                    </a:lnTo>
                                    <a:lnTo>
                                      <a:pt x="1778" y="708"/>
                                    </a:lnTo>
                                    <a:lnTo>
                                      <a:pt x="1778" y="468"/>
                                    </a:lnTo>
                                    <a:lnTo>
                                      <a:pt x="1779" y="586"/>
                                    </a:lnTo>
                                    <a:lnTo>
                                      <a:pt x="1779" y="588"/>
                                    </a:lnTo>
                                    <a:lnTo>
                                      <a:pt x="1779" y="552"/>
                                    </a:lnTo>
                                    <a:lnTo>
                                      <a:pt x="1779" y="685"/>
                                    </a:lnTo>
                                    <a:lnTo>
                                      <a:pt x="1780" y="596"/>
                                    </a:lnTo>
                                    <a:lnTo>
                                      <a:pt x="1780" y="595"/>
                                    </a:lnTo>
                                    <a:lnTo>
                                      <a:pt x="1781" y="654"/>
                                    </a:lnTo>
                                    <a:lnTo>
                                      <a:pt x="1782" y="539"/>
                                    </a:lnTo>
                                    <a:lnTo>
                                      <a:pt x="1782" y="593"/>
                                    </a:lnTo>
                                    <a:lnTo>
                                      <a:pt x="1782" y="591"/>
                                    </a:lnTo>
                                    <a:lnTo>
                                      <a:pt x="1783" y="658"/>
                                    </a:lnTo>
                                    <a:lnTo>
                                      <a:pt x="1783" y="553"/>
                                    </a:lnTo>
                                    <a:lnTo>
                                      <a:pt x="1783" y="566"/>
                                    </a:lnTo>
                                    <a:lnTo>
                                      <a:pt x="1783" y="569"/>
                                    </a:lnTo>
                                    <a:lnTo>
                                      <a:pt x="1784" y="660"/>
                                    </a:lnTo>
                                    <a:lnTo>
                                      <a:pt x="1785" y="549"/>
                                    </a:lnTo>
                                    <a:lnTo>
                                      <a:pt x="1785" y="589"/>
                                    </a:lnTo>
                                    <a:lnTo>
                                      <a:pt x="1785" y="585"/>
                                    </a:lnTo>
                                    <a:lnTo>
                                      <a:pt x="1786" y="535"/>
                                    </a:lnTo>
                                    <a:lnTo>
                                      <a:pt x="1786" y="659"/>
                                    </a:lnTo>
                                    <a:lnTo>
                                      <a:pt x="1786" y="585"/>
                                    </a:lnTo>
                                    <a:lnTo>
                                      <a:pt x="1786" y="575"/>
                                    </a:lnTo>
                                    <a:lnTo>
                                      <a:pt x="1787" y="765"/>
                                    </a:lnTo>
                                    <a:lnTo>
                                      <a:pt x="1787" y="415"/>
                                    </a:lnTo>
                                    <a:lnTo>
                                      <a:pt x="1788" y="581"/>
                                    </a:lnTo>
                                    <a:lnTo>
                                      <a:pt x="1788" y="592"/>
                                    </a:lnTo>
                                    <a:lnTo>
                                      <a:pt x="1788" y="549"/>
                                    </a:lnTo>
                                    <a:lnTo>
                                      <a:pt x="1789" y="667"/>
                                    </a:lnTo>
                                    <a:lnTo>
                                      <a:pt x="1789" y="581"/>
                                    </a:lnTo>
                                    <a:lnTo>
                                      <a:pt x="1789" y="583"/>
                                    </a:lnTo>
                                    <a:lnTo>
                                      <a:pt x="1791" y="661"/>
                                    </a:lnTo>
                                    <a:lnTo>
                                      <a:pt x="1791" y="548"/>
                                    </a:lnTo>
                                    <a:lnTo>
                                      <a:pt x="1791" y="549"/>
                                    </a:lnTo>
                                    <a:lnTo>
                                      <a:pt x="1792" y="688"/>
                                    </a:lnTo>
                                    <a:lnTo>
                                      <a:pt x="1792" y="512"/>
                                    </a:lnTo>
                                    <a:lnTo>
                                      <a:pt x="1792" y="592"/>
                                    </a:lnTo>
                                    <a:lnTo>
                                      <a:pt x="1792" y="593"/>
                                    </a:lnTo>
                                    <a:lnTo>
                                      <a:pt x="1793" y="662"/>
                                    </a:lnTo>
                                    <a:lnTo>
                                      <a:pt x="1794" y="550"/>
                                    </a:lnTo>
                                    <a:lnTo>
                                      <a:pt x="1794" y="600"/>
                                    </a:lnTo>
                                    <a:lnTo>
                                      <a:pt x="1794" y="599"/>
                                    </a:lnTo>
                                    <a:lnTo>
                                      <a:pt x="1794" y="667"/>
                                    </a:lnTo>
                                    <a:lnTo>
                                      <a:pt x="1795" y="530"/>
                                    </a:lnTo>
                                    <a:lnTo>
                                      <a:pt x="1795" y="597"/>
                                    </a:lnTo>
                                    <a:lnTo>
                                      <a:pt x="1795" y="600"/>
                                    </a:lnTo>
                                    <a:lnTo>
                                      <a:pt x="1796" y="516"/>
                                    </a:lnTo>
                                    <a:lnTo>
                                      <a:pt x="1797" y="665"/>
                                    </a:lnTo>
                                    <a:lnTo>
                                      <a:pt x="1797" y="604"/>
                                    </a:lnTo>
                                    <a:lnTo>
                                      <a:pt x="1797" y="608"/>
                                    </a:lnTo>
                                    <a:lnTo>
                                      <a:pt x="1797" y="666"/>
                                    </a:lnTo>
                                    <a:lnTo>
                                      <a:pt x="1797" y="549"/>
                                    </a:lnTo>
                                    <a:lnTo>
                                      <a:pt x="1798" y="571"/>
                                    </a:lnTo>
                                    <a:lnTo>
                                      <a:pt x="1798" y="572"/>
                                    </a:lnTo>
                                    <a:lnTo>
                                      <a:pt x="1799" y="551"/>
                                    </a:lnTo>
                                    <a:lnTo>
                                      <a:pt x="1800" y="668"/>
                                    </a:lnTo>
                                    <a:lnTo>
                                      <a:pt x="1800" y="585"/>
                                    </a:lnTo>
                                    <a:lnTo>
                                      <a:pt x="1800" y="583"/>
                                    </a:lnTo>
                                    <a:lnTo>
                                      <a:pt x="1801" y="660"/>
                                    </a:lnTo>
                                    <a:lnTo>
                                      <a:pt x="1801" y="547"/>
                                    </a:lnTo>
                                    <a:lnTo>
                                      <a:pt x="1801" y="600"/>
                                    </a:lnTo>
                                    <a:lnTo>
                                      <a:pt x="1801" y="595"/>
                                    </a:lnTo>
                                    <a:lnTo>
                                      <a:pt x="1802" y="662"/>
                                    </a:lnTo>
                                    <a:lnTo>
                                      <a:pt x="1803" y="551"/>
                                    </a:lnTo>
                                    <a:lnTo>
                                      <a:pt x="1803" y="576"/>
                                    </a:lnTo>
                                    <a:lnTo>
                                      <a:pt x="1803" y="576"/>
                                    </a:lnTo>
                                    <a:lnTo>
                                      <a:pt x="1803" y="558"/>
                                    </a:lnTo>
                                    <a:lnTo>
                                      <a:pt x="1804" y="666"/>
                                    </a:lnTo>
                                    <a:lnTo>
                                      <a:pt x="1804" y="579"/>
                                    </a:lnTo>
                                    <a:lnTo>
                                      <a:pt x="1804" y="586"/>
                                    </a:lnTo>
                                    <a:lnTo>
                                      <a:pt x="1805" y="557"/>
                                    </a:lnTo>
                                    <a:lnTo>
                                      <a:pt x="1805" y="663"/>
                                    </a:lnTo>
                                    <a:lnTo>
                                      <a:pt x="1806" y="595"/>
                                    </a:lnTo>
                                    <a:lnTo>
                                      <a:pt x="1806" y="577"/>
                                    </a:lnTo>
                                    <a:lnTo>
                                      <a:pt x="1806" y="563"/>
                                    </a:lnTo>
                                    <a:lnTo>
                                      <a:pt x="1807" y="657"/>
                                    </a:lnTo>
                                    <a:lnTo>
                                      <a:pt x="1808" y="579"/>
                                    </a:lnTo>
                                    <a:lnTo>
                                      <a:pt x="1808" y="579"/>
                                    </a:lnTo>
                                    <a:lnTo>
                                      <a:pt x="1808" y="662"/>
                                    </a:lnTo>
                                    <a:lnTo>
                                      <a:pt x="1809" y="563"/>
                                    </a:lnTo>
                                    <a:lnTo>
                                      <a:pt x="1809" y="588"/>
                                    </a:lnTo>
                                    <a:lnTo>
                                      <a:pt x="1809" y="584"/>
                                    </a:lnTo>
                                    <a:lnTo>
                                      <a:pt x="1809" y="660"/>
                                    </a:lnTo>
                                    <a:lnTo>
                                      <a:pt x="1811" y="564"/>
                                    </a:lnTo>
                                    <a:lnTo>
                                      <a:pt x="1811" y="640"/>
                                    </a:lnTo>
                                    <a:lnTo>
                                      <a:pt x="1811" y="607"/>
                                    </a:lnTo>
                                    <a:lnTo>
                                      <a:pt x="1811" y="652"/>
                                    </a:lnTo>
                                    <a:lnTo>
                                      <a:pt x="1812" y="564"/>
                                    </a:lnTo>
                                    <a:lnTo>
                                      <a:pt x="1812" y="580"/>
                                    </a:lnTo>
                                    <a:lnTo>
                                      <a:pt x="1812" y="591"/>
                                    </a:lnTo>
                                    <a:lnTo>
                                      <a:pt x="1813" y="656"/>
                                    </a:lnTo>
                                    <a:lnTo>
                                      <a:pt x="1814" y="565"/>
                                    </a:lnTo>
                                    <a:lnTo>
                                      <a:pt x="1814" y="590"/>
                                    </a:lnTo>
                                    <a:lnTo>
                                      <a:pt x="1814" y="590"/>
                                    </a:lnTo>
                                    <a:lnTo>
                                      <a:pt x="1815" y="565"/>
                                    </a:lnTo>
                                    <a:lnTo>
                                      <a:pt x="1815" y="660"/>
                                    </a:lnTo>
                                    <a:lnTo>
                                      <a:pt x="1815" y="586"/>
                                    </a:lnTo>
                                    <a:lnTo>
                                      <a:pt x="1815" y="591"/>
                                    </a:lnTo>
                                    <a:lnTo>
                                      <a:pt x="1815" y="558"/>
                                    </a:lnTo>
                                    <a:lnTo>
                                      <a:pt x="1817" y="655"/>
                                    </a:lnTo>
                                    <a:lnTo>
                                      <a:pt x="1817" y="598"/>
                                    </a:lnTo>
                                    <a:lnTo>
                                      <a:pt x="1817" y="595"/>
                                    </a:lnTo>
                                    <a:lnTo>
                                      <a:pt x="1817" y="563"/>
                                    </a:lnTo>
                                    <a:lnTo>
                                      <a:pt x="1818" y="657"/>
                                    </a:lnTo>
                                    <a:lnTo>
                                      <a:pt x="1818" y="583"/>
                                    </a:lnTo>
                                    <a:lnTo>
                                      <a:pt x="1818" y="582"/>
                                    </a:lnTo>
                                    <a:lnTo>
                                      <a:pt x="1818" y="654"/>
                                    </a:lnTo>
                                    <a:lnTo>
                                      <a:pt x="1819" y="565"/>
                                    </a:lnTo>
                                    <a:lnTo>
                                      <a:pt x="1820" y="593"/>
                                    </a:lnTo>
                                    <a:lnTo>
                                      <a:pt x="1820" y="599"/>
                                    </a:lnTo>
                                    <a:lnTo>
                                      <a:pt x="1820" y="659"/>
                                    </a:lnTo>
                                    <a:lnTo>
                                      <a:pt x="1820" y="554"/>
                                    </a:lnTo>
                                    <a:lnTo>
                                      <a:pt x="1821" y="583"/>
                                    </a:lnTo>
                                    <a:lnTo>
                                      <a:pt x="1821" y="585"/>
                                    </a:lnTo>
                                    <a:lnTo>
                                      <a:pt x="1821" y="661"/>
                                    </a:lnTo>
                                    <a:lnTo>
                                      <a:pt x="1822" y="562"/>
                                    </a:lnTo>
                                    <a:lnTo>
                                      <a:pt x="1823" y="579"/>
                                    </a:lnTo>
                                    <a:lnTo>
                                      <a:pt x="1823" y="582"/>
                                    </a:lnTo>
                                    <a:lnTo>
                                      <a:pt x="1823" y="565"/>
                                    </a:lnTo>
                                    <a:lnTo>
                                      <a:pt x="1823" y="657"/>
                                    </a:lnTo>
                                    <a:lnTo>
                                      <a:pt x="1824" y="593"/>
                                    </a:lnTo>
                                    <a:lnTo>
                                      <a:pt x="1824" y="592"/>
                                    </a:lnTo>
                                    <a:lnTo>
                                      <a:pt x="1825" y="567"/>
                                    </a:lnTo>
                                    <a:lnTo>
                                      <a:pt x="1825" y="659"/>
                                    </a:lnTo>
                                    <a:lnTo>
                                      <a:pt x="1826" y="589"/>
                                    </a:lnTo>
                                    <a:lnTo>
                                      <a:pt x="1826" y="590"/>
                                    </a:lnTo>
                                    <a:lnTo>
                                      <a:pt x="1827" y="561"/>
                                    </a:lnTo>
                                    <a:lnTo>
                                      <a:pt x="1827" y="651"/>
                                    </a:lnTo>
                                    <a:lnTo>
                                      <a:pt x="1827" y="603"/>
                                    </a:lnTo>
                                    <a:lnTo>
                                      <a:pt x="1827" y="600"/>
                                    </a:lnTo>
                                    <a:lnTo>
                                      <a:pt x="1827" y="656"/>
                                    </a:lnTo>
                                    <a:lnTo>
                                      <a:pt x="1828" y="566"/>
                                    </a:lnTo>
                                    <a:lnTo>
                                      <a:pt x="1829" y="587"/>
                                    </a:lnTo>
                                    <a:lnTo>
                                      <a:pt x="1829" y="587"/>
                                    </a:lnTo>
                                    <a:lnTo>
                                      <a:pt x="1829" y="559"/>
                                    </a:lnTo>
                                    <a:lnTo>
                                      <a:pt x="1830" y="659"/>
                                    </a:lnTo>
                                    <a:lnTo>
                                      <a:pt x="1830" y="594"/>
                                    </a:lnTo>
                                    <a:lnTo>
                                      <a:pt x="1830" y="594"/>
                                    </a:lnTo>
                                    <a:lnTo>
                                      <a:pt x="1830" y="657"/>
                                    </a:lnTo>
                                    <a:lnTo>
                                      <a:pt x="1831" y="567"/>
                                    </a:lnTo>
                                    <a:lnTo>
                                      <a:pt x="1832" y="586"/>
                                    </a:lnTo>
                                    <a:lnTo>
                                      <a:pt x="1832" y="586"/>
                                    </a:lnTo>
                                    <a:lnTo>
                                      <a:pt x="1832" y="654"/>
                                    </a:lnTo>
                                    <a:lnTo>
                                      <a:pt x="1832" y="567"/>
                                    </a:lnTo>
                                    <a:lnTo>
                                      <a:pt x="1833" y="582"/>
                                    </a:lnTo>
                                    <a:lnTo>
                                      <a:pt x="1833" y="582"/>
                                    </a:lnTo>
                                    <a:lnTo>
                                      <a:pt x="1833" y="546"/>
                                    </a:lnTo>
                                    <a:lnTo>
                                      <a:pt x="1834" y="656"/>
                                    </a:lnTo>
                                    <a:lnTo>
                                      <a:pt x="1835" y="579"/>
                                    </a:lnTo>
                                    <a:lnTo>
                                      <a:pt x="1835" y="577"/>
                                    </a:lnTo>
                                    <a:lnTo>
                                      <a:pt x="1835" y="566"/>
                                    </a:lnTo>
                                    <a:lnTo>
                                      <a:pt x="1835" y="656"/>
                                    </a:lnTo>
                                    <a:lnTo>
                                      <a:pt x="1836" y="591"/>
                                    </a:lnTo>
                                    <a:lnTo>
                                      <a:pt x="1836" y="591"/>
                                    </a:lnTo>
                                    <a:lnTo>
                                      <a:pt x="1836" y="651"/>
                                    </a:lnTo>
                                    <a:lnTo>
                                      <a:pt x="1837" y="557"/>
                                    </a:lnTo>
                                    <a:lnTo>
                                      <a:pt x="1838" y="580"/>
                                    </a:lnTo>
                                    <a:lnTo>
                                      <a:pt x="1838" y="585"/>
                                    </a:lnTo>
                                    <a:lnTo>
                                      <a:pt x="1839" y="654"/>
                                    </a:lnTo>
                                    <a:lnTo>
                                      <a:pt x="1839" y="567"/>
                                    </a:lnTo>
                                    <a:lnTo>
                                      <a:pt x="1839" y="588"/>
                                    </a:lnTo>
                                    <a:lnTo>
                                      <a:pt x="1839" y="586"/>
                                    </a:lnTo>
                                    <a:lnTo>
                                      <a:pt x="1840" y="656"/>
                                    </a:lnTo>
                                    <a:lnTo>
                                      <a:pt x="1841" y="564"/>
                                    </a:lnTo>
                                    <a:lnTo>
                                      <a:pt x="1841" y="595"/>
                                    </a:lnTo>
                                    <a:lnTo>
                                      <a:pt x="1841" y="592"/>
                                    </a:lnTo>
                                    <a:lnTo>
                                      <a:pt x="1841" y="474"/>
                                    </a:lnTo>
                                    <a:lnTo>
                                      <a:pt x="1841" y="811"/>
                                    </a:lnTo>
                                    <a:lnTo>
                                      <a:pt x="1842" y="586"/>
                                    </a:lnTo>
                                    <a:lnTo>
                                      <a:pt x="1842" y="577"/>
                                    </a:lnTo>
                                    <a:lnTo>
                                      <a:pt x="1842" y="672"/>
                                    </a:lnTo>
                                    <a:lnTo>
                                      <a:pt x="1843" y="539"/>
                                    </a:lnTo>
                                    <a:lnTo>
                                      <a:pt x="1844" y="597"/>
                                    </a:lnTo>
                                    <a:lnTo>
                                      <a:pt x="1844" y="597"/>
                                    </a:lnTo>
                                    <a:lnTo>
                                      <a:pt x="1844" y="674"/>
                                    </a:lnTo>
                                    <a:lnTo>
                                      <a:pt x="1845" y="541"/>
                                    </a:lnTo>
                                    <a:lnTo>
                                      <a:pt x="1845" y="582"/>
                                    </a:lnTo>
                                    <a:lnTo>
                                      <a:pt x="1845" y="582"/>
                                    </a:lnTo>
                                    <a:lnTo>
                                      <a:pt x="1845" y="673"/>
                                    </a:lnTo>
                                    <a:lnTo>
                                      <a:pt x="1845" y="551"/>
                                    </a:lnTo>
                                    <a:lnTo>
                                      <a:pt x="1847" y="588"/>
                                    </a:lnTo>
                                    <a:lnTo>
                                      <a:pt x="1847" y="581"/>
                                    </a:lnTo>
                                    <a:lnTo>
                                      <a:pt x="1847" y="553"/>
                                    </a:lnTo>
                                    <a:lnTo>
                                      <a:pt x="1848" y="663"/>
                                    </a:lnTo>
                                    <a:lnTo>
                                      <a:pt x="1848" y="568"/>
                                    </a:lnTo>
                                    <a:lnTo>
                                      <a:pt x="1848" y="568"/>
                                    </a:lnTo>
                                    <a:lnTo>
                                      <a:pt x="1849" y="553"/>
                                    </a:lnTo>
                                    <a:lnTo>
                                      <a:pt x="1849" y="665"/>
                                    </a:lnTo>
                                    <a:lnTo>
                                      <a:pt x="1850" y="597"/>
                                    </a:lnTo>
                                    <a:lnTo>
                                      <a:pt x="1850" y="598"/>
                                    </a:lnTo>
                                    <a:lnTo>
                                      <a:pt x="1850" y="562"/>
                                    </a:lnTo>
                                    <a:lnTo>
                                      <a:pt x="1850" y="656"/>
                                    </a:lnTo>
                                    <a:lnTo>
                                      <a:pt x="1851" y="606"/>
                                    </a:lnTo>
                                    <a:lnTo>
                                      <a:pt x="1851" y="604"/>
                                    </a:lnTo>
                                    <a:lnTo>
                                      <a:pt x="1852" y="657"/>
                                    </a:lnTo>
                                    <a:lnTo>
                                      <a:pt x="1853" y="559"/>
                                    </a:lnTo>
                                    <a:lnTo>
                                      <a:pt x="1853" y="591"/>
                                    </a:lnTo>
                                    <a:lnTo>
                                      <a:pt x="1853" y="592"/>
                                    </a:lnTo>
                                    <a:lnTo>
                                      <a:pt x="1854" y="667"/>
                                    </a:lnTo>
                                    <a:lnTo>
                                      <a:pt x="1854" y="524"/>
                                    </a:lnTo>
                                    <a:lnTo>
                                      <a:pt x="1854" y="599"/>
                                    </a:lnTo>
                                    <a:lnTo>
                                      <a:pt x="1854" y="577"/>
                                    </a:lnTo>
                                    <a:lnTo>
                                      <a:pt x="1854" y="487"/>
                                    </a:lnTo>
                                    <a:lnTo>
                                      <a:pt x="1855" y="738"/>
                                    </a:lnTo>
                                    <a:lnTo>
                                      <a:pt x="1856" y="574"/>
                                    </a:lnTo>
                                    <a:lnTo>
                                      <a:pt x="1856" y="574"/>
                                    </a:lnTo>
                                    <a:lnTo>
                                      <a:pt x="1857" y="536"/>
                                    </a:lnTo>
                                    <a:lnTo>
                                      <a:pt x="1857" y="679"/>
                                    </a:lnTo>
                                    <a:lnTo>
                                      <a:pt x="1857" y="585"/>
                                    </a:lnTo>
                                    <a:lnTo>
                                      <a:pt x="1857" y="575"/>
                                    </a:lnTo>
                                    <a:lnTo>
                                      <a:pt x="1857" y="670"/>
                                    </a:lnTo>
                                    <a:lnTo>
                                      <a:pt x="1858" y="553"/>
                                    </a:lnTo>
                                    <a:lnTo>
                                      <a:pt x="1859" y="573"/>
                                    </a:lnTo>
                                    <a:lnTo>
                                      <a:pt x="1859" y="576"/>
                                    </a:lnTo>
                                    <a:lnTo>
                                      <a:pt x="1859" y="662"/>
                                    </a:lnTo>
                                    <a:lnTo>
                                      <a:pt x="1860" y="541"/>
                                    </a:lnTo>
                                    <a:lnTo>
                                      <a:pt x="1860" y="576"/>
                                    </a:lnTo>
                                    <a:lnTo>
                                      <a:pt x="1860" y="579"/>
                                    </a:lnTo>
                                    <a:lnTo>
                                      <a:pt x="1861" y="680"/>
                                    </a:lnTo>
                                    <a:lnTo>
                                      <a:pt x="1862" y="508"/>
                                    </a:lnTo>
                                    <a:lnTo>
                                      <a:pt x="1862" y="609"/>
                                    </a:lnTo>
                                    <a:lnTo>
                                      <a:pt x="1862" y="541"/>
                                    </a:lnTo>
                                    <a:lnTo>
                                      <a:pt x="1863" y="472"/>
                                    </a:lnTo>
                                    <a:lnTo>
                                      <a:pt x="1863" y="714"/>
                                    </a:lnTo>
                                    <a:lnTo>
                                      <a:pt x="1863" y="610"/>
                                    </a:lnTo>
                                    <a:lnTo>
                                      <a:pt x="1863" y="603"/>
                                    </a:lnTo>
                                    <a:lnTo>
                                      <a:pt x="1863" y="552"/>
                                    </a:lnTo>
                                    <a:lnTo>
                                      <a:pt x="1865" y="667"/>
                                    </a:lnTo>
                                    <a:lnTo>
                                      <a:pt x="1865" y="578"/>
                                    </a:lnTo>
                                    <a:lnTo>
                                      <a:pt x="1865" y="576"/>
                                    </a:lnTo>
                                    <a:lnTo>
                                      <a:pt x="1865" y="673"/>
                                    </a:lnTo>
                                    <a:lnTo>
                                      <a:pt x="1865" y="543"/>
                                    </a:lnTo>
                                    <a:lnTo>
                                      <a:pt x="1866" y="580"/>
                                    </a:lnTo>
                                    <a:lnTo>
                                      <a:pt x="1866" y="583"/>
                                    </a:lnTo>
                                    <a:lnTo>
                                      <a:pt x="1867" y="668"/>
                                    </a:lnTo>
                                    <a:lnTo>
                                      <a:pt x="1867" y="546"/>
                                    </a:lnTo>
                                    <a:lnTo>
                                      <a:pt x="1868" y="586"/>
                                    </a:lnTo>
                                    <a:lnTo>
                                      <a:pt x="1868" y="579"/>
                                    </a:lnTo>
                                    <a:lnTo>
                                      <a:pt x="1868" y="538"/>
                                    </a:lnTo>
                                    <a:lnTo>
                                      <a:pt x="1869" y="682"/>
                                    </a:lnTo>
                                    <a:lnTo>
                                      <a:pt x="1869" y="583"/>
                                    </a:lnTo>
                                    <a:lnTo>
                                      <a:pt x="1869" y="578"/>
                                    </a:lnTo>
                                    <a:lnTo>
                                      <a:pt x="1870" y="671"/>
                                    </a:lnTo>
                                    <a:lnTo>
                                      <a:pt x="1870" y="523"/>
                                    </a:lnTo>
                                    <a:lnTo>
                                      <a:pt x="1871" y="587"/>
                                    </a:lnTo>
                                    <a:lnTo>
                                      <a:pt x="1871" y="584"/>
                                    </a:lnTo>
                                    <a:lnTo>
                                      <a:pt x="1871" y="429"/>
                                    </a:lnTo>
                                    <a:lnTo>
                                      <a:pt x="1871" y="687"/>
                                    </a:lnTo>
                                    <a:lnTo>
                                      <a:pt x="1872" y="611"/>
                                    </a:lnTo>
                                    <a:lnTo>
                                      <a:pt x="1872" y="610"/>
                                    </a:lnTo>
                                    <a:lnTo>
                                      <a:pt x="1872" y="668"/>
                                    </a:lnTo>
                                    <a:lnTo>
                                      <a:pt x="1872" y="557"/>
                                    </a:lnTo>
                                    <a:lnTo>
                                      <a:pt x="1874" y="598"/>
                                    </a:lnTo>
                                    <a:lnTo>
                                      <a:pt x="1874" y="590"/>
                                    </a:lnTo>
                                    <a:lnTo>
                                      <a:pt x="1874" y="551"/>
                                    </a:lnTo>
                                    <a:lnTo>
                                      <a:pt x="1874" y="665"/>
                                    </a:lnTo>
                                    <a:lnTo>
                                      <a:pt x="1875" y="615"/>
                                    </a:lnTo>
                                    <a:lnTo>
                                      <a:pt x="1875" y="626"/>
                                    </a:lnTo>
                                    <a:lnTo>
                                      <a:pt x="1876" y="681"/>
                                    </a:lnTo>
                                    <a:lnTo>
                                      <a:pt x="1877" y="550"/>
                                    </a:lnTo>
                                    <a:lnTo>
                                      <a:pt x="1877" y="596"/>
                                    </a:lnTo>
                                    <a:lnTo>
                                      <a:pt x="1877" y="600"/>
                                    </a:lnTo>
                                    <a:lnTo>
                                      <a:pt x="1878" y="669"/>
                                    </a:lnTo>
                                    <a:lnTo>
                                      <a:pt x="1878" y="541"/>
                                    </a:lnTo>
                                    <a:lnTo>
                                      <a:pt x="1878" y="583"/>
                                    </a:lnTo>
                                    <a:lnTo>
                                      <a:pt x="1878" y="586"/>
                                    </a:lnTo>
                                    <a:lnTo>
                                      <a:pt x="1878" y="548"/>
                                    </a:lnTo>
                                    <a:lnTo>
                                      <a:pt x="1880" y="668"/>
                                    </a:lnTo>
                                    <a:lnTo>
                                      <a:pt x="1880" y="575"/>
                                    </a:lnTo>
                                    <a:lnTo>
                                      <a:pt x="1880" y="571"/>
                                    </a:lnTo>
                                    <a:lnTo>
                                      <a:pt x="1880" y="541"/>
                                    </a:lnTo>
                                    <a:lnTo>
                                      <a:pt x="1881" y="667"/>
                                    </a:lnTo>
                                    <a:lnTo>
                                      <a:pt x="1881" y="603"/>
                                    </a:lnTo>
                                    <a:lnTo>
                                      <a:pt x="1881" y="603"/>
                                    </a:lnTo>
                                    <a:lnTo>
                                      <a:pt x="1882" y="539"/>
                                    </a:lnTo>
                                    <a:lnTo>
                                      <a:pt x="1882" y="663"/>
                                    </a:lnTo>
                                    <a:lnTo>
                                      <a:pt x="1883" y="582"/>
                                    </a:lnTo>
                                    <a:lnTo>
                                      <a:pt x="1883" y="584"/>
                                    </a:lnTo>
                                    <a:lnTo>
                                      <a:pt x="1883" y="665"/>
                                    </a:lnTo>
                                    <a:lnTo>
                                      <a:pt x="1883" y="546"/>
                                    </a:lnTo>
                                    <a:lnTo>
                                      <a:pt x="1884" y="574"/>
                                    </a:lnTo>
                                    <a:lnTo>
                                      <a:pt x="1884" y="571"/>
                                    </a:lnTo>
                                    <a:lnTo>
                                      <a:pt x="1884" y="550"/>
                                    </a:lnTo>
                                    <a:lnTo>
                                      <a:pt x="1885" y="673"/>
                                    </a:lnTo>
                                    <a:lnTo>
                                      <a:pt x="1886" y="585"/>
                                    </a:lnTo>
                                    <a:lnTo>
                                      <a:pt x="1886" y="583"/>
                                    </a:lnTo>
                                    <a:lnTo>
                                      <a:pt x="1887" y="515"/>
                                    </a:lnTo>
                                    <a:lnTo>
                                      <a:pt x="1887" y="677"/>
                                    </a:lnTo>
                                    <a:lnTo>
                                      <a:pt x="1887" y="603"/>
                                    </a:lnTo>
                                    <a:lnTo>
                                      <a:pt x="1887" y="599"/>
                                    </a:lnTo>
                                    <a:lnTo>
                                      <a:pt x="1887" y="674"/>
                                    </a:lnTo>
                                    <a:lnTo>
                                      <a:pt x="1889" y="531"/>
                                    </a:lnTo>
                                    <a:lnTo>
                                      <a:pt x="1889" y="554"/>
                                    </a:lnTo>
                                    <a:lnTo>
                                      <a:pt x="1889" y="556"/>
                                    </a:lnTo>
                                    <a:lnTo>
                                      <a:pt x="1889" y="537"/>
                                    </a:lnTo>
                                    <a:lnTo>
                                      <a:pt x="1890" y="664"/>
                                    </a:lnTo>
                                    <a:lnTo>
                                      <a:pt x="1890" y="588"/>
                                    </a:lnTo>
                                    <a:lnTo>
                                      <a:pt x="1890" y="589"/>
                                    </a:lnTo>
                                    <a:lnTo>
                                      <a:pt x="1890" y="671"/>
                                    </a:lnTo>
                                    <a:lnTo>
                                      <a:pt x="1891" y="538"/>
                                    </a:lnTo>
                                    <a:lnTo>
                                      <a:pt x="1892" y="559"/>
                                    </a:lnTo>
                                    <a:lnTo>
                                      <a:pt x="1892" y="557"/>
                                    </a:lnTo>
                                    <a:lnTo>
                                      <a:pt x="1892" y="664"/>
                                    </a:lnTo>
                                    <a:lnTo>
                                      <a:pt x="1892" y="540"/>
                                    </a:lnTo>
                                    <a:lnTo>
                                      <a:pt x="1893" y="556"/>
                                    </a:lnTo>
                                    <a:lnTo>
                                      <a:pt x="1893" y="557"/>
                                    </a:lnTo>
                                    <a:lnTo>
                                      <a:pt x="1895" y="542"/>
                                    </a:lnTo>
                                    <a:lnTo>
                                      <a:pt x="1895" y="669"/>
                                    </a:lnTo>
                                    <a:lnTo>
                                      <a:pt x="1895" y="572"/>
                                    </a:lnTo>
                                    <a:lnTo>
                                      <a:pt x="1895" y="572"/>
                                    </a:lnTo>
                                    <a:lnTo>
                                      <a:pt x="1895" y="538"/>
                                    </a:lnTo>
                                    <a:lnTo>
                                      <a:pt x="1896" y="675"/>
                                    </a:lnTo>
                                    <a:lnTo>
                                      <a:pt x="1896" y="584"/>
                                    </a:lnTo>
                                    <a:lnTo>
                                      <a:pt x="1896" y="586"/>
                                    </a:lnTo>
                                    <a:lnTo>
                                      <a:pt x="1896" y="684"/>
                                    </a:lnTo>
                                    <a:lnTo>
                                      <a:pt x="1897" y="539"/>
                                    </a:lnTo>
                                    <a:lnTo>
                                      <a:pt x="1898" y="571"/>
                                    </a:lnTo>
                                    <a:lnTo>
                                      <a:pt x="1898" y="569"/>
                                    </a:lnTo>
                                    <a:lnTo>
                                      <a:pt x="1898" y="550"/>
                                    </a:lnTo>
                                    <a:lnTo>
                                      <a:pt x="1898" y="663"/>
                                    </a:lnTo>
                                    <a:lnTo>
                                      <a:pt x="1899" y="585"/>
                                    </a:lnTo>
                                    <a:lnTo>
                                      <a:pt x="1899" y="580"/>
                                    </a:lnTo>
                                    <a:lnTo>
                                      <a:pt x="1899" y="668"/>
                                    </a:lnTo>
                                    <a:lnTo>
                                      <a:pt x="1900" y="535"/>
                                    </a:lnTo>
                                    <a:lnTo>
                                      <a:pt x="1901" y="589"/>
                                    </a:lnTo>
                                    <a:lnTo>
                                      <a:pt x="1901" y="592"/>
                                    </a:lnTo>
                                    <a:lnTo>
                                      <a:pt x="1901" y="664"/>
                                    </a:lnTo>
                                    <a:lnTo>
                                      <a:pt x="1901" y="536"/>
                                    </a:lnTo>
                                    <a:lnTo>
                                      <a:pt x="1902" y="604"/>
                                    </a:lnTo>
                                    <a:lnTo>
                                      <a:pt x="1902" y="601"/>
                                    </a:lnTo>
                                    <a:lnTo>
                                      <a:pt x="1902" y="665"/>
                                    </a:lnTo>
                                    <a:lnTo>
                                      <a:pt x="1903" y="541"/>
                                    </a:lnTo>
                                    <a:lnTo>
                                      <a:pt x="1904" y="576"/>
                                    </a:lnTo>
                                    <a:lnTo>
                                      <a:pt x="1904" y="577"/>
                                    </a:lnTo>
                                    <a:lnTo>
                                      <a:pt x="1905" y="548"/>
                                    </a:lnTo>
                                    <a:lnTo>
                                      <a:pt x="1905" y="673"/>
                                    </a:lnTo>
                                    <a:lnTo>
                                      <a:pt x="1905" y="612"/>
                                    </a:lnTo>
                                    <a:lnTo>
                                      <a:pt x="1905" y="609"/>
                                    </a:lnTo>
                                    <a:lnTo>
                                      <a:pt x="1906" y="545"/>
                                    </a:lnTo>
                                    <a:lnTo>
                                      <a:pt x="1906" y="665"/>
                                    </a:lnTo>
                                    <a:lnTo>
                                      <a:pt x="1907" y="581"/>
                                    </a:lnTo>
                                    <a:lnTo>
                                      <a:pt x="1907" y="580"/>
                                    </a:lnTo>
                                    <a:lnTo>
                                      <a:pt x="1907" y="545"/>
                                    </a:lnTo>
                                    <a:lnTo>
                                      <a:pt x="1908" y="665"/>
                                    </a:lnTo>
                                    <a:lnTo>
                                      <a:pt x="1908" y="582"/>
                                    </a:lnTo>
                                    <a:lnTo>
                                      <a:pt x="1908" y="584"/>
                                    </a:lnTo>
                                    <a:lnTo>
                                      <a:pt x="1908" y="549"/>
                                    </a:lnTo>
                                    <a:lnTo>
                                      <a:pt x="1909" y="673"/>
                                    </a:lnTo>
                                    <a:lnTo>
                                      <a:pt x="1910" y="567"/>
                                    </a:lnTo>
                                    <a:lnTo>
                                      <a:pt x="1910" y="568"/>
                                    </a:lnTo>
                                    <a:lnTo>
                                      <a:pt x="1911" y="536"/>
                                    </a:lnTo>
                                    <a:lnTo>
                                      <a:pt x="1911" y="678"/>
                                    </a:lnTo>
                                    <a:lnTo>
                                      <a:pt x="1911" y="580"/>
                                    </a:lnTo>
                                    <a:lnTo>
                                      <a:pt x="1911" y="575"/>
                                    </a:lnTo>
                                    <a:lnTo>
                                      <a:pt x="1913" y="526"/>
                                    </a:lnTo>
                                    <a:lnTo>
                                      <a:pt x="1913" y="677"/>
                                    </a:lnTo>
                                    <a:lnTo>
                                      <a:pt x="1913" y="586"/>
                                    </a:lnTo>
                                    <a:lnTo>
                                      <a:pt x="1913" y="588"/>
                                    </a:lnTo>
                                    <a:lnTo>
                                      <a:pt x="1913" y="666"/>
                                    </a:lnTo>
                                    <a:lnTo>
                                      <a:pt x="1914" y="542"/>
                                    </a:lnTo>
                                    <a:lnTo>
                                      <a:pt x="1914" y="593"/>
                                    </a:lnTo>
                                    <a:lnTo>
                                      <a:pt x="1914" y="591"/>
                                    </a:lnTo>
                                    <a:lnTo>
                                      <a:pt x="1914" y="674"/>
                                    </a:lnTo>
                                    <a:lnTo>
                                      <a:pt x="1915" y="491"/>
                                    </a:lnTo>
                                    <a:lnTo>
                                      <a:pt x="1916" y="580"/>
                                    </a:lnTo>
                                    <a:lnTo>
                                      <a:pt x="1916" y="578"/>
                                    </a:lnTo>
                                    <a:lnTo>
                                      <a:pt x="1916" y="536"/>
                                    </a:lnTo>
                                    <a:lnTo>
                                      <a:pt x="1917" y="668"/>
                                    </a:lnTo>
                                    <a:lnTo>
                                      <a:pt x="1917" y="614"/>
                                    </a:lnTo>
                                    <a:lnTo>
                                      <a:pt x="1917" y="625"/>
                                    </a:lnTo>
                                    <a:lnTo>
                                      <a:pt x="1917" y="674"/>
                                    </a:lnTo>
                                    <a:lnTo>
                                      <a:pt x="1918" y="542"/>
                                    </a:lnTo>
                                    <a:lnTo>
                                      <a:pt x="1919" y="578"/>
                                    </a:lnTo>
                                    <a:lnTo>
                                      <a:pt x="1919" y="578"/>
                                    </a:lnTo>
                                    <a:lnTo>
                                      <a:pt x="1920" y="668"/>
                                    </a:lnTo>
                                    <a:lnTo>
                                      <a:pt x="1920" y="535"/>
                                    </a:lnTo>
                                    <a:lnTo>
                                      <a:pt x="1920" y="573"/>
                                    </a:lnTo>
                                    <a:lnTo>
                                      <a:pt x="1920" y="575"/>
                                    </a:lnTo>
                                    <a:lnTo>
                                      <a:pt x="1920" y="675"/>
                                    </a:lnTo>
                                    <a:lnTo>
                                      <a:pt x="1921" y="517"/>
                                    </a:lnTo>
                                    <a:lnTo>
                                      <a:pt x="1922" y="589"/>
                                    </a:lnTo>
                                    <a:lnTo>
                                      <a:pt x="1922" y="589"/>
                                    </a:lnTo>
                                    <a:lnTo>
                                      <a:pt x="1922" y="547"/>
                                    </a:lnTo>
                                    <a:lnTo>
                                      <a:pt x="1922" y="673"/>
                                    </a:lnTo>
                                    <a:lnTo>
                                      <a:pt x="1923" y="604"/>
                                    </a:lnTo>
                                    <a:lnTo>
                                      <a:pt x="1923" y="605"/>
                                    </a:lnTo>
                                    <a:lnTo>
                                      <a:pt x="1925" y="539"/>
                                    </a:lnTo>
                                    <a:lnTo>
                                      <a:pt x="1925" y="671"/>
                                    </a:lnTo>
                                    <a:lnTo>
                                      <a:pt x="1925" y="631"/>
                                    </a:lnTo>
                                    <a:lnTo>
                                      <a:pt x="1925" y="629"/>
                                    </a:lnTo>
                                    <a:lnTo>
                                      <a:pt x="1925" y="536"/>
                                    </a:lnTo>
                                    <a:lnTo>
                                      <a:pt x="1925" y="666"/>
                                    </a:lnTo>
                                    <a:lnTo>
                                      <a:pt x="1926" y="586"/>
                                    </a:lnTo>
                                    <a:lnTo>
                                      <a:pt x="1926" y="588"/>
                                    </a:lnTo>
                                    <a:lnTo>
                                      <a:pt x="1927" y="677"/>
                                    </a:lnTo>
                                    <a:lnTo>
                                      <a:pt x="1927" y="541"/>
                                    </a:lnTo>
                                    <a:lnTo>
                                      <a:pt x="1928" y="574"/>
                                    </a:lnTo>
                                    <a:lnTo>
                                      <a:pt x="1928" y="573"/>
                                    </a:lnTo>
                                    <a:lnTo>
                                      <a:pt x="1928" y="535"/>
                                    </a:lnTo>
                                    <a:lnTo>
                                      <a:pt x="1929" y="678"/>
                                    </a:lnTo>
                                    <a:lnTo>
                                      <a:pt x="1929" y="563"/>
                                    </a:lnTo>
                                    <a:lnTo>
                                      <a:pt x="1929" y="565"/>
                                    </a:lnTo>
                                    <a:lnTo>
                                      <a:pt x="1930" y="540"/>
                                    </a:lnTo>
                                    <a:lnTo>
                                      <a:pt x="1931" y="671"/>
                                    </a:lnTo>
                                    <a:lnTo>
                                      <a:pt x="1931" y="597"/>
                                    </a:lnTo>
                                    <a:lnTo>
                                      <a:pt x="1931" y="596"/>
                                    </a:lnTo>
                                    <a:lnTo>
                                      <a:pt x="1931" y="527"/>
                                    </a:lnTo>
                                    <a:lnTo>
                                      <a:pt x="1931" y="680"/>
                                    </a:lnTo>
                                    <a:lnTo>
                                      <a:pt x="1932" y="584"/>
                                    </a:lnTo>
                                    <a:lnTo>
                                      <a:pt x="1932" y="584"/>
                                    </a:lnTo>
                                    <a:lnTo>
                                      <a:pt x="1933" y="689"/>
                                    </a:lnTo>
                                    <a:lnTo>
                                      <a:pt x="1934" y="546"/>
                                    </a:lnTo>
                                    <a:lnTo>
                                      <a:pt x="1934" y="624"/>
                                    </a:lnTo>
                                    <a:lnTo>
                                      <a:pt x="1934" y="596"/>
                                    </a:lnTo>
                                    <a:lnTo>
                                      <a:pt x="1935" y="665"/>
                                    </a:lnTo>
                                    <a:lnTo>
                                      <a:pt x="1935" y="539"/>
                                    </a:lnTo>
                                    <a:lnTo>
                                      <a:pt x="1935" y="577"/>
                                    </a:lnTo>
                                    <a:lnTo>
                                      <a:pt x="1935" y="581"/>
                                    </a:lnTo>
                                    <a:lnTo>
                                      <a:pt x="1935" y="665"/>
                                    </a:lnTo>
                                    <a:lnTo>
                                      <a:pt x="1936" y="536"/>
                                    </a:lnTo>
                                    <a:lnTo>
                                      <a:pt x="1937" y="638"/>
                                    </a:lnTo>
                                    <a:lnTo>
                                      <a:pt x="1937" y="613"/>
                                    </a:lnTo>
                                    <a:lnTo>
                                      <a:pt x="1937" y="659"/>
                                    </a:lnTo>
                                    <a:lnTo>
                                      <a:pt x="1938" y="551"/>
                                    </a:lnTo>
                                    <a:lnTo>
                                      <a:pt x="1938" y="592"/>
                                    </a:lnTo>
                                    <a:lnTo>
                                      <a:pt x="1938" y="593"/>
                                    </a:lnTo>
                                    <a:lnTo>
                                      <a:pt x="1938" y="673"/>
                                    </a:lnTo>
                                    <a:lnTo>
                                      <a:pt x="1938" y="548"/>
                                    </a:lnTo>
                                    <a:lnTo>
                                      <a:pt x="1940" y="597"/>
                                    </a:lnTo>
                                    <a:lnTo>
                                      <a:pt x="1940" y="594"/>
                                    </a:lnTo>
                                    <a:lnTo>
                                      <a:pt x="1940" y="542"/>
                                    </a:lnTo>
                                    <a:lnTo>
                                      <a:pt x="1941" y="671"/>
                                    </a:lnTo>
                                    <a:lnTo>
                                      <a:pt x="1941" y="595"/>
                                    </a:lnTo>
                                    <a:lnTo>
                                      <a:pt x="1941" y="594"/>
                                    </a:lnTo>
                                    <a:lnTo>
                                      <a:pt x="1942" y="536"/>
                                    </a:lnTo>
                                    <a:lnTo>
                                      <a:pt x="1942" y="679"/>
                                    </a:lnTo>
                                    <a:lnTo>
                                      <a:pt x="1943" y="589"/>
                                    </a:lnTo>
                                    <a:lnTo>
                                      <a:pt x="1943" y="588"/>
                                    </a:lnTo>
                                    <a:lnTo>
                                      <a:pt x="1943" y="673"/>
                                    </a:lnTo>
                                    <a:lnTo>
                                      <a:pt x="1944" y="531"/>
                                    </a:lnTo>
                                    <a:lnTo>
                                      <a:pt x="1944" y="607"/>
                                    </a:lnTo>
                                    <a:lnTo>
                                      <a:pt x="1944" y="607"/>
                                    </a:lnTo>
                                    <a:lnTo>
                                      <a:pt x="1945" y="506"/>
                                    </a:lnTo>
                                    <a:lnTo>
                                      <a:pt x="1945" y="666"/>
                                    </a:lnTo>
                                    <a:lnTo>
                                      <a:pt x="1946" y="622"/>
                                    </a:lnTo>
                                    <a:lnTo>
                                      <a:pt x="1946" y="619"/>
                                    </a:lnTo>
                                    <a:lnTo>
                                      <a:pt x="1946" y="515"/>
                                    </a:lnTo>
                                    <a:lnTo>
                                      <a:pt x="1946" y="692"/>
                                    </a:lnTo>
                                    <a:lnTo>
                                      <a:pt x="1947" y="569"/>
                                    </a:lnTo>
                                    <a:lnTo>
                                      <a:pt x="1947" y="569"/>
                                    </a:lnTo>
                                    <a:lnTo>
                                      <a:pt x="1948" y="694"/>
                                    </a:lnTo>
                                    <a:lnTo>
                                      <a:pt x="1948" y="498"/>
                                    </a:lnTo>
                                    <a:lnTo>
                                      <a:pt x="1949" y="589"/>
                                    </a:lnTo>
                                    <a:lnTo>
                                      <a:pt x="1949" y="588"/>
                                    </a:lnTo>
                                    <a:lnTo>
                                      <a:pt x="1949" y="541"/>
                                    </a:lnTo>
                                    <a:lnTo>
                                      <a:pt x="1949" y="693"/>
                                    </a:lnTo>
                                    <a:lnTo>
                                      <a:pt x="1950" y="586"/>
                                    </a:lnTo>
                                    <a:lnTo>
                                      <a:pt x="1950" y="588"/>
                                    </a:lnTo>
                                    <a:lnTo>
                                      <a:pt x="1951" y="544"/>
                                    </a:lnTo>
                                    <a:lnTo>
                                      <a:pt x="1952" y="672"/>
                                    </a:lnTo>
                                    <a:lnTo>
                                      <a:pt x="1952" y="606"/>
                                    </a:lnTo>
                                    <a:lnTo>
                                      <a:pt x="1952" y="608"/>
                                    </a:lnTo>
                                    <a:lnTo>
                                      <a:pt x="1952" y="684"/>
                                    </a:lnTo>
                                    <a:lnTo>
                                      <a:pt x="1953" y="503"/>
                                    </a:lnTo>
                                    <a:lnTo>
                                      <a:pt x="1953" y="577"/>
                                    </a:lnTo>
                                    <a:lnTo>
                                      <a:pt x="1953" y="579"/>
                                    </a:lnTo>
                                    <a:lnTo>
                                      <a:pt x="1954" y="679"/>
                                    </a:lnTo>
                                    <a:lnTo>
                                      <a:pt x="1954" y="529"/>
                                    </a:lnTo>
                                    <a:lnTo>
                                      <a:pt x="1955" y="579"/>
                                    </a:lnTo>
                                    <a:lnTo>
                                      <a:pt x="1955" y="574"/>
                                    </a:lnTo>
                                    <a:lnTo>
                                      <a:pt x="1955" y="524"/>
                                    </a:lnTo>
                                    <a:lnTo>
                                      <a:pt x="1955" y="675"/>
                                    </a:lnTo>
                                    <a:lnTo>
                                      <a:pt x="1956" y="581"/>
                                    </a:lnTo>
                                    <a:lnTo>
                                      <a:pt x="1956" y="585"/>
                                    </a:lnTo>
                                    <a:lnTo>
                                      <a:pt x="1957" y="544"/>
                                    </a:lnTo>
                                    <a:lnTo>
                                      <a:pt x="1957" y="689"/>
                                    </a:lnTo>
                                    <a:lnTo>
                                      <a:pt x="1958" y="606"/>
                                    </a:lnTo>
                                    <a:lnTo>
                                      <a:pt x="1958" y="606"/>
                                    </a:lnTo>
                                    <a:lnTo>
                                      <a:pt x="1958" y="536"/>
                                    </a:lnTo>
                                    <a:lnTo>
                                      <a:pt x="1959" y="680"/>
                                    </a:lnTo>
                                    <a:lnTo>
                                      <a:pt x="1959" y="577"/>
                                    </a:lnTo>
                                    <a:lnTo>
                                      <a:pt x="1959" y="572"/>
                                    </a:lnTo>
                                    <a:lnTo>
                                      <a:pt x="1960" y="542"/>
                                    </a:lnTo>
                                    <a:lnTo>
                                      <a:pt x="1961" y="664"/>
                                    </a:lnTo>
                                    <a:lnTo>
                                      <a:pt x="1961" y="605"/>
                                    </a:lnTo>
                                    <a:lnTo>
                                      <a:pt x="1961" y="600"/>
                                    </a:lnTo>
                                    <a:lnTo>
                                      <a:pt x="1961" y="670"/>
                                    </a:lnTo>
                                    <a:lnTo>
                                      <a:pt x="1962" y="535"/>
                                    </a:lnTo>
                                    <a:lnTo>
                                      <a:pt x="1962" y="560"/>
                                    </a:lnTo>
                                    <a:lnTo>
                                      <a:pt x="1962" y="560"/>
                                    </a:lnTo>
                                    <a:lnTo>
                                      <a:pt x="1963" y="671"/>
                                    </a:lnTo>
                                    <a:lnTo>
                                      <a:pt x="1964" y="534"/>
                                    </a:lnTo>
                                    <a:lnTo>
                                      <a:pt x="1964" y="611"/>
                                    </a:lnTo>
                                    <a:lnTo>
                                      <a:pt x="1964" y="610"/>
                                    </a:lnTo>
                                    <a:lnTo>
                                      <a:pt x="1964" y="522"/>
                                    </a:lnTo>
                                    <a:lnTo>
                                      <a:pt x="1965" y="688"/>
                                    </a:lnTo>
                                    <a:lnTo>
                                      <a:pt x="1965" y="590"/>
                                    </a:lnTo>
                                    <a:lnTo>
                                      <a:pt x="1965" y="589"/>
                                    </a:lnTo>
                                    <a:lnTo>
                                      <a:pt x="1966" y="533"/>
                                    </a:lnTo>
                                    <a:lnTo>
                                      <a:pt x="1966" y="678"/>
                                    </a:lnTo>
                                    <a:lnTo>
                                      <a:pt x="1967" y="591"/>
                                    </a:lnTo>
                                    <a:lnTo>
                                      <a:pt x="1967" y="594"/>
                                    </a:lnTo>
                                    <a:lnTo>
                                      <a:pt x="1968" y="516"/>
                                    </a:lnTo>
                                    <a:lnTo>
                                      <a:pt x="1968" y="674"/>
                                    </a:lnTo>
                                    <a:lnTo>
                                      <a:pt x="1968" y="589"/>
                                    </a:lnTo>
                                    <a:lnTo>
                                      <a:pt x="1968" y="587"/>
                                    </a:lnTo>
                                    <a:lnTo>
                                      <a:pt x="1969" y="501"/>
                                    </a:lnTo>
                                    <a:lnTo>
                                      <a:pt x="1969" y="708"/>
                                    </a:lnTo>
                                    <a:lnTo>
                                      <a:pt x="1970" y="579"/>
                                    </a:lnTo>
                                    <a:lnTo>
                                      <a:pt x="1970" y="582"/>
                                    </a:lnTo>
                                    <a:lnTo>
                                      <a:pt x="1970" y="512"/>
                                    </a:lnTo>
                                    <a:lnTo>
                                      <a:pt x="1971" y="678"/>
                                    </a:lnTo>
                                    <a:lnTo>
                                      <a:pt x="1971" y="605"/>
                                    </a:lnTo>
                                    <a:lnTo>
                                      <a:pt x="1971" y="603"/>
                                    </a:lnTo>
                                    <a:lnTo>
                                      <a:pt x="1972" y="682"/>
                                    </a:lnTo>
                                    <a:lnTo>
                                      <a:pt x="1973" y="494"/>
                                    </a:lnTo>
                                    <a:lnTo>
                                      <a:pt x="1973" y="582"/>
                                    </a:lnTo>
                                    <a:lnTo>
                                      <a:pt x="1973" y="589"/>
                                    </a:lnTo>
                                    <a:lnTo>
                                      <a:pt x="1973" y="529"/>
                                    </a:lnTo>
                                    <a:lnTo>
                                      <a:pt x="1973" y="682"/>
                                    </a:lnTo>
                                    <a:lnTo>
                                      <a:pt x="1974" y="605"/>
                                    </a:lnTo>
                                    <a:lnTo>
                                      <a:pt x="1974" y="607"/>
                                    </a:lnTo>
                                    <a:lnTo>
                                      <a:pt x="1975" y="671"/>
                                    </a:lnTo>
                                    <a:lnTo>
                                      <a:pt x="1976" y="533"/>
                                    </a:lnTo>
                                    <a:lnTo>
                                      <a:pt x="1976" y="669"/>
                                    </a:lnTo>
                                    <a:lnTo>
                                      <a:pt x="1976" y="636"/>
                                    </a:lnTo>
                                    <a:lnTo>
                                      <a:pt x="1976" y="670"/>
                                    </a:lnTo>
                                    <a:lnTo>
                                      <a:pt x="1977" y="524"/>
                                    </a:lnTo>
                                    <a:lnTo>
                                      <a:pt x="1977" y="603"/>
                                    </a:lnTo>
                                    <a:lnTo>
                                      <a:pt x="1977" y="601"/>
                                    </a:lnTo>
                                    <a:lnTo>
                                      <a:pt x="1978" y="680"/>
                                    </a:lnTo>
                                    <a:lnTo>
                                      <a:pt x="1978" y="538"/>
                                    </a:lnTo>
                                    <a:lnTo>
                                      <a:pt x="1979" y="579"/>
                                    </a:lnTo>
                                    <a:lnTo>
                                      <a:pt x="1979" y="579"/>
                                    </a:lnTo>
                                    <a:lnTo>
                                      <a:pt x="1979" y="667"/>
                                    </a:lnTo>
                                    <a:lnTo>
                                      <a:pt x="1979" y="540"/>
                                    </a:lnTo>
                                    <a:lnTo>
                                      <a:pt x="1980" y="624"/>
                                    </a:lnTo>
                                    <a:lnTo>
                                      <a:pt x="1980" y="626"/>
                                    </a:lnTo>
                                    <a:lnTo>
                                      <a:pt x="1981" y="510"/>
                                    </a:lnTo>
                                    <a:lnTo>
                                      <a:pt x="1981" y="682"/>
                                    </a:lnTo>
                                    <a:lnTo>
                                      <a:pt x="1982" y="563"/>
                                    </a:lnTo>
                                    <a:lnTo>
                                      <a:pt x="1982" y="567"/>
                                    </a:lnTo>
                                    <a:lnTo>
                                      <a:pt x="1982" y="677"/>
                                    </a:lnTo>
                                    <a:lnTo>
                                      <a:pt x="1983" y="553"/>
                                    </a:lnTo>
                                    <a:lnTo>
                                      <a:pt x="1983" y="602"/>
                                    </a:lnTo>
                                    <a:lnTo>
                                      <a:pt x="1983" y="600"/>
                                    </a:lnTo>
                                    <a:lnTo>
                                      <a:pt x="1985" y="667"/>
                                    </a:lnTo>
                                    <a:lnTo>
                                      <a:pt x="1985" y="542"/>
                                    </a:lnTo>
                                    <a:lnTo>
                                      <a:pt x="1985" y="569"/>
                                    </a:lnTo>
                                    <a:lnTo>
                                      <a:pt x="1985" y="572"/>
                                    </a:lnTo>
                                    <a:lnTo>
                                      <a:pt x="1985" y="663"/>
                                    </a:lnTo>
                                    <a:lnTo>
                                      <a:pt x="1986" y="538"/>
                                    </a:lnTo>
                                    <a:lnTo>
                                      <a:pt x="1986" y="606"/>
                                    </a:lnTo>
                                    <a:lnTo>
                                      <a:pt x="1986" y="604"/>
                                    </a:lnTo>
                                    <a:lnTo>
                                      <a:pt x="1987" y="540"/>
                                    </a:lnTo>
                                    <a:lnTo>
                                      <a:pt x="1988" y="667"/>
                                    </a:lnTo>
                                    <a:lnTo>
                                      <a:pt x="1988" y="579"/>
                                    </a:lnTo>
                                    <a:lnTo>
                                      <a:pt x="1988" y="582"/>
                                    </a:lnTo>
                                    <a:lnTo>
                                      <a:pt x="1988" y="495"/>
                                    </a:lnTo>
                                    <a:lnTo>
                                      <a:pt x="1989" y="672"/>
                                    </a:lnTo>
                                    <a:lnTo>
                                      <a:pt x="1989" y="582"/>
                                    </a:lnTo>
                                    <a:lnTo>
                                      <a:pt x="1989" y="583"/>
                                    </a:lnTo>
                                    <a:lnTo>
                                      <a:pt x="1990" y="669"/>
                                    </a:lnTo>
                                    <a:lnTo>
                                      <a:pt x="1991" y="535"/>
                                    </a:lnTo>
                                    <a:lnTo>
                                      <a:pt x="1991" y="582"/>
                                    </a:lnTo>
                                    <a:lnTo>
                                      <a:pt x="1991" y="585"/>
                                    </a:lnTo>
                                    <a:lnTo>
                                      <a:pt x="1992" y="681"/>
                                    </a:lnTo>
                                    <a:lnTo>
                                      <a:pt x="1992" y="553"/>
                                    </a:lnTo>
                                    <a:lnTo>
                                      <a:pt x="1992" y="583"/>
                                    </a:lnTo>
                                    <a:lnTo>
                                      <a:pt x="1992" y="581"/>
                                    </a:lnTo>
                                    <a:lnTo>
                                      <a:pt x="1993" y="537"/>
                                    </a:lnTo>
                                    <a:lnTo>
                                      <a:pt x="1993" y="674"/>
                                    </a:lnTo>
                                    <a:lnTo>
                                      <a:pt x="1994" y="614"/>
                                    </a:lnTo>
                                    <a:lnTo>
                                      <a:pt x="1994" y="612"/>
                                    </a:lnTo>
                                    <a:lnTo>
                                      <a:pt x="1994" y="683"/>
                                    </a:lnTo>
                                    <a:lnTo>
                                      <a:pt x="1995" y="552"/>
                                    </a:lnTo>
                                    <a:lnTo>
                                      <a:pt x="1995" y="616"/>
                                    </a:lnTo>
                                    <a:lnTo>
                                      <a:pt x="1995" y="614"/>
                                    </a:lnTo>
                                    <a:lnTo>
                                      <a:pt x="1996" y="684"/>
                                    </a:lnTo>
                                    <a:lnTo>
                                      <a:pt x="1997" y="512"/>
                                    </a:lnTo>
                                    <a:lnTo>
                                      <a:pt x="1997" y="614"/>
                                    </a:lnTo>
                                    <a:lnTo>
                                      <a:pt x="1997" y="618"/>
                                    </a:lnTo>
                                    <a:lnTo>
                                      <a:pt x="1997" y="812"/>
                                    </a:lnTo>
                                    <a:lnTo>
                                      <a:pt x="1998" y="421"/>
                                    </a:lnTo>
                                    <a:lnTo>
                                      <a:pt x="1998" y="557"/>
                                    </a:lnTo>
                                    <a:lnTo>
                                      <a:pt x="1998" y="572"/>
                                    </a:lnTo>
                                    <a:lnTo>
                                      <a:pt x="1999" y="928"/>
                                    </a:lnTo>
                                    <a:lnTo>
                                      <a:pt x="2000" y="329"/>
                                    </a:lnTo>
                                    <a:lnTo>
                                      <a:pt x="2000" y="603"/>
                                    </a:lnTo>
                                    <a:lnTo>
                                      <a:pt x="2000" y="604"/>
                                    </a:lnTo>
                                    <a:lnTo>
                                      <a:pt x="2000" y="692"/>
                                    </a:lnTo>
                                    <a:lnTo>
                                      <a:pt x="2000" y="528"/>
                                    </a:lnTo>
                                    <a:lnTo>
                                      <a:pt x="2001" y="597"/>
                                    </a:lnTo>
                                    <a:lnTo>
                                      <a:pt x="2001" y="598"/>
                                    </a:lnTo>
                                    <a:lnTo>
                                      <a:pt x="2002" y="543"/>
                                    </a:lnTo>
                                    <a:lnTo>
                                      <a:pt x="2002" y="666"/>
                                    </a:lnTo>
                                    <a:lnTo>
                                      <a:pt x="2003" y="600"/>
                                    </a:lnTo>
                                    <a:lnTo>
                                      <a:pt x="2003" y="591"/>
                                    </a:lnTo>
                                    <a:lnTo>
                                      <a:pt x="2003" y="545"/>
                                    </a:lnTo>
                                    <a:lnTo>
                                      <a:pt x="2004" y="671"/>
                                    </a:lnTo>
                                    <a:lnTo>
                                      <a:pt x="2004" y="618"/>
                                    </a:lnTo>
                                    <a:lnTo>
                                      <a:pt x="2004" y="622"/>
                                    </a:lnTo>
                                    <a:lnTo>
                                      <a:pt x="2005" y="557"/>
                                    </a:lnTo>
                                    <a:lnTo>
                                      <a:pt x="2006" y="659"/>
                                    </a:lnTo>
                                    <a:lnTo>
                                      <a:pt x="2006" y="595"/>
                                    </a:lnTo>
                                    <a:lnTo>
                                      <a:pt x="2006" y="594"/>
                                    </a:lnTo>
                                    <a:lnTo>
                                      <a:pt x="2006" y="687"/>
                                    </a:lnTo>
                                    <a:lnTo>
                                      <a:pt x="2006" y="518"/>
                                    </a:lnTo>
                                    <a:lnTo>
                                      <a:pt x="2007" y="588"/>
                                    </a:lnTo>
                                    <a:lnTo>
                                      <a:pt x="2007" y="592"/>
                                    </a:lnTo>
                                    <a:lnTo>
                                      <a:pt x="2008" y="544"/>
                                    </a:lnTo>
                                    <a:lnTo>
                                      <a:pt x="2008" y="672"/>
                                    </a:lnTo>
                                    <a:lnTo>
                                      <a:pt x="2009" y="597"/>
                                    </a:lnTo>
                                    <a:lnTo>
                                      <a:pt x="2009" y="597"/>
                                    </a:lnTo>
                                    <a:lnTo>
                                      <a:pt x="2009" y="541"/>
                                    </a:lnTo>
                                    <a:lnTo>
                                      <a:pt x="2009" y="662"/>
                                    </a:lnTo>
                                    <a:lnTo>
                                      <a:pt x="2010" y="576"/>
                                    </a:lnTo>
                                    <a:lnTo>
                                      <a:pt x="2010" y="580"/>
                                    </a:lnTo>
                                    <a:lnTo>
                                      <a:pt x="2011" y="535"/>
                                    </a:lnTo>
                                    <a:lnTo>
                                      <a:pt x="2012" y="672"/>
                                    </a:lnTo>
                                    <a:lnTo>
                                      <a:pt x="2012" y="582"/>
                                    </a:lnTo>
                                    <a:lnTo>
                                      <a:pt x="2012" y="579"/>
                                    </a:lnTo>
                                    <a:lnTo>
                                      <a:pt x="2012" y="665"/>
                                    </a:lnTo>
                                    <a:lnTo>
                                      <a:pt x="2012" y="541"/>
                                    </a:lnTo>
                                    <a:lnTo>
                                      <a:pt x="2013" y="593"/>
                                    </a:lnTo>
                                    <a:lnTo>
                                      <a:pt x="2013" y="597"/>
                                    </a:lnTo>
                                    <a:lnTo>
                                      <a:pt x="2014" y="692"/>
                                    </a:lnTo>
                                    <a:lnTo>
                                      <a:pt x="2014" y="541"/>
                                    </a:lnTo>
                                    <a:lnTo>
                                      <a:pt x="2015" y="591"/>
                                    </a:lnTo>
                                    <a:lnTo>
                                      <a:pt x="2015" y="589"/>
                                    </a:lnTo>
                                    <a:lnTo>
                                      <a:pt x="2015" y="677"/>
                                    </a:lnTo>
                                    <a:lnTo>
                                      <a:pt x="2016" y="545"/>
                                    </a:lnTo>
                                    <a:lnTo>
                                      <a:pt x="2016" y="591"/>
                                    </a:lnTo>
                                    <a:lnTo>
                                      <a:pt x="2016" y="589"/>
                                    </a:lnTo>
                                    <a:lnTo>
                                      <a:pt x="2017" y="677"/>
                                    </a:lnTo>
                                    <a:lnTo>
                                      <a:pt x="2018" y="548"/>
                                    </a:lnTo>
                                    <a:lnTo>
                                      <a:pt x="2018" y="582"/>
                                    </a:lnTo>
                                    <a:lnTo>
                                      <a:pt x="2018" y="581"/>
                                    </a:lnTo>
                                    <a:lnTo>
                                      <a:pt x="2018" y="526"/>
                                    </a:lnTo>
                                    <a:lnTo>
                                      <a:pt x="2019" y="686"/>
                                    </a:lnTo>
                                    <a:lnTo>
                                      <a:pt x="2019" y="601"/>
                                    </a:lnTo>
                                    <a:lnTo>
                                      <a:pt x="2019" y="608"/>
                                    </a:lnTo>
                                    <a:lnTo>
                                      <a:pt x="2020" y="677"/>
                                    </a:lnTo>
                                    <a:lnTo>
                                      <a:pt x="2020" y="527"/>
                                    </a:lnTo>
                                    <a:lnTo>
                                      <a:pt x="2021" y="595"/>
                                    </a:lnTo>
                                    <a:lnTo>
                                      <a:pt x="2021" y="592"/>
                                    </a:lnTo>
                                    <a:lnTo>
                                      <a:pt x="2021" y="678"/>
                                    </a:lnTo>
                                    <a:lnTo>
                                      <a:pt x="2022" y="527"/>
                                    </a:lnTo>
                                    <a:lnTo>
                                      <a:pt x="2022" y="572"/>
                                    </a:lnTo>
                                    <a:lnTo>
                                      <a:pt x="2022" y="571"/>
                                    </a:lnTo>
                                    <a:lnTo>
                                      <a:pt x="2023" y="524"/>
                                    </a:lnTo>
                                    <a:lnTo>
                                      <a:pt x="2023" y="678"/>
                                    </a:lnTo>
                                    <a:lnTo>
                                      <a:pt x="2024" y="618"/>
                                    </a:lnTo>
                                    <a:lnTo>
                                      <a:pt x="2024" y="616"/>
                                    </a:lnTo>
                                    <a:lnTo>
                                      <a:pt x="2024" y="553"/>
                                    </a:lnTo>
                                    <a:lnTo>
                                      <a:pt x="2024" y="670"/>
                                    </a:lnTo>
                                    <a:lnTo>
                                      <a:pt x="2025" y="588"/>
                                    </a:lnTo>
                                    <a:lnTo>
                                      <a:pt x="2025" y="587"/>
                                    </a:lnTo>
                                    <a:lnTo>
                                      <a:pt x="2026" y="671"/>
                                    </a:lnTo>
                                    <a:lnTo>
                                      <a:pt x="2026" y="553"/>
                                    </a:lnTo>
                                    <a:lnTo>
                                      <a:pt x="2027" y="560"/>
                                    </a:lnTo>
                                    <a:lnTo>
                                      <a:pt x="2027" y="563"/>
                                    </a:lnTo>
                                    <a:lnTo>
                                      <a:pt x="2027" y="693"/>
                                    </a:lnTo>
                                    <a:lnTo>
                                      <a:pt x="2028" y="538"/>
                                    </a:lnTo>
                                    <a:lnTo>
                                      <a:pt x="2028" y="580"/>
                                    </a:lnTo>
                                    <a:lnTo>
                                      <a:pt x="2028" y="584"/>
                                    </a:lnTo>
                                    <a:lnTo>
                                      <a:pt x="2029" y="663"/>
                                    </a:lnTo>
                                    <a:lnTo>
                                      <a:pt x="2030" y="553"/>
                                    </a:lnTo>
                                    <a:lnTo>
                                      <a:pt x="2030" y="588"/>
                                    </a:lnTo>
                                    <a:lnTo>
                                      <a:pt x="2030" y="591"/>
                                    </a:lnTo>
                                    <a:lnTo>
                                      <a:pt x="2031" y="541"/>
                                    </a:lnTo>
                                    <a:lnTo>
                                      <a:pt x="2031" y="674"/>
                                    </a:lnTo>
                                    <a:lnTo>
                                      <a:pt x="2031" y="593"/>
                                    </a:lnTo>
                                    <a:lnTo>
                                      <a:pt x="2031" y="610"/>
                                    </a:lnTo>
                                    <a:lnTo>
                                      <a:pt x="2032" y="495"/>
                                    </a:lnTo>
                                    <a:lnTo>
                                      <a:pt x="2032" y="684"/>
                                    </a:lnTo>
                                    <a:lnTo>
                                      <a:pt x="2033" y="607"/>
                                    </a:lnTo>
                                    <a:lnTo>
                                      <a:pt x="2033" y="609"/>
                                    </a:lnTo>
                                    <a:lnTo>
                                      <a:pt x="2034" y="672"/>
                                    </a:lnTo>
                                    <a:lnTo>
                                      <a:pt x="2034" y="523"/>
                                    </a:lnTo>
                                    <a:lnTo>
                                      <a:pt x="2034" y="593"/>
                                    </a:lnTo>
                                    <a:lnTo>
                                      <a:pt x="2034" y="594"/>
                                    </a:lnTo>
                                    <a:lnTo>
                                      <a:pt x="2035" y="667"/>
                                    </a:lnTo>
                                    <a:lnTo>
                                      <a:pt x="2035" y="540"/>
                                    </a:lnTo>
                                    <a:lnTo>
                                      <a:pt x="2036" y="586"/>
                                    </a:lnTo>
                                    <a:lnTo>
                                      <a:pt x="2036" y="589"/>
                                    </a:lnTo>
                                    <a:lnTo>
                                      <a:pt x="2036" y="668"/>
                                    </a:lnTo>
                                    <a:lnTo>
                                      <a:pt x="2037" y="544"/>
                                    </a:lnTo>
                                    <a:lnTo>
                                      <a:pt x="2037" y="583"/>
                                    </a:lnTo>
                                    <a:lnTo>
                                      <a:pt x="2037" y="583"/>
                                    </a:lnTo>
                                    <a:lnTo>
                                      <a:pt x="2038" y="546"/>
                                    </a:lnTo>
                                    <a:lnTo>
                                      <a:pt x="2038" y="671"/>
                                    </a:lnTo>
                                    <a:lnTo>
                                      <a:pt x="2039" y="585"/>
                                    </a:lnTo>
                                    <a:lnTo>
                                      <a:pt x="2039" y="584"/>
                                    </a:lnTo>
                                    <a:lnTo>
                                      <a:pt x="2039" y="661"/>
                                    </a:lnTo>
                                    <a:lnTo>
                                      <a:pt x="2040" y="544"/>
                                    </a:lnTo>
                                    <a:lnTo>
                                      <a:pt x="2040" y="589"/>
                                    </a:lnTo>
                                    <a:lnTo>
                                      <a:pt x="2040" y="589"/>
                                    </a:lnTo>
                                    <a:lnTo>
                                      <a:pt x="2041" y="545"/>
                                    </a:lnTo>
                                    <a:lnTo>
                                      <a:pt x="2041" y="671"/>
                                    </a:lnTo>
                                    <a:lnTo>
                                      <a:pt x="2042" y="583"/>
                                    </a:lnTo>
                                    <a:lnTo>
                                      <a:pt x="2042" y="576"/>
                                    </a:lnTo>
                                    <a:lnTo>
                                      <a:pt x="2043" y="549"/>
                                    </a:lnTo>
                                    <a:lnTo>
                                      <a:pt x="2043" y="686"/>
                                    </a:lnTo>
                                    <a:lnTo>
                                      <a:pt x="2043" y="590"/>
                                    </a:lnTo>
                                    <a:lnTo>
                                      <a:pt x="2043" y="587"/>
                                    </a:lnTo>
                                    <a:lnTo>
                                      <a:pt x="2045" y="524"/>
                                    </a:lnTo>
                                    <a:lnTo>
                                      <a:pt x="2045" y="663"/>
                                    </a:lnTo>
                                    <a:lnTo>
                                      <a:pt x="2045" y="588"/>
                                    </a:lnTo>
                                    <a:lnTo>
                                      <a:pt x="2045" y="584"/>
                                    </a:lnTo>
                                    <a:lnTo>
                                      <a:pt x="2045" y="668"/>
                                    </a:lnTo>
                                    <a:lnTo>
                                      <a:pt x="2046" y="542"/>
                                    </a:lnTo>
                                    <a:lnTo>
                                      <a:pt x="2046" y="592"/>
                                    </a:lnTo>
                                    <a:lnTo>
                                      <a:pt x="2046" y="588"/>
                                    </a:lnTo>
                                    <a:lnTo>
                                      <a:pt x="2047" y="530"/>
                                    </a:lnTo>
                                    <a:lnTo>
                                      <a:pt x="2048" y="726"/>
                                    </a:lnTo>
                                    <a:lnTo>
                                      <a:pt x="2048" y="577"/>
                                    </a:lnTo>
                                    <a:lnTo>
                                      <a:pt x="2048" y="573"/>
                                    </a:lnTo>
                                    <a:lnTo>
                                      <a:pt x="2048" y="450"/>
                                    </a:lnTo>
                                    <a:lnTo>
                                      <a:pt x="2048" y="745"/>
                                    </a:lnTo>
                                    <a:lnTo>
                                      <a:pt x="2049" y="593"/>
                                    </a:lnTo>
                                    <a:lnTo>
                                      <a:pt x="2049" y="595"/>
                                    </a:lnTo>
                                    <a:lnTo>
                                      <a:pt x="2050" y="517"/>
                                    </a:lnTo>
                                    <a:lnTo>
                                      <a:pt x="2050" y="678"/>
                                    </a:lnTo>
                                    <a:lnTo>
                                      <a:pt x="2051" y="588"/>
                                    </a:lnTo>
                                    <a:lnTo>
                                      <a:pt x="2051" y="582"/>
                                    </a:lnTo>
                                    <a:lnTo>
                                      <a:pt x="2051" y="673"/>
                                    </a:lnTo>
                                    <a:lnTo>
                                      <a:pt x="2052" y="543"/>
                                    </a:lnTo>
                                    <a:lnTo>
                                      <a:pt x="2052" y="630"/>
                                    </a:lnTo>
                                    <a:lnTo>
                                      <a:pt x="2052" y="634"/>
                                    </a:lnTo>
                                    <a:lnTo>
                                      <a:pt x="2052" y="672"/>
                                    </a:lnTo>
                                    <a:lnTo>
                                      <a:pt x="2053" y="546"/>
                                    </a:lnTo>
                                    <a:lnTo>
                                      <a:pt x="2054" y="587"/>
                                    </a:lnTo>
                                    <a:lnTo>
                                      <a:pt x="2054" y="592"/>
                                    </a:lnTo>
                                    <a:lnTo>
                                      <a:pt x="2054" y="545"/>
                                    </a:lnTo>
                                    <a:lnTo>
                                      <a:pt x="2055" y="673"/>
                                    </a:lnTo>
                                    <a:lnTo>
                                      <a:pt x="2055" y="569"/>
                                    </a:lnTo>
                                    <a:lnTo>
                                      <a:pt x="2055" y="572"/>
                                    </a:lnTo>
                                    <a:lnTo>
                                      <a:pt x="2056" y="663"/>
                                    </a:lnTo>
                                    <a:lnTo>
                                      <a:pt x="2057" y="543"/>
                                    </a:lnTo>
                                    <a:lnTo>
                                      <a:pt x="2057" y="554"/>
                                    </a:lnTo>
                                    <a:lnTo>
                                      <a:pt x="2057" y="554"/>
                                    </a:lnTo>
                                    <a:lnTo>
                                      <a:pt x="2057" y="658"/>
                                    </a:lnTo>
                                    <a:lnTo>
                                      <a:pt x="2058" y="547"/>
                                    </a:lnTo>
                                    <a:lnTo>
                                      <a:pt x="2058" y="574"/>
                                    </a:lnTo>
                                    <a:lnTo>
                                      <a:pt x="2058" y="571"/>
                                    </a:lnTo>
                                    <a:lnTo>
                                      <a:pt x="2059" y="545"/>
                                    </a:lnTo>
                                    <a:lnTo>
                                      <a:pt x="2060" y="674"/>
                                    </a:lnTo>
                                    <a:lnTo>
                                      <a:pt x="2060" y="579"/>
                                    </a:lnTo>
                                    <a:lnTo>
                                      <a:pt x="2060" y="579"/>
                                    </a:lnTo>
                                    <a:lnTo>
                                      <a:pt x="2060" y="682"/>
                                    </a:lnTo>
                                    <a:lnTo>
                                      <a:pt x="2061" y="552"/>
                                    </a:lnTo>
                                    <a:lnTo>
                                      <a:pt x="2061" y="589"/>
                                    </a:lnTo>
                                    <a:lnTo>
                                      <a:pt x="2061" y="587"/>
                                    </a:lnTo>
                                    <a:lnTo>
                                      <a:pt x="2063" y="542"/>
                                    </a:lnTo>
                                    <a:lnTo>
                                      <a:pt x="2063" y="672"/>
                                    </a:lnTo>
                                    <a:lnTo>
                                      <a:pt x="2063" y="566"/>
                                    </a:lnTo>
                                    <a:lnTo>
                                      <a:pt x="2063" y="563"/>
                                    </a:lnTo>
                                    <a:lnTo>
                                      <a:pt x="2063" y="551"/>
                                    </a:lnTo>
                                    <a:lnTo>
                                      <a:pt x="2064" y="672"/>
                                    </a:lnTo>
                                    <a:lnTo>
                                      <a:pt x="2064" y="591"/>
                                    </a:lnTo>
                                    <a:lnTo>
                                      <a:pt x="2064" y="594"/>
                                    </a:lnTo>
                                    <a:lnTo>
                                      <a:pt x="2065" y="536"/>
                                    </a:lnTo>
                                    <a:lnTo>
                                      <a:pt x="2066" y="663"/>
                                    </a:lnTo>
                                    <a:lnTo>
                                      <a:pt x="2066" y="609"/>
                                    </a:lnTo>
                                    <a:lnTo>
                                      <a:pt x="2066" y="604"/>
                                    </a:lnTo>
                                    <a:lnTo>
                                      <a:pt x="2066" y="671"/>
                                    </a:lnTo>
                                    <a:lnTo>
                                      <a:pt x="2067" y="551"/>
                                    </a:lnTo>
                                    <a:lnTo>
                                      <a:pt x="2067" y="601"/>
                                    </a:lnTo>
                                    <a:lnTo>
                                      <a:pt x="2067" y="604"/>
                                    </a:lnTo>
                                    <a:lnTo>
                                      <a:pt x="2068" y="506"/>
                                    </a:lnTo>
                                    <a:lnTo>
                                      <a:pt x="2069" y="674"/>
                                    </a:lnTo>
                                    <a:lnTo>
                                      <a:pt x="2069" y="589"/>
                                    </a:lnTo>
                                    <a:lnTo>
                                      <a:pt x="2069" y="589"/>
                                    </a:lnTo>
                                    <a:lnTo>
                                      <a:pt x="2069" y="561"/>
                                    </a:lnTo>
                                    <a:lnTo>
                                      <a:pt x="2069" y="660"/>
                                    </a:lnTo>
                                    <a:lnTo>
                                      <a:pt x="2070" y="635"/>
                                    </a:lnTo>
                                    <a:lnTo>
                                      <a:pt x="2070" y="616"/>
                                    </a:lnTo>
                                    <a:lnTo>
                                      <a:pt x="2071" y="662"/>
                                    </a:lnTo>
                                    <a:lnTo>
                                      <a:pt x="2071" y="560"/>
                                    </a:lnTo>
                                    <a:lnTo>
                                      <a:pt x="2072" y="592"/>
                                    </a:lnTo>
                                    <a:lnTo>
                                      <a:pt x="2072" y="592"/>
                                    </a:lnTo>
                                    <a:lnTo>
                                      <a:pt x="2072" y="549"/>
                                    </a:lnTo>
                                    <a:lnTo>
                                      <a:pt x="2073" y="660"/>
                                    </a:lnTo>
                                    <a:lnTo>
                                      <a:pt x="2073" y="593"/>
                                    </a:lnTo>
                                    <a:lnTo>
                                      <a:pt x="2073" y="593"/>
                                    </a:lnTo>
                                    <a:lnTo>
                                      <a:pt x="2074" y="660"/>
                                    </a:lnTo>
                                    <a:lnTo>
                                      <a:pt x="2074" y="565"/>
                                    </a:lnTo>
                                    <a:lnTo>
                                      <a:pt x="2075" y="585"/>
                                    </a:lnTo>
                                    <a:lnTo>
                                      <a:pt x="2075" y="586"/>
                                    </a:lnTo>
                                    <a:lnTo>
                                      <a:pt x="2075" y="657"/>
                                    </a:lnTo>
                                    <a:lnTo>
                                      <a:pt x="2075" y="560"/>
                                    </a:lnTo>
                                    <a:lnTo>
                                      <a:pt x="2076" y="601"/>
                                    </a:lnTo>
                                    <a:lnTo>
                                      <a:pt x="2076" y="607"/>
                                    </a:lnTo>
                                    <a:lnTo>
                                      <a:pt x="2077" y="659"/>
                                    </a:lnTo>
                                    <a:lnTo>
                                      <a:pt x="2077" y="561"/>
                                    </a:lnTo>
                                    <a:lnTo>
                                      <a:pt x="2078" y="584"/>
                                    </a:lnTo>
                                    <a:lnTo>
                                      <a:pt x="2078" y="581"/>
                                    </a:lnTo>
                                    <a:lnTo>
                                      <a:pt x="2078" y="661"/>
                                    </a:lnTo>
                                    <a:lnTo>
                                      <a:pt x="2078" y="562"/>
                                    </a:lnTo>
                                    <a:lnTo>
                                      <a:pt x="2079" y="586"/>
                                    </a:lnTo>
                                    <a:lnTo>
                                      <a:pt x="2079" y="600"/>
                                    </a:lnTo>
                                    <a:lnTo>
                                      <a:pt x="2080" y="664"/>
                                    </a:lnTo>
                                    <a:lnTo>
                                      <a:pt x="2081" y="564"/>
                                    </a:lnTo>
                                    <a:lnTo>
                                      <a:pt x="2081" y="585"/>
                                    </a:lnTo>
                                    <a:lnTo>
                                      <a:pt x="2081" y="585"/>
                                    </a:lnTo>
                                    <a:lnTo>
                                      <a:pt x="2081" y="655"/>
                                    </a:lnTo>
                                    <a:lnTo>
                                      <a:pt x="2082" y="562"/>
                                    </a:lnTo>
                                    <a:lnTo>
                                      <a:pt x="2082" y="584"/>
                                    </a:lnTo>
                                    <a:lnTo>
                                      <a:pt x="2082" y="586"/>
                                    </a:lnTo>
                                    <a:lnTo>
                                      <a:pt x="2083" y="562"/>
                                    </a:lnTo>
                                    <a:lnTo>
                                      <a:pt x="2083" y="665"/>
                                    </a:lnTo>
                                    <a:lnTo>
                                      <a:pt x="2084" y="614"/>
                                    </a:lnTo>
                                    <a:lnTo>
                                      <a:pt x="2084" y="624"/>
                                    </a:lnTo>
                                    <a:lnTo>
                                      <a:pt x="2084" y="667"/>
                                    </a:lnTo>
                                    <a:lnTo>
                                      <a:pt x="2085" y="523"/>
                                    </a:lnTo>
                                    <a:lnTo>
                                      <a:pt x="2085" y="580"/>
                                    </a:lnTo>
                                    <a:lnTo>
                                      <a:pt x="2085" y="579"/>
                                    </a:lnTo>
                                    <a:lnTo>
                                      <a:pt x="2086" y="560"/>
                                    </a:lnTo>
                                    <a:lnTo>
                                      <a:pt x="2086" y="658"/>
                                    </a:lnTo>
                                    <a:lnTo>
                                      <a:pt x="2087" y="588"/>
                                    </a:lnTo>
                                    <a:lnTo>
                                      <a:pt x="2087" y="594"/>
                                    </a:lnTo>
                                    <a:lnTo>
                                      <a:pt x="2088" y="662"/>
                                    </a:lnTo>
                                    <a:lnTo>
                                      <a:pt x="2088" y="561"/>
                                    </a:lnTo>
                                    <a:lnTo>
                                      <a:pt x="2088" y="593"/>
                                    </a:lnTo>
                                    <a:lnTo>
                                      <a:pt x="2088" y="597"/>
                                    </a:lnTo>
                                    <a:lnTo>
                                      <a:pt x="2089" y="659"/>
                                    </a:lnTo>
                                    <a:lnTo>
                                      <a:pt x="2089" y="561"/>
                                    </a:lnTo>
                                    <a:lnTo>
                                      <a:pt x="2090" y="598"/>
                                    </a:lnTo>
                                    <a:lnTo>
                                      <a:pt x="2090" y="598"/>
                                    </a:lnTo>
                                    <a:lnTo>
                                      <a:pt x="2090" y="562"/>
                                    </a:lnTo>
                                    <a:lnTo>
                                      <a:pt x="2091" y="655"/>
                                    </a:lnTo>
                                    <a:lnTo>
                                      <a:pt x="2091" y="594"/>
                                    </a:lnTo>
                                    <a:lnTo>
                                      <a:pt x="2091" y="597"/>
                                    </a:lnTo>
                                    <a:lnTo>
                                      <a:pt x="2092" y="562"/>
                                    </a:lnTo>
                                    <a:lnTo>
                                      <a:pt x="2093" y="661"/>
                                    </a:lnTo>
                                    <a:lnTo>
                                      <a:pt x="2093" y="592"/>
                                    </a:lnTo>
                                    <a:lnTo>
                                      <a:pt x="2093" y="591"/>
                                    </a:lnTo>
                                    <a:lnTo>
                                      <a:pt x="2094" y="663"/>
                                    </a:lnTo>
                                    <a:lnTo>
                                      <a:pt x="2094" y="568"/>
                                    </a:lnTo>
                                    <a:lnTo>
                                      <a:pt x="2094" y="610"/>
                                    </a:lnTo>
                                    <a:lnTo>
                                      <a:pt x="2094" y="625"/>
                                    </a:lnTo>
                                    <a:lnTo>
                                      <a:pt x="2095" y="656"/>
                                    </a:lnTo>
                                    <a:lnTo>
                                      <a:pt x="2096" y="557"/>
                                    </a:lnTo>
                                    <a:lnTo>
                                      <a:pt x="2096" y="604"/>
                                    </a:lnTo>
                                    <a:lnTo>
                                      <a:pt x="2096" y="606"/>
                                    </a:lnTo>
                                    <a:lnTo>
                                      <a:pt x="2097" y="662"/>
                                    </a:lnTo>
                                    <a:lnTo>
                                      <a:pt x="2097" y="548"/>
                                    </a:lnTo>
                                    <a:lnTo>
                                      <a:pt x="2097" y="581"/>
                                    </a:lnTo>
                                    <a:lnTo>
                                      <a:pt x="2097" y="582"/>
                                    </a:lnTo>
                                    <a:lnTo>
                                      <a:pt x="2098" y="662"/>
                                    </a:lnTo>
                                    <a:lnTo>
                                      <a:pt x="2098" y="563"/>
                                    </a:lnTo>
                                    <a:lnTo>
                                      <a:pt x="2099" y="592"/>
                                    </a:lnTo>
                                    <a:lnTo>
                                      <a:pt x="2099" y="581"/>
                                    </a:lnTo>
                                    <a:lnTo>
                                      <a:pt x="2100" y="655"/>
                                    </a:lnTo>
                                    <a:lnTo>
                                      <a:pt x="2100" y="569"/>
                                    </a:lnTo>
                                    <a:lnTo>
                                      <a:pt x="2100" y="592"/>
                                    </a:lnTo>
                                    <a:lnTo>
                                      <a:pt x="2100" y="595"/>
                                    </a:lnTo>
                                    <a:lnTo>
                                      <a:pt x="2102" y="660"/>
                                    </a:lnTo>
                                    <a:lnTo>
                                      <a:pt x="2102" y="562"/>
                                    </a:lnTo>
                                    <a:lnTo>
                                      <a:pt x="2102" y="595"/>
                                    </a:lnTo>
                                    <a:lnTo>
                                      <a:pt x="2102" y="597"/>
                                    </a:lnTo>
                                    <a:lnTo>
                                      <a:pt x="2103" y="657"/>
                                    </a:lnTo>
                                    <a:lnTo>
                                      <a:pt x="2103" y="568"/>
                                    </a:lnTo>
                                    <a:lnTo>
                                      <a:pt x="2103" y="594"/>
                                    </a:lnTo>
                                    <a:lnTo>
                                      <a:pt x="2103" y="595"/>
                                    </a:lnTo>
                                    <a:lnTo>
                                      <a:pt x="2104" y="658"/>
                                    </a:lnTo>
                                    <a:lnTo>
                                      <a:pt x="2104" y="569"/>
                                    </a:lnTo>
                                    <a:lnTo>
                                      <a:pt x="2105" y="624"/>
                                    </a:lnTo>
                                    <a:lnTo>
                                      <a:pt x="2105" y="634"/>
                                    </a:lnTo>
                                    <a:lnTo>
                                      <a:pt x="2105" y="665"/>
                                    </a:lnTo>
                                    <a:lnTo>
                                      <a:pt x="2105" y="545"/>
                                    </a:lnTo>
                                    <a:lnTo>
                                      <a:pt x="2106" y="584"/>
                                    </a:lnTo>
                                    <a:lnTo>
                                      <a:pt x="2106" y="583"/>
                                    </a:lnTo>
                                    <a:lnTo>
                                      <a:pt x="2107" y="659"/>
                                    </a:lnTo>
                                    <a:lnTo>
                                      <a:pt x="2107" y="565"/>
                                    </a:lnTo>
                                    <a:lnTo>
                                      <a:pt x="2108" y="589"/>
                                    </a:lnTo>
                                    <a:lnTo>
                                      <a:pt x="2108" y="589"/>
                                    </a:lnTo>
                                    <a:lnTo>
                                      <a:pt x="2108" y="566"/>
                                    </a:lnTo>
                                    <a:lnTo>
                                      <a:pt x="2109" y="655"/>
                                    </a:lnTo>
                                    <a:lnTo>
                                      <a:pt x="2109" y="593"/>
                                    </a:lnTo>
                                    <a:lnTo>
                                      <a:pt x="2109" y="589"/>
                                    </a:lnTo>
                                    <a:lnTo>
                                      <a:pt x="2110" y="659"/>
                                    </a:lnTo>
                                    <a:lnTo>
                                      <a:pt x="2111" y="568"/>
                                    </a:lnTo>
                                    <a:lnTo>
                                      <a:pt x="2111" y="585"/>
                                    </a:lnTo>
                                    <a:lnTo>
                                      <a:pt x="2111" y="586"/>
                                    </a:lnTo>
                                    <a:lnTo>
                                      <a:pt x="2111" y="663"/>
                                    </a:lnTo>
                                    <a:lnTo>
                                      <a:pt x="2112" y="562"/>
                                    </a:lnTo>
                                    <a:lnTo>
                                      <a:pt x="2112" y="593"/>
                                    </a:lnTo>
                                    <a:lnTo>
                                      <a:pt x="2112" y="597"/>
                                    </a:lnTo>
                                    <a:lnTo>
                                      <a:pt x="2113" y="664"/>
                                    </a:lnTo>
                                    <a:lnTo>
                                      <a:pt x="2113" y="565"/>
                                    </a:lnTo>
                                    <a:lnTo>
                                      <a:pt x="2114" y="585"/>
                                    </a:lnTo>
                                    <a:lnTo>
                                      <a:pt x="2114" y="585"/>
                                    </a:lnTo>
                                    <a:lnTo>
                                      <a:pt x="2114" y="562"/>
                                    </a:lnTo>
                                    <a:lnTo>
                                      <a:pt x="2115" y="657"/>
                                    </a:lnTo>
                                    <a:lnTo>
                                      <a:pt x="2115" y="615"/>
                                    </a:lnTo>
                                    <a:lnTo>
                                      <a:pt x="2115" y="604"/>
                                    </a:lnTo>
                                    <a:lnTo>
                                      <a:pt x="2116" y="661"/>
                                    </a:lnTo>
                                    <a:lnTo>
                                      <a:pt x="2116" y="562"/>
                                    </a:lnTo>
                                    <a:lnTo>
                                      <a:pt x="2117" y="588"/>
                                    </a:lnTo>
                                    <a:lnTo>
                                      <a:pt x="2117" y="589"/>
                                    </a:lnTo>
                                    <a:lnTo>
                                      <a:pt x="2117" y="653"/>
                                    </a:lnTo>
                                    <a:lnTo>
                                      <a:pt x="2117" y="566"/>
                                    </a:lnTo>
                                    <a:lnTo>
                                      <a:pt x="2118" y="581"/>
                                    </a:lnTo>
                                    <a:lnTo>
                                      <a:pt x="2118" y="582"/>
                                    </a:lnTo>
                                    <a:lnTo>
                                      <a:pt x="2119" y="655"/>
                                    </a:lnTo>
                                    <a:lnTo>
                                      <a:pt x="2119" y="563"/>
                                    </a:lnTo>
                                    <a:lnTo>
                                      <a:pt x="2120" y="590"/>
                                    </a:lnTo>
                                    <a:lnTo>
                                      <a:pt x="2120" y="592"/>
                                    </a:lnTo>
                                    <a:lnTo>
                                      <a:pt x="2120" y="561"/>
                                    </a:lnTo>
                                    <a:lnTo>
                                      <a:pt x="2121" y="659"/>
                                    </a:lnTo>
                                    <a:lnTo>
                                      <a:pt x="2121" y="584"/>
                                    </a:lnTo>
                                    <a:lnTo>
                                      <a:pt x="2121" y="585"/>
                                    </a:lnTo>
                                    <a:lnTo>
                                      <a:pt x="2122" y="551"/>
                                    </a:lnTo>
                                    <a:lnTo>
                                      <a:pt x="2123" y="650"/>
                                    </a:lnTo>
                                    <a:lnTo>
                                      <a:pt x="2123" y="584"/>
                                    </a:lnTo>
                                    <a:lnTo>
                                      <a:pt x="2123" y="584"/>
                                    </a:lnTo>
                                    <a:lnTo>
                                      <a:pt x="2123" y="660"/>
                                    </a:lnTo>
                                    <a:lnTo>
                                      <a:pt x="2124" y="565"/>
                                    </a:lnTo>
                                    <a:lnTo>
                                      <a:pt x="2124" y="593"/>
                                    </a:lnTo>
                                    <a:lnTo>
                                      <a:pt x="2124" y="596"/>
                                    </a:lnTo>
                                    <a:lnTo>
                                      <a:pt x="2125" y="559"/>
                                    </a:lnTo>
                                    <a:lnTo>
                                      <a:pt x="2125" y="655"/>
                                    </a:lnTo>
                                    <a:lnTo>
                                      <a:pt x="2126" y="597"/>
                                    </a:lnTo>
                                    <a:lnTo>
                                      <a:pt x="2126" y="592"/>
                                    </a:lnTo>
                                    <a:lnTo>
                                      <a:pt x="2127" y="565"/>
                                    </a:lnTo>
                                    <a:lnTo>
                                      <a:pt x="2127" y="657"/>
                                    </a:lnTo>
                                    <a:lnTo>
                                      <a:pt x="2127" y="579"/>
                                    </a:lnTo>
                                    <a:lnTo>
                                      <a:pt x="2127" y="577"/>
                                    </a:lnTo>
                                    <a:lnTo>
                                      <a:pt x="2128" y="565"/>
                                    </a:lnTo>
                                    <a:lnTo>
                                      <a:pt x="2128" y="664"/>
                                    </a:lnTo>
                                    <a:lnTo>
                                      <a:pt x="2129" y="596"/>
                                    </a:lnTo>
                                    <a:lnTo>
                                      <a:pt x="2129" y="595"/>
                                    </a:lnTo>
                                    <a:lnTo>
                                      <a:pt x="2130" y="661"/>
                                    </a:lnTo>
                                    <a:lnTo>
                                      <a:pt x="2130" y="559"/>
                                    </a:lnTo>
                                    <a:lnTo>
                                      <a:pt x="2130" y="601"/>
                                    </a:lnTo>
                                    <a:lnTo>
                                      <a:pt x="2130" y="597"/>
                                    </a:lnTo>
                                    <a:lnTo>
                                      <a:pt x="2132" y="655"/>
                                    </a:lnTo>
                                    <a:lnTo>
                                      <a:pt x="2132" y="546"/>
                                    </a:lnTo>
                                    <a:lnTo>
                                      <a:pt x="2132" y="583"/>
                                    </a:lnTo>
                                    <a:lnTo>
                                      <a:pt x="2132" y="587"/>
                                    </a:lnTo>
                                    <a:lnTo>
                                      <a:pt x="2133" y="545"/>
                                    </a:lnTo>
                                    <a:lnTo>
                                      <a:pt x="2133" y="664"/>
                                    </a:lnTo>
                                    <a:lnTo>
                                      <a:pt x="2133" y="592"/>
                                    </a:lnTo>
                                    <a:lnTo>
                                      <a:pt x="2133" y="595"/>
                                    </a:lnTo>
                                    <a:lnTo>
                                      <a:pt x="2134" y="556"/>
                                    </a:lnTo>
                                    <a:lnTo>
                                      <a:pt x="2135" y="671"/>
                                    </a:lnTo>
                                    <a:lnTo>
                                      <a:pt x="2135" y="601"/>
                                    </a:lnTo>
                                    <a:lnTo>
                                      <a:pt x="2135" y="605"/>
                                    </a:lnTo>
                                    <a:lnTo>
                                      <a:pt x="2136" y="772"/>
                                    </a:lnTo>
                                    <a:lnTo>
                                      <a:pt x="2136" y="464"/>
                                    </a:lnTo>
                                    <a:lnTo>
                                      <a:pt x="2136" y="576"/>
                                    </a:lnTo>
                                    <a:lnTo>
                                      <a:pt x="2136" y="578"/>
                                    </a:lnTo>
                                    <a:lnTo>
                                      <a:pt x="2137" y="515"/>
                                    </a:lnTo>
                                    <a:lnTo>
                                      <a:pt x="2138" y="691"/>
                                    </a:lnTo>
                                    <a:lnTo>
                                      <a:pt x="2138" y="566"/>
                                    </a:lnTo>
                                    <a:lnTo>
                                      <a:pt x="2138" y="565"/>
                                    </a:lnTo>
                                    <a:lnTo>
                                      <a:pt x="2139" y="552"/>
                                    </a:lnTo>
                                    <a:lnTo>
                                      <a:pt x="2139" y="685"/>
                                    </a:lnTo>
                                    <a:lnTo>
                                      <a:pt x="2139" y="575"/>
                                    </a:lnTo>
                                    <a:lnTo>
                                      <a:pt x="2139" y="574"/>
                                    </a:lnTo>
                                    <a:lnTo>
                                      <a:pt x="2141" y="712"/>
                                    </a:lnTo>
                                    <a:lnTo>
                                      <a:pt x="2141" y="507"/>
                                    </a:lnTo>
                                    <a:lnTo>
                                      <a:pt x="2141" y="605"/>
                                    </a:lnTo>
                                    <a:lnTo>
                                      <a:pt x="2141" y="596"/>
                                    </a:lnTo>
                                    <a:lnTo>
                                      <a:pt x="2142" y="552"/>
                                    </a:lnTo>
                                    <a:lnTo>
                                      <a:pt x="2142" y="660"/>
                                    </a:lnTo>
                                    <a:lnTo>
                                      <a:pt x="2142" y="606"/>
                                    </a:lnTo>
                                    <a:lnTo>
                                      <a:pt x="2142" y="601"/>
                                    </a:lnTo>
                                    <a:lnTo>
                                      <a:pt x="2143" y="662"/>
                                    </a:lnTo>
                                    <a:lnTo>
                                      <a:pt x="2143" y="560"/>
                                    </a:lnTo>
                                    <a:lnTo>
                                      <a:pt x="2144" y="586"/>
                                    </a:lnTo>
                                    <a:lnTo>
                                      <a:pt x="2144" y="580"/>
                                    </a:lnTo>
                                    <a:lnTo>
                                      <a:pt x="2144" y="550"/>
                                    </a:lnTo>
                                    <a:lnTo>
                                      <a:pt x="2145" y="667"/>
                                    </a:lnTo>
                                    <a:lnTo>
                                      <a:pt x="2145" y="572"/>
                                    </a:lnTo>
                                    <a:lnTo>
                                      <a:pt x="2145" y="569"/>
                                    </a:lnTo>
                                    <a:lnTo>
                                      <a:pt x="2146" y="554"/>
                                    </a:lnTo>
                                    <a:lnTo>
                                      <a:pt x="2146" y="659"/>
                                    </a:lnTo>
                                    <a:lnTo>
                                      <a:pt x="2147" y="586"/>
                                    </a:lnTo>
                                    <a:lnTo>
                                      <a:pt x="2147" y="583"/>
                                    </a:lnTo>
                                    <a:lnTo>
                                      <a:pt x="2148" y="547"/>
                                    </a:lnTo>
                                    <a:lnTo>
                                      <a:pt x="2148" y="677"/>
                                    </a:lnTo>
                                    <a:lnTo>
                                      <a:pt x="2148" y="571"/>
                                    </a:lnTo>
                                    <a:lnTo>
                                      <a:pt x="2148" y="573"/>
                                    </a:lnTo>
                                    <a:lnTo>
                                      <a:pt x="2150" y="547"/>
                                    </a:lnTo>
                                    <a:lnTo>
                                      <a:pt x="2150" y="665"/>
                                    </a:lnTo>
                                    <a:lnTo>
                                      <a:pt x="2150" y="578"/>
                                    </a:lnTo>
                                    <a:lnTo>
                                      <a:pt x="2150" y="579"/>
                                    </a:lnTo>
                                    <a:lnTo>
                                      <a:pt x="2151" y="662"/>
                                    </a:lnTo>
                                    <a:lnTo>
                                      <a:pt x="2151" y="552"/>
                                    </a:lnTo>
                                    <a:lnTo>
                                      <a:pt x="2151" y="575"/>
                                    </a:lnTo>
                                    <a:lnTo>
                                      <a:pt x="2151" y="574"/>
                                    </a:lnTo>
                                    <a:lnTo>
                                      <a:pt x="2152" y="761"/>
                                    </a:lnTo>
                                    <a:lnTo>
                                      <a:pt x="2152" y="484"/>
                                    </a:lnTo>
                                    <a:lnTo>
                                      <a:pt x="2153" y="576"/>
                                    </a:lnTo>
                                    <a:lnTo>
                                      <a:pt x="2153" y="560"/>
                                    </a:lnTo>
                                    <a:lnTo>
                                      <a:pt x="2154" y="669"/>
                                    </a:lnTo>
                                    <a:lnTo>
                                      <a:pt x="2154" y="540"/>
                                    </a:lnTo>
                                    <a:lnTo>
                                      <a:pt x="2154" y="584"/>
                                    </a:lnTo>
                                    <a:lnTo>
                                      <a:pt x="2154" y="586"/>
                                    </a:lnTo>
                                    <a:lnTo>
                                      <a:pt x="2155" y="669"/>
                                    </a:lnTo>
                                    <a:lnTo>
                                      <a:pt x="2155" y="536"/>
                                    </a:lnTo>
                                    <a:lnTo>
                                      <a:pt x="2156" y="596"/>
                                    </a:lnTo>
                                    <a:lnTo>
                                      <a:pt x="2156" y="593"/>
                                    </a:lnTo>
                                    <a:lnTo>
                                      <a:pt x="2157" y="523"/>
                                    </a:lnTo>
                                    <a:lnTo>
                                      <a:pt x="2157" y="680"/>
                                    </a:lnTo>
                                    <a:lnTo>
                                      <a:pt x="2157" y="622"/>
                                    </a:lnTo>
                                    <a:lnTo>
                                      <a:pt x="2157" y="640"/>
                                    </a:lnTo>
                                    <a:lnTo>
                                      <a:pt x="2158" y="542"/>
                                    </a:lnTo>
                                    <a:lnTo>
                                      <a:pt x="2158" y="683"/>
                                    </a:lnTo>
                                    <a:lnTo>
                                      <a:pt x="2159" y="573"/>
                                    </a:lnTo>
                                    <a:lnTo>
                                      <a:pt x="2159" y="569"/>
                                    </a:lnTo>
                                    <a:lnTo>
                                      <a:pt x="2160" y="545"/>
                                    </a:lnTo>
                                    <a:lnTo>
                                      <a:pt x="2160" y="677"/>
                                    </a:lnTo>
                                    <a:lnTo>
                                      <a:pt x="2160" y="615"/>
                                    </a:lnTo>
                                    <a:lnTo>
                                      <a:pt x="2160" y="616"/>
                                    </a:lnTo>
                                    <a:lnTo>
                                      <a:pt x="2162" y="664"/>
                                    </a:lnTo>
                                    <a:lnTo>
                                      <a:pt x="2162" y="541"/>
                                    </a:lnTo>
                                    <a:lnTo>
                                      <a:pt x="2162" y="600"/>
                                    </a:lnTo>
                                    <a:lnTo>
                                      <a:pt x="2162" y="595"/>
                                    </a:lnTo>
                                    <a:lnTo>
                                      <a:pt x="2163" y="671"/>
                                    </a:lnTo>
                                    <a:lnTo>
                                      <a:pt x="2163" y="551"/>
                                    </a:lnTo>
                                    <a:lnTo>
                                      <a:pt x="2163" y="611"/>
                                    </a:lnTo>
                                    <a:lnTo>
                                      <a:pt x="2163" y="591"/>
                                    </a:lnTo>
                                    <a:lnTo>
                                      <a:pt x="2164" y="550"/>
                                    </a:lnTo>
                                    <a:lnTo>
                                      <a:pt x="2165" y="675"/>
                                    </a:lnTo>
                                    <a:lnTo>
                                      <a:pt x="2165" y="576"/>
                                    </a:lnTo>
                                    <a:lnTo>
                                      <a:pt x="2165" y="584"/>
                                    </a:lnTo>
                                    <a:lnTo>
                                      <a:pt x="2165" y="549"/>
                                    </a:lnTo>
                                    <a:lnTo>
                                      <a:pt x="2166" y="677"/>
                                    </a:lnTo>
                                    <a:lnTo>
                                      <a:pt x="2166" y="590"/>
                                    </a:lnTo>
                                    <a:lnTo>
                                      <a:pt x="2166" y="592"/>
                                    </a:lnTo>
                                    <a:lnTo>
                                      <a:pt x="2167" y="680"/>
                                    </a:lnTo>
                                    <a:lnTo>
                                      <a:pt x="2167" y="543"/>
                                    </a:lnTo>
                                    <a:lnTo>
                                      <a:pt x="2168" y="597"/>
                                    </a:lnTo>
                                    <a:lnTo>
                                      <a:pt x="2168" y="604"/>
                                    </a:lnTo>
                                    <a:lnTo>
                                      <a:pt x="2169" y="527"/>
                                    </a:lnTo>
                                    <a:lnTo>
                                      <a:pt x="2169" y="690"/>
                                    </a:lnTo>
                                    <a:lnTo>
                                      <a:pt x="2169" y="585"/>
                                    </a:lnTo>
                                    <a:lnTo>
                                      <a:pt x="2169" y="583"/>
                                    </a:lnTo>
                                    <a:lnTo>
                                      <a:pt x="2170" y="527"/>
                                    </a:lnTo>
                                    <a:lnTo>
                                      <a:pt x="2170" y="701"/>
                                    </a:lnTo>
                                    <a:lnTo>
                                      <a:pt x="2171" y="575"/>
                                    </a:lnTo>
                                    <a:lnTo>
                                      <a:pt x="2171" y="576"/>
                                    </a:lnTo>
                                    <a:lnTo>
                                      <a:pt x="2171" y="550"/>
                                    </a:lnTo>
                                    <a:lnTo>
                                      <a:pt x="2172" y="677"/>
                                    </a:lnTo>
                                    <a:lnTo>
                                      <a:pt x="2172" y="585"/>
                                    </a:lnTo>
                                    <a:lnTo>
                                      <a:pt x="2172" y="579"/>
                                    </a:lnTo>
                                    <a:lnTo>
                                      <a:pt x="2173" y="684"/>
                                    </a:lnTo>
                                    <a:lnTo>
                                      <a:pt x="2173" y="545"/>
                                    </a:lnTo>
                                    <a:lnTo>
                                      <a:pt x="2174" y="600"/>
                                    </a:lnTo>
                                    <a:lnTo>
                                      <a:pt x="2174" y="600"/>
                                    </a:lnTo>
                                    <a:lnTo>
                                      <a:pt x="2175" y="680"/>
                                    </a:lnTo>
                                    <a:lnTo>
                                      <a:pt x="2175" y="504"/>
                                    </a:lnTo>
                                    <a:lnTo>
                                      <a:pt x="2175" y="600"/>
                                    </a:lnTo>
                                    <a:lnTo>
                                      <a:pt x="2175" y="593"/>
                                    </a:lnTo>
                                    <a:lnTo>
                                      <a:pt x="2176" y="526"/>
                                    </a:lnTo>
                                    <a:lnTo>
                                      <a:pt x="2176" y="679"/>
                                    </a:lnTo>
                                    <a:lnTo>
                                      <a:pt x="2177" y="600"/>
                                    </a:lnTo>
                                    <a:lnTo>
                                      <a:pt x="2177" y="598"/>
                                    </a:lnTo>
                                    <a:lnTo>
                                      <a:pt x="2178" y="670"/>
                                    </a:lnTo>
                                    <a:lnTo>
                                      <a:pt x="2178" y="551"/>
                                    </a:lnTo>
                                    <a:lnTo>
                                      <a:pt x="2178" y="593"/>
                                    </a:lnTo>
                                    <a:lnTo>
                                      <a:pt x="2178" y="589"/>
                                    </a:lnTo>
                                    <a:lnTo>
                                      <a:pt x="2179" y="668"/>
                                    </a:lnTo>
                                    <a:lnTo>
                                      <a:pt x="2179" y="546"/>
                                    </a:lnTo>
                                    <a:lnTo>
                                      <a:pt x="2180" y="616"/>
                                    </a:lnTo>
                                    <a:lnTo>
                                      <a:pt x="2180" y="630"/>
                                    </a:lnTo>
                                    <a:lnTo>
                                      <a:pt x="2180" y="679"/>
                                    </a:lnTo>
                                    <a:lnTo>
                                      <a:pt x="2181" y="545"/>
                                    </a:lnTo>
                                    <a:lnTo>
                                      <a:pt x="2181" y="587"/>
                                    </a:lnTo>
                                    <a:lnTo>
                                      <a:pt x="2181" y="589"/>
                                    </a:lnTo>
                                    <a:lnTo>
                                      <a:pt x="2182" y="526"/>
                                    </a:lnTo>
                                    <a:lnTo>
                                      <a:pt x="2182" y="682"/>
                                    </a:lnTo>
                                    <a:lnTo>
                                      <a:pt x="2183" y="596"/>
                                    </a:lnTo>
                                    <a:lnTo>
                                      <a:pt x="2183" y="594"/>
                                    </a:lnTo>
                                    <a:lnTo>
                                      <a:pt x="2183" y="504"/>
                                    </a:lnTo>
                                    <a:lnTo>
                                      <a:pt x="2184" y="674"/>
                                    </a:lnTo>
                                    <a:lnTo>
                                      <a:pt x="2184" y="577"/>
                                    </a:lnTo>
                                    <a:lnTo>
                                      <a:pt x="2184" y="579"/>
                                    </a:lnTo>
                                    <a:lnTo>
                                      <a:pt x="2185" y="535"/>
                                    </a:lnTo>
                                    <a:lnTo>
                                      <a:pt x="2186" y="666"/>
                                    </a:lnTo>
                                    <a:lnTo>
                                      <a:pt x="2186" y="603"/>
                                    </a:lnTo>
                                    <a:lnTo>
                                      <a:pt x="2186" y="604"/>
                                    </a:lnTo>
                                    <a:lnTo>
                                      <a:pt x="2187" y="679"/>
                                    </a:lnTo>
                                    <a:lnTo>
                                      <a:pt x="2187" y="550"/>
                                    </a:lnTo>
                                    <a:lnTo>
                                      <a:pt x="2187" y="587"/>
                                    </a:lnTo>
                                    <a:lnTo>
                                      <a:pt x="2187" y="584"/>
                                    </a:lnTo>
                                    <a:lnTo>
                                      <a:pt x="2189" y="543"/>
                                    </a:lnTo>
                                    <a:lnTo>
                                      <a:pt x="2189" y="668"/>
                                    </a:lnTo>
                                    <a:lnTo>
                                      <a:pt x="2189" y="564"/>
                                    </a:lnTo>
                                    <a:lnTo>
                                      <a:pt x="2189" y="565"/>
                                    </a:lnTo>
                                    <a:lnTo>
                                      <a:pt x="2190" y="677"/>
                                    </a:lnTo>
                                    <a:lnTo>
                                      <a:pt x="2190" y="520"/>
                                    </a:lnTo>
                                    <a:lnTo>
                                      <a:pt x="2190" y="573"/>
                                    </a:lnTo>
                                    <a:lnTo>
                                      <a:pt x="2190" y="596"/>
                                    </a:lnTo>
                                    <a:lnTo>
                                      <a:pt x="2191" y="920"/>
                                    </a:lnTo>
                                    <a:lnTo>
                                      <a:pt x="2191" y="305"/>
                                    </a:lnTo>
                                    <a:lnTo>
                                      <a:pt x="2192" y="625"/>
                                    </a:lnTo>
                                    <a:lnTo>
                                      <a:pt x="2192" y="630"/>
                                    </a:lnTo>
                                    <a:lnTo>
                                      <a:pt x="2193" y="336"/>
                                    </a:lnTo>
                                    <a:lnTo>
                                      <a:pt x="2193" y="1014"/>
                                    </a:lnTo>
                                    <a:lnTo>
                                      <a:pt x="2193" y="582"/>
                                    </a:lnTo>
                                    <a:lnTo>
                                      <a:pt x="2193" y="634"/>
                                    </a:lnTo>
                                    <a:lnTo>
                                      <a:pt x="2194" y="803"/>
                                    </a:lnTo>
                                    <a:lnTo>
                                      <a:pt x="2194" y="416"/>
                                    </a:lnTo>
                                    <a:lnTo>
                                      <a:pt x="2195" y="593"/>
                                    </a:lnTo>
                                    <a:lnTo>
                                      <a:pt x="2195" y="590"/>
                                    </a:lnTo>
                                    <a:lnTo>
                                      <a:pt x="2196" y="341"/>
                                    </a:lnTo>
                                    <a:lnTo>
                                      <a:pt x="2196" y="850"/>
                                    </a:lnTo>
                                    <a:lnTo>
                                      <a:pt x="2196" y="579"/>
                                    </a:lnTo>
                                    <a:lnTo>
                                      <a:pt x="2196" y="653"/>
                                    </a:lnTo>
                                    <a:lnTo>
                                      <a:pt x="2197" y="1114"/>
                                    </a:lnTo>
                                    <a:lnTo>
                                      <a:pt x="2197" y="146"/>
                                    </a:lnTo>
                                    <a:lnTo>
                                      <a:pt x="2198" y="651"/>
                                    </a:lnTo>
                                    <a:lnTo>
                                      <a:pt x="2198" y="663"/>
                                    </a:lnTo>
                                    <a:lnTo>
                                      <a:pt x="2198" y="485"/>
                                    </a:lnTo>
                                    <a:lnTo>
                                      <a:pt x="2198" y="774"/>
                                    </a:lnTo>
                                    <a:lnTo>
                                      <a:pt x="2199" y="553"/>
                                    </a:lnTo>
                                    <a:lnTo>
                                      <a:pt x="2199" y="610"/>
                                    </a:lnTo>
                                    <a:lnTo>
                                      <a:pt x="2200" y="441"/>
                                    </a:lnTo>
                                    <a:lnTo>
                                      <a:pt x="2201" y="673"/>
                                    </a:lnTo>
                                    <a:lnTo>
                                      <a:pt x="2201" y="622"/>
                                    </a:lnTo>
                                    <a:lnTo>
                                      <a:pt x="2201" y="607"/>
                                    </a:lnTo>
                                    <a:lnTo>
                                      <a:pt x="2201" y="450"/>
                                    </a:lnTo>
                                    <a:lnTo>
                                      <a:pt x="2202" y="710"/>
                                    </a:lnTo>
                                    <a:lnTo>
                                      <a:pt x="2202" y="580"/>
                                    </a:lnTo>
                                    <a:lnTo>
                                      <a:pt x="2202" y="613"/>
                                    </a:lnTo>
                                    <a:lnTo>
                                      <a:pt x="2203" y="1045"/>
                                    </a:lnTo>
                                    <a:lnTo>
                                      <a:pt x="2204" y="297"/>
                                    </a:lnTo>
                                    <a:lnTo>
                                      <a:pt x="2204" y="642"/>
                                    </a:lnTo>
                                    <a:lnTo>
                                      <a:pt x="2204" y="565"/>
                                    </a:lnTo>
                                    <a:lnTo>
                                      <a:pt x="2204" y="358"/>
                                    </a:lnTo>
                                    <a:lnTo>
                                      <a:pt x="2204" y="955"/>
                                    </a:lnTo>
                                    <a:lnTo>
                                      <a:pt x="2205" y="542"/>
                                    </a:lnTo>
                                    <a:lnTo>
                                      <a:pt x="2205" y="488"/>
                                    </a:lnTo>
                                    <a:lnTo>
                                      <a:pt x="2206" y="456"/>
                                    </a:lnTo>
                                    <a:lnTo>
                                      <a:pt x="2206" y="777"/>
                                    </a:lnTo>
                                    <a:lnTo>
                                      <a:pt x="2207" y="609"/>
                                    </a:lnTo>
                                    <a:lnTo>
                                      <a:pt x="2207" y="648"/>
                                    </a:lnTo>
                                    <a:lnTo>
                                      <a:pt x="2208" y="713"/>
                                    </a:lnTo>
                                    <a:lnTo>
                                      <a:pt x="2208" y="492"/>
                                    </a:lnTo>
                                    <a:lnTo>
                                      <a:pt x="2208" y="637"/>
                                    </a:lnTo>
                                    <a:lnTo>
                                      <a:pt x="2208" y="571"/>
                                    </a:lnTo>
                                    <a:lnTo>
                                      <a:pt x="2209" y="442"/>
                                    </a:lnTo>
                                    <a:lnTo>
                                      <a:pt x="2209" y="783"/>
                                    </a:lnTo>
                                    <a:lnTo>
                                      <a:pt x="2210" y="602"/>
                                    </a:lnTo>
                                    <a:lnTo>
                                      <a:pt x="2210" y="601"/>
                                    </a:lnTo>
                                    <a:lnTo>
                                      <a:pt x="2211" y="679"/>
                                    </a:lnTo>
                                    <a:lnTo>
                                      <a:pt x="2211" y="529"/>
                                    </a:lnTo>
                                    <a:lnTo>
                                      <a:pt x="2211" y="589"/>
                                    </a:lnTo>
                                    <a:lnTo>
                                      <a:pt x="2211" y="639"/>
                                    </a:lnTo>
                                    <a:lnTo>
                                      <a:pt x="2212" y="885"/>
                                    </a:lnTo>
                                    <a:lnTo>
                                      <a:pt x="2213" y="258"/>
                                    </a:lnTo>
                                    <a:lnTo>
                                      <a:pt x="2213" y="594"/>
                                    </a:lnTo>
                                    <a:lnTo>
                                      <a:pt x="2213" y="567"/>
                                    </a:lnTo>
                                    <a:lnTo>
                                      <a:pt x="2213" y="115"/>
                                    </a:lnTo>
                                    <a:lnTo>
                                      <a:pt x="2214" y="1175"/>
                                    </a:lnTo>
                                    <a:lnTo>
                                      <a:pt x="2214" y="774"/>
                                    </a:lnTo>
                                    <a:lnTo>
                                      <a:pt x="2214" y="831"/>
                                    </a:lnTo>
                                    <a:lnTo>
                                      <a:pt x="2215" y="325"/>
                                    </a:lnTo>
                                    <a:lnTo>
                                      <a:pt x="2215" y="1118"/>
                                    </a:lnTo>
                                    <a:lnTo>
                                      <a:pt x="2216" y="601"/>
                                    </a:lnTo>
                                    <a:lnTo>
                                      <a:pt x="2216" y="628"/>
                                    </a:lnTo>
                                    <a:lnTo>
                                      <a:pt x="2217" y="944"/>
                                    </a:lnTo>
                                    <a:lnTo>
                                      <a:pt x="2217" y="339"/>
                                    </a:lnTo>
                                    <a:lnTo>
                                      <a:pt x="2217" y="552"/>
                                    </a:lnTo>
                                    <a:lnTo>
                                      <a:pt x="2217" y="553"/>
                                    </a:lnTo>
                                    <a:lnTo>
                                      <a:pt x="2218" y="800"/>
                                    </a:lnTo>
                                    <a:lnTo>
                                      <a:pt x="2218" y="425"/>
                                    </a:lnTo>
                                    <a:lnTo>
                                      <a:pt x="2219" y="619"/>
                                    </a:lnTo>
                                    <a:lnTo>
                                      <a:pt x="2219" y="578"/>
                                    </a:lnTo>
                                    <a:lnTo>
                                      <a:pt x="2220" y="687"/>
                                    </a:lnTo>
                                    <a:lnTo>
                                      <a:pt x="2220" y="525"/>
                                    </a:lnTo>
                                    <a:lnTo>
                                      <a:pt x="2220" y="578"/>
                                    </a:lnTo>
                                    <a:lnTo>
                                      <a:pt x="2220" y="616"/>
                                    </a:lnTo>
                                    <a:lnTo>
                                      <a:pt x="2221" y="520"/>
                                    </a:lnTo>
                                    <a:lnTo>
                                      <a:pt x="2221" y="679"/>
                                    </a:lnTo>
                                    <a:lnTo>
                                      <a:pt x="2222" y="597"/>
                                    </a:lnTo>
                                    <a:lnTo>
                                      <a:pt x="2222" y="591"/>
                                    </a:lnTo>
                                    <a:lnTo>
                                      <a:pt x="2222" y="522"/>
                                    </a:lnTo>
                                    <a:lnTo>
                                      <a:pt x="2223" y="672"/>
                                    </a:lnTo>
                                    <a:lnTo>
                                      <a:pt x="2223" y="594"/>
                                    </a:lnTo>
                                    <a:lnTo>
                                      <a:pt x="2223" y="561"/>
                                    </a:lnTo>
                                    <a:lnTo>
                                      <a:pt x="2224" y="722"/>
                                    </a:lnTo>
                                    <a:lnTo>
                                      <a:pt x="2224" y="507"/>
                                    </a:lnTo>
                                    <a:lnTo>
                                      <a:pt x="2225" y="610"/>
                                    </a:lnTo>
                                    <a:lnTo>
                                      <a:pt x="2225" y="613"/>
                                    </a:lnTo>
                                    <a:lnTo>
                                      <a:pt x="2226" y="508"/>
                                    </a:lnTo>
                                    <a:lnTo>
                                      <a:pt x="2226" y="690"/>
                                    </a:lnTo>
                                    <a:lnTo>
                                      <a:pt x="2226" y="568"/>
                                    </a:lnTo>
                                    <a:lnTo>
                                      <a:pt x="2226" y="571"/>
                                    </a:lnTo>
                                    <a:lnTo>
                                      <a:pt x="2227" y="687"/>
                                    </a:lnTo>
                                    <a:lnTo>
                                      <a:pt x="2227" y="494"/>
                                    </a:lnTo>
                                    <a:lnTo>
                                      <a:pt x="2228" y="606"/>
                                    </a:lnTo>
                                    <a:lnTo>
                                      <a:pt x="2228" y="591"/>
                                    </a:lnTo>
                                    <a:lnTo>
                                      <a:pt x="2229" y="516"/>
                                    </a:lnTo>
                                    <a:lnTo>
                                      <a:pt x="2229" y="707"/>
                                    </a:lnTo>
                                    <a:lnTo>
                                      <a:pt x="2229" y="577"/>
                                    </a:lnTo>
                                    <a:lnTo>
                                      <a:pt x="2229" y="548"/>
                                    </a:lnTo>
                                    <a:lnTo>
                                      <a:pt x="2230" y="516"/>
                                    </a:lnTo>
                                    <a:lnTo>
                                      <a:pt x="2230" y="686"/>
                                    </a:lnTo>
                                    <a:lnTo>
                                      <a:pt x="2231" y="612"/>
                                    </a:lnTo>
                                    <a:lnTo>
                                      <a:pt x="2231" y="602"/>
                                    </a:lnTo>
                                    <a:lnTo>
                                      <a:pt x="2232" y="721"/>
                                    </a:lnTo>
                                    <a:lnTo>
                                      <a:pt x="2232" y="503"/>
                                    </a:lnTo>
                                    <a:lnTo>
                                      <a:pt x="2232" y="582"/>
                                    </a:lnTo>
                                    <a:lnTo>
                                      <a:pt x="2232" y="592"/>
                                    </a:lnTo>
                                    <a:lnTo>
                                      <a:pt x="2233" y="697"/>
                                    </a:lnTo>
                                    <a:lnTo>
                                      <a:pt x="2233" y="508"/>
                                    </a:lnTo>
                                    <a:lnTo>
                                      <a:pt x="2234" y="599"/>
                                    </a:lnTo>
                                    <a:lnTo>
                                      <a:pt x="2234" y="593"/>
                                    </a:lnTo>
                                    <a:lnTo>
                                      <a:pt x="2235" y="660"/>
                                    </a:lnTo>
                                    <a:lnTo>
                                      <a:pt x="2235" y="529"/>
                                    </a:lnTo>
                                    <a:lnTo>
                                      <a:pt x="2235" y="592"/>
                                    </a:lnTo>
                                    <a:lnTo>
                                      <a:pt x="2235" y="586"/>
                                    </a:lnTo>
                                    <a:lnTo>
                                      <a:pt x="2237" y="515"/>
                                    </a:lnTo>
                                    <a:lnTo>
                                      <a:pt x="2237" y="673"/>
                                    </a:lnTo>
                                    <a:lnTo>
                                      <a:pt x="2237" y="588"/>
                                    </a:lnTo>
                                    <a:lnTo>
                                      <a:pt x="2237" y="600"/>
                                    </a:lnTo>
                                    <a:lnTo>
                                      <a:pt x="2238" y="776"/>
                                    </a:lnTo>
                                    <a:lnTo>
                                      <a:pt x="2238" y="474"/>
                                    </a:lnTo>
                                    <a:lnTo>
                                      <a:pt x="2238" y="565"/>
                                    </a:lnTo>
                                    <a:lnTo>
                                      <a:pt x="2238" y="591"/>
                                    </a:lnTo>
                                    <a:lnTo>
                                      <a:pt x="2240" y="996"/>
                                    </a:lnTo>
                                    <a:lnTo>
                                      <a:pt x="2240" y="224"/>
                                    </a:lnTo>
                                    <a:lnTo>
                                      <a:pt x="2240" y="532"/>
                                    </a:lnTo>
                                    <a:lnTo>
                                      <a:pt x="2240" y="590"/>
                                    </a:lnTo>
                                    <a:lnTo>
                                      <a:pt x="2240" y="235"/>
                                    </a:lnTo>
                                    <a:lnTo>
                                      <a:pt x="2240" y="1053"/>
                                    </a:lnTo>
                                    <a:lnTo>
                                      <a:pt x="2241" y="612"/>
                                    </a:lnTo>
                                    <a:lnTo>
                                      <a:pt x="2241" y="604"/>
                                    </a:lnTo>
                                    <a:lnTo>
                                      <a:pt x="2242" y="898"/>
                                    </a:lnTo>
                                    <a:lnTo>
                                      <a:pt x="2242" y="241"/>
                                    </a:lnTo>
                                    <a:lnTo>
                                      <a:pt x="2243" y="577"/>
                                    </a:lnTo>
                                    <a:lnTo>
                                      <a:pt x="2243" y="596"/>
                                    </a:lnTo>
                                    <a:lnTo>
                                      <a:pt x="2244" y="778"/>
                                    </a:lnTo>
                                    <a:lnTo>
                                      <a:pt x="2244" y="448"/>
                                    </a:lnTo>
                                    <a:lnTo>
                                      <a:pt x="2244" y="557"/>
                                    </a:lnTo>
                                    <a:lnTo>
                                      <a:pt x="2244" y="556"/>
                                    </a:lnTo>
                                    <a:lnTo>
                                      <a:pt x="2245" y="768"/>
                                    </a:lnTo>
                                    <a:lnTo>
                                      <a:pt x="2245" y="474"/>
                                    </a:lnTo>
                                    <a:lnTo>
                                      <a:pt x="2246" y="594"/>
                                    </a:lnTo>
                                    <a:lnTo>
                                      <a:pt x="2246" y="589"/>
                                    </a:lnTo>
                                    <a:lnTo>
                                      <a:pt x="2246" y="663"/>
                                    </a:lnTo>
                                    <a:lnTo>
                                      <a:pt x="2247" y="518"/>
                                    </a:lnTo>
                                    <a:lnTo>
                                      <a:pt x="2247" y="609"/>
                                    </a:lnTo>
                                    <a:lnTo>
                                      <a:pt x="2247" y="613"/>
                                    </a:lnTo>
                                    <a:lnTo>
                                      <a:pt x="2248" y="496"/>
                                    </a:lnTo>
                                    <a:lnTo>
                                      <a:pt x="2249" y="729"/>
                                    </a:lnTo>
                                    <a:lnTo>
                                      <a:pt x="2249" y="569"/>
                                    </a:lnTo>
                                    <a:lnTo>
                                      <a:pt x="2249" y="569"/>
                                    </a:lnTo>
                                    <a:lnTo>
                                      <a:pt x="2249" y="538"/>
                                    </a:lnTo>
                                    <a:lnTo>
                                      <a:pt x="2250" y="663"/>
                                    </a:lnTo>
                                    <a:lnTo>
                                      <a:pt x="2250" y="586"/>
                                    </a:lnTo>
                                    <a:lnTo>
                                      <a:pt x="2250" y="587"/>
                                    </a:lnTo>
                                    <a:lnTo>
                                      <a:pt x="2252" y="652"/>
                                    </a:lnTo>
                                    <a:lnTo>
                                      <a:pt x="2252" y="536"/>
                                    </a:lnTo>
                                    <a:lnTo>
                                      <a:pt x="2252" y="589"/>
                                    </a:lnTo>
                                    <a:lnTo>
                                      <a:pt x="2252" y="603"/>
                                    </a:lnTo>
                                    <a:lnTo>
                                      <a:pt x="2252" y="658"/>
                                    </a:lnTo>
                                    <a:lnTo>
                                      <a:pt x="2253" y="524"/>
                                    </a:lnTo>
                                    <a:lnTo>
                                      <a:pt x="2253" y="575"/>
                                    </a:lnTo>
                                    <a:lnTo>
                                      <a:pt x="2253" y="580"/>
                                    </a:lnTo>
                                    <a:lnTo>
                                      <a:pt x="2254" y="652"/>
                                    </a:lnTo>
                                    <a:lnTo>
                                      <a:pt x="2254" y="530"/>
                                    </a:lnTo>
                                    <a:lnTo>
                                      <a:pt x="2255" y="588"/>
                                    </a:lnTo>
                                    <a:lnTo>
                                      <a:pt x="2255" y="589"/>
                                    </a:lnTo>
                                    <a:lnTo>
                                      <a:pt x="2255" y="527"/>
                                    </a:lnTo>
                                    <a:lnTo>
                                      <a:pt x="2255" y="651"/>
                                    </a:lnTo>
                                    <a:lnTo>
                                      <a:pt x="2256" y="610"/>
                                    </a:lnTo>
                                    <a:lnTo>
                                      <a:pt x="2256" y="607"/>
                                    </a:lnTo>
                                    <a:lnTo>
                                      <a:pt x="2258" y="520"/>
                                    </a:lnTo>
                                    <a:lnTo>
                                      <a:pt x="2258" y="658"/>
                                    </a:lnTo>
                                    <a:lnTo>
                                      <a:pt x="2258" y="579"/>
                                    </a:lnTo>
                                    <a:lnTo>
                                      <a:pt x="2258" y="573"/>
                                    </a:lnTo>
                                    <a:lnTo>
                                      <a:pt x="2258" y="528"/>
                                    </a:lnTo>
                                    <a:lnTo>
                                      <a:pt x="2259" y="657"/>
                                    </a:lnTo>
                                    <a:lnTo>
                                      <a:pt x="2259" y="585"/>
                                    </a:lnTo>
                                    <a:lnTo>
                                      <a:pt x="2259" y="581"/>
                                    </a:lnTo>
                                    <a:lnTo>
                                      <a:pt x="2260" y="537"/>
                                    </a:lnTo>
                                    <a:lnTo>
                                      <a:pt x="2261" y="662"/>
                                    </a:lnTo>
                                    <a:lnTo>
                                      <a:pt x="2261" y="551"/>
                                    </a:lnTo>
                                    <a:lnTo>
                                      <a:pt x="2261" y="582"/>
                                    </a:lnTo>
                                    <a:lnTo>
                                      <a:pt x="2261" y="656"/>
                                    </a:lnTo>
                                    <a:lnTo>
                                      <a:pt x="2261" y="535"/>
                                    </a:lnTo>
                                    <a:lnTo>
                                      <a:pt x="2262" y="598"/>
                                    </a:lnTo>
                                    <a:lnTo>
                                      <a:pt x="2262" y="603"/>
                                    </a:lnTo>
                                    <a:lnTo>
                                      <a:pt x="2263" y="543"/>
                                    </a:lnTo>
                                    <a:lnTo>
                                      <a:pt x="2263" y="653"/>
                                    </a:lnTo>
                                    <a:lnTo>
                                      <a:pt x="2264" y="582"/>
                                    </a:lnTo>
                                    <a:lnTo>
                                      <a:pt x="2264" y="579"/>
                                    </a:lnTo>
                                    <a:lnTo>
                                      <a:pt x="2264" y="532"/>
                                    </a:lnTo>
                                    <a:lnTo>
                                      <a:pt x="2265" y="662"/>
                                    </a:lnTo>
                                    <a:lnTo>
                                      <a:pt x="2265" y="594"/>
                                    </a:lnTo>
                                    <a:lnTo>
                                      <a:pt x="2265" y="599"/>
                                    </a:lnTo>
                                    <a:lnTo>
                                      <a:pt x="2266" y="656"/>
                                    </a:lnTo>
                                    <a:lnTo>
                                      <a:pt x="2267" y="542"/>
                                    </a:lnTo>
                                    <a:lnTo>
                                      <a:pt x="2267" y="603"/>
                                    </a:lnTo>
                                    <a:lnTo>
                                      <a:pt x="2267" y="607"/>
                                    </a:lnTo>
                                    <a:lnTo>
                                      <a:pt x="2267" y="716"/>
                                    </a:lnTo>
                                    <a:lnTo>
                                      <a:pt x="2267" y="499"/>
                                    </a:lnTo>
                                    <a:lnTo>
                                      <a:pt x="2268" y="594"/>
                                    </a:lnTo>
                                    <a:lnTo>
                                      <a:pt x="2268" y="580"/>
                                    </a:lnTo>
                                    <a:lnTo>
                                      <a:pt x="2269" y="523"/>
                                    </a:lnTo>
                                    <a:lnTo>
                                      <a:pt x="2270" y="650"/>
                                    </a:lnTo>
                                    <a:lnTo>
                                      <a:pt x="2270" y="591"/>
                                    </a:lnTo>
                                    <a:lnTo>
                                      <a:pt x="2270" y="588"/>
                                    </a:lnTo>
                                    <a:lnTo>
                                      <a:pt x="2270" y="535"/>
                                    </a:lnTo>
                                    <a:lnTo>
                                      <a:pt x="2270" y="650"/>
                                    </a:lnTo>
                                    <a:lnTo>
                                      <a:pt x="2271" y="598"/>
                                    </a:lnTo>
                                    <a:lnTo>
                                      <a:pt x="2271" y="596"/>
                                    </a:lnTo>
                                    <a:lnTo>
                                      <a:pt x="2273" y="649"/>
                                    </a:lnTo>
                                    <a:lnTo>
                                      <a:pt x="2273" y="526"/>
                                    </a:lnTo>
                                    <a:lnTo>
                                      <a:pt x="2273" y="598"/>
                                    </a:lnTo>
                                    <a:lnTo>
                                      <a:pt x="2273" y="595"/>
                                    </a:lnTo>
                                    <a:lnTo>
                                      <a:pt x="2274" y="519"/>
                                    </a:lnTo>
                                    <a:lnTo>
                                      <a:pt x="2274" y="655"/>
                                    </a:lnTo>
                                    <a:lnTo>
                                      <a:pt x="2274" y="596"/>
                                    </a:lnTo>
                                    <a:lnTo>
                                      <a:pt x="2274" y="598"/>
                                    </a:lnTo>
                                    <a:lnTo>
                                      <a:pt x="2275" y="664"/>
                                    </a:lnTo>
                                    <a:lnTo>
                                      <a:pt x="2275" y="535"/>
                                    </a:lnTo>
                                    <a:lnTo>
                                      <a:pt x="2276" y="566"/>
                                    </a:lnTo>
                                    <a:lnTo>
                                      <a:pt x="2276" y="571"/>
                                    </a:lnTo>
                                    <a:lnTo>
                                      <a:pt x="2276" y="534"/>
                                    </a:lnTo>
                                    <a:lnTo>
                                      <a:pt x="2277" y="652"/>
                                    </a:lnTo>
                                    <a:lnTo>
                                      <a:pt x="2277" y="582"/>
                                    </a:lnTo>
                                    <a:lnTo>
                                      <a:pt x="2277" y="583"/>
                                    </a:lnTo>
                                    <a:lnTo>
                                      <a:pt x="2278" y="645"/>
                                    </a:lnTo>
                                    <a:lnTo>
                                      <a:pt x="2279" y="547"/>
                                    </a:lnTo>
                                    <a:lnTo>
                                      <a:pt x="2279" y="596"/>
                                    </a:lnTo>
                                    <a:lnTo>
                                      <a:pt x="2279" y="600"/>
                                    </a:lnTo>
                                    <a:lnTo>
                                      <a:pt x="2280" y="527"/>
                                    </a:lnTo>
                                    <a:lnTo>
                                      <a:pt x="2280" y="648"/>
                                    </a:lnTo>
                                    <a:lnTo>
                                      <a:pt x="2280" y="558"/>
                                    </a:lnTo>
                                    <a:lnTo>
                                      <a:pt x="2280" y="554"/>
                                    </a:lnTo>
                                    <a:lnTo>
                                      <a:pt x="2281" y="515"/>
                                    </a:lnTo>
                                    <a:lnTo>
                                      <a:pt x="2282" y="658"/>
                                    </a:lnTo>
                                    <a:lnTo>
                                      <a:pt x="2282" y="607"/>
                                    </a:lnTo>
                                    <a:lnTo>
                                      <a:pt x="2282" y="596"/>
                                    </a:lnTo>
                                    <a:lnTo>
                                      <a:pt x="2283" y="530"/>
                                    </a:lnTo>
                                    <a:lnTo>
                                      <a:pt x="2283" y="657"/>
                                    </a:lnTo>
                                    <a:lnTo>
                                      <a:pt x="2283" y="570"/>
                                    </a:lnTo>
                                    <a:lnTo>
                                      <a:pt x="2283" y="582"/>
                                    </a:lnTo>
                                    <a:lnTo>
                                      <a:pt x="2284" y="536"/>
                                    </a:lnTo>
                                    <a:lnTo>
                                      <a:pt x="2284" y="654"/>
                                    </a:lnTo>
                                    <a:lnTo>
                                      <a:pt x="2285" y="582"/>
                                    </a:lnTo>
                                    <a:lnTo>
                                      <a:pt x="2285" y="578"/>
                                    </a:lnTo>
                                    <a:lnTo>
                                      <a:pt x="2285" y="536"/>
                                    </a:lnTo>
                                    <a:lnTo>
                                      <a:pt x="2286" y="674"/>
                                    </a:lnTo>
                                    <a:lnTo>
                                      <a:pt x="2286" y="575"/>
                                    </a:lnTo>
                                    <a:lnTo>
                                      <a:pt x="2286" y="577"/>
                                    </a:lnTo>
                                    <a:lnTo>
                                      <a:pt x="2287" y="541"/>
                                    </a:lnTo>
                                    <a:lnTo>
                                      <a:pt x="2288" y="639"/>
                                    </a:lnTo>
                                    <a:lnTo>
                                      <a:pt x="2288" y="579"/>
                                    </a:lnTo>
                                    <a:lnTo>
                                      <a:pt x="2288" y="580"/>
                                    </a:lnTo>
                                    <a:lnTo>
                                      <a:pt x="2289" y="905"/>
                                    </a:lnTo>
                                    <a:lnTo>
                                      <a:pt x="2289" y="498"/>
                                    </a:lnTo>
                                    <a:lnTo>
                                      <a:pt x="2289" y="597"/>
                                    </a:lnTo>
                                    <a:lnTo>
                                      <a:pt x="2289" y="601"/>
                                    </a:lnTo>
                                    <a:lnTo>
                                      <a:pt x="2290" y="651"/>
                                    </a:lnTo>
                                    <a:lnTo>
                                      <a:pt x="2291" y="540"/>
                                    </a:lnTo>
                                    <a:lnTo>
                                      <a:pt x="2291" y="581"/>
                                    </a:lnTo>
                                    <a:lnTo>
                                      <a:pt x="2291" y="584"/>
                                    </a:lnTo>
                                    <a:lnTo>
                                      <a:pt x="2291" y="537"/>
                                    </a:lnTo>
                                    <a:lnTo>
                                      <a:pt x="2291" y="655"/>
                                    </a:lnTo>
                                    <a:lnTo>
                                      <a:pt x="2292" y="635"/>
                                    </a:lnTo>
                                    <a:lnTo>
                                      <a:pt x="2292" y="630"/>
                                    </a:lnTo>
                                    <a:lnTo>
                                      <a:pt x="2293" y="641"/>
                                    </a:lnTo>
                                    <a:lnTo>
                                      <a:pt x="2294" y="541"/>
                                    </a:lnTo>
                                    <a:lnTo>
                                      <a:pt x="2294" y="610"/>
                                    </a:lnTo>
                                    <a:lnTo>
                                      <a:pt x="2294" y="596"/>
                                    </a:lnTo>
                                    <a:lnTo>
                                      <a:pt x="2294" y="539"/>
                                    </a:lnTo>
                                    <a:lnTo>
                                      <a:pt x="2295" y="644"/>
                                    </a:lnTo>
                                    <a:lnTo>
                                      <a:pt x="2295" y="574"/>
                                    </a:lnTo>
                                    <a:lnTo>
                                      <a:pt x="2295" y="573"/>
                                    </a:lnTo>
                                    <a:lnTo>
                                      <a:pt x="2297" y="647"/>
                                    </a:lnTo>
                                    <a:lnTo>
                                      <a:pt x="2297" y="532"/>
                                    </a:lnTo>
                                    <a:lnTo>
                                      <a:pt x="2297" y="533"/>
                                    </a:lnTo>
                                    <a:lnTo>
                                      <a:pt x="2297" y="535"/>
                                    </a:lnTo>
                                    <a:lnTo>
                                      <a:pt x="2297" y="667"/>
                                    </a:lnTo>
                                    <a:lnTo>
                                      <a:pt x="2298" y="575"/>
                                    </a:lnTo>
                                    <a:lnTo>
                                      <a:pt x="2298" y="584"/>
                                    </a:lnTo>
                                    <a:lnTo>
                                      <a:pt x="2300" y="504"/>
                                    </a:lnTo>
                                    <a:lnTo>
                                      <a:pt x="2300" y="648"/>
                                    </a:lnTo>
                                    <a:lnTo>
                                      <a:pt x="2300" y="583"/>
                                    </a:lnTo>
                                    <a:lnTo>
                                      <a:pt x="2300" y="586"/>
                                    </a:lnTo>
                                    <a:lnTo>
                                      <a:pt x="2300" y="653"/>
                                    </a:lnTo>
                                    <a:lnTo>
                                      <a:pt x="2301" y="527"/>
                                    </a:lnTo>
                                    <a:lnTo>
                                      <a:pt x="2301" y="593"/>
                                    </a:lnTo>
                                    <a:lnTo>
                                      <a:pt x="2301" y="595"/>
                                    </a:lnTo>
                                    <a:lnTo>
                                      <a:pt x="2303" y="657"/>
                                    </a:lnTo>
                                    <a:lnTo>
                                      <a:pt x="2303" y="531"/>
                                    </a:lnTo>
                                    <a:lnTo>
                                      <a:pt x="2303" y="586"/>
                                    </a:lnTo>
                                    <a:lnTo>
                                      <a:pt x="2303" y="584"/>
                                    </a:lnTo>
                                    <a:lnTo>
                                      <a:pt x="2303" y="648"/>
                                    </a:lnTo>
                                    <a:lnTo>
                                      <a:pt x="2304" y="542"/>
                                    </a:lnTo>
                                    <a:lnTo>
                                      <a:pt x="2304" y="575"/>
                                    </a:lnTo>
                                    <a:lnTo>
                                      <a:pt x="2304" y="581"/>
                                    </a:lnTo>
                                    <a:lnTo>
                                      <a:pt x="2305" y="651"/>
                                    </a:lnTo>
                                    <a:lnTo>
                                      <a:pt x="2306" y="505"/>
                                    </a:lnTo>
                                    <a:lnTo>
                                      <a:pt x="2306" y="577"/>
                                    </a:lnTo>
                                    <a:lnTo>
                                      <a:pt x="2306" y="576"/>
                                    </a:lnTo>
                                    <a:lnTo>
                                      <a:pt x="2306" y="823"/>
                                    </a:lnTo>
                                    <a:lnTo>
                                      <a:pt x="2307" y="519"/>
                                    </a:lnTo>
                                    <a:lnTo>
                                      <a:pt x="2307" y="560"/>
                                    </a:lnTo>
                                    <a:lnTo>
                                      <a:pt x="2307" y="569"/>
                                    </a:lnTo>
                                    <a:lnTo>
                                      <a:pt x="2308" y="671"/>
                                    </a:lnTo>
                                    <a:lnTo>
                                      <a:pt x="2309" y="535"/>
                                    </a:lnTo>
                                    <a:lnTo>
                                      <a:pt x="2309" y="609"/>
                                    </a:lnTo>
                                    <a:lnTo>
                                      <a:pt x="2309" y="624"/>
                                    </a:lnTo>
                                    <a:lnTo>
                                      <a:pt x="2309" y="659"/>
                                    </a:lnTo>
                                    <a:lnTo>
                                      <a:pt x="2310" y="529"/>
                                    </a:lnTo>
                                    <a:lnTo>
                                      <a:pt x="2310" y="604"/>
                                    </a:lnTo>
                                    <a:lnTo>
                                      <a:pt x="2310" y="612"/>
                                    </a:lnTo>
                                    <a:lnTo>
                                      <a:pt x="2311" y="542"/>
                                    </a:lnTo>
                                    <a:lnTo>
                                      <a:pt x="2312" y="649"/>
                                    </a:lnTo>
                                    <a:lnTo>
                                      <a:pt x="2312" y="586"/>
                                    </a:lnTo>
                                    <a:lnTo>
                                      <a:pt x="2312" y="593"/>
                                    </a:lnTo>
                                    <a:lnTo>
                                      <a:pt x="2313" y="526"/>
                                    </a:lnTo>
                                    <a:lnTo>
                                      <a:pt x="2313" y="656"/>
                                    </a:lnTo>
                                    <a:lnTo>
                                      <a:pt x="2313" y="599"/>
                                    </a:lnTo>
                                    <a:lnTo>
                                      <a:pt x="2313" y="595"/>
                                    </a:lnTo>
                                    <a:lnTo>
                                      <a:pt x="2314" y="542"/>
                                    </a:lnTo>
                                    <a:lnTo>
                                      <a:pt x="2315" y="642"/>
                                    </a:lnTo>
                                    <a:lnTo>
                                      <a:pt x="2315" y="602"/>
                                    </a:lnTo>
                                    <a:lnTo>
                                      <a:pt x="2315" y="596"/>
                                    </a:lnTo>
                                    <a:lnTo>
                                      <a:pt x="2316" y="647"/>
                                    </a:lnTo>
                                    <a:lnTo>
                                      <a:pt x="2316" y="545"/>
                                    </a:lnTo>
                                    <a:lnTo>
                                      <a:pt x="2316" y="600"/>
                                    </a:lnTo>
                                    <a:lnTo>
                                      <a:pt x="2316" y="603"/>
                                    </a:lnTo>
                                    <a:lnTo>
                                      <a:pt x="2318" y="653"/>
                                    </a:lnTo>
                                    <a:lnTo>
                                      <a:pt x="2318" y="538"/>
                                    </a:lnTo>
                                    <a:lnTo>
                                      <a:pt x="2318" y="619"/>
                                    </a:lnTo>
                                    <a:lnTo>
                                      <a:pt x="2318" y="620"/>
                                    </a:lnTo>
                                    <a:lnTo>
                                      <a:pt x="2318" y="677"/>
                                    </a:lnTo>
                                    <a:lnTo>
                                      <a:pt x="2319" y="541"/>
                                    </a:lnTo>
                                    <a:lnTo>
                                      <a:pt x="2319" y="567"/>
                                    </a:lnTo>
                                    <a:lnTo>
                                      <a:pt x="2319" y="575"/>
                                    </a:lnTo>
                                    <a:lnTo>
                                      <a:pt x="2321" y="533"/>
                                    </a:lnTo>
                                    <a:lnTo>
                                      <a:pt x="2321" y="650"/>
                                    </a:lnTo>
                                    <a:lnTo>
                                      <a:pt x="2321" y="608"/>
                                    </a:lnTo>
                                    <a:lnTo>
                                      <a:pt x="2321" y="602"/>
                                    </a:lnTo>
                                    <a:lnTo>
                                      <a:pt x="2322" y="527"/>
                                    </a:lnTo>
                                    <a:lnTo>
                                      <a:pt x="2322" y="662"/>
                                    </a:lnTo>
                                    <a:lnTo>
                                      <a:pt x="2322" y="587"/>
                                    </a:lnTo>
                                    <a:lnTo>
                                      <a:pt x="2322" y="593"/>
                                    </a:lnTo>
                                    <a:lnTo>
                                      <a:pt x="2323" y="650"/>
                                    </a:lnTo>
                                    <a:lnTo>
                                      <a:pt x="2323" y="532"/>
                                    </a:lnTo>
                                    <a:lnTo>
                                      <a:pt x="2324" y="556"/>
                                    </a:lnTo>
                                    <a:lnTo>
                                      <a:pt x="2324" y="554"/>
                                    </a:lnTo>
                                    <a:lnTo>
                                      <a:pt x="2325" y="849"/>
                                    </a:lnTo>
                                    <a:lnTo>
                                      <a:pt x="2325" y="517"/>
                                    </a:lnTo>
                                    <a:lnTo>
                                      <a:pt x="2325" y="588"/>
                                    </a:lnTo>
                                    <a:lnTo>
                                      <a:pt x="2325" y="564"/>
                                    </a:lnTo>
                                    <a:lnTo>
                                      <a:pt x="2326" y="528"/>
                                    </a:lnTo>
                                    <a:lnTo>
                                      <a:pt x="2326" y="655"/>
                                    </a:lnTo>
                                    <a:lnTo>
                                      <a:pt x="2327" y="599"/>
                                    </a:lnTo>
                                    <a:lnTo>
                                      <a:pt x="2327" y="599"/>
                                    </a:lnTo>
                                    <a:lnTo>
                                      <a:pt x="2328" y="532"/>
                                    </a:lnTo>
                                    <a:lnTo>
                                      <a:pt x="2328" y="657"/>
                                    </a:lnTo>
                                    <a:lnTo>
                                      <a:pt x="2328" y="614"/>
                                    </a:lnTo>
                                    <a:lnTo>
                                      <a:pt x="2328" y="626"/>
                                    </a:lnTo>
                                    <a:lnTo>
                                      <a:pt x="2329" y="646"/>
                                    </a:lnTo>
                                    <a:lnTo>
                                      <a:pt x="2330" y="533"/>
                                    </a:lnTo>
                                    <a:lnTo>
                                      <a:pt x="2330" y="624"/>
                                    </a:lnTo>
                                    <a:lnTo>
                                      <a:pt x="2330" y="603"/>
                                    </a:lnTo>
                                    <a:lnTo>
                                      <a:pt x="2330" y="510"/>
                                    </a:lnTo>
                                    <a:lnTo>
                                      <a:pt x="2331" y="740"/>
                                    </a:lnTo>
                                    <a:lnTo>
                                      <a:pt x="2331" y="581"/>
                                    </a:lnTo>
                                    <a:lnTo>
                                      <a:pt x="2331" y="622"/>
                                    </a:lnTo>
                                    <a:lnTo>
                                      <a:pt x="2331" y="675"/>
                                    </a:lnTo>
                                    <a:lnTo>
                                      <a:pt x="2332" y="517"/>
                                    </a:lnTo>
                                    <a:lnTo>
                                      <a:pt x="2333" y="597"/>
                                    </a:lnTo>
                                    <a:lnTo>
                                      <a:pt x="2333" y="588"/>
                                    </a:lnTo>
                                    <a:lnTo>
                                      <a:pt x="2333" y="647"/>
                                    </a:lnTo>
                                    <a:lnTo>
                                      <a:pt x="2333" y="529"/>
                                    </a:lnTo>
                                    <a:lnTo>
                                      <a:pt x="2334" y="573"/>
                                    </a:lnTo>
                                    <a:lnTo>
                                      <a:pt x="2334" y="580"/>
                                    </a:lnTo>
                                    <a:lnTo>
                                      <a:pt x="2335" y="653"/>
                                    </a:lnTo>
                                    <a:lnTo>
                                      <a:pt x="2336" y="542"/>
                                    </a:lnTo>
                                    <a:lnTo>
                                      <a:pt x="2336" y="572"/>
                                    </a:lnTo>
                                    <a:lnTo>
                                      <a:pt x="2336" y="578"/>
                                    </a:lnTo>
                                    <a:lnTo>
                                      <a:pt x="2336" y="525"/>
                                    </a:lnTo>
                                    <a:lnTo>
                                      <a:pt x="2336" y="653"/>
                                    </a:lnTo>
                                    <a:lnTo>
                                      <a:pt x="2337" y="586"/>
                                    </a:lnTo>
                                    <a:lnTo>
                                      <a:pt x="2337" y="591"/>
                                    </a:lnTo>
                                    <a:lnTo>
                                      <a:pt x="2338" y="533"/>
                                    </a:lnTo>
                                    <a:lnTo>
                                      <a:pt x="2339" y="668"/>
                                    </a:lnTo>
                                    <a:lnTo>
                                      <a:pt x="2339" y="583"/>
                                    </a:lnTo>
                                    <a:lnTo>
                                      <a:pt x="2339" y="574"/>
                                    </a:lnTo>
                                    <a:lnTo>
                                      <a:pt x="2339" y="531"/>
                                    </a:lnTo>
                                    <a:lnTo>
                                      <a:pt x="2340" y="656"/>
                                    </a:lnTo>
                                    <a:lnTo>
                                      <a:pt x="2340" y="584"/>
                                    </a:lnTo>
                                    <a:lnTo>
                                      <a:pt x="2340" y="582"/>
                                    </a:lnTo>
                                    <a:lnTo>
                                      <a:pt x="2341" y="645"/>
                                    </a:lnTo>
                                    <a:lnTo>
                                      <a:pt x="2342" y="533"/>
                                    </a:lnTo>
                                    <a:lnTo>
                                      <a:pt x="2342" y="564"/>
                                    </a:lnTo>
                                    <a:lnTo>
                                      <a:pt x="2342" y="566"/>
                                    </a:lnTo>
                                    <a:lnTo>
                                      <a:pt x="2342" y="649"/>
                                    </a:lnTo>
                                    <a:lnTo>
                                      <a:pt x="2343" y="527"/>
                                    </a:lnTo>
                                    <a:lnTo>
                                      <a:pt x="2344" y="592"/>
                                    </a:lnTo>
                                    <a:lnTo>
                                      <a:pt x="2344" y="588"/>
                                    </a:lnTo>
                                    <a:lnTo>
                                      <a:pt x="2344" y="663"/>
                                    </a:lnTo>
                                    <a:lnTo>
                                      <a:pt x="2345" y="517"/>
                                    </a:lnTo>
                                    <a:lnTo>
                                      <a:pt x="2345" y="592"/>
                                    </a:lnTo>
                                    <a:lnTo>
                                      <a:pt x="2345" y="583"/>
                                    </a:lnTo>
                                    <a:lnTo>
                                      <a:pt x="2345" y="542"/>
                                    </a:lnTo>
                                    <a:lnTo>
                                      <a:pt x="2346" y="662"/>
                                    </a:lnTo>
                                    <a:lnTo>
                                      <a:pt x="2347" y="609"/>
                                    </a:lnTo>
                                    <a:lnTo>
                                      <a:pt x="2347" y="608"/>
                                    </a:lnTo>
                                    <a:lnTo>
                                      <a:pt x="2347" y="539"/>
                                    </a:lnTo>
                                    <a:lnTo>
                                      <a:pt x="2347" y="668"/>
                                    </a:lnTo>
                                    <a:lnTo>
                                      <a:pt x="2348" y="604"/>
                                    </a:lnTo>
                                    <a:lnTo>
                                      <a:pt x="2348" y="585"/>
                                    </a:lnTo>
                                    <a:lnTo>
                                      <a:pt x="2348" y="521"/>
                                    </a:lnTo>
                                    <a:lnTo>
                                      <a:pt x="2348" y="659"/>
                                    </a:lnTo>
                                    <a:lnTo>
                                      <a:pt x="2350" y="592"/>
                                    </a:lnTo>
                                    <a:lnTo>
                                      <a:pt x="2350" y="580"/>
                                    </a:lnTo>
                                    <a:lnTo>
                                      <a:pt x="2351" y="524"/>
                                    </a:lnTo>
                                    <a:lnTo>
                                      <a:pt x="2351" y="651"/>
                                    </a:lnTo>
                                    <a:lnTo>
                                      <a:pt x="2351" y="583"/>
                                    </a:lnTo>
                                    <a:lnTo>
                                      <a:pt x="2351" y="585"/>
                                    </a:lnTo>
                                    <a:lnTo>
                                      <a:pt x="2351" y="524"/>
                                    </a:lnTo>
                                    <a:lnTo>
                                      <a:pt x="2351" y="658"/>
                                    </a:lnTo>
                                    <a:lnTo>
                                      <a:pt x="2353" y="600"/>
                                    </a:lnTo>
                                    <a:lnTo>
                                      <a:pt x="2353" y="609"/>
                                    </a:lnTo>
                                    <a:lnTo>
                                      <a:pt x="2354" y="738"/>
                                    </a:lnTo>
                                    <a:lnTo>
                                      <a:pt x="2354" y="479"/>
                                    </a:lnTo>
                                    <a:lnTo>
                                      <a:pt x="2354" y="585"/>
                                    </a:lnTo>
                                    <a:lnTo>
                                      <a:pt x="2354" y="619"/>
                                    </a:lnTo>
                                    <a:lnTo>
                                      <a:pt x="2355" y="427"/>
                                    </a:lnTo>
                                    <a:lnTo>
                                      <a:pt x="2355" y="854"/>
                                    </a:lnTo>
                                    <a:lnTo>
                                      <a:pt x="2356" y="598"/>
                                    </a:lnTo>
                                    <a:lnTo>
                                      <a:pt x="2356" y="585"/>
                                    </a:lnTo>
                                    <a:lnTo>
                                      <a:pt x="2356" y="548"/>
                                    </a:lnTo>
                                    <a:lnTo>
                                      <a:pt x="2357" y="650"/>
                                    </a:lnTo>
                                    <a:lnTo>
                                      <a:pt x="2357" y="603"/>
                                    </a:lnTo>
                                    <a:lnTo>
                                      <a:pt x="2357" y="607"/>
                                    </a:lnTo>
                                    <a:lnTo>
                                      <a:pt x="2358" y="665"/>
                                    </a:lnTo>
                                    <a:lnTo>
                                      <a:pt x="2358" y="537"/>
                                    </a:lnTo>
                                    <a:lnTo>
                                      <a:pt x="2359" y="601"/>
                                    </a:lnTo>
                                    <a:lnTo>
                                      <a:pt x="2359" y="605"/>
                                    </a:lnTo>
                                    <a:lnTo>
                                      <a:pt x="2359" y="661"/>
                                    </a:lnTo>
                                    <a:lnTo>
                                      <a:pt x="2360" y="521"/>
                                    </a:lnTo>
                                    <a:lnTo>
                                      <a:pt x="2360" y="595"/>
                                    </a:lnTo>
                                    <a:lnTo>
                                      <a:pt x="2360" y="592"/>
                                    </a:lnTo>
                                    <a:lnTo>
                                      <a:pt x="2362" y="537"/>
                                    </a:lnTo>
                                    <a:lnTo>
                                      <a:pt x="2362" y="667"/>
                                    </a:lnTo>
                                    <a:lnTo>
                                      <a:pt x="2362" y="618"/>
                                    </a:lnTo>
                                    <a:lnTo>
                                      <a:pt x="2362" y="603"/>
                                    </a:lnTo>
                                    <a:lnTo>
                                      <a:pt x="2362" y="532"/>
                                    </a:lnTo>
                                    <a:lnTo>
                                      <a:pt x="2363" y="649"/>
                                    </a:lnTo>
                                    <a:lnTo>
                                      <a:pt x="2363" y="584"/>
                                    </a:lnTo>
                                    <a:lnTo>
                                      <a:pt x="2363" y="575"/>
                                    </a:lnTo>
                                    <a:lnTo>
                                      <a:pt x="2364" y="536"/>
                                    </a:lnTo>
                                    <a:lnTo>
                                      <a:pt x="2365" y="662"/>
                                    </a:lnTo>
                                    <a:lnTo>
                                      <a:pt x="2365" y="594"/>
                                    </a:lnTo>
                                    <a:lnTo>
                                      <a:pt x="2365" y="582"/>
                                    </a:lnTo>
                                    <a:lnTo>
                                      <a:pt x="2365" y="546"/>
                                    </a:lnTo>
                                    <a:lnTo>
                                      <a:pt x="2366" y="657"/>
                                    </a:lnTo>
                                    <a:lnTo>
                                      <a:pt x="2366" y="589"/>
                                    </a:lnTo>
                                    <a:lnTo>
                                      <a:pt x="2366" y="584"/>
                                    </a:lnTo>
                                    <a:lnTo>
                                      <a:pt x="2367" y="712"/>
                                    </a:lnTo>
                                    <a:lnTo>
                                      <a:pt x="2368" y="538"/>
                                    </a:lnTo>
                                    <a:lnTo>
                                      <a:pt x="2368" y="591"/>
                                    </a:lnTo>
                                    <a:lnTo>
                                      <a:pt x="2368" y="598"/>
                                    </a:lnTo>
                                    <a:lnTo>
                                      <a:pt x="2368" y="660"/>
                                    </a:lnTo>
                                    <a:lnTo>
                                      <a:pt x="2368" y="533"/>
                                    </a:lnTo>
                                    <a:lnTo>
                                      <a:pt x="2369" y="591"/>
                                    </a:lnTo>
                                    <a:lnTo>
                                      <a:pt x="2369" y="588"/>
                                    </a:lnTo>
                                    <a:lnTo>
                                      <a:pt x="2369" y="652"/>
                                    </a:lnTo>
                                    <a:lnTo>
                                      <a:pt x="2370" y="530"/>
                                    </a:lnTo>
                                    <a:lnTo>
                                      <a:pt x="2371" y="595"/>
                                    </a:lnTo>
                                    <a:lnTo>
                                      <a:pt x="2371" y="584"/>
                                    </a:lnTo>
                                    <a:lnTo>
                                      <a:pt x="2371" y="540"/>
                                    </a:lnTo>
                                    <a:lnTo>
                                      <a:pt x="2372" y="656"/>
                                    </a:lnTo>
                                    <a:lnTo>
                                      <a:pt x="2372" y="602"/>
                                    </a:lnTo>
                                    <a:lnTo>
                                      <a:pt x="2372" y="603"/>
                                    </a:lnTo>
                                    <a:lnTo>
                                      <a:pt x="2372" y="548"/>
                                    </a:lnTo>
                                    <a:lnTo>
                                      <a:pt x="2374" y="647"/>
                                    </a:lnTo>
                                    <a:lnTo>
                                      <a:pt x="2374" y="608"/>
                                    </a:lnTo>
                                    <a:lnTo>
                                      <a:pt x="2374" y="598"/>
                                    </a:lnTo>
                                    <a:lnTo>
                                      <a:pt x="2375" y="706"/>
                                    </a:lnTo>
                                    <a:lnTo>
                                      <a:pt x="2375" y="538"/>
                                    </a:lnTo>
                                    <a:lnTo>
                                      <a:pt x="2375" y="606"/>
                                    </a:lnTo>
                                    <a:lnTo>
                                      <a:pt x="2375" y="610"/>
                                    </a:lnTo>
                                    <a:lnTo>
                                      <a:pt x="2375" y="655"/>
                                    </a:lnTo>
                                    <a:lnTo>
                                      <a:pt x="2376" y="515"/>
                                    </a:lnTo>
                                    <a:lnTo>
                                      <a:pt x="2377" y="584"/>
                                    </a:lnTo>
                                    <a:lnTo>
                                      <a:pt x="2377" y="581"/>
                                    </a:lnTo>
                                    <a:lnTo>
                                      <a:pt x="2378" y="510"/>
                                    </a:lnTo>
                                    <a:lnTo>
                                      <a:pt x="2378" y="753"/>
                                    </a:lnTo>
                                    <a:lnTo>
                                      <a:pt x="2378" y="578"/>
                                    </a:lnTo>
                                    <a:lnTo>
                                      <a:pt x="2378" y="575"/>
                                    </a:lnTo>
                                    <a:lnTo>
                                      <a:pt x="2378" y="541"/>
                                    </a:lnTo>
                                    <a:lnTo>
                                      <a:pt x="2379" y="664"/>
                                    </a:lnTo>
                                    <a:lnTo>
                                      <a:pt x="2380" y="599"/>
                                    </a:lnTo>
                                    <a:lnTo>
                                      <a:pt x="2380" y="591"/>
                                    </a:lnTo>
                                    <a:lnTo>
                                      <a:pt x="2381" y="545"/>
                                    </a:lnTo>
                                    <a:lnTo>
                                      <a:pt x="2381" y="659"/>
                                    </a:lnTo>
                                    <a:lnTo>
                                      <a:pt x="2381" y="616"/>
                                    </a:lnTo>
                                    <a:lnTo>
                                      <a:pt x="2381" y="621"/>
                                    </a:lnTo>
                                    <a:lnTo>
                                      <a:pt x="2381" y="652"/>
                                    </a:lnTo>
                                    <a:lnTo>
                                      <a:pt x="2383" y="537"/>
                                    </a:lnTo>
                                    <a:lnTo>
                                      <a:pt x="2383" y="579"/>
                                    </a:lnTo>
                                    <a:lnTo>
                                      <a:pt x="2383" y="578"/>
                                    </a:lnTo>
                                    <a:lnTo>
                                      <a:pt x="2383" y="543"/>
                                    </a:lnTo>
                                    <a:lnTo>
                                      <a:pt x="2383" y="654"/>
                                    </a:lnTo>
                                    <a:lnTo>
                                      <a:pt x="2384" y="579"/>
                                    </a:lnTo>
                                    <a:lnTo>
                                      <a:pt x="2384" y="577"/>
                                    </a:lnTo>
                                    <a:lnTo>
                                      <a:pt x="2385" y="534"/>
                                    </a:lnTo>
                                    <a:lnTo>
                                      <a:pt x="2386" y="653"/>
                                    </a:lnTo>
                                    <a:lnTo>
                                      <a:pt x="2386" y="580"/>
                                    </a:lnTo>
                                    <a:lnTo>
                                      <a:pt x="2386" y="582"/>
                                    </a:lnTo>
                                    <a:lnTo>
                                      <a:pt x="2386" y="529"/>
                                    </a:lnTo>
                                    <a:lnTo>
                                      <a:pt x="2387" y="664"/>
                                    </a:lnTo>
                                    <a:lnTo>
                                      <a:pt x="2387" y="603"/>
                                    </a:lnTo>
                                    <a:lnTo>
                                      <a:pt x="2387" y="615"/>
                                    </a:lnTo>
                                    <a:lnTo>
                                      <a:pt x="2389" y="529"/>
                                    </a:lnTo>
                                    <a:lnTo>
                                      <a:pt x="2389" y="648"/>
                                    </a:lnTo>
                                    <a:lnTo>
                                      <a:pt x="2389" y="575"/>
                                    </a:lnTo>
                                    <a:lnTo>
                                      <a:pt x="2389" y="575"/>
                                    </a:lnTo>
                                    <a:lnTo>
                                      <a:pt x="2389" y="542"/>
                                    </a:lnTo>
                                    <a:lnTo>
                                      <a:pt x="2390" y="650"/>
                                    </a:lnTo>
                                    <a:lnTo>
                                      <a:pt x="2390" y="571"/>
                                    </a:lnTo>
                                    <a:lnTo>
                                      <a:pt x="2390" y="565"/>
                                    </a:lnTo>
                                    <a:lnTo>
                                      <a:pt x="2392" y="647"/>
                                    </a:lnTo>
                                    <a:lnTo>
                                      <a:pt x="2392" y="532"/>
                                    </a:lnTo>
                                    <a:lnTo>
                                      <a:pt x="2392" y="579"/>
                                    </a:lnTo>
                                    <a:lnTo>
                                      <a:pt x="2392" y="589"/>
                                    </a:lnTo>
                                    <a:lnTo>
                                      <a:pt x="2392" y="653"/>
                                    </a:lnTo>
                                    <a:lnTo>
                                      <a:pt x="2393" y="542"/>
                                    </a:lnTo>
                                    <a:lnTo>
                                      <a:pt x="2393" y="588"/>
                                    </a:lnTo>
                                    <a:lnTo>
                                      <a:pt x="2393" y="589"/>
                                    </a:lnTo>
                                    <a:lnTo>
                                      <a:pt x="2393" y="539"/>
                                    </a:lnTo>
                                    <a:lnTo>
                                      <a:pt x="2394" y="665"/>
                                    </a:lnTo>
                                    <a:lnTo>
                                      <a:pt x="2395" y="560"/>
                                    </a:lnTo>
                                    <a:lnTo>
                                      <a:pt x="2395" y="574"/>
                                    </a:lnTo>
                                    <a:lnTo>
                                      <a:pt x="2395" y="527"/>
                                    </a:lnTo>
                                    <a:lnTo>
                                      <a:pt x="2395" y="642"/>
                                    </a:lnTo>
                                    <a:lnTo>
                                      <a:pt x="2396" y="589"/>
                                    </a:lnTo>
                                    <a:lnTo>
                                      <a:pt x="2396" y="593"/>
                                    </a:lnTo>
                                    <a:lnTo>
                                      <a:pt x="2396" y="645"/>
                                    </a:lnTo>
                                    <a:lnTo>
                                      <a:pt x="2397" y="553"/>
                                    </a:lnTo>
                                    <a:lnTo>
                                      <a:pt x="2398" y="574"/>
                                    </a:lnTo>
                                    <a:lnTo>
                                      <a:pt x="2398" y="563"/>
                                    </a:lnTo>
                                    <a:lnTo>
                                      <a:pt x="2399" y="647"/>
                                    </a:lnTo>
                                    <a:lnTo>
                                      <a:pt x="2399" y="544"/>
                                    </a:lnTo>
                                    <a:lnTo>
                                      <a:pt x="2399" y="599"/>
                                    </a:lnTo>
                                    <a:lnTo>
                                      <a:pt x="2399" y="599"/>
                                    </a:lnTo>
                                    <a:lnTo>
                                      <a:pt x="2399" y="656"/>
                                    </a:lnTo>
                                    <a:lnTo>
                                      <a:pt x="2401" y="550"/>
                                    </a:lnTo>
                                    <a:lnTo>
                                      <a:pt x="2401" y="594"/>
                                    </a:lnTo>
                                    <a:lnTo>
                                      <a:pt x="2401" y="594"/>
                                    </a:lnTo>
                                    <a:lnTo>
                                      <a:pt x="2401" y="546"/>
                                    </a:lnTo>
                                    <a:lnTo>
                                      <a:pt x="2401" y="654"/>
                                    </a:lnTo>
                                    <a:lnTo>
                                      <a:pt x="2402" y="576"/>
                                    </a:lnTo>
                                    <a:lnTo>
                                      <a:pt x="2402" y="574"/>
                                    </a:lnTo>
                                    <a:lnTo>
                                      <a:pt x="2403" y="556"/>
                                    </a:lnTo>
                                    <a:lnTo>
                                      <a:pt x="2404" y="649"/>
                                    </a:lnTo>
                                    <a:lnTo>
                                      <a:pt x="2404" y="590"/>
                                    </a:lnTo>
                                    <a:lnTo>
                                      <a:pt x="2404" y="588"/>
                                    </a:lnTo>
                                    <a:lnTo>
                                      <a:pt x="2404" y="536"/>
                                    </a:lnTo>
                                    <a:lnTo>
                                      <a:pt x="2405" y="653"/>
                                    </a:lnTo>
                                    <a:lnTo>
                                      <a:pt x="2405" y="586"/>
                                    </a:lnTo>
                                    <a:lnTo>
                                      <a:pt x="2405" y="582"/>
                                    </a:lnTo>
                                    <a:lnTo>
                                      <a:pt x="2406" y="657"/>
                                    </a:lnTo>
                                    <a:lnTo>
                                      <a:pt x="2406" y="544"/>
                                    </a:lnTo>
                                    <a:lnTo>
                                      <a:pt x="2407" y="604"/>
                                    </a:lnTo>
                                    <a:lnTo>
                                      <a:pt x="2407" y="598"/>
                                    </a:lnTo>
                                    <a:lnTo>
                                      <a:pt x="2408" y="647"/>
                                    </a:lnTo>
                                    <a:lnTo>
                                      <a:pt x="2408" y="548"/>
                                    </a:lnTo>
                                    <a:lnTo>
                                      <a:pt x="2408" y="577"/>
                                    </a:lnTo>
                                    <a:lnTo>
                                      <a:pt x="2408" y="583"/>
                                    </a:lnTo>
                                    <a:lnTo>
                                      <a:pt x="2408" y="543"/>
                                    </a:lnTo>
                                    <a:lnTo>
                                      <a:pt x="2408" y="658"/>
                                    </a:lnTo>
                                    <a:lnTo>
                                      <a:pt x="2410" y="576"/>
                                    </a:lnTo>
                                    <a:lnTo>
                                      <a:pt x="2410" y="573"/>
                                    </a:lnTo>
                                    <a:lnTo>
                                      <a:pt x="2411" y="546"/>
                                    </a:lnTo>
                                    <a:lnTo>
                                      <a:pt x="2411" y="654"/>
                                    </a:lnTo>
                                    <a:lnTo>
                                      <a:pt x="2411" y="599"/>
                                    </a:lnTo>
                                    <a:lnTo>
                                      <a:pt x="2411" y="600"/>
                                    </a:lnTo>
                                    <a:lnTo>
                                      <a:pt x="2411" y="534"/>
                                    </a:lnTo>
                                    <a:lnTo>
                                      <a:pt x="2413" y="652"/>
                                    </a:lnTo>
                                    <a:lnTo>
                                      <a:pt x="2413" y="580"/>
                                    </a:lnTo>
                                    <a:lnTo>
                                      <a:pt x="2413" y="580"/>
                                    </a:lnTo>
                                    <a:lnTo>
                                      <a:pt x="2414" y="497"/>
                                    </a:lnTo>
                                    <a:lnTo>
                                      <a:pt x="2414" y="721"/>
                                    </a:lnTo>
                                    <a:lnTo>
                                      <a:pt x="2414" y="573"/>
                                    </a:lnTo>
                                    <a:lnTo>
                                      <a:pt x="2414" y="585"/>
                                    </a:lnTo>
                                    <a:lnTo>
                                      <a:pt x="2414" y="813"/>
                                    </a:lnTo>
                                    <a:lnTo>
                                      <a:pt x="2414" y="503"/>
                                    </a:lnTo>
                                    <a:lnTo>
                                      <a:pt x="2416" y="610"/>
                                    </a:lnTo>
                                    <a:lnTo>
                                      <a:pt x="2416" y="612"/>
                                    </a:lnTo>
                                    <a:lnTo>
                                      <a:pt x="2416" y="655"/>
                                    </a:lnTo>
                                    <a:lnTo>
                                      <a:pt x="2417" y="536"/>
                                    </a:lnTo>
                                    <a:lnTo>
                                      <a:pt x="2417" y="616"/>
                                    </a:lnTo>
                                    <a:lnTo>
                                      <a:pt x="2417" y="607"/>
                                    </a:lnTo>
                                    <a:lnTo>
                                      <a:pt x="2417" y="713"/>
                                    </a:lnTo>
                                    <a:lnTo>
                                      <a:pt x="2417" y="524"/>
                                    </a:lnTo>
                                    <a:lnTo>
                                      <a:pt x="2419" y="579"/>
                                    </a:lnTo>
                                    <a:lnTo>
                                      <a:pt x="2419" y="583"/>
                                    </a:lnTo>
                                    <a:lnTo>
                                      <a:pt x="2419" y="651"/>
                                    </a:lnTo>
                                    <a:lnTo>
                                      <a:pt x="2420" y="542"/>
                                    </a:lnTo>
                                    <a:lnTo>
                                      <a:pt x="2420" y="625"/>
                                    </a:lnTo>
                                    <a:lnTo>
                                      <a:pt x="2420" y="622"/>
                                    </a:lnTo>
                                    <a:lnTo>
                                      <a:pt x="2421" y="653"/>
                                    </a:lnTo>
                                    <a:lnTo>
                                      <a:pt x="2422" y="547"/>
                                    </a:lnTo>
                                    <a:lnTo>
                                      <a:pt x="2422" y="602"/>
                                    </a:lnTo>
                                    <a:lnTo>
                                      <a:pt x="2422" y="600"/>
                                    </a:lnTo>
                                    <a:lnTo>
                                      <a:pt x="2422" y="657"/>
                                    </a:lnTo>
                                    <a:lnTo>
                                      <a:pt x="2422" y="530"/>
                                    </a:lnTo>
                                    <a:lnTo>
                                      <a:pt x="2423" y="595"/>
                                    </a:lnTo>
                                    <a:lnTo>
                                      <a:pt x="2423" y="568"/>
                                    </a:lnTo>
                                    <a:lnTo>
                                      <a:pt x="2424" y="660"/>
                                    </a:lnTo>
                                    <a:lnTo>
                                      <a:pt x="2424" y="536"/>
                                    </a:lnTo>
                                    <a:lnTo>
                                      <a:pt x="2425" y="567"/>
                                    </a:lnTo>
                                    <a:lnTo>
                                      <a:pt x="2425" y="574"/>
                                    </a:lnTo>
                                    <a:lnTo>
                                      <a:pt x="2425" y="544"/>
                                    </a:lnTo>
                                    <a:lnTo>
                                      <a:pt x="2425" y="654"/>
                                    </a:lnTo>
                                    <a:lnTo>
                                      <a:pt x="2426" y="580"/>
                                    </a:lnTo>
                                    <a:lnTo>
                                      <a:pt x="2426" y="591"/>
                                    </a:lnTo>
                                    <a:lnTo>
                                      <a:pt x="2427" y="676"/>
                                    </a:lnTo>
                                    <a:lnTo>
                                      <a:pt x="2428" y="543"/>
                                    </a:lnTo>
                                    <a:lnTo>
                                      <a:pt x="2428" y="569"/>
                                    </a:lnTo>
                                    <a:lnTo>
                                      <a:pt x="2428" y="572"/>
                                    </a:lnTo>
                                    <a:lnTo>
                                      <a:pt x="2428" y="554"/>
                                    </a:lnTo>
                                    <a:lnTo>
                                      <a:pt x="2429" y="653"/>
                                    </a:lnTo>
                                    <a:lnTo>
                                      <a:pt x="2429" y="600"/>
                                    </a:lnTo>
                                    <a:lnTo>
                                      <a:pt x="2429" y="600"/>
                                    </a:lnTo>
                                    <a:lnTo>
                                      <a:pt x="2429" y="534"/>
                                    </a:lnTo>
                                    <a:lnTo>
                                      <a:pt x="2430" y="683"/>
                                    </a:lnTo>
                                    <a:lnTo>
                                      <a:pt x="2431" y="576"/>
                                    </a:lnTo>
                                    <a:lnTo>
                                      <a:pt x="2431" y="594"/>
                                    </a:lnTo>
                                    <a:lnTo>
                                      <a:pt x="2432" y="471"/>
                                    </a:lnTo>
                                    <a:lnTo>
                                      <a:pt x="2432" y="851"/>
                                    </a:lnTo>
                                    <a:lnTo>
                                      <a:pt x="2432" y="590"/>
                                    </a:lnTo>
                                    <a:lnTo>
                                      <a:pt x="2432" y="605"/>
                                    </a:lnTo>
                                    <a:lnTo>
                                      <a:pt x="2432" y="534"/>
                                    </a:lnTo>
                                    <a:lnTo>
                                      <a:pt x="2432" y="685"/>
                                    </a:lnTo>
                                    <a:lnTo>
                                      <a:pt x="2434" y="579"/>
                                    </a:lnTo>
                                    <a:lnTo>
                                      <a:pt x="2434" y="577"/>
                                    </a:lnTo>
                                    <a:lnTo>
                                      <a:pt x="2434" y="883"/>
                                    </a:lnTo>
                                    <a:lnTo>
                                      <a:pt x="2434" y="440"/>
                                    </a:lnTo>
                                    <a:lnTo>
                                      <a:pt x="2435" y="591"/>
                                    </a:lnTo>
                                    <a:lnTo>
                                      <a:pt x="2435" y="643"/>
                                    </a:lnTo>
                                    <a:lnTo>
                                      <a:pt x="2436" y="660"/>
                                    </a:lnTo>
                                    <a:lnTo>
                                      <a:pt x="2436" y="534"/>
                                    </a:lnTo>
                                    <a:lnTo>
                                      <a:pt x="2437" y="612"/>
                                    </a:lnTo>
                                    <a:lnTo>
                                      <a:pt x="2437" y="588"/>
                                    </a:lnTo>
                                    <a:lnTo>
                                      <a:pt x="2437" y="667"/>
                                    </a:lnTo>
                                    <a:lnTo>
                                      <a:pt x="2438" y="534"/>
                                    </a:lnTo>
                                    <a:lnTo>
                                      <a:pt x="2438" y="595"/>
                                    </a:lnTo>
                                    <a:lnTo>
                                      <a:pt x="2438" y="598"/>
                                    </a:lnTo>
                                    <a:lnTo>
                                      <a:pt x="2438" y="501"/>
                                    </a:lnTo>
                                    <a:lnTo>
                                      <a:pt x="2438" y="776"/>
                                    </a:lnTo>
                                    <a:lnTo>
                                      <a:pt x="2440" y="604"/>
                                    </a:lnTo>
                                    <a:lnTo>
                                      <a:pt x="2440" y="627"/>
                                    </a:lnTo>
                                    <a:lnTo>
                                      <a:pt x="2440" y="661"/>
                                    </a:lnTo>
                                    <a:lnTo>
                                      <a:pt x="2441" y="534"/>
                                    </a:lnTo>
                                    <a:lnTo>
                                      <a:pt x="2441" y="579"/>
                                    </a:lnTo>
                                    <a:lnTo>
                                      <a:pt x="2441" y="575"/>
                                    </a:lnTo>
                                    <a:lnTo>
                                      <a:pt x="2441" y="658"/>
                                    </a:lnTo>
                                    <a:lnTo>
                                      <a:pt x="2442" y="528"/>
                                    </a:lnTo>
                                    <a:lnTo>
                                      <a:pt x="2443" y="597"/>
                                    </a:lnTo>
                                    <a:lnTo>
                                      <a:pt x="2443" y="621"/>
                                    </a:lnTo>
                                    <a:lnTo>
                                      <a:pt x="2443" y="527"/>
                                    </a:lnTo>
                                    <a:lnTo>
                                      <a:pt x="2443" y="665"/>
                                    </a:lnTo>
                                    <a:lnTo>
                                      <a:pt x="2444" y="578"/>
                                    </a:lnTo>
                                    <a:lnTo>
                                      <a:pt x="2444" y="586"/>
                                    </a:lnTo>
                                    <a:lnTo>
                                      <a:pt x="2445" y="652"/>
                                    </a:lnTo>
                                    <a:lnTo>
                                      <a:pt x="2446" y="538"/>
                                    </a:lnTo>
                                    <a:lnTo>
                                      <a:pt x="2446" y="592"/>
                                    </a:lnTo>
                                    <a:lnTo>
                                      <a:pt x="2446" y="615"/>
                                    </a:lnTo>
                                    <a:lnTo>
                                      <a:pt x="2446" y="538"/>
                                    </a:lnTo>
                                    <a:lnTo>
                                      <a:pt x="2446" y="659"/>
                                    </a:lnTo>
                                    <a:lnTo>
                                      <a:pt x="2447" y="571"/>
                                    </a:lnTo>
                                    <a:lnTo>
                                      <a:pt x="2447" y="580"/>
                                    </a:lnTo>
                                    <a:lnTo>
                                      <a:pt x="2447" y="521"/>
                                    </a:lnTo>
                                    <a:lnTo>
                                      <a:pt x="2448" y="655"/>
                                    </a:lnTo>
                                    <a:lnTo>
                                      <a:pt x="2449" y="593"/>
                                    </a:lnTo>
                                    <a:lnTo>
                                      <a:pt x="2449" y="604"/>
                                    </a:lnTo>
                                    <a:lnTo>
                                      <a:pt x="2449" y="542"/>
                                    </a:lnTo>
                                    <a:lnTo>
                                      <a:pt x="2449" y="648"/>
                                    </a:lnTo>
                                    <a:lnTo>
                                      <a:pt x="2450" y="599"/>
                                    </a:lnTo>
                                    <a:lnTo>
                                      <a:pt x="2450" y="595"/>
                                    </a:lnTo>
                                    <a:lnTo>
                                      <a:pt x="2452" y="527"/>
                                    </a:lnTo>
                                    <a:lnTo>
                                      <a:pt x="2452" y="650"/>
                                    </a:lnTo>
                                    <a:lnTo>
                                      <a:pt x="2452" y="585"/>
                                    </a:lnTo>
                                    <a:lnTo>
                                      <a:pt x="2452" y="583"/>
                                    </a:lnTo>
                                    <a:lnTo>
                                      <a:pt x="2452" y="544"/>
                                    </a:lnTo>
                                    <a:lnTo>
                                      <a:pt x="2452" y="654"/>
                                    </a:lnTo>
                                    <a:lnTo>
                                      <a:pt x="2453" y="594"/>
                                    </a:lnTo>
                                    <a:lnTo>
                                      <a:pt x="2453" y="589"/>
                                    </a:lnTo>
                                    <a:lnTo>
                                      <a:pt x="2454" y="527"/>
                                    </a:lnTo>
                                    <a:lnTo>
                                      <a:pt x="2455" y="659"/>
                                    </a:lnTo>
                                    <a:lnTo>
                                      <a:pt x="2455" y="618"/>
                                    </a:lnTo>
                                    <a:lnTo>
                                      <a:pt x="2455" y="609"/>
                                    </a:lnTo>
                                    <a:lnTo>
                                      <a:pt x="2456" y="524"/>
                                    </a:lnTo>
                                    <a:lnTo>
                                      <a:pt x="2456" y="667"/>
                                    </a:lnTo>
                                    <a:lnTo>
                                      <a:pt x="2456" y="594"/>
                                    </a:lnTo>
                                    <a:lnTo>
                                      <a:pt x="2456" y="586"/>
                                    </a:lnTo>
                                    <a:lnTo>
                                      <a:pt x="2458" y="794"/>
                                    </a:lnTo>
                                    <a:lnTo>
                                      <a:pt x="2458" y="467"/>
                                    </a:lnTo>
                                    <a:lnTo>
                                      <a:pt x="2458" y="586"/>
                                    </a:lnTo>
                                    <a:lnTo>
                                      <a:pt x="2458" y="587"/>
                                    </a:lnTo>
                                    <a:lnTo>
                                      <a:pt x="2458" y="535"/>
                                    </a:lnTo>
                                    <a:lnTo>
                                      <a:pt x="2458" y="662"/>
                                    </a:lnTo>
                                    <a:lnTo>
                                      <a:pt x="2459" y="589"/>
                                    </a:lnTo>
                                    <a:lnTo>
                                      <a:pt x="2459" y="600"/>
                                    </a:lnTo>
                                    <a:lnTo>
                                      <a:pt x="2459" y="529"/>
                                    </a:lnTo>
                                    <a:lnTo>
                                      <a:pt x="2459" y="669"/>
                                    </a:lnTo>
                                    <a:lnTo>
                                      <a:pt x="2461" y="617"/>
                                    </a:lnTo>
                                    <a:lnTo>
                                      <a:pt x="2461" y="619"/>
                                    </a:lnTo>
                                    <a:lnTo>
                                      <a:pt x="2461" y="533"/>
                                    </a:lnTo>
                                    <a:lnTo>
                                      <a:pt x="2462" y="653"/>
                                    </a:lnTo>
                                    <a:lnTo>
                                      <a:pt x="2462" y="551"/>
                                    </a:lnTo>
                                    <a:lnTo>
                                      <a:pt x="2462" y="554"/>
                                    </a:lnTo>
                                    <a:lnTo>
                                      <a:pt x="2463" y="649"/>
                                    </a:lnTo>
                                    <a:lnTo>
                                      <a:pt x="2463" y="539"/>
                                    </a:lnTo>
                                    <a:lnTo>
                                      <a:pt x="2464" y="616"/>
                                    </a:lnTo>
                                    <a:lnTo>
                                      <a:pt x="2464" y="622"/>
                                    </a:lnTo>
                                    <a:lnTo>
                                      <a:pt x="2464" y="535"/>
                                    </a:lnTo>
                                    <a:lnTo>
                                      <a:pt x="2464" y="661"/>
                                    </a:lnTo>
                                    <a:lnTo>
                                      <a:pt x="2465" y="593"/>
                                    </a:lnTo>
                                    <a:lnTo>
                                      <a:pt x="2465" y="591"/>
                                    </a:lnTo>
                                    <a:lnTo>
                                      <a:pt x="2466" y="535"/>
                                    </a:lnTo>
                                    <a:lnTo>
                                      <a:pt x="2467" y="692"/>
                                    </a:lnTo>
                                    <a:lnTo>
                                      <a:pt x="2467" y="599"/>
                                    </a:lnTo>
                                    <a:lnTo>
                                      <a:pt x="2467" y="606"/>
                                    </a:lnTo>
                                    <a:lnTo>
                                      <a:pt x="2468" y="458"/>
                                    </a:lnTo>
                                    <a:lnTo>
                                      <a:pt x="2468" y="770"/>
                                    </a:lnTo>
                                    <a:lnTo>
                                      <a:pt x="2468" y="585"/>
                                    </a:lnTo>
                                    <a:lnTo>
                                      <a:pt x="2468" y="588"/>
                                    </a:lnTo>
                                    <a:lnTo>
                                      <a:pt x="2468" y="665"/>
                                    </a:lnTo>
                                    <a:lnTo>
                                      <a:pt x="2469" y="523"/>
                                    </a:lnTo>
                                    <a:lnTo>
                                      <a:pt x="2470" y="616"/>
                                    </a:lnTo>
                                    <a:lnTo>
                                      <a:pt x="2470" y="632"/>
                                    </a:lnTo>
                                    <a:lnTo>
                                      <a:pt x="2470" y="518"/>
                                    </a:lnTo>
                                    <a:lnTo>
                                      <a:pt x="2470" y="691"/>
                                    </a:lnTo>
                                    <a:lnTo>
                                      <a:pt x="2471" y="617"/>
                                    </a:lnTo>
                                    <a:lnTo>
                                      <a:pt x="2471" y="608"/>
                                    </a:lnTo>
                                    <a:lnTo>
                                      <a:pt x="2472" y="531"/>
                                    </a:lnTo>
                                    <a:lnTo>
                                      <a:pt x="2473" y="674"/>
                                    </a:lnTo>
                                    <a:lnTo>
                                      <a:pt x="2473" y="603"/>
                                    </a:lnTo>
                                    <a:lnTo>
                                      <a:pt x="2473" y="596"/>
                                    </a:lnTo>
                                    <a:lnTo>
                                      <a:pt x="2473" y="538"/>
                                    </a:lnTo>
                                    <a:lnTo>
                                      <a:pt x="2474" y="653"/>
                                    </a:lnTo>
                                    <a:lnTo>
                                      <a:pt x="2474" y="596"/>
                                    </a:lnTo>
                                    <a:lnTo>
                                      <a:pt x="2474" y="591"/>
                                    </a:lnTo>
                                    <a:lnTo>
                                      <a:pt x="2475" y="664"/>
                                    </a:lnTo>
                                    <a:lnTo>
                                      <a:pt x="2475" y="537"/>
                                    </a:lnTo>
                                    <a:lnTo>
                                      <a:pt x="2476" y="620"/>
                                    </a:lnTo>
                                    <a:lnTo>
                                      <a:pt x="2476" y="629"/>
                                    </a:lnTo>
                                    <a:lnTo>
                                      <a:pt x="2476" y="660"/>
                                    </a:lnTo>
                                    <a:lnTo>
                                      <a:pt x="2477" y="532"/>
                                    </a:lnTo>
                                    <a:lnTo>
                                      <a:pt x="2477" y="599"/>
                                    </a:lnTo>
                                    <a:lnTo>
                                      <a:pt x="2477" y="589"/>
                                    </a:lnTo>
                                    <a:lnTo>
                                      <a:pt x="2478" y="662"/>
                                    </a:lnTo>
                                    <a:lnTo>
                                      <a:pt x="2478" y="543"/>
                                    </a:lnTo>
                                    <a:lnTo>
                                      <a:pt x="2479" y="585"/>
                                    </a:lnTo>
                                    <a:lnTo>
                                      <a:pt x="2479" y="608"/>
                                    </a:lnTo>
                                    <a:lnTo>
                                      <a:pt x="2479" y="668"/>
                                    </a:lnTo>
                                    <a:lnTo>
                                      <a:pt x="2479" y="514"/>
                                    </a:lnTo>
                                    <a:lnTo>
                                      <a:pt x="2480" y="601"/>
                                    </a:lnTo>
                                    <a:lnTo>
                                      <a:pt x="2480" y="595"/>
                                    </a:lnTo>
                                    <a:lnTo>
                                      <a:pt x="2481" y="510"/>
                                    </a:lnTo>
                                    <a:lnTo>
                                      <a:pt x="2481" y="666"/>
                                    </a:lnTo>
                                    <a:lnTo>
                                      <a:pt x="2482" y="587"/>
                                    </a:lnTo>
                                    <a:lnTo>
                                      <a:pt x="2482" y="574"/>
                                    </a:lnTo>
                                    <a:lnTo>
                                      <a:pt x="2482" y="659"/>
                                    </a:lnTo>
                                    <a:lnTo>
                                      <a:pt x="2483" y="502"/>
                                    </a:lnTo>
                                    <a:lnTo>
                                      <a:pt x="2483" y="600"/>
                                    </a:lnTo>
                                    <a:lnTo>
                                      <a:pt x="2483" y="606"/>
                                    </a:lnTo>
                                    <a:lnTo>
                                      <a:pt x="2484" y="667"/>
                                    </a:lnTo>
                                    <a:lnTo>
                                      <a:pt x="2484" y="520"/>
                                    </a:lnTo>
                                    <a:lnTo>
                                      <a:pt x="2485" y="611"/>
                                    </a:lnTo>
                                    <a:lnTo>
                                      <a:pt x="2485" y="617"/>
                                    </a:lnTo>
                                    <a:lnTo>
                                      <a:pt x="2486" y="654"/>
                                    </a:lnTo>
                                    <a:lnTo>
                                      <a:pt x="2486" y="502"/>
                                    </a:lnTo>
                                    <a:lnTo>
                                      <a:pt x="2486" y="509"/>
                                    </a:lnTo>
                                    <a:lnTo>
                                      <a:pt x="2486" y="508"/>
                                    </a:lnTo>
                                    <a:lnTo>
                                      <a:pt x="2486" y="504"/>
                                    </a:lnTo>
                                    <a:lnTo>
                                      <a:pt x="2488" y="669"/>
                                    </a:lnTo>
                                    <a:lnTo>
                                      <a:pt x="2488" y="576"/>
                                    </a:lnTo>
                                    <a:lnTo>
                                      <a:pt x="2488" y="593"/>
                                    </a:lnTo>
                                    <a:lnTo>
                                      <a:pt x="2488" y="535"/>
                                    </a:lnTo>
                                    <a:lnTo>
                                      <a:pt x="2488" y="665"/>
                                    </a:lnTo>
                                    <a:lnTo>
                                      <a:pt x="2489" y="604"/>
                                    </a:lnTo>
                                    <a:lnTo>
                                      <a:pt x="2489" y="596"/>
                                    </a:lnTo>
                                    <a:lnTo>
                                      <a:pt x="2490" y="660"/>
                                    </a:lnTo>
                                    <a:lnTo>
                                      <a:pt x="2490" y="539"/>
                                    </a:lnTo>
                                    <a:lnTo>
                                      <a:pt x="2491" y="611"/>
                                    </a:lnTo>
                                    <a:lnTo>
                                      <a:pt x="2491" y="601"/>
                                    </a:lnTo>
                                    <a:lnTo>
                                      <a:pt x="2491" y="660"/>
                                    </a:lnTo>
                                    <a:lnTo>
                                      <a:pt x="2491" y="535"/>
                                    </a:lnTo>
                                    <a:lnTo>
                                      <a:pt x="2492" y="570"/>
                                    </a:lnTo>
                                    <a:lnTo>
                                      <a:pt x="2492" y="573"/>
                                    </a:lnTo>
                                    <a:lnTo>
                                      <a:pt x="2493" y="535"/>
                                    </a:lnTo>
                                    <a:lnTo>
                                      <a:pt x="2494" y="682"/>
                                    </a:lnTo>
                                    <a:lnTo>
                                      <a:pt x="2494" y="579"/>
                                    </a:lnTo>
                                    <a:lnTo>
                                      <a:pt x="2494" y="570"/>
                                    </a:lnTo>
                                    <a:lnTo>
                                      <a:pt x="2494" y="656"/>
                                    </a:lnTo>
                                    <a:lnTo>
                                      <a:pt x="2494" y="542"/>
                                    </a:lnTo>
                                    <a:lnTo>
                                      <a:pt x="2495" y="584"/>
                                    </a:lnTo>
                                    <a:lnTo>
                                      <a:pt x="2495" y="596"/>
                                    </a:lnTo>
                                    <a:lnTo>
                                      <a:pt x="2496" y="547"/>
                                    </a:lnTo>
                                    <a:lnTo>
                                      <a:pt x="2496" y="645"/>
                                    </a:lnTo>
                                    <a:lnTo>
                                      <a:pt x="2497" y="594"/>
                                    </a:lnTo>
                                    <a:lnTo>
                                      <a:pt x="2497" y="585"/>
                                    </a:lnTo>
                                    <a:lnTo>
                                      <a:pt x="2497" y="666"/>
                                    </a:lnTo>
                                    <a:lnTo>
                                      <a:pt x="2498" y="540"/>
                                    </a:lnTo>
                                    <a:lnTo>
                                      <a:pt x="2498" y="604"/>
                                    </a:lnTo>
                                    <a:lnTo>
                                      <a:pt x="2498" y="582"/>
                                    </a:lnTo>
                                    <a:lnTo>
                                      <a:pt x="2500" y="522"/>
                                    </a:lnTo>
                                    <a:lnTo>
                                      <a:pt x="2500" y="649"/>
                                    </a:lnTo>
                                    <a:lnTo>
                                      <a:pt x="2500" y="555"/>
                                    </a:lnTo>
                                    <a:lnTo>
                                      <a:pt x="2500" y="558"/>
                                    </a:lnTo>
                                    <a:lnTo>
                                      <a:pt x="2501" y="1060"/>
                                    </a:lnTo>
                                    <a:lnTo>
                                      <a:pt x="2501" y="422"/>
                                    </a:lnTo>
                                    <a:lnTo>
                                      <a:pt x="2501" y="569"/>
                                    </a:lnTo>
                                    <a:lnTo>
                                      <a:pt x="2501" y="598"/>
                                    </a:lnTo>
                                    <a:lnTo>
                                      <a:pt x="2502" y="713"/>
                                    </a:lnTo>
                                    <a:lnTo>
                                      <a:pt x="2502" y="501"/>
                                    </a:lnTo>
                                    <a:lnTo>
                                      <a:pt x="2503" y="582"/>
                                    </a:lnTo>
                                    <a:lnTo>
                                      <a:pt x="2503" y="604"/>
                                    </a:lnTo>
                                    <a:lnTo>
                                      <a:pt x="2503" y="197"/>
                                    </a:lnTo>
                                    <a:lnTo>
                                      <a:pt x="2503" y="860"/>
                                    </a:lnTo>
                                    <a:lnTo>
                                      <a:pt x="2504" y="607"/>
                                    </a:lnTo>
                                    <a:lnTo>
                                      <a:pt x="2504" y="593"/>
                                    </a:lnTo>
                                    <a:lnTo>
                                      <a:pt x="2505" y="695"/>
                                    </a:lnTo>
                                    <a:lnTo>
                                      <a:pt x="2505" y="525"/>
                                    </a:lnTo>
                                    <a:lnTo>
                                      <a:pt x="2506" y="595"/>
                                    </a:lnTo>
                                    <a:lnTo>
                                      <a:pt x="2506" y="601"/>
                                    </a:lnTo>
                                    <a:lnTo>
                                      <a:pt x="2506" y="667"/>
                                    </a:lnTo>
                                    <a:lnTo>
                                      <a:pt x="2507" y="536"/>
                                    </a:lnTo>
                                    <a:lnTo>
                                      <a:pt x="2507" y="582"/>
                                    </a:lnTo>
                                    <a:lnTo>
                                      <a:pt x="2507" y="582"/>
                                    </a:lnTo>
                                    <a:lnTo>
                                      <a:pt x="2508" y="537"/>
                                    </a:lnTo>
                                    <a:lnTo>
                                      <a:pt x="2509" y="663"/>
                                    </a:lnTo>
                                    <a:lnTo>
                                      <a:pt x="2509" y="564"/>
                                    </a:lnTo>
                                    <a:lnTo>
                                      <a:pt x="2509" y="577"/>
                                    </a:lnTo>
                                    <a:lnTo>
                                      <a:pt x="2509" y="661"/>
                                    </a:lnTo>
                                    <a:lnTo>
                                      <a:pt x="2510" y="528"/>
                                    </a:lnTo>
                                    <a:lnTo>
                                      <a:pt x="2510" y="594"/>
                                    </a:lnTo>
                                    <a:lnTo>
                                      <a:pt x="2510" y="596"/>
                                    </a:lnTo>
                                    <a:lnTo>
                                      <a:pt x="2511" y="659"/>
                                    </a:lnTo>
                                    <a:lnTo>
                                      <a:pt x="2512" y="529"/>
                                    </a:lnTo>
                                    <a:lnTo>
                                      <a:pt x="2512" y="587"/>
                                    </a:lnTo>
                                    <a:lnTo>
                                      <a:pt x="2512" y="613"/>
                                    </a:lnTo>
                                    <a:lnTo>
                                      <a:pt x="2513" y="653"/>
                                    </a:lnTo>
                                    <a:lnTo>
                                      <a:pt x="2513" y="538"/>
                                    </a:lnTo>
                                    <a:lnTo>
                                      <a:pt x="2513" y="568"/>
                                    </a:lnTo>
                                    <a:lnTo>
                                      <a:pt x="2513" y="569"/>
                                    </a:lnTo>
                                    <a:lnTo>
                                      <a:pt x="2514" y="770"/>
                                    </a:lnTo>
                                    <a:lnTo>
                                      <a:pt x="2514" y="477"/>
                                    </a:lnTo>
                                    <a:lnTo>
                                      <a:pt x="2515" y="611"/>
                                    </a:lnTo>
                                    <a:lnTo>
                                      <a:pt x="2515" y="615"/>
                                    </a:lnTo>
                                    <a:lnTo>
                                      <a:pt x="2516" y="721"/>
                                    </a:lnTo>
                                    <a:lnTo>
                                      <a:pt x="2516" y="513"/>
                                    </a:lnTo>
                                    <a:lnTo>
                                      <a:pt x="2516" y="586"/>
                                    </a:lnTo>
                                    <a:lnTo>
                                      <a:pt x="2516" y="576"/>
                                    </a:lnTo>
                                    <a:lnTo>
                                      <a:pt x="2517" y="526"/>
                                    </a:lnTo>
                                    <a:lnTo>
                                      <a:pt x="2517" y="669"/>
                                    </a:lnTo>
                                    <a:lnTo>
                                      <a:pt x="2518" y="563"/>
                                    </a:lnTo>
                                    <a:lnTo>
                                      <a:pt x="2518" y="575"/>
                                    </a:lnTo>
                                    <a:lnTo>
                                      <a:pt x="2518" y="661"/>
                                    </a:lnTo>
                                    <a:lnTo>
                                      <a:pt x="2519" y="529"/>
                                    </a:lnTo>
                                    <a:lnTo>
                                      <a:pt x="2519" y="578"/>
                                    </a:lnTo>
                                    <a:lnTo>
                                      <a:pt x="2519" y="574"/>
                                    </a:lnTo>
                                    <a:lnTo>
                                      <a:pt x="2520" y="538"/>
                                    </a:lnTo>
                                    <a:lnTo>
                                      <a:pt x="2520" y="673"/>
                                    </a:lnTo>
                                    <a:lnTo>
                                      <a:pt x="2521" y="589"/>
                                    </a:lnTo>
                                    <a:lnTo>
                                      <a:pt x="2521" y="589"/>
                                    </a:lnTo>
                                    <a:lnTo>
                                      <a:pt x="2521" y="669"/>
                                    </a:lnTo>
                                    <a:lnTo>
                                      <a:pt x="2522" y="530"/>
                                    </a:lnTo>
                                    <a:lnTo>
                                      <a:pt x="2522" y="595"/>
                                    </a:lnTo>
                                    <a:lnTo>
                                      <a:pt x="2522" y="611"/>
                                    </a:lnTo>
                                    <a:lnTo>
                                      <a:pt x="2523" y="682"/>
                                    </a:lnTo>
                                    <a:lnTo>
                                      <a:pt x="2523" y="520"/>
                                    </a:lnTo>
                                    <a:lnTo>
                                      <a:pt x="2524" y="583"/>
                                    </a:lnTo>
                                    <a:lnTo>
                                      <a:pt x="2524" y="567"/>
                                    </a:lnTo>
                                    <a:lnTo>
                                      <a:pt x="2525" y="488"/>
                                    </a:lnTo>
                                    <a:lnTo>
                                      <a:pt x="2525" y="736"/>
                                    </a:lnTo>
                                    <a:lnTo>
                                      <a:pt x="2525" y="595"/>
                                    </a:lnTo>
                                    <a:lnTo>
                                      <a:pt x="2525" y="576"/>
                                    </a:lnTo>
                                    <a:lnTo>
                                      <a:pt x="2527" y="657"/>
                                    </a:lnTo>
                                    <a:lnTo>
                                      <a:pt x="2527" y="518"/>
                                    </a:lnTo>
                                    <a:lnTo>
                                      <a:pt x="2527" y="604"/>
                                    </a:lnTo>
                                    <a:lnTo>
                                      <a:pt x="2527" y="594"/>
                                    </a:lnTo>
                                    <a:lnTo>
                                      <a:pt x="2527" y="534"/>
                                    </a:lnTo>
                                    <a:lnTo>
                                      <a:pt x="2528" y="663"/>
                                    </a:lnTo>
                                    <a:lnTo>
                                      <a:pt x="2528" y="550"/>
                                    </a:lnTo>
                                    <a:lnTo>
                                      <a:pt x="2528" y="559"/>
                                    </a:lnTo>
                                    <a:lnTo>
                                      <a:pt x="2529" y="665"/>
                                    </a:lnTo>
                                    <a:lnTo>
                                      <a:pt x="2529" y="505"/>
                                    </a:lnTo>
                                    <a:lnTo>
                                      <a:pt x="2530" y="601"/>
                                    </a:lnTo>
                                    <a:lnTo>
                                      <a:pt x="2530" y="600"/>
                                    </a:lnTo>
                                    <a:lnTo>
                                      <a:pt x="2530" y="523"/>
                                    </a:lnTo>
                                    <a:lnTo>
                                      <a:pt x="2530" y="672"/>
                                    </a:lnTo>
                                    <a:lnTo>
                                      <a:pt x="2531" y="555"/>
                                    </a:lnTo>
                                    <a:lnTo>
                                      <a:pt x="2531" y="565"/>
                                    </a:lnTo>
                                    <a:lnTo>
                                      <a:pt x="2532" y="687"/>
                                    </a:lnTo>
                                    <a:lnTo>
                                      <a:pt x="2532" y="527"/>
                                    </a:lnTo>
                                    <a:lnTo>
                                      <a:pt x="2533" y="571"/>
                                    </a:lnTo>
                                    <a:lnTo>
                                      <a:pt x="2533" y="566"/>
                                    </a:lnTo>
                                    <a:lnTo>
                                      <a:pt x="2533" y="810"/>
                                    </a:lnTo>
                                    <a:lnTo>
                                      <a:pt x="2533" y="480"/>
                                    </a:lnTo>
                                    <a:lnTo>
                                      <a:pt x="2534" y="602"/>
                                    </a:lnTo>
                                    <a:lnTo>
                                      <a:pt x="2534" y="605"/>
                                    </a:lnTo>
                                    <a:lnTo>
                                      <a:pt x="2535" y="664"/>
                                    </a:lnTo>
                                    <a:lnTo>
                                      <a:pt x="2536" y="531"/>
                                    </a:lnTo>
                                    <a:lnTo>
                                      <a:pt x="2536" y="576"/>
                                    </a:lnTo>
                                    <a:lnTo>
                                      <a:pt x="2536" y="602"/>
                                    </a:lnTo>
                                    <a:lnTo>
                                      <a:pt x="2536" y="665"/>
                                    </a:lnTo>
                                    <a:lnTo>
                                      <a:pt x="2537" y="517"/>
                                    </a:lnTo>
                                    <a:lnTo>
                                      <a:pt x="2537" y="592"/>
                                    </a:lnTo>
                                    <a:lnTo>
                                      <a:pt x="2537" y="584"/>
                                    </a:lnTo>
                                    <a:lnTo>
                                      <a:pt x="2538" y="654"/>
                                    </a:lnTo>
                                    <a:lnTo>
                                      <a:pt x="2539" y="539"/>
                                    </a:lnTo>
                                    <a:lnTo>
                                      <a:pt x="2539" y="582"/>
                                    </a:lnTo>
                                    <a:lnTo>
                                      <a:pt x="2539" y="588"/>
                                    </a:lnTo>
                                    <a:lnTo>
                                      <a:pt x="2539" y="526"/>
                                    </a:lnTo>
                                    <a:lnTo>
                                      <a:pt x="2539" y="651"/>
                                    </a:lnTo>
                                    <a:lnTo>
                                      <a:pt x="2540" y="596"/>
                                    </a:lnTo>
                                    <a:lnTo>
                                      <a:pt x="2540" y="605"/>
                                    </a:lnTo>
                                    <a:lnTo>
                                      <a:pt x="2541" y="651"/>
                                    </a:lnTo>
                                    <a:lnTo>
                                      <a:pt x="2542" y="520"/>
                                    </a:lnTo>
                                    <a:lnTo>
                                      <a:pt x="2542" y="600"/>
                                    </a:lnTo>
                                    <a:lnTo>
                                      <a:pt x="2542" y="583"/>
                                    </a:lnTo>
                                    <a:lnTo>
                                      <a:pt x="2543" y="673"/>
                                    </a:lnTo>
                                    <a:lnTo>
                                      <a:pt x="2543" y="535"/>
                                    </a:lnTo>
                                    <a:lnTo>
                                      <a:pt x="2543" y="580"/>
                                    </a:lnTo>
                                    <a:lnTo>
                                      <a:pt x="2543" y="584"/>
                                    </a:lnTo>
                                    <a:lnTo>
                                      <a:pt x="2544" y="510"/>
                                    </a:lnTo>
                                    <a:lnTo>
                                      <a:pt x="2544" y="670"/>
                                    </a:lnTo>
                                    <a:lnTo>
                                      <a:pt x="2545" y="587"/>
                                    </a:lnTo>
                                    <a:lnTo>
                                      <a:pt x="2545" y="601"/>
                                    </a:lnTo>
                                    <a:lnTo>
                                      <a:pt x="2545" y="531"/>
                                    </a:lnTo>
                                    <a:lnTo>
                                      <a:pt x="2545" y="668"/>
                                    </a:lnTo>
                                    <a:lnTo>
                                      <a:pt x="2546" y="601"/>
                                    </a:lnTo>
                                    <a:lnTo>
                                      <a:pt x="2546" y="618"/>
                                    </a:lnTo>
                                    <a:lnTo>
                                      <a:pt x="2547" y="665"/>
                                    </a:lnTo>
                                    <a:lnTo>
                                      <a:pt x="2548" y="544"/>
                                    </a:lnTo>
                                    <a:lnTo>
                                      <a:pt x="2548" y="594"/>
                                    </a:lnTo>
                                    <a:lnTo>
                                      <a:pt x="2548" y="591"/>
                                    </a:lnTo>
                                    <a:lnTo>
                                      <a:pt x="2549" y="525"/>
                                    </a:lnTo>
                                    <a:lnTo>
                                      <a:pt x="2549" y="644"/>
                                    </a:lnTo>
                                    <a:lnTo>
                                      <a:pt x="2549" y="602"/>
                                    </a:lnTo>
                                    <a:lnTo>
                                      <a:pt x="2549" y="595"/>
                                    </a:lnTo>
                                    <a:lnTo>
                                      <a:pt x="2551" y="496"/>
                                    </a:lnTo>
                                    <a:lnTo>
                                      <a:pt x="2551" y="728"/>
                                    </a:lnTo>
                                    <a:lnTo>
                                      <a:pt x="2551" y="574"/>
                                    </a:lnTo>
                                    <a:lnTo>
                                      <a:pt x="2551" y="551"/>
                                    </a:lnTo>
                                    <a:lnTo>
                                      <a:pt x="2551" y="719"/>
                                    </a:lnTo>
                                    <a:lnTo>
                                      <a:pt x="2552" y="515"/>
                                    </a:lnTo>
                                    <a:lnTo>
                                      <a:pt x="2552" y="601"/>
                                    </a:lnTo>
                                    <a:lnTo>
                                      <a:pt x="2552" y="594"/>
                                    </a:lnTo>
                                    <a:lnTo>
                                      <a:pt x="2553" y="673"/>
                                    </a:lnTo>
                                    <a:lnTo>
                                      <a:pt x="2553" y="529"/>
                                    </a:lnTo>
                                    <a:lnTo>
                                      <a:pt x="2554" y="588"/>
                                    </a:lnTo>
                                    <a:lnTo>
                                      <a:pt x="2554" y="582"/>
                                    </a:lnTo>
                                    <a:lnTo>
                                      <a:pt x="2555" y="664"/>
                                    </a:lnTo>
                                    <a:lnTo>
                                      <a:pt x="2555" y="534"/>
                                    </a:lnTo>
                                    <a:lnTo>
                                      <a:pt x="2555" y="589"/>
                                    </a:lnTo>
                                    <a:lnTo>
                                      <a:pt x="2555" y="591"/>
                                    </a:lnTo>
                                    <a:lnTo>
                                      <a:pt x="2556" y="661"/>
                                    </a:lnTo>
                                    <a:lnTo>
                                      <a:pt x="2557" y="536"/>
                                    </a:lnTo>
                                    <a:lnTo>
                                      <a:pt x="2557" y="583"/>
                                    </a:lnTo>
                                    <a:lnTo>
                                      <a:pt x="2557" y="585"/>
                                    </a:lnTo>
                                    <a:lnTo>
                                      <a:pt x="2558" y="662"/>
                                    </a:lnTo>
                                    <a:lnTo>
                                      <a:pt x="2558" y="529"/>
                                    </a:lnTo>
                                    <a:lnTo>
                                      <a:pt x="2558" y="591"/>
                                    </a:lnTo>
                                    <a:lnTo>
                                      <a:pt x="2558" y="595"/>
                                    </a:lnTo>
                                    <a:lnTo>
                                      <a:pt x="2559" y="706"/>
                                    </a:lnTo>
                                    <a:lnTo>
                                      <a:pt x="2559" y="529"/>
                                    </a:lnTo>
                                    <a:lnTo>
                                      <a:pt x="2560" y="602"/>
                                    </a:lnTo>
                                    <a:lnTo>
                                      <a:pt x="2560" y="580"/>
                                    </a:lnTo>
                                    <a:lnTo>
                                      <a:pt x="2560" y="706"/>
                                    </a:lnTo>
                                    <a:lnTo>
                                      <a:pt x="2560" y="520"/>
                                    </a:lnTo>
                                    <a:lnTo>
                                      <a:pt x="2561" y="585"/>
                                    </a:lnTo>
                                    <a:lnTo>
                                      <a:pt x="2561" y="594"/>
                                    </a:lnTo>
                                    <a:lnTo>
                                      <a:pt x="2562" y="533"/>
                                    </a:lnTo>
                                    <a:lnTo>
                                      <a:pt x="2563" y="684"/>
                                    </a:lnTo>
                                    <a:lnTo>
                                      <a:pt x="2563" y="562"/>
                                    </a:lnTo>
                                    <a:lnTo>
                                      <a:pt x="2563" y="555"/>
                                    </a:lnTo>
                                    <a:lnTo>
                                      <a:pt x="2563" y="512"/>
                                    </a:lnTo>
                                    <a:lnTo>
                                      <a:pt x="2563" y="664"/>
                                    </a:lnTo>
                                    <a:lnTo>
                                      <a:pt x="2564" y="595"/>
                                    </a:lnTo>
                                    <a:lnTo>
                                      <a:pt x="2564" y="608"/>
                                    </a:lnTo>
                                    <a:lnTo>
                                      <a:pt x="2565" y="525"/>
                                    </a:lnTo>
                                    <a:lnTo>
                                      <a:pt x="2565" y="658"/>
                                    </a:lnTo>
                                    <a:lnTo>
                                      <a:pt x="2566" y="581"/>
                                    </a:lnTo>
                                    <a:lnTo>
                                      <a:pt x="2566" y="581"/>
                                    </a:lnTo>
                                    <a:lnTo>
                                      <a:pt x="2566" y="655"/>
                                    </a:lnTo>
                                    <a:lnTo>
                                      <a:pt x="2567" y="537"/>
                                    </a:lnTo>
                                    <a:lnTo>
                                      <a:pt x="2567" y="613"/>
                                    </a:lnTo>
                                    <a:lnTo>
                                      <a:pt x="2567" y="587"/>
                                    </a:lnTo>
                                    <a:lnTo>
                                      <a:pt x="2568" y="534"/>
                                    </a:lnTo>
                                    <a:lnTo>
                                      <a:pt x="2569" y="665"/>
                                    </a:lnTo>
                                    <a:lnTo>
                                      <a:pt x="2569" y="588"/>
                                    </a:lnTo>
                                    <a:lnTo>
                                      <a:pt x="2569" y="588"/>
                                    </a:lnTo>
                                    <a:lnTo>
                                      <a:pt x="2569" y="538"/>
                                    </a:lnTo>
                                    <a:lnTo>
                                      <a:pt x="2570" y="650"/>
                                    </a:lnTo>
                                    <a:lnTo>
                                      <a:pt x="2570" y="573"/>
                                    </a:lnTo>
                                    <a:lnTo>
                                      <a:pt x="2570" y="567"/>
                                    </a:lnTo>
                                    <a:lnTo>
                                      <a:pt x="2571" y="529"/>
                                    </a:lnTo>
                                    <a:lnTo>
                                      <a:pt x="2572" y="659"/>
                                    </a:lnTo>
                                    <a:lnTo>
                                      <a:pt x="2572" y="589"/>
                                    </a:lnTo>
                                    <a:lnTo>
                                      <a:pt x="2572" y="589"/>
                                    </a:lnTo>
                                    <a:lnTo>
                                      <a:pt x="2572" y="659"/>
                                    </a:lnTo>
                                    <a:lnTo>
                                      <a:pt x="2573" y="538"/>
                                    </a:lnTo>
                                    <a:lnTo>
                                      <a:pt x="2573" y="583"/>
                                    </a:lnTo>
                                    <a:lnTo>
                                      <a:pt x="2573" y="579"/>
                                    </a:lnTo>
                                    <a:lnTo>
                                      <a:pt x="2574" y="532"/>
                                    </a:lnTo>
                                    <a:lnTo>
                                      <a:pt x="2575" y="662"/>
                                    </a:lnTo>
                                    <a:lnTo>
                                      <a:pt x="2575" y="609"/>
                                    </a:lnTo>
                                    <a:lnTo>
                                      <a:pt x="2575" y="599"/>
                                    </a:lnTo>
                                    <a:lnTo>
                                      <a:pt x="2575" y="648"/>
                                    </a:lnTo>
                                    <a:lnTo>
                                      <a:pt x="2576" y="540"/>
                                    </a:lnTo>
                                    <a:lnTo>
                                      <a:pt x="2576" y="576"/>
                                    </a:lnTo>
                                    <a:lnTo>
                                      <a:pt x="2576" y="574"/>
                                    </a:lnTo>
                                    <a:lnTo>
                                      <a:pt x="2577" y="665"/>
                                    </a:lnTo>
                                    <a:lnTo>
                                      <a:pt x="2577" y="518"/>
                                    </a:lnTo>
                                    <a:lnTo>
                                      <a:pt x="2578" y="597"/>
                                    </a:lnTo>
                                    <a:lnTo>
                                      <a:pt x="2578" y="598"/>
                                    </a:lnTo>
                                    <a:lnTo>
                                      <a:pt x="2579" y="825"/>
                                    </a:lnTo>
                                    <a:lnTo>
                                      <a:pt x="2579" y="450"/>
                                    </a:lnTo>
                                    <a:lnTo>
                                      <a:pt x="2579" y="568"/>
                                    </a:lnTo>
                                    <a:lnTo>
                                      <a:pt x="2579" y="549"/>
                                    </a:lnTo>
                                    <a:lnTo>
                                      <a:pt x="2580" y="783"/>
                                    </a:lnTo>
                                    <a:lnTo>
                                      <a:pt x="2580" y="398"/>
                                    </a:lnTo>
                                    <a:lnTo>
                                      <a:pt x="2581" y="609"/>
                                    </a:lnTo>
                                    <a:lnTo>
                                      <a:pt x="2581" y="609"/>
                                    </a:lnTo>
                                    <a:lnTo>
                                      <a:pt x="2581" y="663"/>
                                    </a:lnTo>
                                    <a:lnTo>
                                      <a:pt x="2582" y="541"/>
                                    </a:lnTo>
                                    <a:lnTo>
                                      <a:pt x="2582" y="585"/>
                                    </a:lnTo>
                                    <a:lnTo>
                                      <a:pt x="2582" y="596"/>
                                    </a:lnTo>
                                    <a:lnTo>
                                      <a:pt x="2583" y="543"/>
                                    </a:lnTo>
                                    <a:lnTo>
                                      <a:pt x="2583" y="652"/>
                                    </a:lnTo>
                                    <a:lnTo>
                                      <a:pt x="2584" y="606"/>
                                    </a:lnTo>
                                    <a:lnTo>
                                      <a:pt x="2584" y="601"/>
                                    </a:lnTo>
                                    <a:lnTo>
                                      <a:pt x="2584" y="649"/>
                                    </a:lnTo>
                                    <a:lnTo>
                                      <a:pt x="2585" y="540"/>
                                    </a:lnTo>
                                    <a:lnTo>
                                      <a:pt x="2585" y="580"/>
                                    </a:lnTo>
                                    <a:lnTo>
                                      <a:pt x="2585" y="582"/>
                                    </a:lnTo>
                                    <a:lnTo>
                                      <a:pt x="2586" y="669"/>
                                    </a:lnTo>
                                    <a:lnTo>
                                      <a:pt x="2586" y="542"/>
                                    </a:lnTo>
                                    <a:lnTo>
                                      <a:pt x="2587" y="591"/>
                                    </a:lnTo>
                                    <a:lnTo>
                                      <a:pt x="2587" y="589"/>
                                    </a:lnTo>
                                    <a:lnTo>
                                      <a:pt x="2587" y="539"/>
                                    </a:lnTo>
                                    <a:lnTo>
                                      <a:pt x="2588" y="648"/>
                                    </a:lnTo>
                                    <a:lnTo>
                                      <a:pt x="2588" y="595"/>
                                    </a:lnTo>
                                    <a:lnTo>
                                      <a:pt x="2588" y="588"/>
                                    </a:lnTo>
                                    <a:lnTo>
                                      <a:pt x="2590" y="545"/>
                                    </a:lnTo>
                                    <a:lnTo>
                                      <a:pt x="2590" y="654"/>
                                    </a:lnTo>
                                    <a:lnTo>
                                      <a:pt x="2590" y="615"/>
                                    </a:lnTo>
                                    <a:lnTo>
                                      <a:pt x="2590" y="604"/>
                                    </a:lnTo>
                                    <a:lnTo>
                                      <a:pt x="2590" y="549"/>
                                    </a:lnTo>
                                    <a:lnTo>
                                      <a:pt x="2590" y="660"/>
                                    </a:lnTo>
                                    <a:lnTo>
                                      <a:pt x="2591" y="583"/>
                                    </a:lnTo>
                                    <a:lnTo>
                                      <a:pt x="2591" y="589"/>
                                    </a:lnTo>
                                    <a:lnTo>
                                      <a:pt x="2592" y="663"/>
                                    </a:lnTo>
                                    <a:lnTo>
                                      <a:pt x="2592" y="546"/>
                                    </a:lnTo>
                                    <a:lnTo>
                                      <a:pt x="2593" y="577"/>
                                    </a:lnTo>
                                    <a:lnTo>
                                      <a:pt x="2593" y="580"/>
                                    </a:lnTo>
                                    <a:lnTo>
                                      <a:pt x="2593" y="662"/>
                                    </a:lnTo>
                                    <a:lnTo>
                                      <a:pt x="2594" y="544"/>
                                    </a:lnTo>
                                    <a:lnTo>
                                      <a:pt x="2594" y="595"/>
                                    </a:lnTo>
                                    <a:lnTo>
                                      <a:pt x="2594" y="605"/>
                                    </a:lnTo>
                                    <a:lnTo>
                                      <a:pt x="2596" y="546"/>
                                    </a:lnTo>
                                    <a:lnTo>
                                      <a:pt x="2596" y="650"/>
                                    </a:lnTo>
                                    <a:lnTo>
                                      <a:pt x="2596" y="583"/>
                                    </a:lnTo>
                                    <a:lnTo>
                                      <a:pt x="2596" y="579"/>
                                    </a:lnTo>
                                    <a:lnTo>
                                      <a:pt x="2596" y="552"/>
                                    </a:lnTo>
                                    <a:lnTo>
                                      <a:pt x="2597" y="652"/>
                                    </a:lnTo>
                                    <a:lnTo>
                                      <a:pt x="2597" y="598"/>
                                    </a:lnTo>
                                    <a:lnTo>
                                      <a:pt x="2597" y="606"/>
                                    </a:lnTo>
                                    <a:lnTo>
                                      <a:pt x="2598" y="658"/>
                                    </a:lnTo>
                                    <a:lnTo>
                                      <a:pt x="2599" y="546"/>
                                    </a:lnTo>
                                    <a:lnTo>
                                      <a:pt x="2599" y="600"/>
                                    </a:lnTo>
                                    <a:lnTo>
                                      <a:pt x="2599" y="597"/>
                                    </a:lnTo>
                                    <a:lnTo>
                                      <a:pt x="2600" y="529"/>
                                    </a:lnTo>
                                    <a:lnTo>
                                      <a:pt x="2600" y="661"/>
                                    </a:lnTo>
                                    <a:lnTo>
                                      <a:pt x="2600" y="586"/>
                                    </a:lnTo>
                                    <a:lnTo>
                                      <a:pt x="2600" y="584"/>
                                    </a:lnTo>
                                    <a:lnTo>
                                      <a:pt x="2601" y="537"/>
                                    </a:lnTo>
                                    <a:lnTo>
                                      <a:pt x="2601" y="650"/>
                                    </a:lnTo>
                                    <a:lnTo>
                                      <a:pt x="2602" y="582"/>
                                    </a:lnTo>
                                    <a:lnTo>
                                      <a:pt x="2602" y="585"/>
                                    </a:lnTo>
                                    <a:lnTo>
                                      <a:pt x="2603" y="651"/>
                                    </a:lnTo>
                                    <a:lnTo>
                                      <a:pt x="2603" y="551"/>
                                    </a:lnTo>
                                    <a:lnTo>
                                      <a:pt x="2603" y="591"/>
                                    </a:lnTo>
                                    <a:lnTo>
                                      <a:pt x="2603" y="593"/>
                                    </a:lnTo>
                                    <a:lnTo>
                                      <a:pt x="2604" y="538"/>
                                    </a:lnTo>
                                    <a:lnTo>
                                      <a:pt x="2605" y="664"/>
                                    </a:lnTo>
                                    <a:lnTo>
                                      <a:pt x="2605" y="585"/>
                                    </a:lnTo>
                                    <a:lnTo>
                                      <a:pt x="2605" y="582"/>
                                    </a:lnTo>
                                    <a:lnTo>
                                      <a:pt x="2605" y="659"/>
                                    </a:lnTo>
                                    <a:lnTo>
                                      <a:pt x="2605" y="535"/>
                                    </a:lnTo>
                                    <a:lnTo>
                                      <a:pt x="2606" y="590"/>
                                    </a:lnTo>
                                    <a:lnTo>
                                      <a:pt x="2606" y="585"/>
                                    </a:lnTo>
                                    <a:lnTo>
                                      <a:pt x="2607" y="559"/>
                                    </a:lnTo>
                                    <a:lnTo>
                                      <a:pt x="2607" y="646"/>
                                    </a:lnTo>
                                    <a:lnTo>
                                      <a:pt x="2608" y="584"/>
                                    </a:lnTo>
                                    <a:lnTo>
                                      <a:pt x="2608" y="587"/>
                                    </a:lnTo>
                                    <a:lnTo>
                                      <a:pt x="2608" y="550"/>
                                    </a:lnTo>
                                    <a:lnTo>
                                      <a:pt x="2608" y="642"/>
                                    </a:lnTo>
                                    <a:lnTo>
                                      <a:pt x="2609" y="588"/>
                                    </a:lnTo>
                                    <a:lnTo>
                                      <a:pt x="2609" y="590"/>
                                    </a:lnTo>
                                    <a:lnTo>
                                      <a:pt x="2610" y="557"/>
                                    </a:lnTo>
                                    <a:lnTo>
                                      <a:pt x="2610" y="643"/>
                                    </a:lnTo>
                                    <a:lnTo>
                                      <a:pt x="2611" y="586"/>
                                    </a:lnTo>
                                    <a:lnTo>
                                      <a:pt x="2611" y="589"/>
                                    </a:lnTo>
                                    <a:lnTo>
                                      <a:pt x="2611" y="555"/>
                                    </a:lnTo>
                                    <a:lnTo>
                                      <a:pt x="2612" y="657"/>
                                    </a:lnTo>
                                    <a:lnTo>
                                      <a:pt x="2612" y="570"/>
                                    </a:lnTo>
                                    <a:lnTo>
                                      <a:pt x="2612" y="582"/>
                                    </a:lnTo>
                                    <a:lnTo>
                                      <a:pt x="2613" y="555"/>
                                    </a:lnTo>
                                    <a:lnTo>
                                      <a:pt x="2613" y="649"/>
                                    </a:lnTo>
                                    <a:lnTo>
                                      <a:pt x="2614" y="575"/>
                                    </a:lnTo>
                                    <a:lnTo>
                                      <a:pt x="2614" y="578"/>
                                    </a:lnTo>
                                    <a:lnTo>
                                      <a:pt x="2615" y="566"/>
                                    </a:lnTo>
                                    <a:lnTo>
                                      <a:pt x="2615" y="642"/>
                                    </a:lnTo>
                                    <a:lnTo>
                                      <a:pt x="2615" y="597"/>
                                    </a:lnTo>
                                    <a:lnTo>
                                      <a:pt x="2615" y="596"/>
                                    </a:lnTo>
                                    <a:lnTo>
                                      <a:pt x="2616" y="563"/>
                                    </a:lnTo>
                                    <a:lnTo>
                                      <a:pt x="2616" y="649"/>
                                    </a:lnTo>
                                    <a:lnTo>
                                      <a:pt x="2617" y="586"/>
                                    </a:lnTo>
                                    <a:lnTo>
                                      <a:pt x="2617" y="581"/>
                                    </a:lnTo>
                                    <a:lnTo>
                                      <a:pt x="2618" y="562"/>
                                    </a:lnTo>
                                    <a:lnTo>
                                      <a:pt x="2618" y="640"/>
                                    </a:lnTo>
                                    <a:lnTo>
                                      <a:pt x="2618" y="584"/>
                                    </a:lnTo>
                                    <a:lnTo>
                                      <a:pt x="2618" y="582"/>
                                    </a:lnTo>
                                    <a:lnTo>
                                      <a:pt x="2619" y="564"/>
                                    </a:lnTo>
                                    <a:lnTo>
                                      <a:pt x="2619" y="638"/>
                                    </a:lnTo>
                                    <a:lnTo>
                                      <a:pt x="2620" y="589"/>
                                    </a:lnTo>
                                    <a:lnTo>
                                      <a:pt x="2620" y="588"/>
                                    </a:lnTo>
                                    <a:lnTo>
                                      <a:pt x="2620" y="643"/>
                                    </a:lnTo>
                                    <a:lnTo>
                                      <a:pt x="2621" y="565"/>
                                    </a:lnTo>
                                    <a:lnTo>
                                      <a:pt x="2621" y="580"/>
                                    </a:lnTo>
                                    <a:lnTo>
                                      <a:pt x="2621" y="579"/>
                                    </a:lnTo>
                                    <a:lnTo>
                                      <a:pt x="2622" y="639"/>
                                    </a:lnTo>
                                    <a:lnTo>
                                      <a:pt x="2622" y="560"/>
                                    </a:lnTo>
                                    <a:lnTo>
                                      <a:pt x="2623" y="582"/>
                                    </a:lnTo>
                                    <a:lnTo>
                                      <a:pt x="2623" y="592"/>
                                    </a:lnTo>
                                    <a:lnTo>
                                      <a:pt x="2624" y="430"/>
                                    </a:lnTo>
                                    <a:lnTo>
                                      <a:pt x="2624" y="802"/>
                                    </a:lnTo>
                                    <a:lnTo>
                                      <a:pt x="2624" y="574"/>
                                    </a:lnTo>
                                    <a:lnTo>
                                      <a:pt x="2624" y="595"/>
                                    </a:lnTo>
                                    <a:lnTo>
                                      <a:pt x="2625" y="750"/>
                                    </a:lnTo>
                                    <a:lnTo>
                                      <a:pt x="2625" y="414"/>
                                    </a:lnTo>
                                    <a:lnTo>
                                      <a:pt x="2626" y="573"/>
                                    </a:lnTo>
                                    <a:lnTo>
                                      <a:pt x="2626" y="575"/>
                                    </a:lnTo>
                                    <a:lnTo>
                                      <a:pt x="2627" y="550"/>
                                    </a:lnTo>
                                    <a:lnTo>
                                      <a:pt x="2627" y="652"/>
                                    </a:lnTo>
                                    <a:lnTo>
                                      <a:pt x="2627" y="582"/>
                                    </a:lnTo>
                                    <a:lnTo>
                                      <a:pt x="2627" y="579"/>
                                    </a:lnTo>
                                    <a:lnTo>
                                      <a:pt x="2628" y="650"/>
                                    </a:lnTo>
                                    <a:lnTo>
                                      <a:pt x="2628" y="544"/>
                                    </a:lnTo>
                                    <a:lnTo>
                                      <a:pt x="2629" y="594"/>
                                    </a:lnTo>
                                    <a:lnTo>
                                      <a:pt x="2629" y="592"/>
                                    </a:lnTo>
                                    <a:lnTo>
                                      <a:pt x="2630" y="548"/>
                                    </a:lnTo>
                                    <a:lnTo>
                                      <a:pt x="2630" y="643"/>
                                    </a:lnTo>
                                    <a:lnTo>
                                      <a:pt x="2630" y="595"/>
                                    </a:lnTo>
                                    <a:lnTo>
                                      <a:pt x="2630" y="598"/>
                                    </a:lnTo>
                                    <a:lnTo>
                                      <a:pt x="2631" y="552"/>
                                    </a:lnTo>
                                    <a:lnTo>
                                      <a:pt x="2632" y="642"/>
                                    </a:lnTo>
                                    <a:lnTo>
                                      <a:pt x="2632" y="589"/>
                                    </a:lnTo>
                                    <a:lnTo>
                                      <a:pt x="2632" y="589"/>
                                    </a:lnTo>
                                    <a:lnTo>
                                      <a:pt x="2633" y="542"/>
                                    </a:lnTo>
                                    <a:lnTo>
                                      <a:pt x="2633" y="651"/>
                                    </a:lnTo>
                                    <a:lnTo>
                                      <a:pt x="2633" y="571"/>
                                    </a:lnTo>
                                    <a:lnTo>
                                      <a:pt x="2633" y="576"/>
                                    </a:lnTo>
                                    <a:lnTo>
                                      <a:pt x="2634" y="645"/>
                                    </a:lnTo>
                                    <a:lnTo>
                                      <a:pt x="2634" y="551"/>
                                    </a:lnTo>
                                    <a:lnTo>
                                      <a:pt x="2635" y="600"/>
                                    </a:lnTo>
                                    <a:lnTo>
                                      <a:pt x="2635" y="605"/>
                                    </a:lnTo>
                                    <a:lnTo>
                                      <a:pt x="2635" y="656"/>
                                    </a:lnTo>
                                    <a:lnTo>
                                      <a:pt x="2636" y="544"/>
                                    </a:lnTo>
                                    <a:lnTo>
                                      <a:pt x="2636" y="612"/>
                                    </a:lnTo>
                                    <a:lnTo>
                                      <a:pt x="2636" y="598"/>
                                    </a:lnTo>
                                    <a:lnTo>
                                      <a:pt x="2637" y="654"/>
                                    </a:lnTo>
                                    <a:lnTo>
                                      <a:pt x="2638" y="542"/>
                                    </a:lnTo>
                                    <a:lnTo>
                                      <a:pt x="2638" y="596"/>
                                    </a:lnTo>
                                    <a:lnTo>
                                      <a:pt x="2638" y="591"/>
                                    </a:lnTo>
                                    <a:lnTo>
                                      <a:pt x="2639" y="648"/>
                                    </a:lnTo>
                                    <a:lnTo>
                                      <a:pt x="2639" y="549"/>
                                    </a:lnTo>
                                    <a:lnTo>
                                      <a:pt x="2639" y="565"/>
                                    </a:lnTo>
                                    <a:lnTo>
                                      <a:pt x="2639" y="568"/>
                                    </a:lnTo>
                                    <a:lnTo>
                                      <a:pt x="2639" y="638"/>
                                    </a:lnTo>
                                    <a:lnTo>
                                      <a:pt x="2640" y="554"/>
                                    </a:lnTo>
                                    <a:lnTo>
                                      <a:pt x="2641" y="586"/>
                                    </a:lnTo>
                                    <a:lnTo>
                                      <a:pt x="2641" y="589"/>
                                    </a:lnTo>
                                    <a:lnTo>
                                      <a:pt x="2641" y="650"/>
                                    </a:lnTo>
                                    <a:lnTo>
                                      <a:pt x="2642" y="557"/>
                                    </a:lnTo>
                                    <a:lnTo>
                                      <a:pt x="2642" y="581"/>
                                    </a:lnTo>
                                    <a:lnTo>
                                      <a:pt x="2642" y="582"/>
                                    </a:lnTo>
                                    <a:lnTo>
                                      <a:pt x="2643" y="654"/>
                                    </a:lnTo>
                                    <a:lnTo>
                                      <a:pt x="2643" y="550"/>
                                    </a:lnTo>
                                    <a:lnTo>
                                      <a:pt x="2644" y="585"/>
                                    </a:lnTo>
                                    <a:lnTo>
                                      <a:pt x="2644" y="590"/>
                                    </a:lnTo>
                                    <a:lnTo>
                                      <a:pt x="2644" y="535"/>
                                    </a:lnTo>
                                    <a:lnTo>
                                      <a:pt x="2644" y="662"/>
                                    </a:lnTo>
                                    <a:lnTo>
                                      <a:pt x="2645" y="600"/>
                                    </a:lnTo>
                                    <a:lnTo>
                                      <a:pt x="2645" y="593"/>
                                    </a:lnTo>
                                    <a:lnTo>
                                      <a:pt x="2646" y="651"/>
                                    </a:lnTo>
                                    <a:lnTo>
                                      <a:pt x="2646" y="560"/>
                                    </a:lnTo>
                                    <a:lnTo>
                                      <a:pt x="2647" y="586"/>
                                    </a:lnTo>
                                    <a:lnTo>
                                      <a:pt x="2647" y="579"/>
                                    </a:lnTo>
                                    <a:lnTo>
                                      <a:pt x="2648" y="645"/>
                                    </a:lnTo>
                                    <a:lnTo>
                                      <a:pt x="2648" y="554"/>
                                    </a:lnTo>
                                    <a:lnTo>
                                      <a:pt x="2648" y="613"/>
                                    </a:lnTo>
                                    <a:lnTo>
                                      <a:pt x="2648" y="608"/>
                                    </a:lnTo>
                                    <a:lnTo>
                                      <a:pt x="2649" y="548"/>
                                    </a:lnTo>
                                    <a:lnTo>
                                      <a:pt x="2650" y="650"/>
                                    </a:lnTo>
                                    <a:lnTo>
                                      <a:pt x="2650" y="596"/>
                                    </a:lnTo>
                                    <a:lnTo>
                                      <a:pt x="2650" y="594"/>
                                    </a:lnTo>
                                    <a:lnTo>
                                      <a:pt x="2651" y="661"/>
                                    </a:lnTo>
                                    <a:lnTo>
                                      <a:pt x="2651" y="513"/>
                                    </a:lnTo>
                                    <a:lnTo>
                                      <a:pt x="2651" y="600"/>
                                    </a:lnTo>
                                    <a:lnTo>
                                      <a:pt x="2651" y="622"/>
                                    </a:lnTo>
                                    <a:lnTo>
                                      <a:pt x="2652" y="727"/>
                                    </a:lnTo>
                                    <a:lnTo>
                                      <a:pt x="2652" y="497"/>
                                    </a:lnTo>
                                    <a:lnTo>
                                      <a:pt x="2653" y="615"/>
                                    </a:lnTo>
                                    <a:lnTo>
                                      <a:pt x="2653" y="589"/>
                                    </a:lnTo>
                                    <a:lnTo>
                                      <a:pt x="2653" y="539"/>
                                    </a:lnTo>
                                    <a:lnTo>
                                      <a:pt x="2653" y="659"/>
                                    </a:lnTo>
                                    <a:lnTo>
                                      <a:pt x="2654" y="596"/>
                                    </a:lnTo>
                                    <a:lnTo>
                                      <a:pt x="2654" y="595"/>
                                    </a:lnTo>
                                    <a:lnTo>
                                      <a:pt x="2655" y="546"/>
                                    </a:lnTo>
                                    <a:lnTo>
                                      <a:pt x="2655" y="651"/>
                                    </a:lnTo>
                                    <a:lnTo>
                                      <a:pt x="2656" y="572"/>
                                    </a:lnTo>
                                    <a:lnTo>
                                      <a:pt x="2656" y="574"/>
                                    </a:lnTo>
                                    <a:lnTo>
                                      <a:pt x="2657" y="660"/>
                                    </a:lnTo>
                                    <a:lnTo>
                                      <a:pt x="2657" y="549"/>
                                    </a:lnTo>
                                    <a:lnTo>
                                      <a:pt x="2657" y="623"/>
                                    </a:lnTo>
                                    <a:lnTo>
                                      <a:pt x="2657" y="613"/>
                                    </a:lnTo>
                                    <a:lnTo>
                                      <a:pt x="2658" y="722"/>
                                    </a:lnTo>
                                    <a:lnTo>
                                      <a:pt x="2658" y="483"/>
                                    </a:lnTo>
                                    <a:lnTo>
                                      <a:pt x="2659" y="631"/>
                                    </a:lnTo>
                                    <a:lnTo>
                                      <a:pt x="2659" y="579"/>
                                    </a:lnTo>
                                    <a:lnTo>
                                      <a:pt x="2659" y="721"/>
                                    </a:lnTo>
                                    <a:lnTo>
                                      <a:pt x="2660" y="536"/>
                                    </a:lnTo>
                                    <a:lnTo>
                                      <a:pt x="2660" y="579"/>
                                    </a:lnTo>
                                    <a:lnTo>
                                      <a:pt x="2660" y="571"/>
                                    </a:lnTo>
                                    <a:lnTo>
                                      <a:pt x="2661" y="536"/>
                                    </a:lnTo>
                                    <a:lnTo>
                                      <a:pt x="2662" y="649"/>
                                    </a:lnTo>
                                    <a:lnTo>
                                      <a:pt x="2662" y="584"/>
                                    </a:lnTo>
                                    <a:lnTo>
                                      <a:pt x="2662" y="586"/>
                                    </a:lnTo>
                                    <a:lnTo>
                                      <a:pt x="2662" y="532"/>
                                    </a:lnTo>
                                    <a:lnTo>
                                      <a:pt x="2663" y="651"/>
                                    </a:lnTo>
                                    <a:lnTo>
                                      <a:pt x="2663" y="590"/>
                                    </a:lnTo>
                                    <a:lnTo>
                                      <a:pt x="2663" y="596"/>
                                    </a:lnTo>
                                    <a:lnTo>
                                      <a:pt x="2664" y="540"/>
                                    </a:lnTo>
                                    <a:lnTo>
                                      <a:pt x="2665" y="653"/>
                                    </a:lnTo>
                                    <a:lnTo>
                                      <a:pt x="2665" y="589"/>
                                    </a:lnTo>
                                    <a:lnTo>
                                      <a:pt x="2665" y="588"/>
                                    </a:lnTo>
                                    <a:lnTo>
                                      <a:pt x="2665" y="642"/>
                                    </a:lnTo>
                                    <a:lnTo>
                                      <a:pt x="2666" y="545"/>
                                    </a:lnTo>
                                    <a:lnTo>
                                      <a:pt x="2666" y="606"/>
                                    </a:lnTo>
                                    <a:lnTo>
                                      <a:pt x="2666" y="598"/>
                                    </a:lnTo>
                                    <a:lnTo>
                                      <a:pt x="2667" y="533"/>
                                    </a:lnTo>
                                    <a:lnTo>
                                      <a:pt x="2667" y="647"/>
                                    </a:lnTo>
                                    <a:lnTo>
                                      <a:pt x="2668" y="577"/>
                                    </a:lnTo>
                                    <a:lnTo>
                                      <a:pt x="2668" y="570"/>
                                    </a:lnTo>
                                    <a:lnTo>
                                      <a:pt x="2669" y="549"/>
                                    </a:lnTo>
                                    <a:lnTo>
                                      <a:pt x="2669" y="658"/>
                                    </a:lnTo>
                                    <a:lnTo>
                                      <a:pt x="2669" y="593"/>
                                    </a:lnTo>
                                    <a:lnTo>
                                      <a:pt x="2669" y="595"/>
                                    </a:lnTo>
                                    <a:lnTo>
                                      <a:pt x="2670" y="644"/>
                                    </a:lnTo>
                                    <a:lnTo>
                                      <a:pt x="2670" y="539"/>
                                    </a:lnTo>
                                    <a:lnTo>
                                      <a:pt x="2671" y="603"/>
                                    </a:lnTo>
                                    <a:lnTo>
                                      <a:pt x="2671" y="605"/>
                                    </a:lnTo>
                                    <a:lnTo>
                                      <a:pt x="2671" y="654"/>
                                    </a:lnTo>
                                    <a:lnTo>
                                      <a:pt x="2672" y="536"/>
                                    </a:lnTo>
                                    <a:lnTo>
                                      <a:pt x="2672" y="585"/>
                                    </a:lnTo>
                                    <a:lnTo>
                                      <a:pt x="2672" y="583"/>
                                    </a:lnTo>
                                    <a:lnTo>
                                      <a:pt x="2673" y="528"/>
                                    </a:lnTo>
                                    <a:lnTo>
                                      <a:pt x="2673" y="656"/>
                                    </a:lnTo>
                                    <a:lnTo>
                                      <a:pt x="2674" y="573"/>
                                    </a:lnTo>
                                    <a:lnTo>
                                      <a:pt x="2674" y="577"/>
                                    </a:lnTo>
                                    <a:lnTo>
                                      <a:pt x="2674" y="639"/>
                                    </a:lnTo>
                                    <a:lnTo>
                                      <a:pt x="2675" y="547"/>
                                    </a:lnTo>
                                    <a:lnTo>
                                      <a:pt x="2675" y="588"/>
                                    </a:lnTo>
                                    <a:lnTo>
                                      <a:pt x="2675" y="589"/>
                                    </a:lnTo>
                                    <a:lnTo>
                                      <a:pt x="2676" y="640"/>
                                    </a:lnTo>
                                    <a:lnTo>
                                      <a:pt x="2676" y="541"/>
                                    </a:lnTo>
                                    <a:lnTo>
                                      <a:pt x="2677" y="571"/>
                                    </a:lnTo>
                                    <a:lnTo>
                                      <a:pt x="2677" y="568"/>
                                    </a:lnTo>
                                    <a:lnTo>
                                      <a:pt x="2677" y="548"/>
                                    </a:lnTo>
                                    <a:lnTo>
                                      <a:pt x="2678" y="653"/>
                                    </a:lnTo>
                                    <a:lnTo>
                                      <a:pt x="2678" y="599"/>
                                    </a:lnTo>
                                    <a:lnTo>
                                      <a:pt x="2678" y="592"/>
                                    </a:lnTo>
                                    <a:lnTo>
                                      <a:pt x="2679" y="656"/>
                                    </a:lnTo>
                                    <a:lnTo>
                                      <a:pt x="2679" y="538"/>
                                    </a:lnTo>
                                    <a:lnTo>
                                      <a:pt x="2680" y="615"/>
                                    </a:lnTo>
                                    <a:lnTo>
                                      <a:pt x="2680" y="611"/>
                                    </a:lnTo>
                                    <a:lnTo>
                                      <a:pt x="2680" y="559"/>
                                    </a:lnTo>
                                    <a:lnTo>
                                      <a:pt x="2681" y="660"/>
                                    </a:lnTo>
                                    <a:lnTo>
                                      <a:pt x="2681" y="598"/>
                                    </a:lnTo>
                                    <a:lnTo>
                                      <a:pt x="2681" y="590"/>
                                    </a:lnTo>
                                    <a:lnTo>
                                      <a:pt x="2682" y="648"/>
                                    </a:lnTo>
                                    <a:lnTo>
                                      <a:pt x="2682" y="535"/>
                                    </a:lnTo>
                                    <a:lnTo>
                                      <a:pt x="2683" y="572"/>
                                    </a:lnTo>
                                    <a:lnTo>
                                      <a:pt x="2683" y="573"/>
                                    </a:lnTo>
                                    <a:lnTo>
                                      <a:pt x="2684" y="651"/>
                                    </a:lnTo>
                                    <a:lnTo>
                                      <a:pt x="2684" y="546"/>
                                    </a:lnTo>
                                    <a:lnTo>
                                      <a:pt x="2684" y="568"/>
                                    </a:lnTo>
                                    <a:lnTo>
                                      <a:pt x="2684" y="566"/>
                                    </a:lnTo>
                                    <a:lnTo>
                                      <a:pt x="2686" y="546"/>
                                    </a:lnTo>
                                    <a:lnTo>
                                      <a:pt x="2686" y="652"/>
                                    </a:lnTo>
                                    <a:lnTo>
                                      <a:pt x="2686" y="572"/>
                                    </a:lnTo>
                                    <a:lnTo>
                                      <a:pt x="2686" y="570"/>
                                    </a:lnTo>
                                    <a:lnTo>
                                      <a:pt x="2686" y="889"/>
                                    </a:lnTo>
                                    <a:lnTo>
                                      <a:pt x="2686" y="477"/>
                                    </a:lnTo>
                                    <a:lnTo>
                                      <a:pt x="2687" y="581"/>
                                    </a:lnTo>
                                    <a:lnTo>
                                      <a:pt x="2687" y="591"/>
                                    </a:lnTo>
                                    <a:lnTo>
                                      <a:pt x="2689" y="1116"/>
                                    </a:lnTo>
                                    <a:lnTo>
                                      <a:pt x="2689" y="403"/>
                                    </a:lnTo>
                                    <a:lnTo>
                                      <a:pt x="2689" y="548"/>
                                    </a:lnTo>
                                    <a:lnTo>
                                      <a:pt x="2689" y="541"/>
                                    </a:lnTo>
                                    <a:lnTo>
                                      <a:pt x="2690" y="1101"/>
                                    </a:lnTo>
                                    <a:lnTo>
                                      <a:pt x="2690" y="319"/>
                                    </a:lnTo>
                                    <a:lnTo>
                                      <a:pt x="2690" y="691"/>
                                    </a:lnTo>
                                    <a:lnTo>
                                      <a:pt x="2690" y="591"/>
                                    </a:lnTo>
                                    <a:lnTo>
                                      <a:pt x="2691" y="652"/>
                                    </a:lnTo>
                                    <a:lnTo>
                                      <a:pt x="2691" y="534"/>
                                    </a:lnTo>
                                    <a:lnTo>
                                      <a:pt x="2692" y="577"/>
                                    </a:lnTo>
                                    <a:lnTo>
                                      <a:pt x="2692" y="586"/>
                                    </a:lnTo>
                                    <a:lnTo>
                                      <a:pt x="2693" y="730"/>
                                    </a:lnTo>
                                    <a:lnTo>
                                      <a:pt x="2693" y="474"/>
                                    </a:lnTo>
                                    <a:lnTo>
                                      <a:pt x="2693" y="603"/>
                                    </a:lnTo>
                                    <a:lnTo>
                                      <a:pt x="2693" y="587"/>
                                    </a:lnTo>
                                    <a:lnTo>
                                      <a:pt x="2694" y="529"/>
                                    </a:lnTo>
                                    <a:lnTo>
                                      <a:pt x="2695" y="657"/>
                                    </a:lnTo>
                                    <a:lnTo>
                                      <a:pt x="2695" y="589"/>
                                    </a:lnTo>
                                    <a:lnTo>
                                      <a:pt x="2695" y="607"/>
                                    </a:lnTo>
                                    <a:lnTo>
                                      <a:pt x="2695" y="555"/>
                                    </a:lnTo>
                                    <a:lnTo>
                                      <a:pt x="2696" y="658"/>
                                    </a:lnTo>
                                    <a:lnTo>
                                      <a:pt x="2696" y="617"/>
                                    </a:lnTo>
                                    <a:lnTo>
                                      <a:pt x="2696" y="616"/>
                                    </a:lnTo>
                                    <a:lnTo>
                                      <a:pt x="2697" y="532"/>
                                    </a:lnTo>
                                    <a:lnTo>
                                      <a:pt x="2697" y="663"/>
                                    </a:lnTo>
                                    <a:lnTo>
                                      <a:pt x="2698" y="609"/>
                                    </a:lnTo>
                                    <a:lnTo>
                                      <a:pt x="2698" y="618"/>
                                    </a:lnTo>
                                    <a:lnTo>
                                      <a:pt x="2699" y="544"/>
                                    </a:lnTo>
                                    <a:lnTo>
                                      <a:pt x="2699" y="654"/>
                                    </a:lnTo>
                                    <a:lnTo>
                                      <a:pt x="2699" y="574"/>
                                    </a:lnTo>
                                    <a:lnTo>
                                      <a:pt x="2699" y="570"/>
                                    </a:lnTo>
                                    <a:lnTo>
                                      <a:pt x="2700" y="543"/>
                                    </a:lnTo>
                                    <a:lnTo>
                                      <a:pt x="2700" y="657"/>
                                    </a:lnTo>
                                    <a:lnTo>
                                      <a:pt x="2701" y="600"/>
                                    </a:lnTo>
                                    <a:lnTo>
                                      <a:pt x="2701" y="600"/>
                                    </a:lnTo>
                                    <a:lnTo>
                                      <a:pt x="2702" y="542"/>
                                    </a:lnTo>
                                    <a:lnTo>
                                      <a:pt x="2702" y="660"/>
                                    </a:lnTo>
                                    <a:lnTo>
                                      <a:pt x="2702" y="588"/>
                                    </a:lnTo>
                                    <a:lnTo>
                                      <a:pt x="2702" y="587"/>
                                    </a:lnTo>
                                    <a:lnTo>
                                      <a:pt x="2704" y="555"/>
                                    </a:lnTo>
                                    <a:lnTo>
                                      <a:pt x="2704" y="654"/>
                                    </a:lnTo>
                                    <a:lnTo>
                                      <a:pt x="2704" y="595"/>
                                    </a:lnTo>
                                    <a:lnTo>
                                      <a:pt x="2704" y="601"/>
                                    </a:lnTo>
                                    <a:lnTo>
                                      <a:pt x="2705" y="651"/>
                                    </a:lnTo>
                                    <a:lnTo>
                                      <a:pt x="2705" y="541"/>
                                    </a:lnTo>
                                    <a:lnTo>
                                      <a:pt x="2705" y="589"/>
                                    </a:lnTo>
                                    <a:lnTo>
                                      <a:pt x="2705" y="597"/>
                                    </a:lnTo>
                                    <a:lnTo>
                                      <a:pt x="2706" y="554"/>
                                    </a:lnTo>
                                    <a:lnTo>
                                      <a:pt x="2707" y="659"/>
                                    </a:lnTo>
                                    <a:lnTo>
                                      <a:pt x="2707" y="587"/>
                                    </a:lnTo>
                                    <a:lnTo>
                                      <a:pt x="2707" y="588"/>
                                    </a:lnTo>
                                    <a:lnTo>
                                      <a:pt x="2707" y="643"/>
                                    </a:lnTo>
                                    <a:lnTo>
                                      <a:pt x="2707" y="533"/>
                                    </a:lnTo>
                                    <a:lnTo>
                                      <a:pt x="2708" y="591"/>
                                    </a:lnTo>
                                    <a:lnTo>
                                      <a:pt x="2708" y="598"/>
                                    </a:lnTo>
                                    <a:lnTo>
                                      <a:pt x="2709" y="541"/>
                                    </a:lnTo>
                                    <a:lnTo>
                                      <a:pt x="2710" y="649"/>
                                    </a:lnTo>
                                    <a:lnTo>
                                      <a:pt x="2710" y="596"/>
                                    </a:lnTo>
                                    <a:lnTo>
                                      <a:pt x="2710" y="600"/>
                                    </a:lnTo>
                                    <a:lnTo>
                                      <a:pt x="2710" y="659"/>
                                    </a:lnTo>
                                    <a:lnTo>
                                      <a:pt x="2711" y="545"/>
                                    </a:lnTo>
                                    <a:lnTo>
                                      <a:pt x="2711" y="585"/>
                                    </a:lnTo>
                                    <a:lnTo>
                                      <a:pt x="2711" y="597"/>
                                    </a:lnTo>
                                    <a:lnTo>
                                      <a:pt x="2712" y="653"/>
                                    </a:lnTo>
                                    <a:lnTo>
                                      <a:pt x="2712" y="542"/>
                                    </a:lnTo>
                                    <a:lnTo>
                                      <a:pt x="2713" y="583"/>
                                    </a:lnTo>
                                    <a:lnTo>
                                      <a:pt x="2713" y="592"/>
                                    </a:lnTo>
                                    <a:lnTo>
                                      <a:pt x="2714" y="543"/>
                                    </a:lnTo>
                                    <a:lnTo>
                                      <a:pt x="2714" y="663"/>
                                    </a:lnTo>
                                    <a:lnTo>
                                      <a:pt x="2714" y="588"/>
                                    </a:lnTo>
                                    <a:lnTo>
                                      <a:pt x="2714" y="586"/>
                                    </a:lnTo>
                                    <a:lnTo>
                                      <a:pt x="2715" y="542"/>
                                    </a:lnTo>
                                    <a:lnTo>
                                      <a:pt x="2716" y="652"/>
                                    </a:lnTo>
                                    <a:lnTo>
                                      <a:pt x="2716" y="611"/>
                                    </a:lnTo>
                                    <a:lnTo>
                                      <a:pt x="2716" y="606"/>
                                    </a:lnTo>
                                    <a:lnTo>
                                      <a:pt x="2717" y="545"/>
                                    </a:lnTo>
                                    <a:lnTo>
                                      <a:pt x="2717" y="645"/>
                                    </a:lnTo>
                                    <a:lnTo>
                                      <a:pt x="2717" y="603"/>
                                    </a:lnTo>
                                    <a:lnTo>
                                      <a:pt x="2717" y="595"/>
                                    </a:lnTo>
                                    <a:lnTo>
                                      <a:pt x="2718" y="550"/>
                                    </a:lnTo>
                                    <a:lnTo>
                                      <a:pt x="2718" y="665"/>
                                    </a:lnTo>
                                    <a:lnTo>
                                      <a:pt x="2719" y="581"/>
                                    </a:lnTo>
                                    <a:lnTo>
                                      <a:pt x="2719" y="580"/>
                                    </a:lnTo>
                                    <a:lnTo>
                                      <a:pt x="2720" y="644"/>
                                    </a:lnTo>
                                    <a:lnTo>
                                      <a:pt x="2720" y="562"/>
                                    </a:lnTo>
                                    <a:lnTo>
                                      <a:pt x="2720" y="590"/>
                                    </a:lnTo>
                                    <a:lnTo>
                                      <a:pt x="2720" y="589"/>
                                    </a:lnTo>
                                    <a:lnTo>
                                      <a:pt x="2721" y="662"/>
                                    </a:lnTo>
                                    <a:lnTo>
                                      <a:pt x="2721" y="537"/>
                                    </a:lnTo>
                                    <a:lnTo>
                                      <a:pt x="2722" y="580"/>
                                    </a:lnTo>
                                    <a:lnTo>
                                      <a:pt x="2722" y="589"/>
                                    </a:lnTo>
                                    <a:lnTo>
                                      <a:pt x="2723" y="535"/>
                                    </a:lnTo>
                                    <a:lnTo>
                                      <a:pt x="2723" y="662"/>
                                    </a:lnTo>
                                    <a:lnTo>
                                      <a:pt x="2723" y="591"/>
                                    </a:lnTo>
                                    <a:lnTo>
                                      <a:pt x="2723" y="586"/>
                                    </a:lnTo>
                                    <a:lnTo>
                                      <a:pt x="2724" y="521"/>
                                    </a:lnTo>
                                    <a:lnTo>
                                      <a:pt x="2724" y="672"/>
                                    </a:lnTo>
                                    <a:lnTo>
                                      <a:pt x="2725" y="612"/>
                                    </a:lnTo>
                                    <a:lnTo>
                                      <a:pt x="2725" y="607"/>
                                    </a:lnTo>
                                    <a:lnTo>
                                      <a:pt x="2725" y="651"/>
                                    </a:lnTo>
                                    <a:lnTo>
                                      <a:pt x="2726" y="551"/>
                                    </a:lnTo>
                                    <a:lnTo>
                                      <a:pt x="2726" y="588"/>
                                    </a:lnTo>
                                    <a:lnTo>
                                      <a:pt x="2726" y="598"/>
                                    </a:lnTo>
                                    <a:lnTo>
                                      <a:pt x="2728" y="654"/>
                                    </a:lnTo>
                                    <a:lnTo>
                                      <a:pt x="2728" y="540"/>
                                    </a:lnTo>
                                    <a:lnTo>
                                      <a:pt x="2728" y="587"/>
                                    </a:lnTo>
                                    <a:lnTo>
                                      <a:pt x="2728" y="581"/>
                                    </a:lnTo>
                                    <a:lnTo>
                                      <a:pt x="2728" y="655"/>
                                    </a:lnTo>
                                    <a:lnTo>
                                      <a:pt x="2728" y="538"/>
                                    </a:lnTo>
                                    <a:lnTo>
                                      <a:pt x="2729" y="592"/>
                                    </a:lnTo>
                                    <a:lnTo>
                                      <a:pt x="2729" y="585"/>
                                    </a:lnTo>
                                    <a:lnTo>
                                      <a:pt x="2730" y="545"/>
                                    </a:lnTo>
                                    <a:lnTo>
                                      <a:pt x="2730" y="650"/>
                                    </a:lnTo>
                                    <a:lnTo>
                                      <a:pt x="2731" y="586"/>
                                    </a:lnTo>
                                    <a:lnTo>
                                      <a:pt x="2731" y="593"/>
                                    </a:lnTo>
                                    <a:lnTo>
                                      <a:pt x="2732" y="550"/>
                                    </a:lnTo>
                                    <a:lnTo>
                                      <a:pt x="2732" y="668"/>
                                    </a:lnTo>
                                    <a:lnTo>
                                      <a:pt x="2732" y="584"/>
                                    </a:lnTo>
                                    <a:lnTo>
                                      <a:pt x="2732" y="588"/>
                                    </a:lnTo>
                                    <a:lnTo>
                                      <a:pt x="2733" y="677"/>
                                    </a:lnTo>
                                    <a:lnTo>
                                      <a:pt x="2733" y="548"/>
                                    </a:lnTo>
                                    <a:lnTo>
                                      <a:pt x="2734" y="581"/>
                                    </a:lnTo>
                                    <a:lnTo>
                                      <a:pt x="2734" y="580"/>
                                    </a:lnTo>
                                    <a:lnTo>
                                      <a:pt x="2734" y="651"/>
                                    </a:lnTo>
                                    <a:lnTo>
                                      <a:pt x="2735" y="538"/>
                                    </a:lnTo>
                                    <a:lnTo>
                                      <a:pt x="2735" y="573"/>
                                    </a:lnTo>
                                    <a:lnTo>
                                      <a:pt x="2735" y="579"/>
                                    </a:lnTo>
                                    <a:lnTo>
                                      <a:pt x="2737" y="648"/>
                                    </a:lnTo>
                                    <a:lnTo>
                                      <a:pt x="2737" y="542"/>
                                    </a:lnTo>
                                    <a:lnTo>
                                      <a:pt x="2737" y="600"/>
                                    </a:lnTo>
                                    <a:lnTo>
                                      <a:pt x="2737" y="600"/>
                                    </a:lnTo>
                                    <a:lnTo>
                                      <a:pt x="2738" y="657"/>
                                    </a:lnTo>
                                    <a:lnTo>
                                      <a:pt x="2738" y="533"/>
                                    </a:lnTo>
                                    <a:lnTo>
                                      <a:pt x="2738" y="597"/>
                                    </a:lnTo>
                                    <a:lnTo>
                                      <a:pt x="2738" y="601"/>
                                    </a:lnTo>
                                    <a:lnTo>
                                      <a:pt x="2739" y="663"/>
                                    </a:lnTo>
                                    <a:lnTo>
                                      <a:pt x="2739" y="546"/>
                                    </a:lnTo>
                                    <a:lnTo>
                                      <a:pt x="2740" y="598"/>
                                    </a:lnTo>
                                    <a:lnTo>
                                      <a:pt x="2740" y="588"/>
                                    </a:lnTo>
                                    <a:lnTo>
                                      <a:pt x="2741" y="538"/>
                                    </a:lnTo>
                                    <a:lnTo>
                                      <a:pt x="2741" y="655"/>
                                    </a:lnTo>
                                    <a:lnTo>
                                      <a:pt x="2741" y="589"/>
                                    </a:lnTo>
                                    <a:lnTo>
                                      <a:pt x="2741" y="592"/>
                                    </a:lnTo>
                                    <a:lnTo>
                                      <a:pt x="2743" y="655"/>
                                    </a:lnTo>
                                    <a:lnTo>
                                      <a:pt x="2743" y="553"/>
                                    </a:lnTo>
                                    <a:lnTo>
                                      <a:pt x="2743" y="592"/>
                                    </a:lnTo>
                                    <a:lnTo>
                                      <a:pt x="2743" y="585"/>
                                    </a:lnTo>
                                    <a:lnTo>
                                      <a:pt x="2743" y="534"/>
                                    </a:lnTo>
                                    <a:lnTo>
                                      <a:pt x="2743" y="687"/>
                                    </a:lnTo>
                                    <a:lnTo>
                                      <a:pt x="2744" y="612"/>
                                    </a:lnTo>
                                    <a:lnTo>
                                      <a:pt x="2744" y="612"/>
                                    </a:lnTo>
                                    <a:lnTo>
                                      <a:pt x="2746" y="499"/>
                                    </a:lnTo>
                                    <a:lnTo>
                                      <a:pt x="2746" y="872"/>
                                    </a:lnTo>
                                    <a:lnTo>
                                      <a:pt x="2746" y="589"/>
                                    </a:lnTo>
                                    <a:lnTo>
                                      <a:pt x="2746" y="578"/>
                                    </a:lnTo>
                                    <a:lnTo>
                                      <a:pt x="2747" y="826"/>
                                    </a:lnTo>
                                    <a:lnTo>
                                      <a:pt x="2747" y="435"/>
                                    </a:lnTo>
                                    <a:lnTo>
                                      <a:pt x="2747" y="598"/>
                                    </a:lnTo>
                                    <a:lnTo>
                                      <a:pt x="2747" y="601"/>
                                    </a:lnTo>
                                    <a:lnTo>
                                      <a:pt x="2748" y="517"/>
                                    </a:lnTo>
                                    <a:lnTo>
                                      <a:pt x="2748" y="649"/>
                                    </a:lnTo>
                                    <a:lnTo>
                                      <a:pt x="2749" y="589"/>
                                    </a:lnTo>
                                    <a:lnTo>
                                      <a:pt x="2749" y="594"/>
                                    </a:lnTo>
                                    <a:lnTo>
                                      <a:pt x="2750" y="648"/>
                                    </a:lnTo>
                                    <a:lnTo>
                                      <a:pt x="2750" y="549"/>
                                    </a:lnTo>
                                    <a:lnTo>
                                      <a:pt x="2750" y="605"/>
                                    </a:lnTo>
                                    <a:lnTo>
                                      <a:pt x="2750" y="602"/>
                                    </a:lnTo>
                                    <a:lnTo>
                                      <a:pt x="2751" y="661"/>
                                    </a:lnTo>
                                    <a:lnTo>
                                      <a:pt x="2752" y="529"/>
                                    </a:lnTo>
                                    <a:lnTo>
                                      <a:pt x="2752" y="574"/>
                                    </a:lnTo>
                                    <a:lnTo>
                                      <a:pt x="2752" y="576"/>
                                    </a:lnTo>
                                    <a:lnTo>
                                      <a:pt x="2752" y="535"/>
                                    </a:lnTo>
                                    <a:lnTo>
                                      <a:pt x="2753" y="650"/>
                                    </a:lnTo>
                                    <a:lnTo>
                                      <a:pt x="2753" y="583"/>
                                    </a:lnTo>
                                    <a:lnTo>
                                      <a:pt x="2753" y="569"/>
                                    </a:lnTo>
                                    <a:lnTo>
                                      <a:pt x="2754" y="533"/>
                                    </a:lnTo>
                                    <a:lnTo>
                                      <a:pt x="2754" y="651"/>
                                    </a:lnTo>
                                    <a:lnTo>
                                      <a:pt x="2755" y="603"/>
                                    </a:lnTo>
                                    <a:lnTo>
                                      <a:pt x="2755" y="602"/>
                                    </a:lnTo>
                                    <a:lnTo>
                                      <a:pt x="2755" y="535"/>
                                    </a:lnTo>
                                    <a:lnTo>
                                      <a:pt x="2756" y="660"/>
                                    </a:lnTo>
                                    <a:lnTo>
                                      <a:pt x="2756" y="601"/>
                                    </a:lnTo>
                                    <a:lnTo>
                                      <a:pt x="2756" y="604"/>
                                    </a:lnTo>
                                    <a:lnTo>
                                      <a:pt x="2757" y="540"/>
                                    </a:lnTo>
                                    <a:lnTo>
                                      <a:pt x="2758" y="652"/>
                                    </a:lnTo>
                                    <a:lnTo>
                                      <a:pt x="2758" y="587"/>
                                    </a:lnTo>
                                    <a:lnTo>
                                      <a:pt x="2758" y="584"/>
                                    </a:lnTo>
                                    <a:lnTo>
                                      <a:pt x="2759" y="659"/>
                                    </a:lnTo>
                                    <a:lnTo>
                                      <a:pt x="2759" y="545"/>
                                    </a:lnTo>
                                    <a:lnTo>
                                      <a:pt x="2759" y="611"/>
                                    </a:lnTo>
                                    <a:lnTo>
                                      <a:pt x="2759" y="615"/>
                                    </a:lnTo>
                                    <a:lnTo>
                                      <a:pt x="2761" y="657"/>
                                    </a:lnTo>
                                    <a:lnTo>
                                      <a:pt x="2761" y="515"/>
                                    </a:lnTo>
                                    <a:lnTo>
                                      <a:pt x="2761" y="588"/>
                                    </a:lnTo>
                                    <a:lnTo>
                                      <a:pt x="2761" y="582"/>
                                    </a:lnTo>
                                    <a:lnTo>
                                      <a:pt x="2761" y="539"/>
                                    </a:lnTo>
                                    <a:lnTo>
                                      <a:pt x="2762" y="648"/>
                                    </a:lnTo>
                                    <a:lnTo>
                                      <a:pt x="2762" y="574"/>
                                    </a:lnTo>
                                    <a:lnTo>
                                      <a:pt x="2762" y="586"/>
                                    </a:lnTo>
                                    <a:lnTo>
                                      <a:pt x="2763" y="656"/>
                                    </a:lnTo>
                                    <a:lnTo>
                                      <a:pt x="2763" y="521"/>
                                    </a:lnTo>
                                    <a:lnTo>
                                      <a:pt x="2764" y="592"/>
                                    </a:lnTo>
                                    <a:lnTo>
                                      <a:pt x="2764" y="595"/>
                                    </a:lnTo>
                                    <a:lnTo>
                                      <a:pt x="2765" y="651"/>
                                    </a:lnTo>
                                    <a:lnTo>
                                      <a:pt x="2765" y="548"/>
                                    </a:lnTo>
                                    <a:lnTo>
                                      <a:pt x="2765" y="570"/>
                                    </a:lnTo>
                                    <a:lnTo>
                                      <a:pt x="2765" y="575"/>
                                    </a:lnTo>
                                    <a:lnTo>
                                      <a:pt x="2766" y="653"/>
                                    </a:lnTo>
                                    <a:lnTo>
                                      <a:pt x="2767" y="539"/>
                                    </a:lnTo>
                                    <a:lnTo>
                                      <a:pt x="2767" y="578"/>
                                    </a:lnTo>
                                    <a:lnTo>
                                      <a:pt x="2767" y="579"/>
                                    </a:lnTo>
                                    <a:lnTo>
                                      <a:pt x="2768" y="672"/>
                                    </a:lnTo>
                                    <a:lnTo>
                                      <a:pt x="2768" y="538"/>
                                    </a:lnTo>
                                    <a:lnTo>
                                      <a:pt x="2768" y="600"/>
                                    </a:lnTo>
                                    <a:lnTo>
                                      <a:pt x="2768" y="596"/>
                                    </a:lnTo>
                                    <a:lnTo>
                                      <a:pt x="2770" y="661"/>
                                    </a:lnTo>
                                    <a:lnTo>
                                      <a:pt x="2770" y="544"/>
                                    </a:lnTo>
                                    <a:lnTo>
                                      <a:pt x="2770" y="580"/>
                                    </a:lnTo>
                                    <a:lnTo>
                                      <a:pt x="2770" y="583"/>
                                    </a:lnTo>
                                    <a:lnTo>
                                      <a:pt x="2770" y="667"/>
                                    </a:lnTo>
                                    <a:lnTo>
                                      <a:pt x="2771" y="541"/>
                                    </a:lnTo>
                                    <a:lnTo>
                                      <a:pt x="2771" y="582"/>
                                    </a:lnTo>
                                    <a:lnTo>
                                      <a:pt x="2771" y="588"/>
                                    </a:lnTo>
                                    <a:lnTo>
                                      <a:pt x="2773" y="477"/>
                                    </a:lnTo>
                                    <a:lnTo>
                                      <a:pt x="2773" y="772"/>
                                    </a:lnTo>
                                    <a:lnTo>
                                      <a:pt x="2773" y="619"/>
                                    </a:lnTo>
                                    <a:lnTo>
                                      <a:pt x="2773" y="624"/>
                                    </a:lnTo>
                                    <a:lnTo>
                                      <a:pt x="2773" y="660"/>
                                    </a:lnTo>
                                    <a:lnTo>
                                      <a:pt x="2774" y="536"/>
                                    </a:lnTo>
                                    <a:lnTo>
                                      <a:pt x="2774" y="588"/>
                                    </a:lnTo>
                                    <a:lnTo>
                                      <a:pt x="2774" y="583"/>
                                    </a:lnTo>
                                    <a:lnTo>
                                      <a:pt x="2775" y="654"/>
                                    </a:lnTo>
                                    <a:lnTo>
                                      <a:pt x="2775" y="541"/>
                                    </a:lnTo>
                                    <a:lnTo>
                                      <a:pt x="2776" y="598"/>
                                    </a:lnTo>
                                    <a:lnTo>
                                      <a:pt x="2776" y="589"/>
                                    </a:lnTo>
                                    <a:lnTo>
                                      <a:pt x="2777" y="664"/>
                                    </a:lnTo>
                                    <a:lnTo>
                                      <a:pt x="2777" y="531"/>
                                    </a:lnTo>
                                    <a:lnTo>
                                      <a:pt x="2777" y="583"/>
                                    </a:lnTo>
                                    <a:lnTo>
                                      <a:pt x="2777" y="587"/>
                                    </a:lnTo>
                                    <a:lnTo>
                                      <a:pt x="2779" y="523"/>
                                    </a:lnTo>
                                    <a:lnTo>
                                      <a:pt x="2779" y="707"/>
                                    </a:lnTo>
                                    <a:lnTo>
                                      <a:pt x="2779" y="571"/>
                                    </a:lnTo>
                                    <a:lnTo>
                                      <a:pt x="2779" y="575"/>
                                    </a:lnTo>
                                    <a:lnTo>
                                      <a:pt x="2779" y="668"/>
                                    </a:lnTo>
                                    <a:lnTo>
                                      <a:pt x="2779" y="523"/>
                                    </a:lnTo>
                                    <a:lnTo>
                                      <a:pt x="2780" y="594"/>
                                    </a:lnTo>
                                    <a:lnTo>
                                      <a:pt x="2780" y="605"/>
                                    </a:lnTo>
                                    <a:lnTo>
                                      <a:pt x="2782" y="658"/>
                                    </a:lnTo>
                                    <a:lnTo>
                                      <a:pt x="2782" y="516"/>
                                    </a:lnTo>
                                    <a:lnTo>
                                      <a:pt x="2782" y="590"/>
                                    </a:lnTo>
                                    <a:lnTo>
                                      <a:pt x="2782" y="591"/>
                                    </a:lnTo>
                                    <a:lnTo>
                                      <a:pt x="2782" y="656"/>
                                    </a:lnTo>
                                    <a:lnTo>
                                      <a:pt x="2782" y="536"/>
                                    </a:lnTo>
                                    <a:lnTo>
                                      <a:pt x="2783" y="596"/>
                                    </a:lnTo>
                                    <a:lnTo>
                                      <a:pt x="2783" y="595"/>
                                    </a:lnTo>
                                    <a:lnTo>
                                      <a:pt x="2784" y="652"/>
                                    </a:lnTo>
                                    <a:lnTo>
                                      <a:pt x="2784" y="539"/>
                                    </a:lnTo>
                                    <a:lnTo>
                                      <a:pt x="2785" y="599"/>
                                    </a:lnTo>
                                    <a:lnTo>
                                      <a:pt x="2785" y="602"/>
                                    </a:lnTo>
                                    <a:lnTo>
                                      <a:pt x="2785" y="647"/>
                                    </a:lnTo>
                                    <a:lnTo>
                                      <a:pt x="2786" y="542"/>
                                    </a:lnTo>
                                    <a:lnTo>
                                      <a:pt x="2786" y="590"/>
                                    </a:lnTo>
                                    <a:lnTo>
                                      <a:pt x="2786" y="600"/>
                                    </a:lnTo>
                                    <a:lnTo>
                                      <a:pt x="2787" y="666"/>
                                    </a:lnTo>
                                    <a:lnTo>
                                      <a:pt x="2788" y="529"/>
                                    </a:lnTo>
                                    <a:lnTo>
                                      <a:pt x="2788" y="589"/>
                                    </a:lnTo>
                                    <a:lnTo>
                                      <a:pt x="2788" y="587"/>
                                    </a:lnTo>
                                    <a:lnTo>
                                      <a:pt x="2788" y="550"/>
                                    </a:lnTo>
                                    <a:lnTo>
                                      <a:pt x="2789" y="656"/>
                                    </a:lnTo>
                                    <a:lnTo>
                                      <a:pt x="2789" y="605"/>
                                    </a:lnTo>
                                    <a:lnTo>
                                      <a:pt x="2789" y="590"/>
                                    </a:lnTo>
                                    <a:lnTo>
                                      <a:pt x="2790" y="535"/>
                                    </a:lnTo>
                                    <a:lnTo>
                                      <a:pt x="2791" y="648"/>
                                    </a:lnTo>
                                    <a:lnTo>
                                      <a:pt x="2791" y="591"/>
                                    </a:lnTo>
                                    <a:lnTo>
                                      <a:pt x="2791" y="593"/>
                                    </a:lnTo>
                                    <a:lnTo>
                                      <a:pt x="2792" y="655"/>
                                    </a:lnTo>
                                    <a:lnTo>
                                      <a:pt x="2792" y="544"/>
                                    </a:lnTo>
                                    <a:lnTo>
                                      <a:pt x="2792" y="620"/>
                                    </a:lnTo>
                                    <a:lnTo>
                                      <a:pt x="2792" y="614"/>
                                    </a:lnTo>
                                    <a:lnTo>
                                      <a:pt x="2793" y="654"/>
                                    </a:lnTo>
                                    <a:lnTo>
                                      <a:pt x="2794" y="548"/>
                                    </a:lnTo>
                                    <a:lnTo>
                                      <a:pt x="2794" y="600"/>
                                    </a:lnTo>
                                    <a:lnTo>
                                      <a:pt x="2794" y="594"/>
                                    </a:lnTo>
                                    <a:lnTo>
                                      <a:pt x="2795" y="657"/>
                                    </a:lnTo>
                                    <a:lnTo>
                                      <a:pt x="2795" y="541"/>
                                    </a:lnTo>
                                    <a:lnTo>
                                      <a:pt x="2795" y="592"/>
                                    </a:lnTo>
                                    <a:lnTo>
                                      <a:pt x="2795" y="587"/>
                                    </a:lnTo>
                                    <a:lnTo>
                                      <a:pt x="2796" y="661"/>
                                    </a:lnTo>
                                    <a:lnTo>
                                      <a:pt x="2797" y="544"/>
                                    </a:lnTo>
                                    <a:lnTo>
                                      <a:pt x="2797" y="591"/>
                                    </a:lnTo>
                                    <a:lnTo>
                                      <a:pt x="2797" y="588"/>
                                    </a:lnTo>
                                    <a:lnTo>
                                      <a:pt x="2798" y="558"/>
                                    </a:lnTo>
                                    <a:lnTo>
                                      <a:pt x="2798" y="650"/>
                                    </a:lnTo>
                                    <a:lnTo>
                                      <a:pt x="2798" y="587"/>
                                    </a:lnTo>
                                    <a:lnTo>
                                      <a:pt x="2798" y="588"/>
                                    </a:lnTo>
                                    <a:lnTo>
                                      <a:pt x="2800" y="556"/>
                                    </a:lnTo>
                                    <a:lnTo>
                                      <a:pt x="2800" y="651"/>
                                    </a:lnTo>
                                    <a:lnTo>
                                      <a:pt x="2800" y="589"/>
                                    </a:lnTo>
                                    <a:lnTo>
                                      <a:pt x="2800" y="583"/>
                                    </a:lnTo>
                                    <a:lnTo>
                                      <a:pt x="2800" y="562"/>
                                    </a:lnTo>
                                    <a:lnTo>
                                      <a:pt x="2801" y="651"/>
                                    </a:lnTo>
                                    <a:lnTo>
                                      <a:pt x="2801" y="577"/>
                                    </a:lnTo>
                                    <a:lnTo>
                                      <a:pt x="2801" y="577"/>
                                    </a:lnTo>
                                    <a:lnTo>
                                      <a:pt x="2802" y="685"/>
                                    </a:lnTo>
                                    <a:lnTo>
                                      <a:pt x="2803" y="549"/>
                                    </a:lnTo>
                                    <a:lnTo>
                                      <a:pt x="2803" y="603"/>
                                    </a:lnTo>
                                    <a:lnTo>
                                      <a:pt x="2803" y="604"/>
                                    </a:lnTo>
                                    <a:lnTo>
                                      <a:pt x="2804" y="907"/>
                                    </a:lnTo>
                                    <a:lnTo>
                                      <a:pt x="2804" y="406"/>
                                    </a:lnTo>
                                    <a:lnTo>
                                      <a:pt x="2804" y="515"/>
                                    </a:lnTo>
                                    <a:lnTo>
                                      <a:pt x="2804" y="583"/>
                                    </a:lnTo>
                                    <a:lnTo>
                                      <a:pt x="2804" y="515"/>
                                    </a:lnTo>
                                    <a:lnTo>
                                      <a:pt x="2806" y="679"/>
                                    </a:lnTo>
                                    <a:lnTo>
                                      <a:pt x="2806" y="562"/>
                                    </a:lnTo>
                                    <a:lnTo>
                                      <a:pt x="2806" y="570"/>
                                    </a:lnTo>
                                    <a:lnTo>
                                      <a:pt x="2807" y="521"/>
                                    </a:lnTo>
                                    <a:lnTo>
                                      <a:pt x="2807" y="680"/>
                                    </a:lnTo>
                                    <a:lnTo>
                                      <a:pt x="2807" y="578"/>
                                    </a:lnTo>
                                    <a:lnTo>
                                      <a:pt x="2807" y="576"/>
                                    </a:lnTo>
                                    <a:lnTo>
                                      <a:pt x="2808" y="657"/>
                                    </a:lnTo>
                                    <a:lnTo>
                                      <a:pt x="2809" y="553"/>
                                    </a:lnTo>
                                    <a:lnTo>
                                      <a:pt x="2809" y="583"/>
                                    </a:lnTo>
                                    <a:lnTo>
                                      <a:pt x="2809" y="585"/>
                                    </a:lnTo>
                                    <a:lnTo>
                                      <a:pt x="2810" y="551"/>
                                    </a:lnTo>
                                    <a:lnTo>
                                      <a:pt x="2810" y="682"/>
                                    </a:lnTo>
                                    <a:lnTo>
                                      <a:pt x="2810" y="589"/>
                                    </a:lnTo>
                                    <a:lnTo>
                                      <a:pt x="2810" y="590"/>
                                    </a:lnTo>
                                    <a:lnTo>
                                      <a:pt x="2812" y="533"/>
                                    </a:lnTo>
                                    <a:lnTo>
                                      <a:pt x="2812" y="670"/>
                                    </a:lnTo>
                                    <a:lnTo>
                                      <a:pt x="2812" y="619"/>
                                    </a:lnTo>
                                    <a:lnTo>
                                      <a:pt x="2812" y="589"/>
                                    </a:lnTo>
                                    <a:lnTo>
                                      <a:pt x="2813" y="783"/>
                                    </a:lnTo>
                                    <a:lnTo>
                                      <a:pt x="2813" y="428"/>
                                    </a:lnTo>
                                    <a:lnTo>
                                      <a:pt x="2813" y="584"/>
                                    </a:lnTo>
                                    <a:lnTo>
                                      <a:pt x="2813" y="588"/>
                                    </a:lnTo>
                                    <a:lnTo>
                                      <a:pt x="2814" y="520"/>
                                    </a:lnTo>
                                    <a:lnTo>
                                      <a:pt x="2815" y="670"/>
                                    </a:lnTo>
                                    <a:lnTo>
                                      <a:pt x="2815" y="614"/>
                                    </a:lnTo>
                                    <a:lnTo>
                                      <a:pt x="2815" y="611"/>
                                    </a:lnTo>
                                    <a:lnTo>
                                      <a:pt x="2815" y="669"/>
                                    </a:lnTo>
                                    <a:lnTo>
                                      <a:pt x="2816" y="539"/>
                                    </a:lnTo>
                                    <a:lnTo>
                                      <a:pt x="2816" y="592"/>
                                    </a:lnTo>
                                    <a:lnTo>
                                      <a:pt x="2816" y="596"/>
                                    </a:lnTo>
                                    <a:lnTo>
                                      <a:pt x="2817" y="672"/>
                                    </a:lnTo>
                                    <a:lnTo>
                                      <a:pt x="2818" y="548"/>
                                    </a:lnTo>
                                    <a:lnTo>
                                      <a:pt x="2818" y="572"/>
                                    </a:lnTo>
                                    <a:lnTo>
                                      <a:pt x="2818" y="572"/>
                                    </a:lnTo>
                                    <a:lnTo>
                                      <a:pt x="2819" y="674"/>
                                    </a:lnTo>
                                    <a:lnTo>
                                      <a:pt x="2819" y="553"/>
                                    </a:lnTo>
                                    <a:lnTo>
                                      <a:pt x="2819" y="581"/>
                                    </a:lnTo>
                                    <a:lnTo>
                                      <a:pt x="2819" y="581"/>
                                    </a:lnTo>
                                    <a:lnTo>
                                      <a:pt x="2820" y="547"/>
                                    </a:lnTo>
                                    <a:lnTo>
                                      <a:pt x="2821" y="667"/>
                                    </a:lnTo>
                                    <a:lnTo>
                                      <a:pt x="2821" y="619"/>
                                    </a:lnTo>
                                    <a:lnTo>
                                      <a:pt x="2821" y="618"/>
                                    </a:lnTo>
                                    <a:lnTo>
                                      <a:pt x="2822" y="682"/>
                                    </a:lnTo>
                                    <a:lnTo>
                                      <a:pt x="2822" y="549"/>
                                    </a:lnTo>
                                    <a:lnTo>
                                      <a:pt x="2822" y="592"/>
                                    </a:lnTo>
                                    <a:lnTo>
                                      <a:pt x="2822" y="595"/>
                                    </a:lnTo>
                                    <a:lnTo>
                                      <a:pt x="2824" y="551"/>
                                    </a:lnTo>
                                    <a:lnTo>
                                      <a:pt x="2824" y="660"/>
                                    </a:lnTo>
                                    <a:lnTo>
                                      <a:pt x="2824" y="577"/>
                                    </a:lnTo>
                                    <a:lnTo>
                                      <a:pt x="2824" y="579"/>
                                    </a:lnTo>
                                    <a:lnTo>
                                      <a:pt x="2825" y="669"/>
                                    </a:lnTo>
                                    <a:lnTo>
                                      <a:pt x="2825" y="548"/>
                                    </a:lnTo>
                                    <a:lnTo>
                                      <a:pt x="2825" y="604"/>
                                    </a:lnTo>
                                    <a:lnTo>
                                      <a:pt x="2825" y="601"/>
                                    </a:lnTo>
                                    <a:lnTo>
                                      <a:pt x="2826" y="679"/>
                                    </a:lnTo>
                                    <a:lnTo>
                                      <a:pt x="2826" y="547"/>
                                    </a:lnTo>
                                    <a:lnTo>
                                      <a:pt x="2827" y="591"/>
                                    </a:lnTo>
                                    <a:lnTo>
                                      <a:pt x="2827" y="590"/>
                                    </a:lnTo>
                                    <a:lnTo>
                                      <a:pt x="2827" y="545"/>
                                    </a:lnTo>
                                    <a:lnTo>
                                      <a:pt x="2828" y="671"/>
                                    </a:lnTo>
                                    <a:lnTo>
                                      <a:pt x="2828" y="573"/>
                                    </a:lnTo>
                                    <a:lnTo>
                                      <a:pt x="2828" y="573"/>
                                    </a:lnTo>
                                    <a:lnTo>
                                      <a:pt x="2829" y="673"/>
                                    </a:lnTo>
                                    <a:lnTo>
                                      <a:pt x="2830" y="557"/>
                                    </a:lnTo>
                                    <a:lnTo>
                                      <a:pt x="2830" y="592"/>
                                    </a:lnTo>
                                    <a:lnTo>
                                      <a:pt x="2830" y="606"/>
                                    </a:lnTo>
                                    <a:lnTo>
                                      <a:pt x="2831" y="542"/>
                                    </a:lnTo>
                                    <a:lnTo>
                                      <a:pt x="2831" y="672"/>
                                    </a:lnTo>
                                    <a:lnTo>
                                      <a:pt x="2831" y="647"/>
                                    </a:lnTo>
                                    <a:lnTo>
                                      <a:pt x="2831" y="618"/>
                                    </a:lnTo>
                                    <a:lnTo>
                                      <a:pt x="2833" y="545"/>
                                    </a:lnTo>
                                    <a:lnTo>
                                      <a:pt x="2833" y="666"/>
                                    </a:lnTo>
                                    <a:lnTo>
                                      <a:pt x="2833" y="588"/>
                                    </a:lnTo>
                                    <a:lnTo>
                                      <a:pt x="2833" y="589"/>
                                    </a:lnTo>
                                    <a:lnTo>
                                      <a:pt x="2834" y="554"/>
                                    </a:lnTo>
                                    <a:lnTo>
                                      <a:pt x="2834" y="659"/>
                                    </a:lnTo>
                                    <a:lnTo>
                                      <a:pt x="2834" y="579"/>
                                    </a:lnTo>
                                    <a:lnTo>
                                      <a:pt x="2834" y="577"/>
                                    </a:lnTo>
                                    <a:lnTo>
                                      <a:pt x="2834" y="562"/>
                                    </a:lnTo>
                                    <a:lnTo>
                                      <a:pt x="2836" y="662"/>
                                    </a:lnTo>
                                    <a:lnTo>
                                      <a:pt x="2836" y="592"/>
                                    </a:lnTo>
                                    <a:lnTo>
                                      <a:pt x="2836" y="593"/>
                                    </a:lnTo>
                                    <a:lnTo>
                                      <a:pt x="2837" y="659"/>
                                    </a:lnTo>
                                    <a:lnTo>
                                      <a:pt x="2837" y="563"/>
                                    </a:lnTo>
                                    <a:lnTo>
                                      <a:pt x="2837" y="579"/>
                                    </a:lnTo>
                                    <a:lnTo>
                                      <a:pt x="2837" y="584"/>
                                    </a:lnTo>
                                    <a:lnTo>
                                      <a:pt x="2838" y="562"/>
                                    </a:lnTo>
                                    <a:lnTo>
                                      <a:pt x="2838" y="660"/>
                                    </a:lnTo>
                                    <a:lnTo>
                                      <a:pt x="2839" y="593"/>
                                    </a:lnTo>
                                    <a:lnTo>
                                      <a:pt x="2839" y="593"/>
                                    </a:lnTo>
                                    <a:lnTo>
                                      <a:pt x="2840" y="667"/>
                                    </a:lnTo>
                                    <a:lnTo>
                                      <a:pt x="2840" y="566"/>
                                    </a:lnTo>
                                    <a:lnTo>
                                      <a:pt x="2840" y="589"/>
                                    </a:lnTo>
                                    <a:lnTo>
                                      <a:pt x="2840" y="590"/>
                                    </a:lnTo>
                                    <a:lnTo>
                                      <a:pt x="2841" y="661"/>
                                    </a:lnTo>
                                    <a:lnTo>
                                      <a:pt x="2842" y="563"/>
                                    </a:lnTo>
                                    <a:lnTo>
                                      <a:pt x="2842" y="576"/>
                                    </a:lnTo>
                                    <a:lnTo>
                                      <a:pt x="2842" y="576"/>
                                    </a:lnTo>
                                    <a:lnTo>
                                      <a:pt x="2843" y="658"/>
                                    </a:lnTo>
                                    <a:lnTo>
                                      <a:pt x="2843" y="562"/>
                                    </a:lnTo>
                                    <a:lnTo>
                                      <a:pt x="2843" y="591"/>
                                    </a:lnTo>
                                    <a:lnTo>
                                      <a:pt x="2843" y="593"/>
                                    </a:lnTo>
                                    <a:lnTo>
                                      <a:pt x="2845" y="560"/>
                                    </a:lnTo>
                                    <a:lnTo>
                                      <a:pt x="2845" y="657"/>
                                    </a:lnTo>
                                    <a:lnTo>
                                      <a:pt x="2845" y="583"/>
                                    </a:lnTo>
                                    <a:lnTo>
                                      <a:pt x="2845" y="600"/>
                                    </a:lnTo>
                                    <a:lnTo>
                                      <a:pt x="2846" y="661"/>
                                    </a:lnTo>
                                    <a:lnTo>
                                      <a:pt x="2846" y="554"/>
                                    </a:lnTo>
                                    <a:lnTo>
                                      <a:pt x="2846" y="558"/>
                                    </a:lnTo>
                                    <a:lnTo>
                                      <a:pt x="2846" y="566"/>
                                    </a:lnTo>
                                    <a:lnTo>
                                      <a:pt x="2847" y="830"/>
                                    </a:lnTo>
                                    <a:lnTo>
                                      <a:pt x="2847" y="426"/>
                                    </a:lnTo>
                                    <a:lnTo>
                                      <a:pt x="2848" y="595"/>
                                    </a:lnTo>
                                    <a:lnTo>
                                      <a:pt x="2848" y="593"/>
                                    </a:lnTo>
                                    <a:lnTo>
                                      <a:pt x="2848" y="680"/>
                                    </a:lnTo>
                                    <a:lnTo>
                                      <a:pt x="2849" y="550"/>
                                    </a:lnTo>
                                    <a:lnTo>
                                      <a:pt x="2849" y="598"/>
                                    </a:lnTo>
                                    <a:lnTo>
                                      <a:pt x="2849" y="595"/>
                                    </a:lnTo>
                                    <a:lnTo>
                                      <a:pt x="2851" y="681"/>
                                    </a:lnTo>
                                    <a:lnTo>
                                      <a:pt x="2851" y="553"/>
                                    </a:lnTo>
                                    <a:lnTo>
                                      <a:pt x="2851" y="590"/>
                                    </a:lnTo>
                                    <a:lnTo>
                                      <a:pt x="2851" y="592"/>
                                    </a:lnTo>
                                    <a:lnTo>
                                      <a:pt x="2851" y="536"/>
                                    </a:lnTo>
                                    <a:lnTo>
                                      <a:pt x="2851" y="664"/>
                                    </a:lnTo>
                                    <a:lnTo>
                                      <a:pt x="2852" y="567"/>
                                    </a:lnTo>
                                    <a:lnTo>
                                      <a:pt x="2852" y="568"/>
                                    </a:lnTo>
                                    <a:lnTo>
                                      <a:pt x="2854" y="665"/>
                                    </a:lnTo>
                                    <a:lnTo>
                                      <a:pt x="2854" y="544"/>
                                    </a:lnTo>
                                    <a:lnTo>
                                      <a:pt x="2854" y="579"/>
                                    </a:lnTo>
                                    <a:lnTo>
                                      <a:pt x="2854" y="579"/>
                                    </a:lnTo>
                                    <a:lnTo>
                                      <a:pt x="2854" y="673"/>
                                    </a:lnTo>
                                    <a:lnTo>
                                      <a:pt x="2855" y="551"/>
                                    </a:lnTo>
                                    <a:lnTo>
                                      <a:pt x="2855" y="569"/>
                                    </a:lnTo>
                                    <a:lnTo>
                                      <a:pt x="2855" y="568"/>
                                    </a:lnTo>
                                    <a:lnTo>
                                      <a:pt x="2857" y="669"/>
                                    </a:lnTo>
                                    <a:lnTo>
                                      <a:pt x="2857" y="548"/>
                                    </a:lnTo>
                                    <a:lnTo>
                                      <a:pt x="2857" y="591"/>
                                    </a:lnTo>
                                    <a:lnTo>
                                      <a:pt x="2857" y="598"/>
                                    </a:lnTo>
                                    <a:lnTo>
                                      <a:pt x="2858" y="708"/>
                                    </a:lnTo>
                                    <a:lnTo>
                                      <a:pt x="2858" y="548"/>
                                    </a:lnTo>
                                    <a:lnTo>
                                      <a:pt x="2858" y="579"/>
                                    </a:lnTo>
                                    <a:lnTo>
                                      <a:pt x="2858" y="590"/>
                                    </a:lnTo>
                                    <a:lnTo>
                                      <a:pt x="2860" y="549"/>
                                    </a:lnTo>
                                    <a:lnTo>
                                      <a:pt x="2860" y="675"/>
                                    </a:lnTo>
                                    <a:lnTo>
                                      <a:pt x="2860" y="580"/>
                                    </a:lnTo>
                                    <a:lnTo>
                                      <a:pt x="2860" y="585"/>
                                    </a:lnTo>
                                    <a:lnTo>
                                      <a:pt x="2860" y="537"/>
                                    </a:lnTo>
                                    <a:lnTo>
                                      <a:pt x="2861" y="672"/>
                                    </a:lnTo>
                                    <a:lnTo>
                                      <a:pt x="2861" y="578"/>
                                    </a:lnTo>
                                    <a:lnTo>
                                      <a:pt x="2861" y="586"/>
                                    </a:lnTo>
                                    <a:lnTo>
                                      <a:pt x="2863" y="535"/>
                                    </a:lnTo>
                                    <a:lnTo>
                                      <a:pt x="2863" y="668"/>
                                    </a:lnTo>
                                    <a:lnTo>
                                      <a:pt x="2863" y="582"/>
                                    </a:lnTo>
                                    <a:lnTo>
                                      <a:pt x="2863" y="585"/>
                                    </a:lnTo>
                                    <a:lnTo>
                                      <a:pt x="2863" y="552"/>
                                    </a:lnTo>
                                    <a:lnTo>
                                      <a:pt x="2864" y="664"/>
                                    </a:lnTo>
                                    <a:lnTo>
                                      <a:pt x="2864" y="586"/>
                                    </a:lnTo>
                                    <a:lnTo>
                                      <a:pt x="2864" y="588"/>
                                    </a:lnTo>
                                    <a:lnTo>
                                      <a:pt x="2865" y="679"/>
                                    </a:lnTo>
                                    <a:lnTo>
                                      <a:pt x="2866" y="556"/>
                                    </a:lnTo>
                                    <a:lnTo>
                                      <a:pt x="2866" y="590"/>
                                    </a:lnTo>
                                    <a:lnTo>
                                      <a:pt x="2866" y="589"/>
                                    </a:lnTo>
                                    <a:lnTo>
                                      <a:pt x="2866" y="675"/>
                                    </a:lnTo>
                                    <a:lnTo>
                                      <a:pt x="2867" y="551"/>
                                    </a:lnTo>
                                    <a:lnTo>
                                      <a:pt x="2867" y="597"/>
                                    </a:lnTo>
                                    <a:lnTo>
                                      <a:pt x="2867" y="596"/>
                                    </a:lnTo>
                                    <a:lnTo>
                                      <a:pt x="2869" y="551"/>
                                    </a:lnTo>
                                    <a:lnTo>
                                      <a:pt x="2869" y="671"/>
                                    </a:lnTo>
                                    <a:lnTo>
                                      <a:pt x="2869" y="576"/>
                                    </a:lnTo>
                                    <a:lnTo>
                                      <a:pt x="2869" y="577"/>
                                    </a:lnTo>
                                    <a:lnTo>
                                      <a:pt x="2869" y="675"/>
                                    </a:lnTo>
                                    <a:lnTo>
                                      <a:pt x="2870" y="520"/>
                                    </a:lnTo>
                                    <a:lnTo>
                                      <a:pt x="2870" y="605"/>
                                    </a:lnTo>
                                    <a:lnTo>
                                      <a:pt x="2870" y="601"/>
                                    </a:lnTo>
                                    <a:lnTo>
                                      <a:pt x="2871" y="537"/>
                                    </a:lnTo>
                                    <a:lnTo>
                                      <a:pt x="2872" y="672"/>
                                    </a:lnTo>
                                    <a:lnTo>
                                      <a:pt x="2872" y="597"/>
                                    </a:lnTo>
                                    <a:lnTo>
                                      <a:pt x="2872" y="595"/>
                                    </a:lnTo>
                                    <a:lnTo>
                                      <a:pt x="2872" y="550"/>
                                    </a:lnTo>
                                    <a:lnTo>
                                      <a:pt x="2873" y="676"/>
                                    </a:lnTo>
                                    <a:lnTo>
                                      <a:pt x="2873" y="600"/>
                                    </a:lnTo>
                                    <a:lnTo>
                                      <a:pt x="2873" y="599"/>
                                    </a:lnTo>
                                    <a:lnTo>
                                      <a:pt x="2874" y="545"/>
                                    </a:lnTo>
                                    <a:lnTo>
                                      <a:pt x="2875" y="670"/>
                                    </a:lnTo>
                                    <a:lnTo>
                                      <a:pt x="2875" y="588"/>
                                    </a:lnTo>
                                    <a:lnTo>
                                      <a:pt x="2875" y="590"/>
                                    </a:lnTo>
                                    <a:lnTo>
                                      <a:pt x="2876" y="663"/>
                                    </a:lnTo>
                                    <a:lnTo>
                                      <a:pt x="2876" y="548"/>
                                    </a:lnTo>
                                    <a:lnTo>
                                      <a:pt x="2876" y="565"/>
                                    </a:lnTo>
                                    <a:lnTo>
                                      <a:pt x="2876" y="562"/>
                                    </a:lnTo>
                                    <a:lnTo>
                                      <a:pt x="2877" y="669"/>
                                    </a:lnTo>
                                    <a:lnTo>
                                      <a:pt x="2878" y="539"/>
                                    </a:lnTo>
                                    <a:lnTo>
                                      <a:pt x="2878" y="585"/>
                                    </a:lnTo>
                                    <a:lnTo>
                                      <a:pt x="2878" y="586"/>
                                    </a:lnTo>
                                    <a:lnTo>
                                      <a:pt x="2879" y="684"/>
                                    </a:lnTo>
                                    <a:lnTo>
                                      <a:pt x="2879" y="542"/>
                                    </a:lnTo>
                                    <a:lnTo>
                                      <a:pt x="2880" y="594"/>
                                    </a:lnTo>
                                    <a:lnTo>
                                      <a:pt x="2880" y="595"/>
                                    </a:lnTo>
                                    <a:lnTo>
                                      <a:pt x="2880" y="551"/>
                                    </a:lnTo>
                                    <a:lnTo>
                                      <a:pt x="2881" y="673"/>
                                    </a:lnTo>
                                    <a:lnTo>
                                      <a:pt x="2881" y="584"/>
                                    </a:lnTo>
                                    <a:lnTo>
                                      <a:pt x="2881" y="586"/>
                                    </a:lnTo>
                                    <a:lnTo>
                                      <a:pt x="2881" y="551"/>
                                    </a:lnTo>
                                    <a:lnTo>
                                      <a:pt x="2882" y="680"/>
                                    </a:lnTo>
                                    <a:lnTo>
                                      <a:pt x="2883" y="615"/>
                                    </a:lnTo>
                                    <a:lnTo>
                                      <a:pt x="2883" y="592"/>
                                    </a:lnTo>
                                    <a:lnTo>
                                      <a:pt x="2883" y="528"/>
                                    </a:lnTo>
                                    <a:lnTo>
                                      <a:pt x="2884" y="683"/>
                                    </a:lnTo>
                                    <a:lnTo>
                                      <a:pt x="2884" y="573"/>
                                    </a:lnTo>
                                    <a:lnTo>
                                      <a:pt x="2884" y="571"/>
                                    </a:lnTo>
                                    <a:lnTo>
                                      <a:pt x="2885" y="675"/>
                                    </a:lnTo>
                                    <a:lnTo>
                                      <a:pt x="2886" y="548"/>
                                    </a:lnTo>
                                    <a:lnTo>
                                      <a:pt x="2886" y="583"/>
                                    </a:lnTo>
                                    <a:lnTo>
                                      <a:pt x="2886" y="581"/>
                                    </a:lnTo>
                                    <a:lnTo>
                                      <a:pt x="2886" y="676"/>
                                    </a:lnTo>
                                    <a:lnTo>
                                      <a:pt x="2886" y="547"/>
                                    </a:lnTo>
                                    <a:lnTo>
                                      <a:pt x="2887" y="597"/>
                                    </a:lnTo>
                                    <a:lnTo>
                                      <a:pt x="2887" y="598"/>
                                    </a:lnTo>
                                    <a:lnTo>
                                      <a:pt x="2889" y="666"/>
                                    </a:lnTo>
                                    <a:lnTo>
                                      <a:pt x="2889" y="544"/>
                                    </a:lnTo>
                                    <a:lnTo>
                                      <a:pt x="2889" y="592"/>
                                    </a:lnTo>
                                    <a:lnTo>
                                      <a:pt x="2889" y="603"/>
                                    </a:lnTo>
                                    <a:lnTo>
                                      <a:pt x="2889" y="551"/>
                                    </a:lnTo>
                                    <a:lnTo>
                                      <a:pt x="2889" y="669"/>
                                    </a:lnTo>
                                    <a:lnTo>
                                      <a:pt x="2890" y="606"/>
                                    </a:lnTo>
                                    <a:lnTo>
                                      <a:pt x="2890" y="605"/>
                                    </a:lnTo>
                                    <a:lnTo>
                                      <a:pt x="2891" y="671"/>
                                    </a:lnTo>
                                    <a:lnTo>
                                      <a:pt x="2891" y="560"/>
                                    </a:lnTo>
                                    <a:lnTo>
                                      <a:pt x="2892" y="577"/>
                                    </a:lnTo>
                                    <a:lnTo>
                                      <a:pt x="2892" y="580"/>
                                    </a:lnTo>
                                    <a:lnTo>
                                      <a:pt x="2892" y="557"/>
                                    </a:lnTo>
                                    <a:lnTo>
                                      <a:pt x="2892" y="671"/>
                                    </a:lnTo>
                                    <a:lnTo>
                                      <a:pt x="2893" y="603"/>
                                    </a:lnTo>
                                    <a:lnTo>
                                      <a:pt x="2893" y="601"/>
                                    </a:lnTo>
                                    <a:lnTo>
                                      <a:pt x="2893" y="662"/>
                                    </a:lnTo>
                                    <a:lnTo>
                                      <a:pt x="2893" y="560"/>
                                    </a:lnTo>
                                    <a:lnTo>
                                      <a:pt x="2895" y="584"/>
                                    </a:lnTo>
                                    <a:lnTo>
                                      <a:pt x="2895" y="583"/>
                                    </a:lnTo>
                                    <a:lnTo>
                                      <a:pt x="2895" y="662"/>
                                    </a:lnTo>
                                    <a:lnTo>
                                      <a:pt x="2895" y="567"/>
                                    </a:lnTo>
                                    <a:lnTo>
                                      <a:pt x="2896" y="586"/>
                                    </a:lnTo>
                                    <a:lnTo>
                                      <a:pt x="2896" y="587"/>
                                    </a:lnTo>
                                    <a:lnTo>
                                      <a:pt x="2898" y="660"/>
                                    </a:lnTo>
                                    <a:lnTo>
                                      <a:pt x="2898" y="566"/>
                                    </a:lnTo>
                                    <a:lnTo>
                                      <a:pt x="2898" y="574"/>
                                    </a:lnTo>
                                    <a:lnTo>
                                      <a:pt x="2898" y="576"/>
                                    </a:lnTo>
                                    <a:lnTo>
                                      <a:pt x="2898" y="567"/>
                                    </a:lnTo>
                                    <a:lnTo>
                                      <a:pt x="2898" y="662"/>
                                    </a:lnTo>
                                    <a:lnTo>
                                      <a:pt x="2899" y="594"/>
                                    </a:lnTo>
                                    <a:lnTo>
                                      <a:pt x="2899" y="594"/>
                                    </a:lnTo>
                                    <a:lnTo>
                                      <a:pt x="2899" y="561"/>
                                    </a:lnTo>
                                    <a:lnTo>
                                      <a:pt x="2899" y="664"/>
                                    </a:lnTo>
                                    <a:lnTo>
                                      <a:pt x="2901" y="589"/>
                                    </a:lnTo>
                                    <a:lnTo>
                                      <a:pt x="2901" y="586"/>
                                    </a:lnTo>
                                    <a:lnTo>
                                      <a:pt x="2901" y="657"/>
                                    </a:lnTo>
                                    <a:lnTo>
                                      <a:pt x="2901" y="554"/>
                                    </a:lnTo>
                                    <a:lnTo>
                                      <a:pt x="2902" y="583"/>
                                    </a:lnTo>
                                    <a:lnTo>
                                      <a:pt x="2902" y="582"/>
                                    </a:lnTo>
                                    <a:lnTo>
                                      <a:pt x="2902" y="660"/>
                                    </a:lnTo>
                                    <a:lnTo>
                                      <a:pt x="2904" y="563"/>
                                    </a:lnTo>
                                    <a:lnTo>
                                      <a:pt x="2904" y="588"/>
                                    </a:lnTo>
                                    <a:lnTo>
                                      <a:pt x="2904" y="589"/>
                                    </a:lnTo>
                                    <a:lnTo>
                                      <a:pt x="2904" y="655"/>
                                    </a:lnTo>
                                    <a:lnTo>
                                      <a:pt x="2904" y="562"/>
                                    </a:lnTo>
                                    <a:lnTo>
                                      <a:pt x="2905" y="586"/>
                                    </a:lnTo>
                                    <a:lnTo>
                                      <a:pt x="2905" y="589"/>
                                    </a:lnTo>
                                    <a:lnTo>
                                      <a:pt x="2906" y="676"/>
                                    </a:lnTo>
                                    <a:lnTo>
                                      <a:pt x="2907" y="559"/>
                                    </a:lnTo>
                                    <a:lnTo>
                                      <a:pt x="2907" y="591"/>
                                    </a:lnTo>
                                    <a:lnTo>
                                      <a:pt x="2907" y="590"/>
                                    </a:lnTo>
                                    <a:lnTo>
                                      <a:pt x="2907" y="565"/>
                                    </a:lnTo>
                                    <a:lnTo>
                                      <a:pt x="2908" y="657"/>
                                    </a:lnTo>
                                    <a:lnTo>
                                      <a:pt x="2908" y="595"/>
                                    </a:lnTo>
                                    <a:lnTo>
                                      <a:pt x="2908" y="593"/>
                                    </a:lnTo>
                                    <a:lnTo>
                                      <a:pt x="2908" y="661"/>
                                    </a:lnTo>
                                    <a:lnTo>
                                      <a:pt x="2909" y="561"/>
                                    </a:lnTo>
                                    <a:lnTo>
                                      <a:pt x="2910" y="604"/>
                                    </a:lnTo>
                                    <a:lnTo>
                                      <a:pt x="2910" y="604"/>
                                    </a:lnTo>
                                    <a:lnTo>
                                      <a:pt x="2910" y="565"/>
                                    </a:lnTo>
                                    <a:lnTo>
                                      <a:pt x="2910" y="659"/>
                                    </a:lnTo>
                                    <a:lnTo>
                                      <a:pt x="2911" y="584"/>
                                    </a:lnTo>
                                    <a:lnTo>
                                      <a:pt x="2911" y="587"/>
                                    </a:lnTo>
                                    <a:lnTo>
                                      <a:pt x="2911" y="561"/>
                                    </a:lnTo>
                                    <a:lnTo>
                                      <a:pt x="2912" y="660"/>
                                    </a:lnTo>
                                    <a:lnTo>
                                      <a:pt x="2913" y="591"/>
                                    </a:lnTo>
                                    <a:lnTo>
                                      <a:pt x="2913" y="595"/>
                                    </a:lnTo>
                                    <a:lnTo>
                                      <a:pt x="2913" y="565"/>
                                    </a:lnTo>
                                    <a:lnTo>
                                      <a:pt x="2913" y="657"/>
                                    </a:lnTo>
                                    <a:lnTo>
                                      <a:pt x="2914" y="582"/>
                                    </a:lnTo>
                                    <a:lnTo>
                                      <a:pt x="2914" y="588"/>
                                    </a:lnTo>
                                    <a:lnTo>
                                      <a:pt x="2915" y="562"/>
                                    </a:lnTo>
                                    <a:lnTo>
                                      <a:pt x="2916" y="690"/>
                                    </a:lnTo>
                                    <a:lnTo>
                                      <a:pt x="2916" y="586"/>
                                    </a:lnTo>
                                    <a:lnTo>
                                      <a:pt x="2916" y="587"/>
                                    </a:lnTo>
                                    <a:lnTo>
                                      <a:pt x="2916" y="660"/>
                                    </a:lnTo>
                                    <a:lnTo>
                                      <a:pt x="2916" y="565"/>
                                    </a:lnTo>
                                    <a:lnTo>
                                      <a:pt x="2917" y="598"/>
                                    </a:lnTo>
                                    <a:lnTo>
                                      <a:pt x="2917" y="595"/>
                                    </a:lnTo>
                                    <a:lnTo>
                                      <a:pt x="2917" y="566"/>
                                    </a:lnTo>
                                    <a:lnTo>
                                      <a:pt x="2917" y="658"/>
                                    </a:lnTo>
                                    <a:lnTo>
                                      <a:pt x="2919" y="601"/>
                                    </a:lnTo>
                                    <a:lnTo>
                                      <a:pt x="2919" y="596"/>
                                    </a:lnTo>
                                    <a:lnTo>
                                      <a:pt x="2919" y="658"/>
                                    </a:lnTo>
                                    <a:lnTo>
                                      <a:pt x="2919" y="562"/>
                                    </a:lnTo>
                                    <a:lnTo>
                                      <a:pt x="2920" y="574"/>
                                    </a:lnTo>
                                    <a:lnTo>
                                      <a:pt x="2920" y="576"/>
                                    </a:lnTo>
                                    <a:lnTo>
                                      <a:pt x="2921" y="657"/>
                                    </a:lnTo>
                                    <a:lnTo>
                                      <a:pt x="2922" y="565"/>
                                    </a:lnTo>
                                    <a:lnTo>
                                      <a:pt x="2922" y="584"/>
                                    </a:lnTo>
                                    <a:lnTo>
                                      <a:pt x="2922" y="583"/>
                                    </a:lnTo>
                                    <a:lnTo>
                                      <a:pt x="2923" y="563"/>
                                    </a:lnTo>
                                    <a:lnTo>
                                      <a:pt x="2923" y="660"/>
                                    </a:lnTo>
                                    <a:lnTo>
                                      <a:pt x="2923" y="600"/>
                                    </a:lnTo>
                                    <a:lnTo>
                                      <a:pt x="2923" y="600"/>
                                    </a:lnTo>
                                    <a:lnTo>
                                      <a:pt x="2923" y="562"/>
                                    </a:lnTo>
                                    <a:lnTo>
                                      <a:pt x="2924" y="662"/>
                                    </a:lnTo>
                                    <a:lnTo>
                                      <a:pt x="2925" y="585"/>
                                    </a:lnTo>
                                    <a:lnTo>
                                      <a:pt x="2925" y="588"/>
                                    </a:lnTo>
                                    <a:lnTo>
                                      <a:pt x="2925" y="657"/>
                                    </a:lnTo>
                                    <a:lnTo>
                                      <a:pt x="2926" y="566"/>
                                    </a:lnTo>
                                    <a:lnTo>
                                      <a:pt x="2926" y="591"/>
                                    </a:lnTo>
                                    <a:lnTo>
                                      <a:pt x="2926" y="595"/>
                                    </a:lnTo>
                                    <a:lnTo>
                                      <a:pt x="2927" y="655"/>
                                    </a:lnTo>
                                    <a:lnTo>
                                      <a:pt x="2927" y="558"/>
                                    </a:lnTo>
                                    <a:lnTo>
                                      <a:pt x="2928" y="592"/>
                                    </a:lnTo>
                                    <a:lnTo>
                                      <a:pt x="2928" y="590"/>
                                    </a:lnTo>
                                    <a:lnTo>
                                      <a:pt x="2928" y="660"/>
                                    </a:lnTo>
                                    <a:lnTo>
                                      <a:pt x="2929" y="545"/>
                                    </a:lnTo>
                                    <a:lnTo>
                                      <a:pt x="2929" y="579"/>
                                    </a:lnTo>
                                    <a:lnTo>
                                      <a:pt x="2929" y="580"/>
                                    </a:lnTo>
                                    <a:lnTo>
                                      <a:pt x="2930" y="564"/>
                                    </a:lnTo>
                                    <a:lnTo>
                                      <a:pt x="2930" y="658"/>
                                    </a:lnTo>
                                    <a:lnTo>
                                      <a:pt x="2931" y="591"/>
                                    </a:lnTo>
                                    <a:lnTo>
                                      <a:pt x="2931" y="590"/>
                                    </a:lnTo>
                                    <a:lnTo>
                                      <a:pt x="2931" y="563"/>
                                    </a:lnTo>
                                    <a:lnTo>
                                      <a:pt x="2932" y="652"/>
                                    </a:lnTo>
                                    <a:lnTo>
                                      <a:pt x="2932" y="592"/>
                                    </a:lnTo>
                                    <a:lnTo>
                                      <a:pt x="2932" y="591"/>
                                    </a:lnTo>
                                    <a:lnTo>
                                      <a:pt x="2934" y="657"/>
                                    </a:lnTo>
                                    <a:lnTo>
                                      <a:pt x="2934" y="563"/>
                                    </a:lnTo>
                                    <a:lnTo>
                                      <a:pt x="2934" y="582"/>
                                    </a:lnTo>
                                    <a:lnTo>
                                      <a:pt x="2934" y="580"/>
                                    </a:lnTo>
                                    <a:lnTo>
                                      <a:pt x="2935" y="670"/>
                                    </a:lnTo>
                                    <a:lnTo>
                                      <a:pt x="2935" y="527"/>
                                    </a:lnTo>
                                    <a:lnTo>
                                      <a:pt x="2935" y="602"/>
                                    </a:lnTo>
                                    <a:lnTo>
                                      <a:pt x="2935" y="603"/>
                                    </a:lnTo>
                                    <a:lnTo>
                                      <a:pt x="2936" y="663"/>
                                    </a:lnTo>
                                    <a:lnTo>
                                      <a:pt x="2937" y="567"/>
                                    </a:lnTo>
                                    <a:lnTo>
                                      <a:pt x="2937" y="588"/>
                                    </a:lnTo>
                                    <a:lnTo>
                                      <a:pt x="2937" y="591"/>
                                    </a:lnTo>
                                    <a:lnTo>
                                      <a:pt x="2937" y="659"/>
                                    </a:lnTo>
                                    <a:lnTo>
                                      <a:pt x="2938" y="568"/>
                                    </a:lnTo>
                                    <a:lnTo>
                                      <a:pt x="2938" y="589"/>
                                    </a:lnTo>
                                    <a:lnTo>
                                      <a:pt x="2938" y="589"/>
                                    </a:lnTo>
                                    <a:lnTo>
                                      <a:pt x="2938" y="654"/>
                                    </a:lnTo>
                                    <a:lnTo>
                                      <a:pt x="2940" y="563"/>
                                    </a:lnTo>
                                    <a:lnTo>
                                      <a:pt x="2940" y="586"/>
                                    </a:lnTo>
                                    <a:lnTo>
                                      <a:pt x="2940" y="589"/>
                                    </a:lnTo>
                                    <a:lnTo>
                                      <a:pt x="2940" y="562"/>
                                    </a:lnTo>
                                    <a:lnTo>
                                      <a:pt x="2941" y="662"/>
                                    </a:lnTo>
                                    <a:lnTo>
                                      <a:pt x="2941" y="586"/>
                                    </a:lnTo>
                                    <a:lnTo>
                                      <a:pt x="2941" y="585"/>
                                    </a:lnTo>
                                    <a:lnTo>
                                      <a:pt x="2942" y="668"/>
                                    </a:lnTo>
                                    <a:lnTo>
                                      <a:pt x="2942" y="568"/>
                                    </a:lnTo>
                                    <a:lnTo>
                                      <a:pt x="2943" y="587"/>
                                    </a:lnTo>
                                    <a:lnTo>
                                      <a:pt x="2943" y="588"/>
                                    </a:lnTo>
                                    <a:lnTo>
                                      <a:pt x="2943" y="657"/>
                                    </a:lnTo>
                                    <a:lnTo>
                                      <a:pt x="2943" y="555"/>
                                    </a:lnTo>
                                    <a:lnTo>
                                      <a:pt x="2944" y="584"/>
                                    </a:lnTo>
                                    <a:lnTo>
                                      <a:pt x="2944" y="585"/>
                                    </a:lnTo>
                                    <a:lnTo>
                                      <a:pt x="2945" y="566"/>
                                    </a:lnTo>
                                    <a:lnTo>
                                      <a:pt x="2945" y="657"/>
                                    </a:lnTo>
                                    <a:lnTo>
                                      <a:pt x="2946" y="589"/>
                                    </a:lnTo>
                                    <a:lnTo>
                                      <a:pt x="2946" y="589"/>
                                    </a:lnTo>
                                    <a:lnTo>
                                      <a:pt x="2946" y="657"/>
                                    </a:lnTo>
                                    <a:lnTo>
                                      <a:pt x="2946" y="564"/>
                                    </a:lnTo>
                                    <a:lnTo>
                                      <a:pt x="2947" y="598"/>
                                    </a:lnTo>
                                    <a:lnTo>
                                      <a:pt x="2947" y="600"/>
                                    </a:lnTo>
                                    <a:lnTo>
                                      <a:pt x="2948" y="559"/>
                                    </a:lnTo>
                                    <a:lnTo>
                                      <a:pt x="2949" y="664"/>
                                    </a:lnTo>
                                    <a:lnTo>
                                      <a:pt x="2949" y="594"/>
                                    </a:lnTo>
                                    <a:lnTo>
                                      <a:pt x="2949" y="592"/>
                                    </a:lnTo>
                                    <a:lnTo>
                                      <a:pt x="2950" y="659"/>
                                    </a:lnTo>
                                    <a:lnTo>
                                      <a:pt x="2950" y="567"/>
                                    </a:lnTo>
                                    <a:lnTo>
                                      <a:pt x="2950" y="595"/>
                                    </a:lnTo>
                                    <a:lnTo>
                                      <a:pt x="2950" y="595"/>
                                    </a:lnTo>
                                    <a:lnTo>
                                      <a:pt x="2951" y="560"/>
                                    </a:lnTo>
                                    <a:lnTo>
                                      <a:pt x="2952" y="657"/>
                                    </a:lnTo>
                                    <a:lnTo>
                                      <a:pt x="2952" y="600"/>
                                    </a:lnTo>
                                    <a:lnTo>
                                      <a:pt x="2952" y="603"/>
                                    </a:lnTo>
                                    <a:lnTo>
                                      <a:pt x="2952" y="659"/>
                                    </a:lnTo>
                                    <a:lnTo>
                                      <a:pt x="2953" y="565"/>
                                    </a:lnTo>
                                    <a:lnTo>
                                      <a:pt x="2953" y="594"/>
                                    </a:lnTo>
                                    <a:lnTo>
                                      <a:pt x="2953" y="597"/>
                                    </a:lnTo>
                                    <a:lnTo>
                                      <a:pt x="2954" y="653"/>
                                    </a:lnTo>
                                    <a:lnTo>
                                      <a:pt x="2955" y="564"/>
                                    </a:lnTo>
                                    <a:lnTo>
                                      <a:pt x="2955" y="580"/>
                                    </a:lnTo>
                                    <a:lnTo>
                                      <a:pt x="2955" y="577"/>
                                    </a:lnTo>
                                    <a:lnTo>
                                      <a:pt x="2955" y="568"/>
                                    </a:lnTo>
                                    <a:lnTo>
                                      <a:pt x="2956" y="651"/>
                                    </a:lnTo>
                                    <a:lnTo>
                                      <a:pt x="2956" y="633"/>
                                    </a:lnTo>
                                    <a:lnTo>
                                      <a:pt x="2957" y="562"/>
                                    </a:lnTo>
                                    <a:lnTo>
                                      <a:pt x="2958" y="664"/>
                                    </a:lnTo>
                                    <a:lnTo>
                                      <a:pt x="2958" y="594"/>
                                    </a:lnTo>
                                    <a:lnTo>
                                      <a:pt x="2958" y="604"/>
                                    </a:lnTo>
                                    <a:lnTo>
                                      <a:pt x="2958" y="857"/>
                                    </a:lnTo>
                                    <a:lnTo>
                                      <a:pt x="2958" y="428"/>
                                    </a:lnTo>
                                    <a:lnTo>
                                      <a:pt x="2959" y="593"/>
                                    </a:lnTo>
                                    <a:lnTo>
                                      <a:pt x="2959" y="573"/>
                                    </a:lnTo>
                                    <a:lnTo>
                                      <a:pt x="2959" y="543"/>
                                    </a:lnTo>
                                    <a:lnTo>
                                      <a:pt x="2961" y="660"/>
                                    </a:lnTo>
                                    <a:lnTo>
                                      <a:pt x="2961" y="586"/>
                                    </a:lnTo>
                                    <a:lnTo>
                                      <a:pt x="2961" y="586"/>
                                    </a:lnTo>
                                    <a:lnTo>
                                      <a:pt x="2961" y="551"/>
                                    </a:lnTo>
                                    <a:lnTo>
                                      <a:pt x="2962" y="670"/>
                                    </a:lnTo>
                                    <a:lnTo>
                                      <a:pt x="2962" y="589"/>
                                    </a:lnTo>
                                    <a:lnTo>
                                      <a:pt x="2962" y="587"/>
                                    </a:lnTo>
                                    <a:lnTo>
                                      <a:pt x="2963" y="658"/>
                                    </a:lnTo>
                                    <a:lnTo>
                                      <a:pt x="2964" y="551"/>
                                    </a:lnTo>
                                    <a:lnTo>
                                      <a:pt x="2964" y="592"/>
                                    </a:lnTo>
                                    <a:lnTo>
                                      <a:pt x="2964" y="591"/>
                                    </a:lnTo>
                                    <a:lnTo>
                                      <a:pt x="2964" y="673"/>
                                    </a:lnTo>
                                    <a:lnTo>
                                      <a:pt x="2965" y="550"/>
                                    </a:lnTo>
                                    <a:lnTo>
                                      <a:pt x="2965" y="579"/>
                                    </a:lnTo>
                                    <a:lnTo>
                                      <a:pt x="2965" y="580"/>
                                    </a:lnTo>
                                    <a:lnTo>
                                      <a:pt x="2966" y="781"/>
                                    </a:lnTo>
                                    <a:lnTo>
                                      <a:pt x="2967" y="478"/>
                                    </a:lnTo>
                                    <a:lnTo>
                                      <a:pt x="2967" y="564"/>
                                    </a:lnTo>
                                    <a:lnTo>
                                      <a:pt x="2967" y="587"/>
                                    </a:lnTo>
                                    <a:lnTo>
                                      <a:pt x="2968" y="492"/>
                                    </a:lnTo>
                                    <a:lnTo>
                                      <a:pt x="2968" y="684"/>
                                    </a:lnTo>
                                    <a:lnTo>
                                      <a:pt x="2968" y="613"/>
                                    </a:lnTo>
                                    <a:lnTo>
                                      <a:pt x="2968" y="615"/>
                                    </a:lnTo>
                                    <a:lnTo>
                                      <a:pt x="2968" y="664"/>
                                    </a:lnTo>
                                    <a:lnTo>
                                      <a:pt x="2968" y="538"/>
                                    </a:lnTo>
                                    <a:lnTo>
                                      <a:pt x="2970" y="576"/>
                                    </a:lnTo>
                                    <a:lnTo>
                                      <a:pt x="2970" y="581"/>
                                    </a:lnTo>
                                    <a:lnTo>
                                      <a:pt x="2971" y="550"/>
                                    </a:lnTo>
                                    <a:lnTo>
                                      <a:pt x="2971" y="689"/>
                                    </a:lnTo>
                                    <a:lnTo>
                                      <a:pt x="2971" y="681"/>
                                    </a:lnTo>
                                    <a:lnTo>
                                      <a:pt x="2972" y="712"/>
                                    </a:lnTo>
                                    <a:lnTo>
                                      <a:pt x="2973" y="510"/>
                                    </a:lnTo>
                                    <a:lnTo>
                                      <a:pt x="2973" y="599"/>
                                    </a:lnTo>
                                    <a:lnTo>
                                      <a:pt x="2973" y="603"/>
                                    </a:lnTo>
                                    <a:lnTo>
                                      <a:pt x="2974" y="669"/>
                                    </a:lnTo>
                                    <a:lnTo>
                                      <a:pt x="2974" y="541"/>
                                    </a:lnTo>
                                    <a:lnTo>
                                      <a:pt x="2974" y="577"/>
                                    </a:lnTo>
                                    <a:lnTo>
                                      <a:pt x="2974" y="574"/>
                                    </a:lnTo>
                                    <a:lnTo>
                                      <a:pt x="2976" y="542"/>
                                    </a:lnTo>
                                    <a:lnTo>
                                      <a:pt x="2976" y="690"/>
                                    </a:lnTo>
                                    <a:lnTo>
                                      <a:pt x="2976" y="600"/>
                                    </a:lnTo>
                                    <a:lnTo>
                                      <a:pt x="2976" y="611"/>
                                    </a:lnTo>
                                    <a:lnTo>
                                      <a:pt x="2977" y="678"/>
                                    </a:lnTo>
                                    <a:lnTo>
                                      <a:pt x="2977" y="556"/>
                                    </a:lnTo>
                                    <a:lnTo>
                                      <a:pt x="2977" y="571"/>
                                    </a:lnTo>
                                    <a:lnTo>
                                      <a:pt x="2977" y="570"/>
                                    </a:lnTo>
                                    <a:lnTo>
                                      <a:pt x="2978" y="549"/>
                                    </a:lnTo>
                                    <a:lnTo>
                                      <a:pt x="2979" y="672"/>
                                    </a:lnTo>
                                    <a:lnTo>
                                      <a:pt x="2979" y="575"/>
                                    </a:lnTo>
                                    <a:lnTo>
                                      <a:pt x="2979" y="575"/>
                                    </a:lnTo>
                                    <a:lnTo>
                                      <a:pt x="2979" y="662"/>
                                    </a:lnTo>
                                    <a:lnTo>
                                      <a:pt x="2979" y="542"/>
                                    </a:lnTo>
                                    <a:lnTo>
                                      <a:pt x="2980" y="582"/>
                                    </a:lnTo>
                                    <a:lnTo>
                                      <a:pt x="2980" y="582"/>
                                    </a:lnTo>
                                    <a:lnTo>
                                      <a:pt x="2980" y="546"/>
                                    </a:lnTo>
                                    <a:lnTo>
                                      <a:pt x="2980" y="672"/>
                                    </a:lnTo>
                                    <a:lnTo>
                                      <a:pt x="2982" y="592"/>
                                    </a:lnTo>
                                    <a:lnTo>
                                      <a:pt x="2982" y="586"/>
                                    </a:lnTo>
                                    <a:lnTo>
                                      <a:pt x="2982" y="549"/>
                                    </a:lnTo>
                                    <a:lnTo>
                                      <a:pt x="2983" y="657"/>
                                    </a:lnTo>
                                    <a:lnTo>
                                      <a:pt x="2983" y="581"/>
                                    </a:lnTo>
                                    <a:lnTo>
                                      <a:pt x="2983" y="580"/>
                                    </a:lnTo>
                                    <a:lnTo>
                                      <a:pt x="2983" y="667"/>
                                    </a:lnTo>
                                    <a:lnTo>
                                      <a:pt x="2984" y="545"/>
                                    </a:lnTo>
                                    <a:lnTo>
                                      <a:pt x="2985" y="581"/>
                                    </a:lnTo>
                                    <a:lnTo>
                                      <a:pt x="2985" y="578"/>
                                    </a:lnTo>
                                    <a:lnTo>
                                      <a:pt x="2985" y="674"/>
                                    </a:lnTo>
                                    <a:lnTo>
                                      <a:pt x="2986" y="551"/>
                                    </a:lnTo>
                                    <a:lnTo>
                                      <a:pt x="2986" y="596"/>
                                    </a:lnTo>
                                    <a:lnTo>
                                      <a:pt x="2986" y="595"/>
                                    </a:lnTo>
                                    <a:lnTo>
                                      <a:pt x="2987" y="675"/>
                                    </a:lnTo>
                                    <a:lnTo>
                                      <a:pt x="2988" y="548"/>
                                    </a:lnTo>
                                    <a:lnTo>
                                      <a:pt x="2988" y="586"/>
                                    </a:lnTo>
                                    <a:lnTo>
                                      <a:pt x="2988" y="591"/>
                                    </a:lnTo>
                                    <a:lnTo>
                                      <a:pt x="2989" y="523"/>
                                    </a:lnTo>
                                    <a:lnTo>
                                      <a:pt x="2989" y="741"/>
                                    </a:lnTo>
                                    <a:lnTo>
                                      <a:pt x="2989" y="588"/>
                                    </a:lnTo>
                                    <a:lnTo>
                                      <a:pt x="2989" y="588"/>
                                    </a:lnTo>
                                    <a:lnTo>
                                      <a:pt x="2989" y="746"/>
                                    </a:lnTo>
                                    <a:lnTo>
                                      <a:pt x="2989" y="509"/>
                                    </a:lnTo>
                                    <a:lnTo>
                                      <a:pt x="2991" y="568"/>
                                    </a:lnTo>
                                    <a:lnTo>
                                      <a:pt x="2991" y="566"/>
                                    </a:lnTo>
                                    <a:lnTo>
                                      <a:pt x="2992" y="531"/>
                                    </a:lnTo>
                                    <a:lnTo>
                                      <a:pt x="2992" y="686"/>
                                    </a:lnTo>
                                    <a:lnTo>
                                      <a:pt x="2992" y="598"/>
                                    </a:lnTo>
                                    <a:lnTo>
                                      <a:pt x="2992" y="613"/>
                                    </a:lnTo>
                                    <a:lnTo>
                                      <a:pt x="2993" y="671"/>
                                    </a:lnTo>
                                    <a:lnTo>
                                      <a:pt x="2994" y="551"/>
                                    </a:lnTo>
                                    <a:lnTo>
                                      <a:pt x="2994" y="598"/>
                                    </a:lnTo>
                                    <a:lnTo>
                                      <a:pt x="2994" y="596"/>
                                    </a:lnTo>
                                    <a:lnTo>
                                      <a:pt x="2994" y="540"/>
                                    </a:lnTo>
                                    <a:lnTo>
                                      <a:pt x="2995" y="683"/>
                                    </a:lnTo>
                                    <a:lnTo>
                                      <a:pt x="2995" y="589"/>
                                    </a:lnTo>
                                    <a:lnTo>
                                      <a:pt x="2995" y="591"/>
                                    </a:lnTo>
                                    <a:lnTo>
                                      <a:pt x="2997" y="537"/>
                                    </a:lnTo>
                                    <a:lnTo>
                                      <a:pt x="2997" y="679"/>
                                    </a:lnTo>
                                    <a:lnTo>
                                      <a:pt x="2997" y="584"/>
                                    </a:lnTo>
                                    <a:lnTo>
                                      <a:pt x="2997" y="586"/>
                                    </a:lnTo>
                                    <a:lnTo>
                                      <a:pt x="2998" y="702"/>
                                    </a:lnTo>
                                    <a:lnTo>
                                      <a:pt x="2998" y="545"/>
                                    </a:lnTo>
                                    <a:lnTo>
                                      <a:pt x="2998" y="587"/>
                                    </a:lnTo>
                                    <a:lnTo>
                                      <a:pt x="2998" y="589"/>
                                    </a:lnTo>
                                    <a:lnTo>
                                      <a:pt x="2999" y="683"/>
                                    </a:lnTo>
                                    <a:lnTo>
                                      <a:pt x="2999" y="544"/>
                                    </a:lnTo>
                                    <a:lnTo>
                                      <a:pt x="3000" y="617"/>
                                    </a:lnTo>
                                    <a:lnTo>
                                      <a:pt x="3000" y="626"/>
                                    </a:lnTo>
                                    <a:lnTo>
                                      <a:pt x="3000" y="673"/>
                                    </a:lnTo>
                                    <a:lnTo>
                                      <a:pt x="3000" y="539"/>
                                    </a:lnTo>
                                    <a:lnTo>
                                      <a:pt x="3001" y="635"/>
                                    </a:lnTo>
                                    <a:lnTo>
                                      <a:pt x="3001" y="638"/>
                                    </a:lnTo>
                                    <a:lnTo>
                                      <a:pt x="3001" y="666"/>
                                    </a:lnTo>
                                    <a:lnTo>
                                      <a:pt x="3001" y="541"/>
                                    </a:lnTo>
                                    <a:lnTo>
                                      <a:pt x="3003" y="595"/>
                                    </a:lnTo>
                                    <a:lnTo>
                                      <a:pt x="3003" y="593"/>
                                    </a:lnTo>
                                    <a:lnTo>
                                      <a:pt x="3004" y="542"/>
                                    </a:lnTo>
                                    <a:lnTo>
                                      <a:pt x="3004" y="667"/>
                                    </a:lnTo>
                                    <a:lnTo>
                                      <a:pt x="3004" y="568"/>
                                    </a:lnTo>
                                    <a:lnTo>
                                      <a:pt x="3004" y="570"/>
                                    </a:lnTo>
                                    <a:lnTo>
                                      <a:pt x="3004" y="551"/>
                                    </a:lnTo>
                                    <a:lnTo>
                                      <a:pt x="3006" y="680"/>
                                    </a:lnTo>
                                    <a:lnTo>
                                      <a:pt x="3006" y="579"/>
                                    </a:lnTo>
                                    <a:lnTo>
                                      <a:pt x="3006" y="582"/>
                                    </a:lnTo>
                                    <a:lnTo>
                                      <a:pt x="3007" y="541"/>
                                    </a:lnTo>
                                    <a:lnTo>
                                      <a:pt x="3007" y="669"/>
                                    </a:lnTo>
                                    <a:lnTo>
                                      <a:pt x="3007" y="572"/>
                                    </a:lnTo>
                                    <a:lnTo>
                                      <a:pt x="3007" y="571"/>
                                    </a:lnTo>
                                    <a:lnTo>
                                      <a:pt x="3008" y="675"/>
                                    </a:lnTo>
                                    <a:lnTo>
                                      <a:pt x="3009" y="553"/>
                                    </a:lnTo>
                                    <a:lnTo>
                                      <a:pt x="3009" y="604"/>
                                    </a:lnTo>
                                    <a:lnTo>
                                      <a:pt x="3009" y="598"/>
                                    </a:lnTo>
                                    <a:lnTo>
                                      <a:pt x="3009" y="534"/>
                                    </a:lnTo>
                                    <a:lnTo>
                                      <a:pt x="3009" y="682"/>
                                    </a:lnTo>
                                    <a:lnTo>
                                      <a:pt x="3010" y="569"/>
                                    </a:lnTo>
                                    <a:lnTo>
                                      <a:pt x="3010" y="568"/>
                                    </a:lnTo>
                                    <a:lnTo>
                                      <a:pt x="3010" y="542"/>
                                    </a:lnTo>
                                    <a:lnTo>
                                      <a:pt x="3011" y="666"/>
                                    </a:lnTo>
                                    <a:lnTo>
                                      <a:pt x="3012" y="595"/>
                                    </a:lnTo>
                                    <a:lnTo>
                                      <a:pt x="3012" y="591"/>
                                    </a:lnTo>
                                    <a:lnTo>
                                      <a:pt x="3012" y="548"/>
                                    </a:lnTo>
                                    <a:lnTo>
                                      <a:pt x="3013" y="674"/>
                                    </a:lnTo>
                                    <a:lnTo>
                                      <a:pt x="3013" y="576"/>
                                    </a:lnTo>
                                    <a:lnTo>
                                      <a:pt x="3013" y="577"/>
                                    </a:lnTo>
                                    <a:lnTo>
                                      <a:pt x="3014" y="673"/>
                                    </a:lnTo>
                                    <a:lnTo>
                                      <a:pt x="3014" y="549"/>
                                    </a:lnTo>
                                    <a:lnTo>
                                      <a:pt x="3015" y="582"/>
                                    </a:lnTo>
                                    <a:lnTo>
                                      <a:pt x="3015" y="588"/>
                                    </a:lnTo>
                                    <a:lnTo>
                                      <a:pt x="3016" y="548"/>
                                    </a:lnTo>
                                    <a:lnTo>
                                      <a:pt x="3016" y="675"/>
                                    </a:lnTo>
                                    <a:lnTo>
                                      <a:pt x="3016" y="572"/>
                                    </a:lnTo>
                                    <a:lnTo>
                                      <a:pt x="3016" y="568"/>
                                    </a:lnTo>
                                    <a:lnTo>
                                      <a:pt x="3017" y="551"/>
                                    </a:lnTo>
                                    <a:lnTo>
                                      <a:pt x="3018" y="675"/>
                                    </a:lnTo>
                                    <a:lnTo>
                                      <a:pt x="3018" y="584"/>
                                    </a:lnTo>
                                    <a:lnTo>
                                      <a:pt x="3018" y="590"/>
                                    </a:lnTo>
                                    <a:lnTo>
                                      <a:pt x="3018" y="536"/>
                                    </a:lnTo>
                                    <a:lnTo>
                                      <a:pt x="3019" y="672"/>
                                    </a:lnTo>
                                    <a:lnTo>
                                      <a:pt x="3019" y="573"/>
                                    </a:lnTo>
                                    <a:lnTo>
                                      <a:pt x="3019" y="576"/>
                                    </a:lnTo>
                                    <a:lnTo>
                                      <a:pt x="3020" y="679"/>
                                    </a:lnTo>
                                    <a:lnTo>
                                      <a:pt x="3021" y="543"/>
                                    </a:lnTo>
                                    <a:lnTo>
                                      <a:pt x="3021" y="627"/>
                                    </a:lnTo>
                                    <a:lnTo>
                                      <a:pt x="3021" y="641"/>
                                    </a:lnTo>
                                    <a:lnTo>
                                      <a:pt x="3021" y="677"/>
                                    </a:lnTo>
                                    <a:lnTo>
                                      <a:pt x="3022" y="536"/>
                                    </a:lnTo>
                                    <a:lnTo>
                                      <a:pt x="3022" y="588"/>
                                    </a:lnTo>
                                    <a:lnTo>
                                      <a:pt x="3022" y="582"/>
                                    </a:lnTo>
                                    <a:lnTo>
                                      <a:pt x="3024" y="740"/>
                                    </a:lnTo>
                                    <a:lnTo>
                                      <a:pt x="3024" y="433"/>
                                    </a:lnTo>
                                    <a:lnTo>
                                      <a:pt x="3024" y="579"/>
                                    </a:lnTo>
                                    <a:lnTo>
                                      <a:pt x="3024" y="548"/>
                                    </a:lnTo>
                                    <a:lnTo>
                                      <a:pt x="3024" y="695"/>
                                    </a:lnTo>
                                    <a:lnTo>
                                      <a:pt x="3024" y="516"/>
                                    </a:lnTo>
                                    <a:lnTo>
                                      <a:pt x="3025" y="616"/>
                                    </a:lnTo>
                                    <a:lnTo>
                                      <a:pt x="3025" y="612"/>
                                    </a:lnTo>
                                    <a:lnTo>
                                      <a:pt x="3025" y="691"/>
                                    </a:lnTo>
                                    <a:lnTo>
                                      <a:pt x="3026" y="535"/>
                                    </a:lnTo>
                                    <a:lnTo>
                                      <a:pt x="3027" y="594"/>
                                    </a:lnTo>
                                    <a:lnTo>
                                      <a:pt x="3027" y="591"/>
                                    </a:lnTo>
                                    <a:lnTo>
                                      <a:pt x="3027" y="666"/>
                                    </a:lnTo>
                                    <a:lnTo>
                                      <a:pt x="3028" y="556"/>
                                    </a:lnTo>
                                    <a:lnTo>
                                      <a:pt x="3028" y="595"/>
                                    </a:lnTo>
                                    <a:lnTo>
                                      <a:pt x="3028" y="595"/>
                                    </a:lnTo>
                                    <a:lnTo>
                                      <a:pt x="3029" y="678"/>
                                    </a:lnTo>
                                    <a:lnTo>
                                      <a:pt x="3029" y="545"/>
                                    </a:lnTo>
                                    <a:lnTo>
                                      <a:pt x="3030" y="576"/>
                                    </a:lnTo>
                                    <a:lnTo>
                                      <a:pt x="3030" y="577"/>
                                    </a:lnTo>
                                    <a:lnTo>
                                      <a:pt x="3030" y="684"/>
                                    </a:lnTo>
                                    <a:lnTo>
                                      <a:pt x="3031" y="521"/>
                                    </a:lnTo>
                                    <a:lnTo>
                                      <a:pt x="3031" y="576"/>
                                    </a:lnTo>
                                    <a:lnTo>
                                      <a:pt x="3031" y="579"/>
                                    </a:lnTo>
                                    <a:lnTo>
                                      <a:pt x="3032" y="517"/>
                                    </a:lnTo>
                                    <a:lnTo>
                                      <a:pt x="3032" y="708"/>
                                    </a:lnTo>
                                    <a:lnTo>
                                      <a:pt x="3033" y="573"/>
                                    </a:lnTo>
                                    <a:lnTo>
                                      <a:pt x="3033" y="582"/>
                                    </a:lnTo>
                                    <a:lnTo>
                                      <a:pt x="3033" y="486"/>
                                    </a:lnTo>
                                    <a:lnTo>
                                      <a:pt x="3033" y="668"/>
                                    </a:lnTo>
                                    <a:lnTo>
                                      <a:pt x="3034" y="598"/>
                                    </a:lnTo>
                                    <a:lnTo>
                                      <a:pt x="3034" y="594"/>
                                    </a:lnTo>
                                    <a:lnTo>
                                      <a:pt x="3035" y="551"/>
                                    </a:lnTo>
                                    <a:lnTo>
                                      <a:pt x="3035" y="668"/>
                                    </a:lnTo>
                                    <a:lnTo>
                                      <a:pt x="3036" y="608"/>
                                    </a:lnTo>
                                    <a:lnTo>
                                      <a:pt x="3036" y="609"/>
                                    </a:lnTo>
                                    <a:lnTo>
                                      <a:pt x="3036" y="541"/>
                                    </a:lnTo>
                                    <a:lnTo>
                                      <a:pt x="3037" y="665"/>
                                    </a:lnTo>
                                    <a:lnTo>
                                      <a:pt x="3037" y="612"/>
                                    </a:lnTo>
                                    <a:lnTo>
                                      <a:pt x="3037" y="628"/>
                                    </a:lnTo>
                                    <a:lnTo>
                                      <a:pt x="3038" y="697"/>
                                    </a:lnTo>
                                    <a:lnTo>
                                      <a:pt x="3038" y="532"/>
                                    </a:lnTo>
                                    <a:lnTo>
                                      <a:pt x="3039" y="589"/>
                                    </a:lnTo>
                                    <a:lnTo>
                                      <a:pt x="3039" y="591"/>
                                    </a:lnTo>
                                    <a:lnTo>
                                      <a:pt x="3039" y="668"/>
                                    </a:lnTo>
                                    <a:lnTo>
                                      <a:pt x="3040" y="544"/>
                                    </a:lnTo>
                                    <a:lnTo>
                                      <a:pt x="3040" y="588"/>
                                    </a:lnTo>
                                    <a:lnTo>
                                      <a:pt x="3040" y="589"/>
                                    </a:lnTo>
                                    <a:lnTo>
                                      <a:pt x="3042" y="706"/>
                                    </a:lnTo>
                                    <a:lnTo>
                                      <a:pt x="3042" y="550"/>
                                    </a:lnTo>
                                    <a:lnTo>
                                      <a:pt x="3042" y="583"/>
                                    </a:lnTo>
                                    <a:lnTo>
                                      <a:pt x="3042" y="585"/>
                                    </a:lnTo>
                                    <a:lnTo>
                                      <a:pt x="3042" y="527"/>
                                    </a:lnTo>
                                    <a:lnTo>
                                      <a:pt x="3042" y="680"/>
                                    </a:lnTo>
                                    <a:lnTo>
                                      <a:pt x="3043" y="593"/>
                                    </a:lnTo>
                                    <a:lnTo>
                                      <a:pt x="3043" y="598"/>
                                    </a:lnTo>
                                    <a:lnTo>
                                      <a:pt x="3044" y="545"/>
                                    </a:lnTo>
                                    <a:lnTo>
                                      <a:pt x="3044" y="667"/>
                                    </a:lnTo>
                                    <a:lnTo>
                                      <a:pt x="3045" y="573"/>
                                    </a:lnTo>
                                    <a:lnTo>
                                      <a:pt x="3045" y="568"/>
                                    </a:lnTo>
                                    <a:lnTo>
                                      <a:pt x="3046" y="536"/>
                                    </a:lnTo>
                                    <a:lnTo>
                                      <a:pt x="3046" y="668"/>
                                    </a:lnTo>
                                    <a:lnTo>
                                      <a:pt x="3046" y="591"/>
                                    </a:lnTo>
                                    <a:lnTo>
                                      <a:pt x="3046" y="586"/>
                                    </a:lnTo>
                                    <a:lnTo>
                                      <a:pt x="3047" y="839"/>
                                    </a:lnTo>
                                    <a:lnTo>
                                      <a:pt x="3048" y="437"/>
                                    </a:lnTo>
                                    <a:lnTo>
                                      <a:pt x="3048" y="558"/>
                                    </a:lnTo>
                                    <a:lnTo>
                                      <a:pt x="3048" y="556"/>
                                    </a:lnTo>
                                    <a:lnTo>
                                      <a:pt x="3048" y="335"/>
                                    </a:lnTo>
                                    <a:lnTo>
                                      <a:pt x="3048" y="912"/>
                                    </a:lnTo>
                                    <a:lnTo>
                                      <a:pt x="3049" y="595"/>
                                    </a:lnTo>
                                    <a:lnTo>
                                      <a:pt x="3049" y="584"/>
                                    </a:lnTo>
                                    <a:lnTo>
                                      <a:pt x="3050" y="986"/>
                                    </a:lnTo>
                                    <a:lnTo>
                                      <a:pt x="3050" y="256"/>
                                    </a:lnTo>
                                    <a:lnTo>
                                      <a:pt x="3051" y="681"/>
                                    </a:lnTo>
                                    <a:lnTo>
                                      <a:pt x="3051" y="630"/>
                                    </a:lnTo>
                                    <a:lnTo>
                                      <a:pt x="3051" y="370"/>
                                    </a:lnTo>
                                    <a:lnTo>
                                      <a:pt x="3051" y="939"/>
                                    </a:lnTo>
                                    <a:lnTo>
                                      <a:pt x="3052" y="591"/>
                                    </a:lnTo>
                                    <a:lnTo>
                                      <a:pt x="3052" y="585"/>
                                    </a:lnTo>
                                    <a:lnTo>
                                      <a:pt x="3054" y="343"/>
                                    </a:lnTo>
                                    <a:lnTo>
                                      <a:pt x="3054" y="855"/>
                                    </a:lnTo>
                                    <a:lnTo>
                                      <a:pt x="3054" y="689"/>
                                    </a:lnTo>
                                    <a:lnTo>
                                      <a:pt x="3054" y="578"/>
                                    </a:lnTo>
                                    <a:lnTo>
                                      <a:pt x="3054" y="1114"/>
                                    </a:lnTo>
                                    <a:lnTo>
                                      <a:pt x="3054" y="153"/>
                                    </a:lnTo>
                                    <a:lnTo>
                                      <a:pt x="3055" y="527"/>
                                    </a:lnTo>
                                    <a:lnTo>
                                      <a:pt x="3055" y="603"/>
                                    </a:lnTo>
                                    <a:lnTo>
                                      <a:pt x="3057" y="259"/>
                                    </a:lnTo>
                                    <a:lnTo>
                                      <a:pt x="3057" y="899"/>
                                    </a:lnTo>
                                    <a:lnTo>
                                      <a:pt x="3057" y="495"/>
                                    </a:lnTo>
                                    <a:lnTo>
                                      <a:pt x="3057" y="497"/>
                                    </a:lnTo>
                                    <a:lnTo>
                                      <a:pt x="3057" y="1094"/>
                                    </a:lnTo>
                                    <a:lnTo>
                                      <a:pt x="3057" y="170"/>
                                    </a:lnTo>
                                    <a:lnTo>
                                      <a:pt x="3058" y="549"/>
                                    </a:lnTo>
                                    <a:lnTo>
                                      <a:pt x="3058" y="534"/>
                                    </a:lnTo>
                                    <a:lnTo>
                                      <a:pt x="3059" y="981"/>
                                    </a:lnTo>
                                    <a:lnTo>
                                      <a:pt x="3059" y="308"/>
                                    </a:lnTo>
                                    <a:lnTo>
                                      <a:pt x="3060" y="618"/>
                                    </a:lnTo>
                                    <a:lnTo>
                                      <a:pt x="3060" y="594"/>
                                    </a:lnTo>
                                    <a:lnTo>
                                      <a:pt x="3061" y="369"/>
                                    </a:lnTo>
                                    <a:lnTo>
                                      <a:pt x="3061" y="866"/>
                                    </a:lnTo>
                                    <a:lnTo>
                                      <a:pt x="3061" y="563"/>
                                    </a:lnTo>
                                    <a:lnTo>
                                      <a:pt x="3061" y="561"/>
                                    </a:lnTo>
                                    <a:lnTo>
                                      <a:pt x="3062" y="298"/>
                                    </a:lnTo>
                                    <a:lnTo>
                                      <a:pt x="3062" y="933"/>
                                    </a:lnTo>
                                    <a:lnTo>
                                      <a:pt x="3063" y="591"/>
                                    </a:lnTo>
                                    <a:lnTo>
                                      <a:pt x="3063" y="581"/>
                                    </a:lnTo>
                                    <a:lnTo>
                                      <a:pt x="3063" y="680"/>
                                    </a:lnTo>
                                    <a:lnTo>
                                      <a:pt x="3064" y="489"/>
                                    </a:lnTo>
                                    <a:lnTo>
                                      <a:pt x="3064" y="544"/>
                                    </a:lnTo>
                                    <a:lnTo>
                                      <a:pt x="3064" y="578"/>
                                    </a:lnTo>
                                    <a:lnTo>
                                      <a:pt x="3065" y="666"/>
                                    </a:lnTo>
                                    <a:lnTo>
                                      <a:pt x="3065" y="515"/>
                                    </a:lnTo>
                                    <a:lnTo>
                                      <a:pt x="3066" y="550"/>
                                    </a:lnTo>
                                    <a:lnTo>
                                      <a:pt x="3066" y="571"/>
                                    </a:lnTo>
                                    <a:lnTo>
                                      <a:pt x="3067" y="532"/>
                                    </a:lnTo>
                                    <a:lnTo>
                                      <a:pt x="3067" y="656"/>
                                    </a:lnTo>
                                    <a:lnTo>
                                      <a:pt x="3067" y="591"/>
                                    </a:lnTo>
                                    <a:lnTo>
                                      <a:pt x="3067" y="592"/>
                                    </a:lnTo>
                                    <a:lnTo>
                                      <a:pt x="3069" y="845"/>
                                    </a:lnTo>
                                    <a:lnTo>
                                      <a:pt x="3069" y="255"/>
                                    </a:lnTo>
                                    <a:lnTo>
                                      <a:pt x="3069" y="461"/>
                                    </a:lnTo>
                                    <a:lnTo>
                                      <a:pt x="3069" y="552"/>
                                    </a:lnTo>
                                    <a:lnTo>
                                      <a:pt x="3069" y="292"/>
                                    </a:lnTo>
                                    <a:lnTo>
                                      <a:pt x="3069" y="1024"/>
                                    </a:lnTo>
                                    <a:lnTo>
                                      <a:pt x="3070" y="584"/>
                                    </a:lnTo>
                                    <a:lnTo>
                                      <a:pt x="3070" y="595"/>
                                    </a:lnTo>
                                    <a:lnTo>
                                      <a:pt x="3071" y="883"/>
                                    </a:lnTo>
                                    <a:lnTo>
                                      <a:pt x="3071" y="342"/>
                                    </a:lnTo>
                                    <a:lnTo>
                                      <a:pt x="3072" y="582"/>
                                    </a:lnTo>
                                    <a:lnTo>
                                      <a:pt x="3072" y="563"/>
                                    </a:lnTo>
                                    <a:lnTo>
                                      <a:pt x="3072" y="445"/>
                                    </a:lnTo>
                                    <a:lnTo>
                                      <a:pt x="3072" y="727"/>
                                    </a:lnTo>
                                    <a:lnTo>
                                      <a:pt x="3073" y="569"/>
                                    </a:lnTo>
                                    <a:lnTo>
                                      <a:pt x="3073" y="572"/>
                                    </a:lnTo>
                                    <a:lnTo>
                                      <a:pt x="3074" y="769"/>
                                    </a:lnTo>
                                    <a:lnTo>
                                      <a:pt x="3074" y="342"/>
                                    </a:lnTo>
                                    <a:lnTo>
                                      <a:pt x="3075" y="577"/>
                                    </a:lnTo>
                                    <a:lnTo>
                                      <a:pt x="3075" y="563"/>
                                    </a:lnTo>
                                    <a:lnTo>
                                      <a:pt x="3075" y="666"/>
                                    </a:lnTo>
                                    <a:lnTo>
                                      <a:pt x="3075" y="535"/>
                                    </a:lnTo>
                                    <a:lnTo>
                                      <a:pt x="3076" y="580"/>
                                    </a:lnTo>
                                    <a:lnTo>
                                      <a:pt x="3076" y="575"/>
                                    </a:lnTo>
                                    <a:lnTo>
                                      <a:pt x="3077" y="529"/>
                                    </a:lnTo>
                                    <a:lnTo>
                                      <a:pt x="3077" y="663"/>
                                    </a:lnTo>
                                    <a:lnTo>
                                      <a:pt x="3078" y="600"/>
                                    </a:lnTo>
                                    <a:lnTo>
                                      <a:pt x="3078" y="598"/>
                                    </a:lnTo>
                                    <a:lnTo>
                                      <a:pt x="3079" y="435"/>
                                    </a:lnTo>
                                    <a:lnTo>
                                      <a:pt x="3079" y="841"/>
                                    </a:lnTo>
                                    <a:lnTo>
                                      <a:pt x="3079" y="624"/>
                                    </a:lnTo>
                                    <a:lnTo>
                                      <a:pt x="3079" y="632"/>
                                    </a:lnTo>
                                    <a:lnTo>
                                      <a:pt x="3080" y="351"/>
                                    </a:lnTo>
                                    <a:lnTo>
                                      <a:pt x="3080" y="919"/>
                                    </a:lnTo>
                                    <a:lnTo>
                                      <a:pt x="3081" y="568"/>
                                    </a:lnTo>
                                    <a:lnTo>
                                      <a:pt x="3081" y="492"/>
                                    </a:lnTo>
                                    <a:lnTo>
                                      <a:pt x="3081" y="310"/>
                                    </a:lnTo>
                                    <a:lnTo>
                                      <a:pt x="3082" y="958"/>
                                    </a:lnTo>
                                    <a:lnTo>
                                      <a:pt x="3082" y="618"/>
                                    </a:lnTo>
                                    <a:lnTo>
                                      <a:pt x="3082" y="526"/>
                                    </a:lnTo>
                                    <a:lnTo>
                                      <a:pt x="3083" y="1080"/>
                                    </a:lnTo>
                                    <a:lnTo>
                                      <a:pt x="3084" y="289"/>
                                    </a:lnTo>
                                    <a:lnTo>
                                      <a:pt x="3084" y="629"/>
                                    </a:lnTo>
                                    <a:lnTo>
                                      <a:pt x="3084" y="653"/>
                                    </a:lnTo>
                                    <a:lnTo>
                                      <a:pt x="3085" y="281"/>
                                    </a:lnTo>
                                    <a:lnTo>
                                      <a:pt x="3085" y="1031"/>
                                    </a:lnTo>
                                    <a:lnTo>
                                      <a:pt x="3085" y="603"/>
                                    </a:lnTo>
                                    <a:lnTo>
                                      <a:pt x="3085" y="613"/>
                                    </a:lnTo>
                                    <a:lnTo>
                                      <a:pt x="3086" y="1211"/>
                                    </a:lnTo>
                                    <a:lnTo>
                                      <a:pt x="3087" y="126"/>
                                    </a:lnTo>
                                    <a:lnTo>
                                      <a:pt x="3087" y="632"/>
                                    </a:lnTo>
                                    <a:lnTo>
                                      <a:pt x="3087" y="611"/>
                                    </a:lnTo>
                                    <a:lnTo>
                                      <a:pt x="3087" y="1010"/>
                                    </a:lnTo>
                                    <a:lnTo>
                                      <a:pt x="3087" y="277"/>
                                    </a:lnTo>
                                    <a:lnTo>
                                      <a:pt x="3088" y="613"/>
                                    </a:lnTo>
                                    <a:lnTo>
                                      <a:pt x="3088" y="637"/>
                                    </a:lnTo>
                                    <a:lnTo>
                                      <a:pt x="3089" y="1065"/>
                                    </a:lnTo>
                                    <a:lnTo>
                                      <a:pt x="3089" y="301"/>
                                    </a:lnTo>
                                    <a:lnTo>
                                      <a:pt x="3090" y="589"/>
                                    </a:lnTo>
                                    <a:lnTo>
                                      <a:pt x="3090" y="641"/>
                                    </a:lnTo>
                                    <a:lnTo>
                                      <a:pt x="3090" y="1338"/>
                                    </a:lnTo>
                                    <a:lnTo>
                                      <a:pt x="3090" y="307"/>
                                    </a:lnTo>
                                    <a:lnTo>
                                      <a:pt x="3091" y="821"/>
                                    </a:lnTo>
                                    <a:lnTo>
                                      <a:pt x="3091" y="528"/>
                                    </a:lnTo>
                                    <a:lnTo>
                                      <a:pt x="3092" y="179"/>
                                    </a:lnTo>
                                    <a:lnTo>
                                      <a:pt x="3092" y="1237"/>
                                    </a:lnTo>
                                    <a:lnTo>
                                      <a:pt x="3093" y="643"/>
                                    </a:lnTo>
                                    <a:lnTo>
                                      <a:pt x="3093" y="624"/>
                                    </a:lnTo>
                                    <a:lnTo>
                                      <a:pt x="3093" y="470"/>
                                    </a:lnTo>
                                    <a:lnTo>
                                      <a:pt x="3093" y="723"/>
                                    </a:lnTo>
                                    <a:lnTo>
                                      <a:pt x="3094" y="591"/>
                                    </a:lnTo>
                                    <a:lnTo>
                                      <a:pt x="3094" y="586"/>
                                    </a:lnTo>
                                    <a:lnTo>
                                      <a:pt x="3095" y="252"/>
                                    </a:lnTo>
                                    <a:lnTo>
                                      <a:pt x="3095" y="989"/>
                                    </a:lnTo>
                                    <a:lnTo>
                                      <a:pt x="3096" y="552"/>
                                    </a:lnTo>
                                    <a:lnTo>
                                      <a:pt x="3096" y="629"/>
                                    </a:lnTo>
                                    <a:lnTo>
                                      <a:pt x="3096" y="929"/>
                                    </a:lnTo>
                                    <a:lnTo>
                                      <a:pt x="3096" y="250"/>
                                    </a:lnTo>
                                    <a:lnTo>
                                      <a:pt x="3097" y="595"/>
                                    </a:lnTo>
                                    <a:lnTo>
                                      <a:pt x="3097" y="648"/>
                                    </a:lnTo>
                                    <a:lnTo>
                                      <a:pt x="3099" y="840"/>
                                    </a:lnTo>
                                    <a:lnTo>
                                      <a:pt x="3099" y="376"/>
                                    </a:lnTo>
                                    <a:lnTo>
                                      <a:pt x="3099" y="623"/>
                                    </a:lnTo>
                                    <a:lnTo>
                                      <a:pt x="3099" y="557"/>
                                    </a:lnTo>
                                    <a:lnTo>
                                      <a:pt x="3099" y="333"/>
                                    </a:lnTo>
                                    <a:lnTo>
                                      <a:pt x="3100" y="847"/>
                                    </a:lnTo>
                                    <a:lnTo>
                                      <a:pt x="3100" y="615"/>
                                    </a:lnTo>
                                    <a:lnTo>
                                      <a:pt x="3100" y="608"/>
                                    </a:lnTo>
                                    <a:lnTo>
                                      <a:pt x="3101" y="1007"/>
                                    </a:lnTo>
                                    <a:lnTo>
                                      <a:pt x="3101" y="306"/>
                                    </a:lnTo>
                                    <a:lnTo>
                                      <a:pt x="3102" y="542"/>
                                    </a:lnTo>
                                    <a:lnTo>
                                      <a:pt x="3102" y="668"/>
                                    </a:lnTo>
                                    <a:lnTo>
                                      <a:pt x="3102" y="885"/>
                                    </a:lnTo>
                                    <a:lnTo>
                                      <a:pt x="3102" y="311"/>
                                    </a:lnTo>
                                    <a:lnTo>
                                      <a:pt x="3103" y="651"/>
                                    </a:lnTo>
                                    <a:lnTo>
                                      <a:pt x="3103" y="631"/>
                                    </a:lnTo>
                                    <a:lnTo>
                                      <a:pt x="3104" y="327"/>
                                    </a:lnTo>
                                    <a:lnTo>
                                      <a:pt x="3104" y="973"/>
                                    </a:lnTo>
                                    <a:lnTo>
                                      <a:pt x="3105" y="647"/>
                                    </a:lnTo>
                                    <a:lnTo>
                                      <a:pt x="3105" y="655"/>
                                    </a:lnTo>
                                    <a:lnTo>
                                      <a:pt x="3105" y="715"/>
                                    </a:lnTo>
                                    <a:lnTo>
                                      <a:pt x="3106" y="513"/>
                                    </a:lnTo>
                                    <a:lnTo>
                                      <a:pt x="3106" y="585"/>
                                    </a:lnTo>
                                    <a:lnTo>
                                      <a:pt x="3106" y="584"/>
                                    </a:lnTo>
                                    <a:lnTo>
                                      <a:pt x="3107" y="527"/>
                                    </a:lnTo>
                                    <a:lnTo>
                                      <a:pt x="3107" y="666"/>
                                    </a:lnTo>
                                    <a:lnTo>
                                      <a:pt x="3108" y="590"/>
                                    </a:lnTo>
                                    <a:lnTo>
                                      <a:pt x="3108" y="586"/>
                                    </a:lnTo>
                                    <a:lnTo>
                                      <a:pt x="3109" y="1000"/>
                                    </a:lnTo>
                                    <a:lnTo>
                                      <a:pt x="3109" y="270"/>
                                    </a:lnTo>
                                    <a:lnTo>
                                      <a:pt x="3109" y="641"/>
                                    </a:lnTo>
                                    <a:lnTo>
                                      <a:pt x="3109" y="614"/>
                                    </a:lnTo>
                                    <a:lnTo>
                                      <a:pt x="3110" y="892"/>
                                    </a:lnTo>
                                    <a:lnTo>
                                      <a:pt x="3110" y="236"/>
                                    </a:lnTo>
                                    <a:lnTo>
                                      <a:pt x="3111" y="554"/>
                                    </a:lnTo>
                                    <a:lnTo>
                                      <a:pt x="3111" y="612"/>
                                    </a:lnTo>
                                    <a:lnTo>
                                      <a:pt x="3111" y="445"/>
                                    </a:lnTo>
                                    <a:lnTo>
                                      <a:pt x="3111" y="857"/>
                                    </a:lnTo>
                                    <a:lnTo>
                                      <a:pt x="3112" y="585"/>
                                    </a:lnTo>
                                    <a:lnTo>
                                      <a:pt x="3112" y="579"/>
                                    </a:lnTo>
                                    <a:lnTo>
                                      <a:pt x="3114" y="1053"/>
                                    </a:lnTo>
                                    <a:lnTo>
                                      <a:pt x="3114" y="160"/>
                                    </a:lnTo>
                                    <a:lnTo>
                                      <a:pt x="3114" y="416"/>
                                    </a:lnTo>
                                    <a:lnTo>
                                      <a:pt x="3114" y="423"/>
                                    </a:lnTo>
                                    <a:lnTo>
                                      <a:pt x="3114" y="1214"/>
                                    </a:lnTo>
                                    <a:lnTo>
                                      <a:pt x="3115" y="106"/>
                                    </a:lnTo>
                                    <a:lnTo>
                                      <a:pt x="3115" y="491"/>
                                    </a:lnTo>
                                    <a:lnTo>
                                      <a:pt x="3115" y="728"/>
                                    </a:lnTo>
                                    <a:lnTo>
                                      <a:pt x="3116" y="1123"/>
                                    </a:lnTo>
                                    <a:lnTo>
                                      <a:pt x="3116" y="261"/>
                                    </a:lnTo>
                                    <a:lnTo>
                                      <a:pt x="3117" y="509"/>
                                    </a:lnTo>
                                    <a:lnTo>
                                      <a:pt x="3117" y="546"/>
                                    </a:lnTo>
                                    <a:lnTo>
                                      <a:pt x="3117" y="1932"/>
                                    </a:lnTo>
                                    <a:lnTo>
                                      <a:pt x="3117" y="185"/>
                                    </a:lnTo>
                                    <a:lnTo>
                                      <a:pt x="3118" y="513"/>
                                    </a:lnTo>
                                    <a:lnTo>
                                      <a:pt x="3118" y="527"/>
                                    </a:lnTo>
                                    <a:lnTo>
                                      <a:pt x="3119" y="1192"/>
                                    </a:lnTo>
                                    <a:lnTo>
                                      <a:pt x="3120" y="72"/>
                                    </a:lnTo>
                                    <a:lnTo>
                                      <a:pt x="3120" y="537"/>
                                    </a:lnTo>
                                    <a:lnTo>
                                      <a:pt x="3120" y="343"/>
                                    </a:lnTo>
                                    <a:lnTo>
                                      <a:pt x="3120" y="82"/>
                                    </a:lnTo>
                                    <a:lnTo>
                                      <a:pt x="3120" y="1140"/>
                                    </a:lnTo>
                                    <a:lnTo>
                                      <a:pt x="3121" y="652"/>
                                    </a:lnTo>
                                    <a:lnTo>
                                      <a:pt x="3121" y="625"/>
                                    </a:lnTo>
                                    <a:lnTo>
                                      <a:pt x="3122" y="1053"/>
                                    </a:lnTo>
                                    <a:lnTo>
                                      <a:pt x="3122" y="285"/>
                                    </a:lnTo>
                                    <a:lnTo>
                                      <a:pt x="3123" y="566"/>
                                    </a:lnTo>
                                    <a:lnTo>
                                      <a:pt x="3123" y="560"/>
                                    </a:lnTo>
                                    <a:lnTo>
                                      <a:pt x="3123" y="357"/>
                                    </a:lnTo>
                                    <a:lnTo>
                                      <a:pt x="3123" y="977"/>
                                    </a:lnTo>
                                    <a:lnTo>
                                      <a:pt x="3124" y="561"/>
                                    </a:lnTo>
                                    <a:lnTo>
                                      <a:pt x="3124" y="601"/>
                                    </a:lnTo>
                                    <a:lnTo>
                                      <a:pt x="3125" y="515"/>
                                    </a:lnTo>
                                    <a:lnTo>
                                      <a:pt x="3125" y="667"/>
                                    </a:lnTo>
                                    <a:lnTo>
                                      <a:pt x="3126" y="608"/>
                                    </a:lnTo>
                                    <a:lnTo>
                                      <a:pt x="3126" y="606"/>
                                    </a:lnTo>
                                    <a:lnTo>
                                      <a:pt x="3127" y="779"/>
                                    </a:lnTo>
                                    <a:lnTo>
                                      <a:pt x="3127" y="447"/>
                                    </a:lnTo>
                                    <a:lnTo>
                                      <a:pt x="3127" y="600"/>
                                    </a:lnTo>
                                    <a:lnTo>
                                      <a:pt x="3127" y="607"/>
                                    </a:lnTo>
                                    <a:lnTo>
                                      <a:pt x="3128" y="840"/>
                                    </a:lnTo>
                                    <a:lnTo>
                                      <a:pt x="3128" y="357"/>
                                    </a:lnTo>
                                    <a:lnTo>
                                      <a:pt x="3129" y="621"/>
                                    </a:lnTo>
                                    <a:lnTo>
                                      <a:pt x="3129" y="600"/>
                                    </a:lnTo>
                                    <a:lnTo>
                                      <a:pt x="3129" y="1268"/>
                                    </a:lnTo>
                                    <a:lnTo>
                                      <a:pt x="3129" y="110"/>
                                    </a:lnTo>
                                    <a:lnTo>
                                      <a:pt x="3130" y="594"/>
                                    </a:lnTo>
                                    <a:lnTo>
                                      <a:pt x="3130" y="594"/>
                                    </a:lnTo>
                                    <a:lnTo>
                                      <a:pt x="3131" y="1062"/>
                                    </a:lnTo>
                                    <a:lnTo>
                                      <a:pt x="3131" y="331"/>
                                    </a:lnTo>
                                    <a:lnTo>
                                      <a:pt x="3132" y="653"/>
                                    </a:lnTo>
                                    <a:lnTo>
                                      <a:pt x="3132" y="568"/>
                                    </a:lnTo>
                                    <a:lnTo>
                                      <a:pt x="3133" y="412"/>
                                    </a:lnTo>
                                    <a:lnTo>
                                      <a:pt x="3133" y="818"/>
                                    </a:lnTo>
                                    <a:lnTo>
                                      <a:pt x="3133" y="553"/>
                                    </a:lnTo>
                                    <a:lnTo>
                                      <a:pt x="3133" y="566"/>
                                    </a:lnTo>
                                    <a:lnTo>
                                      <a:pt x="3133" y="699"/>
                                    </a:lnTo>
                                    <a:lnTo>
                                      <a:pt x="3134" y="511"/>
                                    </a:lnTo>
                                    <a:lnTo>
                                      <a:pt x="3135" y="580"/>
                                    </a:lnTo>
                                    <a:lnTo>
                                      <a:pt x="3135" y="572"/>
                                    </a:lnTo>
                                    <a:lnTo>
                                      <a:pt x="3136" y="648"/>
                                    </a:lnTo>
                                    <a:lnTo>
                                      <a:pt x="3136" y="542"/>
                                    </a:lnTo>
                                    <a:lnTo>
                                      <a:pt x="3136" y="562"/>
                                    </a:lnTo>
                                    <a:lnTo>
                                      <a:pt x="3136" y="571"/>
                                    </a:lnTo>
                                    <a:lnTo>
                                      <a:pt x="3137" y="689"/>
                                    </a:lnTo>
                                    <a:lnTo>
                                      <a:pt x="3138" y="537"/>
                                    </a:lnTo>
                                    <a:lnTo>
                                      <a:pt x="3138" y="591"/>
                                    </a:lnTo>
                                    <a:lnTo>
                                      <a:pt x="3138" y="578"/>
                                    </a:lnTo>
                                    <a:lnTo>
                                      <a:pt x="3138" y="660"/>
                                    </a:lnTo>
                                    <a:lnTo>
                                      <a:pt x="3139" y="532"/>
                                    </a:lnTo>
                                    <a:lnTo>
                                      <a:pt x="3139" y="607"/>
                                    </a:lnTo>
                                    <a:lnTo>
                                      <a:pt x="3139" y="588"/>
                                    </a:lnTo>
                                    <a:lnTo>
                                      <a:pt x="3140" y="412"/>
                                    </a:lnTo>
                                    <a:lnTo>
                                      <a:pt x="3141" y="789"/>
                                    </a:lnTo>
                                    <a:lnTo>
                                      <a:pt x="3141" y="541"/>
                                    </a:lnTo>
                                    <a:lnTo>
                                      <a:pt x="3141" y="577"/>
                                    </a:lnTo>
                                    <a:lnTo>
                                      <a:pt x="3142" y="1045"/>
                                    </a:lnTo>
                                    <a:lnTo>
                                      <a:pt x="3142" y="250"/>
                                    </a:lnTo>
                                    <a:lnTo>
                                      <a:pt x="3142" y="670"/>
                                    </a:lnTo>
                                    <a:lnTo>
                                      <a:pt x="3142" y="527"/>
                                    </a:lnTo>
                                    <a:lnTo>
                                      <a:pt x="3143" y="1152"/>
                                    </a:lnTo>
                                    <a:lnTo>
                                      <a:pt x="3143" y="0"/>
                                    </a:lnTo>
                                    <a:lnTo>
                                      <a:pt x="3144" y="792"/>
                                    </a:lnTo>
                                    <a:lnTo>
                                      <a:pt x="3144" y="779"/>
                                    </a:lnTo>
                                    <a:lnTo>
                                      <a:pt x="3144" y="1057"/>
                                    </a:lnTo>
                                    <a:lnTo>
                                      <a:pt x="3144" y="328"/>
                                    </a:lnTo>
                                    <a:lnTo>
                                      <a:pt x="3145" y="553"/>
                                    </a:lnTo>
                                    <a:lnTo>
                                      <a:pt x="3145" y="589"/>
                                    </a:lnTo>
                                    <a:lnTo>
                                      <a:pt x="3146" y="270"/>
                                    </a:lnTo>
                                    <a:lnTo>
                                      <a:pt x="3147" y="1114"/>
                                    </a:lnTo>
                                    <a:lnTo>
                                      <a:pt x="3147" y="570"/>
                                    </a:lnTo>
                                    <a:lnTo>
                                      <a:pt x="3147" y="655"/>
                                    </a:lnTo>
                                    <a:lnTo>
                                      <a:pt x="3148" y="1072"/>
                                    </a:lnTo>
                                    <a:lnTo>
                                      <a:pt x="3148" y="177"/>
                                    </a:lnTo>
                                    <a:lnTo>
                                      <a:pt x="3148" y="543"/>
                                    </a:lnTo>
                                    <a:lnTo>
                                      <a:pt x="3148" y="514"/>
                                    </a:lnTo>
                                    <a:lnTo>
                                      <a:pt x="3149" y="263"/>
                                    </a:lnTo>
                                    <a:lnTo>
                                      <a:pt x="3150" y="1187"/>
                                    </a:lnTo>
                                    <a:lnTo>
                                      <a:pt x="3150" y="593"/>
                                    </a:lnTo>
                                    <a:lnTo>
                                      <a:pt x="3150" y="616"/>
                                    </a:lnTo>
                                    <a:lnTo>
                                      <a:pt x="3150" y="296"/>
                                    </a:lnTo>
                                    <a:lnTo>
                                      <a:pt x="3151" y="1028"/>
                                    </a:lnTo>
                                    <a:lnTo>
                                      <a:pt x="3151" y="585"/>
                                    </a:lnTo>
                                    <a:lnTo>
                                      <a:pt x="3151" y="566"/>
                                    </a:lnTo>
                                    <a:lnTo>
                                      <a:pt x="3152" y="223"/>
                                    </a:lnTo>
                                    <a:lnTo>
                                      <a:pt x="3153" y="1111"/>
                                    </a:lnTo>
                                    <a:lnTo>
                                      <a:pt x="3153" y="621"/>
                                    </a:lnTo>
                                    <a:lnTo>
                                      <a:pt x="3153" y="730"/>
                                    </a:lnTo>
                                    <a:lnTo>
                                      <a:pt x="3154" y="322"/>
                                    </a:lnTo>
                                    <a:lnTo>
                                      <a:pt x="3154" y="1218"/>
                                    </a:lnTo>
                                    <a:lnTo>
                                      <a:pt x="3154" y="536"/>
                                    </a:lnTo>
                                    <a:lnTo>
                                      <a:pt x="3154" y="597"/>
                                    </a:lnTo>
                                    <a:lnTo>
                                      <a:pt x="3155" y="253"/>
                                    </a:lnTo>
                                    <a:lnTo>
                                      <a:pt x="3156" y="1031"/>
                                    </a:lnTo>
                                    <a:lnTo>
                                      <a:pt x="3156" y="527"/>
                                    </a:lnTo>
                                    <a:lnTo>
                                      <a:pt x="3156" y="594"/>
                                    </a:lnTo>
                                    <a:lnTo>
                                      <a:pt x="3156" y="1243"/>
                                    </a:lnTo>
                                    <a:lnTo>
                                      <a:pt x="3156" y="317"/>
                                    </a:lnTo>
                                    <a:lnTo>
                                      <a:pt x="3157" y="614"/>
                                    </a:lnTo>
                                    <a:lnTo>
                                      <a:pt x="3157" y="605"/>
                                    </a:lnTo>
                                    <a:lnTo>
                                      <a:pt x="3157" y="514"/>
                                    </a:lnTo>
                                    <a:lnTo>
                                      <a:pt x="3158" y="690"/>
                                    </a:lnTo>
                                    <a:lnTo>
                                      <a:pt x="3159" y="609"/>
                                    </a:lnTo>
                                    <a:lnTo>
                                      <a:pt x="3159" y="575"/>
                                    </a:lnTo>
                                    <a:lnTo>
                                      <a:pt x="3160" y="691"/>
                                    </a:lnTo>
                                    <a:lnTo>
                                      <a:pt x="3160" y="500"/>
                                    </a:lnTo>
                                    <a:lnTo>
                                      <a:pt x="3160" y="577"/>
                                    </a:lnTo>
                                    <a:lnTo>
                                      <a:pt x="3160" y="568"/>
                                    </a:lnTo>
                                    <a:lnTo>
                                      <a:pt x="3161" y="670"/>
                                    </a:lnTo>
                                    <a:lnTo>
                                      <a:pt x="3161" y="518"/>
                                    </a:lnTo>
                                    <a:lnTo>
                                      <a:pt x="3162" y="633"/>
                                    </a:lnTo>
                                    <a:lnTo>
                                      <a:pt x="3162" y="670"/>
                                    </a:lnTo>
                                    <a:lnTo>
                                      <a:pt x="3163" y="518"/>
                                    </a:lnTo>
                                    <a:lnTo>
                                      <a:pt x="3163" y="592"/>
                                    </a:lnTo>
                                    <a:lnTo>
                                      <a:pt x="3163" y="594"/>
                                    </a:lnTo>
                                    <a:lnTo>
                                      <a:pt x="3164" y="680"/>
                                    </a:lnTo>
                                    <a:lnTo>
                                      <a:pt x="3164" y="513"/>
                                    </a:lnTo>
                                    <a:lnTo>
                                      <a:pt x="3165" y="594"/>
                                    </a:lnTo>
                                    <a:lnTo>
                                      <a:pt x="3165" y="599"/>
                                    </a:lnTo>
                                    <a:lnTo>
                                      <a:pt x="3165" y="668"/>
                                    </a:lnTo>
                                    <a:lnTo>
                                      <a:pt x="3166" y="523"/>
                                    </a:lnTo>
                                    <a:lnTo>
                                      <a:pt x="3166" y="589"/>
                                    </a:lnTo>
                                    <a:lnTo>
                                      <a:pt x="3166" y="590"/>
                                    </a:lnTo>
                                    <a:lnTo>
                                      <a:pt x="3167" y="518"/>
                                    </a:lnTo>
                                    <a:lnTo>
                                      <a:pt x="3168" y="681"/>
                                    </a:lnTo>
                                    <a:lnTo>
                                      <a:pt x="3168" y="607"/>
                                    </a:lnTo>
                                    <a:lnTo>
                                      <a:pt x="3168" y="601"/>
                                    </a:lnTo>
                                    <a:lnTo>
                                      <a:pt x="3169" y="1051"/>
                                    </a:lnTo>
                                    <a:lnTo>
                                      <a:pt x="3169" y="162"/>
                                    </a:lnTo>
                                    <a:lnTo>
                                      <a:pt x="3169" y="735"/>
                                    </a:lnTo>
                                    <a:lnTo>
                                      <a:pt x="3169" y="677"/>
                                    </a:lnTo>
                                    <a:lnTo>
                                      <a:pt x="3170" y="1054"/>
                                    </a:lnTo>
                                    <a:lnTo>
                                      <a:pt x="3170" y="300"/>
                                    </a:lnTo>
                                    <a:lnTo>
                                      <a:pt x="3171" y="634"/>
                                    </a:lnTo>
                                    <a:lnTo>
                                      <a:pt x="3171" y="594"/>
                                    </a:lnTo>
                                    <a:lnTo>
                                      <a:pt x="3171" y="443"/>
                                    </a:lnTo>
                                    <a:lnTo>
                                      <a:pt x="3172" y="866"/>
                                    </a:lnTo>
                                    <a:lnTo>
                                      <a:pt x="3172" y="540"/>
                                    </a:lnTo>
                                    <a:lnTo>
                                      <a:pt x="3172" y="612"/>
                                    </a:lnTo>
                                    <a:lnTo>
                                      <a:pt x="3173" y="823"/>
                                    </a:lnTo>
                                    <a:lnTo>
                                      <a:pt x="3173" y="418"/>
                                    </a:lnTo>
                                    <a:lnTo>
                                      <a:pt x="3174" y="744"/>
                                    </a:lnTo>
                                    <a:lnTo>
                                      <a:pt x="3174" y="586"/>
                                    </a:lnTo>
                                    <a:lnTo>
                                      <a:pt x="3174" y="864"/>
                                    </a:lnTo>
                                    <a:lnTo>
                                      <a:pt x="3174" y="372"/>
                                    </a:lnTo>
                                    <a:lnTo>
                                      <a:pt x="3175" y="592"/>
                                    </a:lnTo>
                                    <a:lnTo>
                                      <a:pt x="3175" y="606"/>
                                    </a:lnTo>
                                    <a:lnTo>
                                      <a:pt x="3176" y="690"/>
                                    </a:lnTo>
                                    <a:lnTo>
                                      <a:pt x="3176" y="501"/>
                                    </a:lnTo>
                                    <a:lnTo>
                                      <a:pt x="3177" y="588"/>
                                    </a:lnTo>
                                    <a:lnTo>
                                      <a:pt x="3177" y="597"/>
                                    </a:lnTo>
                                    <a:lnTo>
                                      <a:pt x="3178" y="1416"/>
                                    </a:lnTo>
                                    <a:lnTo>
                                      <a:pt x="3178" y="122"/>
                                    </a:lnTo>
                                    <a:lnTo>
                                      <a:pt x="3178" y="562"/>
                                    </a:lnTo>
                                    <a:lnTo>
                                      <a:pt x="3178" y="633"/>
                                    </a:lnTo>
                                    <a:lnTo>
                                      <a:pt x="3179" y="1232"/>
                                    </a:lnTo>
                                    <a:lnTo>
                                      <a:pt x="3179" y="214"/>
                                    </a:lnTo>
                                    <a:lnTo>
                                      <a:pt x="3180" y="626"/>
                                    </a:lnTo>
                                    <a:lnTo>
                                      <a:pt x="3180" y="622"/>
                                    </a:lnTo>
                                    <a:lnTo>
                                      <a:pt x="3180" y="1148"/>
                                    </a:lnTo>
                                    <a:lnTo>
                                      <a:pt x="3181" y="243"/>
                                    </a:lnTo>
                                    <a:lnTo>
                                      <a:pt x="3181" y="568"/>
                                    </a:lnTo>
                                    <a:lnTo>
                                      <a:pt x="3181" y="566"/>
                                    </a:lnTo>
                                    <a:lnTo>
                                      <a:pt x="3182" y="1129"/>
                                    </a:lnTo>
                                    <a:lnTo>
                                      <a:pt x="3182" y="335"/>
                                    </a:lnTo>
                                    <a:lnTo>
                                      <a:pt x="3183" y="651"/>
                                    </a:lnTo>
                                    <a:lnTo>
                                      <a:pt x="3183" y="618"/>
                                    </a:lnTo>
                                    <a:lnTo>
                                      <a:pt x="3184" y="482"/>
                                    </a:lnTo>
                                    <a:lnTo>
                                      <a:pt x="3184" y="758"/>
                                    </a:lnTo>
                                    <a:lnTo>
                                      <a:pt x="3184" y="608"/>
                                    </a:lnTo>
                                    <a:lnTo>
                                      <a:pt x="3184" y="605"/>
                                    </a:lnTo>
                                    <a:lnTo>
                                      <a:pt x="3185" y="649"/>
                                    </a:lnTo>
                                    <a:lnTo>
                                      <a:pt x="3185" y="539"/>
                                    </a:lnTo>
                                    <a:lnTo>
                                      <a:pt x="3186" y="575"/>
                                    </a:lnTo>
                                    <a:lnTo>
                                      <a:pt x="3186" y="571"/>
                                    </a:lnTo>
                                    <a:lnTo>
                                      <a:pt x="3187" y="538"/>
                                    </a:lnTo>
                                    <a:lnTo>
                                      <a:pt x="3187" y="698"/>
                                    </a:lnTo>
                                    <a:lnTo>
                                      <a:pt x="3187" y="589"/>
                                    </a:lnTo>
                                    <a:lnTo>
                                      <a:pt x="3187" y="598"/>
                                    </a:lnTo>
                                    <a:lnTo>
                                      <a:pt x="3188" y="540"/>
                                    </a:lnTo>
                                    <a:lnTo>
                                      <a:pt x="3188" y="656"/>
                                    </a:lnTo>
                                    <a:lnTo>
                                      <a:pt x="3189" y="593"/>
                                    </a:lnTo>
                                    <a:lnTo>
                                      <a:pt x="3189" y="606"/>
                                    </a:lnTo>
                                    <a:lnTo>
                                      <a:pt x="3189" y="537"/>
                                    </a:lnTo>
                                    <a:lnTo>
                                      <a:pt x="3190" y="718"/>
                                    </a:lnTo>
                                    <a:lnTo>
                                      <a:pt x="3190" y="581"/>
                                    </a:lnTo>
                                    <a:lnTo>
                                      <a:pt x="3190" y="573"/>
                                    </a:lnTo>
                                    <a:lnTo>
                                      <a:pt x="3191" y="662"/>
                                    </a:lnTo>
                                    <a:lnTo>
                                      <a:pt x="3192" y="537"/>
                                    </a:lnTo>
                                    <a:lnTo>
                                      <a:pt x="3192" y="592"/>
                                    </a:lnTo>
                                    <a:lnTo>
                                      <a:pt x="3192" y="591"/>
                                    </a:lnTo>
                                    <a:lnTo>
                                      <a:pt x="3193" y="648"/>
                                    </a:lnTo>
                                    <a:lnTo>
                                      <a:pt x="3193" y="531"/>
                                    </a:lnTo>
                                    <a:lnTo>
                                      <a:pt x="3193" y="586"/>
                                    </a:lnTo>
                                    <a:lnTo>
                                      <a:pt x="3193" y="588"/>
                                    </a:lnTo>
                                    <a:lnTo>
                                      <a:pt x="3194" y="527"/>
                                    </a:lnTo>
                                    <a:lnTo>
                                      <a:pt x="3195" y="655"/>
                                    </a:lnTo>
                                    <a:lnTo>
                                      <a:pt x="3195" y="623"/>
                                    </a:lnTo>
                                    <a:lnTo>
                                      <a:pt x="3195" y="607"/>
                                    </a:lnTo>
                                    <a:lnTo>
                                      <a:pt x="3195" y="673"/>
                                    </a:lnTo>
                                    <a:lnTo>
                                      <a:pt x="3195" y="532"/>
                                    </a:lnTo>
                                    <a:lnTo>
                                      <a:pt x="3196" y="624"/>
                                    </a:lnTo>
                                    <a:lnTo>
                                      <a:pt x="3196" y="610"/>
                                    </a:lnTo>
                                    <a:lnTo>
                                      <a:pt x="3197" y="529"/>
                                    </a:lnTo>
                                    <a:lnTo>
                                      <a:pt x="3198" y="690"/>
                                    </a:lnTo>
                                    <a:lnTo>
                                      <a:pt x="3198" y="627"/>
                                    </a:lnTo>
                                    <a:lnTo>
                                      <a:pt x="3198" y="629"/>
                                    </a:lnTo>
                                    <a:lnTo>
                                      <a:pt x="3198" y="524"/>
                                    </a:lnTo>
                                    <a:lnTo>
                                      <a:pt x="3199" y="674"/>
                                    </a:lnTo>
                                    <a:lnTo>
                                      <a:pt x="3199" y="599"/>
                                    </a:lnTo>
                                    <a:lnTo>
                                      <a:pt x="3199" y="606"/>
                                    </a:lnTo>
                                    <a:lnTo>
                                      <a:pt x="3200" y="667"/>
                                    </a:lnTo>
                                    <a:lnTo>
                                      <a:pt x="3201" y="543"/>
                                    </a:lnTo>
                                    <a:lnTo>
                                      <a:pt x="3201" y="580"/>
                                    </a:lnTo>
                                    <a:lnTo>
                                      <a:pt x="3201" y="593"/>
                                    </a:lnTo>
                                    <a:lnTo>
                                      <a:pt x="3202" y="681"/>
                                    </a:lnTo>
                                    <a:lnTo>
                                      <a:pt x="3202" y="526"/>
                                    </a:lnTo>
                                    <a:lnTo>
                                      <a:pt x="3202" y="567"/>
                                    </a:lnTo>
                                    <a:lnTo>
                                      <a:pt x="3202" y="582"/>
                                    </a:lnTo>
                                    <a:lnTo>
                                      <a:pt x="3203" y="662"/>
                                    </a:lnTo>
                                    <a:lnTo>
                                      <a:pt x="3203" y="531"/>
                                    </a:lnTo>
                                    <a:lnTo>
                                      <a:pt x="3204" y="582"/>
                                    </a:lnTo>
                                    <a:lnTo>
                                      <a:pt x="3204" y="569"/>
                                    </a:lnTo>
                                    <a:lnTo>
                                      <a:pt x="3204" y="538"/>
                                    </a:lnTo>
                                    <a:lnTo>
                                      <a:pt x="3205" y="679"/>
                                    </a:lnTo>
                                    <a:lnTo>
                                      <a:pt x="3205" y="598"/>
                                    </a:lnTo>
                                    <a:lnTo>
                                      <a:pt x="3205" y="574"/>
                                    </a:lnTo>
                                    <a:lnTo>
                                      <a:pt x="3206" y="526"/>
                                    </a:lnTo>
                                    <a:lnTo>
                                      <a:pt x="3206" y="688"/>
                                    </a:lnTo>
                                    <a:lnTo>
                                      <a:pt x="3207" y="582"/>
                                    </a:lnTo>
                                    <a:lnTo>
                                      <a:pt x="3207" y="583"/>
                                    </a:lnTo>
                                    <a:lnTo>
                                      <a:pt x="3208" y="662"/>
                                    </a:lnTo>
                                    <a:lnTo>
                                      <a:pt x="3208" y="530"/>
                                    </a:lnTo>
                                    <a:lnTo>
                                      <a:pt x="3208" y="587"/>
                                    </a:lnTo>
                                    <a:lnTo>
                                      <a:pt x="3208" y="590"/>
                                    </a:lnTo>
                                    <a:lnTo>
                                      <a:pt x="3210" y="531"/>
                                    </a:lnTo>
                                    <a:lnTo>
                                      <a:pt x="3210" y="662"/>
                                    </a:lnTo>
                                    <a:lnTo>
                                      <a:pt x="3210" y="614"/>
                                    </a:lnTo>
                                    <a:lnTo>
                                      <a:pt x="3210" y="581"/>
                                    </a:lnTo>
                                    <a:lnTo>
                                      <a:pt x="3210" y="665"/>
                                    </a:lnTo>
                                    <a:lnTo>
                                      <a:pt x="3211" y="533"/>
                                    </a:lnTo>
                                    <a:lnTo>
                                      <a:pt x="3211" y="587"/>
                                    </a:lnTo>
                                    <a:lnTo>
                                      <a:pt x="3211" y="585"/>
                                    </a:lnTo>
                                    <a:lnTo>
                                      <a:pt x="3212" y="532"/>
                                    </a:lnTo>
                                    <a:lnTo>
                                      <a:pt x="3212" y="679"/>
                                    </a:lnTo>
                                    <a:lnTo>
                                      <a:pt x="3213" y="592"/>
                                    </a:lnTo>
                                    <a:lnTo>
                                      <a:pt x="3213" y="609"/>
                                    </a:lnTo>
                                    <a:lnTo>
                                      <a:pt x="3213" y="664"/>
                                    </a:lnTo>
                                    <a:lnTo>
                                      <a:pt x="3214" y="531"/>
                                    </a:lnTo>
                                    <a:lnTo>
                                      <a:pt x="3214" y="577"/>
                                    </a:lnTo>
                                    <a:lnTo>
                                      <a:pt x="3214" y="587"/>
                                    </a:lnTo>
                                    <a:lnTo>
                                      <a:pt x="3215" y="538"/>
                                    </a:lnTo>
                                    <a:lnTo>
                                      <a:pt x="3215" y="667"/>
                                    </a:lnTo>
                                    <a:lnTo>
                                      <a:pt x="3216" y="588"/>
                                    </a:lnTo>
                                    <a:lnTo>
                                      <a:pt x="3216" y="560"/>
                                    </a:lnTo>
                                    <a:lnTo>
                                      <a:pt x="3217" y="681"/>
                                    </a:lnTo>
                                    <a:lnTo>
                                      <a:pt x="3217" y="544"/>
                                    </a:lnTo>
                                    <a:lnTo>
                                      <a:pt x="3217" y="597"/>
                                    </a:lnTo>
                                    <a:lnTo>
                                      <a:pt x="3217" y="593"/>
                                    </a:lnTo>
                                    <a:lnTo>
                                      <a:pt x="3218" y="840"/>
                                    </a:lnTo>
                                    <a:lnTo>
                                      <a:pt x="3219" y="378"/>
                                    </a:lnTo>
                                    <a:lnTo>
                                      <a:pt x="3219" y="630"/>
                                    </a:lnTo>
                                    <a:lnTo>
                                      <a:pt x="3219" y="674"/>
                                    </a:lnTo>
                                    <a:lnTo>
                                      <a:pt x="3220" y="954"/>
                                    </a:lnTo>
                                    <a:lnTo>
                                      <a:pt x="3220" y="133"/>
                                    </a:lnTo>
                                    <a:lnTo>
                                      <a:pt x="3220" y="618"/>
                                    </a:lnTo>
                                    <a:lnTo>
                                      <a:pt x="3220" y="638"/>
                                    </a:lnTo>
                                    <a:lnTo>
                                      <a:pt x="3221" y="1187"/>
                                    </a:lnTo>
                                    <a:lnTo>
                                      <a:pt x="3222" y="223"/>
                                    </a:lnTo>
                                    <a:lnTo>
                                      <a:pt x="3222" y="649"/>
                                    </a:lnTo>
                                    <a:lnTo>
                                      <a:pt x="3222" y="558"/>
                                    </a:lnTo>
                                    <a:lnTo>
                                      <a:pt x="3223" y="218"/>
                                    </a:lnTo>
                                    <a:lnTo>
                                      <a:pt x="3223" y="1084"/>
                                    </a:lnTo>
                                    <a:lnTo>
                                      <a:pt x="3223" y="611"/>
                                    </a:lnTo>
                                    <a:lnTo>
                                      <a:pt x="3223" y="584"/>
                                    </a:lnTo>
                                    <a:lnTo>
                                      <a:pt x="3224" y="145"/>
                                    </a:lnTo>
                                    <a:lnTo>
                                      <a:pt x="3224" y="1116"/>
                                    </a:lnTo>
                                    <a:lnTo>
                                      <a:pt x="3225" y="535"/>
                                    </a:lnTo>
                                    <a:lnTo>
                                      <a:pt x="3225" y="500"/>
                                    </a:lnTo>
                                    <a:lnTo>
                                      <a:pt x="3225" y="1327"/>
                                    </a:lnTo>
                                    <a:lnTo>
                                      <a:pt x="3225" y="121"/>
                                    </a:lnTo>
                                    <a:lnTo>
                                      <a:pt x="3226" y="699"/>
                                    </a:lnTo>
                                    <a:lnTo>
                                      <a:pt x="3226" y="468"/>
                                    </a:lnTo>
                                    <a:lnTo>
                                      <a:pt x="3227" y="1081"/>
                                    </a:lnTo>
                                    <a:lnTo>
                                      <a:pt x="3227" y="205"/>
                                    </a:lnTo>
                                    <a:lnTo>
                                      <a:pt x="3228" y="567"/>
                                    </a:lnTo>
                                    <a:lnTo>
                                      <a:pt x="3228" y="656"/>
                                    </a:lnTo>
                                    <a:lnTo>
                                      <a:pt x="3229" y="1228"/>
                                    </a:lnTo>
                                    <a:lnTo>
                                      <a:pt x="3229" y="298"/>
                                    </a:lnTo>
                                    <a:lnTo>
                                      <a:pt x="3229" y="622"/>
                                    </a:lnTo>
                                    <a:lnTo>
                                      <a:pt x="3229" y="597"/>
                                    </a:lnTo>
                                    <a:lnTo>
                                      <a:pt x="3230" y="690"/>
                                    </a:lnTo>
                                    <a:lnTo>
                                      <a:pt x="3230" y="496"/>
                                    </a:lnTo>
                                    <a:lnTo>
                                      <a:pt x="3231" y="578"/>
                                    </a:lnTo>
                                    <a:lnTo>
                                      <a:pt x="3231" y="567"/>
                                    </a:lnTo>
                                    <a:lnTo>
                                      <a:pt x="3232" y="986"/>
                                    </a:lnTo>
                                    <a:lnTo>
                                      <a:pt x="3232" y="185"/>
                                    </a:lnTo>
                                    <a:lnTo>
                                      <a:pt x="3232" y="567"/>
                                    </a:lnTo>
                                    <a:lnTo>
                                      <a:pt x="3232" y="603"/>
                                    </a:lnTo>
                                    <a:lnTo>
                                      <a:pt x="3233" y="936"/>
                                    </a:lnTo>
                                    <a:lnTo>
                                      <a:pt x="3233" y="290"/>
                                    </a:lnTo>
                                    <a:lnTo>
                                      <a:pt x="3234" y="615"/>
                                    </a:lnTo>
                                    <a:lnTo>
                                      <a:pt x="3234" y="607"/>
                                    </a:lnTo>
                                    <a:lnTo>
                                      <a:pt x="3235" y="980"/>
                                    </a:lnTo>
                                    <a:lnTo>
                                      <a:pt x="3235" y="257"/>
                                    </a:lnTo>
                                    <a:lnTo>
                                      <a:pt x="3235" y="650"/>
                                    </a:lnTo>
                                    <a:lnTo>
                                      <a:pt x="3235" y="713"/>
                                    </a:lnTo>
                                    <a:lnTo>
                                      <a:pt x="3236" y="156"/>
                                    </a:lnTo>
                                    <a:lnTo>
                                      <a:pt x="3237" y="1000"/>
                                    </a:lnTo>
                                    <a:lnTo>
                                      <a:pt x="3237" y="557"/>
                                    </a:lnTo>
                                    <a:lnTo>
                                      <a:pt x="3237" y="575"/>
                                    </a:lnTo>
                                    <a:lnTo>
                                      <a:pt x="3237" y="839"/>
                                    </a:lnTo>
                                    <a:lnTo>
                                      <a:pt x="3237" y="388"/>
                                    </a:lnTo>
                                    <a:lnTo>
                                      <a:pt x="3238" y="583"/>
                                    </a:lnTo>
                                    <a:lnTo>
                                      <a:pt x="3238" y="645"/>
                                    </a:lnTo>
                                    <a:lnTo>
                                      <a:pt x="3240" y="132"/>
                                    </a:lnTo>
                                    <a:lnTo>
                                      <a:pt x="3240" y="1083"/>
                                    </a:lnTo>
                                    <a:lnTo>
                                      <a:pt x="3240" y="407"/>
                                    </a:lnTo>
                                    <a:lnTo>
                                      <a:pt x="3240" y="510"/>
                                    </a:lnTo>
                                    <a:lnTo>
                                      <a:pt x="3241" y="191"/>
                                    </a:lnTo>
                                    <a:lnTo>
                                      <a:pt x="3241" y="1228"/>
                                    </a:lnTo>
                                    <a:lnTo>
                                      <a:pt x="3241" y="509"/>
                                    </a:lnTo>
                                    <a:lnTo>
                                      <a:pt x="3241" y="469"/>
                                    </a:lnTo>
                                    <a:lnTo>
                                      <a:pt x="3242" y="1093"/>
                                    </a:lnTo>
                                    <a:lnTo>
                                      <a:pt x="3243" y="219"/>
                                    </a:lnTo>
                                    <a:lnTo>
                                      <a:pt x="3243" y="303"/>
                                    </a:lnTo>
                                    <a:lnTo>
                                      <a:pt x="3243" y="265"/>
                                    </a:lnTo>
                                    <a:lnTo>
                                      <a:pt x="3244" y="1099"/>
                                    </a:lnTo>
                                    <a:lnTo>
                                      <a:pt x="3244" y="582"/>
                                    </a:lnTo>
                                    <a:lnTo>
                                      <a:pt x="3244" y="562"/>
                                    </a:lnTo>
                                    <a:lnTo>
                                      <a:pt x="3245" y="835"/>
                                    </a:lnTo>
                                    <a:lnTo>
                                      <a:pt x="3245" y="415"/>
                                    </a:lnTo>
                                    <a:lnTo>
                                      <a:pt x="3246" y="624"/>
                                    </a:lnTo>
                                    <a:lnTo>
                                      <a:pt x="3246" y="588"/>
                                    </a:lnTo>
                                    <a:lnTo>
                                      <a:pt x="3247" y="520"/>
                                    </a:lnTo>
                                    <a:lnTo>
                                      <a:pt x="3247" y="679"/>
                                    </a:lnTo>
                                    <a:lnTo>
                                      <a:pt x="3247" y="594"/>
                                    </a:lnTo>
                                    <a:lnTo>
                                      <a:pt x="3247" y="592"/>
                                    </a:lnTo>
                                    <a:lnTo>
                                      <a:pt x="3248" y="368"/>
                                    </a:lnTo>
                                    <a:lnTo>
                                      <a:pt x="3248" y="887"/>
                                    </a:lnTo>
                                    <a:lnTo>
                                      <a:pt x="3249" y="568"/>
                                    </a:lnTo>
                                    <a:lnTo>
                                      <a:pt x="3249" y="704"/>
                                    </a:lnTo>
                                    <a:lnTo>
                                      <a:pt x="3249" y="347"/>
                                    </a:lnTo>
                                    <a:lnTo>
                                      <a:pt x="3250" y="909"/>
                                    </a:lnTo>
                                    <a:lnTo>
                                      <a:pt x="3250" y="563"/>
                                    </a:lnTo>
                                    <a:lnTo>
                                      <a:pt x="3250" y="619"/>
                                    </a:lnTo>
                                    <a:lnTo>
                                      <a:pt x="3251" y="1153"/>
                                    </a:lnTo>
                                    <a:lnTo>
                                      <a:pt x="3251" y="183"/>
                                    </a:lnTo>
                                    <a:lnTo>
                                      <a:pt x="3252" y="660"/>
                                    </a:lnTo>
                                    <a:lnTo>
                                      <a:pt x="3252" y="674"/>
                                    </a:lnTo>
                                    <a:lnTo>
                                      <a:pt x="3253" y="109"/>
                                    </a:lnTo>
                                    <a:lnTo>
                                      <a:pt x="3253" y="1051"/>
                                    </a:lnTo>
                                    <a:lnTo>
                                      <a:pt x="3253" y="680"/>
                                    </a:lnTo>
                                    <a:lnTo>
                                      <a:pt x="3253" y="583"/>
                                    </a:lnTo>
                                    <a:lnTo>
                                      <a:pt x="3253" y="734"/>
                                    </a:lnTo>
                                    <a:lnTo>
                                      <a:pt x="3255" y="511"/>
                                    </a:lnTo>
                                    <a:lnTo>
                                      <a:pt x="3255" y="599"/>
                                    </a:lnTo>
                                    <a:lnTo>
                                      <a:pt x="3255" y="581"/>
                                    </a:lnTo>
                                    <a:lnTo>
                                      <a:pt x="3255" y="695"/>
                                    </a:lnTo>
                                    <a:lnTo>
                                      <a:pt x="3256" y="493"/>
                                    </a:lnTo>
                                    <a:lnTo>
                                      <a:pt x="3256" y="575"/>
                                    </a:lnTo>
                                    <a:lnTo>
                                      <a:pt x="3256" y="569"/>
                                    </a:lnTo>
                                    <a:lnTo>
                                      <a:pt x="3257" y="771"/>
                                    </a:lnTo>
                                    <a:lnTo>
                                      <a:pt x="3257" y="458"/>
                                    </a:lnTo>
                                    <a:lnTo>
                                      <a:pt x="3258" y="579"/>
                                    </a:lnTo>
                                    <a:lnTo>
                                      <a:pt x="3258" y="598"/>
                                    </a:lnTo>
                                    <a:lnTo>
                                      <a:pt x="3259" y="474"/>
                                    </a:lnTo>
                                    <a:lnTo>
                                      <a:pt x="3259" y="748"/>
                                    </a:lnTo>
                                    <a:lnTo>
                                      <a:pt x="3259" y="603"/>
                                    </a:lnTo>
                                    <a:lnTo>
                                      <a:pt x="3259" y="597"/>
                                    </a:lnTo>
                                    <a:lnTo>
                                      <a:pt x="3261" y="773"/>
                                    </a:lnTo>
                                    <a:lnTo>
                                      <a:pt x="3261" y="500"/>
                                    </a:lnTo>
                                    <a:lnTo>
                                      <a:pt x="3261" y="568"/>
                                    </a:lnTo>
                                    <a:lnTo>
                                      <a:pt x="3261" y="571"/>
                                    </a:lnTo>
                                    <a:lnTo>
                                      <a:pt x="3261" y="921"/>
                                    </a:lnTo>
                                    <a:lnTo>
                                      <a:pt x="3261" y="415"/>
                                    </a:lnTo>
                                    <a:lnTo>
                                      <a:pt x="3262" y="604"/>
                                    </a:lnTo>
                                    <a:lnTo>
                                      <a:pt x="3262" y="599"/>
                                    </a:lnTo>
                                    <a:lnTo>
                                      <a:pt x="3263" y="512"/>
                                    </a:lnTo>
                                    <a:lnTo>
                                      <a:pt x="3263" y="762"/>
                                    </a:lnTo>
                                    <a:lnTo>
                                      <a:pt x="3264" y="649"/>
                                    </a:lnTo>
                                    <a:lnTo>
                                      <a:pt x="3264" y="639"/>
                                    </a:lnTo>
                                    <a:lnTo>
                                      <a:pt x="3265" y="780"/>
                                    </a:lnTo>
                                    <a:lnTo>
                                      <a:pt x="3265" y="435"/>
                                    </a:lnTo>
                                    <a:lnTo>
                                      <a:pt x="3265" y="495"/>
                                    </a:lnTo>
                                    <a:lnTo>
                                      <a:pt x="3265" y="566"/>
                                    </a:lnTo>
                                    <a:lnTo>
                                      <a:pt x="3266" y="797"/>
                                    </a:lnTo>
                                    <a:lnTo>
                                      <a:pt x="3266" y="411"/>
                                    </a:lnTo>
                                    <a:lnTo>
                                      <a:pt x="3267" y="588"/>
                                    </a:lnTo>
                                    <a:lnTo>
                                      <a:pt x="3267" y="565"/>
                                    </a:lnTo>
                                    <a:lnTo>
                                      <a:pt x="3268" y="387"/>
                                    </a:lnTo>
                                    <a:lnTo>
                                      <a:pt x="3268" y="891"/>
                                    </a:lnTo>
                                    <a:lnTo>
                                      <a:pt x="3268" y="515"/>
                                    </a:lnTo>
                                    <a:lnTo>
                                      <a:pt x="3268" y="570"/>
                                    </a:lnTo>
                                    <a:lnTo>
                                      <a:pt x="3269" y="845"/>
                                    </a:lnTo>
                                    <a:lnTo>
                                      <a:pt x="3270" y="458"/>
                                    </a:lnTo>
                                    <a:lnTo>
                                      <a:pt x="3270" y="556"/>
                                    </a:lnTo>
                                    <a:lnTo>
                                      <a:pt x="3270" y="606"/>
                                    </a:lnTo>
                                    <a:lnTo>
                                      <a:pt x="3271" y="459"/>
                                    </a:lnTo>
                                    <a:lnTo>
                                      <a:pt x="3271" y="843"/>
                                    </a:lnTo>
                                    <a:lnTo>
                                      <a:pt x="3271" y="623"/>
                                    </a:lnTo>
                                    <a:lnTo>
                                      <a:pt x="3271" y="553"/>
                                    </a:lnTo>
                                    <a:lnTo>
                                      <a:pt x="3272" y="821"/>
                                    </a:lnTo>
                                    <a:lnTo>
                                      <a:pt x="3272" y="439"/>
                                    </a:lnTo>
                                    <a:lnTo>
                                      <a:pt x="3273" y="580"/>
                                    </a:lnTo>
                                    <a:lnTo>
                                      <a:pt x="3273" y="574"/>
                                    </a:lnTo>
                                    <a:lnTo>
                                      <a:pt x="3274" y="470"/>
                                    </a:lnTo>
                                    <a:lnTo>
                                      <a:pt x="3274" y="844"/>
                                    </a:lnTo>
                                    <a:lnTo>
                                      <a:pt x="3274" y="637"/>
                                    </a:lnTo>
                                    <a:lnTo>
                                      <a:pt x="3274" y="664"/>
                                    </a:lnTo>
                                    <a:lnTo>
                                      <a:pt x="3275" y="793"/>
                                    </a:lnTo>
                                    <a:lnTo>
                                      <a:pt x="3275" y="470"/>
                                    </a:lnTo>
                                    <a:lnTo>
                                      <a:pt x="3276" y="579"/>
                                    </a:lnTo>
                                    <a:lnTo>
                                      <a:pt x="3276" y="583"/>
                                    </a:lnTo>
                                    <a:lnTo>
                                      <a:pt x="3277" y="484"/>
                                    </a:lnTo>
                                    <a:lnTo>
                                      <a:pt x="3277" y="920"/>
                                    </a:lnTo>
                                    <a:lnTo>
                                      <a:pt x="3277" y="585"/>
                                    </a:lnTo>
                                    <a:lnTo>
                                      <a:pt x="3277" y="589"/>
                                    </a:lnTo>
                                    <a:lnTo>
                                      <a:pt x="3278" y="477"/>
                                    </a:lnTo>
                                    <a:lnTo>
                                      <a:pt x="3279" y="928"/>
                                    </a:lnTo>
                                    <a:lnTo>
                                      <a:pt x="3279" y="568"/>
                                    </a:lnTo>
                                    <a:lnTo>
                                      <a:pt x="3279" y="569"/>
                                    </a:lnTo>
                                    <a:lnTo>
                                      <a:pt x="3280" y="392"/>
                                    </a:lnTo>
                                    <a:lnTo>
                                      <a:pt x="3280" y="927"/>
                                    </a:lnTo>
                                    <a:lnTo>
                                      <a:pt x="3280" y="615"/>
                                    </a:lnTo>
                                    <a:lnTo>
                                      <a:pt x="3280" y="595"/>
                                    </a:lnTo>
                                    <a:lnTo>
                                      <a:pt x="3281" y="1009"/>
                                    </a:lnTo>
                                    <a:lnTo>
                                      <a:pt x="3282" y="391"/>
                                    </a:lnTo>
                                    <a:lnTo>
                                      <a:pt x="3282" y="591"/>
                                    </a:lnTo>
                                    <a:lnTo>
                                      <a:pt x="3282" y="583"/>
                                    </a:lnTo>
                                    <a:lnTo>
                                      <a:pt x="3283" y="439"/>
                                    </a:lnTo>
                                    <a:lnTo>
                                      <a:pt x="3283" y="960"/>
                                    </a:lnTo>
                                    <a:lnTo>
                                      <a:pt x="3283" y="594"/>
                                    </a:lnTo>
                                    <a:lnTo>
                                      <a:pt x="3283" y="607"/>
                                    </a:lnTo>
                                    <a:lnTo>
                                      <a:pt x="3285" y="856"/>
                                    </a:lnTo>
                                    <a:lnTo>
                                      <a:pt x="3285" y="314"/>
                                    </a:lnTo>
                                    <a:lnTo>
                                      <a:pt x="3285" y="607"/>
                                    </a:lnTo>
                                    <a:lnTo>
                                      <a:pt x="3285" y="648"/>
                                    </a:lnTo>
                                    <a:lnTo>
                                      <a:pt x="3285" y="1170"/>
                                    </a:lnTo>
                                    <a:lnTo>
                                      <a:pt x="3286" y="390"/>
                                    </a:lnTo>
                                    <a:lnTo>
                                      <a:pt x="3286" y="581"/>
                                    </a:lnTo>
                                    <a:lnTo>
                                      <a:pt x="3286" y="629"/>
                                    </a:lnTo>
                                    <a:lnTo>
                                      <a:pt x="3287" y="404"/>
                                    </a:lnTo>
                                    <a:lnTo>
                                      <a:pt x="3287" y="787"/>
                                    </a:lnTo>
                                    <a:lnTo>
                                      <a:pt x="3288" y="644"/>
                                    </a:lnTo>
                                    <a:lnTo>
                                      <a:pt x="3288" y="665"/>
                                    </a:lnTo>
                                    <a:lnTo>
                                      <a:pt x="3289" y="833"/>
                                    </a:lnTo>
                                    <a:lnTo>
                                      <a:pt x="3289" y="428"/>
                                    </a:lnTo>
                                    <a:lnTo>
                                      <a:pt x="3289" y="588"/>
                                    </a:lnTo>
                                    <a:lnTo>
                                      <a:pt x="3289" y="582"/>
                                    </a:lnTo>
                                    <a:lnTo>
                                      <a:pt x="3290" y="396"/>
                                    </a:lnTo>
                                    <a:lnTo>
                                      <a:pt x="3291" y="972"/>
                                    </a:lnTo>
                                    <a:lnTo>
                                      <a:pt x="3291" y="613"/>
                                    </a:lnTo>
                                    <a:lnTo>
                                      <a:pt x="3291" y="724"/>
                                    </a:lnTo>
                                    <a:lnTo>
                                      <a:pt x="3292" y="288"/>
                                    </a:lnTo>
                                    <a:lnTo>
                                      <a:pt x="3292" y="970"/>
                                    </a:lnTo>
                                    <a:lnTo>
                                      <a:pt x="3292" y="471"/>
                                    </a:lnTo>
                                    <a:lnTo>
                                      <a:pt x="3292" y="608"/>
                                    </a:lnTo>
                                    <a:lnTo>
                                      <a:pt x="3293" y="1038"/>
                                    </a:lnTo>
                                    <a:lnTo>
                                      <a:pt x="3293" y="246"/>
                                    </a:lnTo>
                                    <a:lnTo>
                                      <a:pt x="3294" y="587"/>
                                    </a:lnTo>
                                    <a:lnTo>
                                      <a:pt x="3294" y="616"/>
                                    </a:lnTo>
                                    <a:lnTo>
                                      <a:pt x="3294" y="321"/>
                                    </a:lnTo>
                                    <a:lnTo>
                                      <a:pt x="3294" y="891"/>
                                    </a:lnTo>
                                    <a:lnTo>
                                      <a:pt x="3295" y="576"/>
                                    </a:lnTo>
                                    <a:lnTo>
                                      <a:pt x="3295" y="560"/>
                                    </a:lnTo>
                                    <a:lnTo>
                                      <a:pt x="3296" y="401"/>
                                    </a:lnTo>
                                    <a:lnTo>
                                      <a:pt x="3297" y="851"/>
                                    </a:lnTo>
                                    <a:lnTo>
                                      <a:pt x="3297" y="641"/>
                                    </a:lnTo>
                                    <a:lnTo>
                                      <a:pt x="3297" y="576"/>
                                    </a:lnTo>
                                    <a:lnTo>
                                      <a:pt x="3298" y="796"/>
                                    </a:lnTo>
                                    <a:lnTo>
                                      <a:pt x="3298" y="409"/>
                                    </a:lnTo>
                                    <a:lnTo>
                                      <a:pt x="3298" y="583"/>
                                    </a:lnTo>
                                    <a:lnTo>
                                      <a:pt x="3298" y="642"/>
                                    </a:lnTo>
                                    <a:lnTo>
                                      <a:pt x="3299" y="371"/>
                                    </a:lnTo>
                                    <a:lnTo>
                                      <a:pt x="3300" y="939"/>
                                    </a:lnTo>
                                    <a:lnTo>
                                      <a:pt x="3300" y="589"/>
                                    </a:lnTo>
                                    <a:lnTo>
                                      <a:pt x="3300" y="610"/>
                                    </a:lnTo>
                                    <a:lnTo>
                                      <a:pt x="3300" y="377"/>
                                    </a:lnTo>
                                    <a:lnTo>
                                      <a:pt x="3301" y="862"/>
                                    </a:lnTo>
                                    <a:lnTo>
                                      <a:pt x="3301" y="559"/>
                                    </a:lnTo>
                                    <a:lnTo>
                                      <a:pt x="3301" y="571"/>
                                    </a:lnTo>
                                    <a:lnTo>
                                      <a:pt x="3302" y="370"/>
                                    </a:lnTo>
                                    <a:lnTo>
                                      <a:pt x="3303" y="1024"/>
                                    </a:lnTo>
                                    <a:lnTo>
                                      <a:pt x="3303" y="675"/>
                                    </a:lnTo>
                                    <a:lnTo>
                                      <a:pt x="3303" y="660"/>
                                    </a:lnTo>
                                    <a:lnTo>
                                      <a:pt x="3303" y="959"/>
                                    </a:lnTo>
                                    <a:lnTo>
                                      <a:pt x="3304" y="389"/>
                                    </a:lnTo>
                                    <a:lnTo>
                                      <a:pt x="3304" y="530"/>
                                    </a:lnTo>
                                    <a:lnTo>
                                      <a:pt x="3304" y="502"/>
                                    </a:lnTo>
                                    <a:lnTo>
                                      <a:pt x="3305" y="363"/>
                                    </a:lnTo>
                                    <a:lnTo>
                                      <a:pt x="3305" y="869"/>
                                    </a:lnTo>
                                    <a:lnTo>
                                      <a:pt x="3306" y="684"/>
                                    </a:lnTo>
                                    <a:lnTo>
                                      <a:pt x="3306" y="768"/>
                                    </a:lnTo>
                                    <a:lnTo>
                                      <a:pt x="3307" y="1023"/>
                                    </a:lnTo>
                                    <a:lnTo>
                                      <a:pt x="3307" y="360"/>
                                    </a:lnTo>
                                    <a:lnTo>
                                      <a:pt x="3307" y="688"/>
                                    </a:lnTo>
                                    <a:lnTo>
                                      <a:pt x="3307" y="630"/>
                                    </a:lnTo>
                                    <a:lnTo>
                                      <a:pt x="3308" y="1085"/>
                                    </a:lnTo>
                                    <a:lnTo>
                                      <a:pt x="3308" y="295"/>
                                    </a:lnTo>
                                    <a:lnTo>
                                      <a:pt x="3309" y="562"/>
                                    </a:lnTo>
                                    <a:lnTo>
                                      <a:pt x="3309" y="564"/>
                                    </a:lnTo>
                                    <a:lnTo>
                                      <a:pt x="3309" y="1037"/>
                                    </a:lnTo>
                                    <a:lnTo>
                                      <a:pt x="3309" y="254"/>
                                    </a:lnTo>
                                    <a:lnTo>
                                      <a:pt x="3310" y="529"/>
                                    </a:lnTo>
                                    <a:lnTo>
                                      <a:pt x="3310" y="494"/>
                                    </a:lnTo>
                                    <a:lnTo>
                                      <a:pt x="3311" y="1063"/>
                                    </a:lnTo>
                                    <a:lnTo>
                                      <a:pt x="3312" y="371"/>
                                    </a:lnTo>
                                    <a:lnTo>
                                      <a:pt x="3312" y="563"/>
                                    </a:lnTo>
                                    <a:lnTo>
                                      <a:pt x="3312" y="584"/>
                                    </a:lnTo>
                                    <a:lnTo>
                                      <a:pt x="3313" y="1124"/>
                                    </a:lnTo>
                                    <a:lnTo>
                                      <a:pt x="3313" y="162"/>
                                    </a:lnTo>
                                    <a:lnTo>
                                      <a:pt x="3313" y="719"/>
                                    </a:lnTo>
                                    <a:lnTo>
                                      <a:pt x="3313" y="469"/>
                                    </a:lnTo>
                                    <a:lnTo>
                                      <a:pt x="3314" y="170"/>
                                    </a:lnTo>
                                    <a:lnTo>
                                      <a:pt x="3315" y="1173"/>
                                    </a:lnTo>
                                    <a:lnTo>
                                      <a:pt x="3315" y="640"/>
                                    </a:lnTo>
                                    <a:lnTo>
                                      <a:pt x="3315" y="621"/>
                                    </a:lnTo>
                                    <a:lnTo>
                                      <a:pt x="3315" y="1264"/>
                                    </a:lnTo>
                                    <a:lnTo>
                                      <a:pt x="3315" y="183"/>
                                    </a:lnTo>
                                    <a:lnTo>
                                      <a:pt x="3316" y="557"/>
                                    </a:lnTo>
                                    <a:lnTo>
                                      <a:pt x="3316" y="602"/>
                                    </a:lnTo>
                                    <a:lnTo>
                                      <a:pt x="3317" y="152"/>
                                    </a:lnTo>
                                    <a:lnTo>
                                      <a:pt x="3317" y="1061"/>
                                    </a:lnTo>
                                    <a:lnTo>
                                      <a:pt x="3318" y="545"/>
                                    </a:lnTo>
                                    <a:lnTo>
                                      <a:pt x="3318" y="592"/>
                                    </a:lnTo>
                                    <a:lnTo>
                                      <a:pt x="3318" y="185"/>
                                    </a:lnTo>
                                    <a:lnTo>
                                      <a:pt x="3319" y="1043"/>
                                    </a:lnTo>
                                    <a:lnTo>
                                      <a:pt x="3319" y="612"/>
                                    </a:lnTo>
                                    <a:lnTo>
                                      <a:pt x="3319" y="619"/>
                                    </a:lnTo>
                                    <a:lnTo>
                                      <a:pt x="3321" y="245"/>
                                    </a:lnTo>
                                    <a:lnTo>
                                      <a:pt x="3321" y="1035"/>
                                    </a:lnTo>
                                    <a:lnTo>
                                      <a:pt x="3321" y="622"/>
                                    </a:lnTo>
                                    <a:lnTo>
                                      <a:pt x="3321" y="632"/>
                                    </a:lnTo>
                                    <a:lnTo>
                                      <a:pt x="3322" y="1034"/>
                                    </a:lnTo>
                                    <a:lnTo>
                                      <a:pt x="3322" y="273"/>
                                    </a:lnTo>
                                    <a:lnTo>
                                      <a:pt x="3322" y="481"/>
                                    </a:lnTo>
                                    <a:lnTo>
                                      <a:pt x="3322" y="477"/>
                                    </a:lnTo>
                                    <a:lnTo>
                                      <a:pt x="3324" y="1143"/>
                                    </a:lnTo>
                                    <a:lnTo>
                                      <a:pt x="3324" y="237"/>
                                    </a:lnTo>
                                    <a:lnTo>
                                      <a:pt x="3324" y="547"/>
                                    </a:lnTo>
                                    <a:lnTo>
                                      <a:pt x="3324" y="436"/>
                                    </a:lnTo>
                                    <a:lnTo>
                                      <a:pt x="3325" y="1076"/>
                                    </a:lnTo>
                                    <a:lnTo>
                                      <a:pt x="3325" y="225"/>
                                    </a:lnTo>
                                    <a:lnTo>
                                      <a:pt x="3325" y="596"/>
                                    </a:lnTo>
                                    <a:lnTo>
                                      <a:pt x="3325" y="514"/>
                                    </a:lnTo>
                                    <a:lnTo>
                                      <a:pt x="3326" y="1145"/>
                                    </a:lnTo>
                                    <a:lnTo>
                                      <a:pt x="3326" y="174"/>
                                    </a:lnTo>
                                    <a:lnTo>
                                      <a:pt x="3327" y="603"/>
                                    </a:lnTo>
                                    <a:lnTo>
                                      <a:pt x="3327" y="633"/>
                                    </a:lnTo>
                                    <a:lnTo>
                                      <a:pt x="3327" y="248"/>
                                    </a:lnTo>
                                    <a:lnTo>
                                      <a:pt x="3328" y="1111"/>
                                    </a:lnTo>
                                    <a:lnTo>
                                      <a:pt x="3328" y="565"/>
                                    </a:lnTo>
                                    <a:lnTo>
                                      <a:pt x="3328" y="571"/>
                                    </a:lnTo>
                                    <a:lnTo>
                                      <a:pt x="3329" y="360"/>
                                    </a:lnTo>
                                    <a:lnTo>
                                      <a:pt x="3329" y="1086"/>
                                    </a:lnTo>
                                    <a:lnTo>
                                      <a:pt x="3330" y="569"/>
                                    </a:lnTo>
                                    <a:lnTo>
                                      <a:pt x="3330" y="586"/>
                                    </a:lnTo>
                                    <a:lnTo>
                                      <a:pt x="3331" y="429"/>
                                    </a:lnTo>
                                    <a:lnTo>
                                      <a:pt x="3331" y="831"/>
                                    </a:lnTo>
                                    <a:lnTo>
                                      <a:pt x="3331" y="597"/>
                                    </a:lnTo>
                                    <a:lnTo>
                                      <a:pt x="3331" y="527"/>
                                    </a:lnTo>
                                    <a:lnTo>
                                      <a:pt x="3332" y="186"/>
                                    </a:lnTo>
                                    <a:lnTo>
                                      <a:pt x="3332" y="1252"/>
                                    </a:lnTo>
                                    <a:lnTo>
                                      <a:pt x="3333" y="584"/>
                                    </a:lnTo>
                                    <a:lnTo>
                                      <a:pt x="3333" y="566"/>
                                    </a:lnTo>
                                    <a:lnTo>
                                      <a:pt x="3334" y="363"/>
                                    </a:lnTo>
                                    <a:lnTo>
                                      <a:pt x="3334" y="823"/>
                                    </a:lnTo>
                                    <a:lnTo>
                                      <a:pt x="3334" y="558"/>
                                    </a:lnTo>
                                    <a:lnTo>
                                      <a:pt x="3334" y="545"/>
                                    </a:lnTo>
                                    <a:lnTo>
                                      <a:pt x="3336" y="791"/>
                                    </a:lnTo>
                                    <a:lnTo>
                                      <a:pt x="3336" y="494"/>
                                    </a:lnTo>
                                    <a:lnTo>
                                      <a:pt x="3336" y="568"/>
                                    </a:lnTo>
                                    <a:lnTo>
                                      <a:pt x="3336" y="555"/>
                                    </a:lnTo>
                                    <a:lnTo>
                                      <a:pt x="3337" y="1142"/>
                                    </a:lnTo>
                                    <a:lnTo>
                                      <a:pt x="3337" y="205"/>
                                    </a:lnTo>
                                    <a:lnTo>
                                      <a:pt x="3337" y="594"/>
                                    </a:lnTo>
                                    <a:lnTo>
                                      <a:pt x="3337" y="629"/>
                                    </a:lnTo>
                                    <a:lnTo>
                                      <a:pt x="3338" y="1154"/>
                                    </a:lnTo>
                                    <a:lnTo>
                                      <a:pt x="3338" y="192"/>
                                    </a:lnTo>
                                    <a:lnTo>
                                      <a:pt x="3339" y="621"/>
                                    </a:lnTo>
                                    <a:lnTo>
                                      <a:pt x="3339" y="624"/>
                                    </a:lnTo>
                                    <a:lnTo>
                                      <a:pt x="3339" y="805"/>
                                    </a:lnTo>
                                    <a:lnTo>
                                      <a:pt x="3340" y="416"/>
                                    </a:lnTo>
                                    <a:lnTo>
                                      <a:pt x="3340" y="552"/>
                                    </a:lnTo>
                                    <a:lnTo>
                                      <a:pt x="3340" y="590"/>
                                    </a:lnTo>
                                    <a:lnTo>
                                      <a:pt x="3341" y="760"/>
                                    </a:lnTo>
                                    <a:lnTo>
                                      <a:pt x="3341" y="432"/>
                                    </a:lnTo>
                                    <a:lnTo>
                                      <a:pt x="3342" y="638"/>
                                    </a:lnTo>
                                    <a:lnTo>
                                      <a:pt x="3342" y="642"/>
                                    </a:lnTo>
                                    <a:lnTo>
                                      <a:pt x="3343" y="897"/>
                                    </a:lnTo>
                                    <a:lnTo>
                                      <a:pt x="3343" y="282"/>
                                    </a:lnTo>
                                    <a:lnTo>
                                      <a:pt x="3343" y="568"/>
                                    </a:lnTo>
                                    <a:lnTo>
                                      <a:pt x="3343" y="603"/>
                                    </a:lnTo>
                                    <a:lnTo>
                                      <a:pt x="3345" y="868"/>
                                    </a:lnTo>
                                    <a:lnTo>
                                      <a:pt x="3345" y="352"/>
                                    </a:lnTo>
                                    <a:lnTo>
                                      <a:pt x="3345" y="523"/>
                                    </a:lnTo>
                                    <a:lnTo>
                                      <a:pt x="3345" y="562"/>
                                    </a:lnTo>
                                    <a:lnTo>
                                      <a:pt x="3345" y="420"/>
                                    </a:lnTo>
                                    <a:lnTo>
                                      <a:pt x="3346" y="881"/>
                                    </a:lnTo>
                                    <a:lnTo>
                                      <a:pt x="3346" y="593"/>
                                    </a:lnTo>
                                    <a:lnTo>
                                      <a:pt x="3346" y="583"/>
                                    </a:lnTo>
                                    <a:lnTo>
                                      <a:pt x="3347" y="362"/>
                                    </a:lnTo>
                                    <a:lnTo>
                                      <a:pt x="3348" y="800"/>
                                    </a:lnTo>
                                    <a:lnTo>
                                      <a:pt x="3348" y="639"/>
                                    </a:lnTo>
                                    <a:lnTo>
                                      <a:pt x="3348" y="547"/>
                                    </a:lnTo>
                                    <a:lnTo>
                                      <a:pt x="3349" y="710"/>
                                    </a:lnTo>
                                    <a:lnTo>
                                      <a:pt x="3349" y="442"/>
                                    </a:lnTo>
                                    <a:lnTo>
                                      <a:pt x="3349" y="597"/>
                                    </a:lnTo>
                                    <a:lnTo>
                                      <a:pt x="3349" y="566"/>
                                    </a:lnTo>
                                    <a:lnTo>
                                      <a:pt x="3350" y="747"/>
                                    </a:lnTo>
                                    <a:lnTo>
                                      <a:pt x="3351" y="451"/>
                                    </a:lnTo>
                                    <a:lnTo>
                                      <a:pt x="3351" y="570"/>
                                    </a:lnTo>
                                    <a:lnTo>
                                      <a:pt x="3351" y="586"/>
                                    </a:lnTo>
                                    <a:lnTo>
                                      <a:pt x="3351" y="945"/>
                                    </a:lnTo>
                                    <a:lnTo>
                                      <a:pt x="3351" y="373"/>
                                    </a:lnTo>
                                    <a:lnTo>
                                      <a:pt x="3352" y="645"/>
                                    </a:lnTo>
                                    <a:lnTo>
                                      <a:pt x="3352" y="597"/>
                                    </a:lnTo>
                                    <a:lnTo>
                                      <a:pt x="3354" y="859"/>
                                    </a:lnTo>
                                    <a:lnTo>
                                      <a:pt x="3354" y="430"/>
                                    </a:lnTo>
                                    <a:lnTo>
                                      <a:pt x="3354" y="592"/>
                                    </a:lnTo>
                                    <a:lnTo>
                                      <a:pt x="3354" y="561"/>
                                    </a:lnTo>
                                    <a:lnTo>
                                      <a:pt x="3355" y="448"/>
                                    </a:lnTo>
                                    <a:lnTo>
                                      <a:pt x="3355" y="821"/>
                                    </a:lnTo>
                                    <a:lnTo>
                                      <a:pt x="3355" y="617"/>
                                    </a:lnTo>
                                    <a:lnTo>
                                      <a:pt x="3355" y="635"/>
                                    </a:lnTo>
                                    <a:lnTo>
                                      <a:pt x="3357" y="794"/>
                                    </a:lnTo>
                                    <a:lnTo>
                                      <a:pt x="3357" y="421"/>
                                    </a:lnTo>
                                    <a:lnTo>
                                      <a:pt x="3357" y="680"/>
                                    </a:lnTo>
                                    <a:lnTo>
                                      <a:pt x="3357" y="593"/>
                                    </a:lnTo>
                                    <a:lnTo>
                                      <a:pt x="3357" y="829"/>
                                    </a:lnTo>
                                    <a:lnTo>
                                      <a:pt x="3357" y="402"/>
                                    </a:lnTo>
                                    <a:lnTo>
                                      <a:pt x="3358" y="566"/>
                                    </a:lnTo>
                                    <a:lnTo>
                                      <a:pt x="3358" y="575"/>
                                    </a:lnTo>
                                    <a:lnTo>
                                      <a:pt x="3359" y="899"/>
                                    </a:lnTo>
                                    <a:lnTo>
                                      <a:pt x="3360" y="360"/>
                                    </a:lnTo>
                                    <a:lnTo>
                                      <a:pt x="3360" y="695"/>
                                    </a:lnTo>
                                    <a:lnTo>
                                      <a:pt x="3360" y="709"/>
                                    </a:lnTo>
                                    <a:lnTo>
                                      <a:pt x="3361" y="956"/>
                                    </a:lnTo>
                                    <a:lnTo>
                                      <a:pt x="3361" y="241"/>
                                    </a:lnTo>
                                    <a:lnTo>
                                      <a:pt x="3361" y="523"/>
                                    </a:lnTo>
                                    <a:lnTo>
                                      <a:pt x="3361" y="417"/>
                                    </a:lnTo>
                                    <a:lnTo>
                                      <a:pt x="3362" y="291"/>
                                    </a:lnTo>
                                    <a:lnTo>
                                      <a:pt x="3362" y="989"/>
                                    </a:lnTo>
                                    <a:lnTo>
                                      <a:pt x="3363" y="453"/>
                                    </a:lnTo>
                                    <a:lnTo>
                                      <a:pt x="3363" y="457"/>
                                    </a:lnTo>
                                    <a:lnTo>
                                      <a:pt x="3364" y="1284"/>
                                    </a:lnTo>
                                    <a:lnTo>
                                      <a:pt x="3364" y="223"/>
                                    </a:lnTo>
                                    <a:lnTo>
                                      <a:pt x="3364" y="490"/>
                                    </a:lnTo>
                                    <a:lnTo>
                                      <a:pt x="3364" y="467"/>
                                    </a:lnTo>
                                    <a:lnTo>
                                      <a:pt x="3365" y="1180"/>
                                    </a:lnTo>
                                    <a:lnTo>
                                      <a:pt x="3366" y="231"/>
                                    </a:lnTo>
                                    <a:lnTo>
                                      <a:pt x="3366" y="644"/>
                                    </a:lnTo>
                                    <a:lnTo>
                                      <a:pt x="3366" y="485"/>
                                    </a:lnTo>
                                    <a:lnTo>
                                      <a:pt x="3366" y="321"/>
                                    </a:lnTo>
                                    <a:lnTo>
                                      <a:pt x="3366" y="1159"/>
                                    </a:lnTo>
                                    <a:lnTo>
                                      <a:pt x="3367" y="658"/>
                                    </a:lnTo>
                                    <a:lnTo>
                                      <a:pt x="3367" y="630"/>
                                    </a:lnTo>
                                    <a:lnTo>
                                      <a:pt x="3369" y="1208"/>
                                    </a:lnTo>
                                    <a:lnTo>
                                      <a:pt x="3369" y="236"/>
                                    </a:lnTo>
                                    <a:lnTo>
                                      <a:pt x="3369" y="516"/>
                                    </a:lnTo>
                                    <a:lnTo>
                                      <a:pt x="3369" y="522"/>
                                    </a:lnTo>
                                    <a:lnTo>
                                      <a:pt x="3369" y="241"/>
                                    </a:lnTo>
                                    <a:lnTo>
                                      <a:pt x="3370" y="1110"/>
                                    </a:lnTo>
                                    <a:lnTo>
                                      <a:pt x="3370" y="598"/>
                                    </a:lnTo>
                                    <a:lnTo>
                                      <a:pt x="3370" y="615"/>
                                    </a:lnTo>
                                    <a:lnTo>
                                      <a:pt x="3371" y="787"/>
                                    </a:lnTo>
                                    <a:lnTo>
                                      <a:pt x="3372" y="463"/>
                                    </a:lnTo>
                                    <a:lnTo>
                                      <a:pt x="3372" y="582"/>
                                    </a:lnTo>
                                    <a:lnTo>
                                      <a:pt x="3372" y="592"/>
                                    </a:lnTo>
                                    <a:lnTo>
                                      <a:pt x="3373" y="365"/>
                                    </a:lnTo>
                                    <a:lnTo>
                                      <a:pt x="3373" y="951"/>
                                    </a:lnTo>
                                    <a:lnTo>
                                      <a:pt x="3373" y="520"/>
                                    </a:lnTo>
                                    <a:lnTo>
                                      <a:pt x="3373" y="579"/>
                                    </a:lnTo>
                                    <a:lnTo>
                                      <a:pt x="3375" y="1260"/>
                                    </a:lnTo>
                                    <a:lnTo>
                                      <a:pt x="3375" y="175"/>
                                    </a:lnTo>
                                    <a:lnTo>
                                      <a:pt x="3375" y="547"/>
                                    </a:lnTo>
                                    <a:lnTo>
                                      <a:pt x="3375" y="657"/>
                                    </a:lnTo>
                                    <a:lnTo>
                                      <a:pt x="3375" y="1170"/>
                                    </a:lnTo>
                                    <a:lnTo>
                                      <a:pt x="3376" y="208"/>
                                    </a:lnTo>
                                    <a:lnTo>
                                      <a:pt x="3376" y="704"/>
                                    </a:lnTo>
                                    <a:lnTo>
                                      <a:pt x="3376" y="699"/>
                                    </a:lnTo>
                                    <a:lnTo>
                                      <a:pt x="3377" y="1140"/>
                                    </a:lnTo>
                                    <a:lnTo>
                                      <a:pt x="3377" y="318"/>
                                    </a:lnTo>
                                    <a:lnTo>
                                      <a:pt x="3378" y="612"/>
                                    </a:lnTo>
                                    <a:lnTo>
                                      <a:pt x="3378" y="609"/>
                                    </a:lnTo>
                                    <a:lnTo>
                                      <a:pt x="3379" y="232"/>
                                    </a:lnTo>
                                    <a:lnTo>
                                      <a:pt x="3379" y="997"/>
                                    </a:lnTo>
                                    <a:lnTo>
                                      <a:pt x="3379" y="591"/>
                                    </a:lnTo>
                                    <a:lnTo>
                                      <a:pt x="3379" y="656"/>
                                    </a:lnTo>
                                    <a:lnTo>
                                      <a:pt x="3380" y="1322"/>
                                    </a:lnTo>
                                    <a:lnTo>
                                      <a:pt x="3381" y="229"/>
                                    </a:lnTo>
                                    <a:lnTo>
                                      <a:pt x="3381" y="613"/>
                                    </a:lnTo>
                                    <a:lnTo>
                                      <a:pt x="3381" y="620"/>
                                    </a:lnTo>
                                    <a:lnTo>
                                      <a:pt x="3381" y="850"/>
                                    </a:lnTo>
                                    <a:lnTo>
                                      <a:pt x="3381" y="471"/>
                                    </a:lnTo>
                                    <a:lnTo>
                                      <a:pt x="3382" y="580"/>
                                    </a:lnTo>
                                    <a:lnTo>
                                      <a:pt x="3382" y="592"/>
                                    </a:lnTo>
                                    <a:lnTo>
                                      <a:pt x="3383" y="654"/>
                                    </a:lnTo>
                                    <a:lnTo>
                                      <a:pt x="3383" y="534"/>
                                    </a:lnTo>
                                    <a:lnTo>
                                      <a:pt x="3384" y="619"/>
                                    </a:lnTo>
                                    <a:lnTo>
                                      <a:pt x="3384" y="611"/>
                                    </a:lnTo>
                                    <a:lnTo>
                                      <a:pt x="3384" y="532"/>
                                    </a:lnTo>
                                    <a:lnTo>
                                      <a:pt x="3385" y="651"/>
                                    </a:lnTo>
                                    <a:lnTo>
                                      <a:pt x="3385" y="589"/>
                                    </a:lnTo>
                                    <a:lnTo>
                                      <a:pt x="3385" y="595"/>
                                    </a:lnTo>
                                    <a:lnTo>
                                      <a:pt x="3387" y="528"/>
                                    </a:lnTo>
                                    <a:lnTo>
                                      <a:pt x="3387" y="661"/>
                                    </a:lnTo>
                                    <a:lnTo>
                                      <a:pt x="3387" y="575"/>
                                    </a:lnTo>
                                    <a:lnTo>
                                      <a:pt x="3387" y="582"/>
                                    </a:lnTo>
                                    <a:lnTo>
                                      <a:pt x="3387" y="682"/>
                                    </a:lnTo>
                                    <a:lnTo>
                                      <a:pt x="3388" y="537"/>
                                    </a:lnTo>
                                    <a:lnTo>
                                      <a:pt x="3388" y="588"/>
                                    </a:lnTo>
                                    <a:lnTo>
                                      <a:pt x="3388" y="612"/>
                                    </a:lnTo>
                                    <a:lnTo>
                                      <a:pt x="3390" y="740"/>
                                    </a:lnTo>
                                    <a:lnTo>
                                      <a:pt x="3390" y="494"/>
                                    </a:lnTo>
                                    <a:lnTo>
                                      <a:pt x="3390" y="573"/>
                                    </a:lnTo>
                                    <a:lnTo>
                                      <a:pt x="3390" y="592"/>
                                    </a:lnTo>
                                    <a:lnTo>
                                      <a:pt x="3390" y="665"/>
                                    </a:lnTo>
                                    <a:lnTo>
                                      <a:pt x="3390" y="536"/>
                                    </a:lnTo>
                                    <a:lnTo>
                                      <a:pt x="3391" y="618"/>
                                    </a:lnTo>
                                    <a:lnTo>
                                      <a:pt x="3391" y="599"/>
                                    </a:lnTo>
                                    <a:lnTo>
                                      <a:pt x="3392" y="654"/>
                                    </a:lnTo>
                                    <a:lnTo>
                                      <a:pt x="3393" y="542"/>
                                    </a:lnTo>
                                    <a:lnTo>
                                      <a:pt x="3393" y="595"/>
                                    </a:lnTo>
                                    <a:lnTo>
                                      <a:pt x="3393" y="606"/>
                                    </a:lnTo>
                                    <a:lnTo>
                                      <a:pt x="3393" y="649"/>
                                    </a:lnTo>
                                    <a:lnTo>
                                      <a:pt x="3394" y="535"/>
                                    </a:lnTo>
                                    <a:lnTo>
                                      <a:pt x="3394" y="583"/>
                                    </a:lnTo>
                                    <a:lnTo>
                                      <a:pt x="3394" y="580"/>
                                    </a:lnTo>
                                    <a:lnTo>
                                      <a:pt x="3395" y="655"/>
                                    </a:lnTo>
                                    <a:lnTo>
                                      <a:pt x="3396" y="536"/>
                                    </a:lnTo>
                                    <a:lnTo>
                                      <a:pt x="3396" y="560"/>
                                    </a:lnTo>
                                    <a:lnTo>
                                      <a:pt x="3396" y="559"/>
                                    </a:lnTo>
                                    <a:lnTo>
                                      <a:pt x="3396" y="523"/>
                                    </a:lnTo>
                                    <a:lnTo>
                                      <a:pt x="3397" y="648"/>
                                    </a:lnTo>
                                    <a:lnTo>
                                      <a:pt x="3397" y="597"/>
                                    </a:lnTo>
                                    <a:lnTo>
                                      <a:pt x="3397" y="577"/>
                                    </a:lnTo>
                                    <a:lnTo>
                                      <a:pt x="3398" y="533"/>
                                    </a:lnTo>
                                    <a:lnTo>
                                      <a:pt x="3399" y="646"/>
                                    </a:lnTo>
                                    <a:lnTo>
                                      <a:pt x="3399" y="580"/>
                                    </a:lnTo>
                                    <a:lnTo>
                                      <a:pt x="3399" y="583"/>
                                    </a:lnTo>
                                    <a:lnTo>
                                      <a:pt x="3399" y="522"/>
                                    </a:lnTo>
                                    <a:lnTo>
                                      <a:pt x="3399" y="689"/>
                                    </a:lnTo>
                                    <a:lnTo>
                                      <a:pt x="3400" y="572"/>
                                    </a:lnTo>
                                    <a:lnTo>
                                      <a:pt x="3400" y="580"/>
                                    </a:lnTo>
                                    <a:lnTo>
                                      <a:pt x="3401" y="536"/>
                                    </a:lnTo>
                                    <a:lnTo>
                                      <a:pt x="3402" y="663"/>
                                    </a:lnTo>
                                    <a:lnTo>
                                      <a:pt x="3402" y="590"/>
                                    </a:lnTo>
                                    <a:lnTo>
                                      <a:pt x="3402" y="595"/>
                                    </a:lnTo>
                                    <a:lnTo>
                                      <a:pt x="3403" y="538"/>
                                    </a:lnTo>
                                    <a:lnTo>
                                      <a:pt x="3403" y="651"/>
                                    </a:lnTo>
                                    <a:lnTo>
                                      <a:pt x="3403" y="573"/>
                                    </a:lnTo>
                                    <a:lnTo>
                                      <a:pt x="3403" y="570"/>
                                    </a:lnTo>
                                    <a:lnTo>
                                      <a:pt x="3404" y="536"/>
                                    </a:lnTo>
                                    <a:lnTo>
                                      <a:pt x="3405" y="653"/>
                                    </a:lnTo>
                                    <a:lnTo>
                                      <a:pt x="3405" y="587"/>
                                    </a:lnTo>
                                    <a:lnTo>
                                      <a:pt x="3405" y="588"/>
                                    </a:lnTo>
                                    <a:lnTo>
                                      <a:pt x="3406" y="529"/>
                                    </a:lnTo>
                                    <a:lnTo>
                                      <a:pt x="3406" y="654"/>
                                    </a:lnTo>
                                    <a:lnTo>
                                      <a:pt x="3406" y="606"/>
                                    </a:lnTo>
                                    <a:lnTo>
                                      <a:pt x="3406" y="598"/>
                                    </a:lnTo>
                                    <a:lnTo>
                                      <a:pt x="3407" y="346"/>
                                    </a:lnTo>
                                    <a:lnTo>
                                      <a:pt x="3408" y="991"/>
                                    </a:lnTo>
                                    <a:lnTo>
                                      <a:pt x="3408" y="550"/>
                                    </a:lnTo>
                                    <a:lnTo>
                                      <a:pt x="3408" y="603"/>
                                    </a:lnTo>
                                    <a:lnTo>
                                      <a:pt x="3408" y="323"/>
                                    </a:lnTo>
                                    <a:lnTo>
                                      <a:pt x="3409" y="1000"/>
                                    </a:lnTo>
                                    <a:lnTo>
                                      <a:pt x="3409" y="594"/>
                                    </a:lnTo>
                                    <a:lnTo>
                                      <a:pt x="3409" y="499"/>
                                    </a:lnTo>
                                    <a:lnTo>
                                      <a:pt x="3410" y="932"/>
                                    </a:lnTo>
                                    <a:lnTo>
                                      <a:pt x="3410" y="328"/>
                                    </a:lnTo>
                                    <a:lnTo>
                                      <a:pt x="3411" y="742"/>
                                    </a:lnTo>
                                    <a:lnTo>
                                      <a:pt x="3411" y="559"/>
                                    </a:lnTo>
                                    <a:lnTo>
                                      <a:pt x="3412" y="333"/>
                                    </a:lnTo>
                                    <a:lnTo>
                                      <a:pt x="3412" y="1016"/>
                                    </a:lnTo>
                                    <a:lnTo>
                                      <a:pt x="3413" y="605"/>
                                    </a:lnTo>
                                    <a:lnTo>
                                      <a:pt x="3413" y="583"/>
                                    </a:lnTo>
                                    <a:lnTo>
                                      <a:pt x="3414" y="908"/>
                                    </a:lnTo>
                                    <a:lnTo>
                                      <a:pt x="3414" y="331"/>
                                    </a:lnTo>
                                    <a:lnTo>
                                      <a:pt x="3414" y="556"/>
                                    </a:lnTo>
                                    <a:lnTo>
                                      <a:pt x="3414" y="629"/>
                                    </a:lnTo>
                                    <a:lnTo>
                                      <a:pt x="3416" y="179"/>
                                    </a:lnTo>
                                    <a:lnTo>
                                      <a:pt x="3416" y="1157"/>
                                    </a:lnTo>
                                    <a:lnTo>
                                      <a:pt x="3416" y="566"/>
                                    </a:lnTo>
                                    <a:lnTo>
                                      <a:pt x="3416" y="473"/>
                                    </a:lnTo>
                                    <a:lnTo>
                                      <a:pt x="3417" y="272"/>
                                    </a:lnTo>
                                    <a:lnTo>
                                      <a:pt x="3417" y="1177"/>
                                    </a:lnTo>
                                    <a:lnTo>
                                      <a:pt x="3417" y="584"/>
                                    </a:lnTo>
                                    <a:lnTo>
                                      <a:pt x="3417" y="582"/>
                                    </a:lnTo>
                                    <a:lnTo>
                                      <a:pt x="3418" y="294"/>
                                    </a:lnTo>
                                    <a:lnTo>
                                      <a:pt x="3418" y="1220"/>
                                    </a:lnTo>
                                    <a:lnTo>
                                      <a:pt x="3419" y="799"/>
                                    </a:lnTo>
                                    <a:lnTo>
                                      <a:pt x="3419" y="613"/>
                                    </a:lnTo>
                                    <a:lnTo>
                                      <a:pt x="3420" y="317"/>
                                    </a:lnTo>
                                    <a:lnTo>
                                      <a:pt x="3420" y="961"/>
                                    </a:lnTo>
                                    <a:lnTo>
                                      <a:pt x="3420" y="585"/>
                                    </a:lnTo>
                                    <a:lnTo>
                                      <a:pt x="3420" y="566"/>
                                    </a:lnTo>
                                    <a:lnTo>
                                      <a:pt x="3420" y="939"/>
                                    </a:lnTo>
                                    <a:lnTo>
                                      <a:pt x="3421" y="199"/>
                                    </a:lnTo>
                                    <a:lnTo>
                                      <a:pt x="3422" y="626"/>
                                    </a:lnTo>
                                    <a:lnTo>
                                      <a:pt x="3422" y="603"/>
                                    </a:lnTo>
                                    <a:lnTo>
                                      <a:pt x="3422" y="1188"/>
                                    </a:lnTo>
                                    <a:lnTo>
                                      <a:pt x="3423" y="353"/>
                                    </a:lnTo>
                                    <a:lnTo>
                                      <a:pt x="3423" y="600"/>
                                    </a:lnTo>
                                    <a:lnTo>
                                      <a:pt x="3423" y="594"/>
                                    </a:lnTo>
                                    <a:lnTo>
                                      <a:pt x="3423" y="1255"/>
                                    </a:lnTo>
                                    <a:lnTo>
                                      <a:pt x="3424" y="273"/>
                                    </a:lnTo>
                                    <a:lnTo>
                                      <a:pt x="3425" y="700"/>
                                    </a:lnTo>
                                    <a:lnTo>
                                      <a:pt x="3425" y="649"/>
                                    </a:lnTo>
                                    <a:lnTo>
                                      <a:pt x="3426" y="1098"/>
                                    </a:lnTo>
                                    <a:lnTo>
                                      <a:pt x="3426" y="236"/>
                                    </a:lnTo>
                                    <a:lnTo>
                                      <a:pt x="3426" y="490"/>
                                    </a:lnTo>
                                    <a:lnTo>
                                      <a:pt x="3426" y="466"/>
                                    </a:lnTo>
                                    <a:lnTo>
                                      <a:pt x="3426" y="357"/>
                                    </a:lnTo>
                                    <a:lnTo>
                                      <a:pt x="3426" y="916"/>
                                    </a:lnTo>
                                    <a:lnTo>
                                      <a:pt x="3428" y="609"/>
                                    </a:lnTo>
                                    <a:lnTo>
                                      <a:pt x="3428" y="597"/>
                                    </a:lnTo>
                                    <a:lnTo>
                                      <a:pt x="3428" y="768"/>
                                    </a:lnTo>
                                    <a:lnTo>
                                      <a:pt x="3429" y="436"/>
                                    </a:lnTo>
                                    <a:lnTo>
                                      <a:pt x="3429" y="605"/>
                                    </a:lnTo>
                                    <a:lnTo>
                                      <a:pt x="3429" y="610"/>
                                    </a:lnTo>
                                    <a:lnTo>
                                      <a:pt x="3429" y="650"/>
                                    </a:lnTo>
                                    <a:lnTo>
                                      <a:pt x="3430" y="537"/>
                                    </a:lnTo>
                                    <a:lnTo>
                                      <a:pt x="3431" y="598"/>
                                    </a:lnTo>
                                    <a:lnTo>
                                      <a:pt x="3431" y="588"/>
                                    </a:lnTo>
                                    <a:lnTo>
                                      <a:pt x="3431" y="648"/>
                                    </a:lnTo>
                                    <a:lnTo>
                                      <a:pt x="3431" y="537"/>
                                    </a:lnTo>
                                    <a:lnTo>
                                      <a:pt x="3432" y="610"/>
                                    </a:lnTo>
                                    <a:lnTo>
                                      <a:pt x="3432" y="595"/>
                                    </a:lnTo>
                                    <a:lnTo>
                                      <a:pt x="3432" y="534"/>
                                    </a:lnTo>
                                    <a:lnTo>
                                      <a:pt x="3432" y="668"/>
                                    </a:lnTo>
                                    <a:lnTo>
                                      <a:pt x="3434" y="581"/>
                                    </a:lnTo>
                                    <a:lnTo>
                                      <a:pt x="3434" y="585"/>
                                    </a:lnTo>
                                    <a:lnTo>
                                      <a:pt x="3434" y="666"/>
                                    </a:lnTo>
                                    <a:lnTo>
                                      <a:pt x="3435" y="543"/>
                                    </a:lnTo>
                                    <a:lnTo>
                                      <a:pt x="3435" y="584"/>
                                    </a:lnTo>
                                    <a:lnTo>
                                      <a:pt x="3435" y="584"/>
                                    </a:lnTo>
                                    <a:lnTo>
                                      <a:pt x="3436" y="658"/>
                                    </a:lnTo>
                                    <a:lnTo>
                                      <a:pt x="3436" y="538"/>
                                    </a:lnTo>
                                    <a:lnTo>
                                      <a:pt x="3437" y="601"/>
                                    </a:lnTo>
                                    <a:lnTo>
                                      <a:pt x="3437" y="600"/>
                                    </a:lnTo>
                                    <a:lnTo>
                                      <a:pt x="3437" y="545"/>
                                    </a:lnTo>
                                    <a:lnTo>
                                      <a:pt x="3437" y="645"/>
                                    </a:lnTo>
                                    <a:lnTo>
                                      <a:pt x="3438" y="592"/>
                                    </a:lnTo>
                                    <a:lnTo>
                                      <a:pt x="3438" y="592"/>
                                    </a:lnTo>
                                    <a:lnTo>
                                      <a:pt x="3439" y="661"/>
                                    </a:lnTo>
                                    <a:lnTo>
                                      <a:pt x="3440" y="539"/>
                                    </a:lnTo>
                                    <a:lnTo>
                                      <a:pt x="3440" y="618"/>
                                    </a:lnTo>
                                    <a:lnTo>
                                      <a:pt x="3440" y="620"/>
                                    </a:lnTo>
                                    <a:lnTo>
                                      <a:pt x="3441" y="655"/>
                                    </a:lnTo>
                                    <a:lnTo>
                                      <a:pt x="3441" y="533"/>
                                    </a:lnTo>
                                    <a:lnTo>
                                      <a:pt x="3441" y="603"/>
                                    </a:lnTo>
                                    <a:lnTo>
                                      <a:pt x="3441" y="601"/>
                                    </a:lnTo>
                                    <a:lnTo>
                                      <a:pt x="3443" y="647"/>
                                    </a:lnTo>
                                    <a:lnTo>
                                      <a:pt x="3443" y="535"/>
                                    </a:lnTo>
                                    <a:lnTo>
                                      <a:pt x="3443" y="588"/>
                                    </a:lnTo>
                                    <a:lnTo>
                                      <a:pt x="3443" y="589"/>
                                    </a:lnTo>
                                    <a:lnTo>
                                      <a:pt x="3443" y="547"/>
                                    </a:lnTo>
                                    <a:lnTo>
                                      <a:pt x="3444" y="653"/>
                                    </a:lnTo>
                                    <a:lnTo>
                                      <a:pt x="3444" y="596"/>
                                    </a:lnTo>
                                    <a:lnTo>
                                      <a:pt x="3444" y="593"/>
                                    </a:lnTo>
                                    <a:lnTo>
                                      <a:pt x="3444" y="527"/>
                                    </a:lnTo>
                                    <a:lnTo>
                                      <a:pt x="3445" y="662"/>
                                    </a:lnTo>
                                    <a:lnTo>
                                      <a:pt x="3446" y="588"/>
                                    </a:lnTo>
                                    <a:lnTo>
                                      <a:pt x="3446" y="575"/>
                                    </a:lnTo>
                                    <a:lnTo>
                                      <a:pt x="3447" y="514"/>
                                    </a:lnTo>
                                    <a:lnTo>
                                      <a:pt x="3447" y="867"/>
                                    </a:lnTo>
                                    <a:lnTo>
                                      <a:pt x="3447" y="546"/>
                                    </a:lnTo>
                                    <a:lnTo>
                                      <a:pt x="3447" y="545"/>
                                    </a:lnTo>
                                    <a:lnTo>
                                      <a:pt x="3447" y="704"/>
                                    </a:lnTo>
                                    <a:lnTo>
                                      <a:pt x="3448" y="473"/>
                                    </a:lnTo>
                                    <a:lnTo>
                                      <a:pt x="3449" y="595"/>
                                    </a:lnTo>
                                    <a:lnTo>
                                      <a:pt x="3449" y="585"/>
                                    </a:lnTo>
                                    <a:lnTo>
                                      <a:pt x="3449" y="673"/>
                                    </a:lnTo>
                                    <a:lnTo>
                                      <a:pt x="3450" y="539"/>
                                    </a:lnTo>
                                    <a:lnTo>
                                      <a:pt x="3450" y="569"/>
                                    </a:lnTo>
                                    <a:lnTo>
                                      <a:pt x="3450" y="567"/>
                                    </a:lnTo>
                                    <a:lnTo>
                                      <a:pt x="3451" y="551"/>
                                    </a:lnTo>
                                    <a:lnTo>
                                      <a:pt x="3452" y="642"/>
                                    </a:lnTo>
                                    <a:lnTo>
                                      <a:pt x="3452" y="611"/>
                                    </a:lnTo>
                                    <a:lnTo>
                                      <a:pt x="3452" y="606"/>
                                    </a:lnTo>
                                    <a:lnTo>
                                      <a:pt x="3452" y="642"/>
                                    </a:lnTo>
                                    <a:lnTo>
                                      <a:pt x="3452" y="545"/>
                                    </a:lnTo>
                                    <a:lnTo>
                                      <a:pt x="3453" y="601"/>
                                    </a:lnTo>
                                    <a:lnTo>
                                      <a:pt x="3453" y="601"/>
                                    </a:lnTo>
                                    <a:lnTo>
                                      <a:pt x="3454" y="536"/>
                                    </a:lnTo>
                                    <a:lnTo>
                                      <a:pt x="3454" y="642"/>
                                    </a:lnTo>
                                    <a:lnTo>
                                      <a:pt x="3455" y="601"/>
                                    </a:lnTo>
                                    <a:lnTo>
                                      <a:pt x="3455" y="609"/>
                                    </a:lnTo>
                                    <a:lnTo>
                                      <a:pt x="3455" y="660"/>
                                    </a:lnTo>
                                    <a:lnTo>
                                      <a:pt x="3456" y="541"/>
                                    </a:lnTo>
                                    <a:lnTo>
                                      <a:pt x="3456" y="589"/>
                                    </a:lnTo>
                                    <a:lnTo>
                                      <a:pt x="3456" y="589"/>
                                    </a:lnTo>
                                    <a:lnTo>
                                      <a:pt x="3456" y="654"/>
                                    </a:lnTo>
                                    <a:lnTo>
                                      <a:pt x="3458" y="538"/>
                                    </a:lnTo>
                                    <a:lnTo>
                                      <a:pt x="3458" y="608"/>
                                    </a:lnTo>
                                    <a:lnTo>
                                      <a:pt x="3458" y="607"/>
                                    </a:lnTo>
                                    <a:lnTo>
                                      <a:pt x="3458" y="651"/>
                                    </a:lnTo>
                                    <a:lnTo>
                                      <a:pt x="3459" y="544"/>
                                    </a:lnTo>
                                    <a:lnTo>
                                      <a:pt x="3459" y="603"/>
                                    </a:lnTo>
                                    <a:lnTo>
                                      <a:pt x="3459" y="607"/>
                                    </a:lnTo>
                                    <a:lnTo>
                                      <a:pt x="3460" y="532"/>
                                    </a:lnTo>
                                    <a:lnTo>
                                      <a:pt x="3460" y="662"/>
                                    </a:lnTo>
                                    <a:lnTo>
                                      <a:pt x="3461" y="592"/>
                                    </a:lnTo>
                                    <a:lnTo>
                                      <a:pt x="3461" y="597"/>
                                    </a:lnTo>
                                    <a:lnTo>
                                      <a:pt x="3461" y="539"/>
                                    </a:lnTo>
                                    <a:lnTo>
                                      <a:pt x="3461" y="650"/>
                                    </a:lnTo>
                                    <a:lnTo>
                                      <a:pt x="3462" y="598"/>
                                    </a:lnTo>
                                    <a:lnTo>
                                      <a:pt x="3462" y="600"/>
                                    </a:lnTo>
                                    <a:lnTo>
                                      <a:pt x="3463" y="641"/>
                                    </a:lnTo>
                                    <a:lnTo>
                                      <a:pt x="3464" y="538"/>
                                    </a:lnTo>
                                    <a:lnTo>
                                      <a:pt x="3464" y="591"/>
                                    </a:lnTo>
                                    <a:lnTo>
                                      <a:pt x="3464" y="589"/>
                                    </a:lnTo>
                                    <a:lnTo>
                                      <a:pt x="3464" y="545"/>
                                    </a:lnTo>
                                    <a:lnTo>
                                      <a:pt x="3465" y="644"/>
                                    </a:lnTo>
                                    <a:lnTo>
                                      <a:pt x="3465" y="587"/>
                                    </a:lnTo>
                                    <a:lnTo>
                                      <a:pt x="3465" y="594"/>
                                    </a:lnTo>
                                    <a:lnTo>
                                      <a:pt x="3466" y="542"/>
                                    </a:lnTo>
                                    <a:lnTo>
                                      <a:pt x="3466" y="644"/>
                                    </a:lnTo>
                                    <a:lnTo>
                                      <a:pt x="3467" y="582"/>
                                    </a:lnTo>
                                    <a:lnTo>
                                      <a:pt x="3467" y="583"/>
                                    </a:lnTo>
                                    <a:lnTo>
                                      <a:pt x="3468" y="535"/>
                                    </a:lnTo>
                                    <a:lnTo>
                                      <a:pt x="3468" y="651"/>
                                    </a:lnTo>
                                    <a:lnTo>
                                      <a:pt x="3468" y="580"/>
                                    </a:lnTo>
                                    <a:lnTo>
                                      <a:pt x="3468" y="582"/>
                                    </a:lnTo>
                                    <a:lnTo>
                                      <a:pt x="3469" y="836"/>
                                    </a:lnTo>
                                    <a:lnTo>
                                      <a:pt x="3469" y="535"/>
                                    </a:lnTo>
                                    <a:lnTo>
                                      <a:pt x="3470" y="576"/>
                                    </a:lnTo>
                                    <a:lnTo>
                                      <a:pt x="3470" y="577"/>
                                    </a:lnTo>
                                    <a:lnTo>
                                      <a:pt x="3470" y="547"/>
                                    </a:lnTo>
                                    <a:lnTo>
                                      <a:pt x="3471" y="644"/>
                                    </a:lnTo>
                                    <a:lnTo>
                                      <a:pt x="3471" y="563"/>
                                    </a:lnTo>
                                    <a:lnTo>
                                      <a:pt x="3471" y="563"/>
                                    </a:lnTo>
                                    <a:lnTo>
                                      <a:pt x="3472" y="654"/>
                                    </a:lnTo>
                                    <a:lnTo>
                                      <a:pt x="3472" y="536"/>
                                    </a:lnTo>
                                    <a:lnTo>
                                      <a:pt x="3473" y="568"/>
                                    </a:lnTo>
                                    <a:lnTo>
                                      <a:pt x="3473" y="567"/>
                                    </a:lnTo>
                                    <a:lnTo>
                                      <a:pt x="3474" y="546"/>
                                    </a:lnTo>
                                    <a:lnTo>
                                      <a:pt x="3474" y="641"/>
                                    </a:lnTo>
                                    <a:lnTo>
                                      <a:pt x="3474" y="586"/>
                                    </a:lnTo>
                                    <a:lnTo>
                                      <a:pt x="3474" y="586"/>
                                    </a:lnTo>
                                    <a:lnTo>
                                      <a:pt x="3474" y="529"/>
                                    </a:lnTo>
                                    <a:lnTo>
                                      <a:pt x="3475" y="659"/>
                                    </a:lnTo>
                                    <a:lnTo>
                                      <a:pt x="3476" y="598"/>
                                    </a:lnTo>
                                    <a:lnTo>
                                      <a:pt x="3476" y="597"/>
                                    </a:lnTo>
                                    <a:lnTo>
                                      <a:pt x="3476" y="642"/>
                                    </a:lnTo>
                                    <a:lnTo>
                                      <a:pt x="3476" y="543"/>
                                    </a:lnTo>
                                    <a:lnTo>
                                      <a:pt x="3477" y="600"/>
                                    </a:lnTo>
                                    <a:lnTo>
                                      <a:pt x="3477" y="601"/>
                                    </a:lnTo>
                                    <a:lnTo>
                                      <a:pt x="3478" y="549"/>
                                    </a:lnTo>
                                    <a:lnTo>
                                      <a:pt x="3478" y="641"/>
                                    </a:lnTo>
                                    <a:lnTo>
                                      <a:pt x="3479" y="589"/>
                                    </a:lnTo>
                                    <a:lnTo>
                                      <a:pt x="3479" y="588"/>
                                    </a:lnTo>
                                    <a:lnTo>
                                      <a:pt x="3479" y="549"/>
                                    </a:lnTo>
                                    <a:lnTo>
                                      <a:pt x="3480" y="642"/>
                                    </a:lnTo>
                                    <a:lnTo>
                                      <a:pt x="3480" y="573"/>
                                    </a:lnTo>
                                    <a:lnTo>
                                      <a:pt x="3480" y="571"/>
                                    </a:lnTo>
                                    <a:lnTo>
                                      <a:pt x="3481" y="642"/>
                                    </a:lnTo>
                                    <a:lnTo>
                                      <a:pt x="3482" y="544"/>
                                    </a:lnTo>
                                    <a:lnTo>
                                      <a:pt x="3482" y="601"/>
                                    </a:lnTo>
                                    <a:lnTo>
                                      <a:pt x="3482" y="606"/>
                                    </a:lnTo>
                                    <a:lnTo>
                                      <a:pt x="3483" y="543"/>
                                    </a:lnTo>
                                    <a:lnTo>
                                      <a:pt x="3483" y="637"/>
                                    </a:lnTo>
                                    <a:lnTo>
                                      <a:pt x="3483" y="593"/>
                                    </a:lnTo>
                                    <a:lnTo>
                                      <a:pt x="3483" y="595"/>
                                    </a:lnTo>
                                    <a:lnTo>
                                      <a:pt x="3484" y="518"/>
                                    </a:lnTo>
                                    <a:lnTo>
                                      <a:pt x="3484" y="643"/>
                                    </a:lnTo>
                                    <a:lnTo>
                                      <a:pt x="3485" y="615"/>
                                    </a:lnTo>
                                    <a:lnTo>
                                      <a:pt x="3485" y="610"/>
                                    </a:lnTo>
                                    <a:lnTo>
                                      <a:pt x="3485" y="790"/>
                                    </a:lnTo>
                                    <a:lnTo>
                                      <a:pt x="3486" y="486"/>
                                    </a:lnTo>
                                    <a:lnTo>
                                      <a:pt x="3486" y="614"/>
                                    </a:lnTo>
                                    <a:lnTo>
                                      <a:pt x="3486" y="619"/>
                                    </a:lnTo>
                                    <a:lnTo>
                                      <a:pt x="3486" y="896"/>
                                    </a:lnTo>
                                    <a:lnTo>
                                      <a:pt x="3488" y="359"/>
                                    </a:lnTo>
                                    <a:lnTo>
                                      <a:pt x="3488" y="638"/>
                                    </a:lnTo>
                                    <a:lnTo>
                                      <a:pt x="3488" y="503"/>
                                    </a:lnTo>
                                    <a:lnTo>
                                      <a:pt x="3488" y="829"/>
                                    </a:lnTo>
                                    <a:lnTo>
                                      <a:pt x="3488" y="392"/>
                                    </a:lnTo>
                                    <a:lnTo>
                                      <a:pt x="3489" y="592"/>
                                    </a:lnTo>
                                    <a:lnTo>
                                      <a:pt x="3489" y="614"/>
                                    </a:lnTo>
                                    <a:lnTo>
                                      <a:pt x="3490" y="535"/>
                                    </a:lnTo>
                                    <a:lnTo>
                                      <a:pt x="3491" y="656"/>
                                    </a:lnTo>
                                    <a:lnTo>
                                      <a:pt x="3491" y="586"/>
                                    </a:lnTo>
                                    <a:lnTo>
                                      <a:pt x="3491" y="587"/>
                                    </a:lnTo>
                                    <a:lnTo>
                                      <a:pt x="3491" y="518"/>
                                    </a:lnTo>
                                    <a:lnTo>
                                      <a:pt x="3491" y="684"/>
                                    </a:lnTo>
                                    <a:lnTo>
                                      <a:pt x="3492" y="576"/>
                                    </a:lnTo>
                                    <a:lnTo>
                                      <a:pt x="3492" y="609"/>
                                    </a:lnTo>
                                    <a:lnTo>
                                      <a:pt x="3492" y="654"/>
                                    </a:lnTo>
                                    <a:lnTo>
                                      <a:pt x="3494" y="546"/>
                                    </a:lnTo>
                                    <a:lnTo>
                                      <a:pt x="3494" y="565"/>
                                    </a:lnTo>
                                    <a:lnTo>
                                      <a:pt x="3494" y="564"/>
                                    </a:lnTo>
                                    <a:lnTo>
                                      <a:pt x="3494" y="550"/>
                                    </a:lnTo>
                                    <a:lnTo>
                                      <a:pt x="3495" y="643"/>
                                    </a:lnTo>
                                    <a:lnTo>
                                      <a:pt x="3495" y="582"/>
                                    </a:lnTo>
                                    <a:lnTo>
                                      <a:pt x="3495" y="584"/>
                                    </a:lnTo>
                                    <a:lnTo>
                                      <a:pt x="3496" y="551"/>
                                    </a:lnTo>
                                    <a:lnTo>
                                      <a:pt x="3497" y="651"/>
                                    </a:lnTo>
                                    <a:lnTo>
                                      <a:pt x="3497" y="565"/>
                                    </a:lnTo>
                                    <a:lnTo>
                                      <a:pt x="3497" y="579"/>
                                    </a:lnTo>
                                    <a:lnTo>
                                      <a:pt x="3497" y="546"/>
                                    </a:lnTo>
                                    <a:lnTo>
                                      <a:pt x="3498" y="657"/>
                                    </a:lnTo>
                                    <a:lnTo>
                                      <a:pt x="3498" y="578"/>
                                    </a:lnTo>
                                    <a:lnTo>
                                      <a:pt x="3498" y="585"/>
                                    </a:lnTo>
                                    <a:lnTo>
                                      <a:pt x="3499" y="656"/>
                                    </a:lnTo>
                                    <a:lnTo>
                                      <a:pt x="3500" y="523"/>
                                    </a:lnTo>
                                    <a:lnTo>
                                      <a:pt x="3500" y="590"/>
                                    </a:lnTo>
                                    <a:lnTo>
                                      <a:pt x="3500" y="602"/>
                                    </a:lnTo>
                                    <a:lnTo>
                                      <a:pt x="3500" y="512"/>
                                    </a:lnTo>
                                    <a:lnTo>
                                      <a:pt x="3501" y="680"/>
                                    </a:lnTo>
                                    <a:lnTo>
                                      <a:pt x="3501" y="627"/>
                                    </a:lnTo>
                                    <a:lnTo>
                                      <a:pt x="3501" y="600"/>
                                    </a:lnTo>
                                    <a:lnTo>
                                      <a:pt x="3501" y="505"/>
                                    </a:lnTo>
                                    <a:lnTo>
                                      <a:pt x="3501" y="778"/>
                                    </a:lnTo>
                                    <a:lnTo>
                                      <a:pt x="3503" y="573"/>
                                    </a:lnTo>
                                    <a:lnTo>
                                      <a:pt x="3503" y="568"/>
                                    </a:lnTo>
                                    <a:lnTo>
                                      <a:pt x="3503" y="663"/>
                                    </a:lnTo>
                                    <a:lnTo>
                                      <a:pt x="3504" y="527"/>
                                    </a:lnTo>
                                    <a:lnTo>
                                      <a:pt x="3504" y="604"/>
                                    </a:lnTo>
                                    <a:lnTo>
                                      <a:pt x="3504" y="614"/>
                                    </a:lnTo>
                                    <a:lnTo>
                                      <a:pt x="3505" y="651"/>
                                    </a:lnTo>
                                    <a:lnTo>
                                      <a:pt x="3506" y="517"/>
                                    </a:lnTo>
                                    <a:lnTo>
                                      <a:pt x="3506" y="589"/>
                                    </a:lnTo>
                                    <a:lnTo>
                                      <a:pt x="3506" y="593"/>
                                    </a:lnTo>
                                    <a:lnTo>
                                      <a:pt x="3506" y="542"/>
                                    </a:lnTo>
                                    <a:lnTo>
                                      <a:pt x="3507" y="670"/>
                                    </a:lnTo>
                                    <a:lnTo>
                                      <a:pt x="3507" y="574"/>
                                    </a:lnTo>
                                    <a:lnTo>
                                      <a:pt x="3507" y="582"/>
                                    </a:lnTo>
                                    <a:lnTo>
                                      <a:pt x="3508" y="526"/>
                                    </a:lnTo>
                                    <a:lnTo>
                                      <a:pt x="3508" y="660"/>
                                    </a:lnTo>
                                    <a:lnTo>
                                      <a:pt x="3509" y="600"/>
                                    </a:lnTo>
                                    <a:lnTo>
                                      <a:pt x="3509" y="611"/>
                                    </a:lnTo>
                                    <a:lnTo>
                                      <a:pt x="3509" y="899"/>
                                    </a:lnTo>
                                    <a:lnTo>
                                      <a:pt x="3509" y="503"/>
                                    </a:lnTo>
                                    <a:lnTo>
                                      <a:pt x="3510" y="603"/>
                                    </a:lnTo>
                                    <a:lnTo>
                                      <a:pt x="3510" y="601"/>
                                    </a:lnTo>
                                    <a:lnTo>
                                      <a:pt x="3511" y="809"/>
                                    </a:lnTo>
                                    <a:lnTo>
                                      <a:pt x="3511" y="493"/>
                                    </a:lnTo>
                                    <a:lnTo>
                                      <a:pt x="3512" y="582"/>
                                    </a:lnTo>
                                    <a:lnTo>
                                      <a:pt x="3512" y="582"/>
                                    </a:lnTo>
                                    <a:lnTo>
                                      <a:pt x="3513" y="539"/>
                                    </a:lnTo>
                                    <a:lnTo>
                                      <a:pt x="3513" y="673"/>
                                    </a:lnTo>
                                    <a:lnTo>
                                      <a:pt x="3513" y="606"/>
                                    </a:lnTo>
                                    <a:lnTo>
                                      <a:pt x="3513" y="592"/>
                                    </a:lnTo>
                                    <a:lnTo>
                                      <a:pt x="3513" y="508"/>
                                    </a:lnTo>
                                    <a:lnTo>
                                      <a:pt x="3514" y="668"/>
                                    </a:lnTo>
                                    <a:lnTo>
                                      <a:pt x="3515" y="597"/>
                                    </a:lnTo>
                                    <a:lnTo>
                                      <a:pt x="3515" y="611"/>
                                    </a:lnTo>
                                    <a:lnTo>
                                      <a:pt x="3515" y="531"/>
                                    </a:lnTo>
                                    <a:lnTo>
                                      <a:pt x="3515" y="663"/>
                                    </a:lnTo>
                                    <a:lnTo>
                                      <a:pt x="3516" y="576"/>
                                    </a:lnTo>
                                    <a:lnTo>
                                      <a:pt x="3516" y="569"/>
                                    </a:lnTo>
                                    <a:lnTo>
                                      <a:pt x="3517" y="671"/>
                                    </a:lnTo>
                                    <a:lnTo>
                                      <a:pt x="3517" y="540"/>
                                    </a:lnTo>
                                    <a:lnTo>
                                      <a:pt x="3518" y="615"/>
                                    </a:lnTo>
                                    <a:lnTo>
                                      <a:pt x="3518" y="612"/>
                                    </a:lnTo>
                                    <a:lnTo>
                                      <a:pt x="3518" y="649"/>
                                    </a:lnTo>
                                    <a:lnTo>
                                      <a:pt x="3519" y="543"/>
                                    </a:lnTo>
                                    <a:lnTo>
                                      <a:pt x="3519" y="575"/>
                                    </a:lnTo>
                                    <a:lnTo>
                                      <a:pt x="3519" y="596"/>
                                    </a:lnTo>
                                    <a:lnTo>
                                      <a:pt x="3520" y="861"/>
                                    </a:lnTo>
                                    <a:lnTo>
                                      <a:pt x="3520" y="497"/>
                                    </a:lnTo>
                                    <a:lnTo>
                                      <a:pt x="3521" y="583"/>
                                    </a:lnTo>
                                    <a:lnTo>
                                      <a:pt x="3521" y="579"/>
                                    </a:lnTo>
                                    <a:lnTo>
                                      <a:pt x="3521" y="658"/>
                                    </a:lnTo>
                                    <a:lnTo>
                                      <a:pt x="3522" y="534"/>
                                    </a:lnTo>
                                    <a:lnTo>
                                      <a:pt x="3522" y="592"/>
                                    </a:lnTo>
                                    <a:lnTo>
                                      <a:pt x="3522" y="582"/>
                                    </a:lnTo>
                                    <a:lnTo>
                                      <a:pt x="3524" y="655"/>
                                    </a:lnTo>
                                    <a:lnTo>
                                      <a:pt x="3524" y="526"/>
                                    </a:lnTo>
                                    <a:lnTo>
                                      <a:pt x="3524" y="592"/>
                                    </a:lnTo>
                                    <a:lnTo>
                                      <a:pt x="3524" y="592"/>
                                    </a:lnTo>
                                    <a:lnTo>
                                      <a:pt x="3524" y="533"/>
                                    </a:lnTo>
                                    <a:lnTo>
                                      <a:pt x="3524" y="646"/>
                                    </a:lnTo>
                                    <a:lnTo>
                                      <a:pt x="3525" y="600"/>
                                    </a:lnTo>
                                    <a:lnTo>
                                      <a:pt x="3525" y="601"/>
                                    </a:lnTo>
                                    <a:lnTo>
                                      <a:pt x="3525" y="649"/>
                                    </a:lnTo>
                                    <a:lnTo>
                                      <a:pt x="3526" y="547"/>
                                    </a:lnTo>
                                    <a:lnTo>
                                      <a:pt x="3527" y="595"/>
                                    </a:lnTo>
                                    <a:lnTo>
                                      <a:pt x="3527" y="603"/>
                                    </a:lnTo>
                                    <a:lnTo>
                                      <a:pt x="3528" y="542"/>
                                    </a:lnTo>
                                    <a:lnTo>
                                      <a:pt x="3528" y="661"/>
                                    </a:lnTo>
                                    <a:lnTo>
                                      <a:pt x="3528" y="566"/>
                                    </a:lnTo>
                                    <a:lnTo>
                                      <a:pt x="3528" y="564"/>
                                    </a:lnTo>
                                    <a:lnTo>
                                      <a:pt x="3528" y="530"/>
                                    </a:lnTo>
                                    <a:lnTo>
                                      <a:pt x="3528" y="663"/>
                                    </a:lnTo>
                                    <a:lnTo>
                                      <a:pt x="3530" y="576"/>
                                    </a:lnTo>
                                    <a:lnTo>
                                      <a:pt x="3530" y="572"/>
                                    </a:lnTo>
                                    <a:lnTo>
                                      <a:pt x="3530" y="652"/>
                                    </a:lnTo>
                                    <a:lnTo>
                                      <a:pt x="3530" y="546"/>
                                    </a:lnTo>
                                    <a:lnTo>
                                      <a:pt x="3531" y="570"/>
                                    </a:lnTo>
                                    <a:lnTo>
                                      <a:pt x="3531" y="560"/>
                                    </a:lnTo>
                                    <a:lnTo>
                                      <a:pt x="3532" y="776"/>
                                    </a:lnTo>
                                    <a:lnTo>
                                      <a:pt x="3533" y="498"/>
                                    </a:lnTo>
                                    <a:lnTo>
                                      <a:pt x="3533" y="525"/>
                                    </a:lnTo>
                                    <a:lnTo>
                                      <a:pt x="3533" y="618"/>
                                    </a:lnTo>
                                    <a:lnTo>
                                      <a:pt x="3533" y="781"/>
                                    </a:lnTo>
                                    <a:lnTo>
                                      <a:pt x="3533" y="425"/>
                                    </a:lnTo>
                                    <a:lnTo>
                                      <a:pt x="3534" y="590"/>
                                    </a:lnTo>
                                    <a:lnTo>
                                      <a:pt x="3534" y="609"/>
                                    </a:lnTo>
                                    <a:lnTo>
                                      <a:pt x="3535" y="547"/>
                                    </a:lnTo>
                                    <a:lnTo>
                                      <a:pt x="3535" y="659"/>
                                    </a:lnTo>
                                    <a:lnTo>
                                      <a:pt x="3536" y="567"/>
                                    </a:lnTo>
                                    <a:lnTo>
                                      <a:pt x="3536" y="574"/>
                                    </a:lnTo>
                                    <a:lnTo>
                                      <a:pt x="3536" y="650"/>
                                    </a:lnTo>
                                    <a:lnTo>
                                      <a:pt x="3537" y="535"/>
                                    </a:lnTo>
                                    <a:lnTo>
                                      <a:pt x="3537" y="587"/>
                                    </a:lnTo>
                                    <a:lnTo>
                                      <a:pt x="3537" y="597"/>
                                    </a:lnTo>
                                    <a:lnTo>
                                      <a:pt x="3538" y="516"/>
                                    </a:lnTo>
                                    <a:lnTo>
                                      <a:pt x="3538" y="652"/>
                                    </a:lnTo>
                                    <a:lnTo>
                                      <a:pt x="3539" y="609"/>
                                    </a:lnTo>
                                    <a:lnTo>
                                      <a:pt x="3539" y="597"/>
                                    </a:lnTo>
                                    <a:lnTo>
                                      <a:pt x="3539" y="541"/>
                                    </a:lnTo>
                                    <a:lnTo>
                                      <a:pt x="3539" y="660"/>
                                    </a:lnTo>
                                    <a:lnTo>
                                      <a:pt x="3540" y="594"/>
                                    </a:lnTo>
                                    <a:lnTo>
                                      <a:pt x="3540" y="597"/>
                                    </a:lnTo>
                                    <a:lnTo>
                                      <a:pt x="3541" y="518"/>
                                    </a:lnTo>
                                    <a:lnTo>
                                      <a:pt x="3542" y="658"/>
                                    </a:lnTo>
                                    <a:lnTo>
                                      <a:pt x="3542" y="550"/>
                                    </a:lnTo>
                                    <a:lnTo>
                                      <a:pt x="3542" y="553"/>
                                    </a:lnTo>
                                    <a:lnTo>
                                      <a:pt x="3543" y="541"/>
                                    </a:lnTo>
                                    <a:lnTo>
                                      <a:pt x="3543" y="652"/>
                                    </a:lnTo>
                                    <a:lnTo>
                                      <a:pt x="3543" y="610"/>
                                    </a:lnTo>
                                    <a:lnTo>
                                      <a:pt x="3543" y="617"/>
                                    </a:lnTo>
                                    <a:lnTo>
                                      <a:pt x="3543" y="543"/>
                                    </a:lnTo>
                                    <a:lnTo>
                                      <a:pt x="3544" y="665"/>
                                    </a:lnTo>
                                    <a:lnTo>
                                      <a:pt x="3545" y="585"/>
                                    </a:lnTo>
                                    <a:lnTo>
                                      <a:pt x="3545" y="591"/>
                                    </a:lnTo>
                                    <a:lnTo>
                                      <a:pt x="3545" y="538"/>
                                    </a:lnTo>
                                    <a:lnTo>
                                      <a:pt x="3546" y="655"/>
                                    </a:lnTo>
                                    <a:lnTo>
                                      <a:pt x="3546" y="586"/>
                                    </a:lnTo>
                                    <a:lnTo>
                                      <a:pt x="3546" y="588"/>
                                    </a:lnTo>
                                    <a:lnTo>
                                      <a:pt x="3547" y="541"/>
                                    </a:lnTo>
                                    <a:lnTo>
                                      <a:pt x="3547" y="647"/>
                                    </a:lnTo>
                                    <a:lnTo>
                                      <a:pt x="3548" y="611"/>
                                    </a:lnTo>
                                    <a:lnTo>
                                      <a:pt x="3548" y="598"/>
                                    </a:lnTo>
                                    <a:lnTo>
                                      <a:pt x="3549" y="646"/>
                                    </a:lnTo>
                                    <a:lnTo>
                                      <a:pt x="3549" y="544"/>
                                    </a:lnTo>
                                    <a:lnTo>
                                      <a:pt x="3549" y="600"/>
                                    </a:lnTo>
                                    <a:lnTo>
                                      <a:pt x="3549" y="601"/>
                                    </a:lnTo>
                                    <a:lnTo>
                                      <a:pt x="3550" y="550"/>
                                    </a:lnTo>
                                    <a:lnTo>
                                      <a:pt x="3550" y="659"/>
                                    </a:lnTo>
                                    <a:lnTo>
                                      <a:pt x="3551" y="591"/>
                                    </a:lnTo>
                                    <a:lnTo>
                                      <a:pt x="3551" y="594"/>
                                    </a:lnTo>
                                    <a:lnTo>
                                      <a:pt x="3551" y="532"/>
                                    </a:lnTo>
                                    <a:lnTo>
                                      <a:pt x="3551" y="668"/>
                                    </a:lnTo>
                                    <a:lnTo>
                                      <a:pt x="3552" y="598"/>
                                    </a:lnTo>
                                    <a:lnTo>
                                      <a:pt x="3552" y="597"/>
                                    </a:lnTo>
                                    <a:lnTo>
                                      <a:pt x="3553" y="657"/>
                                    </a:lnTo>
                                    <a:lnTo>
                                      <a:pt x="3553" y="532"/>
                                    </a:lnTo>
                                    <a:lnTo>
                                      <a:pt x="3554" y="577"/>
                                    </a:lnTo>
                                    <a:lnTo>
                                      <a:pt x="3554" y="582"/>
                                    </a:lnTo>
                                    <a:lnTo>
                                      <a:pt x="3554" y="545"/>
                                    </a:lnTo>
                                    <a:lnTo>
                                      <a:pt x="3555" y="648"/>
                                    </a:lnTo>
                                    <a:lnTo>
                                      <a:pt x="3555" y="585"/>
                                    </a:lnTo>
                                    <a:lnTo>
                                      <a:pt x="3555" y="584"/>
                                    </a:lnTo>
                                    <a:lnTo>
                                      <a:pt x="3556" y="831"/>
                                    </a:lnTo>
                                    <a:lnTo>
                                      <a:pt x="3557" y="329"/>
                                    </a:lnTo>
                                    <a:lnTo>
                                      <a:pt x="3557" y="497"/>
                                    </a:lnTo>
                                    <a:lnTo>
                                      <a:pt x="3557" y="553"/>
                                    </a:lnTo>
                                    <a:lnTo>
                                      <a:pt x="3557" y="839"/>
                                    </a:lnTo>
                                    <a:lnTo>
                                      <a:pt x="3557" y="310"/>
                                    </a:lnTo>
                                    <a:lnTo>
                                      <a:pt x="3558" y="614"/>
                                    </a:lnTo>
                                    <a:lnTo>
                                      <a:pt x="3558" y="628"/>
                                    </a:lnTo>
                                    <a:lnTo>
                                      <a:pt x="3560" y="824"/>
                                    </a:lnTo>
                                    <a:lnTo>
                                      <a:pt x="3560" y="471"/>
                                    </a:lnTo>
                                    <a:lnTo>
                                      <a:pt x="3560" y="534"/>
                                    </a:lnTo>
                                    <a:lnTo>
                                      <a:pt x="3560" y="565"/>
                                    </a:lnTo>
                                    <a:lnTo>
                                      <a:pt x="3561" y="530"/>
                                    </a:lnTo>
                                    <a:lnTo>
                                      <a:pt x="3561" y="675"/>
                                    </a:lnTo>
                                    <a:lnTo>
                                      <a:pt x="3561" y="626"/>
                                    </a:lnTo>
                                    <a:lnTo>
                                      <a:pt x="3561" y="598"/>
                                    </a:lnTo>
                                    <a:lnTo>
                                      <a:pt x="3562" y="730"/>
                                    </a:lnTo>
                                    <a:lnTo>
                                      <a:pt x="3562" y="476"/>
                                    </a:lnTo>
                                    <a:lnTo>
                                      <a:pt x="3563" y="606"/>
                                    </a:lnTo>
                                    <a:lnTo>
                                      <a:pt x="3563" y="590"/>
                                    </a:lnTo>
                                    <a:lnTo>
                                      <a:pt x="3564" y="750"/>
                                    </a:lnTo>
                                    <a:lnTo>
                                      <a:pt x="3564" y="506"/>
                                    </a:lnTo>
                                    <a:lnTo>
                                      <a:pt x="3564" y="543"/>
                                    </a:lnTo>
                                    <a:lnTo>
                                      <a:pt x="3564" y="539"/>
                                    </a:lnTo>
                                    <a:lnTo>
                                      <a:pt x="3564" y="514"/>
                                    </a:lnTo>
                                    <a:lnTo>
                                      <a:pt x="3565" y="660"/>
                                    </a:lnTo>
                                    <a:lnTo>
                                      <a:pt x="3566" y="594"/>
                                    </a:lnTo>
                                    <a:lnTo>
                                      <a:pt x="3566" y="594"/>
                                    </a:lnTo>
                                    <a:lnTo>
                                      <a:pt x="3566" y="671"/>
                                    </a:lnTo>
                                    <a:lnTo>
                                      <a:pt x="3566" y="519"/>
                                    </a:lnTo>
                                    <a:lnTo>
                                      <a:pt x="3567" y="569"/>
                                    </a:lnTo>
                                    <a:lnTo>
                                      <a:pt x="3567" y="575"/>
                                    </a:lnTo>
                                    <a:lnTo>
                                      <a:pt x="3568" y="532"/>
                                    </a:lnTo>
                                    <a:lnTo>
                                      <a:pt x="3568" y="657"/>
                                    </a:lnTo>
                                    <a:lnTo>
                                      <a:pt x="3569" y="596"/>
                                    </a:lnTo>
                                    <a:lnTo>
                                      <a:pt x="3569" y="586"/>
                                    </a:lnTo>
                                    <a:lnTo>
                                      <a:pt x="3569" y="519"/>
                                    </a:lnTo>
                                    <a:lnTo>
                                      <a:pt x="3569" y="662"/>
                                    </a:lnTo>
                                    <a:lnTo>
                                      <a:pt x="3570" y="586"/>
                                    </a:lnTo>
                                    <a:lnTo>
                                      <a:pt x="3570" y="592"/>
                                    </a:lnTo>
                                    <a:lnTo>
                                      <a:pt x="3571" y="665"/>
                                    </a:lnTo>
                                    <a:lnTo>
                                      <a:pt x="3571" y="521"/>
                                    </a:lnTo>
                                    <a:lnTo>
                                      <a:pt x="3572" y="576"/>
                                    </a:lnTo>
                                    <a:lnTo>
                                      <a:pt x="3572" y="586"/>
                                    </a:lnTo>
                                    <a:lnTo>
                                      <a:pt x="3573" y="868"/>
                                    </a:lnTo>
                                    <a:lnTo>
                                      <a:pt x="3573" y="513"/>
                                    </a:lnTo>
                                    <a:lnTo>
                                      <a:pt x="3573" y="565"/>
                                    </a:lnTo>
                                    <a:lnTo>
                                      <a:pt x="3573" y="558"/>
                                    </a:lnTo>
                                    <a:lnTo>
                                      <a:pt x="3575" y="509"/>
                                    </a:lnTo>
                                    <a:lnTo>
                                      <a:pt x="3575" y="671"/>
                                    </a:lnTo>
                                    <a:lnTo>
                                      <a:pt x="3575" y="575"/>
                                    </a:lnTo>
                                    <a:lnTo>
                                      <a:pt x="3575" y="585"/>
                                    </a:lnTo>
                                    <a:lnTo>
                                      <a:pt x="3575" y="652"/>
                                    </a:lnTo>
                                    <a:lnTo>
                                      <a:pt x="3575" y="521"/>
                                    </a:lnTo>
                                    <a:lnTo>
                                      <a:pt x="3576" y="589"/>
                                    </a:lnTo>
                                    <a:lnTo>
                                      <a:pt x="3576" y="569"/>
                                    </a:lnTo>
                                    <a:lnTo>
                                      <a:pt x="3577" y="684"/>
                                    </a:lnTo>
                                    <a:lnTo>
                                      <a:pt x="3578" y="525"/>
                                    </a:lnTo>
                                    <a:lnTo>
                                      <a:pt x="3578" y="595"/>
                                    </a:lnTo>
                                    <a:lnTo>
                                      <a:pt x="3578" y="600"/>
                                    </a:lnTo>
                                    <a:lnTo>
                                      <a:pt x="3578" y="664"/>
                                    </a:lnTo>
                                    <a:lnTo>
                                      <a:pt x="3578" y="539"/>
                                    </a:lnTo>
                                    <a:lnTo>
                                      <a:pt x="3579" y="610"/>
                                    </a:lnTo>
                                    <a:lnTo>
                                      <a:pt x="3579" y="605"/>
                                    </a:lnTo>
                                    <a:lnTo>
                                      <a:pt x="3580" y="514"/>
                                    </a:lnTo>
                                    <a:lnTo>
                                      <a:pt x="3581" y="655"/>
                                    </a:lnTo>
                                    <a:lnTo>
                                      <a:pt x="3581" y="597"/>
                                    </a:lnTo>
                                    <a:lnTo>
                                      <a:pt x="3581" y="595"/>
                                    </a:lnTo>
                                    <a:lnTo>
                                      <a:pt x="3581" y="656"/>
                                    </a:lnTo>
                                    <a:lnTo>
                                      <a:pt x="3581" y="531"/>
                                    </a:lnTo>
                                    <a:lnTo>
                                      <a:pt x="3582" y="603"/>
                                    </a:lnTo>
                                    <a:lnTo>
                                      <a:pt x="3582" y="596"/>
                                    </a:lnTo>
                                    <a:lnTo>
                                      <a:pt x="3584" y="529"/>
                                    </a:lnTo>
                                    <a:lnTo>
                                      <a:pt x="3584" y="654"/>
                                    </a:lnTo>
                                    <a:lnTo>
                                      <a:pt x="3584" y="580"/>
                                    </a:lnTo>
                                    <a:lnTo>
                                      <a:pt x="3584" y="582"/>
                                    </a:lnTo>
                                    <a:lnTo>
                                      <a:pt x="3584" y="547"/>
                                    </a:lnTo>
                                    <a:lnTo>
                                      <a:pt x="3585" y="647"/>
                                    </a:lnTo>
                                    <a:lnTo>
                                      <a:pt x="3585" y="604"/>
                                    </a:lnTo>
                                    <a:lnTo>
                                      <a:pt x="3585" y="598"/>
                                    </a:lnTo>
                                    <a:lnTo>
                                      <a:pt x="3586" y="534"/>
                                    </a:lnTo>
                                    <a:lnTo>
                                      <a:pt x="3586" y="649"/>
                                    </a:lnTo>
                                    <a:lnTo>
                                      <a:pt x="3587" y="588"/>
                                    </a:lnTo>
                                    <a:lnTo>
                                      <a:pt x="3587" y="579"/>
                                    </a:lnTo>
                                    <a:lnTo>
                                      <a:pt x="3588" y="669"/>
                                    </a:lnTo>
                                    <a:lnTo>
                                      <a:pt x="3588" y="543"/>
                                    </a:lnTo>
                                    <a:lnTo>
                                      <a:pt x="3588" y="584"/>
                                    </a:lnTo>
                                    <a:lnTo>
                                      <a:pt x="3588" y="582"/>
                                    </a:lnTo>
                                    <a:lnTo>
                                      <a:pt x="3589" y="648"/>
                                    </a:lnTo>
                                    <a:lnTo>
                                      <a:pt x="3590" y="532"/>
                                    </a:lnTo>
                                    <a:lnTo>
                                      <a:pt x="3590" y="560"/>
                                    </a:lnTo>
                                    <a:lnTo>
                                      <a:pt x="3590" y="573"/>
                                    </a:lnTo>
                                    <a:lnTo>
                                      <a:pt x="3590" y="651"/>
                                    </a:lnTo>
                                    <a:lnTo>
                                      <a:pt x="3591" y="516"/>
                                    </a:lnTo>
                                    <a:lnTo>
                                      <a:pt x="3591" y="612"/>
                                    </a:lnTo>
                                    <a:lnTo>
                                      <a:pt x="3591" y="607"/>
                                    </a:lnTo>
                                    <a:lnTo>
                                      <a:pt x="3592" y="655"/>
                                    </a:lnTo>
                                    <a:lnTo>
                                      <a:pt x="3592" y="526"/>
                                    </a:lnTo>
                                    <a:lnTo>
                                      <a:pt x="3593" y="596"/>
                                    </a:lnTo>
                                    <a:lnTo>
                                      <a:pt x="3593" y="603"/>
                                    </a:lnTo>
                                    <a:lnTo>
                                      <a:pt x="3593" y="834"/>
                                    </a:lnTo>
                                    <a:lnTo>
                                      <a:pt x="3594" y="371"/>
                                    </a:lnTo>
                                    <a:lnTo>
                                      <a:pt x="3594" y="562"/>
                                    </a:lnTo>
                                    <a:lnTo>
                                      <a:pt x="3594" y="671"/>
                                    </a:lnTo>
                                    <a:lnTo>
                                      <a:pt x="3595" y="860"/>
                                    </a:lnTo>
                                    <a:lnTo>
                                      <a:pt x="3595" y="333"/>
                                    </a:lnTo>
                                    <a:lnTo>
                                      <a:pt x="3596" y="562"/>
                                    </a:lnTo>
                                    <a:lnTo>
                                      <a:pt x="3596" y="571"/>
                                    </a:lnTo>
                                    <a:lnTo>
                                      <a:pt x="3596" y="505"/>
                                    </a:lnTo>
                                    <a:lnTo>
                                      <a:pt x="3596" y="686"/>
                                    </a:lnTo>
                                    <a:lnTo>
                                      <a:pt x="3597" y="600"/>
                                    </a:lnTo>
                                    <a:lnTo>
                                      <a:pt x="3597" y="583"/>
                                    </a:lnTo>
                                    <a:lnTo>
                                      <a:pt x="3598" y="523"/>
                                    </a:lnTo>
                                    <a:lnTo>
                                      <a:pt x="3599" y="742"/>
                                    </a:lnTo>
                                    <a:lnTo>
                                      <a:pt x="3599" y="546"/>
                                    </a:lnTo>
                                    <a:lnTo>
                                      <a:pt x="3599" y="556"/>
                                    </a:lnTo>
                                    <a:lnTo>
                                      <a:pt x="3599" y="519"/>
                                    </a:lnTo>
                                    <a:lnTo>
                                      <a:pt x="3600" y="660"/>
                                    </a:lnTo>
                                    <a:lnTo>
                                      <a:pt x="3600" y="561"/>
                                    </a:lnTo>
                                    <a:lnTo>
                                      <a:pt x="3600" y="549"/>
                                    </a:lnTo>
                                    <a:lnTo>
                                      <a:pt x="3601" y="510"/>
                                    </a:lnTo>
                                    <a:lnTo>
                                      <a:pt x="3601" y="712"/>
                                    </a:lnTo>
                                    <a:lnTo>
                                      <a:pt x="3602" y="569"/>
                                    </a:lnTo>
                                    <a:lnTo>
                                      <a:pt x="3602" y="610"/>
                                    </a:lnTo>
                                    <a:lnTo>
                                      <a:pt x="3602" y="515"/>
                                    </a:lnTo>
                                    <a:lnTo>
                                      <a:pt x="3603" y="659"/>
                                    </a:lnTo>
                                    <a:lnTo>
                                      <a:pt x="3603" y="570"/>
                                    </a:lnTo>
                                    <a:lnTo>
                                      <a:pt x="3603" y="571"/>
                                    </a:lnTo>
                                    <a:lnTo>
                                      <a:pt x="3604" y="529"/>
                                    </a:lnTo>
                                    <a:lnTo>
                                      <a:pt x="3604" y="658"/>
                                    </a:lnTo>
                                    <a:lnTo>
                                      <a:pt x="3605" y="587"/>
                                    </a:lnTo>
                                    <a:lnTo>
                                      <a:pt x="3605" y="587"/>
                                    </a:lnTo>
                                    <a:lnTo>
                                      <a:pt x="3605" y="538"/>
                                    </a:lnTo>
                                    <a:lnTo>
                                      <a:pt x="3606" y="660"/>
                                    </a:lnTo>
                                    <a:lnTo>
                                      <a:pt x="3606" y="588"/>
                                    </a:lnTo>
                                    <a:lnTo>
                                      <a:pt x="3606" y="607"/>
                                    </a:lnTo>
                                    <a:lnTo>
                                      <a:pt x="3607" y="680"/>
                                    </a:lnTo>
                                    <a:lnTo>
                                      <a:pt x="3608" y="511"/>
                                    </a:lnTo>
                                    <a:lnTo>
                                      <a:pt x="3608" y="589"/>
                                    </a:lnTo>
                                    <a:lnTo>
                                      <a:pt x="3608" y="604"/>
                                    </a:lnTo>
                                    <a:lnTo>
                                      <a:pt x="3608" y="531"/>
                                    </a:lnTo>
                                    <a:lnTo>
                                      <a:pt x="3609" y="661"/>
                                    </a:lnTo>
                                    <a:lnTo>
                                      <a:pt x="3609" y="560"/>
                                    </a:lnTo>
                                    <a:lnTo>
                                      <a:pt x="3609" y="589"/>
                                    </a:lnTo>
                                    <a:lnTo>
                                      <a:pt x="3610" y="806"/>
                                    </a:lnTo>
                                    <a:lnTo>
                                      <a:pt x="3610" y="522"/>
                                    </a:lnTo>
                                    <a:lnTo>
                                      <a:pt x="3611" y="556"/>
                                    </a:lnTo>
                                    <a:lnTo>
                                      <a:pt x="3611" y="557"/>
                                    </a:lnTo>
                                    <a:lnTo>
                                      <a:pt x="3611" y="658"/>
                                    </a:lnTo>
                                    <a:lnTo>
                                      <a:pt x="3611" y="516"/>
                                    </a:lnTo>
                                    <a:lnTo>
                                      <a:pt x="3612" y="606"/>
                                    </a:lnTo>
                                    <a:lnTo>
                                      <a:pt x="3612" y="591"/>
                                    </a:lnTo>
                                    <a:lnTo>
                                      <a:pt x="3613" y="665"/>
                                    </a:lnTo>
                                    <a:lnTo>
                                      <a:pt x="3613" y="518"/>
                                    </a:lnTo>
                                    <a:lnTo>
                                      <a:pt x="3614" y="618"/>
                                    </a:lnTo>
                                    <a:lnTo>
                                      <a:pt x="3614" y="621"/>
                                    </a:lnTo>
                                    <a:lnTo>
                                      <a:pt x="3614" y="676"/>
                                    </a:lnTo>
                                    <a:lnTo>
                                      <a:pt x="3614" y="523"/>
                                    </a:lnTo>
                                    <a:lnTo>
                                      <a:pt x="3615" y="599"/>
                                    </a:lnTo>
                                    <a:lnTo>
                                      <a:pt x="3615" y="595"/>
                                    </a:lnTo>
                                    <a:lnTo>
                                      <a:pt x="3616" y="657"/>
                                    </a:lnTo>
                                    <a:lnTo>
                                      <a:pt x="3617" y="515"/>
                                    </a:lnTo>
                                    <a:lnTo>
                                      <a:pt x="3617" y="570"/>
                                    </a:lnTo>
                                    <a:lnTo>
                                      <a:pt x="3617" y="568"/>
                                    </a:lnTo>
                                    <a:lnTo>
                                      <a:pt x="3617" y="876"/>
                                    </a:lnTo>
                                    <a:lnTo>
                                      <a:pt x="3618" y="327"/>
                                    </a:lnTo>
                                    <a:lnTo>
                                      <a:pt x="3618" y="651"/>
                                    </a:lnTo>
                                    <a:lnTo>
                                      <a:pt x="3618" y="620"/>
                                    </a:lnTo>
                                    <a:lnTo>
                                      <a:pt x="3620" y="480"/>
                                    </a:lnTo>
                                    <a:lnTo>
                                      <a:pt x="3620" y="686"/>
                                    </a:lnTo>
                                    <a:lnTo>
                                      <a:pt x="3620" y="576"/>
                                    </a:lnTo>
                                    <a:lnTo>
                                      <a:pt x="3620" y="573"/>
                                    </a:lnTo>
                                    <a:lnTo>
                                      <a:pt x="3621" y="765"/>
                                    </a:lnTo>
                                    <a:lnTo>
                                      <a:pt x="3621" y="485"/>
                                    </a:lnTo>
                                    <a:lnTo>
                                      <a:pt x="3621" y="662"/>
                                    </a:lnTo>
                                    <a:lnTo>
                                      <a:pt x="3621" y="671"/>
                                    </a:lnTo>
                                    <a:lnTo>
                                      <a:pt x="3621" y="711"/>
                                    </a:lnTo>
                                    <a:lnTo>
                                      <a:pt x="3622" y="533"/>
                                    </a:lnTo>
                                    <a:lnTo>
                                      <a:pt x="3623" y="616"/>
                                    </a:lnTo>
                                    <a:lnTo>
                                      <a:pt x="3623" y="607"/>
                                    </a:lnTo>
                                    <a:lnTo>
                                      <a:pt x="3624" y="668"/>
                                    </a:lnTo>
                                    <a:lnTo>
                                      <a:pt x="3624" y="534"/>
                                    </a:lnTo>
                                    <a:lnTo>
                                      <a:pt x="3624" y="574"/>
                                    </a:lnTo>
                                    <a:lnTo>
                                      <a:pt x="3624" y="568"/>
                                    </a:lnTo>
                                    <a:lnTo>
                                      <a:pt x="3625" y="533"/>
                                    </a:lnTo>
                                    <a:lnTo>
                                      <a:pt x="3626" y="660"/>
                                    </a:lnTo>
                                    <a:lnTo>
                                      <a:pt x="3626" y="585"/>
                                    </a:lnTo>
                                    <a:lnTo>
                                      <a:pt x="3626" y="576"/>
                                    </a:lnTo>
                                    <a:lnTo>
                                      <a:pt x="3626" y="532"/>
                                    </a:lnTo>
                                    <a:lnTo>
                                      <a:pt x="3627" y="663"/>
                                    </a:lnTo>
                                    <a:lnTo>
                                      <a:pt x="3627" y="558"/>
                                    </a:lnTo>
                                    <a:lnTo>
                                      <a:pt x="3627" y="557"/>
                                    </a:lnTo>
                                    <a:lnTo>
                                      <a:pt x="3628" y="678"/>
                                    </a:lnTo>
                                    <a:lnTo>
                                      <a:pt x="3628" y="516"/>
                                    </a:lnTo>
                                    <a:lnTo>
                                      <a:pt x="3629" y="604"/>
                                    </a:lnTo>
                                    <a:lnTo>
                                      <a:pt x="3629" y="593"/>
                                    </a:lnTo>
                                    <a:lnTo>
                                      <a:pt x="3629" y="537"/>
                                    </a:lnTo>
                                    <a:lnTo>
                                      <a:pt x="3629" y="650"/>
                                    </a:lnTo>
                                    <a:lnTo>
                                      <a:pt x="3630" y="580"/>
                                    </a:lnTo>
                                    <a:lnTo>
                                      <a:pt x="3630" y="580"/>
                                    </a:lnTo>
                                    <a:lnTo>
                                      <a:pt x="3631" y="532"/>
                                    </a:lnTo>
                                    <a:lnTo>
                                      <a:pt x="3631" y="653"/>
                                    </a:lnTo>
                                    <a:lnTo>
                                      <a:pt x="3632" y="574"/>
                                    </a:lnTo>
                                    <a:lnTo>
                                      <a:pt x="3632" y="582"/>
                                    </a:lnTo>
                                    <a:lnTo>
                                      <a:pt x="3632" y="661"/>
                                    </a:lnTo>
                                    <a:lnTo>
                                      <a:pt x="3633" y="535"/>
                                    </a:lnTo>
                                    <a:lnTo>
                                      <a:pt x="3633" y="596"/>
                                    </a:lnTo>
                                    <a:lnTo>
                                      <a:pt x="3633" y="589"/>
                                    </a:lnTo>
                                    <a:lnTo>
                                      <a:pt x="3634" y="666"/>
                                    </a:lnTo>
                                    <a:lnTo>
                                      <a:pt x="3634" y="535"/>
                                    </a:lnTo>
                                    <a:lnTo>
                                      <a:pt x="3635" y="607"/>
                                    </a:lnTo>
                                    <a:lnTo>
                                      <a:pt x="3635" y="618"/>
                                    </a:lnTo>
                                    <a:lnTo>
                                      <a:pt x="3635" y="509"/>
                                    </a:lnTo>
                                    <a:lnTo>
                                      <a:pt x="3635" y="662"/>
                                    </a:lnTo>
                                    <a:lnTo>
                                      <a:pt x="3636" y="582"/>
                                    </a:lnTo>
                                    <a:lnTo>
                                      <a:pt x="3636" y="570"/>
                                    </a:lnTo>
                                    <a:lnTo>
                                      <a:pt x="3638" y="650"/>
                                    </a:lnTo>
                                    <a:lnTo>
                                      <a:pt x="3638" y="524"/>
                                    </a:lnTo>
                                    <a:lnTo>
                                      <a:pt x="3638" y="596"/>
                                    </a:lnTo>
                                    <a:lnTo>
                                      <a:pt x="3638" y="598"/>
                                    </a:lnTo>
                                    <a:lnTo>
                                      <a:pt x="3638" y="663"/>
                                    </a:lnTo>
                                    <a:lnTo>
                                      <a:pt x="3639" y="532"/>
                                    </a:lnTo>
                                    <a:lnTo>
                                      <a:pt x="3639" y="581"/>
                                    </a:lnTo>
                                    <a:lnTo>
                                      <a:pt x="3639" y="579"/>
                                    </a:lnTo>
                                    <a:lnTo>
                                      <a:pt x="3640" y="653"/>
                                    </a:lnTo>
                                    <a:lnTo>
                                      <a:pt x="3640" y="540"/>
                                    </a:lnTo>
                                    <a:lnTo>
                                      <a:pt x="3641" y="588"/>
                                    </a:lnTo>
                                    <a:lnTo>
                                      <a:pt x="3641" y="588"/>
                                    </a:lnTo>
                                    <a:lnTo>
                                      <a:pt x="3642" y="542"/>
                                    </a:lnTo>
                                    <a:lnTo>
                                      <a:pt x="3642" y="716"/>
                                    </a:lnTo>
                                    <a:lnTo>
                                      <a:pt x="3642" y="580"/>
                                    </a:lnTo>
                                    <a:lnTo>
                                      <a:pt x="3642" y="591"/>
                                    </a:lnTo>
                                    <a:lnTo>
                                      <a:pt x="3643" y="665"/>
                                    </a:lnTo>
                                    <a:lnTo>
                                      <a:pt x="3644" y="540"/>
                                    </a:lnTo>
                                    <a:lnTo>
                                      <a:pt x="3644" y="553"/>
                                    </a:lnTo>
                                    <a:lnTo>
                                      <a:pt x="3644" y="555"/>
                                    </a:lnTo>
                                    <a:lnTo>
                                      <a:pt x="3645" y="661"/>
                                    </a:lnTo>
                                    <a:lnTo>
                                      <a:pt x="3645" y="512"/>
                                    </a:lnTo>
                                    <a:lnTo>
                                      <a:pt x="3645" y="595"/>
                                    </a:lnTo>
                                    <a:lnTo>
                                      <a:pt x="3645" y="592"/>
                                    </a:lnTo>
                                    <a:lnTo>
                                      <a:pt x="3646" y="534"/>
                                    </a:lnTo>
                                    <a:lnTo>
                                      <a:pt x="3646" y="673"/>
                                    </a:lnTo>
                                    <a:lnTo>
                                      <a:pt x="3647" y="616"/>
                                    </a:lnTo>
                                    <a:lnTo>
                                      <a:pt x="3647" y="602"/>
                                    </a:lnTo>
                                    <a:lnTo>
                                      <a:pt x="3647" y="663"/>
                                    </a:lnTo>
                                    <a:lnTo>
                                      <a:pt x="3648" y="544"/>
                                    </a:lnTo>
                                    <a:lnTo>
                                      <a:pt x="3648" y="586"/>
                                    </a:lnTo>
                                    <a:lnTo>
                                      <a:pt x="3648" y="607"/>
                                    </a:lnTo>
                                    <a:lnTo>
                                      <a:pt x="3649" y="657"/>
                                    </a:lnTo>
                                    <a:lnTo>
                                      <a:pt x="3650" y="545"/>
                                    </a:lnTo>
                                    <a:lnTo>
                                      <a:pt x="3650" y="603"/>
                                    </a:lnTo>
                                    <a:lnTo>
                                      <a:pt x="3650" y="604"/>
                                    </a:lnTo>
                                    <a:lnTo>
                                      <a:pt x="3650" y="663"/>
                                    </a:lnTo>
                                    <a:lnTo>
                                      <a:pt x="3650" y="515"/>
                                    </a:lnTo>
                                    <a:lnTo>
                                      <a:pt x="3651" y="582"/>
                                    </a:lnTo>
                                    <a:lnTo>
                                      <a:pt x="3651" y="579"/>
                                    </a:lnTo>
                                    <a:lnTo>
                                      <a:pt x="3653" y="501"/>
                                    </a:lnTo>
                                    <a:lnTo>
                                      <a:pt x="3653" y="830"/>
                                    </a:lnTo>
                                    <a:lnTo>
                                      <a:pt x="3653" y="551"/>
                                    </a:lnTo>
                                    <a:lnTo>
                                      <a:pt x="3653" y="556"/>
                                    </a:lnTo>
                                    <a:lnTo>
                                      <a:pt x="3653" y="653"/>
                                    </a:lnTo>
                                    <a:lnTo>
                                      <a:pt x="3654" y="537"/>
                                    </a:lnTo>
                                    <a:lnTo>
                                      <a:pt x="3654" y="579"/>
                                    </a:lnTo>
                                    <a:lnTo>
                                      <a:pt x="3654" y="577"/>
                                    </a:lnTo>
                                    <a:lnTo>
                                      <a:pt x="3655" y="721"/>
                                    </a:lnTo>
                                    <a:lnTo>
                                      <a:pt x="3656" y="508"/>
                                    </a:lnTo>
                                    <a:lnTo>
                                      <a:pt x="3656" y="577"/>
                                    </a:lnTo>
                                    <a:lnTo>
                                      <a:pt x="3656" y="571"/>
                                    </a:lnTo>
                                    <a:lnTo>
                                      <a:pt x="3657" y="837"/>
                                    </a:lnTo>
                                    <a:lnTo>
                                      <a:pt x="3657" y="466"/>
                                    </a:lnTo>
                                    <a:lnTo>
                                      <a:pt x="3657" y="539"/>
                                    </a:lnTo>
                                    <a:lnTo>
                                      <a:pt x="3657" y="564"/>
                                    </a:lnTo>
                                    <a:lnTo>
                                      <a:pt x="3658" y="981"/>
                                    </a:lnTo>
                                    <a:lnTo>
                                      <a:pt x="3658" y="248"/>
                                    </a:lnTo>
                                    <a:lnTo>
                                      <a:pt x="3659" y="601"/>
                                    </a:lnTo>
                                    <a:lnTo>
                                      <a:pt x="3659" y="624"/>
                                    </a:lnTo>
                                    <a:lnTo>
                                      <a:pt x="3660" y="700"/>
                                    </a:lnTo>
                                    <a:lnTo>
                                      <a:pt x="3660" y="522"/>
                                    </a:lnTo>
                                    <a:lnTo>
                                      <a:pt x="3660" y="626"/>
                                    </a:lnTo>
                                    <a:lnTo>
                                      <a:pt x="3660" y="636"/>
                                    </a:lnTo>
                                    <a:lnTo>
                                      <a:pt x="3661" y="533"/>
                                    </a:lnTo>
                                    <a:lnTo>
                                      <a:pt x="3661" y="659"/>
                                    </a:lnTo>
                                    <a:lnTo>
                                      <a:pt x="3662" y="575"/>
                                    </a:lnTo>
                                    <a:lnTo>
                                      <a:pt x="3662" y="574"/>
                                    </a:lnTo>
                                    <a:lnTo>
                                      <a:pt x="3662" y="538"/>
                                    </a:lnTo>
                                    <a:lnTo>
                                      <a:pt x="3662" y="662"/>
                                    </a:lnTo>
                                    <a:lnTo>
                                      <a:pt x="3663" y="605"/>
                                    </a:lnTo>
                                    <a:lnTo>
                                      <a:pt x="3663" y="612"/>
                                    </a:lnTo>
                                    <a:lnTo>
                                      <a:pt x="3664" y="653"/>
                                    </a:lnTo>
                                    <a:lnTo>
                                      <a:pt x="3664" y="541"/>
                                    </a:lnTo>
                                    <a:lnTo>
                                      <a:pt x="3665" y="600"/>
                                    </a:lnTo>
                                    <a:lnTo>
                                      <a:pt x="3665" y="609"/>
                                    </a:lnTo>
                                    <a:lnTo>
                                      <a:pt x="3665" y="652"/>
                                    </a:lnTo>
                                    <a:lnTo>
                                      <a:pt x="3666" y="541"/>
                                    </a:lnTo>
                                    <a:lnTo>
                                      <a:pt x="3666" y="582"/>
                                    </a:lnTo>
                                    <a:lnTo>
                                      <a:pt x="3666" y="581"/>
                                    </a:lnTo>
                                    <a:lnTo>
                                      <a:pt x="3667" y="521"/>
                                    </a:lnTo>
                                    <a:lnTo>
                                      <a:pt x="3667" y="662"/>
                                    </a:lnTo>
                                    <a:lnTo>
                                      <a:pt x="3668" y="598"/>
                                    </a:lnTo>
                                    <a:lnTo>
                                      <a:pt x="3668" y="601"/>
                                    </a:lnTo>
                                    <a:lnTo>
                                      <a:pt x="3669" y="654"/>
                                    </a:lnTo>
                                    <a:lnTo>
                                      <a:pt x="3669" y="537"/>
                                    </a:lnTo>
                                    <a:lnTo>
                                      <a:pt x="3669" y="577"/>
                                    </a:lnTo>
                                    <a:lnTo>
                                      <a:pt x="3669" y="575"/>
                                    </a:lnTo>
                                    <a:lnTo>
                                      <a:pt x="3670" y="656"/>
                                    </a:lnTo>
                                    <a:lnTo>
                                      <a:pt x="3670" y="542"/>
                                    </a:lnTo>
                                    <a:lnTo>
                                      <a:pt x="3671" y="579"/>
                                    </a:lnTo>
                                    <a:lnTo>
                                      <a:pt x="3671" y="573"/>
                                    </a:lnTo>
                                    <a:lnTo>
                                      <a:pt x="3672" y="546"/>
                                    </a:lnTo>
                                    <a:lnTo>
                                      <a:pt x="3672" y="665"/>
                                    </a:lnTo>
                                    <a:lnTo>
                                      <a:pt x="3672" y="574"/>
                                    </a:lnTo>
                                    <a:lnTo>
                                      <a:pt x="3672" y="577"/>
                                    </a:lnTo>
                                    <a:lnTo>
                                      <a:pt x="3673" y="657"/>
                                    </a:lnTo>
                                    <a:lnTo>
                                      <a:pt x="3674" y="526"/>
                                    </a:lnTo>
                                    <a:lnTo>
                                      <a:pt x="3674" y="598"/>
                                    </a:lnTo>
                                    <a:lnTo>
                                      <a:pt x="3674" y="588"/>
                                    </a:lnTo>
                                    <a:lnTo>
                                      <a:pt x="3674" y="657"/>
                                    </a:lnTo>
                                    <a:lnTo>
                                      <a:pt x="3675" y="539"/>
                                    </a:lnTo>
                                    <a:lnTo>
                                      <a:pt x="3675" y="588"/>
                                    </a:lnTo>
                                    <a:lnTo>
                                      <a:pt x="3675" y="586"/>
                                    </a:lnTo>
                                    <a:lnTo>
                                      <a:pt x="3676" y="520"/>
                                    </a:lnTo>
                                    <a:lnTo>
                                      <a:pt x="3676" y="648"/>
                                    </a:lnTo>
                                    <a:lnTo>
                                      <a:pt x="3677" y="595"/>
                                    </a:lnTo>
                                    <a:lnTo>
                                      <a:pt x="3677" y="591"/>
                                    </a:lnTo>
                                    <a:lnTo>
                                      <a:pt x="3677" y="533"/>
                                    </a:lnTo>
                                    <a:lnTo>
                                      <a:pt x="3678" y="653"/>
                                    </a:lnTo>
                                    <a:lnTo>
                                      <a:pt x="3678" y="628"/>
                                    </a:lnTo>
                                    <a:lnTo>
                                      <a:pt x="3678" y="613"/>
                                    </a:lnTo>
                                    <a:lnTo>
                                      <a:pt x="3679" y="532"/>
                                    </a:lnTo>
                                    <a:lnTo>
                                      <a:pt x="3679" y="649"/>
                                    </a:lnTo>
                                    <a:lnTo>
                                      <a:pt x="3680" y="606"/>
                                    </a:lnTo>
                                    <a:lnTo>
                                      <a:pt x="3680" y="613"/>
                                    </a:lnTo>
                                    <a:lnTo>
                                      <a:pt x="3681" y="520"/>
                                    </a:lnTo>
                                    <a:lnTo>
                                      <a:pt x="3681" y="648"/>
                                    </a:lnTo>
                                    <a:lnTo>
                                      <a:pt x="3681" y="589"/>
                                    </a:lnTo>
                                    <a:lnTo>
                                      <a:pt x="3681" y="594"/>
                                    </a:lnTo>
                                    <a:lnTo>
                                      <a:pt x="3682" y="642"/>
                                    </a:lnTo>
                                    <a:lnTo>
                                      <a:pt x="3682" y="543"/>
                                    </a:lnTo>
                                    <a:lnTo>
                                      <a:pt x="3683" y="609"/>
                                    </a:lnTo>
                                    <a:lnTo>
                                      <a:pt x="3683" y="606"/>
                                    </a:lnTo>
                                    <a:lnTo>
                                      <a:pt x="3683" y="660"/>
                                    </a:lnTo>
                                    <a:lnTo>
                                      <a:pt x="3684" y="542"/>
                                    </a:lnTo>
                                    <a:lnTo>
                                      <a:pt x="3684" y="613"/>
                                    </a:lnTo>
                                    <a:lnTo>
                                      <a:pt x="3684" y="618"/>
                                    </a:lnTo>
                                    <a:lnTo>
                                      <a:pt x="3685" y="529"/>
                                    </a:lnTo>
                                    <a:lnTo>
                                      <a:pt x="3685" y="646"/>
                                    </a:lnTo>
                                    <a:lnTo>
                                      <a:pt x="3686" y="572"/>
                                    </a:lnTo>
                                    <a:lnTo>
                                      <a:pt x="3686" y="571"/>
                                    </a:lnTo>
                                    <a:lnTo>
                                      <a:pt x="3687" y="659"/>
                                    </a:lnTo>
                                    <a:lnTo>
                                      <a:pt x="3687" y="536"/>
                                    </a:lnTo>
                                    <a:lnTo>
                                      <a:pt x="3687" y="606"/>
                                    </a:lnTo>
                                    <a:lnTo>
                                      <a:pt x="3687" y="591"/>
                                    </a:lnTo>
                                    <a:lnTo>
                                      <a:pt x="3688" y="659"/>
                                    </a:lnTo>
                                    <a:lnTo>
                                      <a:pt x="3688" y="516"/>
                                    </a:lnTo>
                                    <a:lnTo>
                                      <a:pt x="3689" y="606"/>
                                    </a:lnTo>
                                    <a:lnTo>
                                      <a:pt x="3689" y="599"/>
                                    </a:lnTo>
                                    <a:lnTo>
                                      <a:pt x="3689" y="542"/>
                                    </a:lnTo>
                                    <a:lnTo>
                                      <a:pt x="3690" y="651"/>
                                    </a:lnTo>
                                    <a:lnTo>
                                      <a:pt x="3690" y="595"/>
                                    </a:lnTo>
                                    <a:lnTo>
                                      <a:pt x="3690" y="598"/>
                                    </a:lnTo>
                                    <a:lnTo>
                                      <a:pt x="3691" y="651"/>
                                    </a:lnTo>
                                    <a:lnTo>
                                      <a:pt x="3691" y="531"/>
                                    </a:lnTo>
                                    <a:lnTo>
                                      <a:pt x="3692" y="593"/>
                                    </a:lnTo>
                                    <a:lnTo>
                                      <a:pt x="3692" y="594"/>
                                    </a:lnTo>
                                    <a:lnTo>
                                      <a:pt x="3692" y="669"/>
                                    </a:lnTo>
                                    <a:lnTo>
                                      <a:pt x="3693" y="545"/>
                                    </a:lnTo>
                                    <a:lnTo>
                                      <a:pt x="3693" y="565"/>
                                    </a:lnTo>
                                    <a:lnTo>
                                      <a:pt x="3693" y="583"/>
                                    </a:lnTo>
                                    <a:lnTo>
                                      <a:pt x="3694" y="549"/>
                                    </a:lnTo>
                                    <a:lnTo>
                                      <a:pt x="3695" y="647"/>
                                    </a:lnTo>
                                    <a:lnTo>
                                      <a:pt x="3695" y="590"/>
                                    </a:lnTo>
                                    <a:lnTo>
                                      <a:pt x="3695" y="589"/>
                                    </a:lnTo>
                                    <a:lnTo>
                                      <a:pt x="3696" y="543"/>
                                    </a:lnTo>
                                    <a:lnTo>
                                      <a:pt x="3696" y="645"/>
                                    </a:lnTo>
                                    <a:lnTo>
                                      <a:pt x="3696" y="574"/>
                                    </a:lnTo>
                                    <a:lnTo>
                                      <a:pt x="3696" y="573"/>
                                    </a:lnTo>
                                    <a:lnTo>
                                      <a:pt x="3697" y="538"/>
                                    </a:lnTo>
                                    <a:lnTo>
                                      <a:pt x="3698" y="648"/>
                                    </a:lnTo>
                                    <a:lnTo>
                                      <a:pt x="3698" y="594"/>
                                    </a:lnTo>
                                    <a:lnTo>
                                      <a:pt x="3698" y="578"/>
                                    </a:lnTo>
                                    <a:lnTo>
                                      <a:pt x="3699" y="528"/>
                                    </a:lnTo>
                                    <a:lnTo>
                                      <a:pt x="3699" y="681"/>
                                    </a:lnTo>
                                    <a:lnTo>
                                      <a:pt x="3699" y="598"/>
                                    </a:lnTo>
                                    <a:lnTo>
                                      <a:pt x="3699" y="591"/>
                                    </a:lnTo>
                                    <a:lnTo>
                                      <a:pt x="3700" y="498"/>
                                    </a:lnTo>
                                    <a:lnTo>
                                      <a:pt x="3700" y="650"/>
                                    </a:lnTo>
                                    <a:lnTo>
                                      <a:pt x="3701" y="577"/>
                                    </a:lnTo>
                                    <a:lnTo>
                                      <a:pt x="3701" y="588"/>
                                    </a:lnTo>
                                    <a:lnTo>
                                      <a:pt x="3701" y="520"/>
                                    </a:lnTo>
                                    <a:lnTo>
                                      <a:pt x="3702" y="659"/>
                                    </a:lnTo>
                                    <a:lnTo>
                                      <a:pt x="3702" y="621"/>
                                    </a:lnTo>
                                    <a:lnTo>
                                      <a:pt x="3702" y="609"/>
                                    </a:lnTo>
                                    <a:lnTo>
                                      <a:pt x="3703" y="657"/>
                                    </a:lnTo>
                                    <a:lnTo>
                                      <a:pt x="3703" y="532"/>
                                    </a:lnTo>
                                    <a:lnTo>
                                      <a:pt x="3704" y="585"/>
                                    </a:lnTo>
                                    <a:lnTo>
                                      <a:pt x="3704" y="603"/>
                                    </a:lnTo>
                                    <a:lnTo>
                                      <a:pt x="3704" y="692"/>
                                    </a:lnTo>
                                    <a:lnTo>
                                      <a:pt x="3705" y="527"/>
                                    </a:lnTo>
                                    <a:lnTo>
                                      <a:pt x="3705" y="626"/>
                                    </a:lnTo>
                                    <a:lnTo>
                                      <a:pt x="3705" y="618"/>
                                    </a:lnTo>
                                    <a:lnTo>
                                      <a:pt x="3706" y="652"/>
                                    </a:lnTo>
                                    <a:lnTo>
                                      <a:pt x="3706" y="535"/>
                                    </a:lnTo>
                                    <a:lnTo>
                                      <a:pt x="3707" y="607"/>
                                    </a:lnTo>
                                    <a:lnTo>
                                      <a:pt x="3707" y="616"/>
                                    </a:lnTo>
                                    <a:lnTo>
                                      <a:pt x="3707" y="517"/>
                                    </a:lnTo>
                                    <a:lnTo>
                                      <a:pt x="3708" y="690"/>
                                    </a:lnTo>
                                    <a:lnTo>
                                      <a:pt x="3708" y="620"/>
                                    </a:lnTo>
                                    <a:lnTo>
                                      <a:pt x="3708" y="630"/>
                                    </a:lnTo>
                                    <a:lnTo>
                                      <a:pt x="3709" y="660"/>
                                    </a:lnTo>
                                    <a:lnTo>
                                      <a:pt x="3709" y="541"/>
                                    </a:lnTo>
                                    <a:lnTo>
                                      <a:pt x="3710" y="564"/>
                                    </a:lnTo>
                                    <a:lnTo>
                                      <a:pt x="3710" y="565"/>
                                    </a:lnTo>
                                    <a:lnTo>
                                      <a:pt x="3711" y="544"/>
                                    </a:lnTo>
                                    <a:lnTo>
                                      <a:pt x="3711" y="664"/>
                                    </a:lnTo>
                                    <a:lnTo>
                                      <a:pt x="3711" y="609"/>
                                    </a:lnTo>
                                    <a:lnTo>
                                      <a:pt x="3711" y="610"/>
                                    </a:lnTo>
                                    <a:lnTo>
                                      <a:pt x="3711" y="655"/>
                                    </a:lnTo>
                                    <a:lnTo>
                                      <a:pt x="3713" y="541"/>
                                    </a:lnTo>
                                    <a:lnTo>
                                      <a:pt x="3713" y="589"/>
                                    </a:lnTo>
                                    <a:lnTo>
                                      <a:pt x="3713" y="590"/>
                                    </a:lnTo>
                                    <a:lnTo>
                                      <a:pt x="3714" y="551"/>
                                    </a:lnTo>
                                    <a:lnTo>
                                      <a:pt x="3714" y="645"/>
                                    </a:lnTo>
                                    <a:lnTo>
                                      <a:pt x="3714" y="562"/>
                                    </a:lnTo>
                                    <a:lnTo>
                                      <a:pt x="3714" y="562"/>
                                    </a:lnTo>
                                    <a:lnTo>
                                      <a:pt x="3715" y="536"/>
                                    </a:lnTo>
                                    <a:lnTo>
                                      <a:pt x="3715" y="651"/>
                                    </a:lnTo>
                                    <a:lnTo>
                                      <a:pt x="3716" y="595"/>
                                    </a:lnTo>
                                    <a:lnTo>
                                      <a:pt x="3716" y="596"/>
                                    </a:lnTo>
                                    <a:lnTo>
                                      <a:pt x="3716" y="542"/>
                                    </a:lnTo>
                                    <a:lnTo>
                                      <a:pt x="3717" y="655"/>
                                    </a:lnTo>
                                    <a:lnTo>
                                      <a:pt x="3717" y="588"/>
                                    </a:lnTo>
                                    <a:lnTo>
                                      <a:pt x="3717" y="586"/>
                                    </a:lnTo>
                                    <a:lnTo>
                                      <a:pt x="3719" y="644"/>
                                    </a:lnTo>
                                    <a:lnTo>
                                      <a:pt x="3719" y="542"/>
                                    </a:lnTo>
                                    <a:lnTo>
                                      <a:pt x="3719" y="602"/>
                                    </a:lnTo>
                                    <a:lnTo>
                                      <a:pt x="3719" y="602"/>
                                    </a:lnTo>
                                    <a:lnTo>
                                      <a:pt x="3719" y="544"/>
                                    </a:lnTo>
                                    <a:lnTo>
                                      <a:pt x="3720" y="656"/>
                                    </a:lnTo>
                                    <a:lnTo>
                                      <a:pt x="3720" y="603"/>
                                    </a:lnTo>
                                    <a:lnTo>
                                      <a:pt x="3720" y="600"/>
                                    </a:lnTo>
                                    <a:lnTo>
                                      <a:pt x="3721" y="550"/>
                                    </a:lnTo>
                                    <a:lnTo>
                                      <a:pt x="3722" y="649"/>
                                    </a:lnTo>
                                    <a:lnTo>
                                      <a:pt x="3722" y="587"/>
                                    </a:lnTo>
                                    <a:lnTo>
                                      <a:pt x="3722" y="586"/>
                                    </a:lnTo>
                                    <a:lnTo>
                                      <a:pt x="3722" y="544"/>
                                    </a:lnTo>
                                    <a:lnTo>
                                      <a:pt x="3723" y="656"/>
                                    </a:lnTo>
                                    <a:lnTo>
                                      <a:pt x="3723" y="594"/>
                                    </a:lnTo>
                                    <a:lnTo>
                                      <a:pt x="3723" y="597"/>
                                    </a:lnTo>
                                    <a:lnTo>
                                      <a:pt x="3724" y="650"/>
                                    </a:lnTo>
                                    <a:lnTo>
                                      <a:pt x="3724" y="545"/>
                                    </a:lnTo>
                                    <a:lnTo>
                                      <a:pt x="3725" y="610"/>
                                    </a:lnTo>
                                    <a:lnTo>
                                      <a:pt x="3725" y="603"/>
                                    </a:lnTo>
                                    <a:lnTo>
                                      <a:pt x="3726" y="645"/>
                                    </a:lnTo>
                                    <a:lnTo>
                                      <a:pt x="3726" y="550"/>
                                    </a:lnTo>
                                    <a:lnTo>
                                      <a:pt x="3726" y="603"/>
                                    </a:lnTo>
                                    <a:lnTo>
                                      <a:pt x="3726" y="607"/>
                                    </a:lnTo>
                                    <a:lnTo>
                                      <a:pt x="3727" y="556"/>
                                    </a:lnTo>
                                    <a:lnTo>
                                      <a:pt x="3728" y="654"/>
                                    </a:lnTo>
                                    <a:lnTo>
                                      <a:pt x="3728" y="600"/>
                                    </a:lnTo>
                                    <a:lnTo>
                                      <a:pt x="3728" y="590"/>
                                    </a:lnTo>
                                    <a:lnTo>
                                      <a:pt x="3728" y="656"/>
                                    </a:lnTo>
                                    <a:lnTo>
                                      <a:pt x="3729" y="550"/>
                                    </a:lnTo>
                                    <a:lnTo>
                                      <a:pt x="3729" y="589"/>
                                    </a:lnTo>
                                    <a:lnTo>
                                      <a:pt x="3729" y="590"/>
                                    </a:lnTo>
                                    <a:lnTo>
                                      <a:pt x="3731" y="683"/>
                                    </a:lnTo>
                                    <a:lnTo>
                                      <a:pt x="3731" y="509"/>
                                    </a:lnTo>
                                    <a:lnTo>
                                      <a:pt x="3731" y="616"/>
                                    </a:lnTo>
                                    <a:lnTo>
                                      <a:pt x="3731" y="613"/>
                                    </a:lnTo>
                                    <a:lnTo>
                                      <a:pt x="3732" y="540"/>
                                    </a:lnTo>
                                    <a:lnTo>
                                      <a:pt x="3732" y="667"/>
                                    </a:lnTo>
                                    <a:lnTo>
                                      <a:pt x="3732" y="603"/>
                                    </a:lnTo>
                                    <a:lnTo>
                                      <a:pt x="3732" y="603"/>
                                    </a:lnTo>
                                    <a:lnTo>
                                      <a:pt x="3733" y="536"/>
                                    </a:lnTo>
                                    <a:lnTo>
                                      <a:pt x="3734" y="653"/>
                                    </a:lnTo>
                                    <a:lnTo>
                                      <a:pt x="3734" y="610"/>
                                    </a:lnTo>
                                    <a:lnTo>
                                      <a:pt x="3734" y="610"/>
                                    </a:lnTo>
                                    <a:lnTo>
                                      <a:pt x="3734" y="532"/>
                                    </a:lnTo>
                                    <a:lnTo>
                                      <a:pt x="3734" y="668"/>
                                    </a:lnTo>
                                    <a:lnTo>
                                      <a:pt x="3735" y="569"/>
                                    </a:lnTo>
                                    <a:lnTo>
                                      <a:pt x="3735" y="567"/>
                                    </a:lnTo>
                                    <a:lnTo>
                                      <a:pt x="3736" y="667"/>
                                    </a:lnTo>
                                    <a:lnTo>
                                      <a:pt x="3737" y="530"/>
                                    </a:lnTo>
                                    <a:lnTo>
                                      <a:pt x="3737" y="575"/>
                                    </a:lnTo>
                                    <a:lnTo>
                                      <a:pt x="3737" y="579"/>
                                    </a:lnTo>
                                    <a:lnTo>
                                      <a:pt x="3738" y="668"/>
                                    </a:lnTo>
                                    <a:lnTo>
                                      <a:pt x="3738" y="536"/>
                                    </a:lnTo>
                                    <a:lnTo>
                                      <a:pt x="3738" y="629"/>
                                    </a:lnTo>
                                    <a:lnTo>
                                      <a:pt x="3738" y="622"/>
                                    </a:lnTo>
                                    <a:lnTo>
                                      <a:pt x="3739" y="537"/>
                                    </a:lnTo>
                                    <a:lnTo>
                                      <a:pt x="3739" y="666"/>
                                    </a:lnTo>
                                    <a:lnTo>
                                      <a:pt x="3740" y="595"/>
                                    </a:lnTo>
                                    <a:lnTo>
                                      <a:pt x="3740" y="589"/>
                                    </a:lnTo>
                                    <a:lnTo>
                                      <a:pt x="3741" y="535"/>
                                    </a:lnTo>
                                    <a:lnTo>
                                      <a:pt x="3741" y="671"/>
                                    </a:lnTo>
                                    <a:lnTo>
                                      <a:pt x="3741" y="607"/>
                                    </a:lnTo>
                                    <a:lnTo>
                                      <a:pt x="3741" y="603"/>
                                    </a:lnTo>
                                    <a:lnTo>
                                      <a:pt x="3742" y="663"/>
                                    </a:lnTo>
                                    <a:lnTo>
                                      <a:pt x="3742" y="539"/>
                                    </a:lnTo>
                                    <a:lnTo>
                                      <a:pt x="3743" y="588"/>
                                    </a:lnTo>
                                    <a:lnTo>
                                      <a:pt x="3743" y="588"/>
                                    </a:lnTo>
                                    <a:lnTo>
                                      <a:pt x="3744" y="515"/>
                                    </a:lnTo>
                                    <a:lnTo>
                                      <a:pt x="3744" y="659"/>
                                    </a:lnTo>
                                    <a:lnTo>
                                      <a:pt x="3744" y="605"/>
                                    </a:lnTo>
                                    <a:lnTo>
                                      <a:pt x="3744" y="602"/>
                                    </a:lnTo>
                                    <a:lnTo>
                                      <a:pt x="3745" y="504"/>
                                    </a:lnTo>
                                    <a:lnTo>
                                      <a:pt x="3745" y="660"/>
                                    </a:lnTo>
                                    <a:lnTo>
                                      <a:pt x="3746" y="621"/>
                                    </a:lnTo>
                                    <a:lnTo>
                                      <a:pt x="3746" y="617"/>
                                    </a:lnTo>
                                    <a:lnTo>
                                      <a:pt x="3746" y="526"/>
                                    </a:lnTo>
                                    <a:lnTo>
                                      <a:pt x="3746" y="654"/>
                                    </a:lnTo>
                                    <a:lnTo>
                                      <a:pt x="3747" y="583"/>
                                    </a:lnTo>
                                    <a:lnTo>
                                      <a:pt x="3747" y="585"/>
                                    </a:lnTo>
                                    <a:lnTo>
                                      <a:pt x="3748" y="773"/>
                                    </a:lnTo>
                                    <a:lnTo>
                                      <a:pt x="3748" y="520"/>
                                    </a:lnTo>
                                    <a:lnTo>
                                      <a:pt x="3749" y="589"/>
                                    </a:lnTo>
                                    <a:lnTo>
                                      <a:pt x="3749" y="584"/>
                                    </a:lnTo>
                                    <a:lnTo>
                                      <a:pt x="3749" y="517"/>
                                    </a:lnTo>
                                    <a:lnTo>
                                      <a:pt x="3749" y="766"/>
                                    </a:lnTo>
                                    <a:lnTo>
                                      <a:pt x="3750" y="581"/>
                                    </a:lnTo>
                                    <a:lnTo>
                                      <a:pt x="3750" y="598"/>
                                    </a:lnTo>
                                    <a:lnTo>
                                      <a:pt x="3751" y="656"/>
                                    </a:lnTo>
                                    <a:lnTo>
                                      <a:pt x="3752" y="529"/>
                                    </a:lnTo>
                                    <a:lnTo>
                                      <a:pt x="3752" y="578"/>
                                    </a:lnTo>
                                    <a:lnTo>
                                      <a:pt x="3752" y="577"/>
                                    </a:lnTo>
                                    <a:lnTo>
                                      <a:pt x="3752" y="665"/>
                                    </a:lnTo>
                                    <a:lnTo>
                                      <a:pt x="3753" y="529"/>
                                    </a:lnTo>
                                    <a:lnTo>
                                      <a:pt x="3753" y="597"/>
                                    </a:lnTo>
                                    <a:lnTo>
                                      <a:pt x="3753" y="598"/>
                                    </a:lnTo>
                                    <a:lnTo>
                                      <a:pt x="3754" y="533"/>
                                    </a:lnTo>
                                    <a:lnTo>
                                      <a:pt x="3755" y="651"/>
                                    </a:lnTo>
                                    <a:lnTo>
                                      <a:pt x="3755" y="571"/>
                                    </a:lnTo>
                                    <a:lnTo>
                                      <a:pt x="3755" y="586"/>
                                    </a:lnTo>
                                    <a:lnTo>
                                      <a:pt x="3755" y="522"/>
                                    </a:lnTo>
                                    <a:lnTo>
                                      <a:pt x="3756" y="671"/>
                                    </a:lnTo>
                                    <a:lnTo>
                                      <a:pt x="3756" y="589"/>
                                    </a:lnTo>
                                    <a:lnTo>
                                      <a:pt x="3756" y="603"/>
                                    </a:lnTo>
                                    <a:lnTo>
                                      <a:pt x="3757" y="658"/>
                                    </a:lnTo>
                                    <a:lnTo>
                                      <a:pt x="3757" y="522"/>
                                    </a:lnTo>
                                    <a:lnTo>
                                      <a:pt x="3758" y="594"/>
                                    </a:lnTo>
                                    <a:lnTo>
                                      <a:pt x="3758" y="593"/>
                                    </a:lnTo>
                                    <a:lnTo>
                                      <a:pt x="3758" y="674"/>
                                    </a:lnTo>
                                    <a:lnTo>
                                      <a:pt x="3759" y="549"/>
                                    </a:lnTo>
                                    <a:lnTo>
                                      <a:pt x="3759" y="597"/>
                                    </a:lnTo>
                                    <a:lnTo>
                                      <a:pt x="3759" y="598"/>
                                    </a:lnTo>
                                    <a:lnTo>
                                      <a:pt x="3760" y="666"/>
                                    </a:lnTo>
                                    <a:lnTo>
                                      <a:pt x="3760" y="547"/>
                                    </a:lnTo>
                                    <a:lnTo>
                                      <a:pt x="3761" y="571"/>
                                    </a:lnTo>
                                    <a:lnTo>
                                      <a:pt x="3761" y="580"/>
                                    </a:lnTo>
                                    <a:lnTo>
                                      <a:pt x="3762" y="510"/>
                                    </a:lnTo>
                                    <a:lnTo>
                                      <a:pt x="3762" y="685"/>
                                    </a:lnTo>
                                    <a:lnTo>
                                      <a:pt x="3762" y="605"/>
                                    </a:lnTo>
                                    <a:lnTo>
                                      <a:pt x="3762" y="583"/>
                                    </a:lnTo>
                                    <a:lnTo>
                                      <a:pt x="3763" y="670"/>
                                    </a:lnTo>
                                    <a:lnTo>
                                      <a:pt x="3763" y="519"/>
                                    </a:lnTo>
                                    <a:lnTo>
                                      <a:pt x="3764" y="590"/>
                                    </a:lnTo>
                                    <a:lnTo>
                                      <a:pt x="3764" y="594"/>
                                    </a:lnTo>
                                    <a:lnTo>
                                      <a:pt x="3765" y="956"/>
                                    </a:lnTo>
                                    <a:lnTo>
                                      <a:pt x="3765" y="296"/>
                                    </a:lnTo>
                                    <a:lnTo>
                                      <a:pt x="3765" y="528"/>
                                    </a:lnTo>
                                    <a:lnTo>
                                      <a:pt x="3765" y="595"/>
                                    </a:lnTo>
                                    <a:lnTo>
                                      <a:pt x="3766" y="767"/>
                                    </a:lnTo>
                                    <a:lnTo>
                                      <a:pt x="3766" y="432"/>
                                    </a:lnTo>
                                    <a:lnTo>
                                      <a:pt x="3767" y="597"/>
                                    </a:lnTo>
                                    <a:lnTo>
                                      <a:pt x="3767" y="604"/>
                                    </a:lnTo>
                                    <a:lnTo>
                                      <a:pt x="3767" y="760"/>
                                    </a:lnTo>
                                    <a:lnTo>
                                      <a:pt x="3767" y="478"/>
                                    </a:lnTo>
                                    <a:lnTo>
                                      <a:pt x="3768" y="591"/>
                                    </a:lnTo>
                                    <a:lnTo>
                                      <a:pt x="3768" y="580"/>
                                    </a:lnTo>
                                    <a:lnTo>
                                      <a:pt x="3769" y="514"/>
                                    </a:lnTo>
                                    <a:lnTo>
                                      <a:pt x="3769" y="704"/>
                                    </a:lnTo>
                                    <a:lnTo>
                                      <a:pt x="3770" y="576"/>
                                    </a:lnTo>
                                    <a:lnTo>
                                      <a:pt x="3770" y="580"/>
                                    </a:lnTo>
                                    <a:lnTo>
                                      <a:pt x="3771" y="499"/>
                                    </a:lnTo>
                                    <a:lnTo>
                                      <a:pt x="3771" y="870"/>
                                    </a:lnTo>
                                    <a:lnTo>
                                      <a:pt x="3771" y="548"/>
                                    </a:lnTo>
                                    <a:lnTo>
                                      <a:pt x="3771" y="568"/>
                                    </a:lnTo>
                                    <a:lnTo>
                                      <a:pt x="3772" y="503"/>
                                    </a:lnTo>
                                    <a:lnTo>
                                      <a:pt x="3772" y="674"/>
                                    </a:lnTo>
                                    <a:lnTo>
                                      <a:pt x="3773" y="604"/>
                                    </a:lnTo>
                                    <a:lnTo>
                                      <a:pt x="3773" y="578"/>
                                    </a:lnTo>
                                    <a:lnTo>
                                      <a:pt x="3773" y="663"/>
                                    </a:lnTo>
                                    <a:lnTo>
                                      <a:pt x="3773" y="524"/>
                                    </a:lnTo>
                                    <a:lnTo>
                                      <a:pt x="3774" y="582"/>
                                    </a:lnTo>
                                    <a:lnTo>
                                      <a:pt x="3774" y="570"/>
                                    </a:lnTo>
                                    <a:lnTo>
                                      <a:pt x="3775" y="512"/>
                                    </a:lnTo>
                                    <a:lnTo>
                                      <a:pt x="3775" y="657"/>
                                    </a:lnTo>
                                    <a:lnTo>
                                      <a:pt x="3776" y="583"/>
                                    </a:lnTo>
                                    <a:lnTo>
                                      <a:pt x="3776" y="596"/>
                                    </a:lnTo>
                                    <a:lnTo>
                                      <a:pt x="3776" y="523"/>
                                    </a:lnTo>
                                    <a:lnTo>
                                      <a:pt x="3777" y="665"/>
                                    </a:lnTo>
                                    <a:lnTo>
                                      <a:pt x="3777" y="560"/>
                                    </a:lnTo>
                                    <a:lnTo>
                                      <a:pt x="3777" y="560"/>
                                    </a:lnTo>
                                    <a:lnTo>
                                      <a:pt x="3779" y="672"/>
                                    </a:lnTo>
                                    <a:lnTo>
                                      <a:pt x="3779" y="532"/>
                                    </a:lnTo>
                                    <a:lnTo>
                                      <a:pt x="3779" y="569"/>
                                    </a:lnTo>
                                    <a:lnTo>
                                      <a:pt x="3779" y="585"/>
                                    </a:lnTo>
                                    <a:lnTo>
                                      <a:pt x="3780" y="531"/>
                                    </a:lnTo>
                                    <a:lnTo>
                                      <a:pt x="3780" y="655"/>
                                    </a:lnTo>
                                    <a:lnTo>
                                      <a:pt x="3780" y="551"/>
                                    </a:lnTo>
                                    <a:lnTo>
                                      <a:pt x="3780" y="555"/>
                                    </a:lnTo>
                                    <a:lnTo>
                                      <a:pt x="3782" y="488"/>
                                    </a:lnTo>
                                    <a:lnTo>
                                      <a:pt x="3782" y="802"/>
                                    </a:lnTo>
                                    <a:lnTo>
                                      <a:pt x="3782" y="562"/>
                                    </a:lnTo>
                                    <a:lnTo>
                                      <a:pt x="3782" y="569"/>
                                    </a:lnTo>
                                    <a:lnTo>
                                      <a:pt x="3783" y="789"/>
                                    </a:lnTo>
                                    <a:lnTo>
                                      <a:pt x="3783" y="448"/>
                                    </a:lnTo>
                                    <a:lnTo>
                                      <a:pt x="3783" y="592"/>
                                    </a:lnTo>
                                    <a:lnTo>
                                      <a:pt x="3783" y="586"/>
                                    </a:lnTo>
                                    <a:lnTo>
                                      <a:pt x="3784" y="476"/>
                                    </a:lnTo>
                                    <a:lnTo>
                                      <a:pt x="3785" y="672"/>
                                    </a:lnTo>
                                    <a:lnTo>
                                      <a:pt x="3785" y="610"/>
                                    </a:lnTo>
                                    <a:lnTo>
                                      <a:pt x="3785" y="597"/>
                                    </a:lnTo>
                                    <a:lnTo>
                                      <a:pt x="3786" y="532"/>
                                    </a:lnTo>
                                    <a:lnTo>
                                      <a:pt x="3786" y="660"/>
                                    </a:lnTo>
                                    <a:lnTo>
                                      <a:pt x="3786" y="605"/>
                                    </a:lnTo>
                                    <a:lnTo>
                                      <a:pt x="3786" y="578"/>
                                    </a:lnTo>
                                    <a:lnTo>
                                      <a:pt x="3787" y="489"/>
                                    </a:lnTo>
                                    <a:lnTo>
                                      <a:pt x="3787" y="707"/>
                                    </a:lnTo>
                                    <a:lnTo>
                                      <a:pt x="3788" y="629"/>
                                    </a:lnTo>
                                    <a:lnTo>
                                      <a:pt x="3788" y="612"/>
                                    </a:lnTo>
                                    <a:lnTo>
                                      <a:pt x="3789" y="539"/>
                                    </a:lnTo>
                                    <a:lnTo>
                                      <a:pt x="3789" y="661"/>
                                    </a:lnTo>
                                    <a:lnTo>
                                      <a:pt x="3789" y="597"/>
                                    </a:lnTo>
                                    <a:lnTo>
                                      <a:pt x="3789" y="608"/>
                                    </a:lnTo>
                                    <a:lnTo>
                                      <a:pt x="3790" y="667"/>
                                    </a:lnTo>
                                    <a:lnTo>
                                      <a:pt x="3791" y="532"/>
                                    </a:lnTo>
                                    <a:lnTo>
                                      <a:pt x="3791" y="592"/>
                                    </a:lnTo>
                                    <a:lnTo>
                                      <a:pt x="3791" y="581"/>
                                    </a:lnTo>
                                    <a:lnTo>
                                      <a:pt x="3792" y="550"/>
                                    </a:lnTo>
                                    <a:lnTo>
                                      <a:pt x="3792" y="650"/>
                                    </a:lnTo>
                                    <a:lnTo>
                                      <a:pt x="3792" y="603"/>
                                    </a:lnTo>
                                    <a:lnTo>
                                      <a:pt x="3792" y="590"/>
                                    </a:lnTo>
                                    <a:lnTo>
                                      <a:pt x="3793" y="666"/>
                                    </a:lnTo>
                                    <a:lnTo>
                                      <a:pt x="3794" y="529"/>
                                    </a:lnTo>
                                    <a:lnTo>
                                      <a:pt x="3794" y="574"/>
                                    </a:lnTo>
                                    <a:lnTo>
                                      <a:pt x="3794" y="569"/>
                                    </a:lnTo>
                                    <a:lnTo>
                                      <a:pt x="3795" y="671"/>
                                    </a:lnTo>
                                    <a:lnTo>
                                      <a:pt x="3795" y="515"/>
                                    </a:lnTo>
                                    <a:lnTo>
                                      <a:pt x="3795" y="606"/>
                                    </a:lnTo>
                                    <a:lnTo>
                                      <a:pt x="3795" y="611"/>
                                    </a:lnTo>
                                    <a:lnTo>
                                      <a:pt x="3796" y="656"/>
                                    </a:lnTo>
                                    <a:lnTo>
                                      <a:pt x="3797" y="538"/>
                                    </a:lnTo>
                                    <a:lnTo>
                                      <a:pt x="3797" y="602"/>
                                    </a:lnTo>
                                    <a:lnTo>
                                      <a:pt x="3797" y="612"/>
                                    </a:lnTo>
                                    <a:lnTo>
                                      <a:pt x="3797" y="538"/>
                                    </a:lnTo>
                                    <a:lnTo>
                                      <a:pt x="3798" y="662"/>
                                    </a:lnTo>
                                    <a:lnTo>
                                      <a:pt x="3798" y="576"/>
                                    </a:lnTo>
                                    <a:lnTo>
                                      <a:pt x="3798" y="589"/>
                                    </a:lnTo>
                                    <a:lnTo>
                                      <a:pt x="3799" y="529"/>
                                    </a:lnTo>
                                    <a:lnTo>
                                      <a:pt x="3800" y="661"/>
                                    </a:lnTo>
                                    <a:lnTo>
                                      <a:pt x="3800" y="576"/>
                                    </a:lnTo>
                                    <a:lnTo>
                                      <a:pt x="3800" y="570"/>
                                    </a:lnTo>
                                    <a:lnTo>
                                      <a:pt x="3800" y="530"/>
                                    </a:lnTo>
                                    <a:lnTo>
                                      <a:pt x="3801" y="671"/>
                                    </a:lnTo>
                                    <a:lnTo>
                                      <a:pt x="3801" y="558"/>
                                    </a:lnTo>
                                    <a:lnTo>
                                      <a:pt x="3801" y="555"/>
                                    </a:lnTo>
                                    <a:lnTo>
                                      <a:pt x="3802" y="538"/>
                                    </a:lnTo>
                                    <a:lnTo>
                                      <a:pt x="3802" y="668"/>
                                    </a:lnTo>
                                    <a:lnTo>
                                      <a:pt x="3803" y="585"/>
                                    </a:lnTo>
                                    <a:lnTo>
                                      <a:pt x="3803" y="587"/>
                                    </a:lnTo>
                                    <a:lnTo>
                                      <a:pt x="3803" y="663"/>
                                    </a:lnTo>
                                    <a:lnTo>
                                      <a:pt x="3803" y="535"/>
                                    </a:lnTo>
                                    <a:lnTo>
                                      <a:pt x="3804" y="583"/>
                                    </a:lnTo>
                                    <a:lnTo>
                                      <a:pt x="3804" y="576"/>
                                    </a:lnTo>
                                    <a:lnTo>
                                      <a:pt x="3805" y="532"/>
                                    </a:lnTo>
                                    <a:lnTo>
                                      <a:pt x="3805" y="656"/>
                                    </a:lnTo>
                                    <a:lnTo>
                                      <a:pt x="3806" y="591"/>
                                    </a:lnTo>
                                    <a:lnTo>
                                      <a:pt x="3806" y="588"/>
                                    </a:lnTo>
                                    <a:lnTo>
                                      <a:pt x="3806" y="546"/>
                                    </a:lnTo>
                                    <a:lnTo>
                                      <a:pt x="3807" y="655"/>
                                    </a:lnTo>
                                    <a:lnTo>
                                      <a:pt x="3807" y="597"/>
                                    </a:lnTo>
                                    <a:lnTo>
                                      <a:pt x="3807" y="601"/>
                                    </a:lnTo>
                                    <a:lnTo>
                                      <a:pt x="3808" y="535"/>
                                    </a:lnTo>
                                    <a:lnTo>
                                      <a:pt x="3808" y="659"/>
                                    </a:lnTo>
                                    <a:lnTo>
                                      <a:pt x="3809" y="588"/>
                                    </a:lnTo>
                                    <a:lnTo>
                                      <a:pt x="3809" y="579"/>
                                    </a:lnTo>
                                    <a:lnTo>
                                      <a:pt x="3810" y="656"/>
                                    </a:lnTo>
                                    <a:lnTo>
                                      <a:pt x="3810" y="546"/>
                                    </a:lnTo>
                                    <a:lnTo>
                                      <a:pt x="3810" y="590"/>
                                    </a:lnTo>
                                    <a:lnTo>
                                      <a:pt x="3810" y="594"/>
                                    </a:lnTo>
                                    <a:lnTo>
                                      <a:pt x="3811" y="655"/>
                                    </a:lnTo>
                                    <a:lnTo>
                                      <a:pt x="3812" y="529"/>
                                    </a:lnTo>
                                    <a:lnTo>
                                      <a:pt x="3812" y="595"/>
                                    </a:lnTo>
                                    <a:lnTo>
                                      <a:pt x="3812" y="587"/>
                                    </a:lnTo>
                                    <a:lnTo>
                                      <a:pt x="3813" y="663"/>
                                    </a:lnTo>
                                    <a:lnTo>
                                      <a:pt x="3813" y="536"/>
                                    </a:lnTo>
                                    <a:lnTo>
                                      <a:pt x="3813" y="568"/>
                                    </a:lnTo>
                                    <a:lnTo>
                                      <a:pt x="3813" y="573"/>
                                    </a:lnTo>
                                    <a:lnTo>
                                      <a:pt x="3814" y="528"/>
                                    </a:lnTo>
                                    <a:lnTo>
                                      <a:pt x="3814" y="655"/>
                                    </a:lnTo>
                                    <a:lnTo>
                                      <a:pt x="3815" y="605"/>
                                    </a:lnTo>
                                    <a:lnTo>
                                      <a:pt x="3815" y="607"/>
                                    </a:lnTo>
                                    <a:lnTo>
                                      <a:pt x="3816" y="511"/>
                                    </a:lnTo>
                                    <a:lnTo>
                                      <a:pt x="3816" y="792"/>
                                    </a:lnTo>
                                    <a:lnTo>
                                      <a:pt x="3816" y="609"/>
                                    </a:lnTo>
                                    <a:lnTo>
                                      <a:pt x="3816" y="598"/>
                                    </a:lnTo>
                                    <a:lnTo>
                                      <a:pt x="3818" y="906"/>
                                    </a:lnTo>
                                    <a:lnTo>
                                      <a:pt x="3818" y="493"/>
                                    </a:lnTo>
                                    <a:lnTo>
                                      <a:pt x="3818" y="582"/>
                                    </a:lnTo>
                                    <a:lnTo>
                                      <a:pt x="3818" y="503"/>
                                    </a:lnTo>
                                    <a:lnTo>
                                      <a:pt x="3818" y="311"/>
                                    </a:lnTo>
                                    <a:lnTo>
                                      <a:pt x="3818" y="970"/>
                                    </a:lnTo>
                                    <a:lnTo>
                                      <a:pt x="3819" y="644"/>
                                    </a:lnTo>
                                    <a:lnTo>
                                      <a:pt x="3819" y="595"/>
                                    </a:lnTo>
                                    <a:lnTo>
                                      <a:pt x="3820" y="475"/>
                                    </a:lnTo>
                                    <a:lnTo>
                                      <a:pt x="3820" y="716"/>
                                    </a:lnTo>
                                    <a:lnTo>
                                      <a:pt x="3821" y="598"/>
                                    </a:lnTo>
                                    <a:lnTo>
                                      <a:pt x="3821" y="622"/>
                                    </a:lnTo>
                                    <a:lnTo>
                                      <a:pt x="3822" y="694"/>
                                    </a:lnTo>
                                    <a:lnTo>
                                      <a:pt x="3822" y="502"/>
                                    </a:lnTo>
                                    <a:lnTo>
                                      <a:pt x="3822" y="614"/>
                                    </a:lnTo>
                                    <a:lnTo>
                                      <a:pt x="3822" y="637"/>
                                    </a:lnTo>
                                    <a:lnTo>
                                      <a:pt x="3823" y="670"/>
                                    </a:lnTo>
                                    <a:lnTo>
                                      <a:pt x="3824" y="532"/>
                                    </a:lnTo>
                                    <a:lnTo>
                                      <a:pt x="3824" y="602"/>
                                    </a:lnTo>
                                    <a:lnTo>
                                      <a:pt x="3824" y="596"/>
                                    </a:lnTo>
                                    <a:lnTo>
                                      <a:pt x="3825" y="532"/>
                                    </a:lnTo>
                                    <a:lnTo>
                                      <a:pt x="3825" y="659"/>
                                    </a:lnTo>
                                    <a:lnTo>
                                      <a:pt x="3825" y="563"/>
                                    </a:lnTo>
                                    <a:lnTo>
                                      <a:pt x="3825" y="574"/>
                                    </a:lnTo>
                                    <a:lnTo>
                                      <a:pt x="3826" y="529"/>
                                    </a:lnTo>
                                    <a:lnTo>
                                      <a:pt x="3826" y="654"/>
                                    </a:lnTo>
                                    <a:lnTo>
                                      <a:pt x="3827" y="585"/>
                                    </a:lnTo>
                                    <a:lnTo>
                                      <a:pt x="3827" y="594"/>
                                    </a:lnTo>
                                    <a:lnTo>
                                      <a:pt x="3828" y="791"/>
                                    </a:lnTo>
                                    <a:lnTo>
                                      <a:pt x="3828" y="483"/>
                                    </a:lnTo>
                                    <a:lnTo>
                                      <a:pt x="3828" y="589"/>
                                    </a:lnTo>
                                    <a:lnTo>
                                      <a:pt x="3828" y="579"/>
                                    </a:lnTo>
                                    <a:lnTo>
                                      <a:pt x="3829" y="686"/>
                                    </a:lnTo>
                                    <a:lnTo>
                                      <a:pt x="3829" y="520"/>
                                    </a:lnTo>
                                    <a:lnTo>
                                      <a:pt x="3830" y="606"/>
                                    </a:lnTo>
                                    <a:lnTo>
                                      <a:pt x="3830" y="590"/>
                                    </a:lnTo>
                                    <a:lnTo>
                                      <a:pt x="3830" y="666"/>
                                    </a:lnTo>
                                    <a:lnTo>
                                      <a:pt x="3830" y="533"/>
                                    </a:lnTo>
                                    <a:lnTo>
                                      <a:pt x="3831" y="603"/>
                                    </a:lnTo>
                                    <a:lnTo>
                                      <a:pt x="3831" y="617"/>
                                    </a:lnTo>
                                    <a:lnTo>
                                      <a:pt x="3833" y="665"/>
                                    </a:lnTo>
                                    <a:lnTo>
                                      <a:pt x="3833" y="521"/>
                                    </a:lnTo>
                                    <a:lnTo>
                                      <a:pt x="3833" y="597"/>
                                    </a:lnTo>
                                    <a:lnTo>
                                      <a:pt x="3833" y="600"/>
                                    </a:lnTo>
                                    <a:lnTo>
                                      <a:pt x="3833" y="654"/>
                                    </a:lnTo>
                                    <a:lnTo>
                                      <a:pt x="3834" y="529"/>
                                    </a:lnTo>
                                    <a:lnTo>
                                      <a:pt x="3834" y="545"/>
                                    </a:lnTo>
                                    <a:lnTo>
                                      <a:pt x="3834" y="555"/>
                                    </a:lnTo>
                                    <a:lnTo>
                                      <a:pt x="3836" y="696"/>
                                    </a:lnTo>
                                    <a:lnTo>
                                      <a:pt x="3836" y="504"/>
                                    </a:lnTo>
                                    <a:lnTo>
                                      <a:pt x="3836" y="618"/>
                                    </a:lnTo>
                                    <a:lnTo>
                                      <a:pt x="3836" y="606"/>
                                    </a:lnTo>
                                    <a:lnTo>
                                      <a:pt x="3836" y="671"/>
                                    </a:lnTo>
                                    <a:lnTo>
                                      <a:pt x="3837" y="529"/>
                                    </a:lnTo>
                                    <a:lnTo>
                                      <a:pt x="3837" y="593"/>
                                    </a:lnTo>
                                    <a:lnTo>
                                      <a:pt x="3837" y="600"/>
                                    </a:lnTo>
                                    <a:lnTo>
                                      <a:pt x="3839" y="753"/>
                                    </a:lnTo>
                                    <a:lnTo>
                                      <a:pt x="3839" y="520"/>
                                    </a:lnTo>
                                    <a:lnTo>
                                      <a:pt x="3839" y="578"/>
                                    </a:lnTo>
                                    <a:lnTo>
                                      <a:pt x="3839" y="581"/>
                                    </a:lnTo>
                                    <a:lnTo>
                                      <a:pt x="3840" y="532"/>
                                    </a:lnTo>
                                    <a:lnTo>
                                      <a:pt x="3840" y="656"/>
                                    </a:lnTo>
                                    <a:lnTo>
                                      <a:pt x="3840" y="598"/>
                                    </a:lnTo>
                                    <a:lnTo>
                                      <a:pt x="3840" y="600"/>
                                    </a:lnTo>
                                    <a:lnTo>
                                      <a:pt x="3841" y="666"/>
                                    </a:lnTo>
                                    <a:lnTo>
                                      <a:pt x="3842" y="543"/>
                                    </a:lnTo>
                                    <a:lnTo>
                                      <a:pt x="3842" y="591"/>
                                    </a:lnTo>
                                    <a:lnTo>
                                      <a:pt x="3842" y="594"/>
                                    </a:lnTo>
                                    <a:lnTo>
                                      <a:pt x="3842" y="691"/>
                                    </a:lnTo>
                                    <a:lnTo>
                                      <a:pt x="3843" y="498"/>
                                    </a:lnTo>
                                    <a:lnTo>
                                      <a:pt x="3843" y="576"/>
                                    </a:lnTo>
                                    <a:lnTo>
                                      <a:pt x="3843" y="578"/>
                                    </a:lnTo>
                                    <a:lnTo>
                                      <a:pt x="3844" y="654"/>
                                    </a:lnTo>
                                    <a:lnTo>
                                      <a:pt x="3845" y="539"/>
                                    </a:lnTo>
                                    <a:lnTo>
                                      <a:pt x="3845" y="595"/>
                                    </a:lnTo>
                                    <a:lnTo>
                                      <a:pt x="3845" y="604"/>
                                    </a:lnTo>
                                    <a:lnTo>
                                      <a:pt x="3846" y="536"/>
                                    </a:lnTo>
                                    <a:lnTo>
                                      <a:pt x="3846" y="655"/>
                                    </a:lnTo>
                                    <a:lnTo>
                                      <a:pt x="3846" y="582"/>
                                    </a:lnTo>
                                    <a:lnTo>
                                      <a:pt x="3846" y="582"/>
                                    </a:lnTo>
                                    <a:lnTo>
                                      <a:pt x="3847" y="657"/>
                                    </a:lnTo>
                                    <a:lnTo>
                                      <a:pt x="3847" y="535"/>
                                    </a:lnTo>
                                    <a:lnTo>
                                      <a:pt x="3848" y="574"/>
                                    </a:lnTo>
                                    <a:lnTo>
                                      <a:pt x="3848" y="585"/>
                                    </a:lnTo>
                                    <a:lnTo>
                                      <a:pt x="3849" y="486"/>
                                    </a:lnTo>
                                    <a:lnTo>
                                      <a:pt x="3849" y="732"/>
                                    </a:lnTo>
                                    <a:lnTo>
                                      <a:pt x="3849" y="569"/>
                                    </a:lnTo>
                                    <a:lnTo>
                                      <a:pt x="3849" y="570"/>
                                    </a:lnTo>
                                    <a:lnTo>
                                      <a:pt x="3850" y="508"/>
                                    </a:lnTo>
                                    <a:lnTo>
                                      <a:pt x="3851" y="679"/>
                                    </a:lnTo>
                                    <a:lnTo>
                                      <a:pt x="3851" y="591"/>
                                    </a:lnTo>
                                    <a:lnTo>
                                      <a:pt x="3851" y="594"/>
                                    </a:lnTo>
                                    <a:lnTo>
                                      <a:pt x="3852" y="524"/>
                                    </a:lnTo>
                                    <a:lnTo>
                                      <a:pt x="3852" y="798"/>
                                    </a:lnTo>
                                    <a:lnTo>
                                      <a:pt x="3852" y="592"/>
                                    </a:lnTo>
                                    <a:lnTo>
                                      <a:pt x="3852" y="586"/>
                                    </a:lnTo>
                                    <a:lnTo>
                                      <a:pt x="3853" y="499"/>
                                    </a:lnTo>
                                    <a:lnTo>
                                      <a:pt x="3853" y="703"/>
                                    </a:lnTo>
                                    <a:lnTo>
                                      <a:pt x="3854" y="581"/>
                                    </a:lnTo>
                                    <a:lnTo>
                                      <a:pt x="3854" y="593"/>
                                    </a:lnTo>
                                    <a:lnTo>
                                      <a:pt x="3854" y="659"/>
                                    </a:lnTo>
                                    <a:lnTo>
                                      <a:pt x="3855" y="524"/>
                                    </a:lnTo>
                                    <a:lnTo>
                                      <a:pt x="3855" y="569"/>
                                    </a:lnTo>
                                    <a:lnTo>
                                      <a:pt x="3855" y="569"/>
                                    </a:lnTo>
                                    <a:lnTo>
                                      <a:pt x="3856" y="532"/>
                                    </a:lnTo>
                                    <a:lnTo>
                                      <a:pt x="3856" y="658"/>
                                    </a:lnTo>
                                    <a:lnTo>
                                      <a:pt x="3857" y="567"/>
                                    </a:lnTo>
                                    <a:lnTo>
                                      <a:pt x="3857" y="574"/>
                                    </a:lnTo>
                                    <a:lnTo>
                                      <a:pt x="3858" y="658"/>
                                    </a:lnTo>
                                    <a:lnTo>
                                      <a:pt x="3858" y="539"/>
                                    </a:lnTo>
                                    <a:lnTo>
                                      <a:pt x="3858" y="615"/>
                                    </a:lnTo>
                                    <a:lnTo>
                                      <a:pt x="3858" y="603"/>
                                    </a:lnTo>
                                    <a:lnTo>
                                      <a:pt x="3859" y="537"/>
                                    </a:lnTo>
                                    <a:lnTo>
                                      <a:pt x="3860" y="657"/>
                                    </a:lnTo>
                                    <a:lnTo>
                                      <a:pt x="3860" y="597"/>
                                    </a:lnTo>
                                    <a:lnTo>
                                      <a:pt x="3860" y="589"/>
                                    </a:lnTo>
                                    <a:lnTo>
                                      <a:pt x="3860" y="546"/>
                                    </a:lnTo>
                                    <a:lnTo>
                                      <a:pt x="3861" y="666"/>
                                    </a:lnTo>
                                    <a:lnTo>
                                      <a:pt x="3861" y="591"/>
                                    </a:lnTo>
                                    <a:lnTo>
                                      <a:pt x="3861" y="597"/>
                                    </a:lnTo>
                                    <a:lnTo>
                                      <a:pt x="3862" y="663"/>
                                    </a:lnTo>
                                    <a:lnTo>
                                      <a:pt x="3863" y="518"/>
                                    </a:lnTo>
                                    <a:lnTo>
                                      <a:pt x="3863" y="594"/>
                                    </a:lnTo>
                                    <a:lnTo>
                                      <a:pt x="3863" y="594"/>
                                    </a:lnTo>
                                    <a:lnTo>
                                      <a:pt x="3864" y="527"/>
                                    </a:lnTo>
                                    <a:lnTo>
                                      <a:pt x="3864" y="654"/>
                                    </a:lnTo>
                                    <a:lnTo>
                                      <a:pt x="3864" y="586"/>
                                    </a:lnTo>
                                    <a:lnTo>
                                      <a:pt x="3864" y="590"/>
                                    </a:lnTo>
                                    <a:lnTo>
                                      <a:pt x="3865" y="526"/>
                                    </a:lnTo>
                                    <a:lnTo>
                                      <a:pt x="3866" y="678"/>
                                    </a:lnTo>
                                    <a:lnTo>
                                      <a:pt x="3866" y="579"/>
                                    </a:lnTo>
                                    <a:lnTo>
                                      <a:pt x="3866" y="585"/>
                                    </a:lnTo>
                                    <a:lnTo>
                                      <a:pt x="3867" y="499"/>
                                    </a:lnTo>
                                    <a:lnTo>
                                      <a:pt x="3867" y="806"/>
                                    </a:lnTo>
                                    <a:lnTo>
                                      <a:pt x="3867" y="575"/>
                                    </a:lnTo>
                                    <a:lnTo>
                                      <a:pt x="3867" y="555"/>
                                    </a:lnTo>
                                    <a:lnTo>
                                      <a:pt x="3868" y="522"/>
                                    </a:lnTo>
                                    <a:lnTo>
                                      <a:pt x="3868" y="659"/>
                                    </a:lnTo>
                                    <a:lnTo>
                                      <a:pt x="3869" y="603"/>
                                    </a:lnTo>
                                    <a:lnTo>
                                      <a:pt x="3869" y="592"/>
                                    </a:lnTo>
                                    <a:lnTo>
                                      <a:pt x="3869" y="679"/>
                                    </a:lnTo>
                                    <a:lnTo>
                                      <a:pt x="3869" y="491"/>
                                    </a:lnTo>
                                    <a:lnTo>
                                      <a:pt x="3870" y="618"/>
                                    </a:lnTo>
                                    <a:lnTo>
                                      <a:pt x="3870" y="613"/>
                                    </a:lnTo>
                                    <a:lnTo>
                                      <a:pt x="3872" y="674"/>
                                    </a:lnTo>
                                    <a:lnTo>
                                      <a:pt x="3872" y="526"/>
                                    </a:lnTo>
                                    <a:lnTo>
                                      <a:pt x="3872" y="603"/>
                                    </a:lnTo>
                                    <a:lnTo>
                                      <a:pt x="3872" y="603"/>
                                    </a:lnTo>
                                    <a:lnTo>
                                      <a:pt x="3872" y="655"/>
                                    </a:lnTo>
                                    <a:lnTo>
                                      <a:pt x="3873" y="528"/>
                                    </a:lnTo>
                                    <a:lnTo>
                                      <a:pt x="3873" y="594"/>
                                    </a:lnTo>
                                    <a:lnTo>
                                      <a:pt x="3873" y="608"/>
                                    </a:lnTo>
                                    <a:lnTo>
                                      <a:pt x="3874" y="538"/>
                                    </a:lnTo>
                                    <a:lnTo>
                                      <a:pt x="3875" y="663"/>
                                    </a:lnTo>
                                    <a:lnTo>
                                      <a:pt x="3875" y="594"/>
                                    </a:lnTo>
                                    <a:lnTo>
                                      <a:pt x="3875" y="587"/>
                                    </a:lnTo>
                                    <a:lnTo>
                                      <a:pt x="3875" y="817"/>
                                    </a:lnTo>
                                    <a:lnTo>
                                      <a:pt x="3875" y="514"/>
                                    </a:lnTo>
                                    <a:lnTo>
                                      <a:pt x="3876" y="585"/>
                                    </a:lnTo>
                                    <a:lnTo>
                                      <a:pt x="3876" y="583"/>
                                    </a:lnTo>
                                    <a:lnTo>
                                      <a:pt x="3878" y="530"/>
                                    </a:lnTo>
                                    <a:lnTo>
                                      <a:pt x="3878" y="660"/>
                                    </a:lnTo>
                                    <a:lnTo>
                                      <a:pt x="3878" y="652"/>
                                    </a:lnTo>
                                    <a:lnTo>
                                      <a:pt x="3878" y="513"/>
                                    </a:lnTo>
                                    <a:lnTo>
                                      <a:pt x="3879" y="669"/>
                                    </a:lnTo>
                                    <a:lnTo>
                                      <a:pt x="3879" y="602"/>
                                    </a:lnTo>
                                    <a:lnTo>
                                      <a:pt x="3879" y="596"/>
                                    </a:lnTo>
                                    <a:lnTo>
                                      <a:pt x="3880" y="659"/>
                                    </a:lnTo>
                                    <a:lnTo>
                                      <a:pt x="3880" y="533"/>
                                    </a:lnTo>
                                    <a:lnTo>
                                      <a:pt x="3881" y="580"/>
                                    </a:lnTo>
                                    <a:lnTo>
                                      <a:pt x="3881" y="582"/>
                                    </a:lnTo>
                                    <a:lnTo>
                                      <a:pt x="3881" y="539"/>
                                    </a:lnTo>
                                    <a:lnTo>
                                      <a:pt x="3882" y="660"/>
                                    </a:lnTo>
                                    <a:lnTo>
                                      <a:pt x="3882" y="620"/>
                                    </a:lnTo>
                                    <a:lnTo>
                                      <a:pt x="3882" y="613"/>
                                    </a:lnTo>
                                    <a:lnTo>
                                      <a:pt x="3884" y="654"/>
                                    </a:lnTo>
                                    <a:lnTo>
                                      <a:pt x="3884" y="530"/>
                                    </a:lnTo>
                                    <a:lnTo>
                                      <a:pt x="3884" y="569"/>
                                    </a:lnTo>
                                    <a:lnTo>
                                      <a:pt x="3884" y="579"/>
                                    </a:lnTo>
                                    <a:lnTo>
                                      <a:pt x="3885" y="536"/>
                                    </a:lnTo>
                                    <a:lnTo>
                                      <a:pt x="3885" y="662"/>
                                    </a:lnTo>
                                    <a:lnTo>
                                      <a:pt x="3885" y="598"/>
                                    </a:lnTo>
                                    <a:lnTo>
                                      <a:pt x="3885" y="604"/>
                                    </a:lnTo>
                                    <a:lnTo>
                                      <a:pt x="3887" y="482"/>
                                    </a:lnTo>
                                    <a:lnTo>
                                      <a:pt x="3887" y="668"/>
                                    </a:lnTo>
                                    <a:lnTo>
                                      <a:pt x="3887" y="657"/>
                                    </a:lnTo>
                                    <a:lnTo>
                                      <a:pt x="3887" y="649"/>
                                    </a:lnTo>
                                    <a:lnTo>
                                      <a:pt x="3888" y="883"/>
                                    </a:lnTo>
                                    <a:lnTo>
                                      <a:pt x="3888" y="430"/>
                                    </a:lnTo>
                                    <a:lnTo>
                                      <a:pt x="3888" y="591"/>
                                    </a:lnTo>
                                    <a:lnTo>
                                      <a:pt x="3888" y="577"/>
                                    </a:lnTo>
                                    <a:lnTo>
                                      <a:pt x="3889" y="832"/>
                                    </a:lnTo>
                                    <a:lnTo>
                                      <a:pt x="3889" y="305"/>
                                    </a:lnTo>
                                    <a:lnTo>
                                      <a:pt x="3890" y="612"/>
                                    </a:lnTo>
                                    <a:lnTo>
                                      <a:pt x="3890" y="601"/>
                                    </a:lnTo>
                                    <a:lnTo>
                                      <a:pt x="3890" y="551"/>
                                    </a:lnTo>
                                    <a:lnTo>
                                      <a:pt x="3891" y="670"/>
                                    </a:lnTo>
                                    <a:lnTo>
                                      <a:pt x="3891" y="586"/>
                                    </a:lnTo>
                                    <a:lnTo>
                                      <a:pt x="3891" y="600"/>
                                    </a:lnTo>
                                    <a:lnTo>
                                      <a:pt x="3892" y="539"/>
                                    </a:lnTo>
                                    <a:lnTo>
                                      <a:pt x="3893" y="669"/>
                                    </a:lnTo>
                                    <a:lnTo>
                                      <a:pt x="3893" y="595"/>
                                    </a:lnTo>
                                    <a:lnTo>
                                      <a:pt x="3893" y="587"/>
                                    </a:lnTo>
                                    <a:lnTo>
                                      <a:pt x="3894" y="671"/>
                                    </a:lnTo>
                                    <a:lnTo>
                                      <a:pt x="3894" y="529"/>
                                    </a:lnTo>
                                    <a:lnTo>
                                      <a:pt x="3894" y="582"/>
                                    </a:lnTo>
                                    <a:lnTo>
                                      <a:pt x="3894" y="592"/>
                                    </a:lnTo>
                                    <a:lnTo>
                                      <a:pt x="3895" y="545"/>
                                    </a:lnTo>
                                    <a:lnTo>
                                      <a:pt x="3895" y="664"/>
                                    </a:lnTo>
                                    <a:lnTo>
                                      <a:pt x="3896" y="588"/>
                                    </a:lnTo>
                                    <a:lnTo>
                                      <a:pt x="3896" y="593"/>
                                    </a:lnTo>
                                    <a:lnTo>
                                      <a:pt x="3897" y="803"/>
                                    </a:lnTo>
                                    <a:lnTo>
                                      <a:pt x="3897" y="502"/>
                                    </a:lnTo>
                                    <a:lnTo>
                                      <a:pt x="3897" y="597"/>
                                    </a:lnTo>
                                    <a:lnTo>
                                      <a:pt x="3897" y="595"/>
                                    </a:lnTo>
                                    <a:lnTo>
                                      <a:pt x="3899" y="667"/>
                                    </a:lnTo>
                                    <a:lnTo>
                                      <a:pt x="3899" y="506"/>
                                    </a:lnTo>
                                    <a:lnTo>
                                      <a:pt x="3899" y="515"/>
                                    </a:lnTo>
                                    <a:lnTo>
                                      <a:pt x="3899" y="550"/>
                                    </a:lnTo>
                                    <a:lnTo>
                                      <a:pt x="3899" y="664"/>
                                    </a:lnTo>
                                    <a:lnTo>
                                      <a:pt x="3900" y="508"/>
                                    </a:lnTo>
                                    <a:lnTo>
                                      <a:pt x="3900" y="580"/>
                                    </a:lnTo>
                                    <a:lnTo>
                                      <a:pt x="3900" y="583"/>
                                    </a:lnTo>
                                    <a:lnTo>
                                      <a:pt x="3901" y="539"/>
                                    </a:lnTo>
                                    <a:lnTo>
                                      <a:pt x="3901" y="657"/>
                                    </a:lnTo>
                                    <a:lnTo>
                                      <a:pt x="3902" y="567"/>
                                    </a:lnTo>
                                    <a:lnTo>
                                      <a:pt x="3902" y="560"/>
                                    </a:lnTo>
                                    <a:lnTo>
                                      <a:pt x="3903" y="660"/>
                                    </a:lnTo>
                                    <a:lnTo>
                                      <a:pt x="3903" y="541"/>
                                    </a:lnTo>
                                    <a:lnTo>
                                      <a:pt x="3903" y="582"/>
                                    </a:lnTo>
                                    <a:lnTo>
                                      <a:pt x="3903" y="578"/>
                                    </a:lnTo>
                                    <a:lnTo>
                                      <a:pt x="3904" y="676"/>
                                    </a:lnTo>
                                    <a:lnTo>
                                      <a:pt x="3904" y="540"/>
                                    </a:lnTo>
                                    <a:lnTo>
                                      <a:pt x="3905" y="578"/>
                                    </a:lnTo>
                                    <a:lnTo>
                                      <a:pt x="3905" y="578"/>
                                    </a:lnTo>
                                    <a:lnTo>
                                      <a:pt x="3905" y="670"/>
                                    </a:lnTo>
                                    <a:lnTo>
                                      <a:pt x="3906" y="544"/>
                                    </a:lnTo>
                                    <a:lnTo>
                                      <a:pt x="3906" y="587"/>
                                    </a:lnTo>
                                    <a:lnTo>
                                      <a:pt x="3906" y="591"/>
                                    </a:lnTo>
                                    <a:lnTo>
                                      <a:pt x="3907" y="661"/>
                                    </a:lnTo>
                                    <a:lnTo>
                                      <a:pt x="3908" y="549"/>
                                    </a:lnTo>
                                    <a:lnTo>
                                      <a:pt x="3908" y="597"/>
                                    </a:lnTo>
                                    <a:lnTo>
                                      <a:pt x="3908" y="601"/>
                                    </a:lnTo>
                                    <a:lnTo>
                                      <a:pt x="3908" y="672"/>
                                    </a:lnTo>
                                    <a:lnTo>
                                      <a:pt x="3909" y="542"/>
                                    </a:lnTo>
                                    <a:lnTo>
                                      <a:pt x="3909" y="585"/>
                                    </a:lnTo>
                                    <a:lnTo>
                                      <a:pt x="3909" y="580"/>
                                    </a:lnTo>
                                    <a:lnTo>
                                      <a:pt x="3910" y="544"/>
                                    </a:lnTo>
                                    <a:lnTo>
                                      <a:pt x="3911" y="661"/>
                                    </a:lnTo>
                                    <a:lnTo>
                                      <a:pt x="3911" y="583"/>
                                    </a:lnTo>
                                    <a:lnTo>
                                      <a:pt x="3911" y="580"/>
                                    </a:lnTo>
                                    <a:lnTo>
                                      <a:pt x="3912" y="672"/>
                                    </a:lnTo>
                                    <a:lnTo>
                                      <a:pt x="3912" y="552"/>
                                    </a:lnTo>
                                    <a:lnTo>
                                      <a:pt x="3912" y="618"/>
                                    </a:lnTo>
                                    <a:lnTo>
                                      <a:pt x="3912" y="626"/>
                                    </a:lnTo>
                                    <a:lnTo>
                                      <a:pt x="3913" y="660"/>
                                    </a:lnTo>
                                    <a:lnTo>
                                      <a:pt x="3914" y="535"/>
                                    </a:lnTo>
                                    <a:lnTo>
                                      <a:pt x="3914" y="604"/>
                                    </a:lnTo>
                                    <a:lnTo>
                                      <a:pt x="3914" y="604"/>
                                    </a:lnTo>
                                    <a:lnTo>
                                      <a:pt x="3914" y="668"/>
                                    </a:lnTo>
                                    <a:lnTo>
                                      <a:pt x="3915" y="526"/>
                                    </a:lnTo>
                                    <a:lnTo>
                                      <a:pt x="3915" y="598"/>
                                    </a:lnTo>
                                    <a:lnTo>
                                      <a:pt x="3915" y="593"/>
                                    </a:lnTo>
                                    <a:lnTo>
                                      <a:pt x="3917" y="748"/>
                                    </a:lnTo>
                                    <a:lnTo>
                                      <a:pt x="3917" y="482"/>
                                    </a:lnTo>
                                    <a:lnTo>
                                      <a:pt x="3917" y="606"/>
                                    </a:lnTo>
                                    <a:lnTo>
                                      <a:pt x="3917" y="635"/>
                                    </a:lnTo>
                                    <a:lnTo>
                                      <a:pt x="3918" y="789"/>
                                    </a:lnTo>
                                    <a:lnTo>
                                      <a:pt x="3918" y="457"/>
                                    </a:lnTo>
                                    <a:lnTo>
                                      <a:pt x="3918" y="608"/>
                                    </a:lnTo>
                                    <a:lnTo>
                                      <a:pt x="3918" y="618"/>
                                    </a:lnTo>
                                    <a:lnTo>
                                      <a:pt x="3920" y="771"/>
                                    </a:lnTo>
                                    <a:lnTo>
                                      <a:pt x="3920" y="451"/>
                                    </a:lnTo>
                                    <a:lnTo>
                                      <a:pt x="3920" y="611"/>
                                    </a:lnTo>
                                    <a:lnTo>
                                      <a:pt x="3920" y="611"/>
                                    </a:lnTo>
                                    <a:lnTo>
                                      <a:pt x="3920" y="1031"/>
                                    </a:lnTo>
                                    <a:lnTo>
                                      <a:pt x="3920" y="372"/>
                                    </a:lnTo>
                                    <a:lnTo>
                                      <a:pt x="3921" y="614"/>
                                    </a:lnTo>
                                    <a:lnTo>
                                      <a:pt x="3921" y="579"/>
                                    </a:lnTo>
                                    <a:lnTo>
                                      <a:pt x="3922" y="1014"/>
                                    </a:lnTo>
                                    <a:lnTo>
                                      <a:pt x="3922" y="399"/>
                                    </a:lnTo>
                                    <a:lnTo>
                                      <a:pt x="3923" y="551"/>
                                    </a:lnTo>
                                    <a:lnTo>
                                      <a:pt x="3923" y="560"/>
                                    </a:lnTo>
                                    <a:lnTo>
                                      <a:pt x="3923" y="862"/>
                                    </a:lnTo>
                                    <a:lnTo>
                                      <a:pt x="3924" y="412"/>
                                    </a:lnTo>
                                    <a:lnTo>
                                      <a:pt x="3924" y="561"/>
                                    </a:lnTo>
                                    <a:lnTo>
                                      <a:pt x="3924" y="583"/>
                                    </a:lnTo>
                                    <a:lnTo>
                                      <a:pt x="3926" y="438"/>
                                    </a:lnTo>
                                    <a:lnTo>
                                      <a:pt x="3926" y="850"/>
                                    </a:lnTo>
                                    <a:lnTo>
                                      <a:pt x="3926" y="582"/>
                                    </a:lnTo>
                                    <a:lnTo>
                                      <a:pt x="3926" y="601"/>
                                    </a:lnTo>
                                    <a:lnTo>
                                      <a:pt x="3927" y="215"/>
                                    </a:lnTo>
                                    <a:lnTo>
                                      <a:pt x="3927" y="1062"/>
                                    </a:lnTo>
                                    <a:lnTo>
                                      <a:pt x="3927" y="619"/>
                                    </a:lnTo>
                                    <a:lnTo>
                                      <a:pt x="3927" y="574"/>
                                    </a:lnTo>
                                    <a:lnTo>
                                      <a:pt x="3928" y="830"/>
                                    </a:lnTo>
                                    <a:lnTo>
                                      <a:pt x="3929" y="339"/>
                                    </a:lnTo>
                                    <a:lnTo>
                                      <a:pt x="3929" y="606"/>
                                    </a:lnTo>
                                    <a:lnTo>
                                      <a:pt x="3929" y="604"/>
                                    </a:lnTo>
                                    <a:lnTo>
                                      <a:pt x="3929" y="334"/>
                                    </a:lnTo>
                                    <a:lnTo>
                                      <a:pt x="3930" y="1104"/>
                                    </a:lnTo>
                                    <a:lnTo>
                                      <a:pt x="3930" y="591"/>
                                    </a:lnTo>
                                    <a:lnTo>
                                      <a:pt x="3930" y="594"/>
                                    </a:lnTo>
                                    <a:lnTo>
                                      <a:pt x="3931" y="302"/>
                                    </a:lnTo>
                                    <a:lnTo>
                                      <a:pt x="3931" y="899"/>
                                    </a:lnTo>
                                    <a:lnTo>
                                      <a:pt x="3932" y="583"/>
                                    </a:lnTo>
                                    <a:lnTo>
                                      <a:pt x="3932" y="548"/>
                                    </a:lnTo>
                                    <a:lnTo>
                                      <a:pt x="3932" y="867"/>
                                    </a:lnTo>
                                    <a:lnTo>
                                      <a:pt x="3933" y="281"/>
                                    </a:lnTo>
                                    <a:lnTo>
                                      <a:pt x="3933" y="638"/>
                                    </a:lnTo>
                                    <a:lnTo>
                                      <a:pt x="3933" y="667"/>
                                    </a:lnTo>
                                    <a:lnTo>
                                      <a:pt x="3935" y="302"/>
                                    </a:lnTo>
                                    <a:lnTo>
                                      <a:pt x="3935" y="853"/>
                                    </a:lnTo>
                                    <a:lnTo>
                                      <a:pt x="3935" y="580"/>
                                    </a:lnTo>
                                    <a:lnTo>
                                      <a:pt x="3935" y="637"/>
                                    </a:lnTo>
                                    <a:lnTo>
                                      <a:pt x="3936" y="1086"/>
                                    </a:lnTo>
                                    <a:lnTo>
                                      <a:pt x="3936" y="239"/>
                                    </a:lnTo>
                                    <a:lnTo>
                                      <a:pt x="3936" y="618"/>
                                    </a:lnTo>
                                    <a:lnTo>
                                      <a:pt x="3936" y="609"/>
                                    </a:lnTo>
                                    <a:lnTo>
                                      <a:pt x="3937" y="764"/>
                                    </a:lnTo>
                                    <a:lnTo>
                                      <a:pt x="3937" y="459"/>
                                    </a:lnTo>
                                    <a:lnTo>
                                      <a:pt x="3938" y="591"/>
                                    </a:lnTo>
                                    <a:lnTo>
                                      <a:pt x="3938" y="573"/>
                                    </a:lnTo>
                                    <a:lnTo>
                                      <a:pt x="3939" y="433"/>
                                    </a:lnTo>
                                    <a:lnTo>
                                      <a:pt x="3939" y="745"/>
                                    </a:lnTo>
                                    <a:lnTo>
                                      <a:pt x="3939" y="579"/>
                                    </a:lnTo>
                                    <a:lnTo>
                                      <a:pt x="3939" y="667"/>
                                    </a:lnTo>
                                    <a:lnTo>
                                      <a:pt x="3940" y="304"/>
                                    </a:lnTo>
                                    <a:lnTo>
                                      <a:pt x="3941" y="1010"/>
                                    </a:lnTo>
                                    <a:lnTo>
                                      <a:pt x="3941" y="613"/>
                                    </a:lnTo>
                                    <a:lnTo>
                                      <a:pt x="3941" y="606"/>
                                    </a:lnTo>
                                    <a:lnTo>
                                      <a:pt x="3941" y="347"/>
                                    </a:lnTo>
                                    <a:lnTo>
                                      <a:pt x="3942" y="910"/>
                                    </a:lnTo>
                                    <a:lnTo>
                                      <a:pt x="3942" y="601"/>
                                    </a:lnTo>
                                    <a:lnTo>
                                      <a:pt x="3942" y="601"/>
                                    </a:lnTo>
                                    <a:lnTo>
                                      <a:pt x="3944" y="360"/>
                                    </a:lnTo>
                                    <a:lnTo>
                                      <a:pt x="3944" y="820"/>
                                    </a:lnTo>
                                    <a:lnTo>
                                      <a:pt x="3944" y="530"/>
                                    </a:lnTo>
                                    <a:lnTo>
                                      <a:pt x="3944" y="494"/>
                                    </a:lnTo>
                                    <a:lnTo>
                                      <a:pt x="3944" y="332"/>
                                    </a:lnTo>
                                    <a:lnTo>
                                      <a:pt x="3944" y="830"/>
                                    </a:lnTo>
                                    <a:lnTo>
                                      <a:pt x="3945" y="594"/>
                                    </a:lnTo>
                                    <a:lnTo>
                                      <a:pt x="3945" y="600"/>
                                    </a:lnTo>
                                    <a:lnTo>
                                      <a:pt x="3947" y="848"/>
                                    </a:lnTo>
                                    <a:lnTo>
                                      <a:pt x="3947" y="364"/>
                                    </a:lnTo>
                                    <a:lnTo>
                                      <a:pt x="3947" y="554"/>
                                    </a:lnTo>
                                    <a:lnTo>
                                      <a:pt x="3947" y="563"/>
                                    </a:lnTo>
                                    <a:lnTo>
                                      <a:pt x="3947" y="956"/>
                                    </a:lnTo>
                                    <a:lnTo>
                                      <a:pt x="3948" y="378"/>
                                    </a:lnTo>
                                    <a:lnTo>
                                      <a:pt x="3949" y="528"/>
                                    </a:lnTo>
                                    <a:lnTo>
                                      <a:pt x="3949" y="563"/>
                                    </a:lnTo>
                                    <a:lnTo>
                                      <a:pt x="3950" y="920"/>
                                    </a:lnTo>
                                    <a:lnTo>
                                      <a:pt x="3950" y="389"/>
                                    </a:lnTo>
                                    <a:lnTo>
                                      <a:pt x="3950" y="550"/>
                                    </a:lnTo>
                                    <a:lnTo>
                                      <a:pt x="3950" y="514"/>
                                    </a:lnTo>
                                    <a:lnTo>
                                      <a:pt x="3951" y="317"/>
                                    </a:lnTo>
                                    <a:lnTo>
                                      <a:pt x="3951" y="886"/>
                                    </a:lnTo>
                                    <a:lnTo>
                                      <a:pt x="3952" y="629"/>
                                    </a:lnTo>
                                    <a:lnTo>
                                      <a:pt x="3952" y="610"/>
                                    </a:lnTo>
                                    <a:lnTo>
                                      <a:pt x="3953" y="405"/>
                                    </a:lnTo>
                                    <a:lnTo>
                                      <a:pt x="3953" y="993"/>
                                    </a:lnTo>
                                    <a:lnTo>
                                      <a:pt x="3953" y="604"/>
                                    </a:lnTo>
                                    <a:lnTo>
                                      <a:pt x="3953" y="600"/>
                                    </a:lnTo>
                                    <a:lnTo>
                                      <a:pt x="3955" y="891"/>
                                    </a:lnTo>
                                    <a:lnTo>
                                      <a:pt x="3955" y="393"/>
                                    </a:lnTo>
                                    <a:lnTo>
                                      <a:pt x="3955" y="563"/>
                                    </a:lnTo>
                                    <a:lnTo>
                                      <a:pt x="3955" y="561"/>
                                    </a:lnTo>
                                    <a:lnTo>
                                      <a:pt x="3955" y="924"/>
                                    </a:lnTo>
                                    <a:lnTo>
                                      <a:pt x="3955" y="387"/>
                                    </a:lnTo>
                                    <a:lnTo>
                                      <a:pt x="3956" y="591"/>
                                    </a:lnTo>
                                    <a:lnTo>
                                      <a:pt x="3956" y="573"/>
                                    </a:lnTo>
                                    <a:lnTo>
                                      <a:pt x="3956" y="271"/>
                                    </a:lnTo>
                                    <a:lnTo>
                                      <a:pt x="3957" y="920"/>
                                    </a:lnTo>
                                    <a:lnTo>
                                      <a:pt x="3958" y="673"/>
                                    </a:lnTo>
                                    <a:lnTo>
                                      <a:pt x="3958" y="515"/>
                                    </a:lnTo>
                                    <a:lnTo>
                                      <a:pt x="3959" y="816"/>
                                    </a:lnTo>
                                    <a:lnTo>
                                      <a:pt x="3959" y="367"/>
                                    </a:lnTo>
                                    <a:lnTo>
                                      <a:pt x="3959" y="571"/>
                                    </a:lnTo>
                                    <a:lnTo>
                                      <a:pt x="3959" y="569"/>
                                    </a:lnTo>
                                    <a:lnTo>
                                      <a:pt x="3959" y="324"/>
                                    </a:lnTo>
                                    <a:lnTo>
                                      <a:pt x="3959" y="860"/>
                                    </a:lnTo>
                                    <a:lnTo>
                                      <a:pt x="3961" y="592"/>
                                    </a:lnTo>
                                    <a:lnTo>
                                      <a:pt x="3961" y="554"/>
                                    </a:lnTo>
                                    <a:lnTo>
                                      <a:pt x="3962" y="757"/>
                                    </a:lnTo>
                                    <a:lnTo>
                                      <a:pt x="3962" y="367"/>
                                    </a:lnTo>
                                    <a:lnTo>
                                      <a:pt x="3962" y="591"/>
                                    </a:lnTo>
                                    <a:lnTo>
                                      <a:pt x="3962" y="588"/>
                                    </a:lnTo>
                                    <a:lnTo>
                                      <a:pt x="3963" y="267"/>
                                    </a:lnTo>
                                    <a:lnTo>
                                      <a:pt x="3964" y="1305"/>
                                    </a:lnTo>
                                    <a:lnTo>
                                      <a:pt x="3964" y="523"/>
                                    </a:lnTo>
                                    <a:lnTo>
                                      <a:pt x="3964" y="597"/>
                                    </a:lnTo>
                                    <a:lnTo>
                                      <a:pt x="3965" y="917"/>
                                    </a:lnTo>
                                    <a:lnTo>
                                      <a:pt x="3965" y="416"/>
                                    </a:lnTo>
                                    <a:lnTo>
                                      <a:pt x="3965" y="599"/>
                                    </a:lnTo>
                                    <a:lnTo>
                                      <a:pt x="3965" y="617"/>
                                    </a:lnTo>
                                    <a:lnTo>
                                      <a:pt x="3965" y="848"/>
                                    </a:lnTo>
                                    <a:lnTo>
                                      <a:pt x="3966" y="419"/>
                                    </a:lnTo>
                                    <a:lnTo>
                                      <a:pt x="3967" y="633"/>
                                    </a:lnTo>
                                    <a:lnTo>
                                      <a:pt x="3967" y="600"/>
                                    </a:lnTo>
                                    <a:lnTo>
                                      <a:pt x="3968" y="327"/>
                                    </a:lnTo>
                                    <a:lnTo>
                                      <a:pt x="3968" y="947"/>
                                    </a:lnTo>
                                    <a:lnTo>
                                      <a:pt x="3968" y="548"/>
                                    </a:lnTo>
                                    <a:lnTo>
                                      <a:pt x="3968" y="722"/>
                                    </a:lnTo>
                                    <a:lnTo>
                                      <a:pt x="3969" y="929"/>
                                    </a:lnTo>
                                    <a:lnTo>
                                      <a:pt x="3969" y="347"/>
                                    </a:lnTo>
                                    <a:lnTo>
                                      <a:pt x="3970" y="591"/>
                                    </a:lnTo>
                                    <a:lnTo>
                                      <a:pt x="3970" y="552"/>
                                    </a:lnTo>
                                    <a:lnTo>
                                      <a:pt x="3970" y="377"/>
                                    </a:lnTo>
                                    <a:lnTo>
                                      <a:pt x="3970" y="887"/>
                                    </a:lnTo>
                                    <a:lnTo>
                                      <a:pt x="3971" y="558"/>
                                    </a:lnTo>
                                    <a:lnTo>
                                      <a:pt x="3971" y="566"/>
                                    </a:lnTo>
                                    <a:lnTo>
                                      <a:pt x="3972" y="662"/>
                                    </a:lnTo>
                                    <a:lnTo>
                                      <a:pt x="3973" y="510"/>
                                    </a:lnTo>
                                    <a:lnTo>
                                      <a:pt x="3973" y="601"/>
                                    </a:lnTo>
                                    <a:lnTo>
                                      <a:pt x="3973" y="611"/>
                                    </a:lnTo>
                                    <a:lnTo>
                                      <a:pt x="3974" y="671"/>
                                    </a:lnTo>
                                    <a:lnTo>
                                      <a:pt x="3974" y="504"/>
                                    </a:lnTo>
                                    <a:lnTo>
                                      <a:pt x="3974" y="566"/>
                                    </a:lnTo>
                                    <a:lnTo>
                                      <a:pt x="3974" y="573"/>
                                    </a:lnTo>
                                    <a:lnTo>
                                      <a:pt x="3975" y="323"/>
                                    </a:lnTo>
                                    <a:lnTo>
                                      <a:pt x="3975" y="1216"/>
                                    </a:lnTo>
                                    <a:lnTo>
                                      <a:pt x="3976" y="607"/>
                                    </a:lnTo>
                                    <a:lnTo>
                                      <a:pt x="3976" y="595"/>
                                    </a:lnTo>
                                    <a:lnTo>
                                      <a:pt x="3976" y="468"/>
                                    </a:lnTo>
                                    <a:lnTo>
                                      <a:pt x="3976" y="745"/>
                                    </a:lnTo>
                                    <a:lnTo>
                                      <a:pt x="3977" y="591"/>
                                    </a:lnTo>
                                    <a:lnTo>
                                      <a:pt x="3977" y="589"/>
                                    </a:lnTo>
                                    <a:lnTo>
                                      <a:pt x="3979" y="650"/>
                                    </a:lnTo>
                                    <a:lnTo>
                                      <a:pt x="3979" y="522"/>
                                    </a:lnTo>
                                    <a:lnTo>
                                      <a:pt x="3979" y="614"/>
                                    </a:lnTo>
                                    <a:lnTo>
                                      <a:pt x="3979" y="607"/>
                                    </a:lnTo>
                                    <a:lnTo>
                                      <a:pt x="3979" y="675"/>
                                    </a:lnTo>
                                    <a:lnTo>
                                      <a:pt x="3980" y="536"/>
                                    </a:lnTo>
                                    <a:lnTo>
                                      <a:pt x="3980" y="573"/>
                                    </a:lnTo>
                                    <a:lnTo>
                                      <a:pt x="3980" y="572"/>
                                    </a:lnTo>
                                    <a:lnTo>
                                      <a:pt x="3980" y="539"/>
                                    </a:lnTo>
                                    <a:lnTo>
                                      <a:pt x="3981" y="664"/>
                                    </a:lnTo>
                                    <a:lnTo>
                                      <a:pt x="3982" y="579"/>
                                    </a:lnTo>
                                    <a:lnTo>
                                      <a:pt x="3982" y="595"/>
                                    </a:lnTo>
                                    <a:lnTo>
                                      <a:pt x="3982" y="535"/>
                                    </a:lnTo>
                                    <a:lnTo>
                                      <a:pt x="3983" y="653"/>
                                    </a:lnTo>
                                    <a:lnTo>
                                      <a:pt x="3983" y="611"/>
                                    </a:lnTo>
                                    <a:lnTo>
                                      <a:pt x="3983" y="601"/>
                                    </a:lnTo>
                                    <a:lnTo>
                                      <a:pt x="3983" y="533"/>
                                    </a:lnTo>
                                    <a:lnTo>
                                      <a:pt x="3985" y="653"/>
                                    </a:lnTo>
                                    <a:lnTo>
                                      <a:pt x="3985" y="551"/>
                                    </a:lnTo>
                                    <a:lnTo>
                                      <a:pt x="3985" y="551"/>
                                    </a:lnTo>
                                    <a:lnTo>
                                      <a:pt x="3985" y="534"/>
                                    </a:lnTo>
                                    <a:lnTo>
                                      <a:pt x="3986" y="650"/>
                                    </a:lnTo>
                                    <a:lnTo>
                                      <a:pt x="3986" y="559"/>
                                    </a:lnTo>
                                    <a:lnTo>
                                      <a:pt x="3986" y="558"/>
                                    </a:lnTo>
                                    <a:lnTo>
                                      <a:pt x="3986" y="529"/>
                                    </a:lnTo>
                                    <a:lnTo>
                                      <a:pt x="3987" y="645"/>
                                    </a:lnTo>
                                    <a:lnTo>
                                      <a:pt x="3988" y="601"/>
                                    </a:lnTo>
                                    <a:lnTo>
                                      <a:pt x="3988" y="602"/>
                                    </a:lnTo>
                                    <a:lnTo>
                                      <a:pt x="3988" y="538"/>
                                    </a:lnTo>
                                    <a:lnTo>
                                      <a:pt x="3988" y="646"/>
                                    </a:lnTo>
                                    <a:lnTo>
                                      <a:pt x="3989" y="589"/>
                                    </a:lnTo>
                                    <a:lnTo>
                                      <a:pt x="3989" y="584"/>
                                    </a:lnTo>
                                    <a:lnTo>
                                      <a:pt x="3990" y="532"/>
                                    </a:lnTo>
                                    <a:lnTo>
                                      <a:pt x="3991" y="644"/>
                                    </a:lnTo>
                                    <a:lnTo>
                                      <a:pt x="3991" y="590"/>
                                    </a:lnTo>
                                    <a:lnTo>
                                      <a:pt x="3991" y="598"/>
                                    </a:lnTo>
                                    <a:lnTo>
                                      <a:pt x="3991" y="545"/>
                                    </a:lnTo>
                                    <a:lnTo>
                                      <a:pt x="3991" y="644"/>
                                    </a:lnTo>
                                    <a:lnTo>
                                      <a:pt x="3992" y="610"/>
                                    </a:lnTo>
                                    <a:lnTo>
                                      <a:pt x="3992" y="606"/>
                                    </a:lnTo>
                                    <a:lnTo>
                                      <a:pt x="3994" y="816"/>
                                    </a:lnTo>
                                    <a:lnTo>
                                      <a:pt x="3994" y="515"/>
                                    </a:lnTo>
                                    <a:lnTo>
                                      <a:pt x="3994" y="697"/>
                                    </a:lnTo>
                                    <a:lnTo>
                                      <a:pt x="3994" y="739"/>
                                    </a:lnTo>
                                    <a:lnTo>
                                      <a:pt x="3994" y="809"/>
                                    </a:lnTo>
                                    <a:lnTo>
                                      <a:pt x="3995" y="420"/>
                                    </a:lnTo>
                                    <a:lnTo>
                                      <a:pt x="3995" y="570"/>
                                    </a:lnTo>
                                    <a:lnTo>
                                      <a:pt x="3995" y="579"/>
                                    </a:lnTo>
                                    <a:lnTo>
                                      <a:pt x="3997" y="953"/>
                                    </a:lnTo>
                                    <a:lnTo>
                                      <a:pt x="3997" y="306"/>
                                    </a:lnTo>
                                    <a:lnTo>
                                      <a:pt x="3997" y="627"/>
                                    </a:lnTo>
                                    <a:lnTo>
                                      <a:pt x="3997" y="655"/>
                                    </a:lnTo>
                                    <a:lnTo>
                                      <a:pt x="3997" y="918"/>
                                    </a:lnTo>
                                    <a:lnTo>
                                      <a:pt x="3997" y="306"/>
                                    </a:lnTo>
                                    <a:lnTo>
                                      <a:pt x="3998" y="591"/>
                                    </a:lnTo>
                                    <a:lnTo>
                                      <a:pt x="3998" y="598"/>
                                    </a:lnTo>
                                    <a:lnTo>
                                      <a:pt x="3998" y="543"/>
                                    </a:lnTo>
                                    <a:lnTo>
                                      <a:pt x="3999" y="646"/>
                                    </a:lnTo>
                                    <a:lnTo>
                                      <a:pt x="4000" y="613"/>
                                    </a:lnTo>
                                    <a:lnTo>
                                      <a:pt x="4000" y="620"/>
                                    </a:lnTo>
                                    <a:lnTo>
                                      <a:pt x="4000" y="650"/>
                                    </a:lnTo>
                                    <a:lnTo>
                                      <a:pt x="4000" y="540"/>
                                    </a:lnTo>
                                    <a:lnTo>
                                      <a:pt x="4001" y="592"/>
                                    </a:lnTo>
                                    <a:lnTo>
                                      <a:pt x="4001" y="585"/>
                                    </a:lnTo>
                                    <a:lnTo>
                                      <a:pt x="4002" y="539"/>
                                    </a:lnTo>
                                    <a:lnTo>
                                      <a:pt x="4003" y="660"/>
                                    </a:lnTo>
                                    <a:lnTo>
                                      <a:pt x="4003" y="639"/>
                                    </a:lnTo>
                                    <a:lnTo>
                                      <a:pt x="4003" y="642"/>
                                    </a:lnTo>
                                    <a:lnTo>
                                      <a:pt x="4003" y="647"/>
                                    </a:lnTo>
                                    <a:lnTo>
                                      <a:pt x="4004" y="530"/>
                                    </a:lnTo>
                                    <a:lnTo>
                                      <a:pt x="4004" y="596"/>
                                    </a:lnTo>
                                    <a:lnTo>
                                      <a:pt x="4004" y="597"/>
                                    </a:lnTo>
                                    <a:lnTo>
                                      <a:pt x="4005" y="954"/>
                                    </a:lnTo>
                                    <a:lnTo>
                                      <a:pt x="4005" y="517"/>
                                    </a:lnTo>
                                    <a:lnTo>
                                      <a:pt x="4006" y="599"/>
                                    </a:lnTo>
                                    <a:lnTo>
                                      <a:pt x="4006" y="599"/>
                                    </a:lnTo>
                                    <a:lnTo>
                                      <a:pt x="4006" y="516"/>
                                    </a:lnTo>
                                    <a:lnTo>
                                      <a:pt x="4006" y="665"/>
                                    </a:lnTo>
                                    <a:lnTo>
                                      <a:pt x="4007" y="619"/>
                                    </a:lnTo>
                                    <a:lnTo>
                                      <a:pt x="4007" y="611"/>
                                    </a:lnTo>
                                    <a:lnTo>
                                      <a:pt x="4008" y="535"/>
                                    </a:lnTo>
                                    <a:lnTo>
                                      <a:pt x="4009" y="655"/>
                                    </a:lnTo>
                                    <a:lnTo>
                                      <a:pt x="4009" y="590"/>
                                    </a:lnTo>
                                    <a:lnTo>
                                      <a:pt x="4009" y="589"/>
                                    </a:lnTo>
                                    <a:lnTo>
                                      <a:pt x="4009" y="644"/>
                                    </a:lnTo>
                                    <a:lnTo>
                                      <a:pt x="4010" y="543"/>
                                    </a:lnTo>
                                    <a:lnTo>
                                      <a:pt x="4010" y="587"/>
                                    </a:lnTo>
                                    <a:lnTo>
                                      <a:pt x="4010" y="584"/>
                                    </a:lnTo>
                                    <a:lnTo>
                                      <a:pt x="4011" y="539"/>
                                    </a:lnTo>
                                    <a:lnTo>
                                      <a:pt x="4012" y="648"/>
                                    </a:lnTo>
                                    <a:lnTo>
                                      <a:pt x="4012" y="603"/>
                                    </a:lnTo>
                                    <a:lnTo>
                                      <a:pt x="4012" y="609"/>
                                    </a:lnTo>
                                    <a:lnTo>
                                      <a:pt x="4012" y="532"/>
                                    </a:lnTo>
                                    <a:lnTo>
                                      <a:pt x="4012" y="643"/>
                                    </a:lnTo>
                                    <a:lnTo>
                                      <a:pt x="4013" y="582"/>
                                    </a:lnTo>
                                    <a:lnTo>
                                      <a:pt x="4013" y="577"/>
                                    </a:lnTo>
                                    <a:lnTo>
                                      <a:pt x="4015" y="540"/>
                                    </a:lnTo>
                                    <a:lnTo>
                                      <a:pt x="4015" y="741"/>
                                    </a:lnTo>
                                    <a:lnTo>
                                      <a:pt x="4015" y="634"/>
                                    </a:lnTo>
                                    <a:lnTo>
                                      <a:pt x="4015" y="616"/>
                                    </a:lnTo>
                                    <a:lnTo>
                                      <a:pt x="4015" y="531"/>
                                    </a:lnTo>
                                    <a:lnTo>
                                      <a:pt x="4015" y="645"/>
                                    </a:lnTo>
                                    <a:lnTo>
                                      <a:pt x="4016" y="600"/>
                                    </a:lnTo>
                                    <a:lnTo>
                                      <a:pt x="4016" y="595"/>
                                    </a:lnTo>
                                    <a:lnTo>
                                      <a:pt x="4017" y="537"/>
                                    </a:lnTo>
                                    <a:lnTo>
                                      <a:pt x="4017" y="653"/>
                                    </a:lnTo>
                                    <a:lnTo>
                                      <a:pt x="4018" y="575"/>
                                    </a:lnTo>
                                    <a:lnTo>
                                      <a:pt x="4018" y="573"/>
                                    </a:lnTo>
                                    <a:lnTo>
                                      <a:pt x="4018" y="645"/>
                                    </a:lnTo>
                                    <a:lnTo>
                                      <a:pt x="4019" y="532"/>
                                    </a:lnTo>
                                    <a:lnTo>
                                      <a:pt x="4019" y="587"/>
                                    </a:lnTo>
                                    <a:lnTo>
                                      <a:pt x="4019" y="578"/>
                                    </a:lnTo>
                                    <a:lnTo>
                                      <a:pt x="4020" y="637"/>
                                    </a:lnTo>
                                    <a:lnTo>
                                      <a:pt x="4020" y="532"/>
                                    </a:lnTo>
                                    <a:lnTo>
                                      <a:pt x="4021" y="580"/>
                                    </a:lnTo>
                                    <a:lnTo>
                                      <a:pt x="4021" y="576"/>
                                    </a:lnTo>
                                    <a:lnTo>
                                      <a:pt x="4021" y="642"/>
                                    </a:lnTo>
                                    <a:lnTo>
                                      <a:pt x="4022" y="530"/>
                                    </a:lnTo>
                                    <a:lnTo>
                                      <a:pt x="4022" y="590"/>
                                    </a:lnTo>
                                    <a:lnTo>
                                      <a:pt x="4022" y="592"/>
                                    </a:lnTo>
                                    <a:lnTo>
                                      <a:pt x="4023" y="640"/>
                                    </a:lnTo>
                                    <a:lnTo>
                                      <a:pt x="4024" y="546"/>
                                    </a:lnTo>
                                    <a:lnTo>
                                      <a:pt x="4024" y="609"/>
                                    </a:lnTo>
                                    <a:lnTo>
                                      <a:pt x="4024" y="608"/>
                                    </a:lnTo>
                                    <a:lnTo>
                                      <a:pt x="4024" y="544"/>
                                    </a:lnTo>
                                    <a:lnTo>
                                      <a:pt x="4024" y="639"/>
                                    </a:lnTo>
                                    <a:lnTo>
                                      <a:pt x="4025" y="598"/>
                                    </a:lnTo>
                                    <a:lnTo>
                                      <a:pt x="4025" y="606"/>
                                    </a:lnTo>
                                    <a:lnTo>
                                      <a:pt x="4026" y="639"/>
                                    </a:lnTo>
                                    <a:lnTo>
                                      <a:pt x="4027" y="543"/>
                                    </a:lnTo>
                                    <a:lnTo>
                                      <a:pt x="4027" y="587"/>
                                    </a:lnTo>
                                    <a:lnTo>
                                      <a:pt x="4027" y="590"/>
                                    </a:lnTo>
                                    <a:lnTo>
                                      <a:pt x="4027" y="545"/>
                                    </a:lnTo>
                                    <a:lnTo>
                                      <a:pt x="4028" y="643"/>
                                    </a:lnTo>
                                    <a:lnTo>
                                      <a:pt x="4028" y="572"/>
                                    </a:lnTo>
                                    <a:lnTo>
                                      <a:pt x="4028" y="569"/>
                                    </a:lnTo>
                                    <a:lnTo>
                                      <a:pt x="4028" y="539"/>
                                    </a:lnTo>
                                    <a:lnTo>
                                      <a:pt x="4028" y="644"/>
                                    </a:lnTo>
                                    <a:lnTo>
                                      <a:pt x="4030" y="595"/>
                                    </a:lnTo>
                                    <a:lnTo>
                                      <a:pt x="4030" y="603"/>
                                    </a:lnTo>
                                    <a:lnTo>
                                      <a:pt x="4030" y="541"/>
                                    </a:lnTo>
                                    <a:lnTo>
                                      <a:pt x="4031" y="641"/>
                                    </a:lnTo>
                                    <a:lnTo>
                                      <a:pt x="4031" y="585"/>
                                    </a:lnTo>
                                    <a:lnTo>
                                      <a:pt x="4031" y="586"/>
                                    </a:lnTo>
                                    <a:lnTo>
                                      <a:pt x="4033" y="643"/>
                                    </a:lnTo>
                                    <a:lnTo>
                                      <a:pt x="4033" y="547"/>
                                    </a:lnTo>
                                    <a:lnTo>
                                      <a:pt x="4033" y="566"/>
                                    </a:lnTo>
                                    <a:lnTo>
                                      <a:pt x="4033" y="566"/>
                                    </a:lnTo>
                                    <a:lnTo>
                                      <a:pt x="4033" y="973"/>
                                    </a:lnTo>
                                    <a:lnTo>
                                      <a:pt x="4033" y="480"/>
                                    </a:lnTo>
                                    <a:lnTo>
                                      <a:pt x="4034" y="581"/>
                                    </a:lnTo>
                                    <a:lnTo>
                                      <a:pt x="4034" y="580"/>
                                    </a:lnTo>
                                    <a:lnTo>
                                      <a:pt x="4035" y="527"/>
                                    </a:lnTo>
                                    <a:lnTo>
                                      <a:pt x="4035" y="641"/>
                                    </a:lnTo>
                                    <a:lnTo>
                                      <a:pt x="4036" y="570"/>
                                    </a:lnTo>
                                    <a:lnTo>
                                      <a:pt x="4036" y="580"/>
                                    </a:lnTo>
                                    <a:lnTo>
                                      <a:pt x="4036" y="859"/>
                                    </a:lnTo>
                                    <a:lnTo>
                                      <a:pt x="4037" y="425"/>
                                    </a:lnTo>
                                    <a:lnTo>
                                      <a:pt x="4037" y="626"/>
                                    </a:lnTo>
                                    <a:lnTo>
                                      <a:pt x="4037" y="653"/>
                                    </a:lnTo>
                                    <a:lnTo>
                                      <a:pt x="4039" y="435"/>
                                    </a:lnTo>
                                    <a:lnTo>
                                      <a:pt x="4039" y="841"/>
                                    </a:lnTo>
                                    <a:lnTo>
                                      <a:pt x="4039" y="564"/>
                                    </a:lnTo>
                                    <a:lnTo>
                                      <a:pt x="4039" y="565"/>
                                    </a:lnTo>
                                    <a:lnTo>
                                      <a:pt x="4039" y="511"/>
                                    </a:lnTo>
                                    <a:lnTo>
                                      <a:pt x="4040" y="825"/>
                                    </a:lnTo>
                                    <a:lnTo>
                                      <a:pt x="4040" y="560"/>
                                    </a:lnTo>
                                    <a:lnTo>
                                      <a:pt x="4040" y="577"/>
                                    </a:lnTo>
                                    <a:lnTo>
                                      <a:pt x="4042" y="1024"/>
                                    </a:lnTo>
                                    <a:lnTo>
                                      <a:pt x="4042" y="309"/>
                                    </a:lnTo>
                                    <a:lnTo>
                                      <a:pt x="4042" y="639"/>
                                    </a:lnTo>
                                    <a:lnTo>
                                      <a:pt x="4042" y="671"/>
                                    </a:lnTo>
                                    <a:lnTo>
                                      <a:pt x="4042" y="915"/>
                                    </a:lnTo>
                                    <a:lnTo>
                                      <a:pt x="4043" y="407"/>
                                    </a:lnTo>
                                    <a:lnTo>
                                      <a:pt x="4043" y="610"/>
                                    </a:lnTo>
                                    <a:lnTo>
                                      <a:pt x="4043" y="595"/>
                                    </a:lnTo>
                                    <a:lnTo>
                                      <a:pt x="4043" y="1092"/>
                                    </a:lnTo>
                                    <a:lnTo>
                                      <a:pt x="4045" y="391"/>
                                    </a:lnTo>
                                    <a:lnTo>
                                      <a:pt x="4045" y="594"/>
                                    </a:lnTo>
                                    <a:lnTo>
                                      <a:pt x="4045" y="585"/>
                                    </a:lnTo>
                                    <a:lnTo>
                                      <a:pt x="4045" y="1103"/>
                                    </a:lnTo>
                                    <a:lnTo>
                                      <a:pt x="4045" y="317"/>
                                    </a:lnTo>
                                    <a:lnTo>
                                      <a:pt x="4046" y="578"/>
                                    </a:lnTo>
                                    <a:lnTo>
                                      <a:pt x="4046" y="605"/>
                                    </a:lnTo>
                                    <a:lnTo>
                                      <a:pt x="4046" y="505"/>
                                    </a:lnTo>
                                    <a:lnTo>
                                      <a:pt x="4046" y="747"/>
                                    </a:lnTo>
                                    <a:lnTo>
                                      <a:pt x="4048" y="572"/>
                                    </a:lnTo>
                                    <a:lnTo>
                                      <a:pt x="4048" y="578"/>
                                    </a:lnTo>
                                    <a:lnTo>
                                      <a:pt x="4049" y="898"/>
                                    </a:lnTo>
                                    <a:lnTo>
                                      <a:pt x="4049" y="351"/>
                                    </a:lnTo>
                                    <a:lnTo>
                                      <a:pt x="4049" y="580"/>
                                    </a:lnTo>
                                    <a:lnTo>
                                      <a:pt x="4049" y="629"/>
                                    </a:lnTo>
                                    <a:lnTo>
                                      <a:pt x="4050" y="853"/>
                                    </a:lnTo>
                                    <a:lnTo>
                                      <a:pt x="4050" y="394"/>
                                    </a:lnTo>
                                    <a:lnTo>
                                      <a:pt x="4051" y="563"/>
                                    </a:lnTo>
                                    <a:lnTo>
                                      <a:pt x="4051" y="575"/>
                                    </a:lnTo>
                                    <a:lnTo>
                                      <a:pt x="4051" y="436"/>
                                    </a:lnTo>
                                    <a:lnTo>
                                      <a:pt x="4052" y="804"/>
                                    </a:lnTo>
                                    <a:lnTo>
                                      <a:pt x="4052" y="577"/>
                                    </a:lnTo>
                                    <a:lnTo>
                                      <a:pt x="4052" y="576"/>
                                    </a:lnTo>
                                    <a:lnTo>
                                      <a:pt x="4054" y="450"/>
                                    </a:lnTo>
                                    <a:lnTo>
                                      <a:pt x="4054" y="785"/>
                                    </a:lnTo>
                                    <a:lnTo>
                                      <a:pt x="4054" y="621"/>
                                    </a:lnTo>
                                    <a:lnTo>
                                      <a:pt x="4054" y="594"/>
                                    </a:lnTo>
                                    <a:lnTo>
                                      <a:pt x="4055" y="951"/>
                                    </a:lnTo>
                                    <a:lnTo>
                                      <a:pt x="4055" y="255"/>
                                    </a:lnTo>
                                    <a:lnTo>
                                      <a:pt x="4055" y="594"/>
                                    </a:lnTo>
                                    <a:lnTo>
                                      <a:pt x="4055" y="580"/>
                                    </a:lnTo>
                                    <a:lnTo>
                                      <a:pt x="4055" y="1076"/>
                                    </a:lnTo>
                                    <a:lnTo>
                                      <a:pt x="4057" y="320"/>
                                    </a:lnTo>
                                    <a:lnTo>
                                      <a:pt x="4057" y="584"/>
                                    </a:lnTo>
                                    <a:lnTo>
                                      <a:pt x="4057" y="588"/>
                                    </a:lnTo>
                                    <a:lnTo>
                                      <a:pt x="4058" y="969"/>
                                    </a:lnTo>
                                    <a:lnTo>
                                      <a:pt x="4058" y="359"/>
                                    </a:lnTo>
                                    <a:lnTo>
                                      <a:pt x="4058" y="521"/>
                                    </a:lnTo>
                                    <a:lnTo>
                                      <a:pt x="4058" y="551"/>
                                    </a:lnTo>
                                    <a:lnTo>
                                      <a:pt x="4059" y="341"/>
                                    </a:lnTo>
                                    <a:lnTo>
                                      <a:pt x="4059" y="976"/>
                                    </a:lnTo>
                                    <a:lnTo>
                                      <a:pt x="4060" y="509"/>
                                    </a:lnTo>
                                    <a:lnTo>
                                      <a:pt x="4060" y="640"/>
                                    </a:lnTo>
                                    <a:lnTo>
                                      <a:pt x="4061" y="937"/>
                                    </a:lnTo>
                                    <a:lnTo>
                                      <a:pt x="4061" y="386"/>
                                    </a:lnTo>
                                    <a:lnTo>
                                      <a:pt x="4061" y="529"/>
                                    </a:lnTo>
                                    <a:lnTo>
                                      <a:pt x="4061" y="632"/>
                                    </a:lnTo>
                                    <a:lnTo>
                                      <a:pt x="4062" y="958"/>
                                    </a:lnTo>
                                    <a:lnTo>
                                      <a:pt x="4062" y="329"/>
                                    </a:lnTo>
                                    <a:lnTo>
                                      <a:pt x="4063" y="567"/>
                                    </a:lnTo>
                                    <a:lnTo>
                                      <a:pt x="4063" y="601"/>
                                    </a:lnTo>
                                    <a:lnTo>
                                      <a:pt x="4064" y="942"/>
                                    </a:lnTo>
                                    <a:lnTo>
                                      <a:pt x="4064" y="334"/>
                                    </a:lnTo>
                                    <a:lnTo>
                                      <a:pt x="4064" y="634"/>
                                    </a:lnTo>
                                    <a:lnTo>
                                      <a:pt x="4064" y="549"/>
                                    </a:lnTo>
                                    <a:lnTo>
                                      <a:pt x="4064" y="995"/>
                                    </a:lnTo>
                                    <a:lnTo>
                                      <a:pt x="4064" y="300"/>
                                    </a:lnTo>
                                    <a:lnTo>
                                      <a:pt x="4066" y="558"/>
                                    </a:lnTo>
                                    <a:lnTo>
                                      <a:pt x="4066" y="656"/>
                                    </a:lnTo>
                                    <a:lnTo>
                                      <a:pt x="4066" y="349"/>
                                    </a:lnTo>
                                    <a:lnTo>
                                      <a:pt x="4066" y="946"/>
                                    </a:lnTo>
                                    <a:lnTo>
                                      <a:pt x="4067" y="565"/>
                                    </a:lnTo>
                                    <a:lnTo>
                                      <a:pt x="4067" y="583"/>
                                    </a:lnTo>
                                    <a:lnTo>
                                      <a:pt x="4067" y="392"/>
                                    </a:lnTo>
                                    <a:lnTo>
                                      <a:pt x="4068" y="839"/>
                                    </a:lnTo>
                                    <a:lnTo>
                                      <a:pt x="4069" y="589"/>
                                    </a:lnTo>
                                    <a:lnTo>
                                      <a:pt x="4069" y="586"/>
                                    </a:lnTo>
                                    <a:lnTo>
                                      <a:pt x="4070" y="392"/>
                                    </a:lnTo>
                                    <a:lnTo>
                                      <a:pt x="4070" y="808"/>
                                    </a:lnTo>
                                    <a:lnTo>
                                      <a:pt x="4070" y="563"/>
                                    </a:lnTo>
                                    <a:lnTo>
                                      <a:pt x="4070" y="565"/>
                                    </a:lnTo>
                                    <a:lnTo>
                                      <a:pt x="4070" y="432"/>
                                    </a:lnTo>
                                    <a:lnTo>
                                      <a:pt x="4072" y="851"/>
                                    </a:lnTo>
                                    <a:lnTo>
                                      <a:pt x="4072" y="587"/>
                                    </a:lnTo>
                                    <a:lnTo>
                                      <a:pt x="4072" y="583"/>
                                    </a:lnTo>
                                    <a:lnTo>
                                      <a:pt x="4072" y="916"/>
                                    </a:lnTo>
                                    <a:lnTo>
                                      <a:pt x="4072" y="413"/>
                                    </a:lnTo>
                                    <a:lnTo>
                                      <a:pt x="4073" y="503"/>
                                    </a:lnTo>
                                    <a:lnTo>
                                      <a:pt x="4073" y="580"/>
                                    </a:lnTo>
                                    <a:lnTo>
                                      <a:pt x="4073" y="317"/>
                                    </a:lnTo>
                                    <a:lnTo>
                                      <a:pt x="4074" y="960"/>
                                    </a:lnTo>
                                    <a:lnTo>
                                      <a:pt x="4075" y="606"/>
                                    </a:lnTo>
                                    <a:lnTo>
                                      <a:pt x="4075" y="610"/>
                                    </a:lnTo>
                                    <a:lnTo>
                                      <a:pt x="4076" y="359"/>
                                    </a:lnTo>
                                    <a:lnTo>
                                      <a:pt x="4076" y="858"/>
                                    </a:lnTo>
                                    <a:lnTo>
                                      <a:pt x="4076" y="614"/>
                                    </a:lnTo>
                                    <a:lnTo>
                                      <a:pt x="4076" y="558"/>
                                    </a:lnTo>
                                    <a:lnTo>
                                      <a:pt x="4076" y="291"/>
                                    </a:lnTo>
                                    <a:lnTo>
                                      <a:pt x="4078" y="1099"/>
                                    </a:lnTo>
                                    <a:lnTo>
                                      <a:pt x="4078" y="585"/>
                                    </a:lnTo>
                                    <a:lnTo>
                                      <a:pt x="4078" y="603"/>
                                    </a:lnTo>
                                    <a:lnTo>
                                      <a:pt x="4078" y="435"/>
                                    </a:lnTo>
                                    <a:lnTo>
                                      <a:pt x="4078" y="899"/>
                                    </a:lnTo>
                                    <a:lnTo>
                                      <a:pt x="4079" y="629"/>
                                    </a:lnTo>
                                    <a:lnTo>
                                      <a:pt x="4079" y="546"/>
                                    </a:lnTo>
                                    <a:lnTo>
                                      <a:pt x="4079" y="314"/>
                                    </a:lnTo>
                                    <a:lnTo>
                                      <a:pt x="4081" y="910"/>
                                    </a:lnTo>
                                    <a:lnTo>
                                      <a:pt x="4081" y="649"/>
                                    </a:lnTo>
                                    <a:lnTo>
                                      <a:pt x="4081" y="624"/>
                                    </a:lnTo>
                                    <a:lnTo>
                                      <a:pt x="4081" y="401"/>
                                    </a:lnTo>
                                    <a:lnTo>
                                      <a:pt x="4081" y="927"/>
                                    </a:lnTo>
                                    <a:lnTo>
                                      <a:pt x="4082" y="607"/>
                                    </a:lnTo>
                                    <a:lnTo>
                                      <a:pt x="4082" y="592"/>
                                    </a:lnTo>
                                    <a:lnTo>
                                      <a:pt x="4083" y="417"/>
                                    </a:lnTo>
                                    <a:lnTo>
                                      <a:pt x="4083" y="802"/>
                                    </a:lnTo>
                                    <a:lnTo>
                                      <a:pt x="4084" y="582"/>
                                    </a:lnTo>
                                    <a:lnTo>
                                      <a:pt x="4084" y="577"/>
                                    </a:lnTo>
                                    <a:lnTo>
                                      <a:pt x="4084" y="870"/>
                                    </a:lnTo>
                                    <a:lnTo>
                                      <a:pt x="4085" y="430"/>
                                    </a:lnTo>
                                    <a:lnTo>
                                      <a:pt x="4085" y="615"/>
                                    </a:lnTo>
                                    <a:lnTo>
                                      <a:pt x="4085" y="598"/>
                                    </a:lnTo>
                                    <a:lnTo>
                                      <a:pt x="4086" y="432"/>
                                    </a:lnTo>
                                    <a:lnTo>
                                      <a:pt x="4087" y="936"/>
                                    </a:lnTo>
                                    <a:lnTo>
                                      <a:pt x="4087" y="550"/>
                                    </a:lnTo>
                                    <a:lnTo>
                                      <a:pt x="4087" y="560"/>
                                    </a:lnTo>
                                    <a:lnTo>
                                      <a:pt x="4087" y="443"/>
                                    </a:lnTo>
                                    <a:lnTo>
                                      <a:pt x="4087" y="870"/>
                                    </a:lnTo>
                                    <a:lnTo>
                                      <a:pt x="4088" y="559"/>
                                    </a:lnTo>
                                    <a:lnTo>
                                      <a:pt x="4088" y="521"/>
                                    </a:lnTo>
                                    <a:lnTo>
                                      <a:pt x="4090" y="426"/>
                                    </a:lnTo>
                                    <a:lnTo>
                                      <a:pt x="4090" y="843"/>
                                    </a:lnTo>
                                    <a:lnTo>
                                      <a:pt x="4090" y="568"/>
                                    </a:lnTo>
                                    <a:lnTo>
                                      <a:pt x="4090" y="592"/>
                                    </a:lnTo>
                                    <a:lnTo>
                                      <a:pt x="4090" y="883"/>
                                    </a:lnTo>
                                    <a:lnTo>
                                      <a:pt x="4091" y="419"/>
                                    </a:lnTo>
                                    <a:lnTo>
                                      <a:pt x="4091" y="580"/>
                                    </a:lnTo>
                                    <a:lnTo>
                                      <a:pt x="4091" y="565"/>
                                    </a:lnTo>
                                    <a:lnTo>
                                      <a:pt x="4093" y="848"/>
                                    </a:lnTo>
                                    <a:lnTo>
                                      <a:pt x="4093" y="388"/>
                                    </a:lnTo>
                                    <a:lnTo>
                                      <a:pt x="4093" y="534"/>
                                    </a:lnTo>
                                    <a:lnTo>
                                      <a:pt x="4093" y="522"/>
                                    </a:lnTo>
                                    <a:lnTo>
                                      <a:pt x="4094" y="353"/>
                                    </a:lnTo>
                                    <a:lnTo>
                                      <a:pt x="4094" y="975"/>
                                    </a:lnTo>
                                    <a:lnTo>
                                      <a:pt x="4094" y="610"/>
                                    </a:lnTo>
                                    <a:lnTo>
                                      <a:pt x="4094" y="619"/>
                                    </a:lnTo>
                                    <a:lnTo>
                                      <a:pt x="4095" y="861"/>
                                    </a:lnTo>
                                    <a:lnTo>
                                      <a:pt x="4095" y="415"/>
                                    </a:lnTo>
                                    <a:lnTo>
                                      <a:pt x="4096" y="604"/>
                                    </a:lnTo>
                                    <a:lnTo>
                                      <a:pt x="4096" y="573"/>
                                    </a:lnTo>
                                    <a:lnTo>
                                      <a:pt x="4096" y="385"/>
                                    </a:lnTo>
                                    <a:lnTo>
                                      <a:pt x="4097" y="854"/>
                                    </a:lnTo>
                                    <a:lnTo>
                                      <a:pt x="4097" y="581"/>
                                    </a:lnTo>
                                    <a:lnTo>
                                      <a:pt x="4097" y="607"/>
                                    </a:lnTo>
                                    <a:lnTo>
                                      <a:pt x="4098" y="393"/>
                                    </a:lnTo>
                                    <a:lnTo>
                                      <a:pt x="4098" y="848"/>
                                    </a:lnTo>
                                    <a:lnTo>
                                      <a:pt x="4099" y="614"/>
                                    </a:lnTo>
                                    <a:lnTo>
                                      <a:pt x="4099" y="587"/>
                                    </a:lnTo>
                                    <a:lnTo>
                                      <a:pt x="4099" y="863"/>
                                    </a:lnTo>
                                    <a:lnTo>
                                      <a:pt x="4100" y="394"/>
                                    </a:lnTo>
                                    <a:lnTo>
                                      <a:pt x="4100" y="600"/>
                                    </a:lnTo>
                                    <a:lnTo>
                                      <a:pt x="4100" y="635"/>
                                    </a:lnTo>
                                    <a:lnTo>
                                      <a:pt x="4101" y="952"/>
                                    </a:lnTo>
                                    <a:lnTo>
                                      <a:pt x="4102" y="382"/>
                                    </a:lnTo>
                                    <a:lnTo>
                                      <a:pt x="4102" y="539"/>
                                    </a:lnTo>
                                    <a:lnTo>
                                      <a:pt x="4102" y="580"/>
                                    </a:lnTo>
                                    <a:lnTo>
                                      <a:pt x="4103" y="924"/>
                                    </a:lnTo>
                                    <a:lnTo>
                                      <a:pt x="4103" y="359"/>
                                    </a:lnTo>
                                    <a:lnTo>
                                      <a:pt x="4103" y="600"/>
                                    </a:lnTo>
                                    <a:lnTo>
                                      <a:pt x="4103" y="629"/>
                                    </a:lnTo>
                                    <a:lnTo>
                                      <a:pt x="4105" y="360"/>
                                    </a:lnTo>
                                    <a:lnTo>
                                      <a:pt x="4105" y="863"/>
                                    </a:lnTo>
                                    <a:lnTo>
                                      <a:pt x="4105" y="554"/>
                                    </a:lnTo>
                                    <a:lnTo>
                                      <a:pt x="4105" y="482"/>
                                    </a:lnTo>
                                    <a:lnTo>
                                      <a:pt x="4105" y="337"/>
                                    </a:lnTo>
                                    <a:lnTo>
                                      <a:pt x="4105" y="805"/>
                                    </a:lnTo>
                                    <a:lnTo>
                                      <a:pt x="4106" y="557"/>
                                    </a:lnTo>
                                    <a:lnTo>
                                      <a:pt x="4106" y="553"/>
                                    </a:lnTo>
                                    <a:lnTo>
                                      <a:pt x="4107" y="300"/>
                                    </a:lnTo>
                                    <a:lnTo>
                                      <a:pt x="4107" y="970"/>
                                    </a:lnTo>
                                    <a:lnTo>
                                      <a:pt x="4108" y="565"/>
                                    </a:lnTo>
                                    <a:lnTo>
                                      <a:pt x="4108" y="572"/>
                                    </a:lnTo>
                                    <a:lnTo>
                                      <a:pt x="4108" y="321"/>
                                    </a:lnTo>
                                    <a:lnTo>
                                      <a:pt x="4108" y="965"/>
                                    </a:lnTo>
                                    <a:lnTo>
                                      <a:pt x="4109" y="669"/>
                                    </a:lnTo>
                                    <a:lnTo>
                                      <a:pt x="4109" y="589"/>
                                    </a:lnTo>
                                    <a:lnTo>
                                      <a:pt x="4110" y="331"/>
                                    </a:lnTo>
                                    <a:lnTo>
                                      <a:pt x="4110" y="995"/>
                                    </a:lnTo>
                                    <a:lnTo>
                                      <a:pt x="4111" y="559"/>
                                    </a:lnTo>
                                    <a:lnTo>
                                      <a:pt x="4111" y="621"/>
                                    </a:lnTo>
                                    <a:lnTo>
                                      <a:pt x="4111" y="1113"/>
                                    </a:lnTo>
                                    <a:lnTo>
                                      <a:pt x="4111" y="251"/>
                                    </a:lnTo>
                                    <a:lnTo>
                                      <a:pt x="4112" y="578"/>
                                    </a:lnTo>
                                    <a:lnTo>
                                      <a:pt x="4112" y="668"/>
                                    </a:lnTo>
                                    <a:lnTo>
                                      <a:pt x="4114" y="1000"/>
                                    </a:lnTo>
                                    <a:lnTo>
                                      <a:pt x="4114" y="367"/>
                                    </a:lnTo>
                                    <a:lnTo>
                                      <a:pt x="4114" y="571"/>
                                    </a:lnTo>
                                    <a:lnTo>
                                      <a:pt x="4114" y="689"/>
                                    </a:lnTo>
                                    <a:lnTo>
                                      <a:pt x="4114" y="961"/>
                                    </a:lnTo>
                                    <a:lnTo>
                                      <a:pt x="4114" y="410"/>
                                    </a:lnTo>
                                    <a:lnTo>
                                      <a:pt x="4115" y="674"/>
                                    </a:lnTo>
                                    <a:lnTo>
                                      <a:pt x="4115" y="626"/>
                                    </a:lnTo>
                                    <a:lnTo>
                                      <a:pt x="4116" y="873"/>
                                    </a:lnTo>
                                    <a:lnTo>
                                      <a:pt x="4117" y="359"/>
                                    </a:lnTo>
                                    <a:lnTo>
                                      <a:pt x="4117" y="566"/>
                                    </a:lnTo>
                                    <a:lnTo>
                                      <a:pt x="4117" y="580"/>
                                    </a:lnTo>
                                    <a:lnTo>
                                      <a:pt x="4117" y="332"/>
                                    </a:lnTo>
                                    <a:lnTo>
                                      <a:pt x="4118" y="888"/>
                                    </a:lnTo>
                                    <a:lnTo>
                                      <a:pt x="4118" y="540"/>
                                    </a:lnTo>
                                    <a:lnTo>
                                      <a:pt x="4118" y="603"/>
                                    </a:lnTo>
                                    <a:lnTo>
                                      <a:pt x="4119" y="207"/>
                                    </a:lnTo>
                                    <a:lnTo>
                                      <a:pt x="4120" y="1243"/>
                                    </a:lnTo>
                                    <a:lnTo>
                                      <a:pt x="4120" y="801"/>
                                    </a:lnTo>
                                    <a:lnTo>
                                      <a:pt x="4120" y="949"/>
                                    </a:lnTo>
                                    <a:lnTo>
                                      <a:pt x="4120" y="295"/>
                                    </a:lnTo>
                                    <a:lnTo>
                                      <a:pt x="4121" y="1179"/>
                                    </a:lnTo>
                                    <a:lnTo>
                                      <a:pt x="4121" y="599"/>
                                    </a:lnTo>
                                    <a:lnTo>
                                      <a:pt x="4121" y="609"/>
                                    </a:lnTo>
                                    <a:lnTo>
                                      <a:pt x="4122" y="1066"/>
                                    </a:lnTo>
                                    <a:lnTo>
                                      <a:pt x="4123" y="319"/>
                                    </a:lnTo>
                                    <a:lnTo>
                                      <a:pt x="4123" y="576"/>
                                    </a:lnTo>
                                    <a:lnTo>
                                      <a:pt x="4123" y="572"/>
                                    </a:lnTo>
                                    <a:lnTo>
                                      <a:pt x="4123" y="326"/>
                                    </a:lnTo>
                                    <a:lnTo>
                                      <a:pt x="4124" y="1012"/>
                                    </a:lnTo>
                                    <a:lnTo>
                                      <a:pt x="4124" y="542"/>
                                    </a:lnTo>
                                    <a:lnTo>
                                      <a:pt x="4124" y="666"/>
                                    </a:lnTo>
                                    <a:lnTo>
                                      <a:pt x="4126" y="1090"/>
                                    </a:lnTo>
                                    <a:lnTo>
                                      <a:pt x="4126" y="288"/>
                                    </a:lnTo>
                                    <a:lnTo>
                                      <a:pt x="4126" y="626"/>
                                    </a:lnTo>
                                    <a:lnTo>
                                      <a:pt x="4126" y="610"/>
                                    </a:lnTo>
                                    <a:lnTo>
                                      <a:pt x="4126" y="1104"/>
                                    </a:lnTo>
                                    <a:lnTo>
                                      <a:pt x="4127" y="274"/>
                                    </a:lnTo>
                                    <a:lnTo>
                                      <a:pt x="4127" y="589"/>
                                    </a:lnTo>
                                    <a:lnTo>
                                      <a:pt x="4127" y="602"/>
                                    </a:lnTo>
                                    <a:lnTo>
                                      <a:pt x="4128" y="228"/>
                                    </a:lnTo>
                                    <a:lnTo>
                                      <a:pt x="4129" y="1078"/>
                                    </a:lnTo>
                                    <a:lnTo>
                                      <a:pt x="4129" y="564"/>
                                    </a:lnTo>
                                    <a:lnTo>
                                      <a:pt x="4129" y="650"/>
                                    </a:lnTo>
                                    <a:lnTo>
                                      <a:pt x="4129" y="268"/>
                                    </a:lnTo>
                                    <a:lnTo>
                                      <a:pt x="4129" y="1189"/>
                                    </a:lnTo>
                                    <a:lnTo>
                                      <a:pt x="4130" y="678"/>
                                    </a:lnTo>
                                    <a:lnTo>
                                      <a:pt x="4130" y="611"/>
                                    </a:lnTo>
                                    <a:lnTo>
                                      <a:pt x="4131" y="996"/>
                                    </a:lnTo>
                                    <a:lnTo>
                                      <a:pt x="4131" y="378"/>
                                    </a:lnTo>
                                    <a:lnTo>
                                      <a:pt x="4132" y="603"/>
                                    </a:lnTo>
                                    <a:lnTo>
                                      <a:pt x="4132" y="588"/>
                                    </a:lnTo>
                                    <a:lnTo>
                                      <a:pt x="4132" y="392"/>
                                    </a:lnTo>
                                    <a:lnTo>
                                      <a:pt x="4133" y="922"/>
                                    </a:lnTo>
                                    <a:lnTo>
                                      <a:pt x="4133" y="590"/>
                                    </a:lnTo>
                                    <a:lnTo>
                                      <a:pt x="4133" y="605"/>
                                    </a:lnTo>
                                    <a:lnTo>
                                      <a:pt x="4134" y="403"/>
                                    </a:lnTo>
                                    <a:lnTo>
                                      <a:pt x="4135" y="927"/>
                                    </a:lnTo>
                                    <a:lnTo>
                                      <a:pt x="4135" y="632"/>
                                    </a:lnTo>
                                    <a:lnTo>
                                      <a:pt x="4135" y="629"/>
                                    </a:lnTo>
                                    <a:lnTo>
                                      <a:pt x="4135" y="372"/>
                                    </a:lnTo>
                                    <a:lnTo>
                                      <a:pt x="4136" y="875"/>
                                    </a:lnTo>
                                    <a:lnTo>
                                      <a:pt x="4136" y="534"/>
                                    </a:lnTo>
                                    <a:lnTo>
                                      <a:pt x="4136" y="495"/>
                                    </a:lnTo>
                                    <a:lnTo>
                                      <a:pt x="4137" y="326"/>
                                    </a:lnTo>
                                    <a:lnTo>
                                      <a:pt x="4138" y="1210"/>
                                    </a:lnTo>
                                    <a:lnTo>
                                      <a:pt x="4138" y="507"/>
                                    </a:lnTo>
                                    <a:lnTo>
                                      <a:pt x="4138" y="517"/>
                                    </a:lnTo>
                                    <a:lnTo>
                                      <a:pt x="4138" y="1157"/>
                                    </a:lnTo>
                                    <a:lnTo>
                                      <a:pt x="4138" y="267"/>
                                    </a:lnTo>
                                    <a:lnTo>
                                      <a:pt x="4139" y="437"/>
                                    </a:lnTo>
                                    <a:lnTo>
                                      <a:pt x="4139" y="500"/>
                                    </a:lnTo>
                                    <a:lnTo>
                                      <a:pt x="4141" y="271"/>
                                    </a:lnTo>
                                    <a:lnTo>
                                      <a:pt x="4141" y="1098"/>
                                    </a:lnTo>
                                    <a:lnTo>
                                      <a:pt x="4141" y="605"/>
                                    </a:lnTo>
                                    <a:lnTo>
                                      <a:pt x="4141" y="621"/>
                                    </a:lnTo>
                                    <a:lnTo>
                                      <a:pt x="4141" y="343"/>
                                    </a:lnTo>
                                    <a:lnTo>
                                      <a:pt x="4142" y="1077"/>
                                    </a:lnTo>
                                    <a:lnTo>
                                      <a:pt x="4142" y="606"/>
                                    </a:lnTo>
                                    <a:lnTo>
                                      <a:pt x="4142" y="574"/>
                                    </a:lnTo>
                                    <a:lnTo>
                                      <a:pt x="4143" y="265"/>
                                    </a:lnTo>
                                    <a:lnTo>
                                      <a:pt x="4143" y="1057"/>
                                    </a:lnTo>
                                    <a:lnTo>
                                      <a:pt x="4144" y="557"/>
                                    </a:lnTo>
                                    <a:lnTo>
                                      <a:pt x="4144" y="567"/>
                                    </a:lnTo>
                                    <a:lnTo>
                                      <a:pt x="4145" y="205"/>
                                    </a:lnTo>
                                    <a:lnTo>
                                      <a:pt x="4145" y="1002"/>
                                    </a:lnTo>
                                    <a:lnTo>
                                      <a:pt x="4145" y="606"/>
                                    </a:lnTo>
                                    <a:lnTo>
                                      <a:pt x="4145" y="566"/>
                                    </a:lnTo>
                                    <a:lnTo>
                                      <a:pt x="4146" y="1092"/>
                                    </a:lnTo>
                                    <a:lnTo>
                                      <a:pt x="4146" y="281"/>
                                    </a:lnTo>
                                    <a:lnTo>
                                      <a:pt x="4147" y="627"/>
                                    </a:lnTo>
                                    <a:lnTo>
                                      <a:pt x="4147" y="619"/>
                                    </a:lnTo>
                                    <a:lnTo>
                                      <a:pt x="4147" y="1078"/>
                                    </a:lnTo>
                                    <a:lnTo>
                                      <a:pt x="4147" y="336"/>
                                    </a:lnTo>
                                    <a:lnTo>
                                      <a:pt x="4148" y="571"/>
                                    </a:lnTo>
                                    <a:lnTo>
                                      <a:pt x="4148" y="591"/>
                                    </a:lnTo>
                                    <a:lnTo>
                                      <a:pt x="4149" y="377"/>
                                    </a:lnTo>
                                    <a:lnTo>
                                      <a:pt x="4150" y="1068"/>
                                    </a:lnTo>
                                    <a:lnTo>
                                      <a:pt x="4150" y="610"/>
                                    </a:lnTo>
                                    <a:lnTo>
                                      <a:pt x="4150" y="617"/>
                                    </a:lnTo>
                                    <a:lnTo>
                                      <a:pt x="4151" y="328"/>
                                    </a:lnTo>
                                    <a:lnTo>
                                      <a:pt x="4151" y="1065"/>
                                    </a:lnTo>
                                    <a:lnTo>
                                      <a:pt x="4151" y="619"/>
                                    </a:lnTo>
                                    <a:lnTo>
                                      <a:pt x="4151" y="597"/>
                                    </a:lnTo>
                                    <a:lnTo>
                                      <a:pt x="4152" y="1091"/>
                                    </a:lnTo>
                                    <a:lnTo>
                                      <a:pt x="4152" y="285"/>
                                    </a:lnTo>
                                    <a:lnTo>
                                      <a:pt x="4153" y="595"/>
                                    </a:lnTo>
                                    <a:lnTo>
                                      <a:pt x="4153" y="598"/>
                                    </a:lnTo>
                                    <a:lnTo>
                                      <a:pt x="4153" y="955"/>
                                    </a:lnTo>
                                    <a:lnTo>
                                      <a:pt x="4154" y="283"/>
                                    </a:lnTo>
                                    <a:lnTo>
                                      <a:pt x="4154" y="373"/>
                                    </a:lnTo>
                                    <a:lnTo>
                                      <a:pt x="4154" y="945"/>
                                    </a:lnTo>
                                    <a:lnTo>
                                      <a:pt x="4155" y="1162"/>
                                    </a:lnTo>
                                    <a:lnTo>
                                      <a:pt x="4156" y="305"/>
                                    </a:lnTo>
                                    <a:lnTo>
                                      <a:pt x="4156" y="600"/>
                                    </a:lnTo>
                                    <a:lnTo>
                                      <a:pt x="4156" y="612"/>
                                    </a:lnTo>
                                    <a:lnTo>
                                      <a:pt x="4156" y="962"/>
                                    </a:lnTo>
                                    <a:lnTo>
                                      <a:pt x="4156" y="301"/>
                                    </a:lnTo>
                                    <a:lnTo>
                                      <a:pt x="4157" y="610"/>
                                    </a:lnTo>
                                    <a:lnTo>
                                      <a:pt x="4157" y="606"/>
                                    </a:lnTo>
                                    <a:lnTo>
                                      <a:pt x="4158" y="1265"/>
                                    </a:lnTo>
                                    <a:lnTo>
                                      <a:pt x="4158" y="339"/>
                                    </a:lnTo>
                                    <a:lnTo>
                                      <a:pt x="4159" y="598"/>
                                    </a:lnTo>
                                    <a:lnTo>
                                      <a:pt x="4159" y="469"/>
                                    </a:lnTo>
                                    <a:lnTo>
                                      <a:pt x="4159" y="1021"/>
                                    </a:lnTo>
                                    <a:lnTo>
                                      <a:pt x="4160" y="332"/>
                                    </a:lnTo>
                                    <a:lnTo>
                                      <a:pt x="4160" y="625"/>
                                    </a:lnTo>
                                    <a:lnTo>
                                      <a:pt x="4160" y="544"/>
                                    </a:lnTo>
                                    <a:lnTo>
                                      <a:pt x="4161" y="1123"/>
                                    </a:lnTo>
                                    <a:lnTo>
                                      <a:pt x="4161" y="231"/>
                                    </a:lnTo>
                                    <a:lnTo>
                                      <a:pt x="4162" y="523"/>
                                    </a:lnTo>
                                    <a:lnTo>
                                      <a:pt x="4162" y="635"/>
                                    </a:lnTo>
                                    <a:lnTo>
                                      <a:pt x="4162" y="1005"/>
                                    </a:lnTo>
                                    <a:lnTo>
                                      <a:pt x="4162" y="297"/>
                                    </a:lnTo>
                                    <a:lnTo>
                                      <a:pt x="4163" y="596"/>
                                    </a:lnTo>
                                    <a:lnTo>
                                      <a:pt x="4163" y="612"/>
                                    </a:lnTo>
                                    <a:lnTo>
                                      <a:pt x="4164" y="297"/>
                                    </a:lnTo>
                                    <a:lnTo>
                                      <a:pt x="4165" y="1060"/>
                                    </a:lnTo>
                                    <a:lnTo>
                                      <a:pt x="4165" y="611"/>
                                    </a:lnTo>
                                    <a:lnTo>
                                      <a:pt x="4165" y="582"/>
                                    </a:lnTo>
                                    <a:lnTo>
                                      <a:pt x="4165" y="966"/>
                                    </a:lnTo>
                                    <a:lnTo>
                                      <a:pt x="4166" y="202"/>
                                    </a:lnTo>
                                    <a:lnTo>
                                      <a:pt x="4166" y="533"/>
                                    </a:lnTo>
                                    <a:lnTo>
                                      <a:pt x="4166" y="524"/>
                                    </a:lnTo>
                                    <a:lnTo>
                                      <a:pt x="4167" y="179"/>
                                    </a:lnTo>
                                    <a:lnTo>
                                      <a:pt x="4167" y="1151"/>
                                    </a:lnTo>
                                    <a:lnTo>
                                      <a:pt x="4168" y="610"/>
                                    </a:lnTo>
                                    <a:lnTo>
                                      <a:pt x="4168" y="612"/>
                                    </a:lnTo>
                                    <a:lnTo>
                                      <a:pt x="4168" y="197"/>
                                    </a:lnTo>
                                    <a:lnTo>
                                      <a:pt x="4169" y="1234"/>
                                    </a:lnTo>
                                    <a:lnTo>
                                      <a:pt x="4169" y="558"/>
                                    </a:lnTo>
                                    <a:lnTo>
                                      <a:pt x="4169" y="570"/>
                                    </a:lnTo>
                                    <a:lnTo>
                                      <a:pt x="4170" y="288"/>
                                    </a:lnTo>
                                    <a:lnTo>
                                      <a:pt x="4170" y="1132"/>
                                    </a:lnTo>
                                    <a:lnTo>
                                      <a:pt x="4171" y="672"/>
                                    </a:lnTo>
                                    <a:lnTo>
                                      <a:pt x="4171" y="698"/>
                                    </a:lnTo>
                                    <a:lnTo>
                                      <a:pt x="4171" y="283"/>
                                    </a:lnTo>
                                    <a:lnTo>
                                      <a:pt x="4172" y="1013"/>
                                    </a:lnTo>
                                    <a:lnTo>
                                      <a:pt x="4172" y="594"/>
                                    </a:lnTo>
                                    <a:lnTo>
                                      <a:pt x="4172" y="778"/>
                                    </a:lnTo>
                                    <a:lnTo>
                                      <a:pt x="4173" y="167"/>
                                    </a:lnTo>
                                    <a:lnTo>
                                      <a:pt x="4174" y="1095"/>
                                    </a:lnTo>
                                    <a:lnTo>
                                      <a:pt x="4174" y="538"/>
                                    </a:lnTo>
                                    <a:lnTo>
                                      <a:pt x="4174" y="598"/>
                                    </a:lnTo>
                                    <a:lnTo>
                                      <a:pt x="4174" y="1243"/>
                                    </a:lnTo>
                                    <a:lnTo>
                                      <a:pt x="4174" y="352"/>
                                    </a:lnTo>
                                    <a:lnTo>
                                      <a:pt x="4175" y="575"/>
                                    </a:lnTo>
                                    <a:lnTo>
                                      <a:pt x="4175" y="577"/>
                                    </a:lnTo>
                                    <a:lnTo>
                                      <a:pt x="4176" y="1277"/>
                                    </a:lnTo>
                                    <a:lnTo>
                                      <a:pt x="4176" y="151"/>
                                    </a:lnTo>
                                    <a:lnTo>
                                      <a:pt x="4177" y="594"/>
                                    </a:lnTo>
                                    <a:lnTo>
                                      <a:pt x="4177" y="563"/>
                                    </a:lnTo>
                                    <a:lnTo>
                                      <a:pt x="4178" y="1049"/>
                                    </a:lnTo>
                                    <a:lnTo>
                                      <a:pt x="4178" y="259"/>
                                    </a:lnTo>
                                    <a:lnTo>
                                      <a:pt x="4178" y="588"/>
                                    </a:lnTo>
                                    <a:lnTo>
                                      <a:pt x="4178" y="590"/>
                                    </a:lnTo>
                                    <a:lnTo>
                                      <a:pt x="4179" y="943"/>
                                    </a:lnTo>
                                    <a:lnTo>
                                      <a:pt x="4179" y="323"/>
                                    </a:lnTo>
                                    <a:lnTo>
                                      <a:pt x="4180" y="548"/>
                                    </a:lnTo>
                                    <a:lnTo>
                                      <a:pt x="4180" y="590"/>
                                    </a:lnTo>
                                    <a:lnTo>
                                      <a:pt x="4180" y="898"/>
                                    </a:lnTo>
                                    <a:lnTo>
                                      <a:pt x="4181" y="359"/>
                                    </a:lnTo>
                                    <a:lnTo>
                                      <a:pt x="4181" y="607"/>
                                    </a:lnTo>
                                    <a:lnTo>
                                      <a:pt x="4181" y="615"/>
                                    </a:lnTo>
                                    <a:lnTo>
                                      <a:pt x="4182" y="274"/>
                                    </a:lnTo>
                                    <a:lnTo>
                                      <a:pt x="4183" y="1025"/>
                                    </a:lnTo>
                                    <a:lnTo>
                                      <a:pt x="4183" y="539"/>
                                    </a:lnTo>
                                    <a:lnTo>
                                      <a:pt x="4183" y="635"/>
                                    </a:lnTo>
                                    <a:lnTo>
                                      <a:pt x="4183" y="140"/>
                                    </a:lnTo>
                                    <a:lnTo>
                                      <a:pt x="4183" y="1307"/>
                                    </a:lnTo>
                                    <a:lnTo>
                                      <a:pt x="4184" y="639"/>
                                    </a:lnTo>
                                    <a:lnTo>
                                      <a:pt x="4184" y="550"/>
                                    </a:lnTo>
                                    <a:lnTo>
                                      <a:pt x="4185" y="208"/>
                                    </a:lnTo>
                                    <a:lnTo>
                                      <a:pt x="4186" y="979"/>
                                    </a:lnTo>
                                    <a:lnTo>
                                      <a:pt x="4186" y="623"/>
                                    </a:lnTo>
                                    <a:lnTo>
                                      <a:pt x="4186" y="600"/>
                                    </a:lnTo>
                                    <a:lnTo>
                                      <a:pt x="4186" y="1016"/>
                                    </a:lnTo>
                                    <a:lnTo>
                                      <a:pt x="4186" y="319"/>
                                    </a:lnTo>
                                    <a:lnTo>
                                      <a:pt x="4187" y="589"/>
                                    </a:lnTo>
                                    <a:lnTo>
                                      <a:pt x="4187" y="602"/>
                                    </a:lnTo>
                                    <a:lnTo>
                                      <a:pt x="4188" y="282"/>
                                    </a:lnTo>
                                    <a:lnTo>
                                      <a:pt x="4188" y="912"/>
                                    </a:lnTo>
                                    <a:lnTo>
                                      <a:pt x="4189" y="603"/>
                                    </a:lnTo>
                                    <a:lnTo>
                                      <a:pt x="4189" y="632"/>
                                    </a:lnTo>
                                    <a:lnTo>
                                      <a:pt x="4189" y="232"/>
                                    </a:lnTo>
                                    <a:lnTo>
                                      <a:pt x="4190" y="974"/>
                                    </a:lnTo>
                                    <a:lnTo>
                                      <a:pt x="4190" y="569"/>
                                    </a:lnTo>
                                    <a:lnTo>
                                      <a:pt x="4190" y="563"/>
                                    </a:lnTo>
                                    <a:lnTo>
                                      <a:pt x="4190" y="827"/>
                                    </a:lnTo>
                                    <a:lnTo>
                                      <a:pt x="4191" y="303"/>
                                    </a:lnTo>
                                    <a:lnTo>
                                      <a:pt x="4192" y="592"/>
                                    </a:lnTo>
                                    <a:lnTo>
                                      <a:pt x="4192" y="548"/>
                                    </a:lnTo>
                                    <a:lnTo>
                                      <a:pt x="4192" y="742"/>
                                    </a:lnTo>
                                    <a:lnTo>
                                      <a:pt x="4193" y="446"/>
                                    </a:lnTo>
                                    <a:lnTo>
                                      <a:pt x="4193" y="612"/>
                                    </a:lnTo>
                                    <a:lnTo>
                                      <a:pt x="4193" y="595"/>
                                    </a:lnTo>
                                    <a:lnTo>
                                      <a:pt x="4195" y="901"/>
                                    </a:lnTo>
                                    <a:lnTo>
                                      <a:pt x="4195" y="199"/>
                                    </a:lnTo>
                                    <a:lnTo>
                                      <a:pt x="4195" y="638"/>
                                    </a:lnTo>
                                    <a:lnTo>
                                      <a:pt x="4195" y="632"/>
                                    </a:lnTo>
                                    <a:lnTo>
                                      <a:pt x="4195" y="336"/>
                                    </a:lnTo>
                                    <a:lnTo>
                                      <a:pt x="4195" y="846"/>
                                    </a:lnTo>
                                    <a:lnTo>
                                      <a:pt x="4196" y="614"/>
                                    </a:lnTo>
                                    <a:lnTo>
                                      <a:pt x="4196" y="619"/>
                                    </a:lnTo>
                                    <a:lnTo>
                                      <a:pt x="4197" y="452"/>
                                    </a:lnTo>
                                    <a:lnTo>
                                      <a:pt x="4197" y="763"/>
                                    </a:lnTo>
                                    <a:lnTo>
                                      <a:pt x="4198" y="618"/>
                                    </a:lnTo>
                                    <a:lnTo>
                                      <a:pt x="4198" y="602"/>
                                    </a:lnTo>
                                    <a:lnTo>
                                      <a:pt x="4198" y="299"/>
                                    </a:lnTo>
                                    <a:lnTo>
                                      <a:pt x="4198" y="893"/>
                                    </a:lnTo>
                                    <a:lnTo>
                                      <a:pt x="4199" y="584"/>
                                    </a:lnTo>
                                    <a:lnTo>
                                      <a:pt x="4199" y="589"/>
                                    </a:lnTo>
                                    <a:lnTo>
                                      <a:pt x="4201" y="1121"/>
                                    </a:lnTo>
                                    <a:lnTo>
                                      <a:pt x="4201" y="307"/>
                                    </a:lnTo>
                                    <a:lnTo>
                                      <a:pt x="4201" y="509"/>
                                    </a:lnTo>
                                    <a:lnTo>
                                      <a:pt x="4201" y="523"/>
                                    </a:lnTo>
                                    <a:lnTo>
                                      <a:pt x="4202" y="297"/>
                                    </a:lnTo>
                                    <a:lnTo>
                                      <a:pt x="4202" y="1062"/>
                                    </a:lnTo>
                                    <a:lnTo>
                                      <a:pt x="4202" y="531"/>
                                    </a:lnTo>
                                    <a:lnTo>
                                      <a:pt x="4202" y="504"/>
                                    </a:lnTo>
                                    <a:lnTo>
                                      <a:pt x="4203" y="969"/>
                                    </a:lnTo>
                                    <a:lnTo>
                                      <a:pt x="4204" y="309"/>
                                    </a:lnTo>
                                    <a:lnTo>
                                      <a:pt x="4204" y="647"/>
                                    </a:lnTo>
                                    <a:lnTo>
                                      <a:pt x="4204" y="723"/>
                                    </a:lnTo>
                                    <a:lnTo>
                                      <a:pt x="4204" y="950"/>
                                    </a:lnTo>
                                    <a:lnTo>
                                      <a:pt x="4204" y="200"/>
                                    </a:lnTo>
                                    <a:lnTo>
                                      <a:pt x="4205" y="574"/>
                                    </a:lnTo>
                                    <a:lnTo>
                                      <a:pt x="4205" y="607"/>
                                    </a:lnTo>
                                    <a:lnTo>
                                      <a:pt x="4206" y="401"/>
                                    </a:lnTo>
                                    <a:lnTo>
                                      <a:pt x="4207" y="915"/>
                                    </a:lnTo>
                                    <a:lnTo>
                                      <a:pt x="4207" y="596"/>
                                    </a:lnTo>
                                    <a:lnTo>
                                      <a:pt x="4207" y="597"/>
                                    </a:lnTo>
                                    <a:lnTo>
                                      <a:pt x="4207" y="1098"/>
                                    </a:lnTo>
                                    <a:lnTo>
                                      <a:pt x="4207" y="349"/>
                                    </a:lnTo>
                                    <a:lnTo>
                                      <a:pt x="4208" y="491"/>
                                    </a:lnTo>
                                    <a:lnTo>
                                      <a:pt x="4208" y="506"/>
                                    </a:lnTo>
                                    <a:lnTo>
                                      <a:pt x="4209" y="981"/>
                                    </a:lnTo>
                                    <a:lnTo>
                                      <a:pt x="4209" y="208"/>
                                    </a:lnTo>
                                    <a:lnTo>
                                      <a:pt x="4210" y="633"/>
                                    </a:lnTo>
                                    <a:lnTo>
                                      <a:pt x="4210" y="577"/>
                                    </a:lnTo>
                                    <a:lnTo>
                                      <a:pt x="4210" y="850"/>
                                    </a:lnTo>
                                    <a:lnTo>
                                      <a:pt x="4210" y="391"/>
                                    </a:lnTo>
                                    <a:lnTo>
                                      <a:pt x="4211" y="652"/>
                                    </a:lnTo>
                                    <a:lnTo>
                                      <a:pt x="4211" y="666"/>
                                    </a:lnTo>
                                    <a:lnTo>
                                      <a:pt x="4213" y="903"/>
                                    </a:lnTo>
                                    <a:lnTo>
                                      <a:pt x="4213" y="383"/>
                                    </a:lnTo>
                                    <a:lnTo>
                                      <a:pt x="4213" y="626"/>
                                    </a:lnTo>
                                    <a:lnTo>
                                      <a:pt x="4213" y="537"/>
                                    </a:lnTo>
                                    <a:lnTo>
                                      <a:pt x="4214" y="401"/>
                                    </a:lnTo>
                                    <a:lnTo>
                                      <a:pt x="4214" y="825"/>
                                    </a:lnTo>
                                    <a:lnTo>
                                      <a:pt x="4214" y="595"/>
                                    </a:lnTo>
                                    <a:lnTo>
                                      <a:pt x="4214" y="519"/>
                                    </a:lnTo>
                                    <a:lnTo>
                                      <a:pt x="4215" y="433"/>
                                    </a:lnTo>
                                    <a:lnTo>
                                      <a:pt x="4215" y="865"/>
                                    </a:lnTo>
                                    <a:lnTo>
                                      <a:pt x="4216" y="594"/>
                                    </a:lnTo>
                                    <a:lnTo>
                                      <a:pt x="4216" y="592"/>
                                    </a:lnTo>
                                    <a:lnTo>
                                      <a:pt x="4217" y="914"/>
                                    </a:lnTo>
                                    <a:lnTo>
                                      <a:pt x="4217" y="279"/>
                                    </a:lnTo>
                                    <a:lnTo>
                                      <a:pt x="4217" y="658"/>
                                    </a:lnTo>
                                    <a:lnTo>
                                      <a:pt x="4217" y="628"/>
                                    </a:lnTo>
                                    <a:lnTo>
                                      <a:pt x="4218" y="785"/>
                                    </a:lnTo>
                                    <a:lnTo>
                                      <a:pt x="4218" y="436"/>
                                    </a:lnTo>
                                    <a:lnTo>
                                      <a:pt x="4219" y="603"/>
                                    </a:lnTo>
                                    <a:lnTo>
                                      <a:pt x="4219" y="616"/>
                                    </a:lnTo>
                                    <a:lnTo>
                                      <a:pt x="4220" y="725"/>
                                    </a:lnTo>
                                    <a:lnTo>
                                      <a:pt x="4220" y="503"/>
                                    </a:lnTo>
                                    <a:lnTo>
                                      <a:pt x="4220" y="572"/>
                                    </a:lnTo>
                                    <a:lnTo>
                                      <a:pt x="4220" y="579"/>
                                    </a:lnTo>
                                    <a:lnTo>
                                      <a:pt x="4221" y="549"/>
                                    </a:lnTo>
                                    <a:lnTo>
                                      <a:pt x="4221" y="649"/>
                                    </a:lnTo>
                                    <a:lnTo>
                                      <a:pt x="4222" y="588"/>
                                    </a:lnTo>
                                    <a:lnTo>
                                      <a:pt x="4222" y="594"/>
                                    </a:lnTo>
                                    <a:lnTo>
                                      <a:pt x="4222" y="509"/>
                                    </a:lnTo>
                                    <a:lnTo>
                                      <a:pt x="4222" y="662"/>
                                    </a:lnTo>
                                    <a:lnTo>
                                      <a:pt x="4223" y="572"/>
                                    </a:lnTo>
                                    <a:lnTo>
                                      <a:pt x="4223" y="564"/>
                                    </a:lnTo>
                                    <a:lnTo>
                                      <a:pt x="4224" y="538"/>
                                    </a:lnTo>
                                    <a:lnTo>
                                      <a:pt x="4224" y="648"/>
                                    </a:lnTo>
                                    <a:lnTo>
                                      <a:pt x="4225" y="553"/>
                                    </a:lnTo>
                                    <a:lnTo>
                                      <a:pt x="4225" y="553"/>
                                    </a:lnTo>
                                    <a:lnTo>
                                      <a:pt x="4226" y="647"/>
                                    </a:lnTo>
                                    <a:lnTo>
                                      <a:pt x="4226" y="527"/>
                                    </a:lnTo>
                                    <a:lnTo>
                                      <a:pt x="4226" y="595"/>
                                    </a:lnTo>
                                    <a:lnTo>
                                      <a:pt x="4226" y="608"/>
                                    </a:lnTo>
                                    <a:lnTo>
                                      <a:pt x="4227" y="805"/>
                                    </a:lnTo>
                                    <a:lnTo>
                                      <a:pt x="4227" y="436"/>
                                    </a:lnTo>
                                    <a:lnTo>
                                      <a:pt x="4228" y="582"/>
                                    </a:lnTo>
                                    <a:lnTo>
                                      <a:pt x="4228" y="589"/>
                                    </a:lnTo>
                                    <a:lnTo>
                                      <a:pt x="4229" y="550"/>
                                    </a:lnTo>
                                    <a:lnTo>
                                      <a:pt x="4229" y="639"/>
                                    </a:lnTo>
                                    <a:lnTo>
                                      <a:pt x="4229" y="603"/>
                                    </a:lnTo>
                                    <a:lnTo>
                                      <a:pt x="4229" y="600"/>
                                    </a:lnTo>
                                    <a:lnTo>
                                      <a:pt x="4230" y="644"/>
                                    </a:lnTo>
                                    <a:lnTo>
                                      <a:pt x="4231" y="529"/>
                                    </a:lnTo>
                                    <a:lnTo>
                                      <a:pt x="4231" y="610"/>
                                    </a:lnTo>
                                    <a:lnTo>
                                      <a:pt x="4231" y="600"/>
                                    </a:lnTo>
                                    <a:lnTo>
                                      <a:pt x="4232" y="549"/>
                                    </a:lnTo>
                                    <a:lnTo>
                                      <a:pt x="4232" y="645"/>
                                    </a:lnTo>
                                    <a:lnTo>
                                      <a:pt x="4232" y="607"/>
                                    </a:lnTo>
                                    <a:lnTo>
                                      <a:pt x="4232" y="600"/>
                                    </a:lnTo>
                                    <a:lnTo>
                                      <a:pt x="4233" y="647"/>
                                    </a:lnTo>
                                    <a:lnTo>
                                      <a:pt x="4233" y="546"/>
                                    </a:lnTo>
                                    <a:lnTo>
                                      <a:pt x="4234" y="585"/>
                                    </a:lnTo>
                                    <a:lnTo>
                                      <a:pt x="4234" y="586"/>
                                    </a:lnTo>
                                    <a:lnTo>
                                      <a:pt x="4234" y="643"/>
                                    </a:lnTo>
                                    <a:lnTo>
                                      <a:pt x="4235" y="547"/>
                                    </a:lnTo>
                                    <a:lnTo>
                                      <a:pt x="4235" y="579"/>
                                    </a:lnTo>
                                    <a:lnTo>
                                      <a:pt x="4235" y="582"/>
                                    </a:lnTo>
                                    <a:lnTo>
                                      <a:pt x="4236" y="536"/>
                                    </a:lnTo>
                                    <a:lnTo>
                                      <a:pt x="4236" y="643"/>
                                    </a:lnTo>
                                    <a:lnTo>
                                      <a:pt x="4237" y="584"/>
                                    </a:lnTo>
                                    <a:lnTo>
                                      <a:pt x="4237" y="600"/>
                                    </a:lnTo>
                                    <a:lnTo>
                                      <a:pt x="4237" y="652"/>
                                    </a:lnTo>
                                    <a:lnTo>
                                      <a:pt x="4238" y="537"/>
                                    </a:lnTo>
                                    <a:lnTo>
                                      <a:pt x="4238" y="581"/>
                                    </a:lnTo>
                                    <a:lnTo>
                                      <a:pt x="4238" y="588"/>
                                    </a:lnTo>
                                    <a:lnTo>
                                      <a:pt x="4240" y="491"/>
                                    </a:lnTo>
                                    <a:lnTo>
                                      <a:pt x="4240" y="825"/>
                                    </a:lnTo>
                                    <a:lnTo>
                                      <a:pt x="4240" y="573"/>
                                    </a:lnTo>
                                    <a:lnTo>
                                      <a:pt x="4240" y="600"/>
                                    </a:lnTo>
                                    <a:lnTo>
                                      <a:pt x="4240" y="135"/>
                                    </a:lnTo>
                                    <a:lnTo>
                                      <a:pt x="4240" y="1098"/>
                                    </a:lnTo>
                                    <a:lnTo>
                                      <a:pt x="4241" y="612"/>
                                    </a:lnTo>
                                    <a:lnTo>
                                      <a:pt x="4241" y="610"/>
                                    </a:lnTo>
                                    <a:lnTo>
                                      <a:pt x="4242" y="851"/>
                                    </a:lnTo>
                                    <a:lnTo>
                                      <a:pt x="4243" y="526"/>
                                    </a:lnTo>
                                    <a:lnTo>
                                      <a:pt x="4243" y="585"/>
                                    </a:lnTo>
                                    <a:lnTo>
                                      <a:pt x="4243" y="602"/>
                                    </a:lnTo>
                                    <a:lnTo>
                                      <a:pt x="4243" y="532"/>
                                    </a:lnTo>
                                    <a:lnTo>
                                      <a:pt x="4244" y="666"/>
                                    </a:lnTo>
                                    <a:lnTo>
                                      <a:pt x="4244" y="576"/>
                                    </a:lnTo>
                                    <a:lnTo>
                                      <a:pt x="4244" y="602"/>
                                    </a:lnTo>
                                    <a:lnTo>
                                      <a:pt x="4245" y="772"/>
                                    </a:lnTo>
                                    <a:lnTo>
                                      <a:pt x="4245" y="545"/>
                                    </a:lnTo>
                                    <a:lnTo>
                                      <a:pt x="4246" y="589"/>
                                    </a:lnTo>
                                    <a:lnTo>
                                      <a:pt x="4246" y="576"/>
                                    </a:lnTo>
                                    <a:lnTo>
                                      <a:pt x="4247" y="664"/>
                                    </a:lnTo>
                                    <a:lnTo>
                                      <a:pt x="4247" y="541"/>
                                    </a:lnTo>
                                    <a:lnTo>
                                      <a:pt x="4247" y="586"/>
                                    </a:lnTo>
                                    <a:lnTo>
                                      <a:pt x="4247" y="581"/>
                                    </a:lnTo>
                                    <a:lnTo>
                                      <a:pt x="4248" y="641"/>
                                    </a:lnTo>
                                    <a:lnTo>
                                      <a:pt x="4248" y="548"/>
                                    </a:lnTo>
                                    <a:lnTo>
                                      <a:pt x="4249" y="591"/>
                                    </a:lnTo>
                                    <a:lnTo>
                                      <a:pt x="4249" y="591"/>
                                    </a:lnTo>
                                    <a:lnTo>
                                      <a:pt x="4250" y="874"/>
                                    </a:lnTo>
                                    <a:lnTo>
                                      <a:pt x="4250" y="530"/>
                                    </a:lnTo>
                                    <a:lnTo>
                                      <a:pt x="4250" y="589"/>
                                    </a:lnTo>
                                    <a:lnTo>
                                      <a:pt x="4250" y="589"/>
                                    </a:lnTo>
                                    <a:lnTo>
                                      <a:pt x="4251" y="636"/>
                                    </a:lnTo>
                                    <a:lnTo>
                                      <a:pt x="4251" y="554"/>
                                    </a:lnTo>
                                    <a:lnTo>
                                      <a:pt x="4252" y="608"/>
                                    </a:lnTo>
                                    <a:lnTo>
                                      <a:pt x="4252" y="600"/>
                                    </a:lnTo>
                                    <a:lnTo>
                                      <a:pt x="4252" y="647"/>
                                    </a:lnTo>
                                    <a:lnTo>
                                      <a:pt x="4253" y="538"/>
                                    </a:lnTo>
                                    <a:lnTo>
                                      <a:pt x="4253" y="609"/>
                                    </a:lnTo>
                                    <a:lnTo>
                                      <a:pt x="4253" y="609"/>
                                    </a:lnTo>
                                    <a:lnTo>
                                      <a:pt x="4254" y="649"/>
                                    </a:lnTo>
                                    <a:lnTo>
                                      <a:pt x="4254" y="530"/>
                                    </a:lnTo>
                                    <a:lnTo>
                                      <a:pt x="4255" y="598"/>
                                    </a:lnTo>
                                    <a:lnTo>
                                      <a:pt x="4255" y="601"/>
                                    </a:lnTo>
                                    <a:lnTo>
                                      <a:pt x="4256" y="643"/>
                                    </a:lnTo>
                                    <a:lnTo>
                                      <a:pt x="4256" y="539"/>
                                    </a:lnTo>
                                    <a:lnTo>
                                      <a:pt x="4256" y="612"/>
                                    </a:lnTo>
                                    <a:lnTo>
                                      <a:pt x="4256" y="610"/>
                                    </a:lnTo>
                                    <a:lnTo>
                                      <a:pt x="4257" y="538"/>
                                    </a:lnTo>
                                    <a:lnTo>
                                      <a:pt x="4258" y="640"/>
                                    </a:lnTo>
                                    <a:lnTo>
                                      <a:pt x="4258" y="577"/>
                                    </a:lnTo>
                                    <a:lnTo>
                                      <a:pt x="4258" y="582"/>
                                    </a:lnTo>
                                    <a:lnTo>
                                      <a:pt x="4258" y="540"/>
                                    </a:lnTo>
                                    <a:lnTo>
                                      <a:pt x="4259" y="642"/>
                                    </a:lnTo>
                                    <a:lnTo>
                                      <a:pt x="4259" y="597"/>
                                    </a:lnTo>
                                    <a:lnTo>
                                      <a:pt x="4259" y="606"/>
                                    </a:lnTo>
                                    <a:lnTo>
                                      <a:pt x="4260" y="642"/>
                                    </a:lnTo>
                                    <a:lnTo>
                                      <a:pt x="4260" y="541"/>
                                    </a:lnTo>
                                    <a:lnTo>
                                      <a:pt x="4261" y="602"/>
                                    </a:lnTo>
                                    <a:lnTo>
                                      <a:pt x="4261" y="577"/>
                                    </a:lnTo>
                                    <a:lnTo>
                                      <a:pt x="4261" y="540"/>
                                    </a:lnTo>
                                    <a:lnTo>
                                      <a:pt x="4262" y="636"/>
                                    </a:lnTo>
                                    <a:lnTo>
                                      <a:pt x="4262" y="577"/>
                                    </a:lnTo>
                                    <a:lnTo>
                                      <a:pt x="4262" y="589"/>
                                    </a:lnTo>
                                    <a:lnTo>
                                      <a:pt x="4263" y="539"/>
                                    </a:lnTo>
                                    <a:lnTo>
                                      <a:pt x="4263" y="655"/>
                                    </a:lnTo>
                                    <a:lnTo>
                                      <a:pt x="4264" y="600"/>
                                    </a:lnTo>
                                    <a:lnTo>
                                      <a:pt x="4264" y="595"/>
                                    </a:lnTo>
                                    <a:lnTo>
                                      <a:pt x="4264" y="645"/>
                                    </a:lnTo>
                                    <a:lnTo>
                                      <a:pt x="4265" y="536"/>
                                    </a:lnTo>
                                    <a:lnTo>
                                      <a:pt x="4265" y="606"/>
                                    </a:lnTo>
                                    <a:lnTo>
                                      <a:pt x="4265" y="599"/>
                                    </a:lnTo>
                                    <a:lnTo>
                                      <a:pt x="4266" y="533"/>
                                    </a:lnTo>
                                    <a:lnTo>
                                      <a:pt x="4266" y="647"/>
                                    </a:lnTo>
                                    <a:lnTo>
                                      <a:pt x="4267" y="605"/>
                                    </a:lnTo>
                                    <a:lnTo>
                                      <a:pt x="4267" y="604"/>
                                    </a:lnTo>
                                    <a:lnTo>
                                      <a:pt x="4267" y="542"/>
                                    </a:lnTo>
                                    <a:lnTo>
                                      <a:pt x="4268" y="653"/>
                                    </a:lnTo>
                                    <a:lnTo>
                                      <a:pt x="4268" y="573"/>
                                    </a:lnTo>
                                    <a:lnTo>
                                      <a:pt x="4268" y="591"/>
                                    </a:lnTo>
                                    <a:lnTo>
                                      <a:pt x="4269" y="645"/>
                                    </a:lnTo>
                                    <a:lnTo>
                                      <a:pt x="4269" y="536"/>
                                    </a:lnTo>
                                    <a:lnTo>
                                      <a:pt x="4270" y="563"/>
                                    </a:lnTo>
                                    <a:lnTo>
                                      <a:pt x="4270" y="564"/>
                                    </a:lnTo>
                                    <a:lnTo>
                                      <a:pt x="4270" y="641"/>
                                    </a:lnTo>
                                    <a:lnTo>
                                      <a:pt x="4271" y="542"/>
                                    </a:lnTo>
                                    <a:lnTo>
                                      <a:pt x="4271" y="585"/>
                                    </a:lnTo>
                                    <a:lnTo>
                                      <a:pt x="4271" y="586"/>
                                    </a:lnTo>
                                    <a:lnTo>
                                      <a:pt x="4272" y="643"/>
                                    </a:lnTo>
                                    <a:lnTo>
                                      <a:pt x="4272" y="543"/>
                                    </a:lnTo>
                                    <a:lnTo>
                                      <a:pt x="4273" y="601"/>
                                    </a:lnTo>
                                    <a:lnTo>
                                      <a:pt x="4273" y="601"/>
                                    </a:lnTo>
                                    <a:lnTo>
                                      <a:pt x="4274" y="632"/>
                                    </a:lnTo>
                                    <a:lnTo>
                                      <a:pt x="4274" y="543"/>
                                    </a:lnTo>
                                    <a:lnTo>
                                      <a:pt x="4274" y="611"/>
                                    </a:lnTo>
                                    <a:lnTo>
                                      <a:pt x="4274" y="617"/>
                                    </a:lnTo>
                                    <a:lnTo>
                                      <a:pt x="4275" y="647"/>
                                    </a:lnTo>
                                    <a:lnTo>
                                      <a:pt x="4276" y="541"/>
                                    </a:lnTo>
                                    <a:lnTo>
                                      <a:pt x="4276" y="591"/>
                                    </a:lnTo>
                                    <a:lnTo>
                                      <a:pt x="4276" y="585"/>
                                    </a:lnTo>
                                    <a:lnTo>
                                      <a:pt x="4276" y="639"/>
                                    </a:lnTo>
                                    <a:lnTo>
                                      <a:pt x="4277" y="534"/>
                                    </a:lnTo>
                                    <a:lnTo>
                                      <a:pt x="4277" y="573"/>
                                    </a:lnTo>
                                    <a:lnTo>
                                      <a:pt x="4277" y="572"/>
                                    </a:lnTo>
                                    <a:lnTo>
                                      <a:pt x="4278" y="504"/>
                                    </a:lnTo>
                                    <a:lnTo>
                                      <a:pt x="4278" y="885"/>
                                    </a:lnTo>
                                    <a:lnTo>
                                      <a:pt x="4279" y="604"/>
                                    </a:lnTo>
                                    <a:lnTo>
                                      <a:pt x="4279" y="594"/>
                                    </a:lnTo>
                                    <a:lnTo>
                                      <a:pt x="4279" y="549"/>
                                    </a:lnTo>
                                    <a:lnTo>
                                      <a:pt x="4280" y="644"/>
                                    </a:lnTo>
                                    <a:lnTo>
                                      <a:pt x="4280" y="591"/>
                                    </a:lnTo>
                                    <a:lnTo>
                                      <a:pt x="4280" y="581"/>
                                    </a:lnTo>
                                    <a:lnTo>
                                      <a:pt x="4281" y="543"/>
                                    </a:lnTo>
                                    <a:lnTo>
                                      <a:pt x="4282" y="642"/>
                                    </a:lnTo>
                                    <a:lnTo>
                                      <a:pt x="4282" y="600"/>
                                    </a:lnTo>
                                    <a:lnTo>
                                      <a:pt x="4282" y="601"/>
                                    </a:lnTo>
                                    <a:lnTo>
                                      <a:pt x="4282" y="863"/>
                                    </a:lnTo>
                                    <a:lnTo>
                                      <a:pt x="4282" y="513"/>
                                    </a:lnTo>
                                    <a:lnTo>
                                      <a:pt x="4283" y="591"/>
                                    </a:lnTo>
                                    <a:lnTo>
                                      <a:pt x="4283" y="592"/>
                                    </a:lnTo>
                                    <a:lnTo>
                                      <a:pt x="4285" y="542"/>
                                    </a:lnTo>
                                    <a:lnTo>
                                      <a:pt x="4285" y="639"/>
                                    </a:lnTo>
                                    <a:lnTo>
                                      <a:pt x="4285" y="595"/>
                                    </a:lnTo>
                                    <a:lnTo>
                                      <a:pt x="4285" y="604"/>
                                    </a:lnTo>
                                    <a:lnTo>
                                      <a:pt x="4285" y="642"/>
                                    </a:lnTo>
                                    <a:lnTo>
                                      <a:pt x="4285" y="538"/>
                                    </a:lnTo>
                                    <a:lnTo>
                                      <a:pt x="4286" y="601"/>
                                    </a:lnTo>
                                    <a:lnTo>
                                      <a:pt x="4286" y="607"/>
                                    </a:lnTo>
                                    <a:lnTo>
                                      <a:pt x="4287" y="544"/>
                                    </a:lnTo>
                                    <a:lnTo>
                                      <a:pt x="4287" y="642"/>
                                    </a:lnTo>
                                    <a:lnTo>
                                      <a:pt x="4288" y="595"/>
                                    </a:lnTo>
                                    <a:lnTo>
                                      <a:pt x="4288" y="589"/>
                                    </a:lnTo>
                                    <a:lnTo>
                                      <a:pt x="4288" y="645"/>
                                    </a:lnTo>
                                    <a:lnTo>
                                      <a:pt x="4289" y="540"/>
                                    </a:lnTo>
                                    <a:lnTo>
                                      <a:pt x="4289" y="597"/>
                                    </a:lnTo>
                                    <a:lnTo>
                                      <a:pt x="4289" y="591"/>
                                    </a:lnTo>
                                    <a:lnTo>
                                      <a:pt x="4290" y="637"/>
                                    </a:lnTo>
                                    <a:lnTo>
                                      <a:pt x="4290" y="542"/>
                                    </a:lnTo>
                                    <a:lnTo>
                                      <a:pt x="4291" y="575"/>
                                    </a:lnTo>
                                    <a:lnTo>
                                      <a:pt x="4291" y="585"/>
                                    </a:lnTo>
                                    <a:lnTo>
                                      <a:pt x="4291" y="662"/>
                                    </a:lnTo>
                                    <a:lnTo>
                                      <a:pt x="4291" y="521"/>
                                    </a:lnTo>
                                    <a:lnTo>
                                      <a:pt x="4292" y="591"/>
                                    </a:lnTo>
                                    <a:lnTo>
                                      <a:pt x="4292" y="584"/>
                                    </a:lnTo>
                                    <a:lnTo>
                                      <a:pt x="4293" y="648"/>
                                    </a:lnTo>
                                    <a:lnTo>
                                      <a:pt x="4293" y="548"/>
                                    </a:lnTo>
                                    <a:lnTo>
                                      <a:pt x="4294" y="595"/>
                                    </a:lnTo>
                                    <a:lnTo>
                                      <a:pt x="4294" y="593"/>
                                    </a:lnTo>
                                    <a:lnTo>
                                      <a:pt x="4295" y="541"/>
                                    </a:lnTo>
                                    <a:lnTo>
                                      <a:pt x="4295" y="641"/>
                                    </a:lnTo>
                                    <a:lnTo>
                                      <a:pt x="4295" y="579"/>
                                    </a:lnTo>
                                    <a:lnTo>
                                      <a:pt x="4295" y="565"/>
                                    </a:lnTo>
                                    <a:lnTo>
                                      <a:pt x="4296" y="643"/>
                                    </a:lnTo>
                                    <a:lnTo>
                                      <a:pt x="4297" y="497"/>
                                    </a:lnTo>
                                    <a:lnTo>
                                      <a:pt x="4297" y="558"/>
                                    </a:lnTo>
                                    <a:lnTo>
                                      <a:pt x="4297" y="569"/>
                                    </a:lnTo>
                                    <a:lnTo>
                                      <a:pt x="4297" y="524"/>
                                    </a:lnTo>
                                    <a:lnTo>
                                      <a:pt x="4298" y="649"/>
                                    </a:lnTo>
                                    <a:lnTo>
                                      <a:pt x="4298" y="570"/>
                                    </a:lnTo>
                                    <a:lnTo>
                                      <a:pt x="4298" y="574"/>
                                    </a:lnTo>
                                    <a:lnTo>
                                      <a:pt x="4299" y="542"/>
                                    </a:lnTo>
                                    <a:lnTo>
                                      <a:pt x="4299" y="649"/>
                                    </a:lnTo>
                                    <a:lnTo>
                                      <a:pt x="4300" y="604"/>
                                    </a:lnTo>
                                    <a:lnTo>
                                      <a:pt x="4300" y="608"/>
                                    </a:lnTo>
                                    <a:lnTo>
                                      <a:pt x="4300" y="537"/>
                                    </a:lnTo>
                                    <a:lnTo>
                                      <a:pt x="4300" y="645"/>
                                    </a:lnTo>
                                    <a:lnTo>
                                      <a:pt x="4301" y="589"/>
                                    </a:lnTo>
                                    <a:lnTo>
                                      <a:pt x="4301" y="581"/>
                                    </a:lnTo>
                                    <a:lnTo>
                                      <a:pt x="4303" y="643"/>
                                    </a:lnTo>
                                    <a:lnTo>
                                      <a:pt x="4303" y="529"/>
                                    </a:lnTo>
                                    <a:lnTo>
                                      <a:pt x="4303" y="580"/>
                                    </a:lnTo>
                                    <a:lnTo>
                                      <a:pt x="4303" y="574"/>
                                    </a:lnTo>
                                    <a:lnTo>
                                      <a:pt x="4304" y="644"/>
                                    </a:lnTo>
                                    <a:lnTo>
                                      <a:pt x="4304" y="541"/>
                                    </a:lnTo>
                                    <a:lnTo>
                                      <a:pt x="4304" y="588"/>
                                    </a:lnTo>
                                    <a:lnTo>
                                      <a:pt x="4304" y="584"/>
                                    </a:lnTo>
                                    <a:lnTo>
                                      <a:pt x="4305" y="651"/>
                                    </a:lnTo>
                                    <a:lnTo>
                                      <a:pt x="4306" y="535"/>
                                    </a:lnTo>
                                    <a:lnTo>
                                      <a:pt x="4306" y="579"/>
                                    </a:lnTo>
                                    <a:lnTo>
                                      <a:pt x="4306" y="579"/>
                                    </a:lnTo>
                                    <a:lnTo>
                                      <a:pt x="4307" y="969"/>
                                    </a:lnTo>
                                    <a:lnTo>
                                      <a:pt x="4307" y="425"/>
                                    </a:lnTo>
                                    <a:lnTo>
                                      <a:pt x="4307" y="583"/>
                                    </a:lnTo>
                                    <a:lnTo>
                                      <a:pt x="4307" y="584"/>
                                    </a:lnTo>
                                    <a:lnTo>
                                      <a:pt x="4308" y="414"/>
                                    </a:lnTo>
                                    <a:lnTo>
                                      <a:pt x="4308" y="807"/>
                                    </a:lnTo>
                                    <a:lnTo>
                                      <a:pt x="4309" y="609"/>
                                    </a:lnTo>
                                    <a:lnTo>
                                      <a:pt x="4309" y="594"/>
                                    </a:lnTo>
                                    <a:lnTo>
                                      <a:pt x="4310" y="805"/>
                                    </a:lnTo>
                                    <a:lnTo>
                                      <a:pt x="4310" y="477"/>
                                    </a:lnTo>
                                    <a:lnTo>
                                      <a:pt x="4310" y="603"/>
                                    </a:lnTo>
                                    <a:lnTo>
                                      <a:pt x="4310" y="591"/>
                                    </a:lnTo>
                                    <a:lnTo>
                                      <a:pt x="4311" y="507"/>
                                    </a:lnTo>
                                    <a:lnTo>
                                      <a:pt x="4311" y="668"/>
                                    </a:lnTo>
                                    <a:lnTo>
                                      <a:pt x="4312" y="601"/>
                                    </a:lnTo>
                                    <a:lnTo>
                                      <a:pt x="4312" y="596"/>
                                    </a:lnTo>
                                    <a:lnTo>
                                      <a:pt x="4312" y="538"/>
                                    </a:lnTo>
                                    <a:lnTo>
                                      <a:pt x="4312" y="682"/>
                                    </a:lnTo>
                                    <a:lnTo>
                                      <a:pt x="4313" y="584"/>
                                    </a:lnTo>
                                    <a:lnTo>
                                      <a:pt x="4313" y="589"/>
                                    </a:lnTo>
                                    <a:lnTo>
                                      <a:pt x="4315" y="529"/>
                                    </a:lnTo>
                                    <a:lnTo>
                                      <a:pt x="4315" y="648"/>
                                    </a:lnTo>
                                    <a:lnTo>
                                      <a:pt x="4315" y="590"/>
                                    </a:lnTo>
                                    <a:lnTo>
                                      <a:pt x="4315" y="589"/>
                                    </a:lnTo>
                                    <a:lnTo>
                                      <a:pt x="4316" y="637"/>
                                    </a:lnTo>
                                    <a:lnTo>
                                      <a:pt x="4316" y="537"/>
                                    </a:lnTo>
                                    <a:lnTo>
                                      <a:pt x="4316" y="604"/>
                                    </a:lnTo>
                                    <a:lnTo>
                                      <a:pt x="4316" y="603"/>
                                    </a:lnTo>
                                    <a:lnTo>
                                      <a:pt x="4317" y="638"/>
                                    </a:lnTo>
                                    <a:lnTo>
                                      <a:pt x="4317" y="545"/>
                                    </a:lnTo>
                                    <a:lnTo>
                                      <a:pt x="4318" y="586"/>
                                    </a:lnTo>
                                    <a:lnTo>
                                      <a:pt x="4318" y="585"/>
                                    </a:lnTo>
                                    <a:lnTo>
                                      <a:pt x="4319" y="538"/>
                                    </a:lnTo>
                                    <a:lnTo>
                                      <a:pt x="4319" y="647"/>
                                    </a:lnTo>
                                    <a:lnTo>
                                      <a:pt x="4319" y="582"/>
                                    </a:lnTo>
                                    <a:lnTo>
                                      <a:pt x="4319" y="573"/>
                                    </a:lnTo>
                                    <a:lnTo>
                                      <a:pt x="4320" y="644"/>
                                    </a:lnTo>
                                    <a:lnTo>
                                      <a:pt x="4320" y="539"/>
                                    </a:lnTo>
                                    <a:lnTo>
                                      <a:pt x="4321" y="612"/>
                                    </a:lnTo>
                                    <a:lnTo>
                                      <a:pt x="4321" y="612"/>
                                    </a:lnTo>
                                    <a:lnTo>
                                      <a:pt x="4322" y="537"/>
                                    </a:lnTo>
                                    <a:lnTo>
                                      <a:pt x="4322" y="644"/>
                                    </a:lnTo>
                                    <a:lnTo>
                                      <a:pt x="4322" y="596"/>
                                    </a:lnTo>
                                    <a:lnTo>
                                      <a:pt x="4322" y="582"/>
                                    </a:lnTo>
                                    <a:lnTo>
                                      <a:pt x="4323" y="640"/>
                                    </a:lnTo>
                                    <a:lnTo>
                                      <a:pt x="4323" y="540"/>
                                    </a:lnTo>
                                    <a:lnTo>
                                      <a:pt x="4324" y="605"/>
                                    </a:lnTo>
                                    <a:lnTo>
                                      <a:pt x="4324" y="608"/>
                                    </a:lnTo>
                                    <a:lnTo>
                                      <a:pt x="4325" y="665"/>
                                    </a:lnTo>
                                    <a:lnTo>
                                      <a:pt x="4325" y="530"/>
                                    </a:lnTo>
                                    <a:lnTo>
                                      <a:pt x="4325" y="611"/>
                                    </a:lnTo>
                                    <a:lnTo>
                                      <a:pt x="4325" y="608"/>
                                    </a:lnTo>
                                    <a:lnTo>
                                      <a:pt x="4326" y="647"/>
                                    </a:lnTo>
                                    <a:lnTo>
                                      <a:pt x="4326" y="543"/>
                                    </a:lnTo>
                                    <a:lnTo>
                                      <a:pt x="4327" y="601"/>
                                    </a:lnTo>
                                    <a:lnTo>
                                      <a:pt x="4327" y="601"/>
                                    </a:lnTo>
                                    <a:lnTo>
                                      <a:pt x="4327" y="646"/>
                                    </a:lnTo>
                                    <a:lnTo>
                                      <a:pt x="4328" y="530"/>
                                    </a:lnTo>
                                    <a:lnTo>
                                      <a:pt x="4328" y="585"/>
                                    </a:lnTo>
                                    <a:lnTo>
                                      <a:pt x="4328" y="588"/>
                                    </a:lnTo>
                                    <a:lnTo>
                                      <a:pt x="4329" y="650"/>
                                    </a:lnTo>
                                    <a:lnTo>
                                      <a:pt x="4329" y="539"/>
                                    </a:lnTo>
                                    <a:lnTo>
                                      <a:pt x="4330" y="576"/>
                                    </a:lnTo>
                                    <a:lnTo>
                                      <a:pt x="4330" y="569"/>
                                    </a:lnTo>
                                    <a:lnTo>
                                      <a:pt x="4331" y="708"/>
                                    </a:lnTo>
                                    <a:lnTo>
                                      <a:pt x="4331" y="530"/>
                                    </a:lnTo>
                                    <a:lnTo>
                                      <a:pt x="4331" y="604"/>
                                    </a:lnTo>
                                    <a:lnTo>
                                      <a:pt x="4331" y="597"/>
                                    </a:lnTo>
                                    <a:lnTo>
                                      <a:pt x="4332" y="643"/>
                                    </a:lnTo>
                                    <a:lnTo>
                                      <a:pt x="4332" y="536"/>
                                    </a:lnTo>
                                    <a:lnTo>
                                      <a:pt x="4333" y="583"/>
                                    </a:lnTo>
                                    <a:lnTo>
                                      <a:pt x="4333" y="578"/>
                                    </a:lnTo>
                                    <a:lnTo>
                                      <a:pt x="4333" y="647"/>
                                    </a:lnTo>
                                    <a:lnTo>
                                      <a:pt x="4333" y="546"/>
                                    </a:lnTo>
                                    <a:lnTo>
                                      <a:pt x="4334" y="594"/>
                                    </a:lnTo>
                                    <a:lnTo>
                                      <a:pt x="4334" y="594"/>
                                    </a:lnTo>
                                    <a:lnTo>
                                      <a:pt x="4335" y="532"/>
                                    </a:lnTo>
                                    <a:lnTo>
                                      <a:pt x="4336" y="654"/>
                                    </a:lnTo>
                                    <a:lnTo>
                                      <a:pt x="4336" y="581"/>
                                    </a:lnTo>
                                    <a:lnTo>
                                      <a:pt x="4336" y="584"/>
                                    </a:lnTo>
                                    <a:lnTo>
                                      <a:pt x="4337" y="546"/>
                                    </a:lnTo>
                                    <a:lnTo>
                                      <a:pt x="4337" y="652"/>
                                    </a:lnTo>
                                    <a:lnTo>
                                      <a:pt x="4337" y="615"/>
                                    </a:lnTo>
                                    <a:lnTo>
                                      <a:pt x="4337" y="614"/>
                                    </a:lnTo>
                                    <a:lnTo>
                                      <a:pt x="4338" y="553"/>
                                    </a:lnTo>
                                    <a:lnTo>
                                      <a:pt x="4339" y="641"/>
                                    </a:lnTo>
                                    <a:lnTo>
                                      <a:pt x="4339" y="576"/>
                                    </a:lnTo>
                                    <a:lnTo>
                                      <a:pt x="4339" y="577"/>
                                    </a:lnTo>
                                    <a:lnTo>
                                      <a:pt x="4340" y="640"/>
                                    </a:lnTo>
                                    <a:lnTo>
                                      <a:pt x="4340" y="541"/>
                                    </a:lnTo>
                                    <a:lnTo>
                                      <a:pt x="4340" y="607"/>
                                    </a:lnTo>
                                    <a:lnTo>
                                      <a:pt x="4340" y="606"/>
                                    </a:lnTo>
                                    <a:lnTo>
                                      <a:pt x="4341" y="754"/>
                                    </a:lnTo>
                                    <a:lnTo>
                                      <a:pt x="4341" y="537"/>
                                    </a:lnTo>
                                    <a:lnTo>
                                      <a:pt x="4342" y="612"/>
                                    </a:lnTo>
                                    <a:lnTo>
                                      <a:pt x="4342" y="609"/>
                                    </a:lnTo>
                                    <a:lnTo>
                                      <a:pt x="4343" y="637"/>
                                    </a:lnTo>
                                    <a:lnTo>
                                      <a:pt x="4343" y="542"/>
                                    </a:lnTo>
                                    <a:lnTo>
                                      <a:pt x="4343" y="583"/>
                                    </a:lnTo>
                                    <a:lnTo>
                                      <a:pt x="4343" y="582"/>
                                    </a:lnTo>
                                    <a:lnTo>
                                      <a:pt x="4345" y="542"/>
                                    </a:lnTo>
                                    <a:lnTo>
                                      <a:pt x="4345" y="655"/>
                                    </a:lnTo>
                                    <a:lnTo>
                                      <a:pt x="4345" y="577"/>
                                    </a:lnTo>
                                    <a:lnTo>
                                      <a:pt x="4345" y="571"/>
                                    </a:lnTo>
                                    <a:lnTo>
                                      <a:pt x="4346" y="537"/>
                                    </a:lnTo>
                                    <a:lnTo>
                                      <a:pt x="4346" y="655"/>
                                    </a:lnTo>
                                    <a:lnTo>
                                      <a:pt x="4346" y="589"/>
                                    </a:lnTo>
                                    <a:lnTo>
                                      <a:pt x="4346" y="578"/>
                                    </a:lnTo>
                                    <a:lnTo>
                                      <a:pt x="4347" y="547"/>
                                    </a:lnTo>
                                    <a:lnTo>
                                      <a:pt x="4347" y="639"/>
                                    </a:lnTo>
                                    <a:lnTo>
                                      <a:pt x="4348" y="596"/>
                                    </a:lnTo>
                                    <a:lnTo>
                                      <a:pt x="4348" y="585"/>
                                    </a:lnTo>
                                    <a:lnTo>
                                      <a:pt x="4349" y="652"/>
                                    </a:lnTo>
                                    <a:lnTo>
                                      <a:pt x="4349" y="545"/>
                                    </a:lnTo>
                                    <a:lnTo>
                                      <a:pt x="4349" y="598"/>
                                    </a:lnTo>
                                    <a:lnTo>
                                      <a:pt x="4349" y="595"/>
                                    </a:lnTo>
                                    <a:lnTo>
                                      <a:pt x="4350" y="646"/>
                                    </a:lnTo>
                                    <a:lnTo>
                                      <a:pt x="4351" y="530"/>
                                    </a:lnTo>
                                    <a:lnTo>
                                      <a:pt x="4351" y="601"/>
                                    </a:lnTo>
                                    <a:lnTo>
                                      <a:pt x="4351" y="603"/>
                                    </a:lnTo>
                                    <a:lnTo>
                                      <a:pt x="4352" y="536"/>
                                    </a:lnTo>
                                    <a:lnTo>
                                      <a:pt x="4352" y="645"/>
                                    </a:lnTo>
                                    <a:lnTo>
                                      <a:pt x="4352" y="583"/>
                                    </a:lnTo>
                                    <a:lnTo>
                                      <a:pt x="4352" y="578"/>
                                    </a:lnTo>
                                    <a:lnTo>
                                      <a:pt x="4354" y="769"/>
                                    </a:lnTo>
                                    <a:lnTo>
                                      <a:pt x="4354" y="501"/>
                                    </a:lnTo>
                                    <a:lnTo>
                                      <a:pt x="4354" y="589"/>
                                    </a:lnTo>
                                    <a:lnTo>
                                      <a:pt x="4354" y="579"/>
                                    </a:lnTo>
                                    <a:lnTo>
                                      <a:pt x="4354" y="758"/>
                                    </a:lnTo>
                                    <a:lnTo>
                                      <a:pt x="4355" y="365"/>
                                    </a:lnTo>
                                    <a:lnTo>
                                      <a:pt x="4355" y="610"/>
                                    </a:lnTo>
                                    <a:lnTo>
                                      <a:pt x="4355" y="590"/>
                                    </a:lnTo>
                                    <a:lnTo>
                                      <a:pt x="4356" y="665"/>
                                    </a:lnTo>
                                    <a:lnTo>
                                      <a:pt x="4356" y="531"/>
                                    </a:lnTo>
                                    <a:lnTo>
                                      <a:pt x="4357" y="582"/>
                                    </a:lnTo>
                                    <a:lnTo>
                                      <a:pt x="4357" y="590"/>
                                    </a:lnTo>
                                    <a:lnTo>
                                      <a:pt x="4358" y="759"/>
                                    </a:lnTo>
                                    <a:lnTo>
                                      <a:pt x="4358" y="494"/>
                                    </a:lnTo>
                                    <a:lnTo>
                                      <a:pt x="4358" y="618"/>
                                    </a:lnTo>
                                    <a:lnTo>
                                      <a:pt x="4358" y="622"/>
                                    </a:lnTo>
                                    <a:lnTo>
                                      <a:pt x="4359" y="641"/>
                                    </a:lnTo>
                                    <a:lnTo>
                                      <a:pt x="4360" y="532"/>
                                    </a:lnTo>
                                    <a:lnTo>
                                      <a:pt x="4360" y="602"/>
                                    </a:lnTo>
                                    <a:lnTo>
                                      <a:pt x="4360" y="607"/>
                                    </a:lnTo>
                                    <a:lnTo>
                                      <a:pt x="4361" y="535"/>
                                    </a:lnTo>
                                    <a:lnTo>
                                      <a:pt x="4361" y="646"/>
                                    </a:lnTo>
                                    <a:lnTo>
                                      <a:pt x="4361" y="607"/>
                                    </a:lnTo>
                                    <a:lnTo>
                                      <a:pt x="4361" y="597"/>
                                    </a:lnTo>
                                    <a:lnTo>
                                      <a:pt x="4363" y="539"/>
                                    </a:lnTo>
                                    <a:lnTo>
                                      <a:pt x="4363" y="645"/>
                                    </a:lnTo>
                                    <a:lnTo>
                                      <a:pt x="4363" y="606"/>
                                    </a:lnTo>
                                    <a:lnTo>
                                      <a:pt x="4363" y="604"/>
                                    </a:lnTo>
                                    <a:lnTo>
                                      <a:pt x="4364" y="653"/>
                                    </a:lnTo>
                                    <a:lnTo>
                                      <a:pt x="4364" y="527"/>
                                    </a:lnTo>
                                    <a:lnTo>
                                      <a:pt x="4364" y="569"/>
                                    </a:lnTo>
                                    <a:lnTo>
                                      <a:pt x="4364" y="575"/>
                                    </a:lnTo>
                                    <a:lnTo>
                                      <a:pt x="4365" y="644"/>
                                    </a:lnTo>
                                    <a:lnTo>
                                      <a:pt x="4365" y="530"/>
                                    </a:lnTo>
                                    <a:lnTo>
                                      <a:pt x="4366" y="591"/>
                                    </a:lnTo>
                                    <a:lnTo>
                                      <a:pt x="4366" y="586"/>
                                    </a:lnTo>
                                    <a:lnTo>
                                      <a:pt x="4366" y="538"/>
                                    </a:lnTo>
                                    <a:lnTo>
                                      <a:pt x="4366" y="653"/>
                                    </a:lnTo>
                                    <a:lnTo>
                                      <a:pt x="4367" y="577"/>
                                    </a:lnTo>
                                    <a:lnTo>
                                      <a:pt x="4367" y="579"/>
                                    </a:lnTo>
                                    <a:lnTo>
                                      <a:pt x="4368" y="647"/>
                                    </a:lnTo>
                                    <a:lnTo>
                                      <a:pt x="4369" y="528"/>
                                    </a:lnTo>
                                    <a:lnTo>
                                      <a:pt x="4369" y="575"/>
                                    </a:lnTo>
                                    <a:lnTo>
                                      <a:pt x="4369" y="576"/>
                                    </a:lnTo>
                                    <a:lnTo>
                                      <a:pt x="4370" y="649"/>
                                    </a:lnTo>
                                    <a:lnTo>
                                      <a:pt x="4370" y="538"/>
                                    </a:lnTo>
                                    <a:lnTo>
                                      <a:pt x="4370" y="613"/>
                                    </a:lnTo>
                                    <a:lnTo>
                                      <a:pt x="4370" y="616"/>
                                    </a:lnTo>
                                    <a:lnTo>
                                      <a:pt x="4371" y="648"/>
                                    </a:lnTo>
                                    <a:lnTo>
                                      <a:pt x="4371" y="542"/>
                                    </a:lnTo>
                                    <a:lnTo>
                                      <a:pt x="4372" y="585"/>
                                    </a:lnTo>
                                    <a:lnTo>
                                      <a:pt x="4372" y="587"/>
                                    </a:lnTo>
                                    <a:lnTo>
                                      <a:pt x="4372" y="657"/>
                                    </a:lnTo>
                                    <a:lnTo>
                                      <a:pt x="4373" y="526"/>
                                    </a:lnTo>
                                    <a:lnTo>
                                      <a:pt x="4373" y="587"/>
                                    </a:lnTo>
                                    <a:lnTo>
                                      <a:pt x="4373" y="580"/>
                                    </a:lnTo>
                                    <a:lnTo>
                                      <a:pt x="4374" y="651"/>
                                    </a:lnTo>
                                    <a:lnTo>
                                      <a:pt x="4375" y="524"/>
                                    </a:lnTo>
                                    <a:lnTo>
                                      <a:pt x="4375" y="579"/>
                                    </a:lnTo>
                                    <a:lnTo>
                                      <a:pt x="4375" y="584"/>
                                    </a:lnTo>
                                    <a:lnTo>
                                      <a:pt x="4375" y="658"/>
                                    </a:lnTo>
                                    <a:lnTo>
                                      <a:pt x="4376" y="536"/>
                                    </a:lnTo>
                                    <a:lnTo>
                                      <a:pt x="4376" y="579"/>
                                    </a:lnTo>
                                    <a:lnTo>
                                      <a:pt x="4376" y="583"/>
                                    </a:lnTo>
                                    <a:lnTo>
                                      <a:pt x="4377" y="657"/>
                                    </a:lnTo>
                                    <a:lnTo>
                                      <a:pt x="4378" y="531"/>
                                    </a:lnTo>
                                    <a:lnTo>
                                      <a:pt x="4378" y="589"/>
                                    </a:lnTo>
                                    <a:lnTo>
                                      <a:pt x="4378" y="602"/>
                                    </a:lnTo>
                                    <a:lnTo>
                                      <a:pt x="4378" y="644"/>
                                    </a:lnTo>
                                    <a:lnTo>
                                      <a:pt x="4379" y="534"/>
                                    </a:lnTo>
                                    <a:lnTo>
                                      <a:pt x="4379" y="599"/>
                                    </a:lnTo>
                                    <a:lnTo>
                                      <a:pt x="4379" y="604"/>
                                    </a:lnTo>
                                    <a:lnTo>
                                      <a:pt x="4381" y="542"/>
                                    </a:lnTo>
                                    <a:lnTo>
                                      <a:pt x="4381" y="658"/>
                                    </a:lnTo>
                                    <a:lnTo>
                                      <a:pt x="4381" y="595"/>
                                    </a:lnTo>
                                    <a:lnTo>
                                      <a:pt x="4381" y="595"/>
                                    </a:lnTo>
                                    <a:lnTo>
                                      <a:pt x="4382" y="539"/>
                                    </a:lnTo>
                                    <a:lnTo>
                                      <a:pt x="4382" y="652"/>
                                    </a:lnTo>
                                    <a:lnTo>
                                      <a:pt x="4382" y="571"/>
                                    </a:lnTo>
                                    <a:lnTo>
                                      <a:pt x="4382" y="580"/>
                                    </a:lnTo>
                                    <a:lnTo>
                                      <a:pt x="4383" y="844"/>
                                    </a:lnTo>
                                    <a:lnTo>
                                      <a:pt x="4384" y="361"/>
                                    </a:lnTo>
                                    <a:lnTo>
                                      <a:pt x="4384" y="583"/>
                                    </a:lnTo>
                                    <a:lnTo>
                                      <a:pt x="4384" y="585"/>
                                    </a:lnTo>
                                    <a:lnTo>
                                      <a:pt x="4385" y="753"/>
                                    </a:lnTo>
                                    <a:lnTo>
                                      <a:pt x="4385" y="521"/>
                                    </a:lnTo>
                                    <a:lnTo>
                                      <a:pt x="4385" y="591"/>
                                    </a:lnTo>
                                    <a:lnTo>
                                      <a:pt x="4385" y="589"/>
                                    </a:lnTo>
                                    <a:lnTo>
                                      <a:pt x="4386" y="533"/>
                                    </a:lnTo>
                                    <a:lnTo>
                                      <a:pt x="4387" y="651"/>
                                    </a:lnTo>
                                    <a:lnTo>
                                      <a:pt x="4387" y="592"/>
                                    </a:lnTo>
                                    <a:lnTo>
                                      <a:pt x="4387" y="588"/>
                                    </a:lnTo>
                                    <a:lnTo>
                                      <a:pt x="4387" y="652"/>
                                    </a:lnTo>
                                    <a:lnTo>
                                      <a:pt x="4388" y="550"/>
                                    </a:lnTo>
                                    <a:lnTo>
                                      <a:pt x="4388" y="609"/>
                                    </a:lnTo>
                                    <a:lnTo>
                                      <a:pt x="4388" y="608"/>
                                    </a:lnTo>
                                    <a:lnTo>
                                      <a:pt x="4389" y="641"/>
                                    </a:lnTo>
                                    <a:lnTo>
                                      <a:pt x="4389" y="541"/>
                                    </a:lnTo>
                                    <a:lnTo>
                                      <a:pt x="4390" y="580"/>
                                    </a:lnTo>
                                    <a:lnTo>
                                      <a:pt x="4390" y="580"/>
                                    </a:lnTo>
                                    <a:lnTo>
                                      <a:pt x="4390" y="646"/>
                                    </a:lnTo>
                                    <a:lnTo>
                                      <a:pt x="4391" y="542"/>
                                    </a:lnTo>
                                    <a:lnTo>
                                      <a:pt x="4391" y="593"/>
                                    </a:lnTo>
                                    <a:lnTo>
                                      <a:pt x="4391" y="585"/>
                                    </a:lnTo>
                                    <a:lnTo>
                                      <a:pt x="4392" y="541"/>
                                    </a:lnTo>
                                    <a:lnTo>
                                      <a:pt x="4392" y="659"/>
                                    </a:lnTo>
                                    <a:lnTo>
                                      <a:pt x="4393" y="571"/>
                                    </a:lnTo>
                                    <a:lnTo>
                                      <a:pt x="4393" y="568"/>
                                    </a:lnTo>
                                    <a:lnTo>
                                      <a:pt x="4394" y="724"/>
                                    </a:lnTo>
                                    <a:lnTo>
                                      <a:pt x="4394" y="518"/>
                                    </a:lnTo>
                                    <a:lnTo>
                                      <a:pt x="4394" y="588"/>
                                    </a:lnTo>
                                    <a:lnTo>
                                      <a:pt x="4394" y="607"/>
                                    </a:lnTo>
                                    <a:lnTo>
                                      <a:pt x="4395" y="778"/>
                                    </a:lnTo>
                                    <a:lnTo>
                                      <a:pt x="4395" y="411"/>
                                    </a:lnTo>
                                    <a:lnTo>
                                      <a:pt x="4396" y="615"/>
                                    </a:lnTo>
                                    <a:lnTo>
                                      <a:pt x="4396" y="605"/>
                                    </a:lnTo>
                                    <a:lnTo>
                                      <a:pt x="4397" y="745"/>
                                    </a:lnTo>
                                    <a:lnTo>
                                      <a:pt x="4397" y="453"/>
                                    </a:lnTo>
                                    <a:lnTo>
                                      <a:pt x="4397" y="641"/>
                                    </a:lnTo>
                                    <a:lnTo>
                                      <a:pt x="4397" y="601"/>
                                    </a:lnTo>
                                    <a:lnTo>
                                      <a:pt x="4398" y="213"/>
                                    </a:lnTo>
                                    <a:lnTo>
                                      <a:pt x="4399" y="987"/>
                                    </a:lnTo>
                                    <a:lnTo>
                                      <a:pt x="4399" y="642"/>
                                    </a:lnTo>
                                    <a:lnTo>
                                      <a:pt x="4399" y="565"/>
                                    </a:lnTo>
                                    <a:lnTo>
                                      <a:pt x="4399" y="332"/>
                                    </a:lnTo>
                                    <a:lnTo>
                                      <a:pt x="4399" y="986"/>
                                    </a:lnTo>
                                    <a:lnTo>
                                      <a:pt x="4400" y="571"/>
                                    </a:lnTo>
                                    <a:lnTo>
                                      <a:pt x="4400" y="576"/>
                                    </a:lnTo>
                                    <a:lnTo>
                                      <a:pt x="4401" y="940"/>
                                    </a:lnTo>
                                    <a:lnTo>
                                      <a:pt x="4402" y="281"/>
                                    </a:lnTo>
                                    <a:lnTo>
                                      <a:pt x="4402" y="517"/>
                                    </a:lnTo>
                                    <a:lnTo>
                                      <a:pt x="4402" y="459"/>
                                    </a:lnTo>
                                    <a:lnTo>
                                      <a:pt x="4403" y="1004"/>
                                    </a:lnTo>
                                    <a:lnTo>
                                      <a:pt x="4403" y="384"/>
                                    </a:lnTo>
                                    <a:lnTo>
                                      <a:pt x="4403" y="536"/>
                                    </a:lnTo>
                                    <a:lnTo>
                                      <a:pt x="4403" y="554"/>
                                    </a:lnTo>
                                    <a:lnTo>
                                      <a:pt x="4405" y="58"/>
                                    </a:lnTo>
                                    <a:lnTo>
                                      <a:pt x="4405" y="1111"/>
                                    </a:lnTo>
                                    <a:lnTo>
                                      <a:pt x="4405" y="626"/>
                                    </a:lnTo>
                                    <a:lnTo>
                                      <a:pt x="4405" y="638"/>
                                    </a:lnTo>
                                    <a:lnTo>
                                      <a:pt x="4406" y="719"/>
                                    </a:lnTo>
                                    <a:lnTo>
                                      <a:pt x="4406" y="475"/>
                                    </a:lnTo>
                                    <a:lnTo>
                                      <a:pt x="4406" y="562"/>
                                    </a:lnTo>
                                    <a:lnTo>
                                      <a:pt x="4406" y="585"/>
                                    </a:lnTo>
                                    <a:lnTo>
                                      <a:pt x="4407" y="491"/>
                                    </a:lnTo>
                                    <a:lnTo>
                                      <a:pt x="4407" y="759"/>
                                    </a:lnTo>
                                    <a:lnTo>
                                      <a:pt x="4408" y="548"/>
                                    </a:lnTo>
                                    <a:lnTo>
                                      <a:pt x="4408" y="564"/>
                                    </a:lnTo>
                                    <a:lnTo>
                                      <a:pt x="4408" y="646"/>
                                    </a:lnTo>
                                    <a:lnTo>
                                      <a:pt x="4409" y="538"/>
                                    </a:lnTo>
                                    <a:lnTo>
                                      <a:pt x="4409" y="580"/>
                                    </a:lnTo>
                                    <a:lnTo>
                                      <a:pt x="4409" y="595"/>
                                    </a:lnTo>
                                    <a:lnTo>
                                      <a:pt x="4410" y="649"/>
                                    </a:lnTo>
                                    <a:lnTo>
                                      <a:pt x="4410" y="534"/>
                                    </a:lnTo>
                                    <a:lnTo>
                                      <a:pt x="4411" y="579"/>
                                    </a:lnTo>
                                    <a:lnTo>
                                      <a:pt x="4411" y="586"/>
                                    </a:lnTo>
                                    <a:lnTo>
                                      <a:pt x="4412" y="530"/>
                                    </a:lnTo>
                                    <a:lnTo>
                                      <a:pt x="4412" y="667"/>
                                    </a:lnTo>
                                    <a:lnTo>
                                      <a:pt x="4412" y="589"/>
                                    </a:lnTo>
                                    <a:lnTo>
                                      <a:pt x="4412" y="592"/>
                                    </a:lnTo>
                                    <a:lnTo>
                                      <a:pt x="4414" y="538"/>
                                    </a:lnTo>
                                    <a:lnTo>
                                      <a:pt x="4414" y="646"/>
                                    </a:lnTo>
                                    <a:lnTo>
                                      <a:pt x="4414" y="583"/>
                                    </a:lnTo>
                                    <a:lnTo>
                                      <a:pt x="4414" y="582"/>
                                    </a:lnTo>
                                    <a:lnTo>
                                      <a:pt x="4414" y="654"/>
                                    </a:lnTo>
                                    <a:lnTo>
                                      <a:pt x="4415" y="535"/>
                                    </a:lnTo>
                                    <a:lnTo>
                                      <a:pt x="4415" y="570"/>
                                    </a:lnTo>
                                    <a:lnTo>
                                      <a:pt x="4415" y="563"/>
                                    </a:lnTo>
                                    <a:lnTo>
                                      <a:pt x="4416" y="532"/>
                                    </a:lnTo>
                                    <a:lnTo>
                                      <a:pt x="4416" y="654"/>
                                    </a:lnTo>
                                    <a:lnTo>
                                      <a:pt x="4417" y="606"/>
                                    </a:lnTo>
                                    <a:lnTo>
                                      <a:pt x="4417" y="620"/>
                                    </a:lnTo>
                                    <a:lnTo>
                                      <a:pt x="4417" y="541"/>
                                    </a:lnTo>
                                    <a:lnTo>
                                      <a:pt x="4418" y="644"/>
                                    </a:lnTo>
                                    <a:lnTo>
                                      <a:pt x="4418" y="573"/>
                                    </a:lnTo>
                                    <a:lnTo>
                                      <a:pt x="4418" y="567"/>
                                    </a:lnTo>
                                    <a:lnTo>
                                      <a:pt x="4419" y="525"/>
                                    </a:lnTo>
                                    <a:lnTo>
                                      <a:pt x="4419" y="654"/>
                                    </a:lnTo>
                                    <a:lnTo>
                                      <a:pt x="4420" y="575"/>
                                    </a:lnTo>
                                    <a:lnTo>
                                      <a:pt x="4420" y="572"/>
                                    </a:lnTo>
                                    <a:lnTo>
                                      <a:pt x="4421" y="654"/>
                                    </a:lnTo>
                                    <a:lnTo>
                                      <a:pt x="4421" y="524"/>
                                    </a:lnTo>
                                    <a:lnTo>
                                      <a:pt x="4421" y="577"/>
                                    </a:lnTo>
                                    <a:lnTo>
                                      <a:pt x="4421" y="588"/>
                                    </a:lnTo>
                                    <a:lnTo>
                                      <a:pt x="4423" y="517"/>
                                    </a:lnTo>
                                    <a:lnTo>
                                      <a:pt x="4423" y="659"/>
                                    </a:lnTo>
                                    <a:lnTo>
                                      <a:pt x="4423" y="596"/>
                                    </a:lnTo>
                                    <a:lnTo>
                                      <a:pt x="4423" y="593"/>
                                    </a:lnTo>
                                    <a:lnTo>
                                      <a:pt x="4423" y="659"/>
                                    </a:lnTo>
                                    <a:lnTo>
                                      <a:pt x="4424" y="544"/>
                                    </a:lnTo>
                                    <a:lnTo>
                                      <a:pt x="4424" y="588"/>
                                    </a:lnTo>
                                    <a:lnTo>
                                      <a:pt x="4424" y="583"/>
                                    </a:lnTo>
                                    <a:lnTo>
                                      <a:pt x="4426" y="659"/>
                                    </a:lnTo>
                                    <a:lnTo>
                                      <a:pt x="4426" y="541"/>
                                    </a:lnTo>
                                    <a:lnTo>
                                      <a:pt x="4426" y="600"/>
                                    </a:lnTo>
                                    <a:lnTo>
                                      <a:pt x="4426" y="595"/>
                                    </a:lnTo>
                                    <a:lnTo>
                                      <a:pt x="4427" y="983"/>
                                    </a:lnTo>
                                    <a:lnTo>
                                      <a:pt x="4427" y="457"/>
                                    </a:lnTo>
                                    <a:lnTo>
                                      <a:pt x="4427" y="576"/>
                                    </a:lnTo>
                                    <a:lnTo>
                                      <a:pt x="4427" y="577"/>
                                    </a:lnTo>
                                    <a:lnTo>
                                      <a:pt x="4429" y="538"/>
                                    </a:lnTo>
                                    <a:lnTo>
                                      <a:pt x="4429" y="660"/>
                                    </a:lnTo>
                                    <a:lnTo>
                                      <a:pt x="4429" y="612"/>
                                    </a:lnTo>
                                    <a:lnTo>
                                      <a:pt x="4429" y="594"/>
                                    </a:lnTo>
                                    <a:lnTo>
                                      <a:pt x="4430" y="497"/>
                                    </a:lnTo>
                                    <a:lnTo>
                                      <a:pt x="4430" y="794"/>
                                    </a:lnTo>
                                    <a:lnTo>
                                      <a:pt x="4430" y="560"/>
                                    </a:lnTo>
                                    <a:lnTo>
                                      <a:pt x="4430" y="562"/>
                                    </a:lnTo>
                                    <a:lnTo>
                                      <a:pt x="4432" y="532"/>
                                    </a:lnTo>
                                    <a:lnTo>
                                      <a:pt x="4432" y="662"/>
                                    </a:lnTo>
                                    <a:lnTo>
                                      <a:pt x="4432" y="582"/>
                                    </a:lnTo>
                                    <a:lnTo>
                                      <a:pt x="4432" y="557"/>
                                    </a:lnTo>
                                    <a:lnTo>
                                      <a:pt x="4433" y="648"/>
                                    </a:lnTo>
                                    <a:lnTo>
                                      <a:pt x="4433" y="520"/>
                                    </a:lnTo>
                                    <a:lnTo>
                                      <a:pt x="4433" y="586"/>
                                    </a:lnTo>
                                    <a:lnTo>
                                      <a:pt x="4433" y="596"/>
                                    </a:lnTo>
                                    <a:lnTo>
                                      <a:pt x="4434" y="654"/>
                                    </a:lnTo>
                                    <a:lnTo>
                                      <a:pt x="4434" y="518"/>
                                    </a:lnTo>
                                    <a:lnTo>
                                      <a:pt x="4435" y="598"/>
                                    </a:lnTo>
                                    <a:lnTo>
                                      <a:pt x="4435" y="612"/>
                                    </a:lnTo>
                                    <a:lnTo>
                                      <a:pt x="4435" y="662"/>
                                    </a:lnTo>
                                    <a:lnTo>
                                      <a:pt x="4436" y="537"/>
                                    </a:lnTo>
                                    <a:lnTo>
                                      <a:pt x="4436" y="574"/>
                                    </a:lnTo>
                                    <a:lnTo>
                                      <a:pt x="4436" y="575"/>
                                    </a:lnTo>
                                    <a:lnTo>
                                      <a:pt x="4437" y="656"/>
                                    </a:lnTo>
                                    <a:lnTo>
                                      <a:pt x="4438" y="536"/>
                                    </a:lnTo>
                                    <a:lnTo>
                                      <a:pt x="4438" y="595"/>
                                    </a:lnTo>
                                    <a:lnTo>
                                      <a:pt x="4438" y="607"/>
                                    </a:lnTo>
                                    <a:lnTo>
                                      <a:pt x="4438" y="806"/>
                                    </a:lnTo>
                                    <a:lnTo>
                                      <a:pt x="4439" y="530"/>
                                    </a:lnTo>
                                    <a:lnTo>
                                      <a:pt x="4439" y="557"/>
                                    </a:lnTo>
                                    <a:lnTo>
                                      <a:pt x="4439" y="554"/>
                                    </a:lnTo>
                                    <a:lnTo>
                                      <a:pt x="4441" y="538"/>
                                    </a:lnTo>
                                    <a:lnTo>
                                      <a:pt x="4441" y="651"/>
                                    </a:lnTo>
                                    <a:lnTo>
                                      <a:pt x="4441" y="543"/>
                                    </a:lnTo>
                                    <a:lnTo>
                                      <a:pt x="4441" y="546"/>
                                    </a:lnTo>
                                    <a:lnTo>
                                      <a:pt x="4441" y="526"/>
                                    </a:lnTo>
                                    <a:lnTo>
                                      <a:pt x="4442" y="652"/>
                                    </a:lnTo>
                                    <a:lnTo>
                                      <a:pt x="4442" y="597"/>
                                    </a:lnTo>
                                    <a:lnTo>
                                      <a:pt x="4442" y="604"/>
                                    </a:lnTo>
                                    <a:lnTo>
                                      <a:pt x="4444" y="665"/>
                                    </a:lnTo>
                                    <a:lnTo>
                                      <a:pt x="4444" y="533"/>
                                    </a:lnTo>
                                    <a:lnTo>
                                      <a:pt x="4444" y="579"/>
                                    </a:lnTo>
                                    <a:lnTo>
                                      <a:pt x="4444" y="580"/>
                                    </a:lnTo>
                                    <a:lnTo>
                                      <a:pt x="4444" y="662"/>
                                    </a:lnTo>
                                    <a:lnTo>
                                      <a:pt x="4445" y="541"/>
                                    </a:lnTo>
                                    <a:lnTo>
                                      <a:pt x="4445" y="580"/>
                                    </a:lnTo>
                                    <a:lnTo>
                                      <a:pt x="4445" y="589"/>
                                    </a:lnTo>
                                    <a:lnTo>
                                      <a:pt x="4446" y="665"/>
                                    </a:lnTo>
                                    <a:lnTo>
                                      <a:pt x="4447" y="540"/>
                                    </a:lnTo>
                                    <a:lnTo>
                                      <a:pt x="4447" y="555"/>
                                    </a:lnTo>
                                    <a:lnTo>
                                      <a:pt x="4447" y="559"/>
                                    </a:lnTo>
                                    <a:lnTo>
                                      <a:pt x="4448" y="540"/>
                                    </a:lnTo>
                                    <a:lnTo>
                                      <a:pt x="4448" y="657"/>
                                    </a:lnTo>
                                    <a:lnTo>
                                      <a:pt x="4448" y="595"/>
                                    </a:lnTo>
                                    <a:lnTo>
                                      <a:pt x="4448" y="589"/>
                                    </a:lnTo>
                                    <a:lnTo>
                                      <a:pt x="4449" y="650"/>
                                    </a:lnTo>
                                    <a:lnTo>
                                      <a:pt x="4450" y="542"/>
                                    </a:lnTo>
                                    <a:lnTo>
                                      <a:pt x="4450" y="611"/>
                                    </a:lnTo>
                                    <a:lnTo>
                                      <a:pt x="4450" y="633"/>
                                    </a:lnTo>
                                    <a:lnTo>
                                      <a:pt x="4451" y="654"/>
                                    </a:lnTo>
                                    <a:lnTo>
                                      <a:pt x="4451" y="541"/>
                                    </a:lnTo>
                                    <a:lnTo>
                                      <a:pt x="4451" y="588"/>
                                    </a:lnTo>
                                    <a:lnTo>
                                      <a:pt x="4451" y="596"/>
                                    </a:lnTo>
                                    <a:lnTo>
                                      <a:pt x="4452" y="660"/>
                                    </a:lnTo>
                                    <a:lnTo>
                                      <a:pt x="4453" y="542"/>
                                    </a:lnTo>
                                    <a:lnTo>
                                      <a:pt x="4453" y="582"/>
                                    </a:lnTo>
                                    <a:lnTo>
                                      <a:pt x="4453" y="585"/>
                                    </a:lnTo>
                                    <a:lnTo>
                                      <a:pt x="4453" y="656"/>
                                    </a:lnTo>
                                    <a:lnTo>
                                      <a:pt x="4454" y="541"/>
                                    </a:lnTo>
                                    <a:lnTo>
                                      <a:pt x="4454" y="583"/>
                                    </a:lnTo>
                                    <a:lnTo>
                                      <a:pt x="4454" y="585"/>
                                    </a:lnTo>
                                    <a:lnTo>
                                      <a:pt x="4455" y="539"/>
                                    </a:lnTo>
                                    <a:lnTo>
                                      <a:pt x="4456" y="674"/>
                                    </a:lnTo>
                                    <a:lnTo>
                                      <a:pt x="4456" y="575"/>
                                    </a:lnTo>
                                    <a:lnTo>
                                      <a:pt x="4456" y="577"/>
                                    </a:lnTo>
                                    <a:lnTo>
                                      <a:pt x="4456" y="535"/>
                                    </a:lnTo>
                                    <a:lnTo>
                                      <a:pt x="4456" y="652"/>
                                    </a:lnTo>
                                    <a:lnTo>
                                      <a:pt x="4457" y="580"/>
                                    </a:lnTo>
                                    <a:lnTo>
                                      <a:pt x="4457" y="583"/>
                                    </a:lnTo>
                                    <a:lnTo>
                                      <a:pt x="4459" y="772"/>
                                    </a:lnTo>
                                    <a:lnTo>
                                      <a:pt x="4459" y="517"/>
                                    </a:lnTo>
                                    <a:lnTo>
                                      <a:pt x="4459" y="543"/>
                                    </a:lnTo>
                                    <a:lnTo>
                                      <a:pt x="4459" y="556"/>
                                    </a:lnTo>
                                    <a:lnTo>
                                      <a:pt x="4460" y="535"/>
                                    </a:lnTo>
                                    <a:lnTo>
                                      <a:pt x="4460" y="650"/>
                                    </a:lnTo>
                                    <a:lnTo>
                                      <a:pt x="4460" y="617"/>
                                    </a:lnTo>
                                    <a:lnTo>
                                      <a:pt x="4460" y="633"/>
                                    </a:lnTo>
                                    <a:lnTo>
                                      <a:pt x="4462" y="534"/>
                                    </a:lnTo>
                                    <a:lnTo>
                                      <a:pt x="4462" y="892"/>
                                    </a:lnTo>
                                    <a:lnTo>
                                      <a:pt x="4462" y="556"/>
                                    </a:lnTo>
                                    <a:lnTo>
                                      <a:pt x="4462" y="544"/>
                                    </a:lnTo>
                                    <a:lnTo>
                                      <a:pt x="4463" y="757"/>
                                    </a:lnTo>
                                    <a:lnTo>
                                      <a:pt x="4463" y="377"/>
                                    </a:lnTo>
                                    <a:lnTo>
                                      <a:pt x="4463" y="639"/>
                                    </a:lnTo>
                                    <a:lnTo>
                                      <a:pt x="4463" y="631"/>
                                    </a:lnTo>
                                    <a:lnTo>
                                      <a:pt x="4464" y="700"/>
                                    </a:lnTo>
                                    <a:lnTo>
                                      <a:pt x="4464" y="480"/>
                                    </a:lnTo>
                                    <a:lnTo>
                                      <a:pt x="4465" y="586"/>
                                    </a:lnTo>
                                    <a:lnTo>
                                      <a:pt x="4465" y="583"/>
                                    </a:lnTo>
                                    <a:lnTo>
                                      <a:pt x="4466" y="547"/>
                                    </a:lnTo>
                                    <a:lnTo>
                                      <a:pt x="4466" y="645"/>
                                    </a:lnTo>
                                    <a:lnTo>
                                      <a:pt x="4466" y="620"/>
                                    </a:lnTo>
                                    <a:lnTo>
                                      <a:pt x="4466" y="626"/>
                                    </a:lnTo>
                                    <a:lnTo>
                                      <a:pt x="4467" y="650"/>
                                    </a:lnTo>
                                    <a:lnTo>
                                      <a:pt x="4467" y="540"/>
                                    </a:lnTo>
                                    <a:lnTo>
                                      <a:pt x="4468" y="583"/>
                                    </a:lnTo>
                                    <a:lnTo>
                                      <a:pt x="4468" y="577"/>
                                    </a:lnTo>
                                    <a:lnTo>
                                      <a:pt x="4469" y="448"/>
                                    </a:lnTo>
                                    <a:lnTo>
                                      <a:pt x="4469" y="891"/>
                                    </a:lnTo>
                                    <a:lnTo>
                                      <a:pt x="4469" y="576"/>
                                    </a:lnTo>
                                    <a:lnTo>
                                      <a:pt x="4469" y="575"/>
                                    </a:lnTo>
                                    <a:lnTo>
                                      <a:pt x="4470" y="652"/>
                                    </a:lnTo>
                                    <a:lnTo>
                                      <a:pt x="4471" y="542"/>
                                    </a:lnTo>
                                    <a:lnTo>
                                      <a:pt x="4471" y="579"/>
                                    </a:lnTo>
                                    <a:lnTo>
                                      <a:pt x="4471" y="583"/>
                                    </a:lnTo>
                                    <a:lnTo>
                                      <a:pt x="4472" y="650"/>
                                    </a:lnTo>
                                    <a:lnTo>
                                      <a:pt x="4472" y="538"/>
                                    </a:lnTo>
                                    <a:lnTo>
                                      <a:pt x="4472" y="585"/>
                                    </a:lnTo>
                                    <a:lnTo>
                                      <a:pt x="4472" y="590"/>
                                    </a:lnTo>
                                    <a:lnTo>
                                      <a:pt x="4473" y="533"/>
                                    </a:lnTo>
                                    <a:lnTo>
                                      <a:pt x="4474" y="645"/>
                                    </a:lnTo>
                                    <a:lnTo>
                                      <a:pt x="4474" y="574"/>
                                    </a:lnTo>
                                    <a:lnTo>
                                      <a:pt x="4474" y="575"/>
                                    </a:lnTo>
                                    <a:lnTo>
                                      <a:pt x="4475" y="549"/>
                                    </a:lnTo>
                                    <a:lnTo>
                                      <a:pt x="4475" y="647"/>
                                    </a:lnTo>
                                    <a:lnTo>
                                      <a:pt x="4475" y="580"/>
                                    </a:lnTo>
                                    <a:lnTo>
                                      <a:pt x="4475" y="582"/>
                                    </a:lnTo>
                                    <a:lnTo>
                                      <a:pt x="4476" y="643"/>
                                    </a:lnTo>
                                    <a:lnTo>
                                      <a:pt x="4477" y="532"/>
                                    </a:lnTo>
                                    <a:lnTo>
                                      <a:pt x="4477" y="608"/>
                                    </a:lnTo>
                                    <a:lnTo>
                                      <a:pt x="4477" y="607"/>
                                    </a:lnTo>
                                    <a:lnTo>
                                      <a:pt x="4477" y="648"/>
                                    </a:lnTo>
                                    <a:lnTo>
                                      <a:pt x="4478" y="512"/>
                                    </a:lnTo>
                                    <a:lnTo>
                                      <a:pt x="4478" y="571"/>
                                    </a:lnTo>
                                    <a:lnTo>
                                      <a:pt x="4478" y="569"/>
                                    </a:lnTo>
                                    <a:lnTo>
                                      <a:pt x="4479" y="540"/>
                                    </a:lnTo>
                                    <a:lnTo>
                                      <a:pt x="4479" y="655"/>
                                    </a:lnTo>
                                    <a:lnTo>
                                      <a:pt x="4480" y="604"/>
                                    </a:lnTo>
                                    <a:lnTo>
                                      <a:pt x="4480" y="597"/>
                                    </a:lnTo>
                                    <a:lnTo>
                                      <a:pt x="4480" y="548"/>
                                    </a:lnTo>
                                    <a:lnTo>
                                      <a:pt x="4481" y="651"/>
                                    </a:lnTo>
                                    <a:lnTo>
                                      <a:pt x="4481" y="603"/>
                                    </a:lnTo>
                                    <a:lnTo>
                                      <a:pt x="4481" y="604"/>
                                    </a:lnTo>
                                    <a:lnTo>
                                      <a:pt x="4483" y="648"/>
                                    </a:lnTo>
                                    <a:lnTo>
                                      <a:pt x="4483" y="541"/>
                                    </a:lnTo>
                                    <a:lnTo>
                                      <a:pt x="4483" y="600"/>
                                    </a:lnTo>
                                    <a:lnTo>
                                      <a:pt x="4483" y="600"/>
                                    </a:lnTo>
                                    <a:lnTo>
                                      <a:pt x="4483" y="657"/>
                                    </a:lnTo>
                                    <a:lnTo>
                                      <a:pt x="4483" y="548"/>
                                    </a:lnTo>
                                    <a:lnTo>
                                      <a:pt x="4485" y="593"/>
                                    </a:lnTo>
                                    <a:lnTo>
                                      <a:pt x="4485" y="582"/>
                                    </a:lnTo>
                                    <a:lnTo>
                                      <a:pt x="4486" y="548"/>
                                    </a:lnTo>
                                    <a:lnTo>
                                      <a:pt x="4486" y="650"/>
                                    </a:lnTo>
                                    <a:lnTo>
                                      <a:pt x="4486" y="595"/>
                                    </a:lnTo>
                                    <a:lnTo>
                                      <a:pt x="4486" y="592"/>
                                    </a:lnTo>
                                    <a:lnTo>
                                      <a:pt x="4487" y="654"/>
                                    </a:lnTo>
                                    <a:lnTo>
                                      <a:pt x="4488" y="529"/>
                                    </a:lnTo>
                                    <a:lnTo>
                                      <a:pt x="4488" y="588"/>
                                    </a:lnTo>
                                    <a:lnTo>
                                      <a:pt x="4488" y="594"/>
                                    </a:lnTo>
                                    <a:lnTo>
                                      <a:pt x="4488" y="536"/>
                                    </a:lnTo>
                                    <a:lnTo>
                                      <a:pt x="4488" y="651"/>
                                    </a:lnTo>
                                    <a:lnTo>
                                      <a:pt x="4489" y="588"/>
                                    </a:lnTo>
                                    <a:lnTo>
                                      <a:pt x="4489" y="580"/>
                                    </a:lnTo>
                                    <a:lnTo>
                                      <a:pt x="4489" y="646"/>
                                    </a:lnTo>
                                    <a:lnTo>
                                      <a:pt x="4490" y="545"/>
                                    </a:lnTo>
                                    <a:lnTo>
                                      <a:pt x="4491" y="592"/>
                                    </a:lnTo>
                                    <a:lnTo>
                                      <a:pt x="4491" y="593"/>
                                    </a:lnTo>
                                    <a:lnTo>
                                      <a:pt x="4491" y="544"/>
                                    </a:lnTo>
                                    <a:lnTo>
                                      <a:pt x="4492" y="658"/>
                                    </a:lnTo>
                                    <a:lnTo>
                                      <a:pt x="4492" y="590"/>
                                    </a:lnTo>
                                    <a:lnTo>
                                      <a:pt x="4492" y="594"/>
                                    </a:lnTo>
                                    <a:lnTo>
                                      <a:pt x="4493" y="656"/>
                                    </a:lnTo>
                                    <a:lnTo>
                                      <a:pt x="4493" y="539"/>
                                    </a:lnTo>
                                    <a:lnTo>
                                      <a:pt x="4494" y="592"/>
                                    </a:lnTo>
                                    <a:lnTo>
                                      <a:pt x="4494" y="601"/>
                                    </a:lnTo>
                                    <a:lnTo>
                                      <a:pt x="4494" y="539"/>
                                    </a:lnTo>
                                    <a:lnTo>
                                      <a:pt x="4495" y="656"/>
                                    </a:lnTo>
                                    <a:lnTo>
                                      <a:pt x="4495" y="563"/>
                                    </a:lnTo>
                                    <a:lnTo>
                                      <a:pt x="4495" y="571"/>
                                    </a:lnTo>
                                    <a:lnTo>
                                      <a:pt x="4496" y="646"/>
                                    </a:lnTo>
                                    <a:lnTo>
                                      <a:pt x="4497" y="545"/>
                                    </a:lnTo>
                                    <a:lnTo>
                                      <a:pt x="4497" y="587"/>
                                    </a:lnTo>
                                    <a:lnTo>
                                      <a:pt x="4497" y="587"/>
                                    </a:lnTo>
                                    <a:lnTo>
                                      <a:pt x="4498" y="544"/>
                                    </a:lnTo>
                                    <a:lnTo>
                                      <a:pt x="4498" y="652"/>
                                    </a:lnTo>
                                    <a:lnTo>
                                      <a:pt x="4498" y="597"/>
                                    </a:lnTo>
                                    <a:lnTo>
                                      <a:pt x="4498" y="592"/>
                                    </a:lnTo>
                                    <a:lnTo>
                                      <a:pt x="4498" y="546"/>
                                    </a:lnTo>
                                    <a:lnTo>
                                      <a:pt x="4500" y="659"/>
                                    </a:lnTo>
                                    <a:lnTo>
                                      <a:pt x="4500" y="598"/>
                                    </a:lnTo>
                                    <a:lnTo>
                                      <a:pt x="4500" y="598"/>
                                    </a:lnTo>
                                    <a:lnTo>
                                      <a:pt x="4500" y="538"/>
                                    </a:lnTo>
                                    <a:lnTo>
                                      <a:pt x="4501" y="641"/>
                                    </a:lnTo>
                                    <a:lnTo>
                                      <a:pt x="4501" y="594"/>
                                    </a:lnTo>
                                    <a:lnTo>
                                      <a:pt x="4501" y="577"/>
                                    </a:lnTo>
                                    <a:lnTo>
                                      <a:pt x="4501" y="542"/>
                                    </a:lnTo>
                                    <a:lnTo>
                                      <a:pt x="4502" y="646"/>
                                    </a:lnTo>
                                    <a:lnTo>
                                      <a:pt x="4503" y="609"/>
                                    </a:lnTo>
                                    <a:lnTo>
                                      <a:pt x="4503" y="601"/>
                                    </a:lnTo>
                                    <a:lnTo>
                                      <a:pt x="4504" y="541"/>
                                    </a:lnTo>
                                    <a:lnTo>
                                      <a:pt x="4504" y="658"/>
                                    </a:lnTo>
                                    <a:lnTo>
                                      <a:pt x="4504" y="585"/>
                                    </a:lnTo>
                                    <a:lnTo>
                                      <a:pt x="4504" y="582"/>
                                    </a:lnTo>
                                    <a:lnTo>
                                      <a:pt x="4505" y="540"/>
                                    </a:lnTo>
                                    <a:lnTo>
                                      <a:pt x="4506" y="654"/>
                                    </a:lnTo>
                                    <a:lnTo>
                                      <a:pt x="4506" y="581"/>
                                    </a:lnTo>
                                    <a:lnTo>
                                      <a:pt x="4506" y="583"/>
                                    </a:lnTo>
                                    <a:lnTo>
                                      <a:pt x="4506" y="556"/>
                                    </a:lnTo>
                                    <a:lnTo>
                                      <a:pt x="4506" y="637"/>
                                    </a:lnTo>
                                    <a:lnTo>
                                      <a:pt x="4507" y="615"/>
                                    </a:lnTo>
                                    <a:lnTo>
                                      <a:pt x="4507" y="607"/>
                                    </a:lnTo>
                                    <a:lnTo>
                                      <a:pt x="4508" y="641"/>
                                    </a:lnTo>
                                    <a:lnTo>
                                      <a:pt x="4508" y="544"/>
                                    </a:lnTo>
                                    <a:lnTo>
                                      <a:pt x="4509" y="605"/>
                                    </a:lnTo>
                                    <a:lnTo>
                                      <a:pt x="4509" y="600"/>
                                    </a:lnTo>
                                    <a:lnTo>
                                      <a:pt x="4509" y="632"/>
                                    </a:lnTo>
                                    <a:lnTo>
                                      <a:pt x="4510" y="545"/>
                                    </a:lnTo>
                                    <a:lnTo>
                                      <a:pt x="4510" y="588"/>
                                    </a:lnTo>
                                    <a:lnTo>
                                      <a:pt x="4510" y="613"/>
                                    </a:lnTo>
                                    <a:lnTo>
                                      <a:pt x="4511" y="635"/>
                                    </a:lnTo>
                                    <a:lnTo>
                                      <a:pt x="4512" y="556"/>
                                    </a:lnTo>
                                    <a:lnTo>
                                      <a:pt x="4512" y="572"/>
                                    </a:lnTo>
                                    <a:lnTo>
                                      <a:pt x="4512" y="574"/>
                                    </a:lnTo>
                                    <a:lnTo>
                                      <a:pt x="4512" y="633"/>
                                    </a:lnTo>
                                    <a:lnTo>
                                      <a:pt x="4513" y="556"/>
                                    </a:lnTo>
                                    <a:lnTo>
                                      <a:pt x="4513" y="601"/>
                                    </a:lnTo>
                                    <a:lnTo>
                                      <a:pt x="4513" y="599"/>
                                    </a:lnTo>
                                    <a:lnTo>
                                      <a:pt x="4515" y="558"/>
                                    </a:lnTo>
                                    <a:lnTo>
                                      <a:pt x="4515" y="630"/>
                                    </a:lnTo>
                                    <a:lnTo>
                                      <a:pt x="4515" y="596"/>
                                    </a:lnTo>
                                    <a:lnTo>
                                      <a:pt x="4515" y="595"/>
                                    </a:lnTo>
                                    <a:lnTo>
                                      <a:pt x="4516" y="553"/>
                                    </a:lnTo>
                                    <a:lnTo>
                                      <a:pt x="4516" y="632"/>
                                    </a:lnTo>
                                    <a:lnTo>
                                      <a:pt x="4516" y="577"/>
                                    </a:lnTo>
                                    <a:lnTo>
                                      <a:pt x="4516" y="574"/>
                                    </a:lnTo>
                                    <a:lnTo>
                                      <a:pt x="4517" y="639"/>
                                    </a:lnTo>
                                    <a:lnTo>
                                      <a:pt x="4517" y="559"/>
                                    </a:lnTo>
                                    <a:lnTo>
                                      <a:pt x="4518" y="584"/>
                                    </a:lnTo>
                                    <a:lnTo>
                                      <a:pt x="4518" y="590"/>
                                    </a:lnTo>
                                    <a:lnTo>
                                      <a:pt x="4518" y="850"/>
                                    </a:lnTo>
                                    <a:lnTo>
                                      <a:pt x="4519" y="374"/>
                                    </a:lnTo>
                                    <a:lnTo>
                                      <a:pt x="4519" y="590"/>
                                    </a:lnTo>
                                    <a:lnTo>
                                      <a:pt x="4519" y="594"/>
                                    </a:lnTo>
                                    <a:lnTo>
                                      <a:pt x="4519" y="644"/>
                                    </a:lnTo>
                                    <a:lnTo>
                                      <a:pt x="4521" y="545"/>
                                    </a:lnTo>
                                    <a:lnTo>
                                      <a:pt x="4521" y="579"/>
                                    </a:lnTo>
                                    <a:lnTo>
                                      <a:pt x="4521" y="584"/>
                                    </a:lnTo>
                                    <a:lnTo>
                                      <a:pt x="4521" y="716"/>
                                    </a:lnTo>
                                    <a:lnTo>
                                      <a:pt x="4522" y="538"/>
                                    </a:lnTo>
                                    <a:lnTo>
                                      <a:pt x="4522" y="605"/>
                                    </a:lnTo>
                                    <a:lnTo>
                                      <a:pt x="4522" y="605"/>
                                    </a:lnTo>
                                    <a:lnTo>
                                      <a:pt x="4522" y="544"/>
                                    </a:lnTo>
                                    <a:lnTo>
                                      <a:pt x="4524" y="639"/>
                                    </a:lnTo>
                                    <a:lnTo>
                                      <a:pt x="4524" y="585"/>
                                    </a:lnTo>
                                    <a:lnTo>
                                      <a:pt x="4524" y="585"/>
                                    </a:lnTo>
                                    <a:lnTo>
                                      <a:pt x="4525" y="545"/>
                                    </a:lnTo>
                                    <a:lnTo>
                                      <a:pt x="4525" y="657"/>
                                    </a:lnTo>
                                    <a:lnTo>
                                      <a:pt x="4525" y="579"/>
                                    </a:lnTo>
                                    <a:lnTo>
                                      <a:pt x="4525" y="582"/>
                                    </a:lnTo>
                                    <a:lnTo>
                                      <a:pt x="4526" y="645"/>
                                    </a:lnTo>
                                    <a:lnTo>
                                      <a:pt x="4527" y="550"/>
                                    </a:lnTo>
                                    <a:lnTo>
                                      <a:pt x="4527" y="592"/>
                                    </a:lnTo>
                                    <a:lnTo>
                                      <a:pt x="4527" y="596"/>
                                    </a:lnTo>
                                    <a:lnTo>
                                      <a:pt x="4528" y="547"/>
                                    </a:lnTo>
                                    <a:lnTo>
                                      <a:pt x="4528" y="645"/>
                                    </a:lnTo>
                                    <a:lnTo>
                                      <a:pt x="4528" y="586"/>
                                    </a:lnTo>
                                    <a:lnTo>
                                      <a:pt x="4528" y="591"/>
                                    </a:lnTo>
                                    <a:lnTo>
                                      <a:pt x="4529" y="541"/>
                                    </a:lnTo>
                                    <a:lnTo>
                                      <a:pt x="4529" y="644"/>
                                    </a:lnTo>
                                    <a:lnTo>
                                      <a:pt x="4530" y="601"/>
                                    </a:lnTo>
                                    <a:lnTo>
                                      <a:pt x="4530" y="601"/>
                                    </a:lnTo>
                                    <a:lnTo>
                                      <a:pt x="4530" y="650"/>
                                    </a:lnTo>
                                    <a:lnTo>
                                      <a:pt x="4530" y="553"/>
                                    </a:lnTo>
                                    <a:lnTo>
                                      <a:pt x="4531" y="600"/>
                                    </a:lnTo>
                                    <a:lnTo>
                                      <a:pt x="4531" y="600"/>
                                    </a:lnTo>
                                    <a:lnTo>
                                      <a:pt x="4532" y="541"/>
                                    </a:lnTo>
                                    <a:lnTo>
                                      <a:pt x="4533" y="644"/>
                                    </a:lnTo>
                                    <a:lnTo>
                                      <a:pt x="4533" y="597"/>
                                    </a:lnTo>
                                    <a:lnTo>
                                      <a:pt x="4533" y="595"/>
                                    </a:lnTo>
                                    <a:lnTo>
                                      <a:pt x="4534" y="544"/>
                                    </a:lnTo>
                                    <a:lnTo>
                                      <a:pt x="4534" y="648"/>
                                    </a:lnTo>
                                    <a:lnTo>
                                      <a:pt x="4534" y="585"/>
                                    </a:lnTo>
                                    <a:lnTo>
                                      <a:pt x="4534" y="593"/>
                                    </a:lnTo>
                                    <a:lnTo>
                                      <a:pt x="4535" y="645"/>
                                    </a:lnTo>
                                    <a:lnTo>
                                      <a:pt x="4535" y="542"/>
                                    </a:lnTo>
                                    <a:lnTo>
                                      <a:pt x="4536" y="607"/>
                                    </a:lnTo>
                                    <a:lnTo>
                                      <a:pt x="4536" y="616"/>
                                    </a:lnTo>
                                    <a:lnTo>
                                      <a:pt x="4536" y="515"/>
                                    </a:lnTo>
                                    <a:lnTo>
                                      <a:pt x="4536" y="724"/>
                                    </a:lnTo>
                                    <a:lnTo>
                                      <a:pt x="4537" y="581"/>
                                    </a:lnTo>
                                    <a:lnTo>
                                      <a:pt x="4537" y="585"/>
                                    </a:lnTo>
                                    <a:lnTo>
                                      <a:pt x="4537" y="545"/>
                                    </a:lnTo>
                                    <a:lnTo>
                                      <a:pt x="4539" y="642"/>
                                    </a:lnTo>
                                    <a:lnTo>
                                      <a:pt x="4539" y="592"/>
                                    </a:lnTo>
                                    <a:lnTo>
                                      <a:pt x="4539" y="588"/>
                                    </a:lnTo>
                                    <a:lnTo>
                                      <a:pt x="4540" y="650"/>
                                    </a:lnTo>
                                    <a:lnTo>
                                      <a:pt x="4540" y="538"/>
                                    </a:lnTo>
                                    <a:lnTo>
                                      <a:pt x="4540" y="574"/>
                                    </a:lnTo>
                                    <a:lnTo>
                                      <a:pt x="4540" y="573"/>
                                    </a:lnTo>
                                    <a:lnTo>
                                      <a:pt x="4540" y="644"/>
                                    </a:lnTo>
                                    <a:lnTo>
                                      <a:pt x="4541" y="541"/>
                                    </a:lnTo>
                                    <a:lnTo>
                                      <a:pt x="4542" y="587"/>
                                    </a:lnTo>
                                    <a:lnTo>
                                      <a:pt x="4542" y="589"/>
                                    </a:lnTo>
                                    <a:lnTo>
                                      <a:pt x="4543" y="650"/>
                                    </a:lnTo>
                                    <a:lnTo>
                                      <a:pt x="4543" y="544"/>
                                    </a:lnTo>
                                    <a:lnTo>
                                      <a:pt x="4543" y="585"/>
                                    </a:lnTo>
                                    <a:lnTo>
                                      <a:pt x="4543" y="582"/>
                                    </a:lnTo>
                                    <a:lnTo>
                                      <a:pt x="4544" y="546"/>
                                    </a:lnTo>
                                    <a:lnTo>
                                      <a:pt x="4544" y="640"/>
                                    </a:lnTo>
                                    <a:lnTo>
                                      <a:pt x="4545" y="591"/>
                                    </a:lnTo>
                                    <a:lnTo>
                                      <a:pt x="4545" y="579"/>
                                    </a:lnTo>
                                    <a:lnTo>
                                      <a:pt x="4545" y="537"/>
                                    </a:lnTo>
                                    <a:lnTo>
                                      <a:pt x="4546" y="645"/>
                                    </a:lnTo>
                                    <a:lnTo>
                                      <a:pt x="4546" y="618"/>
                                    </a:lnTo>
                                    <a:lnTo>
                                      <a:pt x="4546" y="601"/>
                                    </a:lnTo>
                                    <a:lnTo>
                                      <a:pt x="4547" y="653"/>
                                    </a:lnTo>
                                    <a:lnTo>
                                      <a:pt x="4547" y="542"/>
                                    </a:lnTo>
                                    <a:lnTo>
                                      <a:pt x="4548" y="608"/>
                                    </a:lnTo>
                                    <a:lnTo>
                                      <a:pt x="4548" y="609"/>
                                    </a:lnTo>
                                    <a:lnTo>
                                      <a:pt x="4549" y="546"/>
                                    </a:lnTo>
                                    <a:lnTo>
                                      <a:pt x="4549" y="642"/>
                                    </a:lnTo>
                                    <a:lnTo>
                                      <a:pt x="4549" y="601"/>
                                    </a:lnTo>
                                    <a:lnTo>
                                      <a:pt x="4549" y="592"/>
                                    </a:lnTo>
                                    <a:lnTo>
                                      <a:pt x="4550" y="474"/>
                                    </a:lnTo>
                                    <a:lnTo>
                                      <a:pt x="4550" y="807"/>
                                    </a:lnTo>
                                    <a:lnTo>
                                      <a:pt x="4551" y="580"/>
                                    </a:lnTo>
                                    <a:lnTo>
                                      <a:pt x="4551" y="581"/>
                                    </a:lnTo>
                                    <a:lnTo>
                                      <a:pt x="4551" y="537"/>
                                    </a:lnTo>
                                    <a:lnTo>
                                      <a:pt x="4552" y="648"/>
                                    </a:lnTo>
                                    <a:lnTo>
                                      <a:pt x="4552" y="607"/>
                                    </a:lnTo>
                                    <a:lnTo>
                                      <a:pt x="4552" y="617"/>
                                    </a:lnTo>
                                    <a:lnTo>
                                      <a:pt x="4554" y="541"/>
                                    </a:lnTo>
                                    <a:lnTo>
                                      <a:pt x="4554" y="729"/>
                                    </a:lnTo>
                                    <a:lnTo>
                                      <a:pt x="4554" y="560"/>
                                    </a:lnTo>
                                    <a:lnTo>
                                      <a:pt x="4554" y="563"/>
                                    </a:lnTo>
                                    <a:lnTo>
                                      <a:pt x="4555" y="511"/>
                                    </a:lnTo>
                                    <a:lnTo>
                                      <a:pt x="4555" y="834"/>
                                    </a:lnTo>
                                    <a:lnTo>
                                      <a:pt x="4555" y="665"/>
                                    </a:lnTo>
                                    <a:lnTo>
                                      <a:pt x="4555" y="665"/>
                                    </a:lnTo>
                                    <a:lnTo>
                                      <a:pt x="4556" y="517"/>
                                    </a:lnTo>
                                    <a:lnTo>
                                      <a:pt x="4556" y="795"/>
                                    </a:lnTo>
                                    <a:lnTo>
                                      <a:pt x="4557" y="579"/>
                                    </a:lnTo>
                                    <a:lnTo>
                                      <a:pt x="4557" y="576"/>
                                    </a:lnTo>
                                    <a:lnTo>
                                      <a:pt x="4558" y="650"/>
                                    </a:lnTo>
                                    <a:lnTo>
                                      <a:pt x="4558" y="531"/>
                                    </a:lnTo>
                                    <a:lnTo>
                                      <a:pt x="4558" y="585"/>
                                    </a:lnTo>
                                    <a:lnTo>
                                      <a:pt x="4558" y="589"/>
                                    </a:lnTo>
                                    <a:lnTo>
                                      <a:pt x="4558" y="643"/>
                                    </a:lnTo>
                                    <a:lnTo>
                                      <a:pt x="4560" y="540"/>
                                    </a:lnTo>
                                    <a:lnTo>
                                      <a:pt x="4560" y="582"/>
                                    </a:lnTo>
                                    <a:lnTo>
                                      <a:pt x="4560" y="572"/>
                                    </a:lnTo>
                                    <a:lnTo>
                                      <a:pt x="4560" y="542"/>
                                    </a:lnTo>
                                    <a:lnTo>
                                      <a:pt x="4561" y="658"/>
                                    </a:lnTo>
                                    <a:lnTo>
                                      <a:pt x="4561" y="579"/>
                                    </a:lnTo>
                                    <a:lnTo>
                                      <a:pt x="4561" y="584"/>
                                    </a:lnTo>
                                    <a:lnTo>
                                      <a:pt x="4561" y="645"/>
                                    </a:lnTo>
                                    <a:lnTo>
                                      <a:pt x="4562" y="538"/>
                                    </a:lnTo>
                                    <a:lnTo>
                                      <a:pt x="4563" y="591"/>
                                    </a:lnTo>
                                    <a:lnTo>
                                      <a:pt x="4563" y="595"/>
                                    </a:lnTo>
                                    <a:lnTo>
                                      <a:pt x="4563" y="550"/>
                                    </a:lnTo>
                                    <a:lnTo>
                                      <a:pt x="4564" y="658"/>
                                    </a:lnTo>
                                    <a:lnTo>
                                      <a:pt x="4564" y="606"/>
                                    </a:lnTo>
                                    <a:lnTo>
                                      <a:pt x="4564" y="609"/>
                                    </a:lnTo>
                                    <a:lnTo>
                                      <a:pt x="4565" y="548"/>
                                    </a:lnTo>
                                    <a:lnTo>
                                      <a:pt x="4566" y="649"/>
                                    </a:lnTo>
                                    <a:lnTo>
                                      <a:pt x="4566" y="580"/>
                                    </a:lnTo>
                                    <a:lnTo>
                                      <a:pt x="4566" y="571"/>
                                    </a:lnTo>
                                    <a:lnTo>
                                      <a:pt x="4566" y="644"/>
                                    </a:lnTo>
                                    <a:lnTo>
                                      <a:pt x="4567" y="535"/>
                                    </a:lnTo>
                                    <a:lnTo>
                                      <a:pt x="4567" y="597"/>
                                    </a:lnTo>
                                    <a:lnTo>
                                      <a:pt x="4567" y="588"/>
                                    </a:lnTo>
                                    <a:lnTo>
                                      <a:pt x="4567" y="541"/>
                                    </a:lnTo>
                                    <a:lnTo>
                                      <a:pt x="4568" y="639"/>
                                    </a:lnTo>
                                    <a:lnTo>
                                      <a:pt x="4569" y="592"/>
                                    </a:lnTo>
                                    <a:lnTo>
                                      <a:pt x="4569" y="597"/>
                                    </a:lnTo>
                                    <a:lnTo>
                                      <a:pt x="4569" y="538"/>
                                    </a:lnTo>
                                    <a:lnTo>
                                      <a:pt x="4569" y="657"/>
                                    </a:lnTo>
                                    <a:lnTo>
                                      <a:pt x="4570" y="586"/>
                                    </a:lnTo>
                                    <a:lnTo>
                                      <a:pt x="4570" y="591"/>
                                    </a:lnTo>
                                    <a:lnTo>
                                      <a:pt x="4571" y="535"/>
                                    </a:lnTo>
                                    <a:lnTo>
                                      <a:pt x="4571" y="657"/>
                                    </a:lnTo>
                                    <a:lnTo>
                                      <a:pt x="4572" y="572"/>
                                    </a:lnTo>
                                    <a:lnTo>
                                      <a:pt x="4572" y="567"/>
                                    </a:lnTo>
                                    <a:lnTo>
                                      <a:pt x="4572" y="656"/>
                                    </a:lnTo>
                                    <a:lnTo>
                                      <a:pt x="4573" y="549"/>
                                    </a:lnTo>
                                    <a:lnTo>
                                      <a:pt x="4573" y="616"/>
                                    </a:lnTo>
                                    <a:lnTo>
                                      <a:pt x="4573" y="611"/>
                                    </a:lnTo>
                                    <a:lnTo>
                                      <a:pt x="4574" y="530"/>
                                    </a:lnTo>
                                    <a:lnTo>
                                      <a:pt x="4574" y="677"/>
                                    </a:lnTo>
                                    <a:lnTo>
                                      <a:pt x="4575" y="571"/>
                                    </a:lnTo>
                                    <a:lnTo>
                                      <a:pt x="4575" y="566"/>
                                    </a:lnTo>
                                    <a:lnTo>
                                      <a:pt x="4575" y="537"/>
                                    </a:lnTo>
                                    <a:lnTo>
                                      <a:pt x="4575" y="653"/>
                                    </a:lnTo>
                                    <a:lnTo>
                                      <a:pt x="4576" y="589"/>
                                    </a:lnTo>
                                    <a:lnTo>
                                      <a:pt x="4576" y="586"/>
                                    </a:lnTo>
                                    <a:lnTo>
                                      <a:pt x="4577" y="658"/>
                                    </a:lnTo>
                                    <a:lnTo>
                                      <a:pt x="4577" y="541"/>
                                    </a:lnTo>
                                    <a:lnTo>
                                      <a:pt x="4578" y="598"/>
                                    </a:lnTo>
                                    <a:lnTo>
                                      <a:pt x="4578" y="598"/>
                                    </a:lnTo>
                                    <a:lnTo>
                                      <a:pt x="4578" y="541"/>
                                    </a:lnTo>
                                    <a:lnTo>
                                      <a:pt x="4578" y="646"/>
                                    </a:lnTo>
                                    <a:lnTo>
                                      <a:pt x="4579" y="565"/>
                                    </a:lnTo>
                                    <a:lnTo>
                                      <a:pt x="4579" y="569"/>
                                    </a:lnTo>
                                    <a:lnTo>
                                      <a:pt x="4580" y="649"/>
                                    </a:lnTo>
                                    <a:lnTo>
                                      <a:pt x="4581" y="543"/>
                                    </a:lnTo>
                                    <a:lnTo>
                                      <a:pt x="4581" y="606"/>
                                    </a:lnTo>
                                    <a:lnTo>
                                      <a:pt x="4581" y="604"/>
                                    </a:lnTo>
                                    <a:lnTo>
                                      <a:pt x="4581" y="541"/>
                                    </a:lnTo>
                                    <a:lnTo>
                                      <a:pt x="4581" y="656"/>
                                    </a:lnTo>
                                    <a:lnTo>
                                      <a:pt x="4582" y="598"/>
                                    </a:lnTo>
                                    <a:lnTo>
                                      <a:pt x="4582" y="597"/>
                                    </a:lnTo>
                                    <a:lnTo>
                                      <a:pt x="4582" y="645"/>
                                    </a:lnTo>
                                    <a:lnTo>
                                      <a:pt x="4583" y="539"/>
                                    </a:lnTo>
                                    <a:lnTo>
                                      <a:pt x="4584" y="600"/>
                                    </a:lnTo>
                                    <a:lnTo>
                                      <a:pt x="4584" y="581"/>
                                    </a:lnTo>
                                    <a:lnTo>
                                      <a:pt x="4584" y="653"/>
                                    </a:lnTo>
                                    <a:lnTo>
                                      <a:pt x="4585" y="534"/>
                                    </a:lnTo>
                                    <a:lnTo>
                                      <a:pt x="4585" y="583"/>
                                    </a:lnTo>
                                    <a:lnTo>
                                      <a:pt x="4585" y="590"/>
                                    </a:lnTo>
                                    <a:lnTo>
                                      <a:pt x="4585" y="644"/>
                                    </a:lnTo>
                                    <a:lnTo>
                                      <a:pt x="4586" y="548"/>
                                    </a:lnTo>
                                    <a:lnTo>
                                      <a:pt x="4587" y="636"/>
                                    </a:lnTo>
                                    <a:lnTo>
                                      <a:pt x="4587" y="635"/>
                                    </a:lnTo>
                                    <a:lnTo>
                                      <a:pt x="4587" y="648"/>
                                    </a:lnTo>
                                    <a:lnTo>
                                      <a:pt x="4587" y="539"/>
                                    </a:lnTo>
                                    <a:lnTo>
                                      <a:pt x="4588" y="599"/>
                                    </a:lnTo>
                                    <a:lnTo>
                                      <a:pt x="4588" y="593"/>
                                    </a:lnTo>
                                    <a:lnTo>
                                      <a:pt x="4590" y="548"/>
                                    </a:lnTo>
                                    <a:lnTo>
                                      <a:pt x="4590" y="652"/>
                                    </a:lnTo>
                                    <a:lnTo>
                                      <a:pt x="4590" y="601"/>
                                    </a:lnTo>
                                    <a:lnTo>
                                      <a:pt x="4590" y="600"/>
                                    </a:lnTo>
                                    <a:lnTo>
                                      <a:pt x="4590" y="542"/>
                                    </a:lnTo>
                                    <a:lnTo>
                                      <a:pt x="4590" y="645"/>
                                    </a:lnTo>
                                    <a:lnTo>
                                      <a:pt x="4591" y="563"/>
                                    </a:lnTo>
                                    <a:lnTo>
                                      <a:pt x="4591" y="566"/>
                                    </a:lnTo>
                                    <a:lnTo>
                                      <a:pt x="4591" y="552"/>
                                    </a:lnTo>
                                    <a:lnTo>
                                      <a:pt x="4592" y="648"/>
                                    </a:lnTo>
                                    <a:lnTo>
                                      <a:pt x="4593" y="603"/>
                                    </a:lnTo>
                                    <a:lnTo>
                                      <a:pt x="4593" y="606"/>
                                    </a:lnTo>
                                    <a:lnTo>
                                      <a:pt x="4593" y="553"/>
                                    </a:lnTo>
                                    <a:lnTo>
                                      <a:pt x="4594" y="639"/>
                                    </a:lnTo>
                                    <a:lnTo>
                                      <a:pt x="4594" y="582"/>
                                    </a:lnTo>
                                    <a:lnTo>
                                      <a:pt x="4594" y="578"/>
                                    </a:lnTo>
                                    <a:lnTo>
                                      <a:pt x="4594" y="562"/>
                                    </a:lnTo>
                                    <a:lnTo>
                                      <a:pt x="4595" y="642"/>
                                    </a:lnTo>
                                    <a:lnTo>
                                      <a:pt x="4596" y="581"/>
                                    </a:lnTo>
                                    <a:lnTo>
                                      <a:pt x="4596" y="583"/>
                                    </a:lnTo>
                                    <a:lnTo>
                                      <a:pt x="4596" y="556"/>
                                    </a:lnTo>
                                    <a:lnTo>
                                      <a:pt x="4596" y="640"/>
                                    </a:lnTo>
                                    <a:lnTo>
                                      <a:pt x="4597" y="573"/>
                                    </a:lnTo>
                                    <a:lnTo>
                                      <a:pt x="4597" y="575"/>
                                    </a:lnTo>
                                    <a:lnTo>
                                      <a:pt x="4597" y="641"/>
                                    </a:lnTo>
                                    <a:lnTo>
                                      <a:pt x="4598" y="562"/>
                                    </a:lnTo>
                                    <a:lnTo>
                                      <a:pt x="4599" y="581"/>
                                    </a:lnTo>
                                    <a:lnTo>
                                      <a:pt x="4599" y="582"/>
                                    </a:lnTo>
                                    <a:lnTo>
                                      <a:pt x="4599" y="632"/>
                                    </a:lnTo>
                                    <a:lnTo>
                                      <a:pt x="4599" y="563"/>
                                    </a:lnTo>
                                    <a:lnTo>
                                      <a:pt x="4600" y="593"/>
                                    </a:lnTo>
                                    <a:lnTo>
                                      <a:pt x="4600" y="590"/>
                                    </a:lnTo>
                                    <a:lnTo>
                                      <a:pt x="4601" y="640"/>
                                    </a:lnTo>
                                    <a:lnTo>
                                      <a:pt x="4601" y="562"/>
                                    </a:lnTo>
                                    <a:lnTo>
                                      <a:pt x="4602" y="599"/>
                                    </a:lnTo>
                                    <a:lnTo>
                                      <a:pt x="4602" y="605"/>
                                    </a:lnTo>
                                    <a:lnTo>
                                      <a:pt x="4602" y="635"/>
                                    </a:lnTo>
                                    <a:lnTo>
                                      <a:pt x="4602" y="561"/>
                                    </a:lnTo>
                                    <a:lnTo>
                                      <a:pt x="4603" y="586"/>
                                    </a:lnTo>
                                    <a:lnTo>
                                      <a:pt x="4603" y="589"/>
                                    </a:lnTo>
                                    <a:lnTo>
                                      <a:pt x="4604" y="636"/>
                                    </a:lnTo>
                                    <a:lnTo>
                                      <a:pt x="4605" y="560"/>
                                    </a:lnTo>
                                    <a:lnTo>
                                      <a:pt x="4605" y="591"/>
                                    </a:lnTo>
                                    <a:lnTo>
                                      <a:pt x="4605" y="587"/>
                                    </a:lnTo>
                                    <a:lnTo>
                                      <a:pt x="4605" y="639"/>
                                    </a:lnTo>
                                    <a:lnTo>
                                      <a:pt x="4606" y="561"/>
                                    </a:lnTo>
                                    <a:lnTo>
                                      <a:pt x="4606" y="586"/>
                                    </a:lnTo>
                                    <a:lnTo>
                                      <a:pt x="4606" y="589"/>
                                    </a:lnTo>
                                    <a:lnTo>
                                      <a:pt x="4606" y="559"/>
                                    </a:lnTo>
                                    <a:lnTo>
                                      <a:pt x="4608" y="638"/>
                                    </a:lnTo>
                                    <a:lnTo>
                                      <a:pt x="4608" y="599"/>
                                    </a:lnTo>
                                    <a:lnTo>
                                      <a:pt x="4608" y="602"/>
                                    </a:lnTo>
                                    <a:lnTo>
                                      <a:pt x="4608" y="564"/>
                                    </a:lnTo>
                                    <a:lnTo>
                                      <a:pt x="4609" y="636"/>
                                    </a:lnTo>
                                    <a:lnTo>
                                      <a:pt x="4609" y="594"/>
                                    </a:lnTo>
                                    <a:lnTo>
                                      <a:pt x="4609" y="594"/>
                                    </a:lnTo>
                                    <a:lnTo>
                                      <a:pt x="4609" y="644"/>
                                    </a:lnTo>
                                    <a:lnTo>
                                      <a:pt x="4610" y="557"/>
                                    </a:lnTo>
                                    <a:lnTo>
                                      <a:pt x="4611" y="591"/>
                                    </a:lnTo>
                                    <a:lnTo>
                                      <a:pt x="4611" y="592"/>
                                    </a:lnTo>
                                    <a:lnTo>
                                      <a:pt x="4611" y="571"/>
                                    </a:lnTo>
                                    <a:lnTo>
                                      <a:pt x="4612" y="636"/>
                                    </a:lnTo>
                                    <a:lnTo>
                                      <a:pt x="4612" y="576"/>
                                    </a:lnTo>
                                    <a:lnTo>
                                      <a:pt x="4612" y="578"/>
                                    </a:lnTo>
                                    <a:lnTo>
                                      <a:pt x="4612" y="640"/>
                                    </a:lnTo>
                                    <a:lnTo>
                                      <a:pt x="4612" y="562"/>
                                    </a:lnTo>
                                    <a:lnTo>
                                      <a:pt x="4614" y="594"/>
                                    </a:lnTo>
                                    <a:lnTo>
                                      <a:pt x="4614" y="594"/>
                                    </a:lnTo>
                                    <a:lnTo>
                                      <a:pt x="4614" y="563"/>
                                    </a:lnTo>
                                    <a:lnTo>
                                      <a:pt x="4615" y="639"/>
                                    </a:lnTo>
                                    <a:lnTo>
                                      <a:pt x="4615" y="593"/>
                                    </a:lnTo>
                                    <a:lnTo>
                                      <a:pt x="4615" y="593"/>
                                    </a:lnTo>
                                    <a:lnTo>
                                      <a:pt x="4615" y="564"/>
                                    </a:lnTo>
                                    <a:lnTo>
                                      <a:pt x="4616" y="635"/>
                                    </a:lnTo>
                                    <a:lnTo>
                                      <a:pt x="4617" y="578"/>
                                    </a:lnTo>
                                    <a:lnTo>
                                      <a:pt x="4617" y="576"/>
                                    </a:lnTo>
                                    <a:lnTo>
                                      <a:pt x="4618" y="889"/>
                                    </a:lnTo>
                                    <a:lnTo>
                                      <a:pt x="4618" y="327"/>
                                    </a:lnTo>
                                    <a:lnTo>
                                      <a:pt x="4618" y="482"/>
                                    </a:lnTo>
                                    <a:lnTo>
                                      <a:pt x="4618" y="617"/>
                                    </a:lnTo>
                                    <a:lnTo>
                                      <a:pt x="4619" y="425"/>
                                    </a:lnTo>
                                    <a:lnTo>
                                      <a:pt x="4619" y="745"/>
                                    </a:lnTo>
                                    <a:lnTo>
                                      <a:pt x="4620" y="601"/>
                                    </a:lnTo>
                                    <a:lnTo>
                                      <a:pt x="4620" y="613"/>
                                    </a:lnTo>
                                    <a:lnTo>
                                      <a:pt x="4620" y="527"/>
                                    </a:lnTo>
                                    <a:lnTo>
                                      <a:pt x="4620" y="660"/>
                                    </a:lnTo>
                                    <a:lnTo>
                                      <a:pt x="4621" y="612"/>
                                    </a:lnTo>
                                    <a:lnTo>
                                      <a:pt x="4621" y="600"/>
                                    </a:lnTo>
                                    <a:lnTo>
                                      <a:pt x="4622" y="654"/>
                                    </a:lnTo>
                                    <a:lnTo>
                                      <a:pt x="4622" y="539"/>
                                    </a:lnTo>
                                    <a:lnTo>
                                      <a:pt x="4623" y="594"/>
                                    </a:lnTo>
                                    <a:lnTo>
                                      <a:pt x="4623" y="587"/>
                                    </a:lnTo>
                                    <a:lnTo>
                                      <a:pt x="4623" y="654"/>
                                    </a:lnTo>
                                    <a:lnTo>
                                      <a:pt x="4624" y="546"/>
                                    </a:lnTo>
                                    <a:lnTo>
                                      <a:pt x="4624" y="582"/>
                                    </a:lnTo>
                                    <a:lnTo>
                                      <a:pt x="4624" y="591"/>
                                    </a:lnTo>
                                    <a:lnTo>
                                      <a:pt x="4625" y="651"/>
                                    </a:lnTo>
                                    <a:lnTo>
                                      <a:pt x="4626" y="542"/>
                                    </a:lnTo>
                                    <a:lnTo>
                                      <a:pt x="4626" y="597"/>
                                    </a:lnTo>
                                    <a:lnTo>
                                      <a:pt x="4626" y="597"/>
                                    </a:lnTo>
                                    <a:lnTo>
                                      <a:pt x="4626" y="646"/>
                                    </a:lnTo>
                                    <a:lnTo>
                                      <a:pt x="4627" y="518"/>
                                    </a:lnTo>
                                    <a:lnTo>
                                      <a:pt x="4627" y="599"/>
                                    </a:lnTo>
                                    <a:lnTo>
                                      <a:pt x="4627" y="593"/>
                                    </a:lnTo>
                                    <a:lnTo>
                                      <a:pt x="4628" y="653"/>
                                    </a:lnTo>
                                    <a:lnTo>
                                      <a:pt x="4628" y="548"/>
                                    </a:lnTo>
                                    <a:lnTo>
                                      <a:pt x="4629" y="600"/>
                                    </a:lnTo>
                                    <a:lnTo>
                                      <a:pt x="4629" y="630"/>
                                    </a:lnTo>
                                    <a:lnTo>
                                      <a:pt x="4629" y="648"/>
                                    </a:lnTo>
                                    <a:lnTo>
                                      <a:pt x="4629" y="533"/>
                                    </a:lnTo>
                                    <a:lnTo>
                                      <a:pt x="4630" y="604"/>
                                    </a:lnTo>
                                    <a:lnTo>
                                      <a:pt x="4630" y="598"/>
                                    </a:lnTo>
                                    <a:lnTo>
                                      <a:pt x="4631" y="541"/>
                                    </a:lnTo>
                                    <a:lnTo>
                                      <a:pt x="4631" y="653"/>
                                    </a:lnTo>
                                    <a:lnTo>
                                      <a:pt x="4632" y="579"/>
                                    </a:lnTo>
                                    <a:lnTo>
                                      <a:pt x="4632" y="581"/>
                                    </a:lnTo>
                                    <a:lnTo>
                                      <a:pt x="4632" y="547"/>
                                    </a:lnTo>
                                    <a:lnTo>
                                      <a:pt x="4632" y="642"/>
                                    </a:lnTo>
                                    <a:lnTo>
                                      <a:pt x="4633" y="594"/>
                                    </a:lnTo>
                                    <a:lnTo>
                                      <a:pt x="4633" y="594"/>
                                    </a:lnTo>
                                    <a:lnTo>
                                      <a:pt x="4634" y="638"/>
                                    </a:lnTo>
                                    <a:lnTo>
                                      <a:pt x="4634" y="549"/>
                                    </a:lnTo>
                                    <a:lnTo>
                                      <a:pt x="4635" y="606"/>
                                    </a:lnTo>
                                    <a:lnTo>
                                      <a:pt x="4635" y="601"/>
                                    </a:lnTo>
                                    <a:lnTo>
                                      <a:pt x="4636" y="560"/>
                                    </a:lnTo>
                                    <a:lnTo>
                                      <a:pt x="4636" y="637"/>
                                    </a:lnTo>
                                    <a:lnTo>
                                      <a:pt x="4636" y="569"/>
                                    </a:lnTo>
                                    <a:lnTo>
                                      <a:pt x="4636" y="566"/>
                                    </a:lnTo>
                                    <a:lnTo>
                                      <a:pt x="4637" y="557"/>
                                    </a:lnTo>
                                    <a:lnTo>
                                      <a:pt x="4637" y="636"/>
                                    </a:lnTo>
                                    <a:lnTo>
                                      <a:pt x="4638" y="580"/>
                                    </a:lnTo>
                                    <a:lnTo>
                                      <a:pt x="4638" y="581"/>
                                    </a:lnTo>
                                    <a:lnTo>
                                      <a:pt x="4639" y="650"/>
                                    </a:lnTo>
                                    <a:lnTo>
                                      <a:pt x="4639" y="562"/>
                                    </a:lnTo>
                                    <a:lnTo>
                                      <a:pt x="4639" y="579"/>
                                    </a:lnTo>
                                    <a:lnTo>
                                      <a:pt x="4639" y="581"/>
                                    </a:lnTo>
                                    <a:lnTo>
                                      <a:pt x="4640" y="568"/>
                                    </a:lnTo>
                                    <a:lnTo>
                                      <a:pt x="4641" y="641"/>
                                    </a:lnTo>
                                    <a:lnTo>
                                      <a:pt x="4641" y="582"/>
                                    </a:lnTo>
                                    <a:lnTo>
                                      <a:pt x="4641" y="582"/>
                                    </a:lnTo>
                                    <a:lnTo>
                                      <a:pt x="4641" y="565"/>
                                    </a:lnTo>
                                    <a:lnTo>
                                      <a:pt x="4642" y="638"/>
                                    </a:lnTo>
                                    <a:lnTo>
                                      <a:pt x="4642" y="583"/>
                                    </a:lnTo>
                                    <a:lnTo>
                                      <a:pt x="4642" y="582"/>
                                    </a:lnTo>
                                    <a:lnTo>
                                      <a:pt x="4643" y="562"/>
                                    </a:lnTo>
                                    <a:lnTo>
                                      <a:pt x="4643" y="640"/>
                                    </a:lnTo>
                                    <a:lnTo>
                                      <a:pt x="4644" y="597"/>
                                    </a:lnTo>
                                    <a:lnTo>
                                      <a:pt x="4644" y="596"/>
                                    </a:lnTo>
                                    <a:lnTo>
                                      <a:pt x="4644" y="632"/>
                                    </a:lnTo>
                                    <a:lnTo>
                                      <a:pt x="4645" y="565"/>
                                    </a:lnTo>
                                    <a:lnTo>
                                      <a:pt x="4645" y="579"/>
                                    </a:lnTo>
                                    <a:lnTo>
                                      <a:pt x="4645" y="581"/>
                                    </a:lnTo>
                                    <a:lnTo>
                                      <a:pt x="4646" y="568"/>
                                    </a:lnTo>
                                    <a:lnTo>
                                      <a:pt x="4646" y="632"/>
                                    </a:lnTo>
                                    <a:lnTo>
                                      <a:pt x="4647" y="586"/>
                                    </a:lnTo>
                                    <a:lnTo>
                                      <a:pt x="4647" y="583"/>
                                    </a:lnTo>
                                    <a:lnTo>
                                      <a:pt x="4648" y="559"/>
                                    </a:lnTo>
                                    <a:lnTo>
                                      <a:pt x="4648" y="635"/>
                                    </a:lnTo>
                                    <a:lnTo>
                                      <a:pt x="4648" y="596"/>
                                    </a:lnTo>
                                    <a:lnTo>
                                      <a:pt x="4648" y="591"/>
                                    </a:lnTo>
                                    <a:lnTo>
                                      <a:pt x="4649" y="557"/>
                                    </a:lnTo>
                                    <a:lnTo>
                                      <a:pt x="4650" y="719"/>
                                    </a:lnTo>
                                    <a:lnTo>
                                      <a:pt x="4650" y="658"/>
                                    </a:lnTo>
                                    <a:lnTo>
                                      <a:pt x="4650" y="648"/>
                                    </a:lnTo>
                                    <a:lnTo>
                                      <a:pt x="4650" y="266"/>
                                    </a:lnTo>
                                    <a:lnTo>
                                      <a:pt x="4650" y="950"/>
                                    </a:lnTo>
                                    <a:lnTo>
                                      <a:pt x="4651" y="604"/>
                                    </a:lnTo>
                                    <a:lnTo>
                                      <a:pt x="4651" y="610"/>
                                    </a:lnTo>
                                    <a:lnTo>
                                      <a:pt x="4653" y="786"/>
                                    </a:lnTo>
                                    <a:lnTo>
                                      <a:pt x="4653" y="408"/>
                                    </a:lnTo>
                                    <a:lnTo>
                                      <a:pt x="4653" y="637"/>
                                    </a:lnTo>
                                    <a:lnTo>
                                      <a:pt x="4653" y="621"/>
                                    </a:lnTo>
                                    <a:lnTo>
                                      <a:pt x="4653" y="656"/>
                                    </a:lnTo>
                                    <a:lnTo>
                                      <a:pt x="4654" y="543"/>
                                    </a:lnTo>
                                    <a:lnTo>
                                      <a:pt x="4654" y="598"/>
                                    </a:lnTo>
                                    <a:lnTo>
                                      <a:pt x="4654" y="595"/>
                                    </a:lnTo>
                                    <a:lnTo>
                                      <a:pt x="4655" y="530"/>
                                    </a:lnTo>
                                    <a:lnTo>
                                      <a:pt x="4656" y="655"/>
                                    </a:lnTo>
                                    <a:lnTo>
                                      <a:pt x="4656" y="587"/>
                                    </a:lnTo>
                                    <a:lnTo>
                                      <a:pt x="4656" y="580"/>
                                    </a:lnTo>
                                    <a:lnTo>
                                      <a:pt x="4656" y="544"/>
                                    </a:lnTo>
                                    <a:lnTo>
                                      <a:pt x="4657" y="668"/>
                                    </a:lnTo>
                                    <a:lnTo>
                                      <a:pt x="4657" y="609"/>
                                    </a:lnTo>
                                    <a:lnTo>
                                      <a:pt x="4657" y="610"/>
                                    </a:lnTo>
                                    <a:lnTo>
                                      <a:pt x="4658" y="642"/>
                                    </a:lnTo>
                                    <a:lnTo>
                                      <a:pt x="4659" y="537"/>
                                    </a:lnTo>
                                    <a:lnTo>
                                      <a:pt x="4659" y="602"/>
                                    </a:lnTo>
                                    <a:lnTo>
                                      <a:pt x="4659" y="617"/>
                                    </a:lnTo>
                                    <a:lnTo>
                                      <a:pt x="4659" y="526"/>
                                    </a:lnTo>
                                    <a:lnTo>
                                      <a:pt x="4660" y="818"/>
                                    </a:lnTo>
                                    <a:lnTo>
                                      <a:pt x="4660" y="572"/>
                                    </a:lnTo>
                                    <a:lnTo>
                                      <a:pt x="4660" y="568"/>
                                    </a:lnTo>
                                    <a:lnTo>
                                      <a:pt x="4662" y="219"/>
                                    </a:lnTo>
                                    <a:lnTo>
                                      <a:pt x="4662" y="1179"/>
                                    </a:lnTo>
                                    <a:lnTo>
                                      <a:pt x="4662" y="666"/>
                                    </a:lnTo>
                                    <a:lnTo>
                                      <a:pt x="4662" y="615"/>
                                    </a:lnTo>
                                    <a:lnTo>
                                      <a:pt x="4662" y="650"/>
                                    </a:lnTo>
                                    <a:lnTo>
                                      <a:pt x="4662" y="515"/>
                                    </a:lnTo>
                                    <a:lnTo>
                                      <a:pt x="4663" y="576"/>
                                    </a:lnTo>
                                    <a:lnTo>
                                      <a:pt x="4663" y="577"/>
                                    </a:lnTo>
                                    <a:lnTo>
                                      <a:pt x="4664" y="550"/>
                                    </a:lnTo>
                                    <a:lnTo>
                                      <a:pt x="4664" y="644"/>
                                    </a:lnTo>
                                    <a:lnTo>
                                      <a:pt x="4665" y="601"/>
                                    </a:lnTo>
                                    <a:lnTo>
                                      <a:pt x="4665" y="598"/>
                                    </a:lnTo>
                                    <a:lnTo>
                                      <a:pt x="4665" y="530"/>
                                    </a:lnTo>
                                    <a:lnTo>
                                      <a:pt x="4666" y="664"/>
                                    </a:lnTo>
                                    <a:lnTo>
                                      <a:pt x="4666" y="595"/>
                                    </a:lnTo>
                                    <a:lnTo>
                                      <a:pt x="4666" y="598"/>
                                    </a:lnTo>
                                    <a:lnTo>
                                      <a:pt x="4667" y="537"/>
                                    </a:lnTo>
                                    <a:lnTo>
                                      <a:pt x="4667" y="650"/>
                                    </a:lnTo>
                                    <a:lnTo>
                                      <a:pt x="4668" y="582"/>
                                    </a:lnTo>
                                    <a:lnTo>
                                      <a:pt x="4668" y="586"/>
                                    </a:lnTo>
                                    <a:lnTo>
                                      <a:pt x="4668" y="533"/>
                                    </a:lnTo>
                                    <a:lnTo>
                                      <a:pt x="4668" y="644"/>
                                    </a:lnTo>
                                    <a:lnTo>
                                      <a:pt x="4669" y="600"/>
                                    </a:lnTo>
                                    <a:lnTo>
                                      <a:pt x="4669" y="595"/>
                                    </a:lnTo>
                                    <a:lnTo>
                                      <a:pt x="4670" y="654"/>
                                    </a:lnTo>
                                    <a:lnTo>
                                      <a:pt x="4670" y="535"/>
                                    </a:lnTo>
                                    <a:lnTo>
                                      <a:pt x="4671" y="593"/>
                                    </a:lnTo>
                                    <a:lnTo>
                                      <a:pt x="4671" y="594"/>
                                    </a:lnTo>
                                    <a:lnTo>
                                      <a:pt x="4671" y="644"/>
                                    </a:lnTo>
                                    <a:lnTo>
                                      <a:pt x="4672" y="510"/>
                                    </a:lnTo>
                                    <a:lnTo>
                                      <a:pt x="4672" y="560"/>
                                    </a:lnTo>
                                    <a:lnTo>
                                      <a:pt x="4672" y="560"/>
                                    </a:lnTo>
                                    <a:lnTo>
                                      <a:pt x="4673" y="540"/>
                                    </a:lnTo>
                                    <a:lnTo>
                                      <a:pt x="4673" y="657"/>
                                    </a:lnTo>
                                    <a:lnTo>
                                      <a:pt x="4674" y="573"/>
                                    </a:lnTo>
                                    <a:lnTo>
                                      <a:pt x="4674" y="570"/>
                                    </a:lnTo>
                                    <a:lnTo>
                                      <a:pt x="4675" y="549"/>
                                    </a:lnTo>
                                    <a:lnTo>
                                      <a:pt x="4675" y="635"/>
                                    </a:lnTo>
                                    <a:lnTo>
                                      <a:pt x="4675" y="589"/>
                                    </a:lnTo>
                                    <a:lnTo>
                                      <a:pt x="4675" y="591"/>
                                    </a:lnTo>
                                    <a:lnTo>
                                      <a:pt x="4676" y="647"/>
                                    </a:lnTo>
                                    <a:lnTo>
                                      <a:pt x="4676" y="547"/>
                                    </a:lnTo>
                                    <a:lnTo>
                                      <a:pt x="4677" y="591"/>
                                    </a:lnTo>
                                    <a:lnTo>
                                      <a:pt x="4677" y="603"/>
                                    </a:lnTo>
                                    <a:lnTo>
                                      <a:pt x="4677" y="658"/>
                                    </a:lnTo>
                                    <a:lnTo>
                                      <a:pt x="4678" y="541"/>
                                    </a:lnTo>
                                    <a:lnTo>
                                      <a:pt x="4678" y="569"/>
                                    </a:lnTo>
                                    <a:lnTo>
                                      <a:pt x="4678" y="567"/>
                                    </a:lnTo>
                                    <a:lnTo>
                                      <a:pt x="4679" y="537"/>
                                    </a:lnTo>
                                    <a:lnTo>
                                      <a:pt x="4679" y="769"/>
                                    </a:lnTo>
                                    <a:lnTo>
                                      <a:pt x="4680" y="604"/>
                                    </a:lnTo>
                                    <a:lnTo>
                                      <a:pt x="4680" y="600"/>
                                    </a:lnTo>
                                    <a:lnTo>
                                      <a:pt x="4681" y="703"/>
                                    </a:lnTo>
                                    <a:lnTo>
                                      <a:pt x="4681" y="511"/>
                                    </a:lnTo>
                                    <a:lnTo>
                                      <a:pt x="4681" y="594"/>
                                    </a:lnTo>
                                    <a:lnTo>
                                      <a:pt x="4681" y="657"/>
                                    </a:lnTo>
                                    <a:lnTo>
                                      <a:pt x="4682" y="772"/>
                                    </a:lnTo>
                                    <a:lnTo>
                                      <a:pt x="4682" y="535"/>
                                    </a:lnTo>
                                    <a:lnTo>
                                      <a:pt x="4683" y="605"/>
                                    </a:lnTo>
                                    <a:lnTo>
                                      <a:pt x="4683" y="598"/>
                                    </a:lnTo>
                                    <a:lnTo>
                                      <a:pt x="4683" y="647"/>
                                    </a:lnTo>
                                    <a:lnTo>
                                      <a:pt x="4684" y="542"/>
                                    </a:lnTo>
                                    <a:lnTo>
                                      <a:pt x="4684" y="600"/>
                                    </a:lnTo>
                                    <a:lnTo>
                                      <a:pt x="4684" y="601"/>
                                    </a:lnTo>
                                    <a:lnTo>
                                      <a:pt x="4685" y="541"/>
                                    </a:lnTo>
                                    <a:lnTo>
                                      <a:pt x="4685" y="658"/>
                                    </a:lnTo>
                                    <a:lnTo>
                                      <a:pt x="4686" y="585"/>
                                    </a:lnTo>
                                    <a:lnTo>
                                      <a:pt x="4686" y="597"/>
                                    </a:lnTo>
                                    <a:lnTo>
                                      <a:pt x="4686" y="541"/>
                                    </a:lnTo>
                                    <a:lnTo>
                                      <a:pt x="4687" y="661"/>
                                    </a:lnTo>
                                    <a:lnTo>
                                      <a:pt x="4687" y="595"/>
                                    </a:lnTo>
                                    <a:lnTo>
                                      <a:pt x="4687" y="597"/>
                                    </a:lnTo>
                                    <a:lnTo>
                                      <a:pt x="4688" y="500"/>
                                    </a:lnTo>
                                    <a:lnTo>
                                      <a:pt x="4688" y="852"/>
                                    </a:lnTo>
                                    <a:lnTo>
                                      <a:pt x="4689" y="585"/>
                                    </a:lnTo>
                                    <a:lnTo>
                                      <a:pt x="4689" y="586"/>
                                    </a:lnTo>
                                    <a:lnTo>
                                      <a:pt x="4689" y="526"/>
                                    </a:lnTo>
                                    <a:lnTo>
                                      <a:pt x="4690" y="647"/>
                                    </a:lnTo>
                                    <a:lnTo>
                                      <a:pt x="4690" y="585"/>
                                    </a:lnTo>
                                    <a:lnTo>
                                      <a:pt x="4690" y="574"/>
                                    </a:lnTo>
                                    <a:lnTo>
                                      <a:pt x="4691" y="647"/>
                                    </a:lnTo>
                                    <a:lnTo>
                                      <a:pt x="4692" y="539"/>
                                    </a:lnTo>
                                    <a:lnTo>
                                      <a:pt x="4692" y="567"/>
                                    </a:lnTo>
                                    <a:lnTo>
                                      <a:pt x="4692" y="569"/>
                                    </a:lnTo>
                                    <a:lnTo>
                                      <a:pt x="4693" y="657"/>
                                    </a:lnTo>
                                    <a:lnTo>
                                      <a:pt x="4693" y="530"/>
                                    </a:lnTo>
                                    <a:lnTo>
                                      <a:pt x="4693" y="580"/>
                                    </a:lnTo>
                                    <a:lnTo>
                                      <a:pt x="4693" y="567"/>
                                    </a:lnTo>
                                    <a:lnTo>
                                      <a:pt x="4693" y="541"/>
                                    </a:lnTo>
                                    <a:lnTo>
                                      <a:pt x="4695" y="658"/>
                                    </a:lnTo>
                                    <a:lnTo>
                                      <a:pt x="4695" y="588"/>
                                    </a:lnTo>
                                    <a:lnTo>
                                      <a:pt x="4695" y="602"/>
                                    </a:lnTo>
                                    <a:lnTo>
                                      <a:pt x="4695" y="658"/>
                                    </a:lnTo>
                                    <a:lnTo>
                                      <a:pt x="4696" y="535"/>
                                    </a:lnTo>
                                    <a:lnTo>
                                      <a:pt x="4696" y="586"/>
                                    </a:lnTo>
                                    <a:lnTo>
                                      <a:pt x="4696" y="602"/>
                                    </a:lnTo>
                                    <a:lnTo>
                                      <a:pt x="4698" y="652"/>
                                    </a:lnTo>
                                    <a:lnTo>
                                      <a:pt x="4698" y="528"/>
                                    </a:lnTo>
                                    <a:lnTo>
                                      <a:pt x="4698" y="579"/>
                                    </a:lnTo>
                                    <a:lnTo>
                                      <a:pt x="4698" y="585"/>
                                    </a:lnTo>
                                    <a:lnTo>
                                      <a:pt x="4699" y="530"/>
                                    </a:lnTo>
                                    <a:lnTo>
                                      <a:pt x="4699" y="659"/>
                                    </a:lnTo>
                                    <a:lnTo>
                                      <a:pt x="4699" y="594"/>
                                    </a:lnTo>
                                    <a:lnTo>
                                      <a:pt x="4699" y="605"/>
                                    </a:lnTo>
                                    <a:lnTo>
                                      <a:pt x="4700" y="529"/>
                                    </a:lnTo>
                                    <a:lnTo>
                                      <a:pt x="4700" y="665"/>
                                    </a:lnTo>
                                    <a:lnTo>
                                      <a:pt x="4701" y="586"/>
                                    </a:lnTo>
                                    <a:lnTo>
                                      <a:pt x="4701" y="591"/>
                                    </a:lnTo>
                                    <a:lnTo>
                                      <a:pt x="4702" y="649"/>
                                    </a:lnTo>
                                    <a:lnTo>
                                      <a:pt x="4702" y="534"/>
                                    </a:lnTo>
                                    <a:lnTo>
                                      <a:pt x="4702" y="574"/>
                                    </a:lnTo>
                                    <a:lnTo>
                                      <a:pt x="4702" y="570"/>
                                    </a:lnTo>
                                    <a:lnTo>
                                      <a:pt x="4703" y="523"/>
                                    </a:lnTo>
                                    <a:lnTo>
                                      <a:pt x="4703" y="668"/>
                                    </a:lnTo>
                                    <a:lnTo>
                                      <a:pt x="4704" y="591"/>
                                    </a:lnTo>
                                    <a:lnTo>
                                      <a:pt x="4704" y="585"/>
                                    </a:lnTo>
                                    <a:lnTo>
                                      <a:pt x="4705" y="520"/>
                                    </a:lnTo>
                                    <a:lnTo>
                                      <a:pt x="4705" y="651"/>
                                    </a:lnTo>
                                    <a:lnTo>
                                      <a:pt x="4705" y="584"/>
                                    </a:lnTo>
                                    <a:lnTo>
                                      <a:pt x="4705" y="586"/>
                                    </a:lnTo>
                                    <a:lnTo>
                                      <a:pt x="4706" y="643"/>
                                    </a:lnTo>
                                    <a:lnTo>
                                      <a:pt x="4706" y="533"/>
                                    </a:lnTo>
                                    <a:lnTo>
                                      <a:pt x="4707" y="594"/>
                                    </a:lnTo>
                                    <a:lnTo>
                                      <a:pt x="4707" y="591"/>
                                    </a:lnTo>
                                    <a:lnTo>
                                      <a:pt x="4707" y="655"/>
                                    </a:lnTo>
                                    <a:lnTo>
                                      <a:pt x="4707" y="537"/>
                                    </a:lnTo>
                                    <a:lnTo>
                                      <a:pt x="4708" y="611"/>
                                    </a:lnTo>
                                    <a:lnTo>
                                      <a:pt x="4708" y="616"/>
                                    </a:lnTo>
                                    <a:lnTo>
                                      <a:pt x="4709" y="536"/>
                                    </a:lnTo>
                                    <a:lnTo>
                                      <a:pt x="4709" y="652"/>
                                    </a:lnTo>
                                    <a:lnTo>
                                      <a:pt x="4710" y="591"/>
                                    </a:lnTo>
                                    <a:lnTo>
                                      <a:pt x="4710" y="592"/>
                                    </a:lnTo>
                                    <a:lnTo>
                                      <a:pt x="4710" y="660"/>
                                    </a:lnTo>
                                    <a:lnTo>
                                      <a:pt x="4711" y="539"/>
                                    </a:lnTo>
                                    <a:lnTo>
                                      <a:pt x="4711" y="586"/>
                                    </a:lnTo>
                                    <a:lnTo>
                                      <a:pt x="4711" y="604"/>
                                    </a:lnTo>
                                    <a:lnTo>
                                      <a:pt x="4712" y="521"/>
                                    </a:lnTo>
                                    <a:lnTo>
                                      <a:pt x="4713" y="653"/>
                                    </a:lnTo>
                                    <a:lnTo>
                                      <a:pt x="4713" y="585"/>
                                    </a:lnTo>
                                    <a:lnTo>
                                      <a:pt x="4713" y="591"/>
                                    </a:lnTo>
                                    <a:lnTo>
                                      <a:pt x="4713" y="938"/>
                                    </a:lnTo>
                                    <a:lnTo>
                                      <a:pt x="4713" y="388"/>
                                    </a:lnTo>
                                    <a:lnTo>
                                      <a:pt x="4714" y="585"/>
                                    </a:lnTo>
                                    <a:lnTo>
                                      <a:pt x="4714" y="593"/>
                                    </a:lnTo>
                                    <a:lnTo>
                                      <a:pt x="4715" y="526"/>
                                    </a:lnTo>
                                    <a:lnTo>
                                      <a:pt x="4715" y="807"/>
                                    </a:lnTo>
                                    <a:lnTo>
                                      <a:pt x="4716" y="579"/>
                                    </a:lnTo>
                                    <a:lnTo>
                                      <a:pt x="4716" y="577"/>
                                    </a:lnTo>
                                    <a:lnTo>
                                      <a:pt x="4717" y="528"/>
                                    </a:lnTo>
                                    <a:lnTo>
                                      <a:pt x="4717" y="653"/>
                                    </a:lnTo>
                                    <a:lnTo>
                                      <a:pt x="4717" y="596"/>
                                    </a:lnTo>
                                    <a:lnTo>
                                      <a:pt x="4717" y="602"/>
                                    </a:lnTo>
                                    <a:lnTo>
                                      <a:pt x="4718" y="529"/>
                                    </a:lnTo>
                                    <a:lnTo>
                                      <a:pt x="4719" y="656"/>
                                    </a:lnTo>
                                    <a:lnTo>
                                      <a:pt x="4719" y="575"/>
                                    </a:lnTo>
                                    <a:lnTo>
                                      <a:pt x="4719" y="577"/>
                                    </a:lnTo>
                                    <a:lnTo>
                                      <a:pt x="4719" y="680"/>
                                    </a:lnTo>
                                    <a:lnTo>
                                      <a:pt x="4720" y="522"/>
                                    </a:lnTo>
                                    <a:lnTo>
                                      <a:pt x="4720" y="600"/>
                                    </a:lnTo>
                                    <a:lnTo>
                                      <a:pt x="4720" y="604"/>
                                    </a:lnTo>
                                    <a:lnTo>
                                      <a:pt x="4721" y="648"/>
                                    </a:lnTo>
                                    <a:lnTo>
                                      <a:pt x="4721" y="529"/>
                                    </a:lnTo>
                                    <a:lnTo>
                                      <a:pt x="4722" y="570"/>
                                    </a:lnTo>
                                    <a:lnTo>
                                      <a:pt x="4722" y="569"/>
                                    </a:lnTo>
                                    <a:lnTo>
                                      <a:pt x="4722" y="531"/>
                                    </a:lnTo>
                                    <a:lnTo>
                                      <a:pt x="4723" y="643"/>
                                    </a:lnTo>
                                    <a:lnTo>
                                      <a:pt x="4723" y="582"/>
                                    </a:lnTo>
                                    <a:lnTo>
                                      <a:pt x="4723" y="585"/>
                                    </a:lnTo>
                                    <a:lnTo>
                                      <a:pt x="4724" y="663"/>
                                    </a:lnTo>
                                    <a:lnTo>
                                      <a:pt x="4725" y="536"/>
                                    </a:lnTo>
                                    <a:lnTo>
                                      <a:pt x="4725" y="577"/>
                                    </a:lnTo>
                                    <a:lnTo>
                                      <a:pt x="4725" y="581"/>
                                    </a:lnTo>
                                    <a:lnTo>
                                      <a:pt x="4725" y="542"/>
                                    </a:lnTo>
                                    <a:lnTo>
                                      <a:pt x="4725" y="660"/>
                                    </a:lnTo>
                                    <a:lnTo>
                                      <a:pt x="4726" y="632"/>
                                    </a:lnTo>
                                    <a:lnTo>
                                      <a:pt x="4726" y="635"/>
                                    </a:lnTo>
                                    <a:lnTo>
                                      <a:pt x="4727" y="537"/>
                                    </a:lnTo>
                                    <a:lnTo>
                                      <a:pt x="4728" y="666"/>
                                    </a:lnTo>
                                    <a:lnTo>
                                      <a:pt x="4728" y="604"/>
                                    </a:lnTo>
                                    <a:lnTo>
                                      <a:pt x="4728" y="615"/>
                                    </a:lnTo>
                                    <a:lnTo>
                                      <a:pt x="4728" y="651"/>
                                    </a:lnTo>
                                    <a:lnTo>
                                      <a:pt x="4728" y="526"/>
                                    </a:lnTo>
                                    <a:lnTo>
                                      <a:pt x="4729" y="585"/>
                                    </a:lnTo>
                                    <a:lnTo>
                                      <a:pt x="4729" y="581"/>
                                    </a:lnTo>
                                    <a:lnTo>
                                      <a:pt x="4730" y="656"/>
                                    </a:lnTo>
                                    <a:lnTo>
                                      <a:pt x="4731" y="537"/>
                                    </a:lnTo>
                                    <a:lnTo>
                                      <a:pt x="4731" y="574"/>
                                    </a:lnTo>
                                    <a:lnTo>
                                      <a:pt x="4731" y="579"/>
                                    </a:lnTo>
                                    <a:lnTo>
                                      <a:pt x="4731" y="651"/>
                                    </a:lnTo>
                                    <a:lnTo>
                                      <a:pt x="4732" y="527"/>
                                    </a:lnTo>
                                    <a:lnTo>
                                      <a:pt x="4732" y="591"/>
                                    </a:lnTo>
                                    <a:lnTo>
                                      <a:pt x="4732" y="588"/>
                                    </a:lnTo>
                                    <a:lnTo>
                                      <a:pt x="4733" y="650"/>
                                    </a:lnTo>
                                    <a:lnTo>
                                      <a:pt x="4733" y="548"/>
                                    </a:lnTo>
                                    <a:lnTo>
                                      <a:pt x="4734" y="595"/>
                                    </a:lnTo>
                                    <a:lnTo>
                                      <a:pt x="4734" y="598"/>
                                    </a:lnTo>
                                    <a:lnTo>
                                      <a:pt x="4734" y="548"/>
                                    </a:lnTo>
                                    <a:lnTo>
                                      <a:pt x="4735" y="658"/>
                                    </a:lnTo>
                                    <a:lnTo>
                                      <a:pt x="4735" y="620"/>
                                    </a:lnTo>
                                    <a:lnTo>
                                      <a:pt x="4735" y="616"/>
                                    </a:lnTo>
                                    <a:lnTo>
                                      <a:pt x="4736" y="529"/>
                                    </a:lnTo>
                                    <a:lnTo>
                                      <a:pt x="4737" y="654"/>
                                    </a:lnTo>
                                    <a:lnTo>
                                      <a:pt x="4737" y="579"/>
                                    </a:lnTo>
                                    <a:lnTo>
                                      <a:pt x="4737" y="579"/>
                                    </a:lnTo>
                                    <a:lnTo>
                                      <a:pt x="4738" y="545"/>
                                    </a:lnTo>
                                    <a:lnTo>
                                      <a:pt x="4738" y="649"/>
                                    </a:lnTo>
                                    <a:lnTo>
                                      <a:pt x="4738" y="608"/>
                                    </a:lnTo>
                                    <a:lnTo>
                                      <a:pt x="4738" y="620"/>
                                    </a:lnTo>
                                    <a:lnTo>
                                      <a:pt x="4739" y="649"/>
                                    </a:lnTo>
                                    <a:lnTo>
                                      <a:pt x="4739" y="498"/>
                                    </a:lnTo>
                                    <a:lnTo>
                                      <a:pt x="4740" y="618"/>
                                    </a:lnTo>
                                    <a:lnTo>
                                      <a:pt x="4740" y="619"/>
                                    </a:lnTo>
                                    <a:lnTo>
                                      <a:pt x="4741" y="513"/>
                                    </a:lnTo>
                                    <a:lnTo>
                                      <a:pt x="4741" y="882"/>
                                    </a:lnTo>
                                    <a:lnTo>
                                      <a:pt x="4741" y="610"/>
                                    </a:lnTo>
                                    <a:lnTo>
                                      <a:pt x="4741" y="607"/>
                                    </a:lnTo>
                                    <a:lnTo>
                                      <a:pt x="4742" y="816"/>
                                    </a:lnTo>
                                    <a:lnTo>
                                      <a:pt x="4742" y="488"/>
                                    </a:lnTo>
                                    <a:lnTo>
                                      <a:pt x="4743" y="592"/>
                                    </a:lnTo>
                                    <a:lnTo>
                                      <a:pt x="4743" y="597"/>
                                    </a:lnTo>
                                    <a:lnTo>
                                      <a:pt x="4744" y="435"/>
                                    </a:lnTo>
                                    <a:lnTo>
                                      <a:pt x="4744" y="950"/>
                                    </a:lnTo>
                                    <a:lnTo>
                                      <a:pt x="4744" y="580"/>
                                    </a:lnTo>
                                    <a:lnTo>
                                      <a:pt x="4744" y="576"/>
                                    </a:lnTo>
                                    <a:lnTo>
                                      <a:pt x="4745" y="531"/>
                                    </a:lnTo>
                                    <a:lnTo>
                                      <a:pt x="4746" y="663"/>
                                    </a:lnTo>
                                    <a:lnTo>
                                      <a:pt x="4746" y="607"/>
                                    </a:lnTo>
                                    <a:lnTo>
                                      <a:pt x="4746" y="625"/>
                                    </a:lnTo>
                                    <a:lnTo>
                                      <a:pt x="4746" y="659"/>
                                    </a:lnTo>
                                    <a:lnTo>
                                      <a:pt x="4746" y="530"/>
                                    </a:lnTo>
                                    <a:lnTo>
                                      <a:pt x="4747" y="585"/>
                                    </a:lnTo>
                                    <a:lnTo>
                                      <a:pt x="4747" y="582"/>
                                    </a:lnTo>
                                    <a:lnTo>
                                      <a:pt x="4748" y="654"/>
                                    </a:lnTo>
                                    <a:lnTo>
                                      <a:pt x="4748" y="537"/>
                                    </a:lnTo>
                                    <a:lnTo>
                                      <a:pt x="4749" y="608"/>
                                    </a:lnTo>
                                    <a:lnTo>
                                      <a:pt x="4749" y="610"/>
                                    </a:lnTo>
                                    <a:lnTo>
                                      <a:pt x="4749" y="656"/>
                                    </a:lnTo>
                                    <a:lnTo>
                                      <a:pt x="4749" y="538"/>
                                    </a:lnTo>
                                    <a:lnTo>
                                      <a:pt x="4750" y="582"/>
                                    </a:lnTo>
                                    <a:lnTo>
                                      <a:pt x="4750" y="587"/>
                                    </a:lnTo>
                                    <a:lnTo>
                                      <a:pt x="4751" y="662"/>
                                    </a:lnTo>
                                    <a:lnTo>
                                      <a:pt x="4751" y="545"/>
                                    </a:lnTo>
                                    <a:lnTo>
                                      <a:pt x="4752" y="583"/>
                                    </a:lnTo>
                                    <a:lnTo>
                                      <a:pt x="4752" y="582"/>
                                    </a:lnTo>
                                    <a:lnTo>
                                      <a:pt x="4752" y="538"/>
                                    </a:lnTo>
                                    <a:lnTo>
                                      <a:pt x="4753" y="663"/>
                                    </a:lnTo>
                                    <a:lnTo>
                                      <a:pt x="4753" y="577"/>
                                    </a:lnTo>
                                    <a:lnTo>
                                      <a:pt x="4753" y="577"/>
                                    </a:lnTo>
                                    <a:lnTo>
                                      <a:pt x="4754" y="527"/>
                                    </a:lnTo>
                                    <a:lnTo>
                                      <a:pt x="4755" y="658"/>
                                    </a:lnTo>
                                    <a:lnTo>
                                      <a:pt x="4755" y="572"/>
                                    </a:lnTo>
                                    <a:lnTo>
                                      <a:pt x="4755" y="566"/>
                                    </a:lnTo>
                                    <a:lnTo>
                                      <a:pt x="4755" y="645"/>
                                    </a:lnTo>
                                    <a:lnTo>
                                      <a:pt x="4756" y="542"/>
                                    </a:lnTo>
                                    <a:lnTo>
                                      <a:pt x="4756" y="582"/>
                                    </a:lnTo>
                                    <a:lnTo>
                                      <a:pt x="4756" y="582"/>
                                    </a:lnTo>
                                    <a:lnTo>
                                      <a:pt x="4757" y="541"/>
                                    </a:lnTo>
                                    <a:lnTo>
                                      <a:pt x="4758" y="651"/>
                                    </a:lnTo>
                                    <a:lnTo>
                                      <a:pt x="4758" y="575"/>
                                    </a:lnTo>
                                    <a:lnTo>
                                      <a:pt x="4758" y="583"/>
                                    </a:lnTo>
                                    <a:lnTo>
                                      <a:pt x="4758" y="534"/>
                                    </a:lnTo>
                                    <a:lnTo>
                                      <a:pt x="4759" y="654"/>
                                    </a:lnTo>
                                    <a:lnTo>
                                      <a:pt x="4759" y="577"/>
                                    </a:lnTo>
                                    <a:lnTo>
                                      <a:pt x="4759" y="582"/>
                                    </a:lnTo>
                                    <a:lnTo>
                                      <a:pt x="4760" y="533"/>
                                    </a:lnTo>
                                    <a:lnTo>
                                      <a:pt x="4760" y="651"/>
                                    </a:lnTo>
                                    <a:lnTo>
                                      <a:pt x="4761" y="598"/>
                                    </a:lnTo>
                                    <a:lnTo>
                                      <a:pt x="4761" y="601"/>
                                    </a:lnTo>
                                    <a:lnTo>
                                      <a:pt x="4762" y="501"/>
                                    </a:lnTo>
                                    <a:lnTo>
                                      <a:pt x="4762" y="759"/>
                                    </a:lnTo>
                                    <a:lnTo>
                                      <a:pt x="4762" y="592"/>
                                    </a:lnTo>
                                    <a:lnTo>
                                      <a:pt x="4762" y="590"/>
                                    </a:lnTo>
                                    <a:lnTo>
                                      <a:pt x="4763" y="1045"/>
                                    </a:lnTo>
                                    <a:lnTo>
                                      <a:pt x="4763" y="155"/>
                                    </a:lnTo>
                                    <a:lnTo>
                                      <a:pt x="4764" y="715"/>
                                    </a:lnTo>
                                    <a:lnTo>
                                      <a:pt x="4764" y="686"/>
                                    </a:lnTo>
                                    <a:lnTo>
                                      <a:pt x="4765" y="1196"/>
                                    </a:lnTo>
                                    <a:lnTo>
                                      <a:pt x="4765" y="196"/>
                                    </a:lnTo>
                                    <a:lnTo>
                                      <a:pt x="4765" y="647"/>
                                    </a:lnTo>
                                    <a:lnTo>
                                      <a:pt x="4765" y="633"/>
                                    </a:lnTo>
                                    <a:lnTo>
                                      <a:pt x="4766" y="469"/>
                                    </a:lnTo>
                                    <a:lnTo>
                                      <a:pt x="4767" y="809"/>
                                    </a:lnTo>
                                    <a:lnTo>
                                      <a:pt x="4767" y="582"/>
                                    </a:lnTo>
                                    <a:lnTo>
                                      <a:pt x="4767" y="660"/>
                                    </a:lnTo>
                                    <a:lnTo>
                                      <a:pt x="4767" y="709"/>
                                    </a:lnTo>
                                    <a:lnTo>
                                      <a:pt x="4767" y="471"/>
                                    </a:lnTo>
                                    <a:lnTo>
                                      <a:pt x="4768" y="604"/>
                                    </a:lnTo>
                                    <a:lnTo>
                                      <a:pt x="4768" y="619"/>
                                    </a:lnTo>
                                    <a:lnTo>
                                      <a:pt x="4770" y="918"/>
                                    </a:lnTo>
                                    <a:lnTo>
                                      <a:pt x="4770" y="311"/>
                                    </a:lnTo>
                                    <a:lnTo>
                                      <a:pt x="4770" y="364"/>
                                    </a:lnTo>
                                    <a:lnTo>
                                      <a:pt x="4770" y="636"/>
                                    </a:lnTo>
                                    <a:lnTo>
                                      <a:pt x="4771" y="1114"/>
                                    </a:lnTo>
                                    <a:lnTo>
                                      <a:pt x="4771" y="185"/>
                                    </a:lnTo>
                                    <a:lnTo>
                                      <a:pt x="4771" y="585"/>
                                    </a:lnTo>
                                    <a:lnTo>
                                      <a:pt x="4771" y="613"/>
                                    </a:lnTo>
                                    <a:lnTo>
                                      <a:pt x="4772" y="920"/>
                                    </a:lnTo>
                                    <a:lnTo>
                                      <a:pt x="4772" y="371"/>
                                    </a:lnTo>
                                    <a:lnTo>
                                      <a:pt x="4773" y="554"/>
                                    </a:lnTo>
                                    <a:lnTo>
                                      <a:pt x="4773" y="662"/>
                                    </a:lnTo>
                                    <a:lnTo>
                                      <a:pt x="4773" y="423"/>
                                    </a:lnTo>
                                    <a:lnTo>
                                      <a:pt x="4773" y="796"/>
                                    </a:lnTo>
                                    <a:lnTo>
                                      <a:pt x="4774" y="588"/>
                                    </a:lnTo>
                                    <a:lnTo>
                                      <a:pt x="4774" y="586"/>
                                    </a:lnTo>
                                    <a:lnTo>
                                      <a:pt x="4775" y="657"/>
                                    </a:lnTo>
                                    <a:lnTo>
                                      <a:pt x="4776" y="503"/>
                                    </a:lnTo>
                                    <a:lnTo>
                                      <a:pt x="4776" y="587"/>
                                    </a:lnTo>
                                    <a:lnTo>
                                      <a:pt x="4776" y="585"/>
                                    </a:lnTo>
                                    <a:lnTo>
                                      <a:pt x="4776" y="665"/>
                                    </a:lnTo>
                                    <a:lnTo>
                                      <a:pt x="4776" y="523"/>
                                    </a:lnTo>
                                    <a:lnTo>
                                      <a:pt x="4777" y="591"/>
                                    </a:lnTo>
                                    <a:lnTo>
                                      <a:pt x="4777" y="581"/>
                                    </a:lnTo>
                                    <a:lnTo>
                                      <a:pt x="4778" y="695"/>
                                    </a:lnTo>
                                    <a:lnTo>
                                      <a:pt x="4778" y="522"/>
                                    </a:lnTo>
                                    <a:lnTo>
                                      <a:pt x="4779" y="606"/>
                                    </a:lnTo>
                                    <a:lnTo>
                                      <a:pt x="4779" y="603"/>
                                    </a:lnTo>
                                    <a:lnTo>
                                      <a:pt x="4779" y="538"/>
                                    </a:lnTo>
                                    <a:lnTo>
                                      <a:pt x="4780" y="653"/>
                                    </a:lnTo>
                                    <a:lnTo>
                                      <a:pt x="4780" y="604"/>
                                    </a:lnTo>
                                    <a:lnTo>
                                      <a:pt x="4780" y="593"/>
                                    </a:lnTo>
                                    <a:lnTo>
                                      <a:pt x="4781" y="714"/>
                                    </a:lnTo>
                                    <a:lnTo>
                                      <a:pt x="4781" y="499"/>
                                    </a:lnTo>
                                    <a:lnTo>
                                      <a:pt x="4782" y="576"/>
                                    </a:lnTo>
                                    <a:lnTo>
                                      <a:pt x="4782" y="580"/>
                                    </a:lnTo>
                                    <a:lnTo>
                                      <a:pt x="4783" y="654"/>
                                    </a:lnTo>
                                    <a:lnTo>
                                      <a:pt x="4783" y="529"/>
                                    </a:lnTo>
                                    <a:lnTo>
                                      <a:pt x="4783" y="582"/>
                                    </a:lnTo>
                                    <a:lnTo>
                                      <a:pt x="4783" y="588"/>
                                    </a:lnTo>
                                    <a:lnTo>
                                      <a:pt x="4784" y="670"/>
                                    </a:lnTo>
                                    <a:lnTo>
                                      <a:pt x="4784" y="532"/>
                                    </a:lnTo>
                                    <a:lnTo>
                                      <a:pt x="4785" y="612"/>
                                    </a:lnTo>
                                    <a:lnTo>
                                      <a:pt x="4785" y="597"/>
                                    </a:lnTo>
                                    <a:lnTo>
                                      <a:pt x="4786" y="532"/>
                                    </a:lnTo>
                                    <a:lnTo>
                                      <a:pt x="4786" y="656"/>
                                    </a:lnTo>
                                    <a:lnTo>
                                      <a:pt x="4786" y="607"/>
                                    </a:lnTo>
                                    <a:lnTo>
                                      <a:pt x="4786" y="611"/>
                                    </a:lnTo>
                                    <a:lnTo>
                                      <a:pt x="4787" y="648"/>
                                    </a:lnTo>
                                    <a:lnTo>
                                      <a:pt x="4787" y="531"/>
                                    </a:lnTo>
                                    <a:lnTo>
                                      <a:pt x="4788" y="606"/>
                                    </a:lnTo>
                                    <a:lnTo>
                                      <a:pt x="4788" y="625"/>
                                    </a:lnTo>
                                    <a:lnTo>
                                      <a:pt x="4788" y="653"/>
                                    </a:lnTo>
                                    <a:lnTo>
                                      <a:pt x="4789" y="543"/>
                                    </a:lnTo>
                                    <a:lnTo>
                                      <a:pt x="4789" y="589"/>
                                    </a:lnTo>
                                    <a:lnTo>
                                      <a:pt x="4789" y="576"/>
                                    </a:lnTo>
                                    <a:lnTo>
                                      <a:pt x="4790" y="657"/>
                                    </a:lnTo>
                                    <a:lnTo>
                                      <a:pt x="4791" y="542"/>
                                    </a:lnTo>
                                    <a:lnTo>
                                      <a:pt x="4791" y="569"/>
                                    </a:lnTo>
                                    <a:lnTo>
                                      <a:pt x="4791" y="577"/>
                                    </a:lnTo>
                                    <a:lnTo>
                                      <a:pt x="4792" y="816"/>
                                    </a:lnTo>
                                    <a:lnTo>
                                      <a:pt x="4792" y="478"/>
                                    </a:lnTo>
                                    <a:lnTo>
                                      <a:pt x="4792" y="618"/>
                                    </a:lnTo>
                                    <a:lnTo>
                                      <a:pt x="4792" y="582"/>
                                    </a:lnTo>
                                    <a:lnTo>
                                      <a:pt x="4793" y="405"/>
                                    </a:lnTo>
                                    <a:lnTo>
                                      <a:pt x="4794" y="810"/>
                                    </a:lnTo>
                                    <a:lnTo>
                                      <a:pt x="4794" y="569"/>
                                    </a:lnTo>
                                    <a:lnTo>
                                      <a:pt x="4794" y="579"/>
                                    </a:lnTo>
                                    <a:lnTo>
                                      <a:pt x="4795" y="698"/>
                                    </a:lnTo>
                                    <a:lnTo>
                                      <a:pt x="4795" y="503"/>
                                    </a:lnTo>
                                    <a:lnTo>
                                      <a:pt x="4795" y="581"/>
                                    </a:lnTo>
                                    <a:lnTo>
                                      <a:pt x="4795" y="587"/>
                                    </a:lnTo>
                                    <a:lnTo>
                                      <a:pt x="4796" y="521"/>
                                    </a:lnTo>
                                    <a:lnTo>
                                      <a:pt x="4796" y="658"/>
                                    </a:lnTo>
                                    <a:lnTo>
                                      <a:pt x="4797" y="611"/>
                                    </a:lnTo>
                                    <a:lnTo>
                                      <a:pt x="4797" y="609"/>
                                    </a:lnTo>
                                    <a:lnTo>
                                      <a:pt x="4798" y="660"/>
                                    </a:lnTo>
                                    <a:lnTo>
                                      <a:pt x="4798" y="540"/>
                                    </a:lnTo>
                                    <a:lnTo>
                                      <a:pt x="4798" y="620"/>
                                    </a:lnTo>
                                    <a:lnTo>
                                      <a:pt x="4798" y="614"/>
                                    </a:lnTo>
                                    <a:lnTo>
                                      <a:pt x="4799" y="649"/>
                                    </a:lnTo>
                                    <a:lnTo>
                                      <a:pt x="4800" y="518"/>
                                    </a:lnTo>
                                    <a:lnTo>
                                      <a:pt x="4800" y="602"/>
                                    </a:lnTo>
                                    <a:lnTo>
                                      <a:pt x="4800" y="594"/>
                                    </a:lnTo>
                                    <a:lnTo>
                                      <a:pt x="4801" y="539"/>
                                    </a:lnTo>
                                    <a:lnTo>
                                      <a:pt x="4801" y="651"/>
                                    </a:lnTo>
                                    <a:lnTo>
                                      <a:pt x="4801" y="589"/>
                                    </a:lnTo>
                                    <a:lnTo>
                                      <a:pt x="4801" y="598"/>
                                    </a:lnTo>
                                    <a:lnTo>
                                      <a:pt x="4802" y="655"/>
                                    </a:lnTo>
                                    <a:lnTo>
                                      <a:pt x="4802" y="535"/>
                                    </a:lnTo>
                                    <a:lnTo>
                                      <a:pt x="4803" y="577"/>
                                    </a:lnTo>
                                    <a:lnTo>
                                      <a:pt x="4803" y="583"/>
                                    </a:lnTo>
                                    <a:lnTo>
                                      <a:pt x="4804" y="649"/>
                                    </a:lnTo>
                                    <a:lnTo>
                                      <a:pt x="4804" y="536"/>
                                    </a:lnTo>
                                    <a:lnTo>
                                      <a:pt x="4804" y="562"/>
                                    </a:lnTo>
                                    <a:lnTo>
                                      <a:pt x="4804" y="575"/>
                                    </a:lnTo>
                                    <a:lnTo>
                                      <a:pt x="4805" y="657"/>
                                    </a:lnTo>
                                    <a:lnTo>
                                      <a:pt x="4805" y="545"/>
                                    </a:lnTo>
                                    <a:lnTo>
                                      <a:pt x="4806" y="599"/>
                                    </a:lnTo>
                                    <a:lnTo>
                                      <a:pt x="4806" y="619"/>
                                    </a:lnTo>
                                    <a:lnTo>
                                      <a:pt x="4806" y="1505"/>
                                    </a:lnTo>
                                    <a:lnTo>
                                      <a:pt x="4806" y="308"/>
                                    </a:lnTo>
                                    <a:lnTo>
                                      <a:pt x="4807" y="601"/>
                                    </a:lnTo>
                                    <a:lnTo>
                                      <a:pt x="4807" y="601"/>
                                    </a:lnTo>
                                    <a:lnTo>
                                      <a:pt x="4808" y="786"/>
                                    </a:lnTo>
                                    <a:lnTo>
                                      <a:pt x="4808" y="451"/>
                                    </a:lnTo>
                                    <a:lnTo>
                                      <a:pt x="4809" y="601"/>
                                    </a:lnTo>
                                    <a:lnTo>
                                      <a:pt x="4809" y="594"/>
                                    </a:lnTo>
                                    <a:lnTo>
                                      <a:pt x="4810" y="457"/>
                                    </a:lnTo>
                                    <a:lnTo>
                                      <a:pt x="4810" y="713"/>
                                    </a:lnTo>
                                    <a:lnTo>
                                      <a:pt x="4810" y="615"/>
                                    </a:lnTo>
                                    <a:lnTo>
                                      <a:pt x="4810" y="613"/>
                                    </a:lnTo>
                                    <a:lnTo>
                                      <a:pt x="4811" y="532"/>
                                    </a:lnTo>
                                    <a:lnTo>
                                      <a:pt x="4812" y="652"/>
                                    </a:lnTo>
                                    <a:lnTo>
                                      <a:pt x="4812" y="595"/>
                                    </a:lnTo>
                                    <a:lnTo>
                                      <a:pt x="4812" y="591"/>
                                    </a:lnTo>
                                    <a:lnTo>
                                      <a:pt x="4813" y="658"/>
                                    </a:lnTo>
                                    <a:lnTo>
                                      <a:pt x="4813" y="525"/>
                                    </a:lnTo>
                                    <a:lnTo>
                                      <a:pt x="4813" y="607"/>
                                    </a:lnTo>
                                    <a:lnTo>
                                      <a:pt x="4813" y="589"/>
                                    </a:lnTo>
                                    <a:lnTo>
                                      <a:pt x="4814" y="646"/>
                                    </a:lnTo>
                                    <a:lnTo>
                                      <a:pt x="4814" y="538"/>
                                    </a:lnTo>
                                    <a:lnTo>
                                      <a:pt x="4815" y="573"/>
                                    </a:lnTo>
                                    <a:lnTo>
                                      <a:pt x="4815" y="577"/>
                                    </a:lnTo>
                                    <a:lnTo>
                                      <a:pt x="4816" y="660"/>
                                    </a:lnTo>
                                    <a:lnTo>
                                      <a:pt x="4816" y="539"/>
                                    </a:lnTo>
                                    <a:lnTo>
                                      <a:pt x="4816" y="590"/>
                                    </a:lnTo>
                                    <a:lnTo>
                                      <a:pt x="4816" y="599"/>
                                    </a:lnTo>
                                    <a:lnTo>
                                      <a:pt x="4817" y="662"/>
                                    </a:lnTo>
                                    <a:lnTo>
                                      <a:pt x="4818" y="524"/>
                                    </a:lnTo>
                                    <a:lnTo>
                                      <a:pt x="4818" y="589"/>
                                    </a:lnTo>
                                    <a:lnTo>
                                      <a:pt x="4818" y="597"/>
                                    </a:lnTo>
                                    <a:lnTo>
                                      <a:pt x="4819" y="645"/>
                                    </a:lnTo>
                                    <a:lnTo>
                                      <a:pt x="4819" y="541"/>
                                    </a:lnTo>
                                    <a:lnTo>
                                      <a:pt x="4819" y="615"/>
                                    </a:lnTo>
                                    <a:lnTo>
                                      <a:pt x="4819" y="612"/>
                                    </a:lnTo>
                                    <a:lnTo>
                                      <a:pt x="4820" y="518"/>
                                    </a:lnTo>
                                    <a:lnTo>
                                      <a:pt x="4820" y="957"/>
                                    </a:lnTo>
                                    <a:lnTo>
                                      <a:pt x="4820" y="758"/>
                                    </a:lnTo>
                                  </a:path>
                                </a:pathLst>
                              </a:custGeom>
                              <a:solidFill>
                                <a:srgbClr val="FFFFFF"/>
                              </a:solidFill>
                              <a:ln w="3175" cap="flat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prstDash val="solid"/>
                                <a:round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200" dirty="0"/>
                              </a:p>
                            </p:txBody>
                          </p:sp>
                        </p:grpSp>
                        <p:sp>
                          <p:nvSpPr>
                            <p:cNvPr id="634" name="Rectangle 633">
                              <a:extLst>
                                <a:ext uri="{FF2B5EF4-FFF2-40B4-BE49-F238E27FC236}">
                                  <a16:creationId xmlns:a16="http://schemas.microsoft.com/office/drawing/2014/main" id="{F0AAFDC6-C378-4D59-B57E-2B119F38C709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049137" y="2185581"/>
                              <a:ext cx="597370" cy="30072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vert="horz" wrap="none" lIns="0" tIns="0" rIns="0" bIns="0" numCol="1" anchor="t" anchorCtr="0" compatLnSpc="1">
                              <a:prstTxWarp prst="textNoShape">
                                <a:avLst/>
                              </a:prstTxWarp>
                              <a:spAutoFit/>
                            </a:bodyPr>
                            <a:lstStyle>
                              <a:lvl1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1pPr>
                              <a:lvl2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2pPr>
                              <a:lvl3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3pPr>
                              <a:lvl4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4pPr>
                              <a:lvl5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5pPr>
                              <a:lvl6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6pPr>
                              <a:lvl7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7pPr>
                              <a:lvl8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8pPr>
                              <a:lvl9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9pPr>
                            </a:lstStyle>
                            <a:p>
                              <a:pPr marL="0" marR="0" lvl="0" indent="0" algn="l" defTabSz="914400" rtl="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</a:pPr>
                              <a:r>
                                <a:rPr kumimoji="0" lang="en-US" altLang="en-US" sz="1200" b="0" i="0" u="none" strike="noStrike" cap="none" normalizeH="0" baseline="0" dirty="0">
                                  <a:ln>
                                    <a:noFill/>
                                  </a:ln>
                                  <a:solidFill>
                                    <a:srgbClr val="262626"/>
                                  </a:solidFill>
                                  <a:effectLst/>
                                  <a:latin typeface="Arial" panose="020B0604020202020204" pitchFamily="34" charset="0"/>
                                </a:rPr>
                                <a:t>500 s</a:t>
                              </a:r>
                              <a:endParaRPr kumimoji="0" lang="en-US" altLang="en-US" sz="1200" b="0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Arial" panose="020B0604020202020204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635" name="Rectangle 634">
                              <a:extLst>
                                <a:ext uri="{FF2B5EF4-FFF2-40B4-BE49-F238E27FC236}">
                                  <a16:creationId xmlns:a16="http://schemas.microsoft.com/office/drawing/2014/main" id="{C815CCB4-2368-464C-AC75-848E76D8B5B0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4314283" y="1981123"/>
                              <a:ext cx="850756" cy="30072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vert="horz" wrap="square" lIns="0" tIns="0" rIns="0" bIns="0" numCol="1" anchor="t" anchorCtr="0" compatLnSpc="1">
                              <a:prstTxWarp prst="textNoShape">
                                <a:avLst/>
                              </a:prstTxWarp>
                              <a:spAutoFit/>
                            </a:bodyPr>
                            <a:lstStyle>
                              <a:lvl1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1pPr>
                              <a:lvl2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2pPr>
                              <a:lvl3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3pPr>
                              <a:lvl4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4pPr>
                              <a:lvl5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5pPr>
                              <a:lvl6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6pPr>
                              <a:lvl7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7pPr>
                              <a:lvl8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8pPr>
                              <a:lvl9pPr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</a:defRPr>
                              </a:lvl9pPr>
                            </a:lstStyle>
                            <a:p>
                              <a:pPr marL="0" marR="0" lvl="0" indent="0" algn="l" defTabSz="914400" rtl="0" eaLnBrk="0" fontAlgn="base" latinLnBrk="0" hangingPunct="0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</a:pPr>
                              <a:r>
                                <a:rPr kumimoji="0" lang="en-US" altLang="en-US" sz="1200" b="0" i="0" u="none" strike="noStrike" cap="none" normalizeH="0" baseline="0" dirty="0">
                                  <a:ln>
                                    <a:noFill/>
                                  </a:ln>
                                  <a:solidFill>
                                    <a:srgbClr val="262626"/>
                                  </a:solidFill>
                                  <a:effectLst/>
                                  <a:latin typeface="Arial" panose="020B0604020202020204" pitchFamily="34" charset="0"/>
                                </a:rPr>
                                <a:t>0.5 mV</a:t>
                              </a:r>
                              <a:endParaRPr kumimoji="0" lang="en-US" altLang="en-US" sz="1200" b="0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Arial" panose="020B0604020202020204" pitchFamily="34" charset="0"/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629" name="Rectangle 628">
                          <a:extLst>
                            <a:ext uri="{FF2B5EF4-FFF2-40B4-BE49-F238E27FC236}">
                              <a16:creationId xmlns:a16="http://schemas.microsoft.com/office/drawing/2014/main" id="{143CA419-4311-4AF9-822A-0505AE1299F5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812671" y="1742493"/>
                          <a:ext cx="302395" cy="108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none" lIns="0" tIns="0" rIns="0" bIns="0" numCol="1" anchor="t" anchorCtr="0" compatLnSpc="1">
                          <a:prstTxWarp prst="textNoShape">
                            <a:avLst/>
                          </a:prstTxWarp>
                          <a:spAutoFit/>
                        </a:bodyPr>
                        <a:lstStyle>
                          <a:lvl1pPr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defRPr>
                          </a:lvl1pPr>
                          <a:lvl2pPr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defRPr>
                          </a:lvl2pPr>
                          <a:lvl3pPr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defRPr>
                          </a:lvl3pPr>
                          <a:lvl4pPr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defRPr>
                          </a:lvl4pPr>
                          <a:lvl5pPr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defRPr>
                          </a:lvl5pPr>
                          <a:lvl6pPr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defRPr>
                          </a:lvl6pPr>
                          <a:lvl7pPr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defRPr>
                          </a:lvl7pPr>
                          <a:lvl8pPr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defRPr>
                          </a:lvl8pPr>
                          <a:lvl9pPr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defRPr>
                          </a:lvl9pPr>
                        </a:lstStyle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12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Arial" panose="020B0604020202020204" pitchFamily="34" charset="0"/>
                            </a:rPr>
                            <a:t>EMG</a:t>
                          </a:r>
                        </a:p>
                      </p:txBody>
                    </p:sp>
                    <p:sp>
                      <p:nvSpPr>
                        <p:cNvPr id="630" name="Rectangle 629">
                          <a:extLst>
                            <a:ext uri="{FF2B5EF4-FFF2-40B4-BE49-F238E27FC236}">
                              <a16:creationId xmlns:a16="http://schemas.microsoft.com/office/drawing/2014/main" id="{5DDF0AB4-A845-474D-9625-3615DF0C6D9F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154508" y="837923"/>
                          <a:ext cx="1086690" cy="108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none" lIns="0" tIns="0" rIns="0" bIns="0" numCol="1" anchor="t" anchorCtr="0" compatLnSpc="1">
                          <a:prstTxWarp prst="textNoShape">
                            <a:avLst/>
                          </a:prstTxWarp>
                          <a:spAutoFit/>
                        </a:bodyPr>
                        <a:lstStyle>
                          <a:lvl1pPr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defRPr>
                          </a:lvl1pPr>
                          <a:lvl2pPr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defRPr>
                          </a:lvl2pPr>
                          <a:lvl3pPr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defRPr>
                          </a:lvl3pPr>
                          <a:lvl4pPr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defRPr>
                          </a:lvl4pPr>
                          <a:lvl5pPr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defRPr>
                          </a:lvl5pPr>
                          <a:lvl6pPr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defRPr>
                          </a:lvl6pPr>
                          <a:lvl7pPr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defRPr>
                          </a:lvl7pPr>
                          <a:lvl8pPr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defRPr>
                          </a:lvl8pPr>
                          <a:lvl9pPr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</a:defRPr>
                          </a:lvl9pPr>
                        </a:lstStyle>
                        <a:p>
                          <a:pPr marL="0" marR="0" lvl="0" indent="0" algn="l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altLang="en-US" sz="1200" dirty="0">
                              <a:solidFill>
                                <a:schemeClr val="bg1"/>
                              </a:solidFill>
                            </a:rPr>
                            <a:t>Hippocampus LFP</a:t>
                          </a:r>
                          <a:endParaRPr kumimoji="0" lang="en-US" altLang="en-US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</a:endParaRPr>
                        </a:p>
                      </p:txBody>
                    </p:sp>
                  </p:grpSp>
                  <p:sp>
                    <p:nvSpPr>
                      <p:cNvPr id="626" name="Rectangle 625">
                        <a:extLst>
                          <a:ext uri="{FF2B5EF4-FFF2-40B4-BE49-F238E27FC236}">
                            <a16:creationId xmlns:a16="http://schemas.microsoft.com/office/drawing/2014/main" id="{8F49C065-E55B-4FDD-966C-469E48453A1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16200000">
                        <a:off x="5377866" y="999399"/>
                        <a:ext cx="925863" cy="1590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none" lIns="0" tIns="0" rIns="0" bIns="0" numCol="1" anchor="t" anchorCtr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lvl1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altLang="en-US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262626"/>
                            </a:solidFill>
                            <a:effectLst/>
                            <a:latin typeface="Arial" panose="020B0604020202020204" pitchFamily="34" charset="0"/>
                          </a:rPr>
                          <a:t>Frequency (HZ)</a:t>
                        </a:r>
                        <a:endPara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762" name="Group 761">
                      <a:extLst>
                        <a:ext uri="{FF2B5EF4-FFF2-40B4-BE49-F238E27FC236}">
                          <a16:creationId xmlns:a16="http://schemas.microsoft.com/office/drawing/2014/main" id="{9A8BEAC8-67BE-4621-9EDE-F7D916AF30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57742" y="1861121"/>
                      <a:ext cx="5028528" cy="17698"/>
                      <a:chOff x="4122738" y="3353144"/>
                      <a:chExt cx="4114800" cy="17698"/>
                    </a:xfrm>
                  </p:grpSpPr>
                  <p:sp>
                    <p:nvSpPr>
                      <p:cNvPr id="763" name="Line 291">
                        <a:extLst>
                          <a:ext uri="{FF2B5EF4-FFF2-40B4-BE49-F238E27FC236}">
                            <a16:creationId xmlns:a16="http://schemas.microsoft.com/office/drawing/2014/main" id="{D04048D9-BB6D-4C2B-B929-E5A429B963A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122738" y="3360738"/>
                        <a:ext cx="42863" cy="0"/>
                      </a:xfrm>
                      <a:prstGeom prst="line">
                        <a:avLst/>
                      </a:prstGeom>
                      <a:noFill/>
                      <a:ln w="6350" cap="flat">
                        <a:solidFill>
                          <a:srgbClr val="262626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5" name="Line 309">
                        <a:extLst>
                          <a:ext uri="{FF2B5EF4-FFF2-40B4-BE49-F238E27FC236}">
                            <a16:creationId xmlns:a16="http://schemas.microsoft.com/office/drawing/2014/main" id="{90CA4D2C-C32C-41AB-919E-592880E8720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727575" y="3360738"/>
                        <a:ext cx="1111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9" name="Line 313">
                        <a:extLst>
                          <a:ext uri="{FF2B5EF4-FFF2-40B4-BE49-F238E27FC236}">
                            <a16:creationId xmlns:a16="http://schemas.microsoft.com/office/drawing/2014/main" id="{EECCE690-0F4F-454A-95E3-E44B9B08E40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219700" y="3360738"/>
                        <a:ext cx="7938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71" name="Line 315">
                        <a:extLst>
                          <a:ext uri="{FF2B5EF4-FFF2-40B4-BE49-F238E27FC236}">
                            <a16:creationId xmlns:a16="http://schemas.microsoft.com/office/drawing/2014/main" id="{AB88F589-1B5E-4E09-8926-CDA2CF0A803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437188" y="3360738"/>
                        <a:ext cx="12700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72" name="Line 316">
                        <a:extLst>
                          <a:ext uri="{FF2B5EF4-FFF2-40B4-BE49-F238E27FC236}">
                            <a16:creationId xmlns:a16="http://schemas.microsoft.com/office/drawing/2014/main" id="{F894CDE7-2790-451F-8A7A-1F44C9371F8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467350" y="3360738"/>
                        <a:ext cx="7938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73" name="Line 317">
                        <a:extLst>
                          <a:ext uri="{FF2B5EF4-FFF2-40B4-BE49-F238E27FC236}">
                            <a16:creationId xmlns:a16="http://schemas.microsoft.com/office/drawing/2014/main" id="{F71DF88C-EE21-4FFB-A9D2-B98066FD7CE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603875" y="3360738"/>
                        <a:ext cx="34925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74" name="Line 318">
                        <a:extLst>
                          <a:ext uri="{FF2B5EF4-FFF2-40B4-BE49-F238E27FC236}">
                            <a16:creationId xmlns:a16="http://schemas.microsoft.com/office/drawing/2014/main" id="{319ECC53-5746-43B0-B091-12475AFBBE3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654675" y="3360738"/>
                        <a:ext cx="5556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75" name="Line 319">
                        <a:extLst>
                          <a:ext uri="{FF2B5EF4-FFF2-40B4-BE49-F238E27FC236}">
                            <a16:creationId xmlns:a16="http://schemas.microsoft.com/office/drawing/2014/main" id="{AA6E1C00-31E6-43CF-8488-1BCF3E61C96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878513" y="3360738"/>
                        <a:ext cx="77788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76" name="Line 320">
                        <a:extLst>
                          <a:ext uri="{FF2B5EF4-FFF2-40B4-BE49-F238E27FC236}">
                            <a16:creationId xmlns:a16="http://schemas.microsoft.com/office/drawing/2014/main" id="{297C0D3D-82A7-4ECD-90F3-1996366D43C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151563" y="3360738"/>
                        <a:ext cx="1111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77" name="Line 321">
                        <a:extLst>
                          <a:ext uri="{FF2B5EF4-FFF2-40B4-BE49-F238E27FC236}">
                            <a16:creationId xmlns:a16="http://schemas.microsoft.com/office/drawing/2014/main" id="{332A43FC-9A96-4DC4-9043-497DB17F79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307138" y="3360738"/>
                        <a:ext cx="12700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78" name="Line 322">
                        <a:extLst>
                          <a:ext uri="{FF2B5EF4-FFF2-40B4-BE49-F238E27FC236}">
                            <a16:creationId xmlns:a16="http://schemas.microsoft.com/office/drawing/2014/main" id="{344F8CC7-0A8D-4CCB-B035-478E6929A06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334125" y="3360738"/>
                        <a:ext cx="33338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79" name="Line 323">
                        <a:extLst>
                          <a:ext uri="{FF2B5EF4-FFF2-40B4-BE49-F238E27FC236}">
                            <a16:creationId xmlns:a16="http://schemas.microsoft.com/office/drawing/2014/main" id="{6F6D5482-996D-4507-BB9A-80334CBC41D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411913" y="3360738"/>
                        <a:ext cx="20638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0" name="Line 324">
                        <a:extLst>
                          <a:ext uri="{FF2B5EF4-FFF2-40B4-BE49-F238E27FC236}">
                            <a16:creationId xmlns:a16="http://schemas.microsoft.com/office/drawing/2014/main" id="{010353C9-231E-4732-AAB7-09B498E83A9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500813" y="3360738"/>
                        <a:ext cx="34925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2" name="Line 326">
                        <a:extLst>
                          <a:ext uri="{FF2B5EF4-FFF2-40B4-BE49-F238E27FC236}">
                            <a16:creationId xmlns:a16="http://schemas.microsoft.com/office/drawing/2014/main" id="{FE1F58F3-F46C-4B64-9ADF-C7700CAB7D4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245350" y="3360738"/>
                        <a:ext cx="39688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3" name="Line 327">
                        <a:extLst>
                          <a:ext uri="{FF2B5EF4-FFF2-40B4-BE49-F238E27FC236}">
                            <a16:creationId xmlns:a16="http://schemas.microsoft.com/office/drawing/2014/main" id="{1CE363F1-8240-475C-8389-4312A42CBCA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754938" y="3360738"/>
                        <a:ext cx="14288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4" name="Line 328">
                        <a:extLst>
                          <a:ext uri="{FF2B5EF4-FFF2-40B4-BE49-F238E27FC236}">
                            <a16:creationId xmlns:a16="http://schemas.microsoft.com/office/drawing/2014/main" id="{D1971CDB-022B-4077-BB8E-E816B6A774C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826374" y="3361989"/>
                        <a:ext cx="38100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5" name="Line 329">
                        <a:extLst>
                          <a:ext uri="{FF2B5EF4-FFF2-40B4-BE49-F238E27FC236}">
                            <a16:creationId xmlns:a16="http://schemas.microsoft.com/office/drawing/2014/main" id="{9984FA86-9FD3-4E28-9C85-8EF74F85C2F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962900" y="3360738"/>
                        <a:ext cx="38100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6" name="Line 330">
                        <a:extLst>
                          <a:ext uri="{FF2B5EF4-FFF2-40B4-BE49-F238E27FC236}">
                            <a16:creationId xmlns:a16="http://schemas.microsoft.com/office/drawing/2014/main" id="{A1228D0D-C818-4D26-A6D8-C17C500EB22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8031163" y="3360738"/>
                        <a:ext cx="79375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7" name="Line 331">
                        <a:extLst>
                          <a:ext uri="{FF2B5EF4-FFF2-40B4-BE49-F238E27FC236}">
                            <a16:creationId xmlns:a16="http://schemas.microsoft.com/office/drawing/2014/main" id="{F9A835E5-51FC-46A6-A243-9744A5A0188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197350" y="3360738"/>
                        <a:ext cx="26988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8" name="Line 332">
                        <a:extLst>
                          <a:ext uri="{FF2B5EF4-FFF2-40B4-BE49-F238E27FC236}">
                            <a16:creationId xmlns:a16="http://schemas.microsoft.com/office/drawing/2014/main" id="{0CFC05A1-6F93-484C-8A65-0FFAE3E6E1D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303713" y="3360738"/>
                        <a:ext cx="1746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9" name="Line 333">
                        <a:extLst>
                          <a:ext uri="{FF2B5EF4-FFF2-40B4-BE49-F238E27FC236}">
                            <a16:creationId xmlns:a16="http://schemas.microsoft.com/office/drawing/2014/main" id="{6B62A34F-4B6C-4271-9303-04520B61E5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344988" y="3360738"/>
                        <a:ext cx="77788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90" name="Line 334">
                        <a:extLst>
                          <a:ext uri="{FF2B5EF4-FFF2-40B4-BE49-F238E27FC236}">
                            <a16:creationId xmlns:a16="http://schemas.microsoft.com/office/drawing/2014/main" id="{6BC8E689-B684-47BD-827D-93191874D1D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430398" y="3360738"/>
                        <a:ext cx="155575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91" name="Line 335">
                        <a:extLst>
                          <a:ext uri="{FF2B5EF4-FFF2-40B4-BE49-F238E27FC236}">
                            <a16:creationId xmlns:a16="http://schemas.microsoft.com/office/drawing/2014/main" id="{58884A7F-A700-4D72-9073-D819F3E1396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603750" y="3360738"/>
                        <a:ext cx="123825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92" name="Line 336">
                        <a:extLst>
                          <a:ext uri="{FF2B5EF4-FFF2-40B4-BE49-F238E27FC236}">
                            <a16:creationId xmlns:a16="http://schemas.microsoft.com/office/drawing/2014/main" id="{E64B7C69-F335-4AC1-84D7-B5E9C01085B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360000" flipV="1">
                        <a:off x="4738688" y="3357498"/>
                        <a:ext cx="72042" cy="1086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93" name="Line 337">
                        <a:extLst>
                          <a:ext uri="{FF2B5EF4-FFF2-40B4-BE49-F238E27FC236}">
                            <a16:creationId xmlns:a16="http://schemas.microsoft.com/office/drawing/2014/main" id="{5B151B67-C3B7-472F-83C5-902740F990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833938" y="3360738"/>
                        <a:ext cx="88900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94" name="Line 338">
                        <a:extLst>
                          <a:ext uri="{FF2B5EF4-FFF2-40B4-BE49-F238E27FC236}">
                            <a16:creationId xmlns:a16="http://schemas.microsoft.com/office/drawing/2014/main" id="{B873360E-BC96-4864-A96E-990EAC04CC0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949825" y="3360738"/>
                        <a:ext cx="96838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95" name="Line 339">
                        <a:extLst>
                          <a:ext uri="{FF2B5EF4-FFF2-40B4-BE49-F238E27FC236}">
                            <a16:creationId xmlns:a16="http://schemas.microsoft.com/office/drawing/2014/main" id="{2FACF69D-299A-404F-84FB-43B2984A557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21420000">
                        <a:off x="5076978" y="3357498"/>
                        <a:ext cx="142724" cy="1086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96" name="Line 340">
                        <a:extLst>
                          <a:ext uri="{FF2B5EF4-FFF2-40B4-BE49-F238E27FC236}">
                            <a16:creationId xmlns:a16="http://schemas.microsoft.com/office/drawing/2014/main" id="{8501931A-CB57-47CC-86F6-2A8C8C2FCCF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21540000">
                        <a:off x="5227638" y="3360738"/>
                        <a:ext cx="77552" cy="122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97" name="Line 341">
                        <a:extLst>
                          <a:ext uri="{FF2B5EF4-FFF2-40B4-BE49-F238E27FC236}">
                            <a16:creationId xmlns:a16="http://schemas.microsoft.com/office/drawing/2014/main" id="{3DD05DF4-B6D6-4812-9685-E1EEA4DFEAA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337175" y="3360738"/>
                        <a:ext cx="10001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98" name="Line 342">
                        <a:extLst>
                          <a:ext uri="{FF2B5EF4-FFF2-40B4-BE49-F238E27FC236}">
                            <a16:creationId xmlns:a16="http://schemas.microsoft.com/office/drawing/2014/main" id="{D3F733AE-99AA-45DF-AF32-EA6B8D4E9CB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449888" y="3360738"/>
                        <a:ext cx="1746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99" name="Line 343">
                        <a:extLst>
                          <a:ext uri="{FF2B5EF4-FFF2-40B4-BE49-F238E27FC236}">
                            <a16:creationId xmlns:a16="http://schemas.microsoft.com/office/drawing/2014/main" id="{095A7F76-EC39-4144-AC2F-98211CBBC0D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475288" y="3360738"/>
                        <a:ext cx="46038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00" name="Line 344">
                        <a:extLst>
                          <a:ext uri="{FF2B5EF4-FFF2-40B4-BE49-F238E27FC236}">
                            <a16:creationId xmlns:a16="http://schemas.microsoft.com/office/drawing/2014/main" id="{CEECAC91-7C01-486D-8DE5-E57D27254E6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532438" y="3360738"/>
                        <a:ext cx="71438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01" name="Line 345">
                        <a:extLst>
                          <a:ext uri="{FF2B5EF4-FFF2-40B4-BE49-F238E27FC236}">
                            <a16:creationId xmlns:a16="http://schemas.microsoft.com/office/drawing/2014/main" id="{17E76389-B5DD-42F2-B220-1FC2887D195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638800" y="3360738"/>
                        <a:ext cx="15875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02" name="Line 346">
                        <a:extLst>
                          <a:ext uri="{FF2B5EF4-FFF2-40B4-BE49-F238E27FC236}">
                            <a16:creationId xmlns:a16="http://schemas.microsoft.com/office/drawing/2014/main" id="{537E3B30-5A53-4C2B-AB5D-D9307797C43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710238" y="3360738"/>
                        <a:ext cx="168275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03" name="Line 347">
                        <a:extLst>
                          <a:ext uri="{FF2B5EF4-FFF2-40B4-BE49-F238E27FC236}">
                            <a16:creationId xmlns:a16="http://schemas.microsoft.com/office/drawing/2014/main" id="{467978F6-4D7E-40D4-8C35-C8A7D4B922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956300" y="3360738"/>
                        <a:ext cx="1111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04" name="Line 348">
                        <a:extLst>
                          <a:ext uri="{FF2B5EF4-FFF2-40B4-BE49-F238E27FC236}">
                            <a16:creationId xmlns:a16="http://schemas.microsoft.com/office/drawing/2014/main" id="{F02296BD-89B4-4132-A962-EB055CA2AF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994400" y="3360738"/>
                        <a:ext cx="14288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05" name="Line 349">
                        <a:extLst>
                          <a:ext uri="{FF2B5EF4-FFF2-40B4-BE49-F238E27FC236}">
                            <a16:creationId xmlns:a16="http://schemas.microsoft.com/office/drawing/2014/main" id="{53C10DD1-6F39-4452-8E5D-21F4919422D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018213" y="3360738"/>
                        <a:ext cx="133350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06" name="Line 350">
                        <a:extLst>
                          <a:ext uri="{FF2B5EF4-FFF2-40B4-BE49-F238E27FC236}">
                            <a16:creationId xmlns:a16="http://schemas.microsoft.com/office/drawing/2014/main" id="{513C01CE-D5F3-44AD-9AB9-555B82A1C2B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162675" y="3360738"/>
                        <a:ext cx="14446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07" name="Line 351">
                        <a:extLst>
                          <a:ext uri="{FF2B5EF4-FFF2-40B4-BE49-F238E27FC236}">
                            <a16:creationId xmlns:a16="http://schemas.microsoft.com/office/drawing/2014/main" id="{FF350B98-6B0D-43F4-A8C4-3FF7494DB95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319838" y="3360738"/>
                        <a:ext cx="14288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08" name="Line 352">
                        <a:extLst>
                          <a:ext uri="{FF2B5EF4-FFF2-40B4-BE49-F238E27FC236}">
                            <a16:creationId xmlns:a16="http://schemas.microsoft.com/office/drawing/2014/main" id="{F7D20A11-DB87-4C18-A8D7-A7A5F016B74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367463" y="3360738"/>
                        <a:ext cx="44450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09" name="Line 353">
                        <a:extLst>
                          <a:ext uri="{FF2B5EF4-FFF2-40B4-BE49-F238E27FC236}">
                            <a16:creationId xmlns:a16="http://schemas.microsoft.com/office/drawing/2014/main" id="{45789330-F449-45F9-80C5-8084416F379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432550" y="3360738"/>
                        <a:ext cx="6826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10" name="Line 354">
                        <a:extLst>
                          <a:ext uri="{FF2B5EF4-FFF2-40B4-BE49-F238E27FC236}">
                            <a16:creationId xmlns:a16="http://schemas.microsoft.com/office/drawing/2014/main" id="{040FECEF-B679-4D92-ADAC-315FD3537F6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20940000">
                        <a:off x="6535737" y="3354721"/>
                        <a:ext cx="58915" cy="1454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11" name="Line 355">
                        <a:extLst>
                          <a:ext uri="{FF2B5EF4-FFF2-40B4-BE49-F238E27FC236}">
                            <a16:creationId xmlns:a16="http://schemas.microsoft.com/office/drawing/2014/main" id="{CB317154-BF18-437A-972C-290C8BB1032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21060000">
                        <a:off x="6630973" y="3355658"/>
                        <a:ext cx="68213" cy="1454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12" name="Line 356">
                        <a:extLst>
                          <a:ext uri="{FF2B5EF4-FFF2-40B4-BE49-F238E27FC236}">
                            <a16:creationId xmlns:a16="http://schemas.microsoft.com/office/drawing/2014/main" id="{3AB4F2F9-CEB7-4A79-B14F-486D0D9B71B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21300000">
                        <a:off x="6807325" y="3360660"/>
                        <a:ext cx="54505" cy="689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13" name="Line 357">
                        <a:extLst>
                          <a:ext uri="{FF2B5EF4-FFF2-40B4-BE49-F238E27FC236}">
                            <a16:creationId xmlns:a16="http://schemas.microsoft.com/office/drawing/2014/main" id="{AF56EFA0-0E6F-4011-882F-7198E90E1D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988175" y="3360738"/>
                        <a:ext cx="12700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14" name="Line 358">
                        <a:extLst>
                          <a:ext uri="{FF2B5EF4-FFF2-40B4-BE49-F238E27FC236}">
                            <a16:creationId xmlns:a16="http://schemas.microsoft.com/office/drawing/2014/main" id="{3B73C95D-307D-4F28-BB0D-51F0440BDB2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024688" y="3360738"/>
                        <a:ext cx="10636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15" name="Line 359">
                        <a:extLst>
                          <a:ext uri="{FF2B5EF4-FFF2-40B4-BE49-F238E27FC236}">
                            <a16:creationId xmlns:a16="http://schemas.microsoft.com/office/drawing/2014/main" id="{05DECC17-7AAA-4397-9FB7-CF9AF9680CC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138988" y="3360738"/>
                        <a:ext cx="2381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16" name="Line 360">
                        <a:extLst>
                          <a:ext uri="{FF2B5EF4-FFF2-40B4-BE49-F238E27FC236}">
                            <a16:creationId xmlns:a16="http://schemas.microsoft.com/office/drawing/2014/main" id="{092EBA0A-B5F8-419A-8B0B-B302C8764A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172325" y="3360738"/>
                        <a:ext cx="1111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17" name="Line 361">
                        <a:extLst>
                          <a:ext uri="{FF2B5EF4-FFF2-40B4-BE49-F238E27FC236}">
                            <a16:creationId xmlns:a16="http://schemas.microsoft.com/office/drawing/2014/main" id="{485EA9CA-7AF8-416D-8C27-DBF67A4A71F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192963" y="3360738"/>
                        <a:ext cx="2381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18" name="Line 362">
                        <a:extLst>
                          <a:ext uri="{FF2B5EF4-FFF2-40B4-BE49-F238E27FC236}">
                            <a16:creationId xmlns:a16="http://schemas.microsoft.com/office/drawing/2014/main" id="{8C84D7DF-7BA7-4C17-AB45-D907B65E008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227888" y="3360738"/>
                        <a:ext cx="1746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19" name="Line 363">
                        <a:extLst>
                          <a:ext uri="{FF2B5EF4-FFF2-40B4-BE49-F238E27FC236}">
                            <a16:creationId xmlns:a16="http://schemas.microsoft.com/office/drawing/2014/main" id="{EB3DA765-828D-43ED-81A0-DB51F397201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21000000">
                        <a:off x="7269716" y="3357498"/>
                        <a:ext cx="43898" cy="1086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20" name="Line 364">
                        <a:extLst>
                          <a:ext uri="{FF2B5EF4-FFF2-40B4-BE49-F238E27FC236}">
                            <a16:creationId xmlns:a16="http://schemas.microsoft.com/office/drawing/2014/main" id="{D1885CDA-EEDA-4E44-B2F8-37B68FF37BE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323138" y="3360738"/>
                        <a:ext cx="31750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21" name="Line 365">
                        <a:extLst>
                          <a:ext uri="{FF2B5EF4-FFF2-40B4-BE49-F238E27FC236}">
                            <a16:creationId xmlns:a16="http://schemas.microsoft.com/office/drawing/2014/main" id="{3758DD30-0CFC-4F7D-ADB6-120F5C8E5F6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364413" y="3360738"/>
                        <a:ext cx="52388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22" name="Line 366">
                        <a:extLst>
                          <a:ext uri="{FF2B5EF4-FFF2-40B4-BE49-F238E27FC236}">
                            <a16:creationId xmlns:a16="http://schemas.microsoft.com/office/drawing/2014/main" id="{9298261D-6864-4758-BE11-27974E2FC8A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840000" flipV="1">
                        <a:off x="7428239" y="3355203"/>
                        <a:ext cx="44286" cy="14748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23" name="Line 367">
                        <a:extLst>
                          <a:ext uri="{FF2B5EF4-FFF2-40B4-BE49-F238E27FC236}">
                            <a16:creationId xmlns:a16="http://schemas.microsoft.com/office/drawing/2014/main" id="{F520C2F8-F2AC-46F5-94E4-6CBB7AA2481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504113" y="3360738"/>
                        <a:ext cx="47625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24" name="Line 368">
                        <a:extLst>
                          <a:ext uri="{FF2B5EF4-FFF2-40B4-BE49-F238E27FC236}">
                            <a16:creationId xmlns:a16="http://schemas.microsoft.com/office/drawing/2014/main" id="{635C9F8C-C609-4E34-A510-323259A3175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710488" y="3360738"/>
                        <a:ext cx="44450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25" name="Line 369">
                        <a:extLst>
                          <a:ext uri="{FF2B5EF4-FFF2-40B4-BE49-F238E27FC236}">
                            <a16:creationId xmlns:a16="http://schemas.microsoft.com/office/drawing/2014/main" id="{0D804BC3-3E24-4AE1-B1B4-CEAE03D89F3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360000" flipV="1">
                        <a:off x="7771007" y="3357339"/>
                        <a:ext cx="80529" cy="1086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26" name="Line 370">
                        <a:extLst>
                          <a:ext uri="{FF2B5EF4-FFF2-40B4-BE49-F238E27FC236}">
                            <a16:creationId xmlns:a16="http://schemas.microsoft.com/office/drawing/2014/main" id="{36017379-2D0C-45E1-92A5-D7F2BBD4CF1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875588" y="3360738"/>
                        <a:ext cx="8731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27" name="Line 371">
                        <a:extLst>
                          <a:ext uri="{FF2B5EF4-FFF2-40B4-BE49-F238E27FC236}">
                            <a16:creationId xmlns:a16="http://schemas.microsoft.com/office/drawing/2014/main" id="{7B2F3222-A06A-4973-90F6-E2C6374904F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8001000" y="3360738"/>
                        <a:ext cx="3016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28" name="Line 372">
                        <a:extLst>
                          <a:ext uri="{FF2B5EF4-FFF2-40B4-BE49-F238E27FC236}">
                            <a16:creationId xmlns:a16="http://schemas.microsoft.com/office/drawing/2014/main" id="{F9DF3B3F-700F-4F8C-AC46-CF3DD1FA597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8110538" y="3360738"/>
                        <a:ext cx="7461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29" name="Line 373">
                        <a:extLst>
                          <a:ext uri="{FF2B5EF4-FFF2-40B4-BE49-F238E27FC236}">
                            <a16:creationId xmlns:a16="http://schemas.microsoft.com/office/drawing/2014/main" id="{AEA3AF97-2CE5-495D-B204-F28FD118F90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8199438" y="3360738"/>
                        <a:ext cx="38100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FF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0" name="Line 374">
                        <a:extLst>
                          <a:ext uri="{FF2B5EF4-FFF2-40B4-BE49-F238E27FC236}">
                            <a16:creationId xmlns:a16="http://schemas.microsoft.com/office/drawing/2014/main" id="{A96F2653-EF80-497A-8F79-89C882992E1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122738" y="3360738"/>
                        <a:ext cx="7461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1" name="Line 375">
                        <a:extLst>
                          <a:ext uri="{FF2B5EF4-FFF2-40B4-BE49-F238E27FC236}">
                            <a16:creationId xmlns:a16="http://schemas.microsoft.com/office/drawing/2014/main" id="{716C5C9D-3E6D-4366-8178-97FA31A1496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224338" y="3360738"/>
                        <a:ext cx="79375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2" name="Line 376">
                        <a:extLst>
                          <a:ext uri="{FF2B5EF4-FFF2-40B4-BE49-F238E27FC236}">
                            <a16:creationId xmlns:a16="http://schemas.microsoft.com/office/drawing/2014/main" id="{8312954C-108F-4743-B0F1-EB0F64FE78E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321175" y="3360738"/>
                        <a:ext cx="2381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3" name="Line 377">
                        <a:extLst>
                          <a:ext uri="{FF2B5EF4-FFF2-40B4-BE49-F238E27FC236}">
                            <a16:creationId xmlns:a16="http://schemas.microsoft.com/office/drawing/2014/main" id="{28B176A9-4A1F-4E4E-AC6E-77061167B4F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422775" y="3360738"/>
                        <a:ext cx="9525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4" name="Line 378">
                        <a:extLst>
                          <a:ext uri="{FF2B5EF4-FFF2-40B4-BE49-F238E27FC236}">
                            <a16:creationId xmlns:a16="http://schemas.microsoft.com/office/drawing/2014/main" id="{CF9691EB-06E4-4878-8AF0-1E8FE91211C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521325" y="3360738"/>
                        <a:ext cx="1111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5" name="Line 379">
                        <a:extLst>
                          <a:ext uri="{FF2B5EF4-FFF2-40B4-BE49-F238E27FC236}">
                            <a16:creationId xmlns:a16="http://schemas.microsoft.com/office/drawing/2014/main" id="{45A89705-889F-4EC2-BC51-6A8EB2F880F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967413" y="3360738"/>
                        <a:ext cx="26988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6" name="Line 380">
                        <a:extLst>
                          <a:ext uri="{FF2B5EF4-FFF2-40B4-BE49-F238E27FC236}">
                            <a16:creationId xmlns:a16="http://schemas.microsoft.com/office/drawing/2014/main" id="{F8798792-38C6-4FDA-9117-C8692541E91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008688" y="3360738"/>
                        <a:ext cx="9525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7" name="Line 381">
                        <a:extLst>
                          <a:ext uri="{FF2B5EF4-FFF2-40B4-BE49-F238E27FC236}">
                            <a16:creationId xmlns:a16="http://schemas.microsoft.com/office/drawing/2014/main" id="{7B832209-84C7-45FA-905F-36635DAD229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21360000">
                        <a:off x="6699185" y="3357498"/>
                        <a:ext cx="114365" cy="1086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8" name="Line 382">
                        <a:extLst>
                          <a:ext uri="{FF2B5EF4-FFF2-40B4-BE49-F238E27FC236}">
                            <a16:creationId xmlns:a16="http://schemas.microsoft.com/office/drawing/2014/main" id="{88D750D5-5E7B-4568-AABA-EB7E20CF8E6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21360000">
                        <a:off x="6860835" y="3357498"/>
                        <a:ext cx="127341" cy="1086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9" name="Line 383">
                        <a:extLst>
                          <a:ext uri="{FF2B5EF4-FFF2-40B4-BE49-F238E27FC236}">
                            <a16:creationId xmlns:a16="http://schemas.microsoft.com/office/drawing/2014/main" id="{ED549064-21CA-4B40-9FC0-47012446F9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000875" y="3360738"/>
                        <a:ext cx="2381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0" name="Line 384">
                        <a:extLst>
                          <a:ext uri="{FF2B5EF4-FFF2-40B4-BE49-F238E27FC236}">
                            <a16:creationId xmlns:a16="http://schemas.microsoft.com/office/drawing/2014/main" id="{A023E86E-C187-4BAF-9043-4BE85EC7673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131050" y="3360738"/>
                        <a:ext cx="7938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1" name="Line 385">
                        <a:extLst>
                          <a:ext uri="{FF2B5EF4-FFF2-40B4-BE49-F238E27FC236}">
                            <a16:creationId xmlns:a16="http://schemas.microsoft.com/office/drawing/2014/main" id="{73CF97AB-05AE-4969-AFD8-3D0AA7D43A5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162800" y="3360738"/>
                        <a:ext cx="9525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2" name="Line 386">
                        <a:extLst>
                          <a:ext uri="{FF2B5EF4-FFF2-40B4-BE49-F238E27FC236}">
                            <a16:creationId xmlns:a16="http://schemas.microsoft.com/office/drawing/2014/main" id="{C2E1996C-67BC-4A09-844A-E2B9782BC9A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183438" y="3360738"/>
                        <a:ext cx="9525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3" name="Line 387">
                        <a:extLst>
                          <a:ext uri="{FF2B5EF4-FFF2-40B4-BE49-F238E27FC236}">
                            <a16:creationId xmlns:a16="http://schemas.microsoft.com/office/drawing/2014/main" id="{74F69B6B-9414-4BC1-B4A7-F007C60F9BB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216775" y="3360738"/>
                        <a:ext cx="1111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4" name="Line 388">
                        <a:extLst>
                          <a:ext uri="{FF2B5EF4-FFF2-40B4-BE49-F238E27FC236}">
                            <a16:creationId xmlns:a16="http://schemas.microsoft.com/office/drawing/2014/main" id="{9714A762-5956-4BFF-A164-07A77DC7452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313613" y="3360738"/>
                        <a:ext cx="9525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5" name="Line 389">
                        <a:extLst>
                          <a:ext uri="{FF2B5EF4-FFF2-40B4-BE49-F238E27FC236}">
                            <a16:creationId xmlns:a16="http://schemas.microsoft.com/office/drawing/2014/main" id="{8EE9D5FB-B4C1-470A-8E98-CB7ABCFBB60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354888" y="3360738"/>
                        <a:ext cx="9525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6" name="Line 390">
                        <a:extLst>
                          <a:ext uri="{FF2B5EF4-FFF2-40B4-BE49-F238E27FC236}">
                            <a16:creationId xmlns:a16="http://schemas.microsoft.com/office/drawing/2014/main" id="{82F409EB-96CF-4CD1-BC44-27FC15F2ADE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416800" y="3360738"/>
                        <a:ext cx="12700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7" name="Line 391">
                        <a:extLst>
                          <a:ext uri="{FF2B5EF4-FFF2-40B4-BE49-F238E27FC236}">
                            <a16:creationId xmlns:a16="http://schemas.microsoft.com/office/drawing/2014/main" id="{E55F9985-762E-44D3-8705-C6D99269524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462010" y="3360759"/>
                        <a:ext cx="60325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8" name="Line 392">
                        <a:extLst>
                          <a:ext uri="{FF2B5EF4-FFF2-40B4-BE49-F238E27FC236}">
                            <a16:creationId xmlns:a16="http://schemas.microsoft.com/office/drawing/2014/main" id="{8BD65BCC-3C7B-4E8B-BA91-0954D2DF7A6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551738" y="3360738"/>
                        <a:ext cx="158750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9" name="Line 393">
                        <a:extLst>
                          <a:ext uri="{FF2B5EF4-FFF2-40B4-BE49-F238E27FC236}">
                            <a16:creationId xmlns:a16="http://schemas.microsoft.com/office/drawing/2014/main" id="{6D4D5156-D141-4C01-91F3-7023E520EC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864475" y="3360738"/>
                        <a:ext cx="1111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50" name="Line 394">
                        <a:extLst>
                          <a:ext uri="{FF2B5EF4-FFF2-40B4-BE49-F238E27FC236}">
                            <a16:creationId xmlns:a16="http://schemas.microsoft.com/office/drawing/2014/main" id="{C81BB2ED-7BD0-4DB1-A7F6-D9DC8F84919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8185150" y="3360738"/>
                        <a:ext cx="14288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FF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1" name="Line 325">
                        <a:extLst>
                          <a:ext uri="{FF2B5EF4-FFF2-40B4-BE49-F238E27FC236}">
                            <a16:creationId xmlns:a16="http://schemas.microsoft.com/office/drawing/2014/main" id="{160B089E-1FEB-4B0F-AC65-4352935AB59D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584079" y="3360691"/>
                        <a:ext cx="68263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70" name="Line 314">
                        <a:extLst>
                          <a:ext uri="{FF2B5EF4-FFF2-40B4-BE49-F238E27FC236}">
                            <a16:creationId xmlns:a16="http://schemas.microsoft.com/office/drawing/2014/main" id="{54FFACA2-59C5-43EE-8CD8-D290703E9B6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540000" flipV="1">
                        <a:off x="5302876" y="3354958"/>
                        <a:ext cx="51757" cy="1086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8" name="Line 312">
                        <a:extLst>
                          <a:ext uri="{FF2B5EF4-FFF2-40B4-BE49-F238E27FC236}">
                            <a16:creationId xmlns:a16="http://schemas.microsoft.com/office/drawing/2014/main" id="{BAFAF16F-9CFC-48F0-83DB-62ED6D39725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040957" y="3360738"/>
                        <a:ext cx="50800" cy="0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7" name="Line 311">
                        <a:extLst>
                          <a:ext uri="{FF2B5EF4-FFF2-40B4-BE49-F238E27FC236}">
                            <a16:creationId xmlns:a16="http://schemas.microsoft.com/office/drawing/2014/main" id="{B9F54283-1AD7-4DA8-ACB4-48B9C3597B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21000000">
                        <a:off x="4902075" y="3356674"/>
                        <a:ext cx="50456" cy="13058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6" name="Line 310">
                        <a:extLst>
                          <a:ext uri="{FF2B5EF4-FFF2-40B4-BE49-F238E27FC236}">
                            <a16:creationId xmlns:a16="http://schemas.microsoft.com/office/drawing/2014/main" id="{B90B7C8D-024E-4390-965F-0B1BE185853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480000" flipV="1">
                        <a:off x="4809335" y="3356067"/>
                        <a:ext cx="32258" cy="8775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4" name="Line 308">
                        <a:extLst>
                          <a:ext uri="{FF2B5EF4-FFF2-40B4-BE49-F238E27FC236}">
                            <a16:creationId xmlns:a16="http://schemas.microsoft.com/office/drawing/2014/main" id="{C7EE4381-4353-4368-A7C3-ABAC98E016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rot="20460000">
                        <a:off x="4581029" y="3353144"/>
                        <a:ext cx="28033" cy="17698"/>
                      </a:xfrm>
                      <a:prstGeom prst="line">
                        <a:avLst/>
                      </a:prstGeom>
                      <a:noFill/>
                      <a:ln w="254000" cap="flat">
                        <a:solidFill>
                          <a:srgbClr val="0000FF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dirty="0"/>
                      </a:p>
                    </p:txBody>
                  </p:sp>
                </p:grpSp>
                <p:sp>
                  <p:nvSpPr>
                    <p:cNvPr id="851" name="Rectangle 75">
                      <a:extLst>
                        <a:ext uri="{FF2B5EF4-FFF2-40B4-BE49-F238E27FC236}">
                          <a16:creationId xmlns:a16="http://schemas.microsoft.com/office/drawing/2014/main" id="{62822BCD-0FA0-4A21-8BF0-D1D35A69369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69572" y="1731138"/>
                      <a:ext cx="452047" cy="1846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00"/>
                          </a:solidFill>
                          <a:effectLst/>
                          <a:latin typeface="Arial" panose="020B0604020202020204" pitchFamily="34" charset="0"/>
                        </a:rPr>
                        <a:t>NREM</a:t>
                      </a:r>
                      <a:endParaRPr kumimoji="0" lang="en-US" altLang="en-US" sz="2800" i="0" u="none" strike="noStrike" cap="none" normalizeH="0" baseline="0" dirty="0">
                        <a:ln>
                          <a:noFill/>
                        </a:ln>
                        <a:solidFill>
                          <a:srgbClr val="00C8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52" name="Rectangle 75">
                      <a:extLst>
                        <a:ext uri="{FF2B5EF4-FFF2-40B4-BE49-F238E27FC236}">
                          <a16:creationId xmlns:a16="http://schemas.microsoft.com/office/drawing/2014/main" id="{3ACF69B7-9545-4074-9696-49CEA11E74F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22565" y="1874106"/>
                      <a:ext cx="341440" cy="1846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REM</a:t>
                      </a:r>
                      <a:endParaRPr kumimoji="0" lang="en-US" altLang="en-US" sz="280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53" name="Rectangle 75">
                      <a:extLst>
                        <a:ext uri="{FF2B5EF4-FFF2-40B4-BE49-F238E27FC236}">
                          <a16:creationId xmlns:a16="http://schemas.microsoft.com/office/drawing/2014/main" id="{D5D3EEA7-A926-4540-98A0-726CB940E7C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12943" y="1998428"/>
                      <a:ext cx="387029" cy="1846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Wake</a:t>
                      </a:r>
                      <a:endParaRPr kumimoji="0" lang="en-US" altLang="en-US" sz="2800" i="0" u="none" strike="noStrike" cap="none" normalizeH="0" baseline="0" dirty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011" name="Group 1010">
                    <a:extLst>
                      <a:ext uri="{FF2B5EF4-FFF2-40B4-BE49-F238E27FC236}">
                        <a16:creationId xmlns:a16="http://schemas.microsoft.com/office/drawing/2014/main" id="{5208D145-B560-4715-B65A-C21326194B2F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10875368" y="-318764"/>
                    <a:ext cx="293733" cy="1500586"/>
                    <a:chOff x="11680183" y="575612"/>
                    <a:chExt cx="293733" cy="1500586"/>
                  </a:xfrm>
                </p:grpSpPr>
                <p:pic>
                  <p:nvPicPr>
                    <p:cNvPr id="1004" name="Picture 103">
                      <a:extLst>
                        <a:ext uri="{FF2B5EF4-FFF2-40B4-BE49-F238E27FC236}">
                          <a16:creationId xmlns:a16="http://schemas.microsoft.com/office/drawing/2014/main" id="{2FA43C8D-BA26-44EA-A717-945234D10C9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680183" y="681288"/>
                      <a:ext cx="111002" cy="128455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005" name="Rectangle 110">
                      <a:extLst>
                        <a:ext uri="{FF2B5EF4-FFF2-40B4-BE49-F238E27FC236}">
                          <a16:creationId xmlns:a16="http://schemas.microsoft.com/office/drawing/2014/main" id="{3E84AFD3-141A-4F1A-80D2-24F21FD64EA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5400000">
                      <a:off x="11720642" y="1844773"/>
                      <a:ext cx="234578" cy="22827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-40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009" name="Rectangle 114">
                      <a:extLst>
                        <a:ext uri="{FF2B5EF4-FFF2-40B4-BE49-F238E27FC236}">
                          <a16:creationId xmlns:a16="http://schemas.microsoft.com/office/drawing/2014/main" id="{26372626-E6EE-4A46-BD46-A9EF46C771C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5400000">
                      <a:off x="11730947" y="578765"/>
                      <a:ext cx="234578" cy="22827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-20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010" name="Rectangle 1009">
                      <a:extLst>
                        <a:ext uri="{FF2B5EF4-FFF2-40B4-BE49-F238E27FC236}">
                          <a16:creationId xmlns:a16="http://schemas.microsoft.com/office/drawing/2014/main" id="{94E3F614-91F1-4A68-BE40-5F8806E2AD9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5400000">
                      <a:off x="11401430" y="1325626"/>
                      <a:ext cx="949149" cy="19582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Power (dB)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sp>
              <p:nvSpPr>
                <p:cNvPr id="713" name="Line 90">
                  <a:extLst>
                    <a:ext uri="{FF2B5EF4-FFF2-40B4-BE49-F238E27FC236}">
                      <a16:creationId xmlns:a16="http://schemas.microsoft.com/office/drawing/2014/main" id="{5A966D9C-E385-4CC7-BA80-85E176A16B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25181" y="526363"/>
                  <a:ext cx="58492" cy="0"/>
                </a:xfrm>
                <a:prstGeom prst="line">
                  <a:avLst/>
                </a:prstGeom>
                <a:noFill/>
                <a:ln w="38100" cap="flat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714" name="Line 90">
                  <a:extLst>
                    <a:ext uri="{FF2B5EF4-FFF2-40B4-BE49-F238E27FC236}">
                      <a16:creationId xmlns:a16="http://schemas.microsoft.com/office/drawing/2014/main" id="{161E1146-0D76-4776-8CD3-C2EF89B6B5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90163" y="526363"/>
                  <a:ext cx="58492" cy="0"/>
                </a:xfrm>
                <a:prstGeom prst="line">
                  <a:avLst/>
                </a:prstGeom>
                <a:noFill/>
                <a:ln w="38100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715" name="Line 90">
                  <a:extLst>
                    <a:ext uri="{FF2B5EF4-FFF2-40B4-BE49-F238E27FC236}">
                      <a16:creationId xmlns:a16="http://schemas.microsoft.com/office/drawing/2014/main" id="{31DED4D4-5E8D-4D50-8FC5-27E281B11F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28043" y="526363"/>
                  <a:ext cx="58492" cy="0"/>
                </a:xfrm>
                <a:prstGeom prst="line">
                  <a:avLst/>
                </a:prstGeom>
                <a:noFill/>
                <a:ln w="38100" cap="flat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  <p:sp>
            <p:nvSpPr>
              <p:cNvPr id="716" name="Rectangle 98">
                <a:extLst>
                  <a:ext uri="{FF2B5EF4-FFF2-40B4-BE49-F238E27FC236}">
                    <a16:creationId xmlns:a16="http://schemas.microsoft.com/office/drawing/2014/main" id="{FB7F2282-0258-45C9-B58D-8E4675812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2516" y="465583"/>
                <a:ext cx="214016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20</a:t>
                </a:r>
                <a:endPara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7" name="Line 90">
                <a:extLst>
                  <a:ext uri="{FF2B5EF4-FFF2-40B4-BE49-F238E27FC236}">
                    <a16:creationId xmlns:a16="http://schemas.microsoft.com/office/drawing/2014/main" id="{085917BE-06D8-4BEA-8B36-7A96C6E004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54056" y="554020"/>
                <a:ext cx="55766" cy="0"/>
              </a:xfrm>
              <a:prstGeom prst="line">
                <a:avLst/>
              </a:prstGeom>
              <a:noFill/>
              <a:ln w="635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D80BFF5E-8B89-47E4-B9CD-EF59F2540166}"/>
                </a:ext>
              </a:extLst>
            </p:cNvPr>
            <p:cNvSpPr txBox="1"/>
            <p:nvPr/>
          </p:nvSpPr>
          <p:spPr>
            <a:xfrm>
              <a:off x="8259078" y="6573880"/>
              <a:ext cx="37670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Robinson et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al.</a:t>
              </a:r>
              <a:r>
                <a:rPr lang="en-US" sz="12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Journal of Neuroscience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7998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B51828-963B-7F1D-1C1E-F75A7895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198" y="-52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Sleep SWRs Reactivate Trajectories from Previous Experience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C16291D-8F1A-2204-A2CA-6A3CEE6B4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87" y="1148205"/>
            <a:ext cx="7211431" cy="2333951"/>
          </a:xfrm>
          <a:prstGeom prst="rect">
            <a:avLst/>
          </a:prstGeom>
        </p:spPr>
      </p:pic>
      <p:pic>
        <p:nvPicPr>
          <p:cNvPr id="7" name="Picture 6" descr="A black rectangular object with different colored lines&#10;&#10;Description automatically generated">
            <a:extLst>
              <a:ext uri="{FF2B5EF4-FFF2-40B4-BE49-F238E27FC236}">
                <a16:creationId xmlns:a16="http://schemas.microsoft.com/office/drawing/2014/main" id="{C03AE513-19B6-E56C-9C52-49113F0A1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632" y="3433091"/>
            <a:ext cx="4429743" cy="2219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7DF30-8232-0776-B63C-A907C1F2152B}"/>
              </a:ext>
            </a:extLst>
          </p:cNvPr>
          <p:cNvSpPr txBox="1"/>
          <p:nvPr/>
        </p:nvSpPr>
        <p:spPr>
          <a:xfrm>
            <a:off x="8587043" y="6492875"/>
            <a:ext cx="4988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Lee and Wilson </a:t>
            </a:r>
            <a:r>
              <a:rPr lang="en-US" sz="1400" i="1" dirty="0"/>
              <a:t>Neuron </a:t>
            </a:r>
            <a:r>
              <a:rPr lang="en-US" sz="1400" dirty="0"/>
              <a:t>2002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57DE5-240E-B2CB-AC25-E8630E54375D}"/>
              </a:ext>
            </a:extLst>
          </p:cNvPr>
          <p:cNvSpPr txBox="1"/>
          <p:nvPr/>
        </p:nvSpPr>
        <p:spPr>
          <a:xfrm>
            <a:off x="4533203" y="5104640"/>
            <a:ext cx="4988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RUN</a:t>
            </a:r>
          </a:p>
        </p:txBody>
      </p:sp>
      <p:pic>
        <p:nvPicPr>
          <p:cNvPr id="10" name="Picture 9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E5417846-195A-CFD9-436D-DD76D4035D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86" b="46410"/>
          <a:stretch/>
        </p:blipFill>
        <p:spPr>
          <a:xfrm>
            <a:off x="8993778" y="3832704"/>
            <a:ext cx="1507998" cy="127193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62B29AC-5F0A-2983-8258-CF1CF2A62769}"/>
              </a:ext>
            </a:extLst>
          </p:cNvPr>
          <p:cNvSpPr/>
          <p:nvPr/>
        </p:nvSpPr>
        <p:spPr>
          <a:xfrm rot="10800000">
            <a:off x="8024515" y="4509410"/>
            <a:ext cx="1125055" cy="1828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99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622" y="24167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stage Model of Memory in Hippocampus – Encode, then Consolidate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8280" y="2904744"/>
            <a:ext cx="247421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1. Encoding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9607" y="2904744"/>
            <a:ext cx="2867787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2. Consolidation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838200" y="3864018"/>
            <a:ext cx="3114294" cy="1556004"/>
            <a:chOff x="1773936" y="4762500"/>
            <a:chExt cx="3114294" cy="1556004"/>
          </a:xfrm>
          <a:solidFill>
            <a:schemeClr val="bg1">
              <a:lumMod val="65000"/>
            </a:schemeClr>
          </a:solidFill>
        </p:grpSpPr>
        <p:grpSp>
          <p:nvGrpSpPr>
            <p:cNvPr id="17" name="Group 16"/>
            <p:cNvGrpSpPr/>
            <p:nvPr/>
          </p:nvGrpSpPr>
          <p:grpSpPr>
            <a:xfrm>
              <a:off x="1773936" y="4762500"/>
              <a:ext cx="3114294" cy="275844"/>
              <a:chOff x="1773936" y="4762500"/>
              <a:chExt cx="3114294" cy="275844"/>
            </a:xfrm>
            <a:grpFill/>
          </p:grpSpPr>
          <p:sp>
            <p:nvSpPr>
              <p:cNvPr id="8" name="Oval 7"/>
              <p:cNvSpPr/>
              <p:nvPr/>
            </p:nvSpPr>
            <p:spPr>
              <a:xfrm>
                <a:off x="1773936" y="4762500"/>
                <a:ext cx="27965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139696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494788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849880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204972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560064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915156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258056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600956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773936" y="5082540"/>
              <a:ext cx="3114294" cy="275844"/>
              <a:chOff x="1773936" y="4762500"/>
              <a:chExt cx="3114294" cy="275844"/>
            </a:xfrm>
            <a:grpFill/>
          </p:grpSpPr>
          <p:sp>
            <p:nvSpPr>
              <p:cNvPr id="19" name="Oval 18"/>
              <p:cNvSpPr/>
              <p:nvPr/>
            </p:nvSpPr>
            <p:spPr>
              <a:xfrm>
                <a:off x="1773936" y="4762500"/>
                <a:ext cx="27965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139696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494788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849880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204972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560064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915156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258056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4600956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773936" y="5402580"/>
              <a:ext cx="3114294" cy="275844"/>
              <a:chOff x="1773936" y="4762500"/>
              <a:chExt cx="3114294" cy="275844"/>
            </a:xfrm>
            <a:grpFill/>
          </p:grpSpPr>
          <p:sp>
            <p:nvSpPr>
              <p:cNvPr id="29" name="Oval 28"/>
              <p:cNvSpPr/>
              <p:nvPr/>
            </p:nvSpPr>
            <p:spPr>
              <a:xfrm>
                <a:off x="1773936" y="4762500"/>
                <a:ext cx="27965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2139696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494788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849880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204972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3560064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3915156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258056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600956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773936" y="5722620"/>
              <a:ext cx="3114294" cy="275844"/>
              <a:chOff x="1773936" y="4762500"/>
              <a:chExt cx="3114294" cy="275844"/>
            </a:xfrm>
            <a:grpFill/>
          </p:grpSpPr>
          <p:sp>
            <p:nvSpPr>
              <p:cNvPr id="39" name="Oval 38"/>
              <p:cNvSpPr/>
              <p:nvPr/>
            </p:nvSpPr>
            <p:spPr>
              <a:xfrm>
                <a:off x="1773936" y="4762500"/>
                <a:ext cx="27965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139696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494788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49880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204972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3560064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915156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258056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600956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1773936" y="6042660"/>
              <a:ext cx="3114294" cy="275844"/>
              <a:chOff x="1773936" y="4762500"/>
              <a:chExt cx="3114294" cy="275844"/>
            </a:xfrm>
            <a:grpFill/>
          </p:grpSpPr>
          <p:sp>
            <p:nvSpPr>
              <p:cNvPr id="49" name="Oval 48"/>
              <p:cNvSpPr/>
              <p:nvPr/>
            </p:nvSpPr>
            <p:spPr>
              <a:xfrm>
                <a:off x="1773936" y="4762500"/>
                <a:ext cx="27965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139696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494788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849880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204972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560064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915156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258056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600956" y="4762500"/>
                <a:ext cx="287274" cy="2758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0" name="Oval 109"/>
          <p:cNvSpPr/>
          <p:nvPr/>
        </p:nvSpPr>
        <p:spPr>
          <a:xfrm>
            <a:off x="838200" y="3861648"/>
            <a:ext cx="279654" cy="27584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1203960" y="4184058"/>
            <a:ext cx="287274" cy="27728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1914906" y="4504098"/>
            <a:ext cx="287274" cy="275844"/>
          </a:xfrm>
          <a:prstGeom prst="ellipse">
            <a:avLst/>
          </a:prstGeom>
          <a:solidFill>
            <a:srgbClr val="030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2624328" y="4184058"/>
            <a:ext cx="287274" cy="275844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3322320" y="4821768"/>
            <a:ext cx="287274" cy="275844"/>
          </a:xfrm>
          <a:prstGeom prst="ellipse">
            <a:avLst/>
          </a:prstGeom>
          <a:solidFill>
            <a:srgbClr val="CC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6" name="Group 185"/>
          <p:cNvGrpSpPr/>
          <p:nvPr/>
        </p:nvGrpSpPr>
        <p:grpSpPr>
          <a:xfrm>
            <a:off x="6523101" y="3862833"/>
            <a:ext cx="3114294" cy="1558374"/>
            <a:chOff x="990600" y="4014048"/>
            <a:chExt cx="3114294" cy="1558374"/>
          </a:xfrm>
        </p:grpSpPr>
        <p:grpSp>
          <p:nvGrpSpPr>
            <p:cNvPr id="130" name="Group 129"/>
            <p:cNvGrpSpPr/>
            <p:nvPr/>
          </p:nvGrpSpPr>
          <p:grpSpPr>
            <a:xfrm>
              <a:off x="990600" y="4016418"/>
              <a:ext cx="3114294" cy="1556004"/>
              <a:chOff x="1773936" y="4762500"/>
              <a:chExt cx="3114294" cy="1556004"/>
            </a:xfrm>
            <a:solidFill>
              <a:schemeClr val="bg1">
                <a:lumMod val="65000"/>
              </a:schemeClr>
            </a:solidFill>
          </p:grpSpPr>
          <p:grpSp>
            <p:nvGrpSpPr>
              <p:cNvPr id="131" name="Group 130"/>
              <p:cNvGrpSpPr/>
              <p:nvPr/>
            </p:nvGrpSpPr>
            <p:grpSpPr>
              <a:xfrm>
                <a:off x="1773936" y="4762500"/>
                <a:ext cx="3114294" cy="275844"/>
                <a:chOff x="1773936" y="4762500"/>
                <a:chExt cx="3114294" cy="275844"/>
              </a:xfrm>
              <a:grpFill/>
            </p:grpSpPr>
            <p:sp>
              <p:nvSpPr>
                <p:cNvPr id="172" name="Oval 171"/>
                <p:cNvSpPr/>
                <p:nvPr/>
              </p:nvSpPr>
              <p:spPr>
                <a:xfrm>
                  <a:off x="1773936" y="4762500"/>
                  <a:ext cx="27965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2139696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2494788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2849880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3204972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3560064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3915156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4258056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/>
                <p:cNvSpPr/>
                <p:nvPr/>
              </p:nvSpPr>
              <p:spPr>
                <a:xfrm>
                  <a:off x="4600956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2" name="Group 131"/>
              <p:cNvGrpSpPr/>
              <p:nvPr/>
            </p:nvGrpSpPr>
            <p:grpSpPr>
              <a:xfrm>
                <a:off x="1773936" y="5082540"/>
                <a:ext cx="3114294" cy="275844"/>
                <a:chOff x="1773936" y="4762500"/>
                <a:chExt cx="3114294" cy="275844"/>
              </a:xfrm>
              <a:grpFill/>
            </p:grpSpPr>
            <p:sp>
              <p:nvSpPr>
                <p:cNvPr id="163" name="Oval 162"/>
                <p:cNvSpPr/>
                <p:nvPr/>
              </p:nvSpPr>
              <p:spPr>
                <a:xfrm>
                  <a:off x="1773936" y="4762500"/>
                  <a:ext cx="27965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2139696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2494788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>
                  <a:off x="2849880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3204972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3560064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3915156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4258056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4600956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1773936" y="5402580"/>
                <a:ext cx="3114294" cy="275844"/>
                <a:chOff x="1773936" y="4762500"/>
                <a:chExt cx="3114294" cy="275844"/>
              </a:xfrm>
              <a:grpFill/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1773936" y="4762500"/>
                  <a:ext cx="27965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2139696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2494788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2849880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/>
                <p:cNvSpPr/>
                <p:nvPr/>
              </p:nvSpPr>
              <p:spPr>
                <a:xfrm>
                  <a:off x="3204972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3560064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3915156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/>
                <p:cNvSpPr/>
                <p:nvPr/>
              </p:nvSpPr>
              <p:spPr>
                <a:xfrm>
                  <a:off x="4258056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4600956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4" name="Group 133"/>
              <p:cNvGrpSpPr/>
              <p:nvPr/>
            </p:nvGrpSpPr>
            <p:grpSpPr>
              <a:xfrm>
                <a:off x="1773936" y="5722620"/>
                <a:ext cx="3114294" cy="275844"/>
                <a:chOff x="1773936" y="4762500"/>
                <a:chExt cx="3114294" cy="275844"/>
              </a:xfrm>
              <a:grpFill/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1773936" y="4762500"/>
                  <a:ext cx="27965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2139696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2494788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2849880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3204972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3560064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3915156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4258056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4600956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5" name="Group 134"/>
              <p:cNvGrpSpPr/>
              <p:nvPr/>
            </p:nvGrpSpPr>
            <p:grpSpPr>
              <a:xfrm>
                <a:off x="1773936" y="6042660"/>
                <a:ext cx="3114294" cy="275844"/>
                <a:chOff x="1773936" y="4762500"/>
                <a:chExt cx="3114294" cy="275844"/>
              </a:xfrm>
              <a:grpFill/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1773936" y="4762500"/>
                  <a:ext cx="27965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2139696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2494788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2849880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3204972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3560064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3915156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4258056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4600956" y="4762500"/>
                  <a:ext cx="287274" cy="2758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81" name="Oval 180"/>
            <p:cNvSpPr/>
            <p:nvPr/>
          </p:nvSpPr>
          <p:spPr>
            <a:xfrm>
              <a:off x="990600" y="4014048"/>
              <a:ext cx="279654" cy="2758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1356360" y="4336458"/>
              <a:ext cx="287274" cy="2772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2067306" y="4656498"/>
              <a:ext cx="287274" cy="275844"/>
            </a:xfrm>
            <a:prstGeom prst="ellipse">
              <a:avLst/>
            </a:prstGeom>
            <a:solidFill>
              <a:srgbClr val="030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2776728" y="4336458"/>
              <a:ext cx="287274" cy="275844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474720" y="4974168"/>
              <a:ext cx="287274" cy="275844"/>
            </a:xfrm>
            <a:prstGeom prst="ellipse">
              <a:avLst/>
            </a:prstGeom>
            <a:solidFill>
              <a:srgbClr val="CC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6523101" y="3861648"/>
            <a:ext cx="2771394" cy="1235964"/>
            <a:chOff x="6523101" y="3861648"/>
            <a:chExt cx="2771394" cy="1235964"/>
          </a:xfrm>
        </p:grpSpPr>
        <p:sp>
          <p:nvSpPr>
            <p:cNvPr id="187" name="Oval 186"/>
            <p:cNvSpPr/>
            <p:nvPr/>
          </p:nvSpPr>
          <p:spPr>
            <a:xfrm>
              <a:off x="6523101" y="3861648"/>
              <a:ext cx="279654" cy="2758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6888861" y="4184058"/>
              <a:ext cx="287274" cy="27728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7599807" y="4504098"/>
              <a:ext cx="287274" cy="275844"/>
            </a:xfrm>
            <a:prstGeom prst="ellipse">
              <a:avLst/>
            </a:prstGeom>
            <a:solidFill>
              <a:srgbClr val="030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8309229" y="4184058"/>
              <a:ext cx="287274" cy="275844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9007221" y="4821768"/>
              <a:ext cx="287274" cy="275844"/>
            </a:xfrm>
            <a:prstGeom prst="ellipse">
              <a:avLst/>
            </a:prstGeom>
            <a:solidFill>
              <a:srgbClr val="CC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6761801" y="4097096"/>
            <a:ext cx="2287490" cy="765068"/>
            <a:chOff x="6761801" y="4097096"/>
            <a:chExt cx="2287490" cy="765068"/>
          </a:xfrm>
        </p:grpSpPr>
        <p:cxnSp>
          <p:nvCxnSpPr>
            <p:cNvPr id="194" name="Straight Connector 193"/>
            <p:cNvCxnSpPr>
              <a:stCxn id="187" idx="5"/>
              <a:endCxn id="188" idx="1"/>
            </p:cNvCxnSpPr>
            <p:nvPr/>
          </p:nvCxnSpPr>
          <p:spPr>
            <a:xfrm>
              <a:off x="6761801" y="4097096"/>
              <a:ext cx="169130" cy="1275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stCxn id="188" idx="5"/>
              <a:endCxn id="189" idx="1"/>
            </p:cNvCxnSpPr>
            <p:nvPr/>
          </p:nvCxnSpPr>
          <p:spPr>
            <a:xfrm>
              <a:off x="7134065" y="4420735"/>
              <a:ext cx="507812" cy="1237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90" idx="2"/>
              <a:endCxn id="189" idx="7"/>
            </p:cNvCxnSpPr>
            <p:nvPr/>
          </p:nvCxnSpPr>
          <p:spPr>
            <a:xfrm flipH="1">
              <a:off x="7845011" y="4321980"/>
              <a:ext cx="464218" cy="2225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90" idx="5"/>
              <a:endCxn id="191" idx="1"/>
            </p:cNvCxnSpPr>
            <p:nvPr/>
          </p:nvCxnSpPr>
          <p:spPr>
            <a:xfrm>
              <a:off x="8554433" y="4419506"/>
              <a:ext cx="494858" cy="4426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Rounded Rectangle 204"/>
          <p:cNvSpPr/>
          <p:nvPr/>
        </p:nvSpPr>
        <p:spPr>
          <a:xfrm>
            <a:off x="5783580" y="2628900"/>
            <a:ext cx="4549140" cy="313944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0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50" autoRev="1" fill="remove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" dur="250" autoRev="1" fill="remove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autoRev="1" fill="remov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autoRev="1" fill="remov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autoRev="1" fill="remov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autoRev="1" fill="remov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1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1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1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2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0" grpId="0" animBg="1"/>
      <p:bldP spid="110" grpId="1" animBg="1"/>
      <p:bldP spid="111" grpId="0" animBg="1"/>
      <p:bldP spid="111" grpId="1" animBg="1"/>
      <p:bldP spid="115" grpId="0" animBg="1"/>
      <p:bldP spid="115" grpId="1" animBg="1"/>
      <p:bldP spid="119" grpId="0" animBg="1"/>
      <p:bldP spid="119" grpId="1" animBg="1"/>
      <p:bldP spid="123" grpId="0" animBg="1"/>
      <p:bldP spid="123" grpId="1" animBg="1"/>
      <p:bldP spid="20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38782-5F3F-F16C-8FFD-E8DB2A34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3" y="2934154"/>
            <a:ext cx="10903857" cy="1325563"/>
          </a:xfrm>
        </p:spPr>
        <p:txBody>
          <a:bodyPr/>
          <a:lstStyle/>
          <a:p>
            <a:r>
              <a:rPr lang="en-US" dirty="0"/>
              <a:t>How does the brain-firing activity present itself?</a:t>
            </a:r>
          </a:p>
        </p:txBody>
      </p:sp>
    </p:spTree>
    <p:extLst>
      <p:ext uri="{BB962C8B-B14F-4D97-AF65-F5344CB8AC3E}">
        <p14:creationId xmlns:p14="http://schemas.microsoft.com/office/powerpoint/2010/main" val="421046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8DD-075B-5328-D006-6ED1EB7B2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Techniques in Systems Neuroscience – Single cell recording – Calcium transients from Calcium Imaging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ABA042-0ECB-7F0D-F5A6-C6F9357C4E85}"/>
              </a:ext>
            </a:extLst>
          </p:cNvPr>
          <p:cNvSpPr txBox="1"/>
          <p:nvPr/>
        </p:nvSpPr>
        <p:spPr>
          <a:xfrm>
            <a:off x="2491866" y="6280203"/>
            <a:ext cx="8170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Grienberger</a:t>
            </a:r>
            <a:r>
              <a:rPr lang="en-US" sz="1400" dirty="0"/>
              <a:t>…</a:t>
            </a:r>
            <a:r>
              <a:rPr lang="en-US" sz="1400" dirty="0" err="1"/>
              <a:t>Portera-Callilau</a:t>
            </a:r>
            <a:r>
              <a:rPr lang="en-US" sz="1400" dirty="0"/>
              <a:t> </a:t>
            </a:r>
            <a:r>
              <a:rPr lang="en-US" sz="1400" i="1" dirty="0"/>
              <a:t>Nature Reviews Method Primer </a:t>
            </a:r>
            <a:r>
              <a:rPr lang="en-US" sz="1400" dirty="0"/>
              <a:t>2022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4D2E17F-6622-0801-96A5-76FF2D62D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350" y="1937657"/>
            <a:ext cx="8644003" cy="430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63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034A-7BC0-723B-0D6C-0FA07F54B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895"/>
            <a:ext cx="10515600" cy="1325563"/>
          </a:xfrm>
        </p:spPr>
        <p:txBody>
          <a:bodyPr/>
          <a:lstStyle/>
          <a:p>
            <a:r>
              <a:rPr lang="en-US" dirty="0"/>
              <a:t>How Does the Brain Present Neural Patterns – Groups of Assemblies and Hebbian Plasticity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7390B3-6F4C-3A66-8626-38AD2FDE3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656" y="1905699"/>
            <a:ext cx="8362319" cy="230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92E721-A785-903F-B47D-EA68892E36CD}"/>
              </a:ext>
            </a:extLst>
          </p:cNvPr>
          <p:cNvSpPr txBox="1"/>
          <p:nvPr/>
        </p:nvSpPr>
        <p:spPr>
          <a:xfrm>
            <a:off x="4368861" y="4210019"/>
            <a:ext cx="9253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</a:t>
            </a:r>
            <a:r>
              <a:rPr lang="en-US" sz="1600" b="1" dirty="0"/>
              <a:t>Donald Hebb </a:t>
            </a:r>
            <a:r>
              <a:rPr lang="en-US" sz="1600" i="1" dirty="0"/>
              <a:t>The Organization of </a:t>
            </a:r>
            <a:r>
              <a:rPr lang="en-US" sz="1600" i="1" dirty="0" err="1"/>
              <a:t>Behiavor</a:t>
            </a:r>
            <a:r>
              <a:rPr lang="en-US" sz="1600" i="1" dirty="0"/>
              <a:t>: A Neuropsychological Theory. </a:t>
            </a:r>
            <a:r>
              <a:rPr lang="en-US" sz="1600" dirty="0"/>
              <a:t>1949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74AD5F-0842-D335-1EEF-4FA10539E1FC}"/>
              </a:ext>
            </a:extLst>
          </p:cNvPr>
          <p:cNvSpPr txBox="1"/>
          <p:nvPr/>
        </p:nvSpPr>
        <p:spPr>
          <a:xfrm>
            <a:off x="1469499" y="5952447"/>
            <a:ext cx="925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“Neurons that fire together wire together”</a:t>
            </a:r>
          </a:p>
        </p:txBody>
      </p:sp>
      <p:pic>
        <p:nvPicPr>
          <p:cNvPr id="2050" name="Picture 2" descr="Donald O. Hebb, PhD | CMHF">
            <a:extLst>
              <a:ext uri="{FF2B5EF4-FFF2-40B4-BE49-F238E27FC236}">
                <a16:creationId xmlns:a16="http://schemas.microsoft.com/office/drawing/2014/main" id="{A32A9350-817A-1D28-5686-CA9F87827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25" y="1739998"/>
            <a:ext cx="3030615" cy="378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54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034A-7BC0-723B-0D6C-0FA07F54B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895"/>
            <a:ext cx="10515600" cy="1325563"/>
          </a:xfrm>
        </p:spPr>
        <p:txBody>
          <a:bodyPr/>
          <a:lstStyle/>
          <a:p>
            <a:r>
              <a:rPr lang="en-US" dirty="0"/>
              <a:t>How Does the Brain Present Neural Patterns – Groups of Assemblies and Hebbian Plasticity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34C72-3D75-B126-6727-C2D50C32BB66}"/>
              </a:ext>
            </a:extLst>
          </p:cNvPr>
          <p:cNvSpPr txBox="1"/>
          <p:nvPr/>
        </p:nvSpPr>
        <p:spPr>
          <a:xfrm>
            <a:off x="677274" y="5560606"/>
            <a:ext cx="5462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Buzsáki</a:t>
            </a:r>
            <a:r>
              <a:rPr lang="en-US" dirty="0"/>
              <a:t> </a:t>
            </a:r>
            <a:r>
              <a:rPr lang="en-US" i="1" dirty="0"/>
              <a:t>Neuron </a:t>
            </a:r>
            <a:r>
              <a:rPr lang="en-US" dirty="0"/>
              <a:t>2010</a:t>
            </a:r>
          </a:p>
          <a:p>
            <a:r>
              <a:rPr lang="en-US" dirty="0" err="1"/>
              <a:t>Hahnloser</a:t>
            </a:r>
            <a:r>
              <a:rPr lang="en-US" dirty="0"/>
              <a:t>, </a:t>
            </a:r>
            <a:r>
              <a:rPr lang="en-US" dirty="0" err="1"/>
              <a:t>Kozhevnikov</a:t>
            </a:r>
            <a:r>
              <a:rPr lang="en-US" dirty="0"/>
              <a:t>, Fee </a:t>
            </a:r>
            <a:r>
              <a:rPr lang="en-US" i="1" dirty="0"/>
              <a:t>Nature 2002</a:t>
            </a:r>
          </a:p>
          <a:p>
            <a:r>
              <a:rPr lang="en-US" dirty="0"/>
              <a:t>Harris… </a:t>
            </a:r>
            <a:r>
              <a:rPr lang="en-US" dirty="0" err="1"/>
              <a:t>Buzsáki</a:t>
            </a:r>
            <a:r>
              <a:rPr lang="en-US" dirty="0"/>
              <a:t> </a:t>
            </a:r>
            <a:r>
              <a:rPr lang="en-US" i="1" dirty="0"/>
              <a:t>Nature </a:t>
            </a:r>
            <a:r>
              <a:rPr lang="en-US" dirty="0"/>
              <a:t>2003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1F539-7AB4-6B9F-82D7-811ECAA4A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19"/>
          <a:stretch/>
        </p:blipFill>
        <p:spPr>
          <a:xfrm>
            <a:off x="417839" y="1204317"/>
            <a:ext cx="4093605" cy="4030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75C53E-9D77-E8B5-D476-604406861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640" y="1421405"/>
            <a:ext cx="4833259" cy="3595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7390B3-6F4C-3A66-8626-38AD2FDE3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188" y="5113324"/>
            <a:ext cx="5718059" cy="157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50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2511C4-8E46-1B44-9D84-890CE280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988" y="1475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How Does the Brain Present Neural Patterns – Groups of Assemblies and Hebbian Plasticity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E5C150-F9C8-CA49-9D89-26F3A3433570}"/>
              </a:ext>
            </a:extLst>
          </p:cNvPr>
          <p:cNvGrpSpPr/>
          <p:nvPr/>
        </p:nvGrpSpPr>
        <p:grpSpPr>
          <a:xfrm>
            <a:off x="163314" y="1414517"/>
            <a:ext cx="5586378" cy="5128489"/>
            <a:chOff x="163314" y="1414517"/>
            <a:chExt cx="5586378" cy="5128489"/>
          </a:xfrm>
        </p:grpSpPr>
        <p:pic>
          <p:nvPicPr>
            <p:cNvPr id="5" name="Picture 4" descr="A diagram of a human brain&#10;&#10;Description automatically generated">
              <a:extLst>
                <a:ext uri="{FF2B5EF4-FFF2-40B4-BE49-F238E27FC236}">
                  <a16:creationId xmlns:a16="http://schemas.microsoft.com/office/drawing/2014/main" id="{603DB5A3-85D3-8E29-9400-6921CBEB7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14" y="1414517"/>
              <a:ext cx="2319582" cy="1939483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005A07A-C9DF-0A52-5B54-A6A83F0D9855}"/>
                </a:ext>
              </a:extLst>
            </p:cNvPr>
            <p:cNvGrpSpPr/>
            <p:nvPr/>
          </p:nvGrpSpPr>
          <p:grpSpPr>
            <a:xfrm>
              <a:off x="890096" y="2389070"/>
              <a:ext cx="4859596" cy="4153936"/>
              <a:chOff x="1390375" y="1737817"/>
              <a:chExt cx="3849418" cy="3330678"/>
            </a:xfrm>
          </p:grpSpPr>
          <p:pic>
            <p:nvPicPr>
              <p:cNvPr id="7" name="Picture 6" descr="A close-up of a sound wave&#10;&#10;Description automatically generated">
                <a:extLst>
                  <a:ext uri="{FF2B5EF4-FFF2-40B4-BE49-F238E27FC236}">
                    <a16:creationId xmlns:a16="http://schemas.microsoft.com/office/drawing/2014/main" id="{BBC67ABF-1376-A122-EFA1-49455CD44F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284" r="31503"/>
              <a:stretch/>
            </p:blipFill>
            <p:spPr>
              <a:xfrm>
                <a:off x="3330003" y="1737817"/>
                <a:ext cx="630220" cy="1036105"/>
              </a:xfrm>
              <a:prstGeom prst="rect">
                <a:avLst/>
              </a:prstGeom>
            </p:spPr>
          </p:pic>
          <p:pic>
            <p:nvPicPr>
              <p:cNvPr id="11" name="Picture 10" descr="A purple line on a white background&#10;&#10;Description automatically generated">
                <a:extLst>
                  <a:ext uri="{FF2B5EF4-FFF2-40B4-BE49-F238E27FC236}">
                    <a16:creationId xmlns:a16="http://schemas.microsoft.com/office/drawing/2014/main" id="{3149C897-38D4-DE5D-5F1A-C110A3EACE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3182"/>
              <a:stretch/>
            </p:blipFill>
            <p:spPr>
              <a:xfrm>
                <a:off x="1571543" y="4264288"/>
                <a:ext cx="3311531" cy="804207"/>
              </a:xfrm>
              <a:prstGeom prst="rect">
                <a:avLst/>
              </a:prstGeom>
            </p:spPr>
          </p:pic>
          <p:pic>
            <p:nvPicPr>
              <p:cNvPr id="18" name="Picture 17" descr="A close-up of a sound wave&#10;&#10;Description automatically generated">
                <a:extLst>
                  <a:ext uri="{FF2B5EF4-FFF2-40B4-BE49-F238E27FC236}">
                    <a16:creationId xmlns:a16="http://schemas.microsoft.com/office/drawing/2014/main" id="{004292D2-0532-4BE9-6E2C-5189DF6038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5768" r="77200"/>
              <a:stretch/>
            </p:blipFill>
            <p:spPr>
              <a:xfrm>
                <a:off x="1571543" y="2256077"/>
                <a:ext cx="788924" cy="561902"/>
              </a:xfrm>
              <a:prstGeom prst="rect">
                <a:avLst/>
              </a:prstGeom>
            </p:spPr>
          </p:pic>
          <p:pic>
            <p:nvPicPr>
              <p:cNvPr id="19" name="Picture 18" descr="A close-up of a sound wave&#10;&#10;Description automatically generated">
                <a:extLst>
                  <a:ext uri="{FF2B5EF4-FFF2-40B4-BE49-F238E27FC236}">
                    <a16:creationId xmlns:a16="http://schemas.microsoft.com/office/drawing/2014/main" id="{A84DE99B-BA5C-19D2-B527-5191CCDDC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419" r="5241"/>
              <a:stretch/>
            </p:blipFill>
            <p:spPr>
              <a:xfrm>
                <a:off x="4179259" y="1745232"/>
                <a:ext cx="703815" cy="1036105"/>
              </a:xfrm>
              <a:prstGeom prst="rect">
                <a:avLst/>
              </a:prstGeom>
            </p:spPr>
          </p:pic>
          <p:pic>
            <p:nvPicPr>
              <p:cNvPr id="20" name="Picture 19" descr="A close-up of a sound wave&#10;&#10;Description automatically generated">
                <a:extLst>
                  <a:ext uri="{FF2B5EF4-FFF2-40B4-BE49-F238E27FC236}">
                    <a16:creationId xmlns:a16="http://schemas.microsoft.com/office/drawing/2014/main" id="{E0514EA9-625F-7D4F-CF46-A41DD6C79C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0" r="52188"/>
              <a:stretch/>
            </p:blipFill>
            <p:spPr>
              <a:xfrm>
                <a:off x="2443741" y="1737817"/>
                <a:ext cx="820132" cy="1036105"/>
              </a:xfrm>
              <a:prstGeom prst="rect">
                <a:avLst/>
              </a:prstGeom>
            </p:spPr>
          </p:pic>
          <p:pic>
            <p:nvPicPr>
              <p:cNvPr id="9" name="Picture 8" descr="A group of red and blue squares&#10;&#10;Description automatically generated">
                <a:extLst>
                  <a:ext uri="{FF2B5EF4-FFF2-40B4-BE49-F238E27FC236}">
                    <a16:creationId xmlns:a16="http://schemas.microsoft.com/office/drawing/2014/main" id="{C2D83ADB-5D6B-465B-F2E6-DB20C897FF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697"/>
              <a:stretch/>
            </p:blipFill>
            <p:spPr>
              <a:xfrm>
                <a:off x="1390375" y="2641026"/>
                <a:ext cx="3849418" cy="1826689"/>
              </a:xfrm>
              <a:prstGeom prst="rect">
                <a:avLst/>
              </a:prstGeom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7E22CEF-887E-B740-F967-315DD4406F90}"/>
              </a:ext>
            </a:extLst>
          </p:cNvPr>
          <p:cNvGrpSpPr/>
          <p:nvPr/>
        </p:nvGrpSpPr>
        <p:grpSpPr>
          <a:xfrm>
            <a:off x="5466965" y="1454289"/>
            <a:ext cx="6020161" cy="5115015"/>
            <a:chOff x="5466965" y="1454289"/>
            <a:chExt cx="6020161" cy="5115015"/>
          </a:xfrm>
        </p:grpSpPr>
        <p:pic>
          <p:nvPicPr>
            <p:cNvPr id="13" name="Picture 12" descr="A black and white image of a sound wave&#10;&#10;Description automatically generated">
              <a:extLst>
                <a:ext uri="{FF2B5EF4-FFF2-40B4-BE49-F238E27FC236}">
                  <a16:creationId xmlns:a16="http://schemas.microsoft.com/office/drawing/2014/main" id="{9B3342D3-7D8B-063E-D42B-2714F0C15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724"/>
            <a:stretch/>
          </p:blipFill>
          <p:spPr>
            <a:xfrm>
              <a:off x="5466965" y="1454289"/>
              <a:ext cx="2174947" cy="1584956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BB87B33-E740-5CD5-B7D3-6D0F62F8D38D}"/>
                </a:ext>
              </a:extLst>
            </p:cNvPr>
            <p:cNvGrpSpPr/>
            <p:nvPr/>
          </p:nvGrpSpPr>
          <p:grpSpPr>
            <a:xfrm>
              <a:off x="7028772" y="2246767"/>
              <a:ext cx="4458354" cy="4322537"/>
              <a:chOff x="6343271" y="1625776"/>
              <a:chExt cx="3777698" cy="3699195"/>
            </a:xfrm>
          </p:grpSpPr>
          <p:pic>
            <p:nvPicPr>
              <p:cNvPr id="17" name="Picture 16" descr="A group of red and blue lines&#10;&#10;Description automatically generated">
                <a:extLst>
                  <a:ext uri="{FF2B5EF4-FFF2-40B4-BE49-F238E27FC236}">
                    <a16:creationId xmlns:a16="http://schemas.microsoft.com/office/drawing/2014/main" id="{1A982AD8-F21B-8DF6-8842-702E005449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9" r="17355"/>
              <a:stretch/>
            </p:blipFill>
            <p:spPr>
              <a:xfrm>
                <a:off x="6343271" y="2545910"/>
                <a:ext cx="3777698" cy="2016920"/>
              </a:xfrm>
              <a:prstGeom prst="rect">
                <a:avLst/>
              </a:prstGeom>
            </p:spPr>
          </p:pic>
          <p:pic>
            <p:nvPicPr>
              <p:cNvPr id="15" name="Picture 14" descr="A purple line on a white background&#10;&#10;Description automatically generated">
                <a:extLst>
                  <a:ext uri="{FF2B5EF4-FFF2-40B4-BE49-F238E27FC236}">
                    <a16:creationId xmlns:a16="http://schemas.microsoft.com/office/drawing/2014/main" id="{6A4682D8-9D10-914D-00C4-F433D7D3E5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805" r="22035"/>
              <a:stretch/>
            </p:blipFill>
            <p:spPr>
              <a:xfrm>
                <a:off x="6391869" y="4467715"/>
                <a:ext cx="3386374" cy="857256"/>
              </a:xfrm>
              <a:prstGeom prst="rect">
                <a:avLst/>
              </a:prstGeom>
            </p:spPr>
          </p:pic>
          <p:pic>
            <p:nvPicPr>
              <p:cNvPr id="22" name="Picture 21" descr="A close-up of a sound wave&#10;&#10;Description automatically generated">
                <a:extLst>
                  <a:ext uri="{FF2B5EF4-FFF2-40B4-BE49-F238E27FC236}">
                    <a16:creationId xmlns:a16="http://schemas.microsoft.com/office/drawing/2014/main" id="{8ECE10E5-8DB0-90AC-FD09-E729D10D9B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284" r="31503"/>
              <a:stretch/>
            </p:blipFill>
            <p:spPr>
              <a:xfrm>
                <a:off x="8336477" y="1625776"/>
                <a:ext cx="630220" cy="1036105"/>
              </a:xfrm>
              <a:prstGeom prst="rect">
                <a:avLst/>
              </a:prstGeom>
            </p:spPr>
          </p:pic>
          <p:pic>
            <p:nvPicPr>
              <p:cNvPr id="23" name="Picture 22" descr="A close-up of a sound wave&#10;&#10;Description automatically generated">
                <a:extLst>
                  <a:ext uri="{FF2B5EF4-FFF2-40B4-BE49-F238E27FC236}">
                    <a16:creationId xmlns:a16="http://schemas.microsoft.com/office/drawing/2014/main" id="{8197376C-5C57-FBA3-A997-F7164AD344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2019" r="77200"/>
              <a:stretch/>
            </p:blipFill>
            <p:spPr>
              <a:xfrm>
                <a:off x="6578017" y="2208806"/>
                <a:ext cx="788924" cy="497131"/>
              </a:xfrm>
              <a:prstGeom prst="rect">
                <a:avLst/>
              </a:prstGeom>
            </p:spPr>
          </p:pic>
          <p:pic>
            <p:nvPicPr>
              <p:cNvPr id="24" name="Picture 23" descr="A close-up of a sound wave&#10;&#10;Description automatically generated">
                <a:extLst>
                  <a:ext uri="{FF2B5EF4-FFF2-40B4-BE49-F238E27FC236}">
                    <a16:creationId xmlns:a16="http://schemas.microsoft.com/office/drawing/2014/main" id="{7093CA94-86E6-C217-B59E-E4C7F4432D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419" r="5241"/>
              <a:stretch/>
            </p:blipFill>
            <p:spPr>
              <a:xfrm>
                <a:off x="9166092" y="1625776"/>
                <a:ext cx="703815" cy="1036105"/>
              </a:xfrm>
              <a:prstGeom prst="rect">
                <a:avLst/>
              </a:prstGeom>
            </p:spPr>
          </p:pic>
          <p:pic>
            <p:nvPicPr>
              <p:cNvPr id="25" name="Picture 24" descr="A close-up of a sound wave&#10;&#10;Description automatically generated">
                <a:extLst>
                  <a:ext uri="{FF2B5EF4-FFF2-40B4-BE49-F238E27FC236}">
                    <a16:creationId xmlns:a16="http://schemas.microsoft.com/office/drawing/2014/main" id="{518BD86F-C4C4-97A9-112A-0BFBECAAFE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0" r="52188"/>
              <a:stretch/>
            </p:blipFill>
            <p:spPr>
              <a:xfrm>
                <a:off x="7450215" y="1625776"/>
                <a:ext cx="820132" cy="1036105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E995E9F-EC2E-C242-3321-1F2979BF7862}"/>
              </a:ext>
            </a:extLst>
          </p:cNvPr>
          <p:cNvSpPr txBox="1"/>
          <p:nvPr/>
        </p:nvSpPr>
        <p:spPr>
          <a:xfrm>
            <a:off x="3556440" y="6477386"/>
            <a:ext cx="4778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Bimbard</a:t>
            </a:r>
            <a:r>
              <a:rPr lang="en-US" sz="1400" dirty="0"/>
              <a:t> et al. </a:t>
            </a:r>
            <a:r>
              <a:rPr lang="en-US" sz="1400" i="1" dirty="0"/>
              <a:t>Nature Neuroscience </a:t>
            </a:r>
            <a:r>
              <a:rPr lang="en-US" sz="1400" dirty="0"/>
              <a:t>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E772C-84DB-EEBD-126A-7531C6DB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5267F-6A5D-4B14-AD94-9A34B22A7E5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6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4BBFB0-0ACA-4EC2-ED3B-742C4F190957}"/>
              </a:ext>
            </a:extLst>
          </p:cNvPr>
          <p:cNvSpPr txBox="1"/>
          <p:nvPr/>
        </p:nvSpPr>
        <p:spPr>
          <a:xfrm>
            <a:off x="6096000" y="2274838"/>
            <a:ext cx="58283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TwitterChirp"/>
              </a:rPr>
              <a:t>"The problem of understanding behavior is the problem of understanding the total action of the nervous system, and vice versa. </a:t>
            </a:r>
          </a:p>
          <a:p>
            <a:endParaRPr lang="en-US" b="0" i="0" dirty="0">
              <a:effectLst/>
              <a:latin typeface="TwitterChirp"/>
            </a:endParaRPr>
          </a:p>
          <a:p>
            <a:r>
              <a:rPr lang="en-US" b="0" i="0" dirty="0">
                <a:effectLst/>
                <a:latin typeface="TwitterChirp"/>
              </a:rPr>
              <a:t>This has not always been a welcome proposition, either to psychologist or to physiologist"</a:t>
            </a:r>
          </a:p>
          <a:p>
            <a:endParaRPr lang="en-US" b="0" i="0" dirty="0">
              <a:effectLst/>
              <a:latin typeface="TwitterChirp"/>
            </a:endParaRPr>
          </a:p>
          <a:p>
            <a:r>
              <a:rPr lang="en-US" b="0" i="0" dirty="0">
                <a:effectLst/>
                <a:latin typeface="TwitterChirp"/>
              </a:rPr>
              <a:t>-D.O. Hebb</a:t>
            </a:r>
            <a:endParaRPr lang="en-US" dirty="0"/>
          </a:p>
        </p:txBody>
      </p:sp>
      <p:pic>
        <p:nvPicPr>
          <p:cNvPr id="5" name="Online Media 11" title="Our Planet | Birds Of Paradise | Exclusive Clip | Netflix">
            <a:hlinkClick r:id="" action="ppaction://media"/>
            <a:extLst>
              <a:ext uri="{FF2B5EF4-FFF2-40B4-BE49-F238E27FC236}">
                <a16:creationId xmlns:a16="http://schemas.microsoft.com/office/drawing/2014/main" id="{D710E80E-DF44-A89B-8B74-D0942BE2863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86789" y="2652609"/>
            <a:ext cx="4347737" cy="2456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A87DDD-D446-3D6E-97DB-D00493E977E1}"/>
              </a:ext>
            </a:extLst>
          </p:cNvPr>
          <p:cNvSpPr txBox="1"/>
          <p:nvPr/>
        </p:nvSpPr>
        <p:spPr>
          <a:xfrm>
            <a:off x="1682746" y="5336973"/>
            <a:ext cx="368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Netflix “Birds of Paradise”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90CD0332-E4DD-CD6C-4F89-DD611CD2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988" y="42335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current state of Neuroscience – Understanding the Neurophysiology Underlying Behavior </a:t>
            </a:r>
          </a:p>
        </p:txBody>
      </p:sp>
    </p:spTree>
    <p:extLst>
      <p:ext uri="{BB962C8B-B14F-4D97-AF65-F5344CB8AC3E}">
        <p14:creationId xmlns:p14="http://schemas.microsoft.com/office/powerpoint/2010/main" val="295093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2FFD-AC77-43CC-79BD-69D7A0E2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B44E0-C125-7764-2DD3-059677235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44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D743C-B6CF-53A5-A3EC-28E9466A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229" y="2186668"/>
            <a:ext cx="10515600" cy="1325563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860063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AFF389-A7B4-D71D-6591-91E92CC65103}"/>
              </a:ext>
            </a:extLst>
          </p:cNvPr>
          <p:cNvSpPr txBox="1"/>
          <p:nvPr/>
        </p:nvSpPr>
        <p:spPr>
          <a:xfrm>
            <a:off x="1" y="-41839"/>
            <a:ext cx="1226752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Component Analysis</a:t>
            </a:r>
          </a:p>
          <a:p>
            <a:pPr algn="ctr"/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Independent Component Analysis (ICA) | by Shawhin Talebi | Towards Data  Science">
            <a:extLst>
              <a:ext uri="{FF2B5EF4-FFF2-40B4-BE49-F238E27FC236}">
                <a16:creationId xmlns:a16="http://schemas.microsoft.com/office/drawing/2014/main" id="{B7D51CB5-4A8C-471A-BAD6-8C974B5CC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57" y="2104143"/>
            <a:ext cx="6557010" cy="369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0ACE36-C01D-609A-EB97-124FB01771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65" r="51691" b="465"/>
          <a:stretch/>
        </p:blipFill>
        <p:spPr>
          <a:xfrm>
            <a:off x="7779123" y="877041"/>
            <a:ext cx="2944904" cy="2893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115AB-C561-7432-69E4-088193456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09"/>
          <a:stretch/>
        </p:blipFill>
        <p:spPr>
          <a:xfrm>
            <a:off x="7779123" y="3770667"/>
            <a:ext cx="3151095" cy="2893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0E6E30-B30F-4EA8-D795-5E009117D9C7}"/>
              </a:ext>
            </a:extLst>
          </p:cNvPr>
          <p:cNvSpPr txBox="1"/>
          <p:nvPr/>
        </p:nvSpPr>
        <p:spPr>
          <a:xfrm>
            <a:off x="1" y="-41839"/>
            <a:ext cx="122675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+mj-lt"/>
                <a:cs typeface="Arial" panose="020B0604020202020204" pitchFamily="34" charset="0"/>
              </a:rPr>
              <a:t>Bonus - Neuron Cell Assembly Detection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47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AFF389-A7B4-D71D-6591-91E92CC65103}"/>
              </a:ext>
            </a:extLst>
          </p:cNvPr>
          <p:cNvSpPr txBox="1"/>
          <p:nvPr/>
        </p:nvSpPr>
        <p:spPr>
          <a:xfrm>
            <a:off x="1" y="-41839"/>
            <a:ext cx="122675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+mj-lt"/>
                <a:cs typeface="Arial" panose="020B0604020202020204" pitchFamily="34" charset="0"/>
              </a:rPr>
              <a:t>Bonus - Neuron Cell Assembly Detection</a:t>
            </a:r>
            <a:endParaRPr lang="en-US" sz="4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1F6A73-B716-4792-B1BF-8F9A223D6F28}"/>
              </a:ext>
            </a:extLst>
          </p:cNvPr>
          <p:cNvSpPr txBox="1"/>
          <p:nvPr/>
        </p:nvSpPr>
        <p:spPr>
          <a:xfrm>
            <a:off x="3478020" y="6427880"/>
            <a:ext cx="6822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Lopes-dos-Santos, Ribeiro and Tort</a:t>
            </a:r>
            <a:r>
              <a:rPr lang="en-US" sz="1200" dirty="0"/>
              <a:t> </a:t>
            </a:r>
            <a:r>
              <a:rPr lang="en-US" sz="1400" i="1" dirty="0"/>
              <a:t>The Journal of Neuroscience Methods </a:t>
            </a:r>
            <a:r>
              <a:rPr lang="en-US" sz="1400" dirty="0"/>
              <a:t>2013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8A1EEF-C0B0-E3E6-40A0-2C273A80A332}"/>
              </a:ext>
            </a:extLst>
          </p:cNvPr>
          <p:cNvGrpSpPr/>
          <p:nvPr/>
        </p:nvGrpSpPr>
        <p:grpSpPr>
          <a:xfrm>
            <a:off x="244443" y="848082"/>
            <a:ext cx="3104648" cy="5508509"/>
            <a:chOff x="539506" y="919371"/>
            <a:chExt cx="3104648" cy="5508509"/>
          </a:xfrm>
        </p:grpSpPr>
        <p:pic>
          <p:nvPicPr>
            <p:cNvPr id="4" name="Picture 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71D14B4F-EB4F-B084-FE5A-EB626E1D1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06" y="1385836"/>
              <a:ext cx="3104648" cy="504204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3EA637-5574-54CE-2DE7-4841719CC319}"/>
                </a:ext>
              </a:extLst>
            </p:cNvPr>
            <p:cNvSpPr txBox="1"/>
            <p:nvPr/>
          </p:nvSpPr>
          <p:spPr>
            <a:xfrm>
              <a:off x="1115522" y="919371"/>
              <a:ext cx="1952615" cy="52322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Bin and Z Score Spikes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1619FA-86AF-5B6D-C4E2-2E410A83A65D}"/>
              </a:ext>
            </a:extLst>
          </p:cNvPr>
          <p:cNvGrpSpPr/>
          <p:nvPr/>
        </p:nvGrpSpPr>
        <p:grpSpPr>
          <a:xfrm>
            <a:off x="3931811" y="667279"/>
            <a:ext cx="2484772" cy="2667956"/>
            <a:chOff x="4404426" y="859422"/>
            <a:chExt cx="2484772" cy="2667956"/>
          </a:xfrm>
        </p:grpSpPr>
        <p:pic>
          <p:nvPicPr>
            <p:cNvPr id="9" name="Picture 8" descr="A diagram of a neuron&#10;&#10;Description automatically generated with medium confidence">
              <a:extLst>
                <a:ext uri="{FF2B5EF4-FFF2-40B4-BE49-F238E27FC236}">
                  <a16:creationId xmlns:a16="http://schemas.microsoft.com/office/drawing/2014/main" id="{4BB6A693-FE8D-A14E-9DB0-8910E099D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240"/>
            <a:stretch/>
          </p:blipFill>
          <p:spPr>
            <a:xfrm>
              <a:off x="4404426" y="1195456"/>
              <a:ext cx="2484772" cy="233192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C18E2C-C3E9-142A-E2F9-AECFFF5673B2}"/>
                </a:ext>
              </a:extLst>
            </p:cNvPr>
            <p:cNvSpPr txBox="1"/>
            <p:nvPr/>
          </p:nvSpPr>
          <p:spPr>
            <a:xfrm>
              <a:off x="4670504" y="859422"/>
              <a:ext cx="1952615" cy="3173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Correlation Matrix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C78C35-AC23-78C3-7106-B238DF571F2A}"/>
              </a:ext>
            </a:extLst>
          </p:cNvPr>
          <p:cNvGrpSpPr/>
          <p:nvPr/>
        </p:nvGrpSpPr>
        <p:grpSpPr>
          <a:xfrm>
            <a:off x="3724513" y="3357351"/>
            <a:ext cx="3274789" cy="2983868"/>
            <a:chOff x="4390882" y="3429000"/>
            <a:chExt cx="3274789" cy="2983868"/>
          </a:xfrm>
        </p:grpSpPr>
        <p:pic>
          <p:nvPicPr>
            <p:cNvPr id="6" name="Picture 5" descr="A diagram of a neuron&#10;&#10;Description automatically generated with medium confidence">
              <a:extLst>
                <a:ext uri="{FF2B5EF4-FFF2-40B4-BE49-F238E27FC236}">
                  <a16:creationId xmlns:a16="http://schemas.microsoft.com/office/drawing/2014/main" id="{4FCE0B6A-C1AA-612F-8963-6CACADB8C6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>
              <a:off x="4700821" y="3952220"/>
              <a:ext cx="2484772" cy="246064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C0FB57-89C7-0AA4-D545-791958C5561A}"/>
                </a:ext>
              </a:extLst>
            </p:cNvPr>
            <p:cNvSpPr txBox="1"/>
            <p:nvPr/>
          </p:nvSpPr>
          <p:spPr>
            <a:xfrm>
              <a:off x="4390882" y="3429000"/>
              <a:ext cx="3274789" cy="52322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PCA and Determination of components (Marchenko -</a:t>
              </a:r>
              <a:r>
                <a:rPr lang="en-US" sz="1400" b="1" dirty="0" err="1"/>
                <a:t>Pastur</a:t>
              </a:r>
              <a:r>
                <a:rPr lang="en-US" sz="1400" b="1" dirty="0"/>
                <a:t>  law)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30444E-114F-F5E2-9D22-CE22457D5A73}"/>
              </a:ext>
            </a:extLst>
          </p:cNvPr>
          <p:cNvGrpSpPr/>
          <p:nvPr/>
        </p:nvGrpSpPr>
        <p:grpSpPr>
          <a:xfrm>
            <a:off x="6999303" y="651996"/>
            <a:ext cx="5006774" cy="2348180"/>
            <a:chOff x="6889197" y="752679"/>
            <a:chExt cx="5006774" cy="2855086"/>
          </a:xfrm>
        </p:grpSpPr>
        <p:pic>
          <p:nvPicPr>
            <p:cNvPr id="8" name="Picture 7" descr="A close-up of a graph&#10;&#10;Description automatically generated">
              <a:extLst>
                <a:ext uri="{FF2B5EF4-FFF2-40B4-BE49-F238E27FC236}">
                  <a16:creationId xmlns:a16="http://schemas.microsoft.com/office/drawing/2014/main" id="{D0B0384D-0977-D312-9F89-761EF8FC1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288"/>
            <a:stretch/>
          </p:blipFill>
          <p:spPr>
            <a:xfrm>
              <a:off x="6889197" y="1300977"/>
              <a:ext cx="5006774" cy="230678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0334D3-A711-9D68-EC3B-8F50167E77DF}"/>
                </a:ext>
              </a:extLst>
            </p:cNvPr>
            <p:cNvSpPr txBox="1"/>
            <p:nvPr/>
          </p:nvSpPr>
          <p:spPr>
            <a:xfrm>
              <a:off x="7156503" y="752679"/>
              <a:ext cx="4047436" cy="63616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ICA to determine the contribution (i.e. weight) of a neuron to each assembly (component)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F5D32F9-5B4F-6D7A-5912-13549C27D54D}"/>
              </a:ext>
            </a:extLst>
          </p:cNvPr>
          <p:cNvGrpSpPr/>
          <p:nvPr/>
        </p:nvGrpSpPr>
        <p:grpSpPr>
          <a:xfrm>
            <a:off x="7139100" y="3013301"/>
            <a:ext cx="5006774" cy="3513798"/>
            <a:chOff x="7139100" y="3013301"/>
            <a:chExt cx="5006774" cy="3513798"/>
          </a:xfrm>
        </p:grpSpPr>
        <p:pic>
          <p:nvPicPr>
            <p:cNvPr id="18" name="Picture 17" descr="A close-up of a graph&#10;&#10;Description automatically generated">
              <a:extLst>
                <a:ext uri="{FF2B5EF4-FFF2-40B4-BE49-F238E27FC236}">
                  <a16:creationId xmlns:a16="http://schemas.microsoft.com/office/drawing/2014/main" id="{1C9ED580-4BCD-4D20-DA7D-55D2E0186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58"/>
            <a:stretch/>
          </p:blipFill>
          <p:spPr>
            <a:xfrm>
              <a:off x="7139100" y="3522300"/>
              <a:ext cx="5006774" cy="300479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763EC2-2759-5B60-9BE0-DE479BB7E007}"/>
                </a:ext>
              </a:extLst>
            </p:cNvPr>
            <p:cNvSpPr txBox="1"/>
            <p:nvPr/>
          </p:nvSpPr>
          <p:spPr>
            <a:xfrm>
              <a:off x="7266609" y="3013301"/>
              <a:ext cx="4764418" cy="52322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Project the Weight Matrix back onto the z-score binned data  = Assembly Activity of each assembly over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47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81EA8E74-92EA-C9A0-6983-BD0CD33C3BFE}"/>
              </a:ext>
            </a:extLst>
          </p:cNvPr>
          <p:cNvGrpSpPr/>
          <p:nvPr/>
        </p:nvGrpSpPr>
        <p:grpSpPr>
          <a:xfrm>
            <a:off x="3843492" y="1253159"/>
            <a:ext cx="8135249" cy="4351682"/>
            <a:chOff x="3843492" y="1253159"/>
            <a:chExt cx="8135249" cy="4351682"/>
          </a:xfrm>
        </p:grpSpPr>
        <p:pic>
          <p:nvPicPr>
            <p:cNvPr id="57" name="Picture 56" descr="A diagram of a number of objects&#10;&#10;Description automatically generated with medium confidence">
              <a:extLst>
                <a:ext uri="{FF2B5EF4-FFF2-40B4-BE49-F238E27FC236}">
                  <a16:creationId xmlns:a16="http://schemas.microsoft.com/office/drawing/2014/main" id="{B37C8420-0311-70D2-4C50-0E510502C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7408" y="1253159"/>
              <a:ext cx="5721333" cy="392230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1E06FDD-EB06-050E-5D6D-4AB85EAE42DE}"/>
                </a:ext>
              </a:extLst>
            </p:cNvPr>
            <p:cNvSpPr txBox="1"/>
            <p:nvPr/>
          </p:nvSpPr>
          <p:spPr>
            <a:xfrm>
              <a:off x="3843492" y="5297064"/>
              <a:ext cx="45050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Van de Ven…</a:t>
              </a:r>
              <a:r>
                <a:rPr lang="en-US" sz="1400" dirty="0" err="1"/>
                <a:t>Dupret</a:t>
              </a:r>
              <a:r>
                <a:rPr lang="en-US" sz="1200" dirty="0"/>
                <a:t> </a:t>
              </a:r>
              <a:r>
                <a:rPr lang="en-US" sz="1400" i="1" dirty="0"/>
                <a:t>Neuron </a:t>
              </a:r>
              <a:r>
                <a:rPr lang="en-US" sz="1400" dirty="0"/>
                <a:t>2016</a:t>
              </a:r>
            </a:p>
          </p:txBody>
        </p:sp>
      </p:grpSp>
      <p:pic>
        <p:nvPicPr>
          <p:cNvPr id="4" name="Picture 3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6745235B-C26F-7D5A-4A80-6AC016FF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27" y="1377732"/>
            <a:ext cx="4740051" cy="36731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77F1F0-311A-DEF3-A1BB-360F413110C0}"/>
              </a:ext>
            </a:extLst>
          </p:cNvPr>
          <p:cNvSpPr txBox="1"/>
          <p:nvPr/>
        </p:nvSpPr>
        <p:spPr>
          <a:xfrm>
            <a:off x="1" y="-41839"/>
            <a:ext cx="122675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+mj-lt"/>
                <a:cs typeface="Arial" panose="020B0604020202020204" pitchFamily="34" charset="0"/>
              </a:rPr>
              <a:t>Bonus - Neuron Cell Assembly Detection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168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5CBB-236D-F4D8-18ED-F7F879BEF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in Systems Neuroscience – Single cell recording – Patch Clamp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56F91-480D-7A83-3043-8E214AFF40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96010" y="2354537"/>
            <a:ext cx="4055164" cy="3041373"/>
          </a:xfrm>
          <a:prstGeom prst="rect">
            <a:avLst/>
          </a:prstGeom>
        </p:spPr>
      </p:pic>
      <p:pic>
        <p:nvPicPr>
          <p:cNvPr id="1026" name="Picture 2" descr="Two-stage pull of patch pipettes. ">
            <a:extLst>
              <a:ext uri="{FF2B5EF4-FFF2-40B4-BE49-F238E27FC236}">
                <a16:creationId xmlns:a16="http://schemas.microsoft.com/office/drawing/2014/main" id="{BEE39B01-6C5A-1F66-DC52-900BCD05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090" y="2078661"/>
            <a:ext cx="4479088" cy="356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0841E1-0AFC-3D25-3FDA-69A4E3126602}"/>
              </a:ext>
            </a:extLst>
          </p:cNvPr>
          <p:cNvSpPr txBox="1"/>
          <p:nvPr/>
        </p:nvSpPr>
        <p:spPr>
          <a:xfrm>
            <a:off x="5090474" y="5957740"/>
            <a:ext cx="6598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Ogden and Stanfield.(1994) </a:t>
            </a:r>
            <a:r>
              <a:rPr lang="en-US" sz="1200" i="1" dirty="0"/>
              <a:t>Patch clamp techniques for single channel and whole-cell recording.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78668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79CC-E165-7D84-9807-DCD4BB7CF8FB}"/>
              </a:ext>
            </a:extLst>
          </p:cNvPr>
          <p:cNvSpPr txBox="1">
            <a:spLocks/>
          </p:cNvSpPr>
          <p:nvPr/>
        </p:nvSpPr>
        <p:spPr>
          <a:xfrm>
            <a:off x="1885156" y="136525"/>
            <a:ext cx="842168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Slice In Vitro Electrophysiology</a:t>
            </a:r>
          </a:p>
        </p:txBody>
      </p:sp>
      <p:pic>
        <p:nvPicPr>
          <p:cNvPr id="6" name="Picture 2" descr="Patch clamp - Wikipedia">
            <a:extLst>
              <a:ext uri="{FF2B5EF4-FFF2-40B4-BE49-F238E27FC236}">
                <a16:creationId xmlns:a16="http://schemas.microsoft.com/office/drawing/2014/main" id="{3D9CF28A-6E8F-952D-774D-0F87BDAE0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39" y="2304599"/>
            <a:ext cx="3973167" cy="303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atch Clamp Technique - an overview | ScienceDirect Topics">
            <a:extLst>
              <a:ext uri="{FF2B5EF4-FFF2-40B4-BE49-F238E27FC236}">
                <a16:creationId xmlns:a16="http://schemas.microsoft.com/office/drawing/2014/main" id="{08D1482A-9A8F-184F-535F-AB16786E8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158" y="2304599"/>
            <a:ext cx="1635186" cy="326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Sensors | Free Full-Text | In Vivo Whole-Cell Patch-Clamp Methods: Recent  Technical Progress and Future Perspectives">
            <a:extLst>
              <a:ext uri="{FF2B5EF4-FFF2-40B4-BE49-F238E27FC236}">
                <a16:creationId xmlns:a16="http://schemas.microsoft.com/office/drawing/2014/main" id="{6B9629B9-695A-2CC2-4069-D4B3B9E5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849" y="1885139"/>
            <a:ext cx="4114800" cy="392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48AAB7-1F9E-84C1-8368-F137EE03F592}"/>
              </a:ext>
            </a:extLst>
          </p:cNvPr>
          <p:cNvSpPr txBox="1"/>
          <p:nvPr/>
        </p:nvSpPr>
        <p:spPr>
          <a:xfrm>
            <a:off x="5090474" y="5957740"/>
            <a:ext cx="259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4065475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804BD9-0546-9E31-17DD-DA84E6AC1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47" y="1376198"/>
            <a:ext cx="9783540" cy="4734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7CA67B-F556-8096-8C58-4BFDC2D5258B}"/>
              </a:ext>
            </a:extLst>
          </p:cNvPr>
          <p:cNvSpPr txBox="1"/>
          <p:nvPr/>
        </p:nvSpPr>
        <p:spPr>
          <a:xfrm>
            <a:off x="2234288" y="6116331"/>
            <a:ext cx="579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Hong and Lieber </a:t>
            </a:r>
            <a:r>
              <a:rPr lang="en-US" i="1" dirty="0"/>
              <a:t>Nature Reviews Neuroscience </a:t>
            </a:r>
            <a:r>
              <a:rPr lang="en-US" dirty="0"/>
              <a:t>2019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249D5D-3959-31F7-55C9-CC4092DD6ACF}"/>
              </a:ext>
            </a:extLst>
          </p:cNvPr>
          <p:cNvSpPr txBox="1">
            <a:spLocks/>
          </p:cNvSpPr>
          <p:nvPr/>
        </p:nvSpPr>
        <p:spPr>
          <a:xfrm>
            <a:off x="762786" y="8443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Techniques in Systems Neuroscience – Single cell recording – Tetrodes and Silicon Probes</a:t>
            </a:r>
          </a:p>
        </p:txBody>
      </p:sp>
    </p:spTree>
    <p:extLst>
      <p:ext uri="{BB962C8B-B14F-4D97-AF65-F5344CB8AC3E}">
        <p14:creationId xmlns:p14="http://schemas.microsoft.com/office/powerpoint/2010/main" val="130965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0F04E-F905-4E73-B209-CB33D6B7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Techniques in Systems Neuroscience – Single cell recording – Tetrodes and Spike Sorting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01F8E-BD0A-9E8D-1469-FC65E5421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24974"/>
            <a:ext cx="561022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agram of 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CDA3E3B6-F359-1F5D-CAD9-C74CEE4BC4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6"/>
          <a:stretch/>
        </p:blipFill>
        <p:spPr>
          <a:xfrm>
            <a:off x="1394629" y="3648173"/>
            <a:ext cx="2988836" cy="3040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8774D9-AEA2-B9F6-E52E-6DBA3CCF73CE}"/>
              </a:ext>
            </a:extLst>
          </p:cNvPr>
          <p:cNvSpPr txBox="1"/>
          <p:nvPr/>
        </p:nvSpPr>
        <p:spPr>
          <a:xfrm>
            <a:off x="-441956" y="6597382"/>
            <a:ext cx="8170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Buzsaki</a:t>
            </a:r>
            <a:r>
              <a:rPr lang="en-US" sz="1200" dirty="0"/>
              <a:t> </a:t>
            </a:r>
            <a:r>
              <a:rPr lang="en-US" sz="1200" i="1" dirty="0"/>
              <a:t>Nature Neuroscience </a:t>
            </a:r>
            <a:r>
              <a:rPr lang="en-US" sz="1200" dirty="0"/>
              <a:t>2004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16A33-FE0F-FD9F-E6D2-872B7044BBB1}"/>
              </a:ext>
            </a:extLst>
          </p:cNvPr>
          <p:cNvSpPr txBox="1"/>
          <p:nvPr/>
        </p:nvSpPr>
        <p:spPr>
          <a:xfrm>
            <a:off x="-2690639" y="3800421"/>
            <a:ext cx="8170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80767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0D48-0297-4FFB-2163-CF0AE0A13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Techniques in Systems Neuroscience – Single cell recording – Tetrodes and Silicon Probes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CBAD11B-5DF2-2F47-E718-7A4077FEB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9101"/>
            <a:ext cx="3897464" cy="2581568"/>
          </a:xfrm>
          <a:prstGeom prst="rect">
            <a:avLst/>
          </a:prstGeom>
        </p:spPr>
      </p:pic>
      <p:pic>
        <p:nvPicPr>
          <p:cNvPr id="4" name="Picture 3" descr="Scatter chart&#10;&#10;Description automatically generated">
            <a:extLst>
              <a:ext uri="{FF2B5EF4-FFF2-40B4-BE49-F238E27FC236}">
                <a16:creationId xmlns:a16="http://schemas.microsoft.com/office/drawing/2014/main" id="{1B2C842E-A356-0F5F-9E6A-6809992B1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13" y="3911307"/>
            <a:ext cx="4770501" cy="2581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86C164-66B5-49DA-2ACB-13A3DF992446}"/>
              </a:ext>
            </a:extLst>
          </p:cNvPr>
          <p:cNvSpPr txBox="1"/>
          <p:nvPr/>
        </p:nvSpPr>
        <p:spPr>
          <a:xfrm>
            <a:off x="1151005" y="6581001"/>
            <a:ext cx="5794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Hong and Lieber </a:t>
            </a:r>
            <a:r>
              <a:rPr lang="en-US" sz="1200" i="1" dirty="0"/>
              <a:t>Nature Reviews Neuroscience </a:t>
            </a:r>
            <a:r>
              <a:rPr lang="en-US" sz="1200" dirty="0"/>
              <a:t>2019</a:t>
            </a:r>
          </a:p>
        </p:txBody>
      </p:sp>
      <p:pic>
        <p:nvPicPr>
          <p:cNvPr id="7" name="Picture 6" descr="A close-up of a pen tip&#10;&#10;Description automatically generated">
            <a:extLst>
              <a:ext uri="{FF2B5EF4-FFF2-40B4-BE49-F238E27FC236}">
                <a16:creationId xmlns:a16="http://schemas.microsoft.com/office/drawing/2014/main" id="{14B26F19-927E-628E-9CDC-CE856FBE9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836" y="1690688"/>
            <a:ext cx="3346645" cy="4462194"/>
          </a:xfrm>
          <a:prstGeom prst="rect">
            <a:avLst/>
          </a:prstGeom>
        </p:spPr>
      </p:pic>
      <p:pic>
        <p:nvPicPr>
          <p:cNvPr id="9" name="Picture 8" descr="A close-up of some thin wires&#10;&#10;Description automatically generated">
            <a:extLst>
              <a:ext uri="{FF2B5EF4-FFF2-40B4-BE49-F238E27FC236}">
                <a16:creationId xmlns:a16="http://schemas.microsoft.com/office/drawing/2014/main" id="{8239249C-D51E-CC5C-6C09-B86E3A51F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059" y="2073701"/>
            <a:ext cx="3589941" cy="341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28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39DED-50E9-C896-5225-869CA9DC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Techniques in Systems Neuroscience – Single cell recording – Tetrodes and Silicon Probes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1DD0E58-C5B6-9F22-6DC3-CC0DDE941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35" y="2654712"/>
            <a:ext cx="7674695" cy="285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95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</TotalTime>
  <Words>876</Words>
  <Application>Microsoft Office PowerPoint</Application>
  <PresentationFormat>Widescreen</PresentationFormat>
  <Paragraphs>131</Paragraphs>
  <Slides>38</Slides>
  <Notes>5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Aptos</vt:lpstr>
      <vt:lpstr>Aptos Display</vt:lpstr>
      <vt:lpstr>Arial</vt:lpstr>
      <vt:lpstr>TwitterChirp</vt:lpstr>
      <vt:lpstr>Office Theme</vt:lpstr>
      <vt:lpstr>Computational Neuroscience: Systems Neuroscience in the Context of the Hippocampus</vt:lpstr>
      <vt:lpstr>Objectives</vt:lpstr>
      <vt:lpstr>Techniques in Systems Neuroscience – Single cell recording – Calcium transients from Calcium Imaging</vt:lpstr>
      <vt:lpstr>Techniques in Systems Neuroscience – Single cell recording – Patch Clamp</vt:lpstr>
      <vt:lpstr>PowerPoint Presentation</vt:lpstr>
      <vt:lpstr>PowerPoint Presentation</vt:lpstr>
      <vt:lpstr>Techniques in Systems Neuroscience – Single cell recording – Tetrodes and Spike Sorting </vt:lpstr>
      <vt:lpstr>Techniques in Systems Neuroscience – Single cell recording – Tetrodes and Silicon Probes </vt:lpstr>
      <vt:lpstr>Techniques in Systems Neuroscience – Single cell recording – Tetrodes and Silicon Probes </vt:lpstr>
      <vt:lpstr>Techniques in Systems Neuroscience – Single cell recording – EEG, ECoG, LFP and Laminar Recordings</vt:lpstr>
      <vt:lpstr>Techniques in Systems Neuroscience – Single cell recording – Silicon Probes</vt:lpstr>
      <vt:lpstr>Techniques in Systems Neuroscience – Single cell recording – Utah Array</vt:lpstr>
      <vt:lpstr>Techniques in Systems Neuroscience – Utah Array versus Silicon Probes</vt:lpstr>
      <vt:lpstr>Techniques in Systems Neuroscience – Utah Array versus Silicon Probes</vt:lpstr>
      <vt:lpstr>So, what are we recording? And how do we make sense of it?</vt:lpstr>
      <vt:lpstr>Techniques in Systems Neuroscience – Single cell recording – Hippocampus sleep recording</vt:lpstr>
      <vt:lpstr>PowerPoint Presentation</vt:lpstr>
      <vt:lpstr>Hippocampus Place Cell Progression through a Linear Maze – temporal coding (ie Phase Procession)  </vt:lpstr>
      <vt:lpstr>Hippocampus Place Cell Progression through a Linear Maze – temporal coding (ie Phase Procession)  </vt:lpstr>
      <vt:lpstr>Hippocampus States – Theta and SWRs</vt:lpstr>
      <vt:lpstr>Sharp-wave ripples (SW-R) – High Frequency Event Hippocampus Place Cell Progression through a Linear Maze – Sharp Wave Ripples reactivation state during Immobility</vt:lpstr>
      <vt:lpstr>PowerPoint Presentation</vt:lpstr>
      <vt:lpstr>Increasing the Length of Awake SWRs Artificially Increases Spatial Memory</vt:lpstr>
      <vt:lpstr>Hippocampus States – Theta and SWRs</vt:lpstr>
      <vt:lpstr>Impairing Sleep SWRs Impairs Spatial Memory</vt:lpstr>
      <vt:lpstr>PowerPoint Presentation</vt:lpstr>
      <vt:lpstr>Sleep SWRs Reactivate Trajectories from Previous Experience</vt:lpstr>
      <vt:lpstr>Two stage Model of Memory in Hippocampus – Encode, then Consolidate</vt:lpstr>
      <vt:lpstr>How does the brain-firing activity present itself?</vt:lpstr>
      <vt:lpstr>How Does the Brain Present Neural Patterns – Groups of Assemblies and Hebbian Plasticity</vt:lpstr>
      <vt:lpstr>How Does the Brain Present Neural Patterns – Groups of Assemblies and Hebbian Plasticity</vt:lpstr>
      <vt:lpstr>How Does the Brain Present Neural Patterns – Groups of Assemblies and Hebbian Plasticity</vt:lpstr>
      <vt:lpstr>The current state of Neuroscience – Understanding the Neurophysiology Underlying Behavior </vt:lpstr>
      <vt:lpstr>PowerPoint Presentation</vt:lpstr>
      <vt:lpstr>Thanks!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Neuroscience: Systems Neuroscience in the Context of the Hippocampus</dc:title>
  <dc:creator>Heath Robinson</dc:creator>
  <cp:lastModifiedBy>Heath Robinson</cp:lastModifiedBy>
  <cp:revision>1</cp:revision>
  <dcterms:created xsi:type="dcterms:W3CDTF">2024-04-03T17:03:23Z</dcterms:created>
  <dcterms:modified xsi:type="dcterms:W3CDTF">2024-04-04T19:48:48Z</dcterms:modified>
</cp:coreProperties>
</file>